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3" r:id="rId3"/>
    <p:sldId id="274" r:id="rId4"/>
    <p:sldId id="266" r:id="rId5"/>
    <p:sldId id="259" r:id="rId6"/>
    <p:sldId id="275" r:id="rId7"/>
    <p:sldId id="281" r:id="rId8"/>
    <p:sldId id="282" r:id="rId9"/>
    <p:sldId id="270" r:id="rId10"/>
    <p:sldId id="271" r:id="rId11"/>
    <p:sldId id="283" r:id="rId12"/>
  </p:sldIdLst>
  <p:sldSz cx="9144000" cy="5715000" type="screen16x1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>
      <p:cViewPr>
        <p:scale>
          <a:sx n="100" d="100"/>
          <a:sy n="100" d="100"/>
        </p:scale>
        <p:origin x="-1074" y="-1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41AB-665E-41FE-9142-6E96D4152144}" type="datetimeFigureOut">
              <a:rPr lang="es-PE" smtClean="0"/>
              <a:t>12/06/2018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BEDCA-AC21-4C23-91AE-AA012BA1194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372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49E-832F-45E5-BB68-8BF14BF14139}" type="datetimeFigureOut">
              <a:rPr lang="es-PE" smtClean="0"/>
              <a:t>12/06/2018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A9F8-3487-4108-8836-E0C9C0164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409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49E-832F-45E5-BB68-8BF14BF14139}" type="datetimeFigureOut">
              <a:rPr lang="es-PE" smtClean="0"/>
              <a:t>12/06/2018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A9F8-3487-4108-8836-E0C9C0164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645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49E-832F-45E5-BB68-8BF14BF14139}" type="datetimeFigureOut">
              <a:rPr lang="es-PE" smtClean="0"/>
              <a:t>12/06/2018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A9F8-3487-4108-8836-E0C9C0164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480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0EB-6E37-40BA-AA48-22AE82854511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F90E-13E8-482D-8DEB-61A93FBC185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8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05C-A563-4DCE-AC5C-F870CF53A971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F90E-13E8-482D-8DEB-61A93FBC185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99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FF55-B693-4EF1-8B35-0C2B57DF6C6B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F90E-13E8-482D-8DEB-61A93FBC185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21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CB60-DF07-4D22-A50B-50B82CD8CE38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F90E-13E8-482D-8DEB-61A93FBC185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5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22FA-3C0C-4BDF-A4FD-39617570B68D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F90E-13E8-482D-8DEB-61A93FBC185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09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F9C6-78B7-402D-8221-F5471F35F5B6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F90E-13E8-482D-8DEB-61A93FBC185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5713-38C5-46E5-8A9B-26EC1D70E322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F90E-13E8-482D-8DEB-61A93FBC185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50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8A9E-51E8-4B4E-AC92-E4A1333DF65C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F90E-13E8-482D-8DEB-61A93FBC185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0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49E-832F-45E5-BB68-8BF14BF14139}" type="datetimeFigureOut">
              <a:rPr lang="es-PE" smtClean="0"/>
              <a:t>12/06/2018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A9F8-3487-4108-8836-E0C9C0164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1686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4F5E-5D0D-446D-9AB7-E4AD1942E6F6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F90E-13E8-482D-8DEB-61A93FBC185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35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94C7-E246-4A85-849A-1A9B04C5DDEE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F90E-13E8-482D-8DEB-61A93FBC185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49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DB0D-07CD-4227-90DE-41E88E81FD89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F90E-13E8-482D-8DEB-61A93FBC185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1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49E-832F-45E5-BB68-8BF14BF14139}" type="datetimeFigureOut">
              <a:rPr lang="es-PE" smtClean="0"/>
              <a:t>12/06/2018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A9F8-3487-4108-8836-E0C9C0164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4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49E-832F-45E5-BB68-8BF14BF14139}" type="datetimeFigureOut">
              <a:rPr lang="es-PE" smtClean="0"/>
              <a:t>12/06/2018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A9F8-3487-4108-8836-E0C9C0164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165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49E-832F-45E5-BB68-8BF14BF14139}" type="datetimeFigureOut">
              <a:rPr lang="es-PE" smtClean="0"/>
              <a:t>12/06/2018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A9F8-3487-4108-8836-E0C9C0164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266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49E-832F-45E5-BB68-8BF14BF14139}" type="datetimeFigureOut">
              <a:rPr lang="es-PE" smtClean="0"/>
              <a:t>12/06/2018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A9F8-3487-4108-8836-E0C9C0164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580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49E-832F-45E5-BB68-8BF14BF14139}" type="datetimeFigureOut">
              <a:rPr lang="es-PE" smtClean="0"/>
              <a:t>12/06/2018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A9F8-3487-4108-8836-E0C9C0164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528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49E-832F-45E5-BB68-8BF14BF14139}" type="datetimeFigureOut">
              <a:rPr lang="es-PE" smtClean="0"/>
              <a:t>12/06/2018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A9F8-3487-4108-8836-E0C9C0164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65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49E-832F-45E5-BB68-8BF14BF14139}" type="datetimeFigureOut">
              <a:rPr lang="es-PE" smtClean="0"/>
              <a:t>12/06/2018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A9F8-3487-4108-8836-E0C9C0164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609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C49E-832F-45E5-BB68-8BF14BF14139}" type="datetimeFigureOut">
              <a:rPr lang="es-PE" smtClean="0"/>
              <a:t>12/06/2018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BA9F8-3487-4108-8836-E0C9C01641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343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fld id="{BE6E6951-4EE6-40DE-8D3D-64B5C81CC33A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713232"/>
              <a:t>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fld id="{79E9F90E-13E8-482D-8DEB-61A93FBC185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713232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0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2" y="1582831"/>
            <a:ext cx="7772400" cy="1128512"/>
          </a:xfrm>
        </p:spPr>
        <p:txBody>
          <a:bodyPr>
            <a:normAutofit/>
          </a:bodyPr>
          <a:lstStyle/>
          <a:p>
            <a:r>
              <a:rPr lang="es-PE" sz="2078" dirty="0"/>
              <a:t>Proyecto Modernización</a:t>
            </a:r>
            <a:r>
              <a:rPr lang="es-PE" sz="693" dirty="0"/>
              <a:t/>
            </a:r>
            <a:br>
              <a:rPr lang="es-PE" sz="693" dirty="0"/>
            </a:br>
            <a:r>
              <a:rPr lang="es-PE" sz="693" dirty="0"/>
              <a:t/>
            </a:r>
            <a:br>
              <a:rPr lang="es-PE" sz="693" dirty="0"/>
            </a:br>
            <a:r>
              <a:rPr lang="es-PE" sz="2078" dirty="0"/>
              <a:t>Terminal Portuario Multipropósito de Salaverry</a:t>
            </a:r>
            <a:endParaRPr lang="es-PE" sz="1462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737" y="218398"/>
            <a:ext cx="9383474" cy="5278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5624987" y="308163"/>
            <a:ext cx="3527909" cy="927338"/>
          </a:xfrm>
          <a:prstGeom prst="rect">
            <a:avLst/>
          </a:prstGeom>
          <a:solidFill>
            <a:schemeClr val="bg1"/>
          </a:solidFill>
        </p:spPr>
        <p:txBody>
          <a:bodyPr vert="horz" lIns="70376" tIns="35188" rIns="70376" bIns="351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924" dirty="0">
                <a:solidFill>
                  <a:schemeClr val="tx1"/>
                </a:solidFill>
              </a:rPr>
              <a:t> Terminal Portuario Multipropósito de Salaverry</a:t>
            </a:r>
          </a:p>
        </p:txBody>
      </p:sp>
    </p:spTree>
    <p:extLst>
      <p:ext uri="{BB962C8B-B14F-4D97-AF65-F5344CB8AC3E}">
        <p14:creationId xmlns:p14="http://schemas.microsoft.com/office/powerpoint/2010/main" val="10139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2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0682"/>
            <a:ext cx="8229600" cy="877461"/>
          </a:xfrm>
        </p:spPr>
        <p:txBody>
          <a:bodyPr>
            <a:noAutofit/>
          </a:bodyPr>
          <a:lstStyle/>
          <a:p>
            <a:pPr algn="l"/>
            <a:r>
              <a:rPr lang="es-PE" sz="2800" dirty="0" smtClean="0"/>
              <a:t>El Proyecto</a:t>
            </a:r>
            <a:r>
              <a:rPr lang="es-PE" sz="2800" dirty="0"/>
              <a:t/>
            </a:r>
            <a:br>
              <a:rPr lang="es-PE" sz="2800" dirty="0"/>
            </a:br>
            <a:r>
              <a:rPr lang="es-PE" sz="2800" dirty="0"/>
              <a:t>Generalidades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395536" y="1134168"/>
            <a:ext cx="4392488" cy="1097377"/>
          </a:xfrm>
          <a:prstGeom prst="rect">
            <a:avLst/>
          </a:prstGeom>
          <a:noFill/>
        </p:spPr>
        <p:txBody>
          <a:bodyPr wrap="square" lIns="75844" tIns="37922" rIns="75844" bIns="37922" rtlCol="0">
            <a:spAutoFit/>
          </a:bodyPr>
          <a:lstStyle/>
          <a:p>
            <a:pPr marL="237001" indent="-237001" algn="just">
              <a:spcAft>
                <a:spcPts val="249"/>
              </a:spcAft>
              <a:buFont typeface="Arial" pitchFamily="34" charset="0"/>
              <a:buChar char="•"/>
            </a:pPr>
            <a:r>
              <a:rPr lang="es-CL" sz="1050" dirty="0"/>
              <a:t>Tramarsa presentó, en mayo 2015, la Iniciativa Privada Autofinanciada para la concesión del TP Salaverry por 30 años.</a:t>
            </a:r>
          </a:p>
          <a:p>
            <a:pPr marL="237001" indent="-237001" algn="just">
              <a:spcAft>
                <a:spcPts val="249"/>
              </a:spcAft>
              <a:buFont typeface="Arial" pitchFamily="34" charset="0"/>
              <a:buChar char="•"/>
            </a:pPr>
            <a:r>
              <a:rPr lang="es-PE" sz="1050" dirty="0"/>
              <a:t>Es un terminal multipropósito que cuenta con 2 muelles con capacidad para atender hasta 4 naves.</a:t>
            </a:r>
          </a:p>
          <a:p>
            <a:pPr marL="237001" indent="-237001" algn="just">
              <a:spcAft>
                <a:spcPts val="249"/>
              </a:spcAft>
              <a:buFont typeface="Arial" pitchFamily="34" charset="0"/>
              <a:buChar char="•"/>
            </a:pPr>
            <a:r>
              <a:rPr lang="es-PE" sz="1050" dirty="0"/>
              <a:t>Moviliza 2.3 MM TM de cereales y graneles para alimentos, fertilizantes, concentrados de mineral, carbón, azúcar, otros.</a:t>
            </a:r>
          </a:p>
        </p:txBody>
      </p:sp>
      <p:pic>
        <p:nvPicPr>
          <p:cNvPr id="31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14" b="4539"/>
          <a:stretch/>
        </p:blipFill>
        <p:spPr>
          <a:xfrm>
            <a:off x="692574" y="2337628"/>
            <a:ext cx="3533300" cy="2847528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400" y="1250309"/>
            <a:ext cx="4159788" cy="354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CuadroTexto"/>
          <p:cNvSpPr txBox="1"/>
          <p:nvPr/>
        </p:nvSpPr>
        <p:spPr>
          <a:xfrm>
            <a:off x="4572000" y="5003699"/>
            <a:ext cx="4211948" cy="254197"/>
          </a:xfrm>
          <a:prstGeom prst="rect">
            <a:avLst/>
          </a:prstGeom>
          <a:noFill/>
        </p:spPr>
        <p:txBody>
          <a:bodyPr wrap="square" lIns="75844" tIns="37922" rIns="75844" bIns="37922" rtlCol="0">
            <a:spAutoFit/>
          </a:bodyPr>
          <a:lstStyle/>
          <a:p>
            <a:pPr algn="ctr">
              <a:spcAft>
                <a:spcPts val="249"/>
              </a:spcAft>
            </a:pPr>
            <a:r>
              <a:rPr lang="es-PE" sz="1154" b="1" dirty="0"/>
              <a:t>Situación de puertos</a:t>
            </a:r>
          </a:p>
        </p:txBody>
      </p:sp>
      <p:pic>
        <p:nvPicPr>
          <p:cNvPr id="8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8" r="11961" b="26999"/>
          <a:stretch>
            <a:fillRect/>
          </a:stretch>
        </p:blipFill>
        <p:spPr bwMode="auto">
          <a:xfrm>
            <a:off x="6767852" y="193479"/>
            <a:ext cx="2376147" cy="7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13">
            <a:extLst>
              <a:ext uri="{FF2B5EF4-FFF2-40B4-BE49-F238E27FC236}">
                <a16:creationId xmlns="" xmlns:a16="http://schemas.microsoft.com/office/drawing/2014/main" id="{B323865F-CD4F-4063-969A-CC28C92C0019}"/>
              </a:ext>
            </a:extLst>
          </p:cNvPr>
          <p:cNvSpPr/>
          <p:nvPr/>
        </p:nvSpPr>
        <p:spPr>
          <a:xfrm>
            <a:off x="624978" y="5545667"/>
            <a:ext cx="7620000" cy="1693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5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A0CE0503-7EF7-4851-9105-7FE220557F1A}"/>
              </a:ext>
            </a:extLst>
          </p:cNvPr>
          <p:cNvSpPr/>
          <p:nvPr/>
        </p:nvSpPr>
        <p:spPr>
          <a:xfrm>
            <a:off x="545976" y="5568487"/>
            <a:ext cx="7620000" cy="1693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500">
              <a:solidFill>
                <a:srgbClr val="C00000"/>
              </a:solidFill>
            </a:endParaRPr>
          </a:p>
        </p:txBody>
      </p:sp>
      <p:sp>
        <p:nvSpPr>
          <p:cNvPr id="55301" name="Rectángulo 1">
            <a:extLst>
              <a:ext uri="{FF2B5EF4-FFF2-40B4-BE49-F238E27FC236}">
                <a16:creationId xmlns="" xmlns:a16="http://schemas.microsoft.com/office/drawing/2014/main" id="{94B5EF5B-0A32-482E-AA0F-323242066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832446"/>
            <a:ext cx="7380552" cy="32316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PE" altLang="es-PE" sz="1500"/>
              <a:t>Infraestructura y equipamiento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7266FC0-4CD4-4751-96FF-ABDB1AAD44B0}"/>
              </a:ext>
            </a:extLst>
          </p:cNvPr>
          <p:cNvSpPr/>
          <p:nvPr/>
        </p:nvSpPr>
        <p:spPr>
          <a:xfrm>
            <a:off x="281947" y="1222706"/>
            <a:ext cx="7321021" cy="1153583"/>
          </a:xfrm>
          <a:prstGeom prst="rect">
            <a:avLst/>
          </a:prstGeom>
        </p:spPr>
        <p:txBody>
          <a:bodyPr anchor="ctr"/>
          <a:lstStyle/>
          <a:p>
            <a:pPr marL="238115" indent="-238115" algn="just">
              <a:buFont typeface="Arial" panose="020B0604020202020204" pitchFamily="34" charset="0"/>
              <a:buChar char="•"/>
              <a:defRPr/>
            </a:pPr>
            <a:r>
              <a:rPr lang="es-PE" sz="1167" dirty="0">
                <a:solidFill>
                  <a:prstClr val="black"/>
                </a:solidFill>
              </a:rPr>
              <a:t>Estado de la infraestructura muy deficitario, bitas y defensas. </a:t>
            </a:r>
          </a:p>
          <a:p>
            <a:pPr marL="238115" indent="-238115" algn="just">
              <a:buFont typeface="Arial" panose="020B0604020202020204" pitchFamily="34" charset="0"/>
              <a:buChar char="•"/>
              <a:defRPr/>
            </a:pPr>
            <a:r>
              <a:rPr lang="es-PE" sz="1167" dirty="0">
                <a:solidFill>
                  <a:prstClr val="black"/>
                </a:solidFill>
              </a:rPr>
              <a:t>Elementos de atraque y amarre para buques de 20.000t usados habitualmente para buques del doble de tamaño.</a:t>
            </a:r>
          </a:p>
          <a:p>
            <a:pPr marL="238115" indent="-238115" algn="just">
              <a:buFont typeface="Arial" panose="020B0604020202020204" pitchFamily="34" charset="0"/>
              <a:buChar char="•"/>
              <a:defRPr/>
            </a:pPr>
            <a:r>
              <a:rPr lang="es-PE" sz="1167" dirty="0">
                <a:solidFill>
                  <a:prstClr val="black"/>
                </a:solidFill>
              </a:rPr>
              <a:t>Puerto diseñado para naves de 120-150 m de eslora con navíos llegando de más de 200m.</a:t>
            </a:r>
          </a:p>
          <a:p>
            <a:pPr marL="238115" indent="-238115" algn="just">
              <a:buFont typeface="Arial" panose="020B0604020202020204" pitchFamily="34" charset="0"/>
              <a:buChar char="•"/>
              <a:defRPr/>
            </a:pPr>
            <a:r>
              <a:rPr lang="es-PE" sz="1167" dirty="0">
                <a:solidFill>
                  <a:prstClr val="black"/>
                </a:solidFill>
              </a:rPr>
              <a:t>Longitud de los atraques igual al navío, los largos de atraque se convierten en </a:t>
            </a:r>
            <a:r>
              <a:rPr lang="es-PE" sz="1167" dirty="0" err="1">
                <a:solidFill>
                  <a:prstClr val="black"/>
                </a:solidFill>
              </a:rPr>
              <a:t>traveses</a:t>
            </a:r>
            <a:r>
              <a:rPr lang="es-PE" sz="1167" dirty="0">
                <a:solidFill>
                  <a:prstClr val="black"/>
                </a:solidFill>
              </a:rPr>
              <a:t>.</a:t>
            </a:r>
          </a:p>
          <a:p>
            <a:pPr marL="238115" indent="-238115" algn="just">
              <a:buFont typeface="Arial" panose="020B0604020202020204" pitchFamily="34" charset="0"/>
              <a:buChar char="•"/>
              <a:defRPr/>
            </a:pPr>
            <a:r>
              <a:rPr lang="es-PE" sz="1167" dirty="0">
                <a:solidFill>
                  <a:prstClr val="black"/>
                </a:solidFill>
              </a:rPr>
              <a:t>Falta de dragado superficie libre bajo casco mínima, no puede pasar la energía. </a:t>
            </a:r>
          </a:p>
        </p:txBody>
      </p:sp>
      <p:pic>
        <p:nvPicPr>
          <p:cNvPr id="55303" name="Picture 4" descr="Resultado de imagen para salaverry puerto">
            <a:extLst>
              <a:ext uri="{FF2B5EF4-FFF2-40B4-BE49-F238E27FC236}">
                <a16:creationId xmlns="" xmlns:a16="http://schemas.microsoft.com/office/drawing/2014/main" id="{54FE76AB-FC10-4042-8DC4-ECB8E8C0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4" y="2598539"/>
            <a:ext cx="3521604" cy="164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6" descr="Resultado de imagen para salaverry puerto">
            <a:extLst>
              <a:ext uri="{FF2B5EF4-FFF2-40B4-BE49-F238E27FC236}">
                <a16:creationId xmlns="" xmlns:a16="http://schemas.microsoft.com/office/drawing/2014/main" id="{51386A0C-1E17-4FBB-9AAE-70D888D9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66" y="2598540"/>
            <a:ext cx="3380052" cy="274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CuadroTexto 3">
            <a:extLst>
              <a:ext uri="{FF2B5EF4-FFF2-40B4-BE49-F238E27FC236}">
                <a16:creationId xmlns="" xmlns:a16="http://schemas.microsoft.com/office/drawing/2014/main" id="{85524940-22A6-44CA-A5D7-FE939D698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4" y="4989049"/>
            <a:ext cx="3161771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E" altLang="es-PE" sz="1167"/>
              <a:t>Terminal Portuario de Salaverry</a:t>
            </a:r>
          </a:p>
        </p:txBody>
      </p:sp>
      <p:pic>
        <p:nvPicPr>
          <p:cNvPr id="55306" name="Imagen 1896463" descr="20141012_094755">
            <a:extLst>
              <a:ext uri="{FF2B5EF4-FFF2-40B4-BE49-F238E27FC236}">
                <a16:creationId xmlns="" xmlns:a16="http://schemas.microsoft.com/office/drawing/2014/main" id="{B5FEAE03-C5B5-4314-92AA-68D2261A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4" y="3843403"/>
            <a:ext cx="3521604" cy="14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1520" y="190976"/>
            <a:ext cx="6972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2400" dirty="0"/>
              <a:t>Características del Terminal Portuario de Salaverry</a:t>
            </a:r>
          </a:p>
        </p:txBody>
      </p:sp>
      <p:pic>
        <p:nvPicPr>
          <p:cNvPr id="13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8" r="11961" b="26999"/>
          <a:stretch>
            <a:fillRect/>
          </a:stretch>
        </p:blipFill>
        <p:spPr bwMode="auto">
          <a:xfrm>
            <a:off x="6767853" y="60308"/>
            <a:ext cx="2376147" cy="7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8" r="11961" b="26999"/>
          <a:stretch>
            <a:fillRect/>
          </a:stretch>
        </p:blipFill>
        <p:spPr bwMode="auto">
          <a:xfrm>
            <a:off x="6767852" y="193479"/>
            <a:ext cx="2376147" cy="7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 bwMode="auto">
          <a:xfrm>
            <a:off x="2627784" y="1570752"/>
            <a:ext cx="6485849" cy="414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37" tIns="121919" rIns="243837" bIns="121919"/>
          <a:lstStyle>
            <a:lvl1pPr marL="341313" indent="-341313" algn="l" defTabSz="91122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900" kern="1200">
                <a:solidFill>
                  <a:schemeClr val="tx1"/>
                </a:solidFill>
                <a:latin typeface="Roboto Light"/>
                <a:ea typeface="MS PGothic" panose="020B0600070205080204" pitchFamily="34" charset="-128"/>
                <a:cs typeface="Roboto Light"/>
              </a:defRPr>
            </a:lvl1pPr>
            <a:lvl2pPr marL="911225" indent="-454025" algn="l" defTabSz="91122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700" kern="1200">
                <a:solidFill>
                  <a:schemeClr val="tx1"/>
                </a:solidFill>
                <a:latin typeface="Roboto Light"/>
                <a:ea typeface="MS PGothic" panose="020B0600070205080204" pitchFamily="34" charset="-128"/>
                <a:cs typeface="Roboto Light"/>
              </a:defRPr>
            </a:lvl2pPr>
            <a:lvl3pPr marL="1825625" indent="-911225" algn="l" defTabSz="91122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Roboto Light"/>
                <a:ea typeface="MS PGothic" panose="020B0600070205080204" pitchFamily="34" charset="-128"/>
                <a:cs typeface="Roboto Light"/>
              </a:defRPr>
            </a:lvl3pPr>
            <a:lvl4pPr marL="2740025" indent="-1368425" algn="l" defTabSz="91122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600" kern="1200">
                <a:solidFill>
                  <a:schemeClr val="tx1"/>
                </a:solidFill>
                <a:latin typeface="Roboto Light"/>
                <a:ea typeface="MS PGothic" panose="020B0600070205080204" pitchFamily="34" charset="-128"/>
                <a:cs typeface="Roboto Light"/>
              </a:defRPr>
            </a:lvl4pPr>
            <a:lvl5pPr marL="3654425" indent="-1825625" algn="l" defTabSz="91122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600" kern="1200">
                <a:solidFill>
                  <a:schemeClr val="tx1"/>
                </a:solidFill>
                <a:latin typeface="Roboto Light"/>
                <a:ea typeface="MS PGothic" panose="020B0600070205080204" pitchFamily="34" charset="-128"/>
                <a:cs typeface="Roboto Light"/>
              </a:defRPr>
            </a:lvl5pPr>
            <a:lvl6pPr marL="5028460" indent="-457132" algn="l" defTabSz="914265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24" indent="-457132" algn="l" defTabSz="914265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89" indent="-457132" algn="l" defTabSz="914265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54" indent="-457132" algn="l" defTabSz="914265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PE" altLang="es-PE" sz="1500" b="1" dirty="0" smtClean="0">
                <a:solidFill>
                  <a:schemeClr val="accent2">
                    <a:lumMod val="50000"/>
                  </a:schemeClr>
                </a:solidFill>
                <a:latin typeface="SenticoSansDT" charset="0"/>
                <a:ea typeface="SenticoSansDT" charset="0"/>
                <a:cs typeface="SenticoSansDT" charset="0"/>
              </a:rPr>
              <a:t>Objetivo: </a:t>
            </a:r>
            <a:r>
              <a:rPr lang="es-PE" altLang="es-PE" sz="1500" dirty="0" smtClean="0">
                <a:solidFill>
                  <a:srgbClr val="636462"/>
                </a:solidFill>
                <a:latin typeface="SenticoSansDT Light" charset="0"/>
                <a:ea typeface="SenticoSansDT Light" charset="0"/>
                <a:cs typeface="SenticoSansDT Light" charset="0"/>
              </a:rPr>
              <a:t>Diseño, financiamiento, construcción, conservación, explotación y transferencia de la infraestructura portuaria del TP de Salaverry.</a:t>
            </a:r>
          </a:p>
          <a:p>
            <a:pPr marL="571500" indent="-5715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PE" altLang="es-PE" sz="1500" b="1" dirty="0" smtClean="0">
                <a:solidFill>
                  <a:schemeClr val="accent2">
                    <a:lumMod val="50000"/>
                  </a:schemeClr>
                </a:solidFill>
                <a:latin typeface="SenticoSansDT" charset="0"/>
                <a:ea typeface="SenticoSansDT" charset="0"/>
                <a:cs typeface="SenticoSansDT" charset="0"/>
              </a:rPr>
              <a:t>Entidad Competente: </a:t>
            </a:r>
            <a:r>
              <a:rPr lang="es-PE" altLang="es-PE" sz="1500" dirty="0" smtClean="0">
                <a:solidFill>
                  <a:srgbClr val="636462"/>
                </a:solidFill>
                <a:latin typeface="SenticoSansDT Light" charset="0"/>
                <a:ea typeface="SenticoSansDT Light" charset="0"/>
                <a:cs typeface="SenticoSansDT Light" charset="0"/>
              </a:rPr>
              <a:t>Ministerio de Transportes y Comunicaciones (MTC)- Autoridad Portuaria Nacional (APN).</a:t>
            </a:r>
          </a:p>
          <a:p>
            <a:pPr marL="571500" indent="-5715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PE" altLang="es-PE" sz="1500" b="1" dirty="0" smtClean="0">
                <a:solidFill>
                  <a:schemeClr val="accent2">
                    <a:lumMod val="50000"/>
                  </a:schemeClr>
                </a:solidFill>
                <a:latin typeface="SenticoSansDT" charset="0"/>
                <a:ea typeface="SenticoSansDT" charset="0"/>
                <a:cs typeface="SenticoSansDT" charset="0"/>
              </a:rPr>
              <a:t>Modalidad: </a:t>
            </a:r>
            <a:r>
              <a:rPr lang="es-PE" altLang="es-PE" sz="1500" dirty="0" smtClean="0">
                <a:solidFill>
                  <a:srgbClr val="636462"/>
                </a:solidFill>
                <a:latin typeface="SenticoSansDT Light" charset="0"/>
                <a:ea typeface="SenticoSansDT Light" charset="0"/>
                <a:cs typeface="SenticoSansDT Light" charset="0"/>
              </a:rPr>
              <a:t>Iniciativa Privada Autofinanciada.</a:t>
            </a:r>
          </a:p>
          <a:p>
            <a:pPr marL="571500" indent="-5715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PE" altLang="es-PE" sz="1500" b="1" dirty="0" smtClean="0">
                <a:solidFill>
                  <a:schemeClr val="accent2">
                    <a:lumMod val="50000"/>
                  </a:schemeClr>
                </a:solidFill>
                <a:latin typeface="SenticoSansDT" charset="0"/>
                <a:ea typeface="SenticoSansDT" charset="0"/>
                <a:cs typeface="SenticoSansDT" charset="0"/>
              </a:rPr>
              <a:t>Monto de Inversión (sin IGV): </a:t>
            </a:r>
            <a:r>
              <a:rPr lang="es-PE" altLang="es-PE" sz="1500" dirty="0" smtClean="0">
                <a:solidFill>
                  <a:srgbClr val="636462"/>
                </a:solidFill>
                <a:latin typeface="SenticoSansDT Light" charset="0"/>
                <a:ea typeface="SenticoSansDT Light" charset="0"/>
                <a:cs typeface="SenticoSansDT Light" charset="0"/>
              </a:rPr>
              <a:t>US$ 229 millones.</a:t>
            </a:r>
          </a:p>
          <a:p>
            <a:pPr marL="571500" indent="-5715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PE" altLang="es-PE" sz="1500" b="1" dirty="0" smtClean="0">
                <a:solidFill>
                  <a:schemeClr val="accent2">
                    <a:lumMod val="50000"/>
                  </a:schemeClr>
                </a:solidFill>
                <a:latin typeface="SenticoSansDT" charset="0"/>
                <a:ea typeface="SenticoSansDT" charset="0"/>
                <a:cs typeface="SenticoSansDT" charset="0"/>
              </a:rPr>
              <a:t>Plazo: </a:t>
            </a:r>
            <a:r>
              <a:rPr lang="es-PE" altLang="es-PE" sz="1500" dirty="0" smtClean="0">
                <a:solidFill>
                  <a:srgbClr val="636462"/>
                </a:solidFill>
                <a:latin typeface="SenticoSansDT Light" charset="0"/>
                <a:ea typeface="SenticoSansDT Light" charset="0"/>
                <a:cs typeface="SenticoSansDT Light" charset="0"/>
              </a:rPr>
              <a:t>30 años.</a:t>
            </a:r>
          </a:p>
          <a:p>
            <a:pPr marL="571500" indent="-5715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PE" altLang="es-PE" sz="1500" b="1" dirty="0" smtClean="0">
                <a:solidFill>
                  <a:schemeClr val="accent2">
                    <a:lumMod val="50000"/>
                  </a:schemeClr>
                </a:solidFill>
                <a:latin typeface="SenticoSansDT" charset="0"/>
                <a:ea typeface="SenticoSansDT" charset="0"/>
                <a:cs typeface="SenticoSansDT" charset="0"/>
              </a:rPr>
              <a:t>Zonas de influencia: </a:t>
            </a:r>
            <a:r>
              <a:rPr lang="es-PE" altLang="es-PE" sz="1500" dirty="0" smtClean="0">
                <a:solidFill>
                  <a:srgbClr val="636462"/>
                </a:solidFill>
                <a:latin typeface="SenticoSansDT Light" charset="0"/>
                <a:ea typeface="SenticoSansDT Light" charset="0"/>
                <a:cs typeface="SenticoSansDT Light" charset="0"/>
              </a:rPr>
              <a:t>La Libertad, Cajamarca y Ancash.</a:t>
            </a:r>
          </a:p>
          <a:p>
            <a:pPr marL="571500" indent="-5715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PE" altLang="es-PE" sz="1500" b="1" dirty="0">
                <a:solidFill>
                  <a:schemeClr val="accent2">
                    <a:lumMod val="50000"/>
                  </a:schemeClr>
                </a:solidFill>
                <a:latin typeface="SenticoSansDT" charset="0"/>
                <a:ea typeface="SenticoSansDT" charset="0"/>
                <a:cs typeface="SenticoSansDT" charset="0"/>
              </a:rPr>
              <a:t>Adjudicatario: </a:t>
            </a:r>
            <a:r>
              <a:rPr lang="es-PE" altLang="es-PE" sz="1500" dirty="0">
                <a:solidFill>
                  <a:srgbClr val="636462"/>
                </a:solidFill>
                <a:latin typeface="SenticoSansDT Light" charset="0"/>
                <a:ea typeface="SenticoSansDT Light" charset="0"/>
                <a:cs typeface="SenticoSansDT Light" charset="0"/>
              </a:rPr>
              <a:t>Consorcio Transportadora Salaverry, conformado por las empresas Tramarsa y Naviera </a:t>
            </a:r>
            <a:r>
              <a:rPr lang="es-PE" altLang="es-PE" sz="1500" dirty="0" smtClean="0">
                <a:solidFill>
                  <a:srgbClr val="636462"/>
                </a:solidFill>
                <a:latin typeface="SenticoSansDT Light" charset="0"/>
                <a:ea typeface="SenticoSansDT Light" charset="0"/>
                <a:cs typeface="SenticoSansDT Light" charset="0"/>
              </a:rPr>
              <a:t>Tramarsa.</a:t>
            </a:r>
            <a:endParaRPr lang="es-PE" altLang="es-PE" sz="1500" dirty="0">
              <a:solidFill>
                <a:srgbClr val="636462"/>
              </a:solidFill>
              <a:latin typeface="SenticoSansDT Light" charset="0"/>
              <a:ea typeface="SenticoSansDT Light" charset="0"/>
              <a:cs typeface="SenticoSansDT Light" charset="0"/>
            </a:endParaRPr>
          </a:p>
        </p:txBody>
      </p:sp>
      <p:pic>
        <p:nvPicPr>
          <p:cNvPr id="6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7420"/>
            <a:ext cx="1717734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34"/>
          <p:cNvSpPr/>
          <p:nvPr/>
        </p:nvSpPr>
        <p:spPr>
          <a:xfrm>
            <a:off x="323528" y="412618"/>
            <a:ext cx="6372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altLang="es-PE" sz="2400" b="1" cap="all" dirty="0">
                <a:solidFill>
                  <a:srgbClr val="636462"/>
                </a:solidFill>
                <a:latin typeface="+mj-lt"/>
                <a:ea typeface="SenticoSansDT" charset="0"/>
                <a:cs typeface="SenticoSansDT" charset="0"/>
              </a:rPr>
              <a:t>Modernización y Desarrollo del Terminal Portuario Multipropósito de Salaverry</a:t>
            </a:r>
            <a:endParaRPr lang="es-ES" altLang="es-PE" sz="2400" b="1" cap="all" dirty="0">
              <a:solidFill>
                <a:srgbClr val="636462"/>
              </a:solidFill>
              <a:latin typeface="+mj-lt"/>
              <a:ea typeface="SenticoSansDT" charset="0"/>
              <a:cs typeface="SenticoSansDT" charset="0"/>
            </a:endParaRPr>
          </a:p>
        </p:txBody>
      </p:sp>
      <p:sp>
        <p:nvSpPr>
          <p:cNvPr id="8" name="Rectángulo 13">
            <a:extLst>
              <a:ext uri="{FF2B5EF4-FFF2-40B4-BE49-F238E27FC236}">
                <a16:creationId xmlns="" xmlns:a16="http://schemas.microsoft.com/office/drawing/2014/main" id="{B323865F-CD4F-4063-969A-CC28C92C0019}"/>
              </a:ext>
            </a:extLst>
          </p:cNvPr>
          <p:cNvSpPr/>
          <p:nvPr/>
        </p:nvSpPr>
        <p:spPr>
          <a:xfrm>
            <a:off x="624978" y="5545667"/>
            <a:ext cx="7620000" cy="1693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5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5</a:t>
            </a:fld>
            <a:endParaRPr lang="es-P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0933"/>
            <a:ext cx="8229600" cy="877461"/>
          </a:xfrm>
        </p:spPr>
        <p:txBody>
          <a:bodyPr>
            <a:noAutofit/>
          </a:bodyPr>
          <a:lstStyle/>
          <a:p>
            <a:pPr algn="l"/>
            <a:r>
              <a:rPr lang="es-PE" sz="2400" dirty="0" smtClean="0"/>
              <a:t>Concesión Terminal Portuario de </a:t>
            </a:r>
            <a:r>
              <a:rPr lang="es-PE" sz="2400" dirty="0"/>
              <a:t>Salaverry</a:t>
            </a:r>
            <a:br>
              <a:rPr lang="es-PE" sz="2400" dirty="0"/>
            </a:br>
            <a:r>
              <a:rPr lang="es-PE" sz="2800" b="1" dirty="0"/>
              <a:t>Inversión de USD 228.9MM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41" y="1361581"/>
            <a:ext cx="4518661" cy="3878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045" y="2284748"/>
            <a:ext cx="3505364" cy="1845857"/>
          </a:xfrm>
          <a:prstGeom prst="rect">
            <a:avLst/>
          </a:prstGeom>
        </p:spPr>
      </p:pic>
      <p:pic>
        <p:nvPicPr>
          <p:cNvPr id="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8" r="11961" b="26999"/>
          <a:stretch>
            <a:fillRect/>
          </a:stretch>
        </p:blipFill>
        <p:spPr bwMode="auto">
          <a:xfrm>
            <a:off x="6767852" y="193479"/>
            <a:ext cx="2376147" cy="7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13">
            <a:extLst>
              <a:ext uri="{FF2B5EF4-FFF2-40B4-BE49-F238E27FC236}">
                <a16:creationId xmlns="" xmlns:a16="http://schemas.microsoft.com/office/drawing/2014/main" id="{B323865F-CD4F-4063-969A-CC28C92C0019}"/>
              </a:ext>
            </a:extLst>
          </p:cNvPr>
          <p:cNvSpPr/>
          <p:nvPr/>
        </p:nvSpPr>
        <p:spPr>
          <a:xfrm>
            <a:off x="624978" y="5545667"/>
            <a:ext cx="7620000" cy="1693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5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977136" y="5296959"/>
            <a:ext cx="2133600" cy="304271"/>
          </a:xfrm>
        </p:spPr>
        <p:txBody>
          <a:bodyPr/>
          <a:lstStyle/>
          <a:p>
            <a:fld id="{5018503E-0A92-4F6C-A52D-F3C69E2CC9C5}" type="slidenum">
              <a:rPr lang="es-PE" smtClean="0"/>
              <a:pPr/>
              <a:t>6</a:t>
            </a:fld>
            <a:endParaRPr lang="es-PE"/>
          </a:p>
        </p:txBody>
      </p:sp>
      <p:grpSp>
        <p:nvGrpSpPr>
          <p:cNvPr id="6" name="5 Grupo"/>
          <p:cNvGrpSpPr/>
          <p:nvPr/>
        </p:nvGrpSpPr>
        <p:grpSpPr>
          <a:xfrm>
            <a:off x="1043608" y="1201610"/>
            <a:ext cx="6372647" cy="4121696"/>
            <a:chOff x="540456" y="1268760"/>
            <a:chExt cx="8280016" cy="535534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0456" y="1268760"/>
              <a:ext cx="8136000" cy="5355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7956376" y="5517232"/>
              <a:ext cx="864096" cy="110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85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2784373" y="2855842"/>
            <a:ext cx="613232" cy="313573"/>
          </a:xfrm>
          <a:prstGeom prst="rect">
            <a:avLst/>
          </a:prstGeom>
          <a:noFill/>
        </p:spPr>
        <p:txBody>
          <a:bodyPr wrap="none" lIns="75844" tIns="37922" rIns="75844" bIns="37922" rtlCol="0">
            <a:spAutoFit/>
          </a:bodyPr>
          <a:lstStyle/>
          <a:p>
            <a:r>
              <a:rPr lang="es-PE" sz="770" b="1" dirty="0">
                <a:solidFill>
                  <a:srgbClr val="FF0000"/>
                </a:solidFill>
              </a:rPr>
              <a:t>Ampliación</a:t>
            </a:r>
          </a:p>
          <a:p>
            <a:r>
              <a:rPr lang="es-PE" sz="770" b="1" dirty="0">
                <a:solidFill>
                  <a:srgbClr val="FF0000"/>
                </a:solidFill>
              </a:rPr>
              <a:t>Muelle 1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441733" y="2524978"/>
            <a:ext cx="614834" cy="313573"/>
          </a:xfrm>
          <a:prstGeom prst="rect">
            <a:avLst/>
          </a:prstGeom>
          <a:noFill/>
        </p:spPr>
        <p:txBody>
          <a:bodyPr wrap="none" lIns="75844" tIns="37922" rIns="75844" bIns="37922" rtlCol="0">
            <a:spAutoFit/>
          </a:bodyPr>
          <a:lstStyle/>
          <a:p>
            <a:r>
              <a:rPr lang="es-PE" sz="770" b="1" dirty="0">
                <a:solidFill>
                  <a:srgbClr val="FF0000"/>
                </a:solidFill>
              </a:rPr>
              <a:t>Reparación</a:t>
            </a:r>
          </a:p>
          <a:p>
            <a:r>
              <a:rPr lang="es-PE" sz="770" b="1" dirty="0">
                <a:solidFill>
                  <a:srgbClr val="FF0000"/>
                </a:solidFill>
              </a:rPr>
              <a:t>Muelle 2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379" y="3252164"/>
            <a:ext cx="304778" cy="18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084" y="2988591"/>
            <a:ext cx="332485" cy="13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Elipse"/>
          <p:cNvSpPr/>
          <p:nvPr/>
        </p:nvSpPr>
        <p:spPr>
          <a:xfrm>
            <a:off x="4890327" y="3050528"/>
            <a:ext cx="656685" cy="637669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44" tIns="37922" rIns="75844" bIns="37922" rtlCol="0" anchor="ctr"/>
          <a:lstStyle/>
          <a:p>
            <a:pPr algn="ctr"/>
            <a:endParaRPr lang="es-PE" sz="1385"/>
          </a:p>
        </p:txBody>
      </p:sp>
      <p:sp>
        <p:nvSpPr>
          <p:cNvPr id="14" name="13 CuadroTexto"/>
          <p:cNvSpPr txBox="1"/>
          <p:nvPr/>
        </p:nvSpPr>
        <p:spPr>
          <a:xfrm>
            <a:off x="4604865" y="3019084"/>
            <a:ext cx="340721" cy="195079"/>
          </a:xfrm>
          <a:prstGeom prst="rect">
            <a:avLst/>
          </a:prstGeom>
          <a:noFill/>
        </p:spPr>
        <p:txBody>
          <a:bodyPr wrap="none" lIns="75844" tIns="37922" rIns="75844" bIns="37922" rtlCol="0">
            <a:spAutoFit/>
          </a:bodyPr>
          <a:lstStyle/>
          <a:p>
            <a:r>
              <a:rPr lang="es-PE" sz="770" b="1" dirty="0">
                <a:solidFill>
                  <a:srgbClr val="FF0000"/>
                </a:solidFill>
              </a:rPr>
              <a:t>Silos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277904" y="4409270"/>
            <a:ext cx="1323695" cy="787549"/>
          </a:xfrm>
          <a:prstGeom prst="rect">
            <a:avLst/>
          </a:prstGeom>
          <a:solidFill>
            <a:schemeClr val="bg1"/>
          </a:solidFill>
        </p:spPr>
        <p:txBody>
          <a:bodyPr wrap="square" lIns="75844" tIns="37922" rIns="75844" bIns="37922" rtlCol="0">
            <a:spAutoFit/>
          </a:bodyPr>
          <a:lstStyle/>
          <a:p>
            <a:pPr algn="r"/>
            <a:r>
              <a:rPr lang="es-PE" sz="770" b="1" dirty="0">
                <a:solidFill>
                  <a:srgbClr val="FF0000"/>
                </a:solidFill>
              </a:rPr>
              <a:t>- Almacén de azúcar</a:t>
            </a:r>
          </a:p>
          <a:p>
            <a:pPr algn="r"/>
            <a:endParaRPr lang="es-PE" sz="770" b="1" dirty="0">
              <a:solidFill>
                <a:srgbClr val="FF0000"/>
              </a:solidFill>
            </a:endParaRPr>
          </a:p>
          <a:p>
            <a:pPr algn="r"/>
            <a:r>
              <a:rPr lang="es-PE" sz="770" b="1" dirty="0">
                <a:solidFill>
                  <a:srgbClr val="FF0000"/>
                </a:solidFill>
              </a:rPr>
              <a:t>- Losas de contenedores y carga general</a:t>
            </a:r>
          </a:p>
          <a:p>
            <a:pPr algn="r"/>
            <a:endParaRPr lang="es-PE" sz="770" b="1" dirty="0">
              <a:solidFill>
                <a:srgbClr val="FF0000"/>
              </a:solidFill>
            </a:endParaRPr>
          </a:p>
          <a:p>
            <a:pPr algn="r"/>
            <a:r>
              <a:rPr lang="es-PE" sz="770" b="1" dirty="0">
                <a:solidFill>
                  <a:srgbClr val="FF0000"/>
                </a:solidFill>
              </a:rPr>
              <a:t>- Losas de carbón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966742" y="2539028"/>
            <a:ext cx="277071" cy="110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44" tIns="37922" rIns="75844" bIns="37922" rtlCol="0" anchor="ctr"/>
          <a:lstStyle/>
          <a:p>
            <a:pPr algn="ctr"/>
            <a:endParaRPr lang="es-PE" sz="1385"/>
          </a:p>
        </p:txBody>
      </p:sp>
      <p:sp>
        <p:nvSpPr>
          <p:cNvPr id="17" name="16 Elipse"/>
          <p:cNvSpPr/>
          <p:nvPr/>
        </p:nvSpPr>
        <p:spPr>
          <a:xfrm>
            <a:off x="5112007" y="2476279"/>
            <a:ext cx="656685" cy="637669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44" tIns="37922" rIns="75844" bIns="37922" rtlCol="0" anchor="ctr"/>
          <a:lstStyle/>
          <a:p>
            <a:pPr algn="ctr"/>
            <a:endParaRPr lang="es-PE" sz="1385"/>
          </a:p>
        </p:txBody>
      </p:sp>
      <p:sp>
        <p:nvSpPr>
          <p:cNvPr id="18" name="17 CuadroTexto"/>
          <p:cNvSpPr txBox="1"/>
          <p:nvPr/>
        </p:nvSpPr>
        <p:spPr>
          <a:xfrm>
            <a:off x="5208663" y="1486041"/>
            <a:ext cx="626056" cy="195079"/>
          </a:xfrm>
          <a:prstGeom prst="rect">
            <a:avLst/>
          </a:prstGeom>
          <a:noFill/>
        </p:spPr>
        <p:txBody>
          <a:bodyPr wrap="none" lIns="75844" tIns="37922" rIns="75844" bIns="37922" rtlCol="0">
            <a:spAutoFit/>
          </a:bodyPr>
          <a:lstStyle/>
          <a:p>
            <a:r>
              <a:rPr lang="es-PE" sz="770" b="1" dirty="0">
                <a:solidFill>
                  <a:srgbClr val="FF0000"/>
                </a:solidFill>
              </a:rPr>
              <a:t>Antepuerto</a:t>
            </a:r>
          </a:p>
        </p:txBody>
      </p:sp>
      <p:sp>
        <p:nvSpPr>
          <p:cNvPr id="19" name="18 Elipse"/>
          <p:cNvSpPr/>
          <p:nvPr/>
        </p:nvSpPr>
        <p:spPr>
          <a:xfrm>
            <a:off x="5715937" y="1440047"/>
            <a:ext cx="803506" cy="803506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44" tIns="37922" rIns="75844" bIns="37922" rtlCol="0" anchor="ctr"/>
          <a:lstStyle/>
          <a:p>
            <a:pPr algn="ctr"/>
            <a:endParaRPr lang="es-PE" sz="1385"/>
          </a:p>
        </p:txBody>
      </p:sp>
      <p:cxnSp>
        <p:nvCxnSpPr>
          <p:cNvPr id="20" name="19 Conector recto"/>
          <p:cNvCxnSpPr/>
          <p:nvPr/>
        </p:nvCxnSpPr>
        <p:spPr>
          <a:xfrm flipV="1">
            <a:off x="3607298" y="3861787"/>
            <a:ext cx="1153759" cy="60962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467026" y="4682589"/>
            <a:ext cx="1163061" cy="560307"/>
          </a:xfrm>
          <a:prstGeom prst="rect">
            <a:avLst/>
          </a:prstGeom>
          <a:solidFill>
            <a:schemeClr val="bg1"/>
          </a:solidFill>
        </p:spPr>
        <p:txBody>
          <a:bodyPr wrap="none" lIns="75844" tIns="37922" rIns="75844" bIns="37922" rtlCol="0">
            <a:spAutoFit/>
          </a:bodyPr>
          <a:lstStyle/>
          <a:p>
            <a:pPr>
              <a:spcAft>
                <a:spcPts val="498"/>
              </a:spcAft>
            </a:pPr>
            <a:r>
              <a:rPr lang="es-PE" sz="770" b="1" dirty="0">
                <a:solidFill>
                  <a:srgbClr val="FF0000"/>
                </a:solidFill>
              </a:rPr>
              <a:t>Almacén de minerales</a:t>
            </a:r>
          </a:p>
          <a:p>
            <a:pPr>
              <a:spcAft>
                <a:spcPts val="498"/>
              </a:spcAft>
            </a:pPr>
            <a:r>
              <a:rPr lang="es-PE" sz="770" b="1" dirty="0">
                <a:solidFill>
                  <a:srgbClr val="FF0000"/>
                </a:solidFill>
              </a:rPr>
              <a:t>Almacén de  fertilizantes</a:t>
            </a:r>
          </a:p>
          <a:p>
            <a:pPr>
              <a:spcAft>
                <a:spcPts val="498"/>
              </a:spcAft>
            </a:pPr>
            <a:r>
              <a:rPr lang="es-PE" sz="770" b="1" dirty="0">
                <a:solidFill>
                  <a:srgbClr val="FF0000"/>
                </a:solidFill>
              </a:rPr>
              <a:t>Almacén de soya</a:t>
            </a:r>
          </a:p>
        </p:txBody>
      </p:sp>
      <p:cxnSp>
        <p:nvCxnSpPr>
          <p:cNvPr id="22" name="21 Conector recto"/>
          <p:cNvCxnSpPr/>
          <p:nvPr/>
        </p:nvCxnSpPr>
        <p:spPr>
          <a:xfrm flipV="1">
            <a:off x="3607300" y="4360572"/>
            <a:ext cx="650011" cy="34471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3615679" y="4705282"/>
            <a:ext cx="856355" cy="375755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 flipV="1">
            <a:off x="4882755" y="4477379"/>
            <a:ext cx="1620337" cy="603659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21" idx="1"/>
          </p:cNvCxnSpPr>
          <p:nvPr/>
        </p:nvCxnSpPr>
        <p:spPr>
          <a:xfrm flipH="1" flipV="1">
            <a:off x="5215941" y="4471416"/>
            <a:ext cx="1251085" cy="491327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 flipV="1">
            <a:off x="5505988" y="4390856"/>
            <a:ext cx="1013458" cy="388349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 rot="1136737">
            <a:off x="5310798" y="2637222"/>
            <a:ext cx="221657" cy="427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44" tIns="37922" rIns="75844" bIns="37922" rtlCol="0" anchor="ctr"/>
          <a:lstStyle/>
          <a:p>
            <a:pPr algn="ctr"/>
            <a:endParaRPr lang="es-PE" sz="1385"/>
          </a:p>
        </p:txBody>
      </p:sp>
      <p:sp>
        <p:nvSpPr>
          <p:cNvPr id="28" name="27 CuadroTexto"/>
          <p:cNvSpPr txBox="1"/>
          <p:nvPr/>
        </p:nvSpPr>
        <p:spPr>
          <a:xfrm>
            <a:off x="4443224" y="2303296"/>
            <a:ext cx="882802" cy="432067"/>
          </a:xfrm>
          <a:prstGeom prst="rect">
            <a:avLst/>
          </a:prstGeom>
          <a:noFill/>
        </p:spPr>
        <p:txBody>
          <a:bodyPr wrap="square" lIns="75844" tIns="37922" rIns="75844" bIns="37922" rtlCol="0">
            <a:spAutoFit/>
          </a:bodyPr>
          <a:lstStyle/>
          <a:p>
            <a:r>
              <a:rPr lang="es-PE" sz="770" b="1" dirty="0">
                <a:solidFill>
                  <a:srgbClr val="FF0000"/>
                </a:solidFill>
              </a:rPr>
              <a:t>Losas de Contenedores / cereales</a:t>
            </a:r>
          </a:p>
        </p:txBody>
      </p: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-201216" y="190845"/>
            <a:ext cx="8229600" cy="877461"/>
          </a:xfrm>
        </p:spPr>
        <p:txBody>
          <a:bodyPr>
            <a:noAutofit/>
          </a:bodyPr>
          <a:lstStyle/>
          <a:p>
            <a:r>
              <a:rPr lang="es-PE" sz="2800" dirty="0" smtClean="0"/>
              <a:t>Terminal </a:t>
            </a:r>
            <a:r>
              <a:rPr lang="es-PE" sz="2800" dirty="0"/>
              <a:t>Portuario de Salaverry</a:t>
            </a:r>
            <a:br>
              <a:rPr lang="es-PE" sz="2800" dirty="0"/>
            </a:br>
            <a:r>
              <a:rPr lang="es-PE" sz="2800" dirty="0"/>
              <a:t>Lay Out Etapa 1 y 2 Obras en Tierra</a:t>
            </a:r>
          </a:p>
        </p:txBody>
      </p:sp>
      <p:pic>
        <p:nvPicPr>
          <p:cNvPr id="29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8" r="11961" b="26999"/>
          <a:stretch>
            <a:fillRect/>
          </a:stretch>
        </p:blipFill>
        <p:spPr bwMode="auto">
          <a:xfrm>
            <a:off x="6767852" y="193479"/>
            <a:ext cx="2376147" cy="7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ángulo 13">
            <a:extLst>
              <a:ext uri="{FF2B5EF4-FFF2-40B4-BE49-F238E27FC236}">
                <a16:creationId xmlns="" xmlns:a16="http://schemas.microsoft.com/office/drawing/2014/main" id="{B323865F-CD4F-4063-969A-CC28C92C0019}"/>
              </a:ext>
            </a:extLst>
          </p:cNvPr>
          <p:cNvSpPr/>
          <p:nvPr/>
        </p:nvSpPr>
        <p:spPr>
          <a:xfrm>
            <a:off x="624978" y="5545667"/>
            <a:ext cx="7620000" cy="1693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5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72147" y="5296959"/>
            <a:ext cx="2133600" cy="304271"/>
          </a:xfrm>
        </p:spPr>
        <p:txBody>
          <a:bodyPr/>
          <a:lstStyle/>
          <a:p>
            <a:fld id="{5018503E-0A92-4F6C-A52D-F3C69E2CC9C5}" type="slidenum">
              <a:rPr lang="es-PE" smtClean="0"/>
              <a:pPr/>
              <a:t>7</a:t>
            </a:fld>
            <a:endParaRPr lang="es-P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107831"/>
            <a:ext cx="9066956" cy="877461"/>
          </a:xfrm>
        </p:spPr>
        <p:txBody>
          <a:bodyPr>
            <a:noAutofit/>
          </a:bodyPr>
          <a:lstStyle/>
          <a:p>
            <a:r>
              <a:rPr lang="es-PE" sz="2400" dirty="0" smtClean="0"/>
              <a:t>Terminal </a:t>
            </a:r>
            <a:r>
              <a:rPr lang="es-PE" sz="2400" dirty="0"/>
              <a:t>Portuario de Salaverry</a:t>
            </a:r>
            <a:br>
              <a:rPr lang="es-PE" sz="2400" dirty="0"/>
            </a:br>
            <a:r>
              <a:rPr lang="es-PE" sz="2400" dirty="0"/>
              <a:t>Lay Out Etapas 3, 4, 5 y dársena 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smtClean="0"/>
              <a:t>(</a:t>
            </a:r>
            <a:r>
              <a:rPr lang="es-PE" sz="2400" dirty="0"/>
              <a:t>Obras obligatorias sujetos a gatillos de demanda)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1104250"/>
            <a:ext cx="5219931" cy="437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2159613" y="2048425"/>
            <a:ext cx="1862386" cy="313573"/>
          </a:xfrm>
          <a:prstGeom prst="rect">
            <a:avLst/>
          </a:prstGeom>
          <a:noFill/>
        </p:spPr>
        <p:txBody>
          <a:bodyPr wrap="square" lIns="75844" tIns="37922" rIns="75844" bIns="37922" rtlCol="0">
            <a:spAutoFit/>
          </a:bodyPr>
          <a:lstStyle/>
          <a:p>
            <a:pPr algn="r"/>
            <a:r>
              <a:rPr lang="es-PE" sz="770" b="1" dirty="0">
                <a:solidFill>
                  <a:srgbClr val="FF0000"/>
                </a:solidFill>
              </a:rPr>
              <a:t>Etapa 3: 1.2 MM TM trigo y maíz</a:t>
            </a:r>
          </a:p>
          <a:p>
            <a:pPr algn="r"/>
            <a:r>
              <a:rPr lang="es-PE" sz="770" b="1" dirty="0">
                <a:solidFill>
                  <a:srgbClr val="FF0000"/>
                </a:solidFill>
              </a:rPr>
              <a:t>Ampliación Silos y mecanización descarga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560" y="2899393"/>
            <a:ext cx="304778" cy="18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265" y="2635819"/>
            <a:ext cx="332485" cy="13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6623528" y="4259767"/>
            <a:ext cx="1140619" cy="432067"/>
          </a:xfrm>
          <a:prstGeom prst="rect">
            <a:avLst/>
          </a:prstGeom>
          <a:noFill/>
        </p:spPr>
        <p:txBody>
          <a:bodyPr wrap="none" lIns="75844" tIns="37922" rIns="75844" bIns="37922" rtlCol="0">
            <a:spAutoFit/>
          </a:bodyPr>
          <a:lstStyle/>
          <a:p>
            <a:r>
              <a:rPr lang="es-PE" sz="770" b="1" dirty="0">
                <a:solidFill>
                  <a:srgbClr val="FF0000"/>
                </a:solidFill>
              </a:rPr>
              <a:t>Etapa 5:</a:t>
            </a:r>
          </a:p>
          <a:p>
            <a:r>
              <a:rPr lang="es-PE" sz="770" b="1" dirty="0">
                <a:solidFill>
                  <a:srgbClr val="FF0000"/>
                </a:solidFill>
              </a:rPr>
              <a:t>1.2 MM TM minerales</a:t>
            </a:r>
          </a:p>
          <a:p>
            <a:r>
              <a:rPr lang="es-PE" sz="770" b="1" dirty="0">
                <a:solidFill>
                  <a:srgbClr val="FF0000"/>
                </a:solidFill>
              </a:rPr>
              <a:t>Mecanización minerales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4700572" y="2137048"/>
            <a:ext cx="277071" cy="110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44" tIns="37922" rIns="75844" bIns="37922" rtlCol="0" anchor="ctr"/>
          <a:lstStyle/>
          <a:p>
            <a:pPr algn="ctr"/>
            <a:endParaRPr lang="es-PE" sz="1385" dirty="0"/>
          </a:p>
        </p:txBody>
      </p:sp>
      <p:sp>
        <p:nvSpPr>
          <p:cNvPr id="36" name="35 Elipse"/>
          <p:cNvSpPr/>
          <p:nvPr/>
        </p:nvSpPr>
        <p:spPr>
          <a:xfrm>
            <a:off x="4839106" y="2136686"/>
            <a:ext cx="656685" cy="637669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44" tIns="37922" rIns="75844" bIns="37922" rtlCol="0" anchor="ctr"/>
          <a:lstStyle/>
          <a:p>
            <a:pPr algn="ctr"/>
            <a:endParaRPr lang="es-PE" sz="1385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626755" y="3284108"/>
            <a:ext cx="1496350" cy="432067"/>
          </a:xfrm>
          <a:prstGeom prst="rect">
            <a:avLst/>
          </a:prstGeom>
          <a:noFill/>
        </p:spPr>
        <p:txBody>
          <a:bodyPr wrap="square" lIns="75844" tIns="37922" rIns="75844" bIns="37922" rtlCol="0">
            <a:spAutoFit/>
          </a:bodyPr>
          <a:lstStyle/>
          <a:p>
            <a:r>
              <a:rPr lang="es-PE" sz="770" b="1" dirty="0">
                <a:solidFill>
                  <a:srgbClr val="FF0000"/>
                </a:solidFill>
              </a:rPr>
              <a:t>Etapa 4:</a:t>
            </a:r>
          </a:p>
          <a:p>
            <a:r>
              <a:rPr lang="es-PE" sz="770" b="1" dirty="0">
                <a:solidFill>
                  <a:srgbClr val="FF0000"/>
                </a:solidFill>
              </a:rPr>
              <a:t>1.8 MM TM soya y fertilizantes</a:t>
            </a:r>
          </a:p>
          <a:p>
            <a:r>
              <a:rPr lang="es-PE" sz="770" b="1" dirty="0">
                <a:solidFill>
                  <a:srgbClr val="FF0000"/>
                </a:solidFill>
              </a:rPr>
              <a:t>Ampliación almacenes</a:t>
            </a:r>
          </a:p>
        </p:txBody>
      </p:sp>
      <p:sp>
        <p:nvSpPr>
          <p:cNvPr id="39" name="38 Forma libre"/>
          <p:cNvSpPr/>
          <p:nvPr/>
        </p:nvSpPr>
        <p:spPr>
          <a:xfrm>
            <a:off x="3703005" y="2474640"/>
            <a:ext cx="1280453" cy="879701"/>
          </a:xfrm>
          <a:custGeom>
            <a:avLst/>
            <a:gdLst>
              <a:gd name="connsiteX0" fmla="*/ 1663700 w 1663700"/>
              <a:gd name="connsiteY0" fmla="*/ 0 h 1143000"/>
              <a:gd name="connsiteX1" fmla="*/ 1219200 w 1663700"/>
              <a:gd name="connsiteY1" fmla="*/ 1079500 h 1143000"/>
              <a:gd name="connsiteX2" fmla="*/ 1041400 w 1663700"/>
              <a:gd name="connsiteY2" fmla="*/ 1143000 h 1143000"/>
              <a:gd name="connsiteX3" fmla="*/ 482600 w 1663700"/>
              <a:gd name="connsiteY3" fmla="*/ 1143000 h 1143000"/>
              <a:gd name="connsiteX4" fmla="*/ 0 w 1663700"/>
              <a:gd name="connsiteY4" fmla="*/ 228600 h 1143000"/>
              <a:gd name="connsiteX5" fmla="*/ 0 w 1663700"/>
              <a:gd name="connsiteY5" fmla="*/ 2159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3700" h="1143000">
                <a:moveTo>
                  <a:pt x="1663700" y="0"/>
                </a:moveTo>
                <a:lnTo>
                  <a:pt x="1219200" y="1079500"/>
                </a:lnTo>
                <a:lnTo>
                  <a:pt x="1041400" y="1143000"/>
                </a:lnTo>
                <a:lnTo>
                  <a:pt x="482600" y="1143000"/>
                </a:lnTo>
                <a:lnTo>
                  <a:pt x="0" y="228600"/>
                </a:lnTo>
                <a:lnTo>
                  <a:pt x="0" y="21590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44" tIns="37922" rIns="75844" bIns="37922" rtlCol="0" anchor="ctr"/>
          <a:lstStyle/>
          <a:p>
            <a:pPr algn="ctr"/>
            <a:endParaRPr lang="es-PE" sz="1385" dirty="0">
              <a:ln>
                <a:solidFill>
                  <a:srgbClr val="002060"/>
                </a:solidFill>
              </a:ln>
            </a:endParaRPr>
          </a:p>
        </p:txBody>
      </p:sp>
      <p:cxnSp>
        <p:nvCxnSpPr>
          <p:cNvPr id="40" name="39 Conector recto"/>
          <p:cNvCxnSpPr/>
          <p:nvPr/>
        </p:nvCxnSpPr>
        <p:spPr>
          <a:xfrm>
            <a:off x="4021999" y="2192462"/>
            <a:ext cx="822776" cy="278267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70263">
            <a:off x="3114576" y="4329752"/>
            <a:ext cx="532380" cy="3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42 CuadroTexto"/>
          <p:cNvSpPr txBox="1"/>
          <p:nvPr/>
        </p:nvSpPr>
        <p:spPr>
          <a:xfrm rot="3660173">
            <a:off x="2521187" y="4122133"/>
            <a:ext cx="1421473" cy="669055"/>
          </a:xfrm>
          <a:prstGeom prst="rect">
            <a:avLst/>
          </a:prstGeom>
          <a:noFill/>
        </p:spPr>
        <p:txBody>
          <a:bodyPr wrap="square" lIns="75844" tIns="37922" rIns="75844" bIns="37922" rtlCol="0">
            <a:spAutoFit/>
          </a:bodyPr>
          <a:lstStyle/>
          <a:p>
            <a:pPr algn="ctr"/>
            <a:r>
              <a:rPr lang="es-PE" sz="770" b="1" dirty="0">
                <a:solidFill>
                  <a:srgbClr val="FF0000"/>
                </a:solidFill>
              </a:rPr>
              <a:t>Etapa  Dársena:</a:t>
            </a:r>
          </a:p>
          <a:p>
            <a:pPr algn="ctr"/>
            <a:r>
              <a:rPr lang="es-PE" sz="770" b="1" dirty="0">
                <a:solidFill>
                  <a:srgbClr val="FF0000"/>
                </a:solidFill>
              </a:rPr>
              <a:t>65% TOA o</a:t>
            </a:r>
          </a:p>
          <a:p>
            <a:pPr algn="ctr"/>
            <a:r>
              <a:rPr lang="es-PE" sz="770" b="1" dirty="0">
                <a:solidFill>
                  <a:srgbClr val="FF0000"/>
                </a:solidFill>
              </a:rPr>
              <a:t>1.8 MM minerales o </a:t>
            </a:r>
          </a:p>
          <a:p>
            <a:pPr algn="ctr"/>
            <a:r>
              <a:rPr lang="es-PE" sz="770" b="1" dirty="0">
                <a:solidFill>
                  <a:srgbClr val="FF0000"/>
                </a:solidFill>
              </a:rPr>
              <a:t>1.8 MM soya + fertilizantes</a:t>
            </a:r>
          </a:p>
          <a:p>
            <a:pPr algn="ctr"/>
            <a:endParaRPr lang="es-PE" sz="770" b="1" dirty="0">
              <a:solidFill>
                <a:srgbClr val="FF0000"/>
              </a:solidFill>
            </a:endParaRPr>
          </a:p>
        </p:txBody>
      </p:sp>
      <p:cxnSp>
        <p:nvCxnSpPr>
          <p:cNvPr id="44" name="43 Conector recto"/>
          <p:cNvCxnSpPr/>
          <p:nvPr/>
        </p:nvCxnSpPr>
        <p:spPr>
          <a:xfrm flipH="1">
            <a:off x="4839107" y="3467125"/>
            <a:ext cx="1524074" cy="868129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flipH="1">
            <a:off x="5404279" y="4014512"/>
            <a:ext cx="969749" cy="526435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6609999" y="3871824"/>
            <a:ext cx="1496350" cy="432067"/>
          </a:xfrm>
          <a:prstGeom prst="rect">
            <a:avLst/>
          </a:prstGeom>
          <a:noFill/>
        </p:spPr>
        <p:txBody>
          <a:bodyPr wrap="square" lIns="75844" tIns="37922" rIns="75844" bIns="37922" rtlCol="0">
            <a:spAutoFit/>
          </a:bodyPr>
          <a:lstStyle/>
          <a:p>
            <a:r>
              <a:rPr lang="es-PE" sz="770" b="1" dirty="0">
                <a:solidFill>
                  <a:srgbClr val="FF0000"/>
                </a:solidFill>
              </a:rPr>
              <a:t>Etapa 4:</a:t>
            </a:r>
          </a:p>
          <a:p>
            <a:r>
              <a:rPr lang="es-PE" sz="770" b="1" dirty="0">
                <a:solidFill>
                  <a:srgbClr val="FF0000"/>
                </a:solidFill>
              </a:rPr>
              <a:t>0.8 MM TM minerales</a:t>
            </a:r>
          </a:p>
          <a:p>
            <a:r>
              <a:rPr lang="es-PE" sz="770" b="1" dirty="0">
                <a:solidFill>
                  <a:srgbClr val="FF0000"/>
                </a:solidFill>
              </a:rPr>
              <a:t>Ampliación almacén</a:t>
            </a:r>
          </a:p>
        </p:txBody>
      </p:sp>
      <p:cxnSp>
        <p:nvCxnSpPr>
          <p:cNvPr id="50" name="49 Conector recto"/>
          <p:cNvCxnSpPr/>
          <p:nvPr/>
        </p:nvCxnSpPr>
        <p:spPr>
          <a:xfrm>
            <a:off x="6598443" y="3888577"/>
            <a:ext cx="0" cy="728445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6363184" y="3467124"/>
            <a:ext cx="221681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6368333" y="4012949"/>
            <a:ext cx="221681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6593242" y="3317855"/>
            <a:ext cx="0" cy="339825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8" r="11961" b="26999"/>
          <a:stretch>
            <a:fillRect/>
          </a:stretch>
        </p:blipFill>
        <p:spPr bwMode="auto">
          <a:xfrm>
            <a:off x="6732240" y="49188"/>
            <a:ext cx="2376147" cy="7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ángulo 13">
            <a:extLst>
              <a:ext uri="{FF2B5EF4-FFF2-40B4-BE49-F238E27FC236}">
                <a16:creationId xmlns="" xmlns:a16="http://schemas.microsoft.com/office/drawing/2014/main" id="{B323865F-CD4F-4063-969A-CC28C92C0019}"/>
              </a:ext>
            </a:extLst>
          </p:cNvPr>
          <p:cNvSpPr/>
          <p:nvPr/>
        </p:nvSpPr>
        <p:spPr>
          <a:xfrm>
            <a:off x="624978" y="5545667"/>
            <a:ext cx="7620000" cy="1693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5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B323865F-CD4F-4063-969A-CC28C92C0019}"/>
              </a:ext>
            </a:extLst>
          </p:cNvPr>
          <p:cNvSpPr/>
          <p:nvPr/>
        </p:nvSpPr>
        <p:spPr>
          <a:xfrm>
            <a:off x="624978" y="5545667"/>
            <a:ext cx="7620000" cy="1693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500">
              <a:solidFill>
                <a:srgbClr val="C0000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548DEA9D-7231-4EC4-A04A-0B287EE49194}"/>
              </a:ext>
            </a:extLst>
          </p:cNvPr>
          <p:cNvSpPr/>
          <p:nvPr/>
        </p:nvSpPr>
        <p:spPr>
          <a:xfrm>
            <a:off x="717582" y="1252803"/>
            <a:ext cx="7380553" cy="3231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PE" sz="1500" dirty="0"/>
              <a:t>Atención de productos de agroexportación</a:t>
            </a:r>
          </a:p>
        </p:txBody>
      </p:sp>
      <p:sp>
        <p:nvSpPr>
          <p:cNvPr id="93190" name="CuadroTexto 5">
            <a:extLst>
              <a:ext uri="{FF2B5EF4-FFF2-40B4-BE49-F238E27FC236}">
                <a16:creationId xmlns="" xmlns:a16="http://schemas.microsoft.com/office/drawing/2014/main" id="{805D890C-EF0C-4934-B1AD-A5E7BAC52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2756" y="177133"/>
            <a:ext cx="74519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PE" altLang="es-PE" sz="2800" dirty="0">
                <a:latin typeface="+mn-lt"/>
              </a:rPr>
              <a:t>Oportunidades de desarrollo de tráficos en la Zona de Influencia del TP Salaverry</a:t>
            </a:r>
          </a:p>
        </p:txBody>
      </p:sp>
      <p:grpSp>
        <p:nvGrpSpPr>
          <p:cNvPr id="93191" name="3 Grupo">
            <a:extLst>
              <a:ext uri="{FF2B5EF4-FFF2-40B4-BE49-F238E27FC236}">
                <a16:creationId xmlns="" xmlns:a16="http://schemas.microsoft.com/office/drawing/2014/main" id="{5356921A-EF73-471A-BB59-40956E631E5E}"/>
              </a:ext>
            </a:extLst>
          </p:cNvPr>
          <p:cNvGrpSpPr>
            <a:grpSpLocks/>
          </p:cNvGrpSpPr>
          <p:nvPr/>
        </p:nvGrpSpPr>
        <p:grpSpPr bwMode="auto">
          <a:xfrm>
            <a:off x="901468" y="1648354"/>
            <a:ext cx="3107531" cy="3815292"/>
            <a:chOff x="1124864" y="1574874"/>
            <a:chExt cx="3612112" cy="4662438"/>
          </a:xfrm>
        </p:grpSpPr>
        <p:grpSp>
          <p:nvGrpSpPr>
            <p:cNvPr id="93218" name="10 Grupo">
              <a:extLst>
                <a:ext uri="{FF2B5EF4-FFF2-40B4-BE49-F238E27FC236}">
                  <a16:creationId xmlns="" xmlns:a16="http://schemas.microsoft.com/office/drawing/2014/main" id="{958EC3C4-BE56-4AA1-BD75-CEE00A8B3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4864" y="1574874"/>
              <a:ext cx="3612112" cy="4662438"/>
              <a:chOff x="332776" y="1574874"/>
              <a:chExt cx="3612112" cy="4662438"/>
            </a:xfrm>
          </p:grpSpPr>
          <p:grpSp>
            <p:nvGrpSpPr>
              <p:cNvPr id="93220" name="24 Grupo">
                <a:extLst>
                  <a:ext uri="{FF2B5EF4-FFF2-40B4-BE49-F238E27FC236}">
                    <a16:creationId xmlns="" xmlns:a16="http://schemas.microsoft.com/office/drawing/2014/main" id="{0EA70BA5-1A37-4224-8AF7-BB7C38E9EE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776" y="1574874"/>
                <a:ext cx="3612112" cy="4662438"/>
                <a:chOff x="332776" y="1462829"/>
                <a:chExt cx="3612112" cy="4662438"/>
              </a:xfrm>
            </p:grpSpPr>
            <p:sp>
              <p:nvSpPr>
                <p:cNvPr id="164" name="27 Rectángulo">
                  <a:extLst>
                    <a:ext uri="{FF2B5EF4-FFF2-40B4-BE49-F238E27FC236}">
                      <a16:creationId xmlns="" xmlns:a16="http://schemas.microsoft.com/office/drawing/2014/main" id="{B72373B8-99F4-4D4A-84DD-A8E17EC95032}"/>
                    </a:ext>
                  </a:extLst>
                </p:cNvPr>
                <p:cNvSpPr/>
                <p:nvPr/>
              </p:nvSpPr>
              <p:spPr>
                <a:xfrm>
                  <a:off x="332776" y="1462829"/>
                  <a:ext cx="3612112" cy="4662438"/>
                </a:xfrm>
                <a:prstGeom prst="rect">
                  <a:avLst/>
                </a:prstGeom>
                <a:solidFill>
                  <a:srgbClr val="D5EA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s-ES" sz="667" kern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pic>
              <p:nvPicPr>
                <p:cNvPr id="93227" name="Picture 3">
                  <a:extLst>
                    <a:ext uri="{FF2B5EF4-FFF2-40B4-BE49-F238E27FC236}">
                      <a16:creationId xmlns="" xmlns:a16="http://schemas.microsoft.com/office/drawing/2014/main" id="{A8ED25F3-AAE7-425F-AC14-F8DCA72D33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672" r="66093"/>
                <a:stretch>
                  <a:fillRect/>
                </a:stretch>
              </p:blipFill>
              <p:spPr bwMode="auto">
                <a:xfrm>
                  <a:off x="2640978" y="1462829"/>
                  <a:ext cx="1303909" cy="32119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3228" name="Picture 2">
                  <a:extLst>
                    <a:ext uri="{FF2B5EF4-FFF2-40B4-BE49-F238E27FC236}">
                      <a16:creationId xmlns="" xmlns:a16="http://schemas.microsoft.com/office/drawing/2014/main" id="{691CC244-7CD7-445D-B19F-87ABB9BF04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403" r="27875" b="21405"/>
                <a:stretch>
                  <a:fillRect/>
                </a:stretch>
              </p:blipFill>
              <p:spPr bwMode="auto">
                <a:xfrm>
                  <a:off x="550459" y="1462829"/>
                  <a:ext cx="3394429" cy="4662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93229" name="Regiones en estudio">
                  <a:extLst>
                    <a:ext uri="{FF2B5EF4-FFF2-40B4-BE49-F238E27FC236}">
                      <a16:creationId xmlns="" xmlns:a16="http://schemas.microsoft.com/office/drawing/2014/main" id="{61CA69C5-647A-4ACC-92CC-D19019C6FC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0343" y="1642946"/>
                  <a:ext cx="2682681" cy="4256393"/>
                  <a:chOff x="942975" y="2422526"/>
                  <a:chExt cx="2662238" cy="4244975"/>
                </a:xfrm>
              </p:grpSpPr>
              <p:sp>
                <p:nvSpPr>
                  <p:cNvPr id="204" name="Freeform 87">
                    <a:extLst>
                      <a:ext uri="{FF2B5EF4-FFF2-40B4-BE49-F238E27FC236}">
                        <a16:creationId xmlns="" xmlns:a16="http://schemas.microsoft.com/office/drawing/2014/main" id="{95D3B38F-7491-4752-BDB9-7E4AD1F18B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3925" y="2421860"/>
                    <a:ext cx="1175024" cy="2158896"/>
                  </a:xfrm>
                  <a:custGeom>
                    <a:avLst/>
                    <a:gdLst>
                      <a:gd name="T0" fmla="*/ 27 w 313"/>
                      <a:gd name="T1" fmla="*/ 134 h 576"/>
                      <a:gd name="T2" fmla="*/ 21 w 313"/>
                      <a:gd name="T3" fmla="*/ 109 h 576"/>
                      <a:gd name="T4" fmla="*/ 40 w 313"/>
                      <a:gd name="T5" fmla="*/ 78 h 576"/>
                      <a:gd name="T6" fmla="*/ 69 w 313"/>
                      <a:gd name="T7" fmla="*/ 63 h 576"/>
                      <a:gd name="T8" fmla="*/ 85 w 313"/>
                      <a:gd name="T9" fmla="*/ 66 h 576"/>
                      <a:gd name="T10" fmla="*/ 95 w 313"/>
                      <a:gd name="T11" fmla="*/ 49 h 576"/>
                      <a:gd name="T12" fmla="*/ 106 w 313"/>
                      <a:gd name="T13" fmla="*/ 36 h 576"/>
                      <a:gd name="T14" fmla="*/ 108 w 313"/>
                      <a:gd name="T15" fmla="*/ 22 h 576"/>
                      <a:gd name="T16" fmla="*/ 124 w 313"/>
                      <a:gd name="T17" fmla="*/ 3 h 576"/>
                      <a:gd name="T18" fmla="*/ 144 w 313"/>
                      <a:gd name="T19" fmla="*/ 3 h 576"/>
                      <a:gd name="T20" fmla="*/ 158 w 313"/>
                      <a:gd name="T21" fmla="*/ 25 h 576"/>
                      <a:gd name="T22" fmla="*/ 155 w 313"/>
                      <a:gd name="T23" fmla="*/ 65 h 576"/>
                      <a:gd name="T24" fmla="*/ 143 w 313"/>
                      <a:gd name="T25" fmla="*/ 85 h 576"/>
                      <a:gd name="T26" fmla="*/ 142 w 313"/>
                      <a:gd name="T27" fmla="*/ 111 h 576"/>
                      <a:gd name="T28" fmla="*/ 153 w 313"/>
                      <a:gd name="T29" fmla="*/ 125 h 576"/>
                      <a:gd name="T30" fmla="*/ 173 w 313"/>
                      <a:gd name="T31" fmla="*/ 144 h 576"/>
                      <a:gd name="T32" fmla="*/ 166 w 313"/>
                      <a:gd name="T33" fmla="*/ 167 h 576"/>
                      <a:gd name="T34" fmla="*/ 145 w 313"/>
                      <a:gd name="T35" fmla="*/ 204 h 576"/>
                      <a:gd name="T36" fmla="*/ 156 w 313"/>
                      <a:gd name="T37" fmla="*/ 258 h 576"/>
                      <a:gd name="T38" fmla="*/ 187 w 313"/>
                      <a:gd name="T39" fmla="*/ 283 h 576"/>
                      <a:gd name="T40" fmla="*/ 205 w 313"/>
                      <a:gd name="T41" fmla="*/ 311 h 576"/>
                      <a:gd name="T42" fmla="*/ 225 w 313"/>
                      <a:gd name="T43" fmla="*/ 331 h 576"/>
                      <a:gd name="T44" fmla="*/ 242 w 313"/>
                      <a:gd name="T45" fmla="*/ 351 h 576"/>
                      <a:gd name="T46" fmla="*/ 254 w 313"/>
                      <a:gd name="T47" fmla="*/ 377 h 576"/>
                      <a:gd name="T48" fmla="*/ 263 w 313"/>
                      <a:gd name="T49" fmla="*/ 402 h 576"/>
                      <a:gd name="T50" fmla="*/ 265 w 313"/>
                      <a:gd name="T51" fmla="*/ 425 h 576"/>
                      <a:gd name="T52" fmla="*/ 273 w 313"/>
                      <a:gd name="T53" fmla="*/ 447 h 576"/>
                      <a:gd name="T54" fmla="*/ 289 w 313"/>
                      <a:gd name="T55" fmla="*/ 478 h 576"/>
                      <a:gd name="T56" fmla="*/ 297 w 313"/>
                      <a:gd name="T57" fmla="*/ 502 h 576"/>
                      <a:gd name="T58" fmla="*/ 311 w 313"/>
                      <a:gd name="T59" fmla="*/ 525 h 576"/>
                      <a:gd name="T60" fmla="*/ 286 w 313"/>
                      <a:gd name="T61" fmla="*/ 545 h 576"/>
                      <a:gd name="T62" fmla="*/ 271 w 313"/>
                      <a:gd name="T63" fmla="*/ 561 h 576"/>
                      <a:gd name="T64" fmla="*/ 245 w 313"/>
                      <a:gd name="T65" fmla="*/ 558 h 576"/>
                      <a:gd name="T66" fmla="*/ 226 w 313"/>
                      <a:gd name="T67" fmla="*/ 572 h 576"/>
                      <a:gd name="T68" fmla="*/ 207 w 313"/>
                      <a:gd name="T69" fmla="*/ 565 h 576"/>
                      <a:gd name="T70" fmla="*/ 199 w 313"/>
                      <a:gd name="T71" fmla="*/ 543 h 576"/>
                      <a:gd name="T72" fmla="*/ 190 w 313"/>
                      <a:gd name="T73" fmla="*/ 525 h 576"/>
                      <a:gd name="T74" fmla="*/ 163 w 313"/>
                      <a:gd name="T75" fmla="*/ 537 h 576"/>
                      <a:gd name="T76" fmla="*/ 149 w 313"/>
                      <a:gd name="T77" fmla="*/ 525 h 576"/>
                      <a:gd name="T78" fmla="*/ 128 w 313"/>
                      <a:gd name="T79" fmla="*/ 510 h 576"/>
                      <a:gd name="T80" fmla="*/ 104 w 313"/>
                      <a:gd name="T81" fmla="*/ 525 h 576"/>
                      <a:gd name="T82" fmla="*/ 92 w 313"/>
                      <a:gd name="T83" fmla="*/ 547 h 576"/>
                      <a:gd name="T84" fmla="*/ 74 w 313"/>
                      <a:gd name="T85" fmla="*/ 543 h 576"/>
                      <a:gd name="T86" fmla="*/ 48 w 313"/>
                      <a:gd name="T87" fmla="*/ 507 h 576"/>
                      <a:gd name="T88" fmla="*/ 19 w 313"/>
                      <a:gd name="T89" fmla="*/ 497 h 576"/>
                      <a:gd name="T90" fmla="*/ 31 w 313"/>
                      <a:gd name="T91" fmla="*/ 480 h 576"/>
                      <a:gd name="T92" fmla="*/ 25 w 313"/>
                      <a:gd name="T93" fmla="*/ 457 h 576"/>
                      <a:gd name="T94" fmla="*/ 26 w 313"/>
                      <a:gd name="T95" fmla="*/ 419 h 576"/>
                      <a:gd name="T96" fmla="*/ 47 w 313"/>
                      <a:gd name="T97" fmla="*/ 401 h 576"/>
                      <a:gd name="T98" fmla="*/ 57 w 313"/>
                      <a:gd name="T99" fmla="*/ 381 h 576"/>
                      <a:gd name="T100" fmla="*/ 32 w 313"/>
                      <a:gd name="T101" fmla="*/ 375 h 576"/>
                      <a:gd name="T102" fmla="*/ 22 w 313"/>
                      <a:gd name="T103" fmla="*/ 362 h 576"/>
                      <a:gd name="T104" fmla="*/ 7 w 313"/>
                      <a:gd name="T105" fmla="*/ 346 h 576"/>
                      <a:gd name="T106" fmla="*/ 6 w 313"/>
                      <a:gd name="T107" fmla="*/ 309 h 576"/>
                      <a:gd name="T108" fmla="*/ 33 w 313"/>
                      <a:gd name="T109" fmla="*/ 293 h 576"/>
                      <a:gd name="T110" fmla="*/ 47 w 313"/>
                      <a:gd name="T111" fmla="*/ 270 h 576"/>
                      <a:gd name="T112" fmla="*/ 40 w 313"/>
                      <a:gd name="T113" fmla="*/ 256 h 576"/>
                      <a:gd name="T114" fmla="*/ 21 w 313"/>
                      <a:gd name="T115" fmla="*/ 252 h 576"/>
                      <a:gd name="T116" fmla="*/ 19 w 313"/>
                      <a:gd name="T117" fmla="*/ 236 h 576"/>
                      <a:gd name="T118" fmla="*/ 17 w 313"/>
                      <a:gd name="T119" fmla="*/ 219 h 576"/>
                      <a:gd name="T120" fmla="*/ 14 w 313"/>
                      <a:gd name="T121" fmla="*/ 194 h 576"/>
                      <a:gd name="T122" fmla="*/ 15 w 313"/>
                      <a:gd name="T123" fmla="*/ 170 h 576"/>
                      <a:gd name="T124" fmla="*/ 23 w 313"/>
                      <a:gd name="T125" fmla="*/ 165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13" h="576">
                        <a:moveTo>
                          <a:pt x="36" y="162"/>
                        </a:moveTo>
                        <a:cubicBezTo>
                          <a:pt x="35" y="162"/>
                          <a:pt x="35" y="162"/>
                          <a:pt x="35" y="162"/>
                        </a:cubicBezTo>
                        <a:cubicBezTo>
                          <a:pt x="35" y="162"/>
                          <a:pt x="35" y="162"/>
                          <a:pt x="35" y="162"/>
                        </a:cubicBezTo>
                        <a:cubicBezTo>
                          <a:pt x="35" y="162"/>
                          <a:pt x="35" y="162"/>
                          <a:pt x="35" y="162"/>
                        </a:cubicBezTo>
                        <a:cubicBezTo>
                          <a:pt x="35" y="162"/>
                          <a:pt x="35" y="162"/>
                          <a:pt x="35" y="162"/>
                        </a:cubicBezTo>
                        <a:cubicBezTo>
                          <a:pt x="35" y="161"/>
                          <a:pt x="35" y="161"/>
                          <a:pt x="35" y="161"/>
                        </a:cubicBezTo>
                        <a:cubicBezTo>
                          <a:pt x="35" y="161"/>
                          <a:pt x="35" y="161"/>
                          <a:pt x="35" y="161"/>
                        </a:cubicBezTo>
                        <a:cubicBezTo>
                          <a:pt x="35" y="161"/>
                          <a:pt x="35" y="161"/>
                          <a:pt x="35" y="161"/>
                        </a:cubicBezTo>
                        <a:cubicBezTo>
                          <a:pt x="35" y="161"/>
                          <a:pt x="35" y="161"/>
                          <a:pt x="35" y="161"/>
                        </a:cubicBezTo>
                        <a:cubicBezTo>
                          <a:pt x="35" y="161"/>
                          <a:pt x="35" y="161"/>
                          <a:pt x="35" y="161"/>
                        </a:cubicBezTo>
                        <a:cubicBezTo>
                          <a:pt x="35" y="161"/>
                          <a:pt x="35" y="161"/>
                          <a:pt x="35" y="161"/>
                        </a:cubicBezTo>
                        <a:cubicBezTo>
                          <a:pt x="35" y="161"/>
                          <a:pt x="35" y="161"/>
                          <a:pt x="35" y="161"/>
                        </a:cubicBezTo>
                        <a:cubicBezTo>
                          <a:pt x="35" y="161"/>
                          <a:pt x="35" y="161"/>
                          <a:pt x="35" y="161"/>
                        </a:cubicBezTo>
                        <a:cubicBezTo>
                          <a:pt x="34" y="161"/>
                          <a:pt x="34" y="161"/>
                          <a:pt x="34" y="161"/>
                        </a:cubicBezTo>
                        <a:cubicBezTo>
                          <a:pt x="34" y="161"/>
                          <a:pt x="34" y="161"/>
                          <a:pt x="34" y="161"/>
                        </a:cubicBezTo>
                        <a:cubicBezTo>
                          <a:pt x="34" y="161"/>
                          <a:pt x="34" y="161"/>
                          <a:pt x="34" y="161"/>
                        </a:cubicBezTo>
                        <a:cubicBezTo>
                          <a:pt x="34" y="160"/>
                          <a:pt x="34" y="160"/>
                          <a:pt x="34" y="160"/>
                        </a:cubicBezTo>
                        <a:cubicBezTo>
                          <a:pt x="34" y="160"/>
                          <a:pt x="34" y="160"/>
                          <a:pt x="34" y="160"/>
                        </a:cubicBezTo>
                        <a:cubicBezTo>
                          <a:pt x="34" y="160"/>
                          <a:pt x="34" y="160"/>
                          <a:pt x="34" y="160"/>
                        </a:cubicBezTo>
                        <a:cubicBezTo>
                          <a:pt x="34" y="160"/>
                          <a:pt x="34" y="160"/>
                          <a:pt x="34" y="160"/>
                        </a:cubicBezTo>
                        <a:cubicBezTo>
                          <a:pt x="34" y="160"/>
                          <a:pt x="34" y="160"/>
                          <a:pt x="34" y="160"/>
                        </a:cubicBezTo>
                        <a:cubicBezTo>
                          <a:pt x="34" y="160"/>
                          <a:pt x="34" y="160"/>
                          <a:pt x="34" y="160"/>
                        </a:cubicBezTo>
                        <a:cubicBezTo>
                          <a:pt x="34" y="160"/>
                          <a:pt x="34" y="160"/>
                          <a:pt x="34" y="160"/>
                        </a:cubicBezTo>
                        <a:cubicBezTo>
                          <a:pt x="34" y="159"/>
                          <a:pt x="34" y="159"/>
                          <a:pt x="34" y="159"/>
                        </a:cubicBezTo>
                        <a:cubicBezTo>
                          <a:pt x="34" y="159"/>
                          <a:pt x="34" y="159"/>
                          <a:pt x="34" y="159"/>
                        </a:cubicBezTo>
                        <a:cubicBezTo>
                          <a:pt x="34" y="159"/>
                          <a:pt x="34" y="159"/>
                          <a:pt x="34" y="159"/>
                        </a:cubicBezTo>
                        <a:cubicBezTo>
                          <a:pt x="34" y="159"/>
                          <a:pt x="34" y="159"/>
                          <a:pt x="34" y="159"/>
                        </a:cubicBezTo>
                        <a:cubicBezTo>
                          <a:pt x="34" y="158"/>
                          <a:pt x="34" y="158"/>
                          <a:pt x="34" y="158"/>
                        </a:cubicBezTo>
                        <a:cubicBezTo>
                          <a:pt x="34" y="158"/>
                          <a:pt x="34" y="158"/>
                          <a:pt x="34" y="158"/>
                        </a:cubicBezTo>
                        <a:cubicBezTo>
                          <a:pt x="34" y="158"/>
                          <a:pt x="34" y="158"/>
                          <a:pt x="34" y="158"/>
                        </a:cubicBezTo>
                        <a:cubicBezTo>
                          <a:pt x="34" y="158"/>
                          <a:pt x="34" y="158"/>
                          <a:pt x="34" y="158"/>
                        </a:cubicBezTo>
                        <a:cubicBezTo>
                          <a:pt x="34" y="158"/>
                          <a:pt x="34" y="158"/>
                          <a:pt x="34" y="158"/>
                        </a:cubicBezTo>
                        <a:cubicBezTo>
                          <a:pt x="34" y="158"/>
                          <a:pt x="34" y="158"/>
                          <a:pt x="34" y="158"/>
                        </a:cubicBezTo>
                        <a:cubicBezTo>
                          <a:pt x="34" y="158"/>
                          <a:pt x="34" y="158"/>
                          <a:pt x="34" y="158"/>
                        </a:cubicBezTo>
                        <a:cubicBezTo>
                          <a:pt x="34" y="158"/>
                          <a:pt x="34" y="158"/>
                          <a:pt x="34" y="158"/>
                        </a:cubicBezTo>
                        <a:cubicBezTo>
                          <a:pt x="34" y="158"/>
                          <a:pt x="34" y="158"/>
                          <a:pt x="34" y="158"/>
                        </a:cubicBezTo>
                        <a:cubicBezTo>
                          <a:pt x="34" y="158"/>
                          <a:pt x="34" y="158"/>
                          <a:pt x="34" y="158"/>
                        </a:cubicBezTo>
                        <a:cubicBezTo>
                          <a:pt x="34" y="157"/>
                          <a:pt x="34" y="157"/>
                          <a:pt x="34" y="157"/>
                        </a:cubicBezTo>
                        <a:cubicBezTo>
                          <a:pt x="34" y="157"/>
                          <a:pt x="34" y="157"/>
                          <a:pt x="34" y="157"/>
                        </a:cubicBezTo>
                        <a:cubicBezTo>
                          <a:pt x="34" y="157"/>
                          <a:pt x="34" y="157"/>
                          <a:pt x="34" y="157"/>
                        </a:cubicBezTo>
                        <a:cubicBezTo>
                          <a:pt x="34" y="157"/>
                          <a:pt x="34" y="157"/>
                          <a:pt x="34" y="157"/>
                        </a:cubicBezTo>
                        <a:cubicBezTo>
                          <a:pt x="34" y="157"/>
                          <a:pt x="34" y="157"/>
                          <a:pt x="34" y="157"/>
                        </a:cubicBezTo>
                        <a:cubicBezTo>
                          <a:pt x="34" y="157"/>
                          <a:pt x="34" y="157"/>
                          <a:pt x="34" y="157"/>
                        </a:cubicBezTo>
                        <a:cubicBezTo>
                          <a:pt x="34" y="157"/>
                          <a:pt x="34" y="157"/>
                          <a:pt x="34" y="157"/>
                        </a:cubicBezTo>
                        <a:cubicBezTo>
                          <a:pt x="34" y="157"/>
                          <a:pt x="34" y="157"/>
                          <a:pt x="34" y="157"/>
                        </a:cubicBezTo>
                        <a:cubicBezTo>
                          <a:pt x="34" y="157"/>
                          <a:pt x="34" y="157"/>
                          <a:pt x="34" y="157"/>
                        </a:cubicBezTo>
                        <a:cubicBezTo>
                          <a:pt x="33" y="156"/>
                          <a:pt x="33" y="156"/>
                          <a:pt x="33" y="156"/>
                        </a:cubicBezTo>
                        <a:cubicBezTo>
                          <a:pt x="33" y="156"/>
                          <a:pt x="33" y="156"/>
                          <a:pt x="33" y="156"/>
                        </a:cubicBezTo>
                        <a:cubicBezTo>
                          <a:pt x="33" y="156"/>
                          <a:pt x="33" y="156"/>
                          <a:pt x="33" y="156"/>
                        </a:cubicBezTo>
                        <a:cubicBezTo>
                          <a:pt x="33" y="156"/>
                          <a:pt x="33" y="156"/>
                          <a:pt x="33" y="156"/>
                        </a:cubicBezTo>
                        <a:cubicBezTo>
                          <a:pt x="33" y="156"/>
                          <a:pt x="33" y="156"/>
                          <a:pt x="33" y="156"/>
                        </a:cubicBezTo>
                        <a:cubicBezTo>
                          <a:pt x="33" y="156"/>
                          <a:pt x="33" y="156"/>
                          <a:pt x="33" y="156"/>
                        </a:cubicBezTo>
                        <a:cubicBezTo>
                          <a:pt x="32" y="155"/>
                          <a:pt x="32" y="155"/>
                          <a:pt x="32" y="155"/>
                        </a:cubicBezTo>
                        <a:cubicBezTo>
                          <a:pt x="32" y="155"/>
                          <a:pt x="32" y="155"/>
                          <a:pt x="32" y="155"/>
                        </a:cubicBezTo>
                        <a:cubicBezTo>
                          <a:pt x="32" y="155"/>
                          <a:pt x="32" y="155"/>
                          <a:pt x="32" y="155"/>
                        </a:cubicBezTo>
                        <a:cubicBezTo>
                          <a:pt x="32" y="155"/>
                          <a:pt x="32" y="155"/>
                          <a:pt x="32" y="155"/>
                        </a:cubicBezTo>
                        <a:cubicBezTo>
                          <a:pt x="32" y="155"/>
                          <a:pt x="32" y="155"/>
                          <a:pt x="32" y="155"/>
                        </a:cubicBezTo>
                        <a:cubicBezTo>
                          <a:pt x="32" y="155"/>
                          <a:pt x="32" y="155"/>
                          <a:pt x="32" y="155"/>
                        </a:cubicBezTo>
                        <a:cubicBezTo>
                          <a:pt x="32" y="154"/>
                          <a:pt x="32" y="154"/>
                          <a:pt x="32" y="154"/>
                        </a:cubicBezTo>
                        <a:cubicBezTo>
                          <a:pt x="32" y="154"/>
                          <a:pt x="32" y="154"/>
                          <a:pt x="32" y="154"/>
                        </a:cubicBezTo>
                        <a:cubicBezTo>
                          <a:pt x="32" y="154"/>
                          <a:pt x="32" y="154"/>
                          <a:pt x="32" y="154"/>
                        </a:cubicBezTo>
                        <a:cubicBezTo>
                          <a:pt x="32" y="154"/>
                          <a:pt x="32" y="154"/>
                          <a:pt x="32" y="154"/>
                        </a:cubicBezTo>
                        <a:cubicBezTo>
                          <a:pt x="32" y="154"/>
                          <a:pt x="32" y="154"/>
                          <a:pt x="32" y="154"/>
                        </a:cubicBezTo>
                        <a:cubicBezTo>
                          <a:pt x="32" y="154"/>
                          <a:pt x="32" y="154"/>
                          <a:pt x="32" y="154"/>
                        </a:cubicBezTo>
                        <a:cubicBezTo>
                          <a:pt x="32" y="154"/>
                          <a:pt x="32" y="154"/>
                          <a:pt x="32" y="154"/>
                        </a:cubicBezTo>
                        <a:cubicBezTo>
                          <a:pt x="32" y="154"/>
                          <a:pt x="32" y="154"/>
                          <a:pt x="32" y="154"/>
                        </a:cubicBezTo>
                        <a:cubicBezTo>
                          <a:pt x="32" y="154"/>
                          <a:pt x="32" y="154"/>
                          <a:pt x="32" y="154"/>
                        </a:cubicBezTo>
                        <a:cubicBezTo>
                          <a:pt x="31" y="153"/>
                          <a:pt x="31" y="153"/>
                          <a:pt x="31" y="153"/>
                        </a:cubicBezTo>
                        <a:cubicBezTo>
                          <a:pt x="31" y="153"/>
                          <a:pt x="31" y="153"/>
                          <a:pt x="31" y="153"/>
                        </a:cubicBezTo>
                        <a:cubicBezTo>
                          <a:pt x="31" y="153"/>
                          <a:pt x="31" y="153"/>
                          <a:pt x="31" y="153"/>
                        </a:cubicBezTo>
                        <a:cubicBezTo>
                          <a:pt x="31" y="153"/>
                          <a:pt x="31" y="153"/>
                          <a:pt x="31" y="153"/>
                        </a:cubicBezTo>
                        <a:cubicBezTo>
                          <a:pt x="31" y="153"/>
                          <a:pt x="31" y="153"/>
                          <a:pt x="31" y="153"/>
                        </a:cubicBezTo>
                        <a:cubicBezTo>
                          <a:pt x="31" y="153"/>
                          <a:pt x="31" y="153"/>
                          <a:pt x="31" y="153"/>
                        </a:cubicBezTo>
                        <a:cubicBezTo>
                          <a:pt x="31" y="153"/>
                          <a:pt x="31" y="153"/>
                          <a:pt x="31" y="153"/>
                        </a:cubicBezTo>
                        <a:cubicBezTo>
                          <a:pt x="31" y="152"/>
                          <a:pt x="31" y="152"/>
                          <a:pt x="31" y="152"/>
                        </a:cubicBezTo>
                        <a:cubicBezTo>
                          <a:pt x="31" y="152"/>
                          <a:pt x="31" y="152"/>
                          <a:pt x="31" y="152"/>
                        </a:cubicBezTo>
                        <a:cubicBezTo>
                          <a:pt x="31" y="152"/>
                          <a:pt x="31" y="152"/>
                          <a:pt x="31" y="152"/>
                        </a:cubicBezTo>
                        <a:cubicBezTo>
                          <a:pt x="31" y="152"/>
                          <a:pt x="31" y="152"/>
                          <a:pt x="31" y="152"/>
                        </a:cubicBezTo>
                        <a:cubicBezTo>
                          <a:pt x="31" y="152"/>
                          <a:pt x="31" y="152"/>
                          <a:pt x="31" y="152"/>
                        </a:cubicBezTo>
                        <a:cubicBezTo>
                          <a:pt x="31" y="152"/>
                          <a:pt x="31" y="152"/>
                          <a:pt x="31" y="152"/>
                        </a:cubicBezTo>
                        <a:cubicBezTo>
                          <a:pt x="31" y="152"/>
                          <a:pt x="31" y="152"/>
                          <a:pt x="31" y="152"/>
                        </a:cubicBezTo>
                        <a:cubicBezTo>
                          <a:pt x="31" y="152"/>
                          <a:pt x="31" y="152"/>
                          <a:pt x="31" y="152"/>
                        </a:cubicBezTo>
                        <a:cubicBezTo>
                          <a:pt x="31" y="152"/>
                          <a:pt x="31" y="152"/>
                          <a:pt x="31" y="152"/>
                        </a:cubicBezTo>
                        <a:cubicBezTo>
                          <a:pt x="31" y="151"/>
                          <a:pt x="31" y="151"/>
                          <a:pt x="31" y="151"/>
                        </a:cubicBezTo>
                        <a:cubicBezTo>
                          <a:pt x="31" y="151"/>
                          <a:pt x="31" y="151"/>
                          <a:pt x="31" y="151"/>
                        </a:cubicBezTo>
                        <a:cubicBezTo>
                          <a:pt x="31" y="151"/>
                          <a:pt x="31" y="151"/>
                          <a:pt x="31" y="151"/>
                        </a:cubicBezTo>
                        <a:cubicBezTo>
                          <a:pt x="31" y="151"/>
                          <a:pt x="31" y="151"/>
                          <a:pt x="31" y="151"/>
                        </a:cubicBezTo>
                        <a:cubicBezTo>
                          <a:pt x="31" y="151"/>
                          <a:pt x="31" y="151"/>
                          <a:pt x="31" y="151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49"/>
                          <a:pt x="31" y="149"/>
                          <a:pt x="31" y="149"/>
                        </a:cubicBezTo>
                        <a:cubicBezTo>
                          <a:pt x="31" y="149"/>
                          <a:pt x="31" y="149"/>
                          <a:pt x="31" y="149"/>
                        </a:cubicBezTo>
                        <a:cubicBezTo>
                          <a:pt x="31" y="149"/>
                          <a:pt x="31" y="149"/>
                          <a:pt x="31" y="149"/>
                        </a:cubicBezTo>
                        <a:cubicBezTo>
                          <a:pt x="31" y="149"/>
                          <a:pt x="31" y="149"/>
                          <a:pt x="31" y="149"/>
                        </a:cubicBezTo>
                        <a:cubicBezTo>
                          <a:pt x="31" y="149"/>
                          <a:pt x="31" y="149"/>
                          <a:pt x="31" y="149"/>
                        </a:cubicBezTo>
                        <a:cubicBezTo>
                          <a:pt x="31" y="148"/>
                          <a:pt x="31" y="148"/>
                          <a:pt x="31" y="148"/>
                        </a:cubicBezTo>
                        <a:cubicBezTo>
                          <a:pt x="31" y="148"/>
                          <a:pt x="31" y="148"/>
                          <a:pt x="31" y="148"/>
                        </a:cubicBezTo>
                        <a:cubicBezTo>
                          <a:pt x="31" y="148"/>
                          <a:pt x="31" y="148"/>
                          <a:pt x="31" y="148"/>
                        </a:cubicBezTo>
                        <a:cubicBezTo>
                          <a:pt x="31" y="148"/>
                          <a:pt x="31" y="148"/>
                          <a:pt x="31" y="148"/>
                        </a:cubicBezTo>
                        <a:cubicBezTo>
                          <a:pt x="31" y="148"/>
                          <a:pt x="31" y="148"/>
                          <a:pt x="31" y="148"/>
                        </a:cubicBezTo>
                        <a:cubicBezTo>
                          <a:pt x="31" y="148"/>
                          <a:pt x="31" y="148"/>
                          <a:pt x="31" y="148"/>
                        </a:cubicBezTo>
                        <a:cubicBezTo>
                          <a:pt x="31" y="147"/>
                          <a:pt x="31" y="147"/>
                          <a:pt x="31" y="147"/>
                        </a:cubicBezTo>
                        <a:cubicBezTo>
                          <a:pt x="31" y="147"/>
                          <a:pt x="31" y="147"/>
                          <a:pt x="31" y="147"/>
                        </a:cubicBezTo>
                        <a:cubicBezTo>
                          <a:pt x="31" y="147"/>
                          <a:pt x="31" y="147"/>
                          <a:pt x="31" y="147"/>
                        </a:cubicBezTo>
                        <a:cubicBezTo>
                          <a:pt x="30" y="147"/>
                          <a:pt x="30" y="147"/>
                          <a:pt x="30" y="147"/>
                        </a:cubicBezTo>
                        <a:cubicBezTo>
                          <a:pt x="30" y="147"/>
                          <a:pt x="30" y="147"/>
                          <a:pt x="30" y="147"/>
                        </a:cubicBezTo>
                        <a:cubicBezTo>
                          <a:pt x="30" y="147"/>
                          <a:pt x="30" y="147"/>
                          <a:pt x="30" y="147"/>
                        </a:cubicBezTo>
                        <a:cubicBezTo>
                          <a:pt x="30" y="146"/>
                          <a:pt x="30" y="146"/>
                          <a:pt x="30" y="146"/>
                        </a:cubicBezTo>
                        <a:cubicBezTo>
                          <a:pt x="30" y="146"/>
                          <a:pt x="30" y="146"/>
                          <a:pt x="30" y="146"/>
                        </a:cubicBezTo>
                        <a:cubicBezTo>
                          <a:pt x="30" y="146"/>
                          <a:pt x="30" y="146"/>
                          <a:pt x="30" y="146"/>
                        </a:cubicBezTo>
                        <a:cubicBezTo>
                          <a:pt x="30" y="146"/>
                          <a:pt x="30" y="146"/>
                          <a:pt x="30" y="146"/>
                        </a:cubicBezTo>
                        <a:cubicBezTo>
                          <a:pt x="30" y="146"/>
                          <a:pt x="30" y="146"/>
                          <a:pt x="30" y="146"/>
                        </a:cubicBezTo>
                        <a:cubicBezTo>
                          <a:pt x="30" y="146"/>
                          <a:pt x="30" y="146"/>
                          <a:pt x="30" y="146"/>
                        </a:cubicBezTo>
                        <a:cubicBezTo>
                          <a:pt x="30" y="146"/>
                          <a:pt x="30" y="146"/>
                          <a:pt x="30" y="146"/>
                        </a:cubicBezTo>
                        <a:cubicBezTo>
                          <a:pt x="29" y="146"/>
                          <a:pt x="29" y="146"/>
                          <a:pt x="29" y="146"/>
                        </a:cubicBezTo>
                        <a:cubicBezTo>
                          <a:pt x="29" y="145"/>
                          <a:pt x="29" y="145"/>
                          <a:pt x="29" y="145"/>
                        </a:cubicBezTo>
                        <a:cubicBezTo>
                          <a:pt x="29" y="145"/>
                          <a:pt x="29" y="145"/>
                          <a:pt x="29" y="145"/>
                        </a:cubicBezTo>
                        <a:cubicBezTo>
                          <a:pt x="29" y="145"/>
                          <a:pt x="29" y="145"/>
                          <a:pt x="29" y="145"/>
                        </a:cubicBezTo>
                        <a:cubicBezTo>
                          <a:pt x="29" y="145"/>
                          <a:pt x="29" y="145"/>
                          <a:pt x="29" y="145"/>
                        </a:cubicBezTo>
                        <a:cubicBezTo>
                          <a:pt x="29" y="145"/>
                          <a:pt x="29" y="145"/>
                          <a:pt x="29" y="145"/>
                        </a:cubicBezTo>
                        <a:cubicBezTo>
                          <a:pt x="29" y="145"/>
                          <a:pt x="29" y="145"/>
                          <a:pt x="29" y="145"/>
                        </a:cubicBezTo>
                        <a:cubicBezTo>
                          <a:pt x="29" y="145"/>
                          <a:pt x="29" y="145"/>
                          <a:pt x="29" y="145"/>
                        </a:cubicBezTo>
                        <a:cubicBezTo>
                          <a:pt x="30" y="144"/>
                          <a:pt x="30" y="144"/>
                          <a:pt x="30" y="144"/>
                        </a:cubicBezTo>
                        <a:cubicBezTo>
                          <a:pt x="30" y="144"/>
                          <a:pt x="30" y="144"/>
                          <a:pt x="30" y="144"/>
                        </a:cubicBezTo>
                        <a:cubicBezTo>
                          <a:pt x="29" y="144"/>
                          <a:pt x="29" y="144"/>
                          <a:pt x="29" y="144"/>
                        </a:cubicBezTo>
                        <a:cubicBezTo>
                          <a:pt x="29" y="144"/>
                          <a:pt x="29" y="144"/>
                          <a:pt x="29" y="144"/>
                        </a:cubicBezTo>
                        <a:cubicBezTo>
                          <a:pt x="29" y="144"/>
                          <a:pt x="29" y="144"/>
                          <a:pt x="29" y="144"/>
                        </a:cubicBezTo>
                        <a:cubicBezTo>
                          <a:pt x="29" y="144"/>
                          <a:pt x="29" y="144"/>
                          <a:pt x="29" y="144"/>
                        </a:cubicBezTo>
                        <a:cubicBezTo>
                          <a:pt x="29" y="143"/>
                          <a:pt x="29" y="143"/>
                          <a:pt x="29" y="143"/>
                        </a:cubicBezTo>
                        <a:cubicBezTo>
                          <a:pt x="29" y="143"/>
                          <a:pt x="29" y="143"/>
                          <a:pt x="29" y="143"/>
                        </a:cubicBezTo>
                        <a:cubicBezTo>
                          <a:pt x="29" y="143"/>
                          <a:pt x="29" y="143"/>
                          <a:pt x="29" y="143"/>
                        </a:cubicBezTo>
                        <a:cubicBezTo>
                          <a:pt x="29" y="143"/>
                          <a:pt x="29" y="143"/>
                          <a:pt x="29" y="143"/>
                        </a:cubicBezTo>
                        <a:cubicBezTo>
                          <a:pt x="29" y="143"/>
                          <a:pt x="29" y="143"/>
                          <a:pt x="29" y="143"/>
                        </a:cubicBezTo>
                        <a:cubicBezTo>
                          <a:pt x="29" y="143"/>
                          <a:pt x="29" y="143"/>
                          <a:pt x="29" y="143"/>
                        </a:cubicBezTo>
                        <a:cubicBezTo>
                          <a:pt x="29" y="143"/>
                          <a:pt x="29" y="143"/>
                          <a:pt x="29" y="143"/>
                        </a:cubicBezTo>
                        <a:cubicBezTo>
                          <a:pt x="29" y="143"/>
                          <a:pt x="29" y="143"/>
                          <a:pt x="29" y="143"/>
                        </a:cubicBezTo>
                        <a:cubicBezTo>
                          <a:pt x="30" y="142"/>
                          <a:pt x="30" y="142"/>
                          <a:pt x="30" y="142"/>
                        </a:cubicBezTo>
                        <a:cubicBezTo>
                          <a:pt x="30" y="142"/>
                          <a:pt x="30" y="142"/>
                          <a:pt x="30" y="142"/>
                        </a:cubicBezTo>
                        <a:cubicBezTo>
                          <a:pt x="30" y="142"/>
                          <a:pt x="30" y="142"/>
                          <a:pt x="30" y="142"/>
                        </a:cubicBezTo>
                        <a:cubicBezTo>
                          <a:pt x="30" y="141"/>
                          <a:pt x="30" y="141"/>
                          <a:pt x="30" y="141"/>
                        </a:cubicBezTo>
                        <a:cubicBezTo>
                          <a:pt x="30" y="141"/>
                          <a:pt x="30" y="141"/>
                          <a:pt x="30" y="141"/>
                        </a:cubicBezTo>
                        <a:cubicBezTo>
                          <a:pt x="30" y="141"/>
                          <a:pt x="30" y="141"/>
                          <a:pt x="30" y="141"/>
                        </a:cubicBezTo>
                        <a:cubicBezTo>
                          <a:pt x="30" y="141"/>
                          <a:pt x="30" y="141"/>
                          <a:pt x="30" y="141"/>
                        </a:cubicBezTo>
                        <a:cubicBezTo>
                          <a:pt x="30" y="141"/>
                          <a:pt x="30" y="141"/>
                          <a:pt x="30" y="141"/>
                        </a:cubicBezTo>
                        <a:cubicBezTo>
                          <a:pt x="30" y="141"/>
                          <a:pt x="30" y="141"/>
                          <a:pt x="30" y="141"/>
                        </a:cubicBezTo>
                        <a:cubicBezTo>
                          <a:pt x="30" y="141"/>
                          <a:pt x="30" y="141"/>
                          <a:pt x="30" y="141"/>
                        </a:cubicBezTo>
                        <a:cubicBezTo>
                          <a:pt x="30" y="141"/>
                          <a:pt x="30" y="141"/>
                          <a:pt x="30" y="141"/>
                        </a:cubicBezTo>
                        <a:cubicBezTo>
                          <a:pt x="30" y="140"/>
                          <a:pt x="30" y="140"/>
                          <a:pt x="30" y="140"/>
                        </a:cubicBezTo>
                        <a:cubicBezTo>
                          <a:pt x="30" y="140"/>
                          <a:pt x="30" y="140"/>
                          <a:pt x="30" y="140"/>
                        </a:cubicBezTo>
                        <a:cubicBezTo>
                          <a:pt x="30" y="140"/>
                          <a:pt x="30" y="140"/>
                          <a:pt x="30" y="140"/>
                        </a:cubicBezTo>
                        <a:cubicBezTo>
                          <a:pt x="30" y="140"/>
                          <a:pt x="30" y="140"/>
                          <a:pt x="30" y="140"/>
                        </a:cubicBezTo>
                        <a:cubicBezTo>
                          <a:pt x="30" y="140"/>
                          <a:pt x="30" y="140"/>
                          <a:pt x="30" y="140"/>
                        </a:cubicBezTo>
                        <a:cubicBezTo>
                          <a:pt x="30" y="140"/>
                          <a:pt x="30" y="140"/>
                          <a:pt x="30" y="140"/>
                        </a:cubicBezTo>
                        <a:cubicBezTo>
                          <a:pt x="30" y="140"/>
                          <a:pt x="30" y="140"/>
                          <a:pt x="30" y="140"/>
                        </a:cubicBezTo>
                        <a:cubicBezTo>
                          <a:pt x="30" y="140"/>
                          <a:pt x="30" y="140"/>
                          <a:pt x="30" y="140"/>
                        </a:cubicBezTo>
                        <a:cubicBezTo>
                          <a:pt x="30" y="139"/>
                          <a:pt x="30" y="139"/>
                          <a:pt x="30" y="139"/>
                        </a:cubicBezTo>
                        <a:cubicBezTo>
                          <a:pt x="30" y="139"/>
                          <a:pt x="30" y="139"/>
                          <a:pt x="30" y="139"/>
                        </a:cubicBezTo>
                        <a:cubicBezTo>
                          <a:pt x="30" y="139"/>
                          <a:pt x="30" y="139"/>
                          <a:pt x="30" y="139"/>
                        </a:cubicBezTo>
                        <a:cubicBezTo>
                          <a:pt x="30" y="139"/>
                          <a:pt x="30" y="139"/>
                          <a:pt x="30" y="139"/>
                        </a:cubicBezTo>
                        <a:cubicBezTo>
                          <a:pt x="30" y="139"/>
                          <a:pt x="30" y="139"/>
                          <a:pt x="30" y="139"/>
                        </a:cubicBezTo>
                        <a:cubicBezTo>
                          <a:pt x="30" y="139"/>
                          <a:pt x="30" y="139"/>
                          <a:pt x="30" y="139"/>
                        </a:cubicBezTo>
                        <a:cubicBezTo>
                          <a:pt x="30" y="139"/>
                          <a:pt x="30" y="139"/>
                          <a:pt x="30" y="139"/>
                        </a:cubicBezTo>
                        <a:cubicBezTo>
                          <a:pt x="30" y="139"/>
                          <a:pt x="30" y="139"/>
                          <a:pt x="30" y="139"/>
                        </a:cubicBezTo>
                        <a:cubicBezTo>
                          <a:pt x="30" y="139"/>
                          <a:pt x="30" y="139"/>
                          <a:pt x="30" y="139"/>
                        </a:cubicBezTo>
                        <a:cubicBezTo>
                          <a:pt x="30" y="138"/>
                          <a:pt x="30" y="138"/>
                          <a:pt x="30" y="138"/>
                        </a:cubicBezTo>
                        <a:cubicBezTo>
                          <a:pt x="30" y="138"/>
                          <a:pt x="30" y="138"/>
                          <a:pt x="30" y="138"/>
                        </a:cubicBezTo>
                        <a:cubicBezTo>
                          <a:pt x="29" y="138"/>
                          <a:pt x="29" y="138"/>
                          <a:pt x="29" y="138"/>
                        </a:cubicBezTo>
                        <a:cubicBezTo>
                          <a:pt x="29" y="138"/>
                          <a:pt x="29" y="138"/>
                          <a:pt x="29" y="138"/>
                        </a:cubicBezTo>
                        <a:cubicBezTo>
                          <a:pt x="29" y="138"/>
                          <a:pt x="29" y="138"/>
                          <a:pt x="29" y="138"/>
                        </a:cubicBezTo>
                        <a:cubicBezTo>
                          <a:pt x="29" y="138"/>
                          <a:pt x="29" y="138"/>
                          <a:pt x="29" y="138"/>
                        </a:cubicBezTo>
                        <a:cubicBezTo>
                          <a:pt x="29" y="137"/>
                          <a:pt x="29" y="137"/>
                          <a:pt x="29" y="137"/>
                        </a:cubicBezTo>
                        <a:cubicBezTo>
                          <a:pt x="29" y="137"/>
                          <a:pt x="29" y="137"/>
                          <a:pt x="29" y="137"/>
                        </a:cubicBezTo>
                        <a:cubicBezTo>
                          <a:pt x="29" y="137"/>
                          <a:pt x="29" y="137"/>
                          <a:pt x="29" y="137"/>
                        </a:cubicBezTo>
                        <a:cubicBezTo>
                          <a:pt x="29" y="137"/>
                          <a:pt x="29" y="137"/>
                          <a:pt x="29" y="137"/>
                        </a:cubicBezTo>
                        <a:cubicBezTo>
                          <a:pt x="29" y="137"/>
                          <a:pt x="29" y="137"/>
                          <a:pt x="29" y="137"/>
                        </a:cubicBezTo>
                        <a:cubicBezTo>
                          <a:pt x="29" y="137"/>
                          <a:pt x="29" y="137"/>
                          <a:pt x="29" y="137"/>
                        </a:cubicBezTo>
                        <a:cubicBezTo>
                          <a:pt x="29" y="136"/>
                          <a:pt x="29" y="136"/>
                          <a:pt x="29" y="136"/>
                        </a:cubicBezTo>
                        <a:cubicBezTo>
                          <a:pt x="29" y="136"/>
                          <a:pt x="29" y="136"/>
                          <a:pt x="29" y="136"/>
                        </a:cubicBezTo>
                        <a:cubicBezTo>
                          <a:pt x="29" y="136"/>
                          <a:pt x="29" y="136"/>
                          <a:pt x="29" y="136"/>
                        </a:cubicBezTo>
                        <a:cubicBezTo>
                          <a:pt x="29" y="136"/>
                          <a:pt x="29" y="136"/>
                          <a:pt x="29" y="136"/>
                        </a:cubicBezTo>
                        <a:cubicBezTo>
                          <a:pt x="29" y="135"/>
                          <a:pt x="29" y="135"/>
                          <a:pt x="29" y="135"/>
                        </a:cubicBezTo>
                        <a:cubicBezTo>
                          <a:pt x="29" y="135"/>
                          <a:pt x="29" y="135"/>
                          <a:pt x="29" y="135"/>
                        </a:cubicBezTo>
                        <a:cubicBezTo>
                          <a:pt x="29" y="135"/>
                          <a:pt x="29" y="135"/>
                          <a:pt x="29" y="135"/>
                        </a:cubicBezTo>
                        <a:cubicBezTo>
                          <a:pt x="29" y="135"/>
                          <a:pt x="29" y="135"/>
                          <a:pt x="29" y="135"/>
                        </a:cubicBezTo>
                        <a:cubicBezTo>
                          <a:pt x="29" y="135"/>
                          <a:pt x="29" y="135"/>
                          <a:pt x="29" y="135"/>
                        </a:cubicBezTo>
                        <a:cubicBezTo>
                          <a:pt x="29" y="135"/>
                          <a:pt x="29" y="135"/>
                          <a:pt x="29" y="135"/>
                        </a:cubicBezTo>
                        <a:cubicBezTo>
                          <a:pt x="29" y="135"/>
                          <a:pt x="29" y="135"/>
                          <a:pt x="29" y="135"/>
                        </a:cubicBezTo>
                        <a:cubicBezTo>
                          <a:pt x="29" y="135"/>
                          <a:pt x="29" y="135"/>
                          <a:pt x="29" y="135"/>
                        </a:cubicBezTo>
                        <a:cubicBezTo>
                          <a:pt x="29" y="135"/>
                          <a:pt x="29" y="135"/>
                          <a:pt x="29" y="135"/>
                        </a:cubicBezTo>
                        <a:cubicBezTo>
                          <a:pt x="29" y="135"/>
                          <a:pt x="29" y="135"/>
                          <a:pt x="29" y="135"/>
                        </a:cubicBezTo>
                        <a:cubicBezTo>
                          <a:pt x="29" y="135"/>
                          <a:pt x="29" y="135"/>
                          <a:pt x="29" y="135"/>
                        </a:cubicBezTo>
                        <a:cubicBezTo>
                          <a:pt x="29" y="134"/>
                          <a:pt x="29" y="134"/>
                          <a:pt x="29" y="134"/>
                        </a:cubicBezTo>
                        <a:cubicBezTo>
                          <a:pt x="28" y="134"/>
                          <a:pt x="28" y="134"/>
                          <a:pt x="28" y="134"/>
                        </a:cubicBezTo>
                        <a:cubicBezTo>
                          <a:pt x="28" y="134"/>
                          <a:pt x="28" y="134"/>
                          <a:pt x="28" y="134"/>
                        </a:cubicBezTo>
                        <a:cubicBezTo>
                          <a:pt x="28" y="134"/>
                          <a:pt x="28" y="134"/>
                          <a:pt x="28" y="134"/>
                        </a:cubicBezTo>
                        <a:cubicBezTo>
                          <a:pt x="28" y="134"/>
                          <a:pt x="28" y="134"/>
                          <a:pt x="28" y="134"/>
                        </a:cubicBezTo>
                        <a:cubicBezTo>
                          <a:pt x="28" y="134"/>
                          <a:pt x="28" y="134"/>
                          <a:pt x="28" y="134"/>
                        </a:cubicBezTo>
                        <a:cubicBezTo>
                          <a:pt x="28" y="134"/>
                          <a:pt x="28" y="134"/>
                          <a:pt x="28" y="134"/>
                        </a:cubicBezTo>
                        <a:cubicBezTo>
                          <a:pt x="28" y="134"/>
                          <a:pt x="28" y="134"/>
                          <a:pt x="28" y="134"/>
                        </a:cubicBezTo>
                        <a:cubicBezTo>
                          <a:pt x="27" y="134"/>
                          <a:pt x="27" y="134"/>
                          <a:pt x="27" y="134"/>
                        </a:cubicBezTo>
                        <a:cubicBezTo>
                          <a:pt x="27" y="134"/>
                          <a:pt x="27" y="134"/>
                          <a:pt x="27" y="134"/>
                        </a:cubicBezTo>
                        <a:cubicBezTo>
                          <a:pt x="27" y="134"/>
                          <a:pt x="27" y="134"/>
                          <a:pt x="27" y="134"/>
                        </a:cubicBezTo>
                        <a:cubicBezTo>
                          <a:pt x="27" y="134"/>
                          <a:pt x="27" y="134"/>
                          <a:pt x="27" y="134"/>
                        </a:cubicBezTo>
                        <a:cubicBezTo>
                          <a:pt x="27" y="134"/>
                          <a:pt x="27" y="134"/>
                          <a:pt x="27" y="134"/>
                        </a:cubicBezTo>
                        <a:cubicBezTo>
                          <a:pt x="27" y="134"/>
                          <a:pt x="27" y="134"/>
                          <a:pt x="27" y="134"/>
                        </a:cubicBezTo>
                        <a:cubicBezTo>
                          <a:pt x="27" y="134"/>
                          <a:pt x="27" y="134"/>
                          <a:pt x="27" y="134"/>
                        </a:cubicBezTo>
                        <a:cubicBezTo>
                          <a:pt x="27" y="134"/>
                          <a:pt x="27" y="134"/>
                          <a:pt x="27" y="134"/>
                        </a:cubicBezTo>
                        <a:cubicBezTo>
                          <a:pt x="27" y="133"/>
                          <a:pt x="27" y="133"/>
                          <a:pt x="27" y="133"/>
                        </a:cubicBezTo>
                        <a:cubicBezTo>
                          <a:pt x="26" y="133"/>
                          <a:pt x="26" y="133"/>
                          <a:pt x="26" y="133"/>
                        </a:cubicBezTo>
                        <a:cubicBezTo>
                          <a:pt x="26" y="133"/>
                          <a:pt x="26" y="133"/>
                          <a:pt x="26" y="133"/>
                        </a:cubicBezTo>
                        <a:cubicBezTo>
                          <a:pt x="26" y="133"/>
                          <a:pt x="26" y="133"/>
                          <a:pt x="26" y="133"/>
                        </a:cubicBezTo>
                        <a:cubicBezTo>
                          <a:pt x="26" y="133"/>
                          <a:pt x="26" y="133"/>
                          <a:pt x="26" y="133"/>
                        </a:cubicBezTo>
                        <a:cubicBezTo>
                          <a:pt x="26" y="133"/>
                          <a:pt x="26" y="133"/>
                          <a:pt x="26" y="133"/>
                        </a:cubicBezTo>
                        <a:cubicBezTo>
                          <a:pt x="26" y="132"/>
                          <a:pt x="26" y="132"/>
                          <a:pt x="26" y="132"/>
                        </a:cubicBezTo>
                        <a:cubicBezTo>
                          <a:pt x="26" y="132"/>
                          <a:pt x="26" y="132"/>
                          <a:pt x="26" y="132"/>
                        </a:cubicBezTo>
                        <a:cubicBezTo>
                          <a:pt x="26" y="132"/>
                          <a:pt x="26" y="132"/>
                          <a:pt x="26" y="132"/>
                        </a:cubicBezTo>
                        <a:cubicBezTo>
                          <a:pt x="26" y="132"/>
                          <a:pt x="26" y="132"/>
                          <a:pt x="26" y="132"/>
                        </a:cubicBezTo>
                        <a:cubicBezTo>
                          <a:pt x="26" y="132"/>
                          <a:pt x="26" y="132"/>
                          <a:pt x="26" y="132"/>
                        </a:cubicBezTo>
                        <a:cubicBezTo>
                          <a:pt x="26" y="132"/>
                          <a:pt x="26" y="132"/>
                          <a:pt x="26" y="132"/>
                        </a:cubicBezTo>
                        <a:cubicBezTo>
                          <a:pt x="26" y="132"/>
                          <a:pt x="26" y="132"/>
                          <a:pt x="26" y="132"/>
                        </a:cubicBezTo>
                        <a:cubicBezTo>
                          <a:pt x="26" y="132"/>
                          <a:pt x="26" y="132"/>
                          <a:pt x="26" y="132"/>
                        </a:cubicBezTo>
                        <a:cubicBezTo>
                          <a:pt x="26" y="131"/>
                          <a:pt x="26" y="131"/>
                          <a:pt x="26" y="131"/>
                        </a:cubicBezTo>
                        <a:cubicBezTo>
                          <a:pt x="26" y="131"/>
                          <a:pt x="26" y="131"/>
                          <a:pt x="26" y="131"/>
                        </a:cubicBezTo>
                        <a:cubicBezTo>
                          <a:pt x="26" y="131"/>
                          <a:pt x="26" y="131"/>
                          <a:pt x="26" y="131"/>
                        </a:cubicBezTo>
                        <a:cubicBezTo>
                          <a:pt x="26" y="131"/>
                          <a:pt x="26" y="131"/>
                          <a:pt x="26" y="131"/>
                        </a:cubicBezTo>
                        <a:cubicBezTo>
                          <a:pt x="26" y="131"/>
                          <a:pt x="26" y="131"/>
                          <a:pt x="26" y="131"/>
                        </a:cubicBezTo>
                        <a:cubicBezTo>
                          <a:pt x="26" y="130"/>
                          <a:pt x="26" y="130"/>
                          <a:pt x="26" y="130"/>
                        </a:cubicBezTo>
                        <a:cubicBezTo>
                          <a:pt x="26" y="130"/>
                          <a:pt x="26" y="130"/>
                          <a:pt x="26" y="130"/>
                        </a:cubicBezTo>
                        <a:cubicBezTo>
                          <a:pt x="26" y="130"/>
                          <a:pt x="26" y="130"/>
                          <a:pt x="26" y="130"/>
                        </a:cubicBezTo>
                        <a:cubicBezTo>
                          <a:pt x="26" y="130"/>
                          <a:pt x="26" y="130"/>
                          <a:pt x="26" y="130"/>
                        </a:cubicBezTo>
                        <a:cubicBezTo>
                          <a:pt x="26" y="130"/>
                          <a:pt x="26" y="130"/>
                          <a:pt x="26" y="130"/>
                        </a:cubicBezTo>
                        <a:cubicBezTo>
                          <a:pt x="26" y="130"/>
                          <a:pt x="26" y="130"/>
                          <a:pt x="26" y="130"/>
                        </a:cubicBezTo>
                        <a:cubicBezTo>
                          <a:pt x="26" y="130"/>
                          <a:pt x="26" y="130"/>
                          <a:pt x="26" y="130"/>
                        </a:cubicBezTo>
                        <a:cubicBezTo>
                          <a:pt x="26" y="130"/>
                          <a:pt x="26" y="130"/>
                          <a:pt x="26" y="130"/>
                        </a:cubicBezTo>
                        <a:cubicBezTo>
                          <a:pt x="26" y="130"/>
                          <a:pt x="26" y="130"/>
                          <a:pt x="26" y="130"/>
                        </a:cubicBezTo>
                        <a:cubicBezTo>
                          <a:pt x="26" y="130"/>
                          <a:pt x="26" y="130"/>
                          <a:pt x="26" y="130"/>
                        </a:cubicBezTo>
                        <a:cubicBezTo>
                          <a:pt x="25" y="129"/>
                          <a:pt x="25" y="129"/>
                          <a:pt x="25" y="129"/>
                        </a:cubicBezTo>
                        <a:cubicBezTo>
                          <a:pt x="25" y="129"/>
                          <a:pt x="25" y="129"/>
                          <a:pt x="25" y="129"/>
                        </a:cubicBezTo>
                        <a:cubicBezTo>
                          <a:pt x="25" y="129"/>
                          <a:pt x="25" y="129"/>
                          <a:pt x="25" y="129"/>
                        </a:cubicBezTo>
                        <a:cubicBezTo>
                          <a:pt x="25" y="129"/>
                          <a:pt x="25" y="129"/>
                          <a:pt x="25" y="129"/>
                        </a:cubicBezTo>
                        <a:cubicBezTo>
                          <a:pt x="25" y="129"/>
                          <a:pt x="25" y="129"/>
                          <a:pt x="25" y="129"/>
                        </a:cubicBezTo>
                        <a:cubicBezTo>
                          <a:pt x="25" y="128"/>
                          <a:pt x="25" y="128"/>
                          <a:pt x="25" y="128"/>
                        </a:cubicBezTo>
                        <a:cubicBezTo>
                          <a:pt x="25" y="128"/>
                          <a:pt x="25" y="128"/>
                          <a:pt x="25" y="128"/>
                        </a:cubicBezTo>
                        <a:cubicBezTo>
                          <a:pt x="25" y="128"/>
                          <a:pt x="25" y="128"/>
                          <a:pt x="25" y="128"/>
                        </a:cubicBezTo>
                        <a:cubicBezTo>
                          <a:pt x="25" y="127"/>
                          <a:pt x="25" y="127"/>
                          <a:pt x="25" y="127"/>
                        </a:cubicBezTo>
                        <a:cubicBezTo>
                          <a:pt x="25" y="127"/>
                          <a:pt x="25" y="127"/>
                          <a:pt x="25" y="127"/>
                        </a:cubicBezTo>
                        <a:cubicBezTo>
                          <a:pt x="25" y="127"/>
                          <a:pt x="25" y="127"/>
                          <a:pt x="25" y="127"/>
                        </a:cubicBezTo>
                        <a:cubicBezTo>
                          <a:pt x="25" y="127"/>
                          <a:pt x="25" y="127"/>
                          <a:pt x="25" y="127"/>
                        </a:cubicBezTo>
                        <a:cubicBezTo>
                          <a:pt x="25" y="127"/>
                          <a:pt x="25" y="127"/>
                          <a:pt x="25" y="127"/>
                        </a:cubicBezTo>
                        <a:cubicBezTo>
                          <a:pt x="25" y="127"/>
                          <a:pt x="25" y="127"/>
                          <a:pt x="25" y="127"/>
                        </a:cubicBezTo>
                        <a:cubicBezTo>
                          <a:pt x="25" y="126"/>
                          <a:pt x="25" y="126"/>
                          <a:pt x="25" y="126"/>
                        </a:cubicBezTo>
                        <a:cubicBezTo>
                          <a:pt x="25" y="126"/>
                          <a:pt x="25" y="126"/>
                          <a:pt x="25" y="126"/>
                        </a:cubicBezTo>
                        <a:cubicBezTo>
                          <a:pt x="26" y="126"/>
                          <a:pt x="26" y="126"/>
                          <a:pt x="26" y="126"/>
                        </a:cubicBezTo>
                        <a:cubicBezTo>
                          <a:pt x="26" y="126"/>
                          <a:pt x="26" y="126"/>
                          <a:pt x="26" y="126"/>
                        </a:cubicBezTo>
                        <a:cubicBezTo>
                          <a:pt x="26" y="126"/>
                          <a:pt x="26" y="126"/>
                          <a:pt x="26" y="126"/>
                        </a:cubicBezTo>
                        <a:cubicBezTo>
                          <a:pt x="26" y="126"/>
                          <a:pt x="26" y="126"/>
                          <a:pt x="26" y="126"/>
                        </a:cubicBezTo>
                        <a:cubicBezTo>
                          <a:pt x="25" y="126"/>
                          <a:pt x="25" y="126"/>
                          <a:pt x="25" y="126"/>
                        </a:cubicBezTo>
                        <a:cubicBezTo>
                          <a:pt x="25" y="126"/>
                          <a:pt x="25" y="126"/>
                          <a:pt x="25" y="126"/>
                        </a:cubicBezTo>
                        <a:cubicBezTo>
                          <a:pt x="25" y="125"/>
                          <a:pt x="25" y="125"/>
                          <a:pt x="25" y="125"/>
                        </a:cubicBezTo>
                        <a:cubicBezTo>
                          <a:pt x="25" y="125"/>
                          <a:pt x="25" y="125"/>
                          <a:pt x="25" y="125"/>
                        </a:cubicBezTo>
                        <a:cubicBezTo>
                          <a:pt x="25" y="125"/>
                          <a:pt x="25" y="125"/>
                          <a:pt x="25" y="125"/>
                        </a:cubicBezTo>
                        <a:cubicBezTo>
                          <a:pt x="25" y="125"/>
                          <a:pt x="25" y="125"/>
                          <a:pt x="25" y="125"/>
                        </a:cubicBezTo>
                        <a:cubicBezTo>
                          <a:pt x="25" y="125"/>
                          <a:pt x="25" y="125"/>
                          <a:pt x="25" y="125"/>
                        </a:cubicBezTo>
                        <a:cubicBezTo>
                          <a:pt x="25" y="125"/>
                          <a:pt x="25" y="125"/>
                          <a:pt x="25" y="125"/>
                        </a:cubicBezTo>
                        <a:cubicBezTo>
                          <a:pt x="25" y="125"/>
                          <a:pt x="25" y="125"/>
                          <a:pt x="25" y="125"/>
                        </a:cubicBezTo>
                        <a:cubicBezTo>
                          <a:pt x="24" y="125"/>
                          <a:pt x="24" y="125"/>
                          <a:pt x="24" y="125"/>
                        </a:cubicBezTo>
                        <a:cubicBezTo>
                          <a:pt x="24" y="125"/>
                          <a:pt x="24" y="125"/>
                          <a:pt x="24" y="125"/>
                        </a:cubicBezTo>
                        <a:cubicBezTo>
                          <a:pt x="24" y="124"/>
                          <a:pt x="24" y="124"/>
                          <a:pt x="24" y="124"/>
                        </a:cubicBezTo>
                        <a:cubicBezTo>
                          <a:pt x="24" y="124"/>
                          <a:pt x="24" y="124"/>
                          <a:pt x="24" y="124"/>
                        </a:cubicBezTo>
                        <a:cubicBezTo>
                          <a:pt x="24" y="124"/>
                          <a:pt x="24" y="124"/>
                          <a:pt x="24" y="124"/>
                        </a:cubicBezTo>
                        <a:cubicBezTo>
                          <a:pt x="24" y="124"/>
                          <a:pt x="24" y="124"/>
                          <a:pt x="24" y="124"/>
                        </a:cubicBezTo>
                        <a:cubicBezTo>
                          <a:pt x="24" y="124"/>
                          <a:pt x="24" y="124"/>
                          <a:pt x="24" y="124"/>
                        </a:cubicBezTo>
                        <a:cubicBezTo>
                          <a:pt x="24" y="124"/>
                          <a:pt x="24" y="124"/>
                          <a:pt x="24" y="124"/>
                        </a:cubicBezTo>
                        <a:cubicBezTo>
                          <a:pt x="24" y="124"/>
                          <a:pt x="24" y="124"/>
                          <a:pt x="24" y="124"/>
                        </a:cubicBezTo>
                        <a:cubicBezTo>
                          <a:pt x="23" y="124"/>
                          <a:pt x="23" y="124"/>
                          <a:pt x="23" y="124"/>
                        </a:cubicBezTo>
                        <a:cubicBezTo>
                          <a:pt x="23" y="124"/>
                          <a:pt x="23" y="124"/>
                          <a:pt x="23" y="124"/>
                        </a:cubicBezTo>
                        <a:cubicBezTo>
                          <a:pt x="23" y="124"/>
                          <a:pt x="23" y="124"/>
                          <a:pt x="23" y="124"/>
                        </a:cubicBezTo>
                        <a:cubicBezTo>
                          <a:pt x="23" y="124"/>
                          <a:pt x="23" y="124"/>
                          <a:pt x="23" y="124"/>
                        </a:cubicBezTo>
                        <a:cubicBezTo>
                          <a:pt x="23" y="124"/>
                          <a:pt x="23" y="124"/>
                          <a:pt x="23" y="124"/>
                        </a:cubicBezTo>
                        <a:cubicBezTo>
                          <a:pt x="23" y="124"/>
                          <a:pt x="23" y="124"/>
                          <a:pt x="23" y="124"/>
                        </a:cubicBezTo>
                        <a:cubicBezTo>
                          <a:pt x="23" y="124"/>
                          <a:pt x="23" y="124"/>
                          <a:pt x="23" y="124"/>
                        </a:cubicBezTo>
                        <a:cubicBezTo>
                          <a:pt x="23" y="124"/>
                          <a:pt x="23" y="124"/>
                          <a:pt x="23" y="124"/>
                        </a:cubicBezTo>
                        <a:cubicBezTo>
                          <a:pt x="23" y="124"/>
                          <a:pt x="23" y="124"/>
                          <a:pt x="23" y="124"/>
                        </a:cubicBezTo>
                        <a:cubicBezTo>
                          <a:pt x="22" y="124"/>
                          <a:pt x="22" y="124"/>
                          <a:pt x="22" y="124"/>
                        </a:cubicBezTo>
                        <a:cubicBezTo>
                          <a:pt x="22" y="124"/>
                          <a:pt x="22" y="124"/>
                          <a:pt x="22" y="124"/>
                        </a:cubicBezTo>
                        <a:cubicBezTo>
                          <a:pt x="22" y="123"/>
                          <a:pt x="22" y="123"/>
                          <a:pt x="22" y="123"/>
                        </a:cubicBezTo>
                        <a:cubicBezTo>
                          <a:pt x="22" y="123"/>
                          <a:pt x="22" y="123"/>
                          <a:pt x="22" y="123"/>
                        </a:cubicBezTo>
                        <a:cubicBezTo>
                          <a:pt x="22" y="123"/>
                          <a:pt x="22" y="123"/>
                          <a:pt x="22" y="123"/>
                        </a:cubicBezTo>
                        <a:cubicBezTo>
                          <a:pt x="22" y="123"/>
                          <a:pt x="22" y="123"/>
                          <a:pt x="22" y="123"/>
                        </a:cubicBezTo>
                        <a:cubicBezTo>
                          <a:pt x="22" y="123"/>
                          <a:pt x="22" y="123"/>
                          <a:pt x="22" y="123"/>
                        </a:cubicBezTo>
                        <a:cubicBezTo>
                          <a:pt x="22" y="123"/>
                          <a:pt x="22" y="123"/>
                          <a:pt x="22" y="123"/>
                        </a:cubicBezTo>
                        <a:cubicBezTo>
                          <a:pt x="22" y="122"/>
                          <a:pt x="22" y="122"/>
                          <a:pt x="22" y="122"/>
                        </a:cubicBezTo>
                        <a:cubicBezTo>
                          <a:pt x="22" y="122"/>
                          <a:pt x="22" y="122"/>
                          <a:pt x="22" y="122"/>
                        </a:cubicBezTo>
                        <a:cubicBezTo>
                          <a:pt x="22" y="122"/>
                          <a:pt x="22" y="122"/>
                          <a:pt x="22" y="122"/>
                        </a:cubicBezTo>
                        <a:cubicBezTo>
                          <a:pt x="22" y="122"/>
                          <a:pt x="22" y="122"/>
                          <a:pt x="22" y="122"/>
                        </a:cubicBezTo>
                        <a:cubicBezTo>
                          <a:pt x="22" y="122"/>
                          <a:pt x="22" y="122"/>
                          <a:pt x="22" y="122"/>
                        </a:cubicBezTo>
                        <a:cubicBezTo>
                          <a:pt x="21" y="122"/>
                          <a:pt x="21" y="122"/>
                          <a:pt x="21" y="122"/>
                        </a:cubicBezTo>
                        <a:cubicBezTo>
                          <a:pt x="21" y="122"/>
                          <a:pt x="21" y="122"/>
                          <a:pt x="21" y="122"/>
                        </a:cubicBezTo>
                        <a:cubicBezTo>
                          <a:pt x="21" y="122"/>
                          <a:pt x="21" y="122"/>
                          <a:pt x="21" y="122"/>
                        </a:cubicBezTo>
                        <a:cubicBezTo>
                          <a:pt x="21" y="122"/>
                          <a:pt x="21" y="122"/>
                          <a:pt x="21" y="122"/>
                        </a:cubicBezTo>
                        <a:cubicBezTo>
                          <a:pt x="21" y="122"/>
                          <a:pt x="21" y="122"/>
                          <a:pt x="21" y="122"/>
                        </a:cubicBezTo>
                        <a:cubicBezTo>
                          <a:pt x="21" y="122"/>
                          <a:pt x="21" y="122"/>
                          <a:pt x="21" y="122"/>
                        </a:cubicBezTo>
                        <a:cubicBezTo>
                          <a:pt x="21" y="122"/>
                          <a:pt x="21" y="122"/>
                          <a:pt x="21" y="122"/>
                        </a:cubicBezTo>
                        <a:cubicBezTo>
                          <a:pt x="21" y="121"/>
                          <a:pt x="21" y="121"/>
                          <a:pt x="21" y="121"/>
                        </a:cubicBezTo>
                        <a:cubicBezTo>
                          <a:pt x="21" y="121"/>
                          <a:pt x="21" y="121"/>
                          <a:pt x="21" y="121"/>
                        </a:cubicBezTo>
                        <a:cubicBezTo>
                          <a:pt x="21" y="121"/>
                          <a:pt x="21" y="121"/>
                          <a:pt x="21" y="121"/>
                        </a:cubicBezTo>
                        <a:cubicBezTo>
                          <a:pt x="21" y="121"/>
                          <a:pt x="21" y="121"/>
                          <a:pt x="21" y="121"/>
                        </a:cubicBezTo>
                        <a:cubicBezTo>
                          <a:pt x="20" y="121"/>
                          <a:pt x="20" y="121"/>
                          <a:pt x="20" y="121"/>
                        </a:cubicBezTo>
                        <a:cubicBezTo>
                          <a:pt x="20" y="121"/>
                          <a:pt x="20" y="121"/>
                          <a:pt x="20" y="121"/>
                        </a:cubicBezTo>
                        <a:cubicBezTo>
                          <a:pt x="20" y="121"/>
                          <a:pt x="20" y="121"/>
                          <a:pt x="20" y="121"/>
                        </a:cubicBezTo>
                        <a:cubicBezTo>
                          <a:pt x="20" y="121"/>
                          <a:pt x="20" y="121"/>
                          <a:pt x="20" y="121"/>
                        </a:cubicBezTo>
                        <a:cubicBezTo>
                          <a:pt x="20" y="121"/>
                          <a:pt x="20" y="121"/>
                          <a:pt x="20" y="121"/>
                        </a:cubicBezTo>
                        <a:cubicBezTo>
                          <a:pt x="20" y="121"/>
                          <a:pt x="20" y="121"/>
                          <a:pt x="20" y="121"/>
                        </a:cubicBezTo>
                        <a:cubicBezTo>
                          <a:pt x="19" y="121"/>
                          <a:pt x="19" y="121"/>
                          <a:pt x="19" y="121"/>
                        </a:cubicBezTo>
                        <a:cubicBezTo>
                          <a:pt x="19" y="121"/>
                          <a:pt x="19" y="121"/>
                          <a:pt x="19" y="121"/>
                        </a:cubicBezTo>
                        <a:cubicBezTo>
                          <a:pt x="19" y="121"/>
                          <a:pt x="19" y="121"/>
                          <a:pt x="19" y="121"/>
                        </a:cubicBezTo>
                        <a:cubicBezTo>
                          <a:pt x="19" y="121"/>
                          <a:pt x="19" y="121"/>
                          <a:pt x="19" y="121"/>
                        </a:cubicBezTo>
                        <a:cubicBezTo>
                          <a:pt x="19" y="121"/>
                          <a:pt x="19" y="121"/>
                          <a:pt x="19" y="121"/>
                        </a:cubicBezTo>
                        <a:cubicBezTo>
                          <a:pt x="19" y="121"/>
                          <a:pt x="19" y="121"/>
                          <a:pt x="19" y="121"/>
                        </a:cubicBezTo>
                        <a:cubicBezTo>
                          <a:pt x="19" y="121"/>
                          <a:pt x="19" y="121"/>
                          <a:pt x="19" y="121"/>
                        </a:cubicBezTo>
                        <a:cubicBezTo>
                          <a:pt x="20" y="121"/>
                          <a:pt x="20" y="121"/>
                          <a:pt x="20" y="121"/>
                        </a:cubicBezTo>
                        <a:cubicBezTo>
                          <a:pt x="20" y="121"/>
                          <a:pt x="20" y="121"/>
                          <a:pt x="20" y="121"/>
                        </a:cubicBezTo>
                        <a:cubicBezTo>
                          <a:pt x="20" y="120"/>
                          <a:pt x="20" y="120"/>
                          <a:pt x="20" y="120"/>
                        </a:cubicBezTo>
                        <a:cubicBezTo>
                          <a:pt x="20" y="120"/>
                          <a:pt x="20" y="120"/>
                          <a:pt x="20" y="120"/>
                        </a:cubicBezTo>
                        <a:cubicBezTo>
                          <a:pt x="20" y="120"/>
                          <a:pt x="20" y="120"/>
                          <a:pt x="20" y="120"/>
                        </a:cubicBezTo>
                        <a:cubicBezTo>
                          <a:pt x="20" y="120"/>
                          <a:pt x="20" y="120"/>
                          <a:pt x="20" y="120"/>
                        </a:cubicBezTo>
                        <a:cubicBezTo>
                          <a:pt x="20" y="120"/>
                          <a:pt x="20" y="120"/>
                          <a:pt x="20" y="120"/>
                        </a:cubicBezTo>
                        <a:cubicBezTo>
                          <a:pt x="20" y="120"/>
                          <a:pt x="20" y="120"/>
                          <a:pt x="20" y="120"/>
                        </a:cubicBezTo>
                        <a:cubicBezTo>
                          <a:pt x="20" y="120"/>
                          <a:pt x="20" y="120"/>
                          <a:pt x="20" y="120"/>
                        </a:cubicBezTo>
                        <a:cubicBezTo>
                          <a:pt x="20" y="120"/>
                          <a:pt x="20" y="120"/>
                          <a:pt x="20" y="120"/>
                        </a:cubicBezTo>
                        <a:cubicBezTo>
                          <a:pt x="20" y="120"/>
                          <a:pt x="20" y="120"/>
                          <a:pt x="20" y="120"/>
                        </a:cubicBezTo>
                        <a:cubicBezTo>
                          <a:pt x="20" y="119"/>
                          <a:pt x="20" y="119"/>
                          <a:pt x="20" y="119"/>
                        </a:cubicBezTo>
                        <a:cubicBezTo>
                          <a:pt x="20" y="119"/>
                          <a:pt x="20" y="119"/>
                          <a:pt x="20" y="119"/>
                        </a:cubicBezTo>
                        <a:cubicBezTo>
                          <a:pt x="20" y="119"/>
                          <a:pt x="20" y="119"/>
                          <a:pt x="20" y="119"/>
                        </a:cubicBezTo>
                        <a:cubicBezTo>
                          <a:pt x="20" y="119"/>
                          <a:pt x="20" y="119"/>
                          <a:pt x="20" y="119"/>
                        </a:cubicBezTo>
                        <a:cubicBezTo>
                          <a:pt x="20" y="119"/>
                          <a:pt x="20" y="119"/>
                          <a:pt x="20" y="119"/>
                        </a:cubicBezTo>
                        <a:cubicBezTo>
                          <a:pt x="20" y="119"/>
                          <a:pt x="20" y="119"/>
                          <a:pt x="20" y="119"/>
                        </a:cubicBezTo>
                        <a:cubicBezTo>
                          <a:pt x="20" y="119"/>
                          <a:pt x="20" y="119"/>
                          <a:pt x="20" y="119"/>
                        </a:cubicBezTo>
                        <a:cubicBezTo>
                          <a:pt x="20" y="118"/>
                          <a:pt x="20" y="118"/>
                          <a:pt x="20" y="118"/>
                        </a:cubicBezTo>
                        <a:cubicBezTo>
                          <a:pt x="20" y="118"/>
                          <a:pt x="20" y="118"/>
                          <a:pt x="20" y="118"/>
                        </a:cubicBezTo>
                        <a:cubicBezTo>
                          <a:pt x="20" y="118"/>
                          <a:pt x="20" y="118"/>
                          <a:pt x="20" y="118"/>
                        </a:cubicBezTo>
                        <a:cubicBezTo>
                          <a:pt x="20" y="118"/>
                          <a:pt x="20" y="118"/>
                          <a:pt x="20" y="118"/>
                        </a:cubicBezTo>
                        <a:cubicBezTo>
                          <a:pt x="20" y="118"/>
                          <a:pt x="20" y="118"/>
                          <a:pt x="20" y="118"/>
                        </a:cubicBezTo>
                        <a:cubicBezTo>
                          <a:pt x="20" y="118"/>
                          <a:pt x="20" y="118"/>
                          <a:pt x="20" y="118"/>
                        </a:cubicBezTo>
                        <a:cubicBezTo>
                          <a:pt x="20" y="118"/>
                          <a:pt x="20" y="118"/>
                          <a:pt x="20" y="118"/>
                        </a:cubicBezTo>
                        <a:cubicBezTo>
                          <a:pt x="20" y="118"/>
                          <a:pt x="20" y="118"/>
                          <a:pt x="20" y="118"/>
                        </a:cubicBezTo>
                        <a:cubicBezTo>
                          <a:pt x="20" y="118"/>
                          <a:pt x="20" y="118"/>
                          <a:pt x="20" y="118"/>
                        </a:cubicBezTo>
                        <a:cubicBezTo>
                          <a:pt x="20" y="117"/>
                          <a:pt x="20" y="117"/>
                          <a:pt x="20" y="117"/>
                        </a:cubicBezTo>
                        <a:cubicBezTo>
                          <a:pt x="20" y="117"/>
                          <a:pt x="20" y="117"/>
                          <a:pt x="20" y="117"/>
                        </a:cubicBezTo>
                        <a:cubicBezTo>
                          <a:pt x="21" y="117"/>
                          <a:pt x="21" y="117"/>
                          <a:pt x="21" y="117"/>
                        </a:cubicBezTo>
                        <a:cubicBezTo>
                          <a:pt x="21" y="117"/>
                          <a:pt x="21" y="117"/>
                          <a:pt x="21" y="117"/>
                        </a:cubicBezTo>
                        <a:cubicBezTo>
                          <a:pt x="21" y="117"/>
                          <a:pt x="21" y="117"/>
                          <a:pt x="21" y="117"/>
                        </a:cubicBezTo>
                        <a:cubicBezTo>
                          <a:pt x="21" y="117"/>
                          <a:pt x="21" y="117"/>
                          <a:pt x="21" y="117"/>
                        </a:cubicBezTo>
                        <a:cubicBezTo>
                          <a:pt x="21" y="117"/>
                          <a:pt x="21" y="117"/>
                          <a:pt x="21" y="117"/>
                        </a:cubicBezTo>
                        <a:cubicBezTo>
                          <a:pt x="21" y="117"/>
                          <a:pt x="21" y="117"/>
                          <a:pt x="21" y="117"/>
                        </a:cubicBezTo>
                        <a:cubicBezTo>
                          <a:pt x="21" y="117"/>
                          <a:pt x="21" y="117"/>
                          <a:pt x="21" y="117"/>
                        </a:cubicBezTo>
                        <a:cubicBezTo>
                          <a:pt x="21" y="117"/>
                          <a:pt x="21" y="117"/>
                          <a:pt x="21" y="117"/>
                        </a:cubicBezTo>
                        <a:cubicBezTo>
                          <a:pt x="21" y="117"/>
                          <a:pt x="21" y="117"/>
                          <a:pt x="21" y="117"/>
                        </a:cubicBezTo>
                        <a:cubicBezTo>
                          <a:pt x="21" y="116"/>
                          <a:pt x="21" y="116"/>
                          <a:pt x="21" y="116"/>
                        </a:cubicBezTo>
                        <a:cubicBezTo>
                          <a:pt x="21" y="116"/>
                          <a:pt x="21" y="116"/>
                          <a:pt x="21" y="116"/>
                        </a:cubicBezTo>
                        <a:cubicBezTo>
                          <a:pt x="21" y="116"/>
                          <a:pt x="21" y="116"/>
                          <a:pt x="21" y="116"/>
                        </a:cubicBezTo>
                        <a:cubicBezTo>
                          <a:pt x="21" y="116"/>
                          <a:pt x="21" y="116"/>
                          <a:pt x="21" y="116"/>
                        </a:cubicBezTo>
                        <a:cubicBezTo>
                          <a:pt x="21" y="116"/>
                          <a:pt x="21" y="116"/>
                          <a:pt x="21" y="116"/>
                        </a:cubicBezTo>
                        <a:cubicBezTo>
                          <a:pt x="21" y="116"/>
                          <a:pt x="21" y="116"/>
                          <a:pt x="21" y="116"/>
                        </a:cubicBezTo>
                        <a:cubicBezTo>
                          <a:pt x="21" y="116"/>
                          <a:pt x="21" y="116"/>
                          <a:pt x="21" y="116"/>
                        </a:cubicBezTo>
                        <a:cubicBezTo>
                          <a:pt x="21" y="116"/>
                          <a:pt x="21" y="116"/>
                          <a:pt x="21" y="116"/>
                        </a:cubicBezTo>
                        <a:cubicBezTo>
                          <a:pt x="21" y="116"/>
                          <a:pt x="21" y="116"/>
                          <a:pt x="21" y="116"/>
                        </a:cubicBezTo>
                        <a:cubicBezTo>
                          <a:pt x="22" y="116"/>
                          <a:pt x="22" y="116"/>
                          <a:pt x="22" y="116"/>
                        </a:cubicBezTo>
                        <a:cubicBezTo>
                          <a:pt x="22" y="116"/>
                          <a:pt x="22" y="116"/>
                          <a:pt x="22" y="116"/>
                        </a:cubicBezTo>
                        <a:cubicBezTo>
                          <a:pt x="22" y="116"/>
                          <a:pt x="22" y="116"/>
                          <a:pt x="22" y="116"/>
                        </a:cubicBezTo>
                        <a:cubicBezTo>
                          <a:pt x="22" y="115"/>
                          <a:pt x="22" y="115"/>
                          <a:pt x="22" y="115"/>
                        </a:cubicBezTo>
                        <a:cubicBezTo>
                          <a:pt x="22" y="115"/>
                          <a:pt x="22" y="115"/>
                          <a:pt x="22" y="115"/>
                        </a:cubicBezTo>
                        <a:cubicBezTo>
                          <a:pt x="22" y="115"/>
                          <a:pt x="22" y="115"/>
                          <a:pt x="22" y="115"/>
                        </a:cubicBezTo>
                        <a:cubicBezTo>
                          <a:pt x="22" y="115"/>
                          <a:pt x="22" y="115"/>
                          <a:pt x="22" y="115"/>
                        </a:cubicBezTo>
                        <a:cubicBezTo>
                          <a:pt x="22" y="114"/>
                          <a:pt x="22" y="114"/>
                          <a:pt x="22" y="114"/>
                        </a:cubicBezTo>
                        <a:cubicBezTo>
                          <a:pt x="22" y="114"/>
                          <a:pt x="22" y="114"/>
                          <a:pt x="22" y="114"/>
                        </a:cubicBezTo>
                        <a:cubicBezTo>
                          <a:pt x="22" y="114"/>
                          <a:pt x="22" y="114"/>
                          <a:pt x="22" y="114"/>
                        </a:cubicBezTo>
                        <a:cubicBezTo>
                          <a:pt x="22" y="114"/>
                          <a:pt x="22" y="114"/>
                          <a:pt x="22" y="114"/>
                        </a:cubicBezTo>
                        <a:cubicBezTo>
                          <a:pt x="22" y="114"/>
                          <a:pt x="22" y="114"/>
                          <a:pt x="22" y="114"/>
                        </a:cubicBezTo>
                        <a:cubicBezTo>
                          <a:pt x="22" y="114"/>
                          <a:pt x="22" y="114"/>
                          <a:pt x="22" y="114"/>
                        </a:cubicBezTo>
                        <a:cubicBezTo>
                          <a:pt x="22" y="113"/>
                          <a:pt x="22" y="113"/>
                          <a:pt x="22" y="113"/>
                        </a:cubicBezTo>
                        <a:cubicBezTo>
                          <a:pt x="22" y="113"/>
                          <a:pt x="22" y="113"/>
                          <a:pt x="22" y="113"/>
                        </a:cubicBezTo>
                        <a:cubicBezTo>
                          <a:pt x="22" y="113"/>
                          <a:pt x="22" y="113"/>
                          <a:pt x="22" y="113"/>
                        </a:cubicBezTo>
                        <a:cubicBezTo>
                          <a:pt x="22" y="113"/>
                          <a:pt x="22" y="113"/>
                          <a:pt x="22" y="113"/>
                        </a:cubicBezTo>
                        <a:cubicBezTo>
                          <a:pt x="22" y="113"/>
                          <a:pt x="22" y="113"/>
                          <a:pt x="22" y="113"/>
                        </a:cubicBezTo>
                        <a:cubicBezTo>
                          <a:pt x="22" y="112"/>
                          <a:pt x="22" y="112"/>
                          <a:pt x="22" y="112"/>
                        </a:cubicBezTo>
                        <a:cubicBezTo>
                          <a:pt x="22" y="112"/>
                          <a:pt x="22" y="112"/>
                          <a:pt x="22" y="112"/>
                        </a:cubicBezTo>
                        <a:cubicBezTo>
                          <a:pt x="22" y="111"/>
                          <a:pt x="22" y="111"/>
                          <a:pt x="22" y="111"/>
                        </a:cubicBezTo>
                        <a:cubicBezTo>
                          <a:pt x="22" y="111"/>
                          <a:pt x="22" y="111"/>
                          <a:pt x="22" y="111"/>
                        </a:cubicBezTo>
                        <a:cubicBezTo>
                          <a:pt x="22" y="111"/>
                          <a:pt x="22" y="111"/>
                          <a:pt x="22" y="111"/>
                        </a:cubicBezTo>
                        <a:cubicBezTo>
                          <a:pt x="22" y="111"/>
                          <a:pt x="22" y="111"/>
                          <a:pt x="22" y="111"/>
                        </a:cubicBezTo>
                        <a:cubicBezTo>
                          <a:pt x="22" y="111"/>
                          <a:pt x="22" y="111"/>
                          <a:pt x="22" y="111"/>
                        </a:cubicBezTo>
                        <a:cubicBezTo>
                          <a:pt x="22" y="111"/>
                          <a:pt x="22" y="111"/>
                          <a:pt x="22" y="111"/>
                        </a:cubicBezTo>
                        <a:cubicBezTo>
                          <a:pt x="22" y="110"/>
                          <a:pt x="22" y="110"/>
                          <a:pt x="22" y="110"/>
                        </a:cubicBezTo>
                        <a:cubicBezTo>
                          <a:pt x="22" y="110"/>
                          <a:pt x="22" y="110"/>
                          <a:pt x="22" y="110"/>
                        </a:cubicBezTo>
                        <a:cubicBezTo>
                          <a:pt x="22" y="110"/>
                          <a:pt x="22" y="110"/>
                          <a:pt x="22" y="110"/>
                        </a:cubicBezTo>
                        <a:cubicBezTo>
                          <a:pt x="22" y="110"/>
                          <a:pt x="22" y="110"/>
                          <a:pt x="22" y="110"/>
                        </a:cubicBezTo>
                        <a:cubicBezTo>
                          <a:pt x="22" y="110"/>
                          <a:pt x="21" y="110"/>
                          <a:pt x="21" y="110"/>
                        </a:cubicBezTo>
                        <a:cubicBezTo>
                          <a:pt x="21" y="110"/>
                          <a:pt x="21" y="110"/>
                          <a:pt x="21" y="110"/>
                        </a:cubicBezTo>
                        <a:cubicBezTo>
                          <a:pt x="21" y="109"/>
                          <a:pt x="21" y="109"/>
                          <a:pt x="21" y="109"/>
                        </a:cubicBezTo>
                        <a:cubicBezTo>
                          <a:pt x="21" y="109"/>
                          <a:pt x="21" y="109"/>
                          <a:pt x="21" y="109"/>
                        </a:cubicBezTo>
                        <a:cubicBezTo>
                          <a:pt x="21" y="109"/>
                          <a:pt x="21" y="109"/>
                          <a:pt x="21" y="109"/>
                        </a:cubicBezTo>
                        <a:cubicBezTo>
                          <a:pt x="21" y="109"/>
                          <a:pt x="21" y="109"/>
                          <a:pt x="21" y="109"/>
                        </a:cubicBezTo>
                        <a:cubicBezTo>
                          <a:pt x="20" y="109"/>
                          <a:pt x="20" y="109"/>
                          <a:pt x="20" y="109"/>
                        </a:cubicBezTo>
                        <a:cubicBezTo>
                          <a:pt x="20" y="108"/>
                          <a:pt x="20" y="108"/>
                          <a:pt x="20" y="108"/>
                        </a:cubicBezTo>
                        <a:cubicBezTo>
                          <a:pt x="20" y="108"/>
                          <a:pt x="20" y="108"/>
                          <a:pt x="20" y="108"/>
                        </a:cubicBezTo>
                        <a:cubicBezTo>
                          <a:pt x="20" y="108"/>
                          <a:pt x="20" y="108"/>
                          <a:pt x="20" y="108"/>
                        </a:cubicBezTo>
                        <a:cubicBezTo>
                          <a:pt x="19" y="108"/>
                          <a:pt x="19" y="108"/>
                          <a:pt x="19" y="108"/>
                        </a:cubicBezTo>
                        <a:cubicBezTo>
                          <a:pt x="19" y="108"/>
                          <a:pt x="19" y="108"/>
                          <a:pt x="19" y="108"/>
                        </a:cubicBezTo>
                        <a:cubicBezTo>
                          <a:pt x="19" y="107"/>
                          <a:pt x="19" y="107"/>
                          <a:pt x="19" y="107"/>
                        </a:cubicBezTo>
                        <a:cubicBezTo>
                          <a:pt x="19" y="107"/>
                          <a:pt x="19" y="107"/>
                          <a:pt x="19" y="107"/>
                        </a:cubicBezTo>
                        <a:cubicBezTo>
                          <a:pt x="18" y="107"/>
                          <a:pt x="18" y="107"/>
                          <a:pt x="18" y="107"/>
                        </a:cubicBezTo>
                        <a:cubicBezTo>
                          <a:pt x="18" y="107"/>
                          <a:pt x="18" y="107"/>
                          <a:pt x="18" y="107"/>
                        </a:cubicBezTo>
                        <a:cubicBezTo>
                          <a:pt x="18" y="107"/>
                          <a:pt x="18" y="107"/>
                          <a:pt x="18" y="107"/>
                        </a:cubicBezTo>
                        <a:cubicBezTo>
                          <a:pt x="18" y="106"/>
                          <a:pt x="18" y="106"/>
                          <a:pt x="18" y="106"/>
                        </a:cubicBezTo>
                        <a:cubicBezTo>
                          <a:pt x="18" y="106"/>
                          <a:pt x="18" y="106"/>
                          <a:pt x="18" y="106"/>
                        </a:cubicBezTo>
                        <a:cubicBezTo>
                          <a:pt x="18" y="106"/>
                          <a:pt x="18" y="106"/>
                          <a:pt x="18" y="106"/>
                        </a:cubicBezTo>
                        <a:cubicBezTo>
                          <a:pt x="18" y="106"/>
                          <a:pt x="18" y="106"/>
                          <a:pt x="18" y="106"/>
                        </a:cubicBezTo>
                        <a:cubicBezTo>
                          <a:pt x="18" y="105"/>
                          <a:pt x="18" y="105"/>
                          <a:pt x="18" y="105"/>
                        </a:cubicBezTo>
                        <a:cubicBezTo>
                          <a:pt x="18" y="105"/>
                          <a:pt x="18" y="105"/>
                          <a:pt x="18" y="105"/>
                        </a:cubicBezTo>
                        <a:cubicBezTo>
                          <a:pt x="17" y="105"/>
                          <a:pt x="17" y="105"/>
                          <a:pt x="17" y="105"/>
                        </a:cubicBezTo>
                        <a:cubicBezTo>
                          <a:pt x="17" y="105"/>
                          <a:pt x="17" y="105"/>
                          <a:pt x="17" y="105"/>
                        </a:cubicBezTo>
                        <a:cubicBezTo>
                          <a:pt x="18" y="104"/>
                          <a:pt x="18" y="104"/>
                          <a:pt x="18" y="104"/>
                        </a:cubicBezTo>
                        <a:cubicBezTo>
                          <a:pt x="17" y="104"/>
                          <a:pt x="17" y="104"/>
                          <a:pt x="17" y="104"/>
                        </a:cubicBezTo>
                        <a:cubicBezTo>
                          <a:pt x="17" y="104"/>
                          <a:pt x="17" y="104"/>
                          <a:pt x="17" y="104"/>
                        </a:cubicBezTo>
                        <a:cubicBezTo>
                          <a:pt x="17" y="103"/>
                          <a:pt x="17" y="103"/>
                          <a:pt x="17" y="103"/>
                        </a:cubicBezTo>
                        <a:cubicBezTo>
                          <a:pt x="17" y="103"/>
                          <a:pt x="17" y="103"/>
                          <a:pt x="17" y="103"/>
                        </a:cubicBezTo>
                        <a:cubicBezTo>
                          <a:pt x="17" y="103"/>
                          <a:pt x="17" y="103"/>
                          <a:pt x="17" y="103"/>
                        </a:cubicBezTo>
                        <a:cubicBezTo>
                          <a:pt x="17" y="103"/>
                          <a:pt x="17" y="103"/>
                          <a:pt x="17" y="103"/>
                        </a:cubicBezTo>
                        <a:cubicBezTo>
                          <a:pt x="17" y="103"/>
                          <a:pt x="17" y="103"/>
                          <a:pt x="17" y="103"/>
                        </a:cubicBezTo>
                        <a:cubicBezTo>
                          <a:pt x="17" y="102"/>
                          <a:pt x="17" y="102"/>
                          <a:pt x="17" y="102"/>
                        </a:cubicBezTo>
                        <a:cubicBezTo>
                          <a:pt x="17" y="102"/>
                          <a:pt x="17" y="102"/>
                          <a:pt x="17" y="102"/>
                        </a:cubicBezTo>
                        <a:cubicBezTo>
                          <a:pt x="17" y="102"/>
                          <a:pt x="17" y="102"/>
                          <a:pt x="17" y="102"/>
                        </a:cubicBezTo>
                        <a:cubicBezTo>
                          <a:pt x="17" y="102"/>
                          <a:pt x="17" y="102"/>
                          <a:pt x="17" y="102"/>
                        </a:cubicBezTo>
                        <a:cubicBezTo>
                          <a:pt x="17" y="102"/>
                          <a:pt x="17" y="102"/>
                          <a:pt x="17" y="102"/>
                        </a:cubicBezTo>
                        <a:cubicBezTo>
                          <a:pt x="17" y="102"/>
                          <a:pt x="17" y="102"/>
                          <a:pt x="17" y="102"/>
                        </a:cubicBezTo>
                        <a:cubicBezTo>
                          <a:pt x="17" y="102"/>
                          <a:pt x="17" y="102"/>
                          <a:pt x="17" y="102"/>
                        </a:cubicBezTo>
                        <a:cubicBezTo>
                          <a:pt x="18" y="102"/>
                          <a:pt x="18" y="102"/>
                          <a:pt x="18" y="102"/>
                        </a:cubicBezTo>
                        <a:cubicBezTo>
                          <a:pt x="18" y="101"/>
                          <a:pt x="18" y="101"/>
                          <a:pt x="18" y="101"/>
                        </a:cubicBezTo>
                        <a:cubicBezTo>
                          <a:pt x="18" y="101"/>
                          <a:pt x="18" y="101"/>
                          <a:pt x="18" y="101"/>
                        </a:cubicBezTo>
                        <a:cubicBezTo>
                          <a:pt x="18" y="101"/>
                          <a:pt x="18" y="101"/>
                          <a:pt x="18" y="101"/>
                        </a:cubicBezTo>
                        <a:cubicBezTo>
                          <a:pt x="18" y="101"/>
                          <a:pt x="18" y="101"/>
                          <a:pt x="18" y="101"/>
                        </a:cubicBezTo>
                        <a:cubicBezTo>
                          <a:pt x="18" y="101"/>
                          <a:pt x="18" y="101"/>
                          <a:pt x="18" y="101"/>
                        </a:cubicBezTo>
                        <a:cubicBezTo>
                          <a:pt x="18" y="101"/>
                          <a:pt x="18" y="101"/>
                          <a:pt x="18" y="101"/>
                        </a:cubicBezTo>
                        <a:cubicBezTo>
                          <a:pt x="18" y="100"/>
                          <a:pt x="18" y="100"/>
                          <a:pt x="18" y="100"/>
                        </a:cubicBezTo>
                        <a:cubicBezTo>
                          <a:pt x="18" y="100"/>
                          <a:pt x="18" y="100"/>
                          <a:pt x="18" y="100"/>
                        </a:cubicBezTo>
                        <a:cubicBezTo>
                          <a:pt x="18" y="100"/>
                          <a:pt x="18" y="100"/>
                          <a:pt x="18" y="100"/>
                        </a:cubicBezTo>
                        <a:cubicBezTo>
                          <a:pt x="18" y="100"/>
                          <a:pt x="18" y="100"/>
                          <a:pt x="18" y="100"/>
                        </a:cubicBezTo>
                        <a:cubicBezTo>
                          <a:pt x="19" y="100"/>
                          <a:pt x="19" y="100"/>
                          <a:pt x="19" y="100"/>
                        </a:cubicBezTo>
                        <a:cubicBezTo>
                          <a:pt x="19" y="100"/>
                          <a:pt x="19" y="100"/>
                          <a:pt x="19" y="100"/>
                        </a:cubicBezTo>
                        <a:cubicBezTo>
                          <a:pt x="19" y="100"/>
                          <a:pt x="19" y="100"/>
                          <a:pt x="19" y="100"/>
                        </a:cubicBezTo>
                        <a:cubicBezTo>
                          <a:pt x="19" y="100"/>
                          <a:pt x="19" y="100"/>
                          <a:pt x="19" y="100"/>
                        </a:cubicBezTo>
                        <a:cubicBezTo>
                          <a:pt x="19" y="100"/>
                          <a:pt x="19" y="100"/>
                          <a:pt x="19" y="100"/>
                        </a:cubicBezTo>
                        <a:cubicBezTo>
                          <a:pt x="19" y="100"/>
                          <a:pt x="19" y="100"/>
                          <a:pt x="19" y="100"/>
                        </a:cubicBezTo>
                        <a:cubicBezTo>
                          <a:pt x="19" y="100"/>
                          <a:pt x="19" y="100"/>
                          <a:pt x="19" y="100"/>
                        </a:cubicBezTo>
                        <a:cubicBezTo>
                          <a:pt x="19" y="100"/>
                          <a:pt x="19" y="100"/>
                          <a:pt x="19" y="100"/>
                        </a:cubicBezTo>
                        <a:cubicBezTo>
                          <a:pt x="20" y="100"/>
                          <a:pt x="20" y="100"/>
                          <a:pt x="20" y="100"/>
                        </a:cubicBezTo>
                        <a:cubicBezTo>
                          <a:pt x="20" y="100"/>
                          <a:pt x="20" y="100"/>
                          <a:pt x="20" y="100"/>
                        </a:cubicBezTo>
                        <a:cubicBezTo>
                          <a:pt x="20" y="99"/>
                          <a:pt x="20" y="99"/>
                          <a:pt x="20" y="99"/>
                        </a:cubicBezTo>
                        <a:cubicBezTo>
                          <a:pt x="20" y="99"/>
                          <a:pt x="20" y="99"/>
                          <a:pt x="20" y="99"/>
                        </a:cubicBezTo>
                        <a:cubicBezTo>
                          <a:pt x="20" y="99"/>
                          <a:pt x="20" y="99"/>
                          <a:pt x="20" y="99"/>
                        </a:cubicBezTo>
                        <a:cubicBezTo>
                          <a:pt x="20" y="99"/>
                          <a:pt x="20" y="99"/>
                          <a:pt x="20" y="99"/>
                        </a:cubicBezTo>
                        <a:cubicBezTo>
                          <a:pt x="20" y="99"/>
                          <a:pt x="20" y="99"/>
                          <a:pt x="20" y="99"/>
                        </a:cubicBezTo>
                        <a:cubicBezTo>
                          <a:pt x="20" y="99"/>
                          <a:pt x="20" y="99"/>
                          <a:pt x="20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8"/>
                          <a:pt x="21" y="98"/>
                          <a:pt x="21" y="98"/>
                        </a:cubicBezTo>
                        <a:cubicBezTo>
                          <a:pt x="21" y="98"/>
                          <a:pt x="21" y="98"/>
                          <a:pt x="21" y="98"/>
                        </a:cubicBezTo>
                        <a:cubicBezTo>
                          <a:pt x="21" y="98"/>
                          <a:pt x="21" y="98"/>
                          <a:pt x="21" y="98"/>
                        </a:cubicBezTo>
                        <a:cubicBezTo>
                          <a:pt x="22" y="98"/>
                          <a:pt x="22" y="98"/>
                          <a:pt x="22" y="98"/>
                        </a:cubicBezTo>
                        <a:cubicBezTo>
                          <a:pt x="22" y="98"/>
                          <a:pt x="22" y="98"/>
                          <a:pt x="22" y="98"/>
                        </a:cubicBezTo>
                        <a:cubicBezTo>
                          <a:pt x="22" y="98"/>
                          <a:pt x="22" y="98"/>
                          <a:pt x="22" y="98"/>
                        </a:cubicBezTo>
                        <a:cubicBezTo>
                          <a:pt x="22" y="98"/>
                          <a:pt x="22" y="98"/>
                          <a:pt x="22" y="98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4" y="98"/>
                          <a:pt x="24" y="98"/>
                          <a:pt x="24" y="98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3" y="97"/>
                          <a:pt x="23" y="97"/>
                          <a:pt x="23" y="97"/>
                        </a:cubicBezTo>
                        <a:cubicBezTo>
                          <a:pt x="23" y="97"/>
                          <a:pt x="23" y="97"/>
                          <a:pt x="23" y="97"/>
                        </a:cubicBezTo>
                        <a:cubicBezTo>
                          <a:pt x="23" y="97"/>
                          <a:pt x="23" y="97"/>
                          <a:pt x="23" y="97"/>
                        </a:cubicBezTo>
                        <a:cubicBezTo>
                          <a:pt x="23" y="97"/>
                          <a:pt x="23" y="97"/>
                          <a:pt x="23" y="97"/>
                        </a:cubicBezTo>
                        <a:cubicBezTo>
                          <a:pt x="23" y="97"/>
                          <a:pt x="23" y="97"/>
                          <a:pt x="23" y="97"/>
                        </a:cubicBezTo>
                        <a:cubicBezTo>
                          <a:pt x="23" y="96"/>
                          <a:pt x="23" y="96"/>
                          <a:pt x="23" y="96"/>
                        </a:cubicBezTo>
                        <a:cubicBezTo>
                          <a:pt x="23" y="96"/>
                          <a:pt x="23" y="96"/>
                          <a:pt x="23" y="96"/>
                        </a:cubicBezTo>
                        <a:cubicBezTo>
                          <a:pt x="23" y="95"/>
                          <a:pt x="23" y="95"/>
                          <a:pt x="23" y="95"/>
                        </a:cubicBezTo>
                        <a:cubicBezTo>
                          <a:pt x="23" y="95"/>
                          <a:pt x="23" y="95"/>
                          <a:pt x="23" y="95"/>
                        </a:cubicBezTo>
                        <a:cubicBezTo>
                          <a:pt x="23" y="95"/>
                          <a:pt x="23" y="95"/>
                          <a:pt x="23" y="95"/>
                        </a:cubicBezTo>
                        <a:cubicBezTo>
                          <a:pt x="23" y="95"/>
                          <a:pt x="23" y="95"/>
                          <a:pt x="23" y="95"/>
                        </a:cubicBezTo>
                        <a:cubicBezTo>
                          <a:pt x="23" y="95"/>
                          <a:pt x="23" y="95"/>
                          <a:pt x="23" y="95"/>
                        </a:cubicBezTo>
                        <a:cubicBezTo>
                          <a:pt x="23" y="94"/>
                          <a:pt x="23" y="94"/>
                          <a:pt x="23" y="94"/>
                        </a:cubicBezTo>
                        <a:cubicBezTo>
                          <a:pt x="23" y="94"/>
                          <a:pt x="23" y="94"/>
                          <a:pt x="23" y="94"/>
                        </a:cubicBezTo>
                        <a:cubicBezTo>
                          <a:pt x="23" y="94"/>
                          <a:pt x="23" y="94"/>
                          <a:pt x="23" y="94"/>
                        </a:cubicBezTo>
                        <a:cubicBezTo>
                          <a:pt x="23" y="93"/>
                          <a:pt x="23" y="93"/>
                          <a:pt x="23" y="93"/>
                        </a:cubicBezTo>
                        <a:cubicBezTo>
                          <a:pt x="24" y="93"/>
                          <a:pt x="24" y="93"/>
                          <a:pt x="24" y="93"/>
                        </a:cubicBezTo>
                        <a:cubicBezTo>
                          <a:pt x="24" y="93"/>
                          <a:pt x="24" y="93"/>
                          <a:pt x="24" y="93"/>
                        </a:cubicBezTo>
                        <a:cubicBezTo>
                          <a:pt x="24" y="93"/>
                          <a:pt x="24" y="93"/>
                          <a:pt x="24" y="93"/>
                        </a:cubicBezTo>
                        <a:cubicBezTo>
                          <a:pt x="24" y="93"/>
                          <a:pt x="24" y="93"/>
                          <a:pt x="24" y="93"/>
                        </a:cubicBezTo>
                        <a:cubicBezTo>
                          <a:pt x="25" y="92"/>
                          <a:pt x="25" y="92"/>
                          <a:pt x="25" y="92"/>
                        </a:cubicBezTo>
                        <a:cubicBezTo>
                          <a:pt x="25" y="91"/>
                          <a:pt x="25" y="91"/>
                          <a:pt x="25" y="91"/>
                        </a:cubicBezTo>
                        <a:cubicBezTo>
                          <a:pt x="25" y="91"/>
                          <a:pt x="25" y="91"/>
                          <a:pt x="25" y="91"/>
                        </a:cubicBezTo>
                        <a:cubicBezTo>
                          <a:pt x="25" y="91"/>
                          <a:pt x="25" y="91"/>
                          <a:pt x="25" y="91"/>
                        </a:cubicBezTo>
                        <a:cubicBezTo>
                          <a:pt x="25" y="91"/>
                          <a:pt x="25" y="91"/>
                          <a:pt x="25" y="91"/>
                        </a:cubicBezTo>
                        <a:cubicBezTo>
                          <a:pt x="25" y="91"/>
                          <a:pt x="25" y="91"/>
                          <a:pt x="25" y="91"/>
                        </a:cubicBezTo>
                        <a:cubicBezTo>
                          <a:pt x="26" y="90"/>
                          <a:pt x="26" y="90"/>
                          <a:pt x="26" y="90"/>
                        </a:cubicBezTo>
                        <a:cubicBezTo>
                          <a:pt x="26" y="90"/>
                          <a:pt x="26" y="90"/>
                          <a:pt x="26" y="90"/>
                        </a:cubicBezTo>
                        <a:cubicBezTo>
                          <a:pt x="26" y="90"/>
                          <a:pt x="26" y="90"/>
                          <a:pt x="26" y="90"/>
                        </a:cubicBezTo>
                        <a:cubicBezTo>
                          <a:pt x="27" y="89"/>
                          <a:pt x="27" y="89"/>
                          <a:pt x="27" y="89"/>
                        </a:cubicBezTo>
                        <a:cubicBezTo>
                          <a:pt x="27" y="89"/>
                          <a:pt x="27" y="89"/>
                          <a:pt x="27" y="89"/>
                        </a:cubicBezTo>
                        <a:cubicBezTo>
                          <a:pt x="27" y="89"/>
                          <a:pt x="27" y="89"/>
                          <a:pt x="27" y="89"/>
                        </a:cubicBezTo>
                        <a:cubicBezTo>
                          <a:pt x="27" y="89"/>
                          <a:pt x="27" y="89"/>
                          <a:pt x="27" y="89"/>
                        </a:cubicBezTo>
                        <a:cubicBezTo>
                          <a:pt x="28" y="89"/>
                          <a:pt x="28" y="89"/>
                          <a:pt x="28" y="89"/>
                        </a:cubicBezTo>
                        <a:cubicBezTo>
                          <a:pt x="28" y="89"/>
                          <a:pt x="28" y="89"/>
                          <a:pt x="28" y="89"/>
                        </a:cubicBezTo>
                        <a:cubicBezTo>
                          <a:pt x="28" y="89"/>
                          <a:pt x="28" y="89"/>
                          <a:pt x="28" y="89"/>
                        </a:cubicBezTo>
                        <a:cubicBezTo>
                          <a:pt x="29" y="89"/>
                          <a:pt x="29" y="89"/>
                          <a:pt x="29" y="89"/>
                        </a:cubicBezTo>
                        <a:cubicBezTo>
                          <a:pt x="29" y="89"/>
                          <a:pt x="29" y="89"/>
                          <a:pt x="29" y="89"/>
                        </a:cubicBezTo>
                        <a:cubicBezTo>
                          <a:pt x="29" y="89"/>
                          <a:pt x="29" y="89"/>
                          <a:pt x="29" y="89"/>
                        </a:cubicBezTo>
                        <a:cubicBezTo>
                          <a:pt x="30" y="89"/>
                          <a:pt x="30" y="89"/>
                          <a:pt x="30" y="89"/>
                        </a:cubicBezTo>
                        <a:cubicBezTo>
                          <a:pt x="30" y="89"/>
                          <a:pt x="30" y="89"/>
                          <a:pt x="30" y="89"/>
                        </a:cubicBezTo>
                        <a:cubicBezTo>
                          <a:pt x="31" y="88"/>
                          <a:pt x="31" y="88"/>
                          <a:pt x="31" y="88"/>
                        </a:cubicBezTo>
                        <a:cubicBezTo>
                          <a:pt x="31" y="88"/>
                          <a:pt x="31" y="88"/>
                          <a:pt x="31" y="88"/>
                        </a:cubicBezTo>
                        <a:cubicBezTo>
                          <a:pt x="31" y="88"/>
                          <a:pt x="31" y="88"/>
                          <a:pt x="31" y="88"/>
                        </a:cubicBezTo>
                        <a:cubicBezTo>
                          <a:pt x="32" y="88"/>
                          <a:pt x="32" y="88"/>
                          <a:pt x="32" y="88"/>
                        </a:cubicBezTo>
                        <a:cubicBezTo>
                          <a:pt x="32" y="88"/>
                          <a:pt x="32" y="88"/>
                          <a:pt x="32" y="88"/>
                        </a:cubicBezTo>
                        <a:cubicBezTo>
                          <a:pt x="32" y="88"/>
                          <a:pt x="32" y="88"/>
                          <a:pt x="32" y="88"/>
                        </a:cubicBezTo>
                        <a:cubicBezTo>
                          <a:pt x="32" y="88"/>
                          <a:pt x="32" y="88"/>
                          <a:pt x="32" y="88"/>
                        </a:cubicBezTo>
                        <a:cubicBezTo>
                          <a:pt x="32" y="88"/>
                          <a:pt x="32" y="88"/>
                          <a:pt x="32" y="88"/>
                        </a:cubicBezTo>
                        <a:cubicBezTo>
                          <a:pt x="32" y="88"/>
                          <a:pt x="32" y="88"/>
                          <a:pt x="32" y="88"/>
                        </a:cubicBezTo>
                        <a:cubicBezTo>
                          <a:pt x="33" y="87"/>
                          <a:pt x="33" y="87"/>
                          <a:pt x="33" y="87"/>
                        </a:cubicBezTo>
                        <a:cubicBezTo>
                          <a:pt x="33" y="87"/>
                          <a:pt x="33" y="87"/>
                          <a:pt x="33" y="87"/>
                        </a:cubicBezTo>
                        <a:cubicBezTo>
                          <a:pt x="33" y="87"/>
                          <a:pt x="33" y="87"/>
                          <a:pt x="33" y="87"/>
                        </a:cubicBezTo>
                        <a:cubicBezTo>
                          <a:pt x="33" y="86"/>
                          <a:pt x="33" y="86"/>
                          <a:pt x="33" y="86"/>
                        </a:cubicBezTo>
                        <a:cubicBezTo>
                          <a:pt x="34" y="86"/>
                          <a:pt x="34" y="86"/>
                          <a:pt x="34" y="86"/>
                        </a:cubicBezTo>
                        <a:cubicBezTo>
                          <a:pt x="34" y="85"/>
                          <a:pt x="34" y="85"/>
                          <a:pt x="34" y="85"/>
                        </a:cubicBezTo>
                        <a:cubicBezTo>
                          <a:pt x="34" y="85"/>
                          <a:pt x="34" y="85"/>
                          <a:pt x="34" y="85"/>
                        </a:cubicBezTo>
                        <a:cubicBezTo>
                          <a:pt x="34" y="85"/>
                          <a:pt x="34" y="85"/>
                          <a:pt x="34" y="85"/>
                        </a:cubicBezTo>
                        <a:cubicBezTo>
                          <a:pt x="34" y="85"/>
                          <a:pt x="34" y="85"/>
                          <a:pt x="34" y="85"/>
                        </a:cubicBezTo>
                        <a:cubicBezTo>
                          <a:pt x="34" y="84"/>
                          <a:pt x="34" y="84"/>
                          <a:pt x="34" y="84"/>
                        </a:cubicBezTo>
                        <a:cubicBezTo>
                          <a:pt x="34" y="84"/>
                          <a:pt x="34" y="84"/>
                          <a:pt x="34" y="84"/>
                        </a:cubicBezTo>
                        <a:cubicBezTo>
                          <a:pt x="34" y="84"/>
                          <a:pt x="34" y="84"/>
                          <a:pt x="34" y="84"/>
                        </a:cubicBezTo>
                        <a:cubicBezTo>
                          <a:pt x="35" y="84"/>
                          <a:pt x="35" y="84"/>
                          <a:pt x="35" y="84"/>
                        </a:cubicBezTo>
                        <a:cubicBezTo>
                          <a:pt x="35" y="83"/>
                          <a:pt x="35" y="83"/>
                          <a:pt x="35" y="83"/>
                        </a:cubicBezTo>
                        <a:cubicBezTo>
                          <a:pt x="35" y="83"/>
                          <a:pt x="35" y="83"/>
                          <a:pt x="35" y="83"/>
                        </a:cubicBezTo>
                        <a:cubicBezTo>
                          <a:pt x="35" y="83"/>
                          <a:pt x="35" y="83"/>
                          <a:pt x="35" y="83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1"/>
                          <a:pt x="35" y="81"/>
                          <a:pt x="35" y="81"/>
                        </a:cubicBezTo>
                        <a:cubicBezTo>
                          <a:pt x="35" y="81"/>
                          <a:pt x="35" y="81"/>
                          <a:pt x="35" y="81"/>
                        </a:cubicBezTo>
                        <a:cubicBezTo>
                          <a:pt x="35" y="80"/>
                          <a:pt x="35" y="80"/>
                          <a:pt x="35" y="80"/>
                        </a:cubicBezTo>
                        <a:cubicBezTo>
                          <a:pt x="35" y="80"/>
                          <a:pt x="35" y="80"/>
                          <a:pt x="35" y="80"/>
                        </a:cubicBezTo>
                        <a:cubicBezTo>
                          <a:pt x="35" y="80"/>
                          <a:pt x="35" y="80"/>
                          <a:pt x="35" y="80"/>
                        </a:cubicBezTo>
                        <a:cubicBezTo>
                          <a:pt x="35" y="80"/>
                          <a:pt x="35" y="80"/>
                          <a:pt x="35" y="80"/>
                        </a:cubicBezTo>
                        <a:cubicBezTo>
                          <a:pt x="35" y="80"/>
                          <a:pt x="35" y="80"/>
                          <a:pt x="35" y="80"/>
                        </a:cubicBezTo>
                        <a:cubicBezTo>
                          <a:pt x="35" y="80"/>
                          <a:pt x="35" y="80"/>
                          <a:pt x="35" y="80"/>
                        </a:cubicBezTo>
                        <a:cubicBezTo>
                          <a:pt x="35" y="79"/>
                          <a:pt x="35" y="79"/>
                          <a:pt x="35" y="79"/>
                        </a:cubicBezTo>
                        <a:cubicBezTo>
                          <a:pt x="35" y="79"/>
                          <a:pt x="35" y="79"/>
                          <a:pt x="35" y="79"/>
                        </a:cubicBezTo>
                        <a:cubicBezTo>
                          <a:pt x="35" y="79"/>
                          <a:pt x="35" y="79"/>
                          <a:pt x="35" y="79"/>
                        </a:cubicBezTo>
                        <a:cubicBezTo>
                          <a:pt x="35" y="78"/>
                          <a:pt x="35" y="78"/>
                          <a:pt x="35" y="78"/>
                        </a:cubicBezTo>
                        <a:cubicBezTo>
                          <a:pt x="35" y="78"/>
                          <a:pt x="35" y="78"/>
                          <a:pt x="35" y="78"/>
                        </a:cubicBezTo>
                        <a:cubicBezTo>
                          <a:pt x="35" y="78"/>
                          <a:pt x="35" y="78"/>
                          <a:pt x="35" y="78"/>
                        </a:cubicBezTo>
                        <a:cubicBezTo>
                          <a:pt x="35" y="78"/>
                          <a:pt x="35" y="78"/>
                          <a:pt x="35" y="78"/>
                        </a:cubicBezTo>
                        <a:cubicBezTo>
                          <a:pt x="35" y="77"/>
                          <a:pt x="35" y="77"/>
                          <a:pt x="35" y="77"/>
                        </a:cubicBezTo>
                        <a:cubicBezTo>
                          <a:pt x="35" y="77"/>
                          <a:pt x="35" y="77"/>
                          <a:pt x="35" y="77"/>
                        </a:cubicBezTo>
                        <a:cubicBezTo>
                          <a:pt x="35" y="77"/>
                          <a:pt x="35" y="77"/>
                          <a:pt x="35" y="77"/>
                        </a:cubicBezTo>
                        <a:cubicBezTo>
                          <a:pt x="35" y="77"/>
                          <a:pt x="35" y="77"/>
                          <a:pt x="35" y="77"/>
                        </a:cubicBezTo>
                        <a:cubicBezTo>
                          <a:pt x="35" y="77"/>
                          <a:pt x="35" y="77"/>
                          <a:pt x="35" y="77"/>
                        </a:cubicBezTo>
                        <a:cubicBezTo>
                          <a:pt x="35" y="76"/>
                          <a:pt x="35" y="76"/>
                          <a:pt x="35" y="76"/>
                        </a:cubicBezTo>
                        <a:cubicBezTo>
                          <a:pt x="35" y="76"/>
                          <a:pt x="35" y="76"/>
                          <a:pt x="35" y="76"/>
                        </a:cubicBezTo>
                        <a:cubicBezTo>
                          <a:pt x="35" y="76"/>
                          <a:pt x="35" y="76"/>
                          <a:pt x="35" y="76"/>
                        </a:cubicBezTo>
                        <a:cubicBezTo>
                          <a:pt x="35" y="76"/>
                          <a:pt x="35" y="76"/>
                          <a:pt x="35" y="76"/>
                        </a:cubicBezTo>
                        <a:cubicBezTo>
                          <a:pt x="35" y="76"/>
                          <a:pt x="35" y="76"/>
                          <a:pt x="35" y="76"/>
                        </a:cubicBezTo>
                        <a:cubicBezTo>
                          <a:pt x="35" y="75"/>
                          <a:pt x="35" y="75"/>
                          <a:pt x="35" y="75"/>
                        </a:cubicBezTo>
                        <a:cubicBezTo>
                          <a:pt x="36" y="75"/>
                          <a:pt x="36" y="75"/>
                          <a:pt x="36" y="75"/>
                        </a:cubicBezTo>
                        <a:cubicBezTo>
                          <a:pt x="36" y="75"/>
                          <a:pt x="36" y="75"/>
                          <a:pt x="36" y="75"/>
                        </a:cubicBezTo>
                        <a:cubicBezTo>
                          <a:pt x="36" y="75"/>
                          <a:pt x="36" y="75"/>
                          <a:pt x="36" y="75"/>
                        </a:cubicBezTo>
                        <a:cubicBezTo>
                          <a:pt x="36" y="75"/>
                          <a:pt x="36" y="75"/>
                          <a:pt x="36" y="75"/>
                        </a:cubicBezTo>
                        <a:cubicBezTo>
                          <a:pt x="36" y="75"/>
                          <a:pt x="36" y="75"/>
                          <a:pt x="36" y="75"/>
                        </a:cubicBezTo>
                        <a:cubicBezTo>
                          <a:pt x="37" y="75"/>
                          <a:pt x="37" y="75"/>
                          <a:pt x="37" y="75"/>
                        </a:cubicBezTo>
                        <a:cubicBezTo>
                          <a:pt x="37" y="75"/>
                          <a:pt x="37" y="75"/>
                          <a:pt x="37" y="75"/>
                        </a:cubicBezTo>
                        <a:cubicBezTo>
                          <a:pt x="37" y="75"/>
                          <a:pt x="37" y="75"/>
                          <a:pt x="37" y="75"/>
                        </a:cubicBezTo>
                        <a:cubicBezTo>
                          <a:pt x="37" y="75"/>
                          <a:pt x="37" y="75"/>
                          <a:pt x="37" y="75"/>
                        </a:cubicBezTo>
                        <a:cubicBezTo>
                          <a:pt x="37" y="75"/>
                          <a:pt x="37" y="75"/>
                          <a:pt x="37" y="75"/>
                        </a:cubicBezTo>
                        <a:cubicBezTo>
                          <a:pt x="37" y="75"/>
                          <a:pt x="37" y="75"/>
                          <a:pt x="37" y="75"/>
                        </a:cubicBezTo>
                        <a:cubicBezTo>
                          <a:pt x="38" y="75"/>
                          <a:pt x="38" y="75"/>
                          <a:pt x="38" y="75"/>
                        </a:cubicBezTo>
                        <a:cubicBezTo>
                          <a:pt x="38" y="75"/>
                          <a:pt x="38" y="75"/>
                          <a:pt x="38" y="75"/>
                        </a:cubicBezTo>
                        <a:cubicBezTo>
                          <a:pt x="38" y="75"/>
                          <a:pt x="38" y="75"/>
                          <a:pt x="38" y="75"/>
                        </a:cubicBezTo>
                        <a:cubicBezTo>
                          <a:pt x="38" y="75"/>
                          <a:pt x="38" y="75"/>
                          <a:pt x="38" y="75"/>
                        </a:cubicBezTo>
                        <a:cubicBezTo>
                          <a:pt x="39" y="75"/>
                          <a:pt x="39" y="75"/>
                          <a:pt x="39" y="75"/>
                        </a:cubicBezTo>
                        <a:cubicBezTo>
                          <a:pt x="39" y="75"/>
                          <a:pt x="39" y="75"/>
                          <a:pt x="39" y="75"/>
                        </a:cubicBezTo>
                        <a:cubicBezTo>
                          <a:pt x="39" y="76"/>
                          <a:pt x="39" y="76"/>
                          <a:pt x="39" y="76"/>
                        </a:cubicBezTo>
                        <a:cubicBezTo>
                          <a:pt x="39" y="76"/>
                          <a:pt x="39" y="76"/>
                          <a:pt x="39" y="76"/>
                        </a:cubicBezTo>
                        <a:cubicBezTo>
                          <a:pt x="39" y="76"/>
                          <a:pt x="39" y="76"/>
                          <a:pt x="39" y="76"/>
                        </a:cubicBezTo>
                        <a:cubicBezTo>
                          <a:pt x="39" y="76"/>
                          <a:pt x="39" y="76"/>
                          <a:pt x="39" y="76"/>
                        </a:cubicBezTo>
                        <a:cubicBezTo>
                          <a:pt x="39" y="76"/>
                          <a:pt x="39" y="76"/>
                          <a:pt x="39" y="76"/>
                        </a:cubicBezTo>
                        <a:cubicBezTo>
                          <a:pt x="39" y="76"/>
                          <a:pt x="39" y="76"/>
                          <a:pt x="39" y="76"/>
                        </a:cubicBezTo>
                        <a:cubicBezTo>
                          <a:pt x="39" y="76"/>
                          <a:pt x="39" y="76"/>
                          <a:pt x="39" y="76"/>
                        </a:cubicBezTo>
                        <a:cubicBezTo>
                          <a:pt x="39" y="77"/>
                          <a:pt x="39" y="77"/>
                          <a:pt x="39" y="77"/>
                        </a:cubicBezTo>
                        <a:cubicBezTo>
                          <a:pt x="39" y="77"/>
                          <a:pt x="39" y="77"/>
                          <a:pt x="39" y="77"/>
                        </a:cubicBezTo>
                        <a:cubicBezTo>
                          <a:pt x="39" y="77"/>
                          <a:pt x="39" y="77"/>
                          <a:pt x="39" y="77"/>
                        </a:cubicBezTo>
                        <a:cubicBezTo>
                          <a:pt x="40" y="77"/>
                          <a:pt x="40" y="77"/>
                          <a:pt x="40" y="77"/>
                        </a:cubicBezTo>
                        <a:cubicBezTo>
                          <a:pt x="40" y="78"/>
                          <a:pt x="40" y="78"/>
                          <a:pt x="40" y="78"/>
                        </a:cubicBezTo>
                        <a:cubicBezTo>
                          <a:pt x="40" y="78"/>
                          <a:pt x="40" y="78"/>
                          <a:pt x="40" y="78"/>
                        </a:cubicBezTo>
                        <a:cubicBezTo>
                          <a:pt x="40" y="78"/>
                          <a:pt x="40" y="78"/>
                          <a:pt x="40" y="78"/>
                        </a:cubicBezTo>
                        <a:cubicBezTo>
                          <a:pt x="40" y="78"/>
                          <a:pt x="40" y="78"/>
                          <a:pt x="40" y="78"/>
                        </a:cubicBezTo>
                        <a:cubicBezTo>
                          <a:pt x="41" y="78"/>
                          <a:pt x="41" y="78"/>
                          <a:pt x="41" y="78"/>
                        </a:cubicBezTo>
                        <a:cubicBezTo>
                          <a:pt x="41" y="78"/>
                          <a:pt x="41" y="78"/>
                          <a:pt x="41" y="78"/>
                        </a:cubicBezTo>
                        <a:cubicBezTo>
                          <a:pt x="41" y="78"/>
                          <a:pt x="41" y="78"/>
                          <a:pt x="41" y="78"/>
                        </a:cubicBezTo>
                        <a:cubicBezTo>
                          <a:pt x="41" y="78"/>
                          <a:pt x="41" y="78"/>
                          <a:pt x="41" y="78"/>
                        </a:cubicBezTo>
                        <a:cubicBezTo>
                          <a:pt x="41" y="78"/>
                          <a:pt x="41" y="78"/>
                          <a:pt x="41" y="78"/>
                        </a:cubicBezTo>
                        <a:cubicBezTo>
                          <a:pt x="41" y="77"/>
                          <a:pt x="41" y="77"/>
                          <a:pt x="41" y="77"/>
                        </a:cubicBezTo>
                        <a:cubicBezTo>
                          <a:pt x="41" y="77"/>
                          <a:pt x="41" y="77"/>
                          <a:pt x="41" y="77"/>
                        </a:cubicBezTo>
                        <a:cubicBezTo>
                          <a:pt x="41" y="77"/>
                          <a:pt x="41" y="77"/>
                          <a:pt x="41" y="77"/>
                        </a:cubicBezTo>
                        <a:cubicBezTo>
                          <a:pt x="41" y="77"/>
                          <a:pt x="41" y="77"/>
                          <a:pt x="41" y="77"/>
                        </a:cubicBezTo>
                        <a:cubicBezTo>
                          <a:pt x="41" y="77"/>
                          <a:pt x="41" y="77"/>
                          <a:pt x="41" y="77"/>
                        </a:cubicBezTo>
                        <a:cubicBezTo>
                          <a:pt x="41" y="77"/>
                          <a:pt x="41" y="77"/>
                          <a:pt x="41" y="77"/>
                        </a:cubicBezTo>
                        <a:cubicBezTo>
                          <a:pt x="41" y="77"/>
                          <a:pt x="41" y="77"/>
                          <a:pt x="41" y="77"/>
                        </a:cubicBezTo>
                        <a:cubicBezTo>
                          <a:pt x="41" y="77"/>
                          <a:pt x="41" y="77"/>
                          <a:pt x="41" y="77"/>
                        </a:cubicBezTo>
                        <a:cubicBezTo>
                          <a:pt x="41" y="76"/>
                          <a:pt x="41" y="76"/>
                          <a:pt x="41" y="76"/>
                        </a:cubicBezTo>
                        <a:cubicBezTo>
                          <a:pt x="41" y="76"/>
                          <a:pt x="41" y="76"/>
                          <a:pt x="41" y="76"/>
                        </a:cubicBezTo>
                        <a:cubicBezTo>
                          <a:pt x="41" y="76"/>
                          <a:pt x="41" y="76"/>
                          <a:pt x="41" y="76"/>
                        </a:cubicBezTo>
                        <a:cubicBezTo>
                          <a:pt x="41" y="76"/>
                          <a:pt x="41" y="76"/>
                          <a:pt x="41" y="76"/>
                        </a:cubicBezTo>
                        <a:cubicBezTo>
                          <a:pt x="41" y="76"/>
                          <a:pt x="41" y="76"/>
                          <a:pt x="41" y="76"/>
                        </a:cubicBezTo>
                        <a:cubicBezTo>
                          <a:pt x="41" y="76"/>
                          <a:pt x="41" y="76"/>
                          <a:pt x="41" y="76"/>
                        </a:cubicBezTo>
                        <a:cubicBezTo>
                          <a:pt x="41" y="75"/>
                          <a:pt x="41" y="75"/>
                          <a:pt x="41" y="75"/>
                        </a:cubicBezTo>
                        <a:cubicBezTo>
                          <a:pt x="41" y="75"/>
                          <a:pt x="41" y="75"/>
                          <a:pt x="41" y="75"/>
                        </a:cubicBezTo>
                        <a:cubicBezTo>
                          <a:pt x="41" y="75"/>
                          <a:pt x="41" y="75"/>
                          <a:pt x="41" y="75"/>
                        </a:cubicBezTo>
                        <a:cubicBezTo>
                          <a:pt x="41" y="75"/>
                          <a:pt x="41" y="75"/>
                          <a:pt x="41" y="75"/>
                        </a:cubicBezTo>
                        <a:cubicBezTo>
                          <a:pt x="41" y="75"/>
                          <a:pt x="41" y="75"/>
                          <a:pt x="41" y="75"/>
                        </a:cubicBezTo>
                        <a:cubicBezTo>
                          <a:pt x="41" y="75"/>
                          <a:pt x="41" y="75"/>
                          <a:pt x="41" y="75"/>
                        </a:cubicBezTo>
                        <a:cubicBezTo>
                          <a:pt x="41" y="75"/>
                          <a:pt x="41" y="75"/>
                          <a:pt x="41" y="75"/>
                        </a:cubicBezTo>
                        <a:cubicBezTo>
                          <a:pt x="41" y="74"/>
                          <a:pt x="41" y="74"/>
                          <a:pt x="41" y="74"/>
                        </a:cubicBezTo>
                        <a:cubicBezTo>
                          <a:pt x="41" y="74"/>
                          <a:pt x="41" y="74"/>
                          <a:pt x="41" y="74"/>
                        </a:cubicBezTo>
                        <a:cubicBezTo>
                          <a:pt x="41" y="74"/>
                          <a:pt x="41" y="74"/>
                          <a:pt x="41" y="74"/>
                        </a:cubicBezTo>
                        <a:cubicBezTo>
                          <a:pt x="41" y="74"/>
                          <a:pt x="41" y="74"/>
                          <a:pt x="41" y="74"/>
                        </a:cubicBezTo>
                        <a:cubicBezTo>
                          <a:pt x="41" y="74"/>
                          <a:pt x="41" y="74"/>
                          <a:pt x="41" y="74"/>
                        </a:cubicBezTo>
                        <a:cubicBezTo>
                          <a:pt x="41" y="74"/>
                          <a:pt x="41" y="74"/>
                          <a:pt x="41" y="74"/>
                        </a:cubicBezTo>
                        <a:cubicBezTo>
                          <a:pt x="41" y="73"/>
                          <a:pt x="41" y="73"/>
                          <a:pt x="41" y="73"/>
                        </a:cubicBezTo>
                        <a:cubicBezTo>
                          <a:pt x="41" y="73"/>
                          <a:pt x="41" y="73"/>
                          <a:pt x="41" y="73"/>
                        </a:cubicBezTo>
                        <a:cubicBezTo>
                          <a:pt x="41" y="73"/>
                          <a:pt x="41" y="73"/>
                          <a:pt x="41" y="73"/>
                        </a:cubicBezTo>
                        <a:cubicBezTo>
                          <a:pt x="41" y="73"/>
                          <a:pt x="41" y="73"/>
                          <a:pt x="41" y="73"/>
                        </a:cubicBezTo>
                        <a:cubicBezTo>
                          <a:pt x="41" y="73"/>
                          <a:pt x="41" y="73"/>
                          <a:pt x="41" y="73"/>
                        </a:cubicBezTo>
                        <a:cubicBezTo>
                          <a:pt x="41" y="73"/>
                          <a:pt x="41" y="73"/>
                          <a:pt x="41" y="73"/>
                        </a:cubicBez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41" y="71"/>
                          <a:pt x="41" y="71"/>
                          <a:pt x="41" y="71"/>
                        </a:cubicBezTo>
                        <a:cubicBezTo>
                          <a:pt x="41" y="71"/>
                          <a:pt x="41" y="71"/>
                          <a:pt x="41" y="71"/>
                        </a:cubicBezTo>
                        <a:cubicBezTo>
                          <a:pt x="41" y="71"/>
                          <a:pt x="41" y="71"/>
                          <a:pt x="41" y="71"/>
                        </a:cubicBezTo>
                        <a:cubicBezTo>
                          <a:pt x="41" y="71"/>
                          <a:pt x="41" y="71"/>
                          <a:pt x="41" y="71"/>
                        </a:cubicBezTo>
                        <a:cubicBezTo>
                          <a:pt x="41" y="71"/>
                          <a:pt x="41" y="71"/>
                          <a:pt x="41" y="71"/>
                        </a:cubicBezTo>
                        <a:cubicBezTo>
                          <a:pt x="41" y="71"/>
                          <a:pt x="41" y="71"/>
                          <a:pt x="41" y="71"/>
                        </a:cubicBezTo>
                        <a:cubicBezTo>
                          <a:pt x="41" y="71"/>
                          <a:pt x="41" y="71"/>
                          <a:pt x="41" y="71"/>
                        </a:cubicBezTo>
                        <a:cubicBezTo>
                          <a:pt x="41" y="71"/>
                          <a:pt x="41" y="71"/>
                          <a:pt x="41" y="71"/>
                        </a:cubicBezTo>
                        <a:cubicBezTo>
                          <a:pt x="41" y="70"/>
                          <a:pt x="41" y="70"/>
                          <a:pt x="41" y="70"/>
                        </a:cubicBezTo>
                        <a:cubicBezTo>
                          <a:pt x="41" y="70"/>
                          <a:pt x="41" y="70"/>
                          <a:pt x="41" y="70"/>
                        </a:cubicBezTo>
                        <a:cubicBezTo>
                          <a:pt x="41" y="69"/>
                          <a:pt x="41" y="69"/>
                          <a:pt x="41" y="69"/>
                        </a:cubicBezTo>
                        <a:cubicBezTo>
                          <a:pt x="41" y="69"/>
                          <a:pt x="41" y="69"/>
                          <a:pt x="41" y="69"/>
                        </a:cubicBezTo>
                        <a:cubicBezTo>
                          <a:pt x="41" y="69"/>
                          <a:pt x="41" y="69"/>
                          <a:pt x="41" y="69"/>
                        </a:cubicBezTo>
                        <a:cubicBezTo>
                          <a:pt x="41" y="69"/>
                          <a:pt x="41" y="69"/>
                          <a:pt x="41" y="69"/>
                        </a:cubicBezTo>
                        <a:cubicBezTo>
                          <a:pt x="41" y="69"/>
                          <a:pt x="41" y="69"/>
                          <a:pt x="41" y="69"/>
                        </a:cubicBezTo>
                        <a:cubicBezTo>
                          <a:pt x="41" y="69"/>
                          <a:pt x="41" y="69"/>
                          <a:pt x="41" y="69"/>
                        </a:cubicBezTo>
                        <a:cubicBezTo>
                          <a:pt x="41" y="68"/>
                          <a:pt x="41" y="68"/>
                          <a:pt x="41" y="68"/>
                        </a:cubicBezTo>
                        <a:cubicBezTo>
                          <a:pt x="41" y="68"/>
                          <a:pt x="41" y="68"/>
                          <a:pt x="41" y="68"/>
                        </a:cubicBezTo>
                        <a:cubicBezTo>
                          <a:pt x="41" y="68"/>
                          <a:pt x="41" y="68"/>
                          <a:pt x="41" y="68"/>
                        </a:cubicBezTo>
                        <a:cubicBezTo>
                          <a:pt x="41" y="68"/>
                          <a:pt x="41" y="68"/>
                          <a:pt x="41" y="68"/>
                        </a:cubicBezTo>
                        <a:cubicBezTo>
                          <a:pt x="42" y="68"/>
                          <a:pt x="42" y="68"/>
                          <a:pt x="42" y="68"/>
                        </a:cubicBezTo>
                        <a:cubicBezTo>
                          <a:pt x="42" y="68"/>
                          <a:pt x="42" y="68"/>
                          <a:pt x="42" y="68"/>
                        </a:cubicBezTo>
                        <a:cubicBezTo>
                          <a:pt x="42" y="68"/>
                          <a:pt x="42" y="68"/>
                          <a:pt x="42" y="68"/>
                        </a:cubicBezTo>
                        <a:cubicBezTo>
                          <a:pt x="42" y="68"/>
                          <a:pt x="42" y="68"/>
                          <a:pt x="42" y="68"/>
                        </a:cubicBezTo>
                        <a:cubicBezTo>
                          <a:pt x="42" y="68"/>
                          <a:pt x="42" y="68"/>
                          <a:pt x="42" y="68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3" y="67"/>
                          <a:pt x="43" y="67"/>
                          <a:pt x="43" y="67"/>
                        </a:cubicBezTo>
                        <a:cubicBezTo>
                          <a:pt x="43" y="67"/>
                          <a:pt x="43" y="67"/>
                          <a:pt x="43" y="67"/>
                        </a:cubicBezTo>
                        <a:cubicBezTo>
                          <a:pt x="43" y="67"/>
                          <a:pt x="43" y="67"/>
                          <a:pt x="43" y="67"/>
                        </a:cubicBezTo>
                        <a:cubicBezTo>
                          <a:pt x="43" y="67"/>
                          <a:pt x="43" y="67"/>
                          <a:pt x="43" y="67"/>
                        </a:cubicBezTo>
                        <a:cubicBezTo>
                          <a:pt x="43" y="67"/>
                          <a:pt x="43" y="67"/>
                          <a:pt x="43" y="67"/>
                        </a:cubicBezTo>
                        <a:cubicBezTo>
                          <a:pt x="44" y="67"/>
                          <a:pt x="44" y="67"/>
                          <a:pt x="44" y="67"/>
                        </a:cubicBezTo>
                        <a:cubicBezTo>
                          <a:pt x="44" y="67"/>
                          <a:pt x="44" y="67"/>
                          <a:pt x="44" y="67"/>
                        </a:cubicBezTo>
                        <a:cubicBezTo>
                          <a:pt x="44" y="67"/>
                          <a:pt x="44" y="67"/>
                          <a:pt x="44" y="67"/>
                        </a:cubicBezTo>
                        <a:cubicBezTo>
                          <a:pt x="44" y="67"/>
                          <a:pt x="44" y="67"/>
                          <a:pt x="44" y="67"/>
                        </a:cubicBezTo>
                        <a:cubicBezTo>
                          <a:pt x="44" y="67"/>
                          <a:pt x="44" y="67"/>
                          <a:pt x="44" y="67"/>
                        </a:cubicBezTo>
                        <a:cubicBezTo>
                          <a:pt x="44" y="67"/>
                          <a:pt x="44" y="67"/>
                          <a:pt x="44" y="67"/>
                        </a:cubicBezTo>
                        <a:cubicBezTo>
                          <a:pt x="44" y="67"/>
                          <a:pt x="44" y="67"/>
                          <a:pt x="44" y="67"/>
                        </a:cubicBezTo>
                        <a:cubicBezTo>
                          <a:pt x="45" y="67"/>
                          <a:pt x="45" y="67"/>
                          <a:pt x="45" y="67"/>
                        </a:cubicBezTo>
                        <a:cubicBezTo>
                          <a:pt x="45" y="66"/>
                          <a:pt x="45" y="66"/>
                          <a:pt x="45" y="66"/>
                        </a:cubicBezTo>
                        <a:cubicBezTo>
                          <a:pt x="45" y="66"/>
                          <a:pt x="45" y="66"/>
                          <a:pt x="45" y="66"/>
                        </a:cubicBezTo>
                        <a:cubicBezTo>
                          <a:pt x="45" y="66"/>
                          <a:pt x="45" y="66"/>
                          <a:pt x="45" y="66"/>
                        </a:cubicBezTo>
                        <a:cubicBezTo>
                          <a:pt x="46" y="66"/>
                          <a:pt x="46" y="66"/>
                          <a:pt x="46" y="66"/>
                        </a:cubicBezTo>
                        <a:cubicBezTo>
                          <a:pt x="46" y="66"/>
                          <a:pt x="46" y="66"/>
                          <a:pt x="46" y="66"/>
                        </a:cubicBezTo>
                        <a:cubicBezTo>
                          <a:pt x="46" y="66"/>
                          <a:pt x="46" y="66"/>
                          <a:pt x="46" y="66"/>
                        </a:cubicBezTo>
                        <a:cubicBezTo>
                          <a:pt x="46" y="66"/>
                          <a:pt x="46" y="66"/>
                          <a:pt x="46" y="66"/>
                        </a:cubicBezTo>
                        <a:cubicBezTo>
                          <a:pt x="46" y="65"/>
                          <a:pt x="46" y="65"/>
                          <a:pt x="46" y="65"/>
                        </a:cubicBezTo>
                        <a:cubicBezTo>
                          <a:pt x="46" y="65"/>
                          <a:pt x="46" y="65"/>
                          <a:pt x="46" y="65"/>
                        </a:cubicBezTo>
                        <a:cubicBezTo>
                          <a:pt x="46" y="65"/>
                          <a:pt x="46" y="65"/>
                          <a:pt x="46" y="65"/>
                        </a:cubicBezTo>
                        <a:cubicBezTo>
                          <a:pt x="47" y="65"/>
                          <a:pt x="47" y="65"/>
                          <a:pt x="47" y="65"/>
                        </a:cubicBezTo>
                        <a:cubicBezTo>
                          <a:pt x="47" y="65"/>
                          <a:pt x="47" y="65"/>
                          <a:pt x="47" y="65"/>
                        </a:cubicBezTo>
                        <a:cubicBezTo>
                          <a:pt x="47" y="64"/>
                          <a:pt x="47" y="64"/>
                          <a:pt x="47" y="64"/>
                        </a:cubicBezTo>
                        <a:cubicBezTo>
                          <a:pt x="47" y="64"/>
                          <a:pt x="47" y="64"/>
                          <a:pt x="47" y="64"/>
                        </a:cubicBezTo>
                        <a:cubicBezTo>
                          <a:pt x="47" y="64"/>
                          <a:pt x="47" y="64"/>
                          <a:pt x="47" y="64"/>
                        </a:cubicBezTo>
                        <a:cubicBezTo>
                          <a:pt x="47" y="64"/>
                          <a:pt x="47" y="64"/>
                          <a:pt x="47" y="64"/>
                        </a:cubicBezTo>
                        <a:cubicBezTo>
                          <a:pt x="47" y="64"/>
                          <a:pt x="47" y="64"/>
                          <a:pt x="47" y="64"/>
                        </a:cubicBezTo>
                        <a:cubicBezTo>
                          <a:pt x="47" y="63"/>
                          <a:pt x="47" y="63"/>
                          <a:pt x="47" y="63"/>
                        </a:cubicBezTo>
                        <a:cubicBezTo>
                          <a:pt x="47" y="63"/>
                          <a:pt x="47" y="63"/>
                          <a:pt x="47" y="63"/>
                        </a:cubicBezTo>
                        <a:cubicBezTo>
                          <a:pt x="47" y="63"/>
                          <a:pt x="47" y="63"/>
                          <a:pt x="47" y="63"/>
                        </a:cubicBezTo>
                        <a:cubicBezTo>
                          <a:pt x="48" y="63"/>
                          <a:pt x="48" y="63"/>
                          <a:pt x="48" y="63"/>
                        </a:cubicBezTo>
                        <a:cubicBezTo>
                          <a:pt x="48" y="62"/>
                          <a:pt x="48" y="62"/>
                          <a:pt x="48" y="62"/>
                        </a:cubicBezTo>
                        <a:cubicBezTo>
                          <a:pt x="48" y="62"/>
                          <a:pt x="48" y="62"/>
                          <a:pt x="48" y="62"/>
                        </a:cubicBezTo>
                        <a:cubicBezTo>
                          <a:pt x="48" y="62"/>
                          <a:pt x="48" y="62"/>
                          <a:pt x="48" y="62"/>
                        </a:cubicBezTo>
                        <a:cubicBezTo>
                          <a:pt x="48" y="62"/>
                          <a:pt x="48" y="62"/>
                          <a:pt x="48" y="62"/>
                        </a:cubicBezTo>
                        <a:cubicBezTo>
                          <a:pt x="48" y="62"/>
                          <a:pt x="48" y="62"/>
                          <a:pt x="48" y="62"/>
                        </a:cubicBezTo>
                        <a:cubicBezTo>
                          <a:pt x="48" y="62"/>
                          <a:pt x="48" y="62"/>
                          <a:pt x="48" y="62"/>
                        </a:cubicBezTo>
                        <a:cubicBezTo>
                          <a:pt x="48" y="62"/>
                          <a:pt x="48" y="62"/>
                          <a:pt x="48" y="62"/>
                        </a:cubicBezTo>
                        <a:cubicBezTo>
                          <a:pt x="48" y="62"/>
                          <a:pt x="48" y="62"/>
                          <a:pt x="48" y="62"/>
                        </a:cubicBezTo>
                        <a:cubicBezTo>
                          <a:pt x="48" y="61"/>
                          <a:pt x="48" y="61"/>
                          <a:pt x="48" y="61"/>
                        </a:cubicBezTo>
                        <a:cubicBezTo>
                          <a:pt x="49" y="61"/>
                          <a:pt x="49" y="61"/>
                          <a:pt x="49" y="61"/>
                        </a:cubicBezTo>
                        <a:cubicBezTo>
                          <a:pt x="49" y="61"/>
                          <a:pt x="49" y="61"/>
                          <a:pt x="49" y="61"/>
                        </a:cubicBezTo>
                        <a:cubicBezTo>
                          <a:pt x="50" y="62"/>
                          <a:pt x="50" y="62"/>
                          <a:pt x="50" y="62"/>
                        </a:cubicBezTo>
                        <a:cubicBezTo>
                          <a:pt x="51" y="61"/>
                          <a:pt x="51" y="61"/>
                          <a:pt x="51" y="61"/>
                        </a:cubicBezTo>
                        <a:cubicBezTo>
                          <a:pt x="52" y="61"/>
                          <a:pt x="52" y="61"/>
                          <a:pt x="52" y="61"/>
                        </a:cubicBezTo>
                        <a:cubicBezTo>
                          <a:pt x="52" y="61"/>
                          <a:pt x="52" y="61"/>
                          <a:pt x="52" y="61"/>
                        </a:cubicBezTo>
                        <a:cubicBezTo>
                          <a:pt x="53" y="61"/>
                          <a:pt x="53" y="61"/>
                          <a:pt x="53" y="61"/>
                        </a:cubicBezTo>
                        <a:cubicBezTo>
                          <a:pt x="53" y="61"/>
                          <a:pt x="53" y="61"/>
                          <a:pt x="53" y="61"/>
                        </a:cubicBezTo>
                        <a:cubicBezTo>
                          <a:pt x="53" y="61"/>
                          <a:pt x="53" y="61"/>
                          <a:pt x="53" y="61"/>
                        </a:cubicBezTo>
                        <a:cubicBezTo>
                          <a:pt x="54" y="61"/>
                          <a:pt x="54" y="61"/>
                          <a:pt x="54" y="61"/>
                        </a:cubicBezTo>
                        <a:cubicBezTo>
                          <a:pt x="54" y="61"/>
                          <a:pt x="54" y="61"/>
                          <a:pt x="54" y="61"/>
                        </a:cubicBezTo>
                        <a:cubicBezTo>
                          <a:pt x="54" y="61"/>
                          <a:pt x="54" y="61"/>
                          <a:pt x="54" y="61"/>
                        </a:cubicBezTo>
                        <a:cubicBezTo>
                          <a:pt x="55" y="61"/>
                          <a:pt x="55" y="61"/>
                          <a:pt x="55" y="61"/>
                        </a:cubicBezTo>
                        <a:cubicBezTo>
                          <a:pt x="55" y="61"/>
                          <a:pt x="55" y="61"/>
                          <a:pt x="55" y="61"/>
                        </a:cubicBezTo>
                        <a:cubicBezTo>
                          <a:pt x="55" y="61"/>
                          <a:pt x="55" y="61"/>
                          <a:pt x="55" y="61"/>
                        </a:cubicBezTo>
                        <a:cubicBezTo>
                          <a:pt x="56" y="62"/>
                          <a:pt x="56" y="62"/>
                          <a:pt x="56" y="62"/>
                        </a:cubicBezTo>
                        <a:cubicBezTo>
                          <a:pt x="56" y="61"/>
                          <a:pt x="56" y="61"/>
                          <a:pt x="56" y="61"/>
                        </a:cubicBezTo>
                        <a:cubicBezTo>
                          <a:pt x="57" y="61"/>
                          <a:pt x="57" y="61"/>
                          <a:pt x="57" y="61"/>
                        </a:cubicBezTo>
                        <a:cubicBezTo>
                          <a:pt x="57" y="61"/>
                          <a:pt x="57" y="61"/>
                          <a:pt x="57" y="61"/>
                        </a:cubicBezTo>
                        <a:cubicBezTo>
                          <a:pt x="57" y="61"/>
                          <a:pt x="57" y="61"/>
                          <a:pt x="57" y="61"/>
                        </a:cubicBezTo>
                        <a:cubicBezTo>
                          <a:pt x="58" y="61"/>
                          <a:pt x="58" y="61"/>
                          <a:pt x="58" y="61"/>
                        </a:cubicBezTo>
                        <a:cubicBezTo>
                          <a:pt x="58" y="61"/>
                          <a:pt x="58" y="61"/>
                          <a:pt x="58" y="61"/>
                        </a:cubicBezTo>
                        <a:cubicBezTo>
                          <a:pt x="58" y="61"/>
                          <a:pt x="58" y="61"/>
                          <a:pt x="58" y="61"/>
                        </a:cubicBezTo>
                        <a:cubicBezTo>
                          <a:pt x="59" y="61"/>
                          <a:pt x="59" y="61"/>
                          <a:pt x="59" y="61"/>
                        </a:cubicBezTo>
                        <a:cubicBezTo>
                          <a:pt x="59" y="61"/>
                          <a:pt x="59" y="61"/>
                          <a:pt x="59" y="61"/>
                        </a:cubicBezTo>
                        <a:cubicBezTo>
                          <a:pt x="59" y="61"/>
                          <a:pt x="59" y="61"/>
                          <a:pt x="59" y="61"/>
                        </a:cubicBezTo>
                        <a:cubicBezTo>
                          <a:pt x="59" y="61"/>
                          <a:pt x="59" y="61"/>
                          <a:pt x="59" y="61"/>
                        </a:cubicBezTo>
                        <a:cubicBezTo>
                          <a:pt x="59" y="61"/>
                          <a:pt x="59" y="61"/>
                          <a:pt x="59" y="61"/>
                        </a:cubicBezTo>
                        <a:cubicBezTo>
                          <a:pt x="60" y="62"/>
                          <a:pt x="60" y="62"/>
                          <a:pt x="60" y="62"/>
                        </a:cubicBezTo>
                        <a:cubicBezTo>
                          <a:pt x="60" y="62"/>
                          <a:pt x="60" y="62"/>
                          <a:pt x="60" y="62"/>
                        </a:cubicBezTo>
                        <a:cubicBezTo>
                          <a:pt x="60" y="62"/>
                          <a:pt x="60" y="62"/>
                          <a:pt x="60" y="62"/>
                        </a:cubicBezTo>
                        <a:cubicBezTo>
                          <a:pt x="60" y="62"/>
                          <a:pt x="60" y="62"/>
                          <a:pt x="60" y="62"/>
                        </a:cubicBezTo>
                        <a:cubicBezTo>
                          <a:pt x="60" y="62"/>
                          <a:pt x="60" y="62"/>
                          <a:pt x="60" y="62"/>
                        </a:cubicBezTo>
                        <a:cubicBezTo>
                          <a:pt x="61" y="62"/>
                          <a:pt x="61" y="62"/>
                          <a:pt x="61" y="62"/>
                        </a:cubicBezTo>
                        <a:cubicBezTo>
                          <a:pt x="61" y="62"/>
                          <a:pt x="61" y="62"/>
                          <a:pt x="61" y="62"/>
                        </a:cubicBezTo>
                        <a:cubicBezTo>
                          <a:pt x="61" y="62"/>
                          <a:pt x="61" y="62"/>
                          <a:pt x="61" y="62"/>
                        </a:cubicBezTo>
                        <a:cubicBezTo>
                          <a:pt x="61" y="62"/>
                          <a:pt x="61" y="62"/>
                          <a:pt x="61" y="62"/>
                        </a:cubicBezTo>
                        <a:cubicBezTo>
                          <a:pt x="61" y="62"/>
                          <a:pt x="61" y="62"/>
                          <a:pt x="61" y="62"/>
                        </a:cubicBezTo>
                        <a:cubicBezTo>
                          <a:pt x="62" y="62"/>
                          <a:pt x="62" y="62"/>
                          <a:pt x="62" y="62"/>
                        </a:cubicBezTo>
                        <a:cubicBezTo>
                          <a:pt x="62" y="62"/>
                          <a:pt x="62" y="62"/>
                          <a:pt x="62" y="62"/>
                        </a:cubicBezTo>
                        <a:cubicBezTo>
                          <a:pt x="62" y="62"/>
                          <a:pt x="62" y="62"/>
                          <a:pt x="62" y="62"/>
                        </a:cubicBezTo>
                        <a:cubicBezTo>
                          <a:pt x="62" y="62"/>
                          <a:pt x="62" y="62"/>
                          <a:pt x="62" y="62"/>
                        </a:cubicBezTo>
                        <a:cubicBezTo>
                          <a:pt x="62" y="63"/>
                          <a:pt x="62" y="63"/>
                          <a:pt x="62" y="63"/>
                        </a:cubicBezTo>
                        <a:cubicBezTo>
                          <a:pt x="62" y="63"/>
                          <a:pt x="62" y="63"/>
                          <a:pt x="62" y="63"/>
                        </a:cubicBezTo>
                        <a:cubicBezTo>
                          <a:pt x="62" y="63"/>
                          <a:pt x="62" y="63"/>
                          <a:pt x="62" y="63"/>
                        </a:cubicBezTo>
                        <a:cubicBezTo>
                          <a:pt x="63" y="63"/>
                          <a:pt x="63" y="63"/>
                          <a:pt x="63" y="63"/>
                        </a:cubicBezTo>
                        <a:cubicBezTo>
                          <a:pt x="63" y="63"/>
                          <a:pt x="63" y="63"/>
                          <a:pt x="63" y="63"/>
                        </a:cubicBezTo>
                        <a:cubicBezTo>
                          <a:pt x="63" y="63"/>
                          <a:pt x="63" y="63"/>
                          <a:pt x="63" y="63"/>
                        </a:cubicBezTo>
                        <a:cubicBezTo>
                          <a:pt x="63" y="63"/>
                          <a:pt x="63" y="63"/>
                          <a:pt x="63" y="63"/>
                        </a:cubicBezTo>
                        <a:cubicBezTo>
                          <a:pt x="63" y="63"/>
                          <a:pt x="63" y="63"/>
                          <a:pt x="63" y="63"/>
                        </a:cubicBezTo>
                        <a:cubicBezTo>
                          <a:pt x="64" y="63"/>
                          <a:pt x="64" y="63"/>
                          <a:pt x="64" y="63"/>
                        </a:cubicBezTo>
                        <a:cubicBezTo>
                          <a:pt x="64" y="63"/>
                          <a:pt x="64" y="63"/>
                          <a:pt x="64" y="63"/>
                        </a:cubicBezTo>
                        <a:cubicBezTo>
                          <a:pt x="64" y="63"/>
                          <a:pt x="64" y="63"/>
                          <a:pt x="64" y="63"/>
                        </a:cubicBezTo>
                        <a:cubicBezTo>
                          <a:pt x="64" y="64"/>
                          <a:pt x="64" y="64"/>
                          <a:pt x="64" y="64"/>
                        </a:cubicBezTo>
                        <a:cubicBezTo>
                          <a:pt x="65" y="64"/>
                          <a:pt x="65" y="64"/>
                          <a:pt x="65" y="64"/>
                        </a:cubicBezTo>
                        <a:cubicBezTo>
                          <a:pt x="65" y="64"/>
                          <a:pt x="65" y="64"/>
                          <a:pt x="65" y="64"/>
                        </a:cubicBezTo>
                        <a:cubicBezTo>
                          <a:pt x="65" y="64"/>
                          <a:pt x="65" y="64"/>
                          <a:pt x="65" y="64"/>
                        </a:cubicBezTo>
                        <a:cubicBezTo>
                          <a:pt x="65" y="64"/>
                          <a:pt x="65" y="64"/>
                          <a:pt x="65" y="64"/>
                        </a:cubicBezTo>
                        <a:cubicBezTo>
                          <a:pt x="65" y="64"/>
                          <a:pt x="65" y="64"/>
                          <a:pt x="65" y="64"/>
                        </a:cubicBezTo>
                        <a:cubicBezTo>
                          <a:pt x="66" y="64"/>
                          <a:pt x="66" y="64"/>
                          <a:pt x="66" y="64"/>
                        </a:cubicBezTo>
                        <a:cubicBezTo>
                          <a:pt x="66" y="64"/>
                          <a:pt x="66" y="64"/>
                          <a:pt x="66" y="64"/>
                        </a:cubicBezTo>
                        <a:cubicBezTo>
                          <a:pt x="66" y="64"/>
                          <a:pt x="66" y="64"/>
                          <a:pt x="66" y="64"/>
                        </a:cubicBezTo>
                        <a:cubicBezTo>
                          <a:pt x="66" y="64"/>
                          <a:pt x="66" y="64"/>
                          <a:pt x="66" y="64"/>
                        </a:cubicBezTo>
                        <a:cubicBezTo>
                          <a:pt x="66" y="64"/>
                          <a:pt x="66" y="64"/>
                          <a:pt x="66" y="64"/>
                        </a:cubicBezTo>
                        <a:cubicBezTo>
                          <a:pt x="66" y="64"/>
                          <a:pt x="66" y="64"/>
                          <a:pt x="66" y="64"/>
                        </a:cubicBezTo>
                        <a:cubicBezTo>
                          <a:pt x="66" y="64"/>
                          <a:pt x="66" y="64"/>
                          <a:pt x="66" y="64"/>
                        </a:cubicBezTo>
                        <a:cubicBezTo>
                          <a:pt x="66" y="64"/>
                          <a:pt x="66" y="64"/>
                          <a:pt x="66" y="64"/>
                        </a:cubicBezTo>
                        <a:cubicBezTo>
                          <a:pt x="66" y="64"/>
                          <a:pt x="66" y="64"/>
                          <a:pt x="66" y="64"/>
                        </a:cubicBezTo>
                        <a:cubicBezTo>
                          <a:pt x="66" y="64"/>
                          <a:pt x="66" y="64"/>
                          <a:pt x="66" y="64"/>
                        </a:cubicBezTo>
                        <a:cubicBezTo>
                          <a:pt x="67" y="64"/>
                          <a:pt x="67" y="64"/>
                          <a:pt x="67" y="64"/>
                        </a:cubicBezTo>
                        <a:cubicBezTo>
                          <a:pt x="67" y="64"/>
                          <a:pt x="67" y="64"/>
                          <a:pt x="67" y="64"/>
                        </a:cubicBezTo>
                        <a:cubicBezTo>
                          <a:pt x="67" y="64"/>
                          <a:pt x="67" y="64"/>
                          <a:pt x="67" y="64"/>
                        </a:cubicBezTo>
                        <a:cubicBezTo>
                          <a:pt x="67" y="64"/>
                          <a:pt x="67" y="64"/>
                          <a:pt x="67" y="64"/>
                        </a:cubicBezTo>
                        <a:cubicBezTo>
                          <a:pt x="67" y="64"/>
                          <a:pt x="67" y="64"/>
                          <a:pt x="67" y="64"/>
                        </a:cubicBezTo>
                        <a:cubicBezTo>
                          <a:pt x="67" y="64"/>
                          <a:pt x="67" y="64"/>
                          <a:pt x="67" y="64"/>
                        </a:cubicBezTo>
                        <a:cubicBezTo>
                          <a:pt x="67" y="64"/>
                          <a:pt x="67" y="64"/>
                          <a:pt x="67" y="64"/>
                        </a:cubicBezTo>
                        <a:cubicBezTo>
                          <a:pt x="68" y="64"/>
                          <a:pt x="68" y="64"/>
                          <a:pt x="68" y="64"/>
                        </a:cubicBezTo>
                        <a:cubicBezTo>
                          <a:pt x="68" y="64"/>
                          <a:pt x="68" y="64"/>
                          <a:pt x="68" y="64"/>
                        </a:cubicBezTo>
                        <a:cubicBezTo>
                          <a:pt x="68" y="64"/>
                          <a:pt x="68" y="64"/>
                          <a:pt x="68" y="64"/>
                        </a:cubicBezTo>
                        <a:cubicBezTo>
                          <a:pt x="68" y="64"/>
                          <a:pt x="68" y="64"/>
                          <a:pt x="68" y="64"/>
                        </a:cubicBezTo>
                        <a:cubicBezTo>
                          <a:pt x="68" y="64"/>
                          <a:pt x="68" y="64"/>
                          <a:pt x="68" y="64"/>
                        </a:cubicBezTo>
                        <a:cubicBezTo>
                          <a:pt x="68" y="64"/>
                          <a:pt x="68" y="64"/>
                          <a:pt x="68" y="64"/>
                        </a:cubicBezTo>
                        <a:cubicBezTo>
                          <a:pt x="69" y="64"/>
                          <a:pt x="69" y="64"/>
                          <a:pt x="69" y="64"/>
                        </a:cubicBezTo>
                        <a:cubicBezTo>
                          <a:pt x="69" y="64"/>
                          <a:pt x="69" y="64"/>
                          <a:pt x="69" y="64"/>
                        </a:cubicBezTo>
                        <a:cubicBezTo>
                          <a:pt x="69" y="63"/>
                          <a:pt x="69" y="63"/>
                          <a:pt x="69" y="63"/>
                        </a:cubicBezTo>
                        <a:cubicBezTo>
                          <a:pt x="70" y="63"/>
                          <a:pt x="70" y="63"/>
                          <a:pt x="70" y="63"/>
                        </a:cubicBezTo>
                        <a:cubicBezTo>
                          <a:pt x="70" y="63"/>
                          <a:pt x="70" y="63"/>
                          <a:pt x="70" y="63"/>
                        </a:cubicBezTo>
                        <a:cubicBezTo>
                          <a:pt x="70" y="63"/>
                          <a:pt x="70" y="63"/>
                          <a:pt x="70" y="63"/>
                        </a:cubicBezTo>
                        <a:cubicBezTo>
                          <a:pt x="70" y="63"/>
                          <a:pt x="70" y="63"/>
                          <a:pt x="70" y="6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72" y="63"/>
                          <a:pt x="72" y="63"/>
                          <a:pt x="72" y="63"/>
                        </a:cubicBezTo>
                        <a:cubicBezTo>
                          <a:pt x="72" y="63"/>
                          <a:pt x="72" y="63"/>
                          <a:pt x="72" y="63"/>
                        </a:cubicBezTo>
                        <a:cubicBezTo>
                          <a:pt x="72" y="63"/>
                          <a:pt x="72" y="63"/>
                          <a:pt x="72" y="63"/>
                        </a:cubicBezTo>
                        <a:cubicBezTo>
                          <a:pt x="73" y="63"/>
                          <a:pt x="73" y="63"/>
                          <a:pt x="73" y="63"/>
                        </a:cubicBezTo>
                        <a:cubicBezTo>
                          <a:pt x="73" y="63"/>
                          <a:pt x="73" y="63"/>
                          <a:pt x="73" y="63"/>
                        </a:cubicBezTo>
                        <a:cubicBezTo>
                          <a:pt x="73" y="63"/>
                          <a:pt x="73" y="63"/>
                          <a:pt x="73" y="63"/>
                        </a:cubicBezTo>
                        <a:cubicBezTo>
                          <a:pt x="73" y="63"/>
                          <a:pt x="73" y="63"/>
                          <a:pt x="73" y="63"/>
                        </a:cubicBezTo>
                        <a:cubicBezTo>
                          <a:pt x="73" y="64"/>
                          <a:pt x="73" y="64"/>
                          <a:pt x="73" y="64"/>
                        </a:cubicBezTo>
                        <a:cubicBezTo>
                          <a:pt x="74" y="64"/>
                          <a:pt x="74" y="64"/>
                          <a:pt x="74" y="64"/>
                        </a:cubicBezTo>
                        <a:cubicBezTo>
                          <a:pt x="74" y="64"/>
                          <a:pt x="74" y="64"/>
                          <a:pt x="74" y="64"/>
                        </a:cubicBezTo>
                        <a:cubicBezTo>
                          <a:pt x="74" y="64"/>
                          <a:pt x="74" y="64"/>
                          <a:pt x="74" y="64"/>
                        </a:cubicBezTo>
                        <a:cubicBezTo>
                          <a:pt x="74" y="64"/>
                          <a:pt x="74" y="64"/>
                          <a:pt x="74" y="64"/>
                        </a:cubicBezTo>
                        <a:cubicBezTo>
                          <a:pt x="74" y="64"/>
                          <a:pt x="74" y="64"/>
                          <a:pt x="74" y="64"/>
                        </a:cubicBezTo>
                        <a:cubicBezTo>
                          <a:pt x="74" y="65"/>
                          <a:pt x="74" y="65"/>
                          <a:pt x="74" y="65"/>
                        </a:cubicBezTo>
                        <a:cubicBezTo>
                          <a:pt x="73" y="65"/>
                          <a:pt x="73" y="65"/>
                          <a:pt x="73" y="65"/>
                        </a:cubicBezTo>
                        <a:cubicBezTo>
                          <a:pt x="73" y="65"/>
                          <a:pt x="73" y="65"/>
                          <a:pt x="73" y="65"/>
                        </a:cubicBezTo>
                        <a:cubicBezTo>
                          <a:pt x="73" y="65"/>
                          <a:pt x="73" y="65"/>
                          <a:pt x="73" y="65"/>
                        </a:cubicBezTo>
                        <a:cubicBezTo>
                          <a:pt x="73" y="65"/>
                          <a:pt x="73" y="65"/>
                          <a:pt x="73" y="65"/>
                        </a:cubicBezTo>
                        <a:cubicBezTo>
                          <a:pt x="73" y="66"/>
                          <a:pt x="73" y="66"/>
                          <a:pt x="73" y="66"/>
                        </a:cubicBezTo>
                        <a:cubicBezTo>
                          <a:pt x="73" y="66"/>
                          <a:pt x="73" y="66"/>
                          <a:pt x="73" y="66"/>
                        </a:cubicBezTo>
                        <a:cubicBezTo>
                          <a:pt x="73" y="66"/>
                          <a:pt x="73" y="66"/>
                          <a:pt x="73" y="66"/>
                        </a:cubicBezTo>
                        <a:cubicBezTo>
                          <a:pt x="73" y="66"/>
                          <a:pt x="73" y="66"/>
                          <a:pt x="73" y="66"/>
                        </a:cubicBezTo>
                        <a:cubicBezTo>
                          <a:pt x="74" y="66"/>
                          <a:pt x="74" y="66"/>
                          <a:pt x="74" y="66"/>
                        </a:cubicBezTo>
                        <a:cubicBezTo>
                          <a:pt x="74" y="66"/>
                          <a:pt x="74" y="66"/>
                          <a:pt x="74" y="66"/>
                        </a:cubicBezTo>
                        <a:cubicBezTo>
                          <a:pt x="74" y="66"/>
                          <a:pt x="74" y="66"/>
                          <a:pt x="74" y="66"/>
                        </a:cubicBezTo>
                        <a:cubicBezTo>
                          <a:pt x="75" y="66"/>
                          <a:pt x="75" y="66"/>
                          <a:pt x="75" y="66"/>
                        </a:cubicBezTo>
                        <a:cubicBezTo>
                          <a:pt x="75" y="66"/>
                          <a:pt x="75" y="66"/>
                          <a:pt x="75" y="66"/>
                        </a:cubicBezTo>
                        <a:cubicBezTo>
                          <a:pt x="75" y="66"/>
                          <a:pt x="75" y="66"/>
                          <a:pt x="75" y="66"/>
                        </a:cubicBezTo>
                        <a:cubicBezTo>
                          <a:pt x="76" y="66"/>
                          <a:pt x="76" y="66"/>
                          <a:pt x="76" y="66"/>
                        </a:cubicBezTo>
                        <a:cubicBezTo>
                          <a:pt x="76" y="66"/>
                          <a:pt x="76" y="66"/>
                          <a:pt x="76" y="66"/>
                        </a:cubicBezTo>
                        <a:cubicBezTo>
                          <a:pt x="76" y="66"/>
                          <a:pt x="76" y="66"/>
                          <a:pt x="76" y="66"/>
                        </a:cubicBezTo>
                        <a:cubicBezTo>
                          <a:pt x="77" y="66"/>
                          <a:pt x="77" y="66"/>
                          <a:pt x="77" y="66"/>
                        </a:cubicBezTo>
                        <a:cubicBezTo>
                          <a:pt x="77" y="66"/>
                          <a:pt x="77" y="66"/>
                          <a:pt x="77" y="66"/>
                        </a:cubicBezTo>
                        <a:cubicBezTo>
                          <a:pt x="77" y="66"/>
                          <a:pt x="77" y="66"/>
                          <a:pt x="77" y="66"/>
                        </a:cubicBezTo>
                        <a:cubicBezTo>
                          <a:pt x="77" y="67"/>
                          <a:pt x="77" y="67"/>
                          <a:pt x="77" y="67"/>
                        </a:cubicBezTo>
                        <a:cubicBezTo>
                          <a:pt x="77" y="67"/>
                          <a:pt x="77" y="67"/>
                          <a:pt x="77" y="67"/>
                        </a:cubicBezTo>
                        <a:cubicBezTo>
                          <a:pt x="77" y="67"/>
                          <a:pt x="77" y="67"/>
                          <a:pt x="77" y="67"/>
                        </a:cubicBezTo>
                        <a:cubicBezTo>
                          <a:pt x="77" y="67"/>
                          <a:pt x="77" y="67"/>
                          <a:pt x="77" y="67"/>
                        </a:cubicBezTo>
                        <a:cubicBezTo>
                          <a:pt x="78" y="67"/>
                          <a:pt x="78" y="67"/>
                          <a:pt x="78" y="67"/>
                        </a:cubicBezTo>
                        <a:cubicBezTo>
                          <a:pt x="78" y="67"/>
                          <a:pt x="78" y="67"/>
                          <a:pt x="78" y="67"/>
                        </a:cubicBezTo>
                        <a:cubicBezTo>
                          <a:pt x="77" y="67"/>
                          <a:pt x="77" y="67"/>
                          <a:pt x="77" y="67"/>
                        </a:cubicBezTo>
                        <a:cubicBezTo>
                          <a:pt x="77" y="68"/>
                          <a:pt x="77" y="68"/>
                          <a:pt x="77" y="68"/>
                        </a:cubicBezTo>
                        <a:cubicBezTo>
                          <a:pt x="77" y="68"/>
                          <a:pt x="77" y="68"/>
                          <a:pt x="77" y="68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ubicBezTo>
                          <a:pt x="78" y="69"/>
                          <a:pt x="78" y="69"/>
                          <a:pt x="78" y="69"/>
                        </a:cubicBezTo>
                        <a:cubicBezTo>
                          <a:pt x="78" y="69"/>
                          <a:pt x="78" y="69"/>
                          <a:pt x="78" y="69"/>
                        </a:cubicBezTo>
                        <a:cubicBezTo>
                          <a:pt x="78" y="69"/>
                          <a:pt x="78" y="69"/>
                          <a:pt x="78" y="69"/>
                        </a:cubicBezTo>
                        <a:cubicBezTo>
                          <a:pt x="78" y="69"/>
                          <a:pt x="78" y="69"/>
                          <a:pt x="78" y="69"/>
                        </a:cubicBezTo>
                        <a:cubicBezTo>
                          <a:pt x="78" y="69"/>
                          <a:pt x="78" y="69"/>
                          <a:pt x="78" y="69"/>
                        </a:cubicBezTo>
                        <a:cubicBezTo>
                          <a:pt x="79" y="69"/>
                          <a:pt x="79" y="69"/>
                          <a:pt x="79" y="69"/>
                        </a:cubicBezTo>
                        <a:cubicBezTo>
                          <a:pt x="79" y="69"/>
                          <a:pt x="79" y="69"/>
                          <a:pt x="79" y="69"/>
                        </a:cubicBezTo>
                        <a:cubicBezTo>
                          <a:pt x="79" y="69"/>
                          <a:pt x="79" y="69"/>
                          <a:pt x="79" y="69"/>
                        </a:cubicBezTo>
                        <a:cubicBezTo>
                          <a:pt x="79" y="69"/>
                          <a:pt x="79" y="69"/>
                          <a:pt x="79" y="69"/>
                        </a:cubicBezTo>
                        <a:cubicBezTo>
                          <a:pt x="79" y="69"/>
                          <a:pt x="79" y="69"/>
                          <a:pt x="79" y="69"/>
                        </a:cubicBezTo>
                        <a:cubicBezTo>
                          <a:pt x="79" y="69"/>
                          <a:pt x="79" y="69"/>
                          <a:pt x="79" y="69"/>
                        </a:cubicBezTo>
                        <a:cubicBezTo>
                          <a:pt x="79" y="70"/>
                          <a:pt x="79" y="70"/>
                          <a:pt x="79" y="70"/>
                        </a:cubicBezTo>
                        <a:cubicBezTo>
                          <a:pt x="79" y="70"/>
                          <a:pt x="79" y="70"/>
                          <a:pt x="79" y="70"/>
                        </a:cubicBezTo>
                        <a:cubicBezTo>
                          <a:pt x="79" y="70"/>
                          <a:pt x="79" y="70"/>
                          <a:pt x="79" y="70"/>
                        </a:cubicBezTo>
                        <a:cubicBezTo>
                          <a:pt x="79" y="70"/>
                          <a:pt x="79" y="70"/>
                          <a:pt x="79" y="70"/>
                        </a:cubicBezTo>
                        <a:cubicBezTo>
                          <a:pt x="79" y="70"/>
                          <a:pt x="79" y="70"/>
                          <a:pt x="79" y="70"/>
                        </a:cubicBezTo>
                        <a:cubicBezTo>
                          <a:pt x="79" y="70"/>
                          <a:pt x="79" y="70"/>
                          <a:pt x="79" y="70"/>
                        </a:cubicBezTo>
                        <a:cubicBezTo>
                          <a:pt x="79" y="70"/>
                          <a:pt x="79" y="70"/>
                          <a:pt x="79" y="70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ubicBezTo>
                          <a:pt x="81" y="71"/>
                          <a:pt x="81" y="71"/>
                          <a:pt x="81" y="71"/>
                        </a:cubicBezTo>
                        <a:cubicBezTo>
                          <a:pt x="81" y="71"/>
                          <a:pt x="81" y="71"/>
                          <a:pt x="81" y="71"/>
                        </a:cubicBezTo>
                        <a:cubicBezTo>
                          <a:pt x="81" y="71"/>
                          <a:pt x="81" y="71"/>
                          <a:pt x="81" y="71"/>
                        </a:cubicBezTo>
                        <a:cubicBezTo>
                          <a:pt x="81" y="71"/>
                          <a:pt x="81" y="71"/>
                          <a:pt x="81" y="71"/>
                        </a:cubicBezTo>
                        <a:cubicBezTo>
                          <a:pt x="81" y="71"/>
                          <a:pt x="81" y="71"/>
                          <a:pt x="81" y="71"/>
                        </a:cubicBezTo>
                        <a:cubicBezTo>
                          <a:pt x="81" y="71"/>
                          <a:pt x="81" y="71"/>
                          <a:pt x="81" y="71"/>
                        </a:cubicBezTo>
                        <a:cubicBezTo>
                          <a:pt x="81" y="71"/>
                          <a:pt x="81" y="71"/>
                          <a:pt x="81" y="71"/>
                        </a:cubicBezTo>
                        <a:cubicBezTo>
                          <a:pt x="81" y="71"/>
                          <a:pt x="81" y="71"/>
                          <a:pt x="81" y="71"/>
                        </a:cubicBezTo>
                        <a:cubicBezTo>
                          <a:pt x="81" y="71"/>
                          <a:pt x="81" y="71"/>
                          <a:pt x="81" y="71"/>
                        </a:cubicBezTo>
                        <a:cubicBezTo>
                          <a:pt x="81" y="71"/>
                          <a:pt x="81" y="71"/>
                          <a:pt x="81" y="71"/>
                        </a:cubicBezTo>
                        <a:cubicBezTo>
                          <a:pt x="81" y="71"/>
                          <a:pt x="81" y="71"/>
                          <a:pt x="81" y="71"/>
                        </a:cubicBezTo>
                        <a:cubicBezTo>
                          <a:pt x="81" y="71"/>
                          <a:pt x="81" y="71"/>
                          <a:pt x="81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2" y="71"/>
                          <a:pt x="82" y="71"/>
                          <a:pt x="82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3" y="71"/>
                          <a:pt x="83" y="71"/>
                          <a:pt x="83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70"/>
                          <a:pt x="84" y="70"/>
                          <a:pt x="84" y="70"/>
                        </a:cubicBezTo>
                        <a:cubicBezTo>
                          <a:pt x="84" y="69"/>
                          <a:pt x="84" y="69"/>
                          <a:pt x="84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4" y="69"/>
                          <a:pt x="84" y="69"/>
                          <a:pt x="84" y="69"/>
                        </a:cubicBezTo>
                        <a:cubicBezTo>
                          <a:pt x="84" y="69"/>
                          <a:pt x="84" y="69"/>
                          <a:pt x="84" y="69"/>
                        </a:cubicBezTo>
                        <a:cubicBezTo>
                          <a:pt x="84" y="69"/>
                          <a:pt x="84" y="69"/>
                          <a:pt x="84" y="69"/>
                        </a:cubicBezTo>
                        <a:cubicBezTo>
                          <a:pt x="84" y="69"/>
                          <a:pt x="84" y="69"/>
                          <a:pt x="84" y="69"/>
                        </a:cubicBezTo>
                        <a:cubicBezTo>
                          <a:pt x="84" y="69"/>
                          <a:pt x="84" y="69"/>
                          <a:pt x="84" y="69"/>
                        </a:cubicBezTo>
                        <a:cubicBezTo>
                          <a:pt x="84" y="69"/>
                          <a:pt x="84" y="69"/>
                          <a:pt x="84" y="69"/>
                        </a:cubicBezTo>
                        <a:cubicBezTo>
                          <a:pt x="84" y="69"/>
                          <a:pt x="84" y="69"/>
                          <a:pt x="84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5" y="68"/>
                          <a:pt x="85" y="68"/>
                          <a:pt x="85" y="68"/>
                        </a:cubicBezTo>
                        <a:cubicBezTo>
                          <a:pt x="85" y="68"/>
                          <a:pt x="85" y="68"/>
                          <a:pt x="85" y="68"/>
                        </a:cubicBezTo>
                        <a:cubicBezTo>
                          <a:pt x="85" y="68"/>
                          <a:pt x="85" y="68"/>
                          <a:pt x="85" y="68"/>
                        </a:cubicBezTo>
                        <a:cubicBezTo>
                          <a:pt x="85" y="68"/>
                          <a:pt x="85" y="68"/>
                          <a:pt x="85" y="68"/>
                        </a:cubicBezTo>
                        <a:cubicBezTo>
                          <a:pt x="85" y="68"/>
                          <a:pt x="85" y="68"/>
                          <a:pt x="85" y="68"/>
                        </a:cubicBezTo>
                        <a:cubicBezTo>
                          <a:pt x="85" y="68"/>
                          <a:pt x="85" y="68"/>
                          <a:pt x="85" y="68"/>
                        </a:cubicBezTo>
                        <a:cubicBezTo>
                          <a:pt x="85" y="68"/>
                          <a:pt x="85" y="68"/>
                          <a:pt x="85" y="68"/>
                        </a:cubicBezTo>
                        <a:cubicBezTo>
                          <a:pt x="85" y="68"/>
                          <a:pt x="85" y="68"/>
                          <a:pt x="85" y="68"/>
                        </a:cubicBezTo>
                        <a:cubicBezTo>
                          <a:pt x="85" y="67"/>
                          <a:pt x="85" y="67"/>
                          <a:pt x="85" y="67"/>
                        </a:cubicBezTo>
                        <a:cubicBezTo>
                          <a:pt x="85" y="67"/>
                          <a:pt x="85" y="67"/>
                          <a:pt x="85" y="67"/>
                        </a:cubicBezTo>
                        <a:cubicBezTo>
                          <a:pt x="85" y="67"/>
                          <a:pt x="85" y="67"/>
                          <a:pt x="85" y="67"/>
                        </a:cubicBezTo>
                        <a:cubicBezTo>
                          <a:pt x="85" y="67"/>
                          <a:pt x="85" y="67"/>
                          <a:pt x="85" y="67"/>
                        </a:cubicBezTo>
                        <a:cubicBezTo>
                          <a:pt x="85" y="67"/>
                          <a:pt x="85" y="67"/>
                          <a:pt x="85" y="67"/>
                        </a:cubicBezTo>
                        <a:cubicBezTo>
                          <a:pt x="85" y="67"/>
                          <a:pt x="85" y="67"/>
                          <a:pt x="85" y="67"/>
                        </a:cubicBezTo>
                        <a:cubicBezTo>
                          <a:pt x="85" y="67"/>
                          <a:pt x="85" y="67"/>
                          <a:pt x="85" y="67"/>
                        </a:cubicBezTo>
                        <a:cubicBezTo>
                          <a:pt x="85" y="67"/>
                          <a:pt x="85" y="67"/>
                          <a:pt x="85" y="67"/>
                        </a:cubicBezTo>
                        <a:cubicBezTo>
                          <a:pt x="85" y="67"/>
                          <a:pt x="85" y="67"/>
                          <a:pt x="85" y="67"/>
                        </a:cubicBezTo>
                        <a:cubicBezTo>
                          <a:pt x="85" y="66"/>
                          <a:pt x="85" y="66"/>
                          <a:pt x="85" y="66"/>
                        </a:cubicBezTo>
                        <a:cubicBezTo>
                          <a:pt x="85" y="66"/>
                          <a:pt x="85" y="66"/>
                          <a:pt x="85" y="66"/>
                        </a:cubicBezTo>
                        <a:cubicBezTo>
                          <a:pt x="85" y="66"/>
                          <a:pt x="85" y="66"/>
                          <a:pt x="85" y="66"/>
                        </a:cubicBezTo>
                        <a:cubicBezTo>
                          <a:pt x="85" y="66"/>
                          <a:pt x="85" y="66"/>
                          <a:pt x="85" y="66"/>
                        </a:cubicBezTo>
                        <a:cubicBezTo>
                          <a:pt x="85" y="65"/>
                          <a:pt x="85" y="65"/>
                          <a:pt x="85" y="65"/>
                        </a:cubicBezTo>
                        <a:cubicBezTo>
                          <a:pt x="85" y="65"/>
                          <a:pt x="85" y="65"/>
                          <a:pt x="85" y="65"/>
                        </a:cubicBezTo>
                        <a:cubicBezTo>
                          <a:pt x="85" y="65"/>
                          <a:pt x="85" y="65"/>
                          <a:pt x="85" y="65"/>
                        </a:cubicBezTo>
                        <a:cubicBezTo>
                          <a:pt x="85" y="65"/>
                          <a:pt x="85" y="65"/>
                          <a:pt x="85" y="65"/>
                        </a:cubicBezTo>
                        <a:cubicBezTo>
                          <a:pt x="85" y="65"/>
                          <a:pt x="85" y="65"/>
                          <a:pt x="85" y="65"/>
                        </a:cubicBezTo>
                        <a:cubicBezTo>
                          <a:pt x="85" y="65"/>
                          <a:pt x="85" y="65"/>
                          <a:pt x="85" y="65"/>
                        </a:cubicBezTo>
                        <a:cubicBezTo>
                          <a:pt x="85" y="64"/>
                          <a:pt x="85" y="64"/>
                          <a:pt x="85" y="64"/>
                        </a:cubicBezTo>
                        <a:cubicBezTo>
                          <a:pt x="85" y="64"/>
                          <a:pt x="85" y="64"/>
                          <a:pt x="85" y="64"/>
                        </a:cubicBezTo>
                        <a:cubicBezTo>
                          <a:pt x="85" y="64"/>
                          <a:pt x="85" y="64"/>
                          <a:pt x="85" y="64"/>
                        </a:cubicBezTo>
                        <a:cubicBezTo>
                          <a:pt x="86" y="64"/>
                          <a:pt x="86" y="64"/>
                          <a:pt x="86" y="64"/>
                        </a:cubicBezTo>
                        <a:cubicBezTo>
                          <a:pt x="86" y="64"/>
                          <a:pt x="86" y="64"/>
                          <a:pt x="86" y="64"/>
                        </a:cubicBezTo>
                        <a:cubicBezTo>
                          <a:pt x="86" y="64"/>
                          <a:pt x="86" y="64"/>
                          <a:pt x="86" y="64"/>
                        </a:cubicBezTo>
                        <a:cubicBezTo>
                          <a:pt x="86" y="64"/>
                          <a:pt x="86" y="64"/>
                          <a:pt x="86" y="64"/>
                        </a:cubicBezTo>
                        <a:cubicBezTo>
                          <a:pt x="86" y="64"/>
                          <a:pt x="86" y="64"/>
                          <a:pt x="86" y="64"/>
                        </a:cubicBezTo>
                        <a:cubicBezTo>
                          <a:pt x="87" y="64"/>
                          <a:pt x="87" y="64"/>
                          <a:pt x="87" y="64"/>
                        </a:cubicBezTo>
                        <a:cubicBezTo>
                          <a:pt x="87" y="64"/>
                          <a:pt x="87" y="64"/>
                          <a:pt x="87" y="64"/>
                        </a:cubicBezTo>
                        <a:cubicBezTo>
                          <a:pt x="87" y="64"/>
                          <a:pt x="87" y="64"/>
                          <a:pt x="87" y="64"/>
                        </a:cubicBezTo>
                        <a:cubicBezTo>
                          <a:pt x="87" y="64"/>
                          <a:pt x="87" y="64"/>
                          <a:pt x="87" y="64"/>
                        </a:cubicBezTo>
                        <a:cubicBezTo>
                          <a:pt x="87" y="64"/>
                          <a:pt x="87" y="64"/>
                          <a:pt x="87" y="64"/>
                        </a:cubicBezTo>
                        <a:cubicBezTo>
                          <a:pt x="87" y="64"/>
                          <a:pt x="87" y="64"/>
                          <a:pt x="87" y="64"/>
                        </a:cubicBezTo>
                        <a:cubicBezTo>
                          <a:pt x="87" y="64"/>
                          <a:pt x="87" y="64"/>
                          <a:pt x="87" y="64"/>
                        </a:cubicBezTo>
                        <a:cubicBezTo>
                          <a:pt x="87" y="64"/>
                          <a:pt x="87" y="64"/>
                          <a:pt x="87" y="64"/>
                        </a:cubicBezTo>
                        <a:cubicBezTo>
                          <a:pt x="87" y="64"/>
                          <a:pt x="87" y="64"/>
                          <a:pt x="87" y="64"/>
                        </a:cubicBezTo>
                        <a:cubicBezTo>
                          <a:pt x="87" y="63"/>
                          <a:pt x="87" y="63"/>
                          <a:pt x="87" y="63"/>
                        </a:cubicBezTo>
                        <a:cubicBezTo>
                          <a:pt x="87" y="63"/>
                          <a:pt x="87" y="63"/>
                          <a:pt x="87" y="63"/>
                        </a:cubicBezTo>
                        <a:cubicBezTo>
                          <a:pt x="87" y="63"/>
                          <a:pt x="87" y="63"/>
                          <a:pt x="87" y="63"/>
                        </a:cubicBezTo>
                        <a:cubicBezTo>
                          <a:pt x="87" y="63"/>
                          <a:pt x="87" y="63"/>
                          <a:pt x="87" y="63"/>
                        </a:cubicBezTo>
                        <a:cubicBezTo>
                          <a:pt x="87" y="63"/>
                          <a:pt x="87" y="63"/>
                          <a:pt x="87" y="63"/>
                        </a:cubicBezTo>
                        <a:cubicBezTo>
                          <a:pt x="87" y="63"/>
                          <a:pt x="87" y="63"/>
                          <a:pt x="87" y="63"/>
                        </a:cubicBezTo>
                        <a:cubicBezTo>
                          <a:pt x="87" y="63"/>
                          <a:pt x="87" y="63"/>
                          <a:pt x="87" y="63"/>
                        </a:cubicBezTo>
                        <a:cubicBezTo>
                          <a:pt x="87" y="63"/>
                          <a:pt x="87" y="63"/>
                          <a:pt x="87" y="63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1"/>
                          <a:pt x="88" y="61"/>
                          <a:pt x="88" y="61"/>
                        </a:cubicBezTo>
                        <a:cubicBezTo>
                          <a:pt x="88" y="61"/>
                          <a:pt x="88" y="61"/>
                          <a:pt x="88" y="61"/>
                        </a:cubicBezTo>
                        <a:cubicBezTo>
                          <a:pt x="88" y="61"/>
                          <a:pt x="88" y="61"/>
                          <a:pt x="88" y="61"/>
                        </a:cubicBezTo>
                        <a:cubicBezTo>
                          <a:pt x="88" y="61"/>
                          <a:pt x="88" y="61"/>
                          <a:pt x="88" y="61"/>
                        </a:cubicBezTo>
                        <a:cubicBezTo>
                          <a:pt x="88" y="61"/>
                          <a:pt x="88" y="61"/>
                          <a:pt x="88" y="61"/>
                        </a:cubicBezTo>
                        <a:cubicBezTo>
                          <a:pt x="88" y="61"/>
                          <a:pt x="88" y="61"/>
                          <a:pt x="88" y="61"/>
                        </a:cubicBezTo>
                        <a:cubicBezTo>
                          <a:pt x="88" y="61"/>
                          <a:pt x="88" y="61"/>
                          <a:pt x="88" y="61"/>
                        </a:cubicBezTo>
                        <a:cubicBezTo>
                          <a:pt x="88" y="61"/>
                          <a:pt x="88" y="61"/>
                          <a:pt x="88" y="61"/>
                        </a:cubicBezTo>
                        <a:cubicBezTo>
                          <a:pt x="88" y="60"/>
                          <a:pt x="88" y="60"/>
                          <a:pt x="88" y="60"/>
                        </a:cubicBezTo>
                        <a:cubicBezTo>
                          <a:pt x="88" y="60"/>
                          <a:pt x="88" y="60"/>
                          <a:pt x="88" y="60"/>
                        </a:cubicBezTo>
                        <a:cubicBezTo>
                          <a:pt x="88" y="60"/>
                          <a:pt x="88" y="60"/>
                          <a:pt x="88" y="60"/>
                        </a:cubicBezTo>
                        <a:cubicBezTo>
                          <a:pt x="88" y="60"/>
                          <a:pt x="88" y="60"/>
                          <a:pt x="88" y="60"/>
                        </a:cubicBezTo>
                        <a:cubicBezTo>
                          <a:pt x="88" y="60"/>
                          <a:pt x="88" y="60"/>
                          <a:pt x="88" y="60"/>
                        </a:cubicBezTo>
                        <a:cubicBezTo>
                          <a:pt x="88" y="60"/>
                          <a:pt x="88" y="60"/>
                          <a:pt x="88" y="60"/>
                        </a:cubicBezTo>
                        <a:cubicBezTo>
                          <a:pt x="89" y="60"/>
                          <a:pt x="89" y="60"/>
                          <a:pt x="89" y="60"/>
                        </a:cubicBezTo>
                        <a:cubicBezTo>
                          <a:pt x="89" y="60"/>
                          <a:pt x="89" y="60"/>
                          <a:pt x="89" y="60"/>
                        </a:cubicBezTo>
                        <a:cubicBezTo>
                          <a:pt x="89" y="60"/>
                          <a:pt x="89" y="60"/>
                          <a:pt x="89" y="60"/>
                        </a:cubicBezTo>
                        <a:cubicBezTo>
                          <a:pt x="89" y="60"/>
                          <a:pt x="89" y="60"/>
                          <a:pt x="89" y="60"/>
                        </a:cubicBezTo>
                        <a:cubicBezTo>
                          <a:pt x="89" y="59"/>
                          <a:pt x="89" y="59"/>
                          <a:pt x="89" y="59"/>
                        </a:cubicBezTo>
                        <a:cubicBezTo>
                          <a:pt x="89" y="59"/>
                          <a:pt x="89" y="59"/>
                          <a:pt x="89" y="59"/>
                        </a:cubicBezTo>
                        <a:cubicBezTo>
                          <a:pt x="89" y="59"/>
                          <a:pt x="89" y="59"/>
                          <a:pt x="89" y="59"/>
                        </a:cubicBezTo>
                        <a:cubicBezTo>
                          <a:pt x="89" y="59"/>
                          <a:pt x="89" y="59"/>
                          <a:pt x="89" y="59"/>
                        </a:cubicBezTo>
                        <a:cubicBezTo>
                          <a:pt x="89" y="59"/>
                          <a:pt x="89" y="59"/>
                          <a:pt x="89" y="59"/>
                        </a:cubicBezTo>
                        <a:cubicBezTo>
                          <a:pt x="89" y="59"/>
                          <a:pt x="89" y="59"/>
                          <a:pt x="89" y="59"/>
                        </a:cubicBezTo>
                        <a:cubicBezTo>
                          <a:pt x="89" y="59"/>
                          <a:pt x="89" y="59"/>
                          <a:pt x="89" y="59"/>
                        </a:cubicBezTo>
                        <a:cubicBezTo>
                          <a:pt x="89" y="59"/>
                          <a:pt x="89" y="59"/>
                          <a:pt x="89" y="59"/>
                        </a:cubicBezTo>
                        <a:cubicBezTo>
                          <a:pt x="89" y="58"/>
                          <a:pt x="89" y="58"/>
                          <a:pt x="89" y="58"/>
                        </a:cubicBezTo>
                        <a:cubicBezTo>
                          <a:pt x="89" y="58"/>
                          <a:pt x="89" y="58"/>
                          <a:pt x="89" y="58"/>
                        </a:cubicBezTo>
                        <a:cubicBezTo>
                          <a:pt x="89" y="58"/>
                          <a:pt x="89" y="58"/>
                          <a:pt x="89" y="58"/>
                        </a:cubicBezTo>
                        <a:cubicBezTo>
                          <a:pt x="89" y="58"/>
                          <a:pt x="89" y="58"/>
                          <a:pt x="89" y="58"/>
                        </a:cubicBezTo>
                        <a:cubicBezTo>
                          <a:pt x="89" y="58"/>
                          <a:pt x="89" y="58"/>
                          <a:pt x="89" y="58"/>
                        </a:cubicBezTo>
                        <a:cubicBezTo>
                          <a:pt x="89" y="58"/>
                          <a:pt x="89" y="58"/>
                          <a:pt x="89" y="58"/>
                        </a:cubicBezTo>
                        <a:cubicBezTo>
                          <a:pt x="89" y="58"/>
                          <a:pt x="89" y="58"/>
                          <a:pt x="89" y="58"/>
                        </a:cubicBezTo>
                        <a:cubicBezTo>
                          <a:pt x="89" y="58"/>
                          <a:pt x="89" y="58"/>
                          <a:pt x="89" y="58"/>
                        </a:cubicBezTo>
                        <a:cubicBezTo>
                          <a:pt x="89" y="58"/>
                          <a:pt x="89" y="58"/>
                          <a:pt x="89" y="58"/>
                        </a:cubicBezTo>
                        <a:cubicBezTo>
                          <a:pt x="89" y="58"/>
                          <a:pt x="89" y="58"/>
                          <a:pt x="89" y="58"/>
                        </a:cubicBezTo>
                        <a:cubicBezTo>
                          <a:pt x="89" y="57"/>
                          <a:pt x="89" y="57"/>
                          <a:pt x="89" y="57"/>
                        </a:cubicBezTo>
                        <a:cubicBezTo>
                          <a:pt x="89" y="57"/>
                          <a:pt x="89" y="57"/>
                          <a:pt x="89" y="57"/>
                        </a:cubicBezTo>
                        <a:cubicBezTo>
                          <a:pt x="89" y="57"/>
                          <a:pt x="89" y="57"/>
                          <a:pt x="89" y="57"/>
                        </a:cubicBezTo>
                        <a:cubicBezTo>
                          <a:pt x="89" y="57"/>
                          <a:pt x="89" y="57"/>
                          <a:pt x="89" y="57"/>
                        </a:cubicBezTo>
                        <a:cubicBezTo>
                          <a:pt x="89" y="57"/>
                          <a:pt x="89" y="57"/>
                          <a:pt x="89" y="57"/>
                        </a:cubicBezTo>
                        <a:cubicBezTo>
                          <a:pt x="89" y="57"/>
                          <a:pt x="89" y="57"/>
                          <a:pt x="89" y="57"/>
                        </a:cubicBezTo>
                        <a:cubicBezTo>
                          <a:pt x="89" y="57"/>
                          <a:pt x="89" y="57"/>
                          <a:pt x="89" y="57"/>
                        </a:cubicBezTo>
                        <a:cubicBezTo>
                          <a:pt x="89" y="57"/>
                          <a:pt x="89" y="57"/>
                          <a:pt x="89" y="57"/>
                        </a:cubicBezTo>
                        <a:cubicBezTo>
                          <a:pt x="89" y="57"/>
                          <a:pt x="89" y="57"/>
                          <a:pt x="89" y="57"/>
                        </a:cubicBezTo>
                        <a:cubicBezTo>
                          <a:pt x="89" y="57"/>
                          <a:pt x="89" y="57"/>
                          <a:pt x="89" y="57"/>
                        </a:cubicBezTo>
                        <a:cubicBezTo>
                          <a:pt x="89" y="57"/>
                          <a:pt x="89" y="57"/>
                          <a:pt x="89" y="57"/>
                        </a:cubicBezTo>
                        <a:cubicBezTo>
                          <a:pt x="89" y="57"/>
                          <a:pt x="89" y="57"/>
                          <a:pt x="89" y="57"/>
                        </a:cubicBezTo>
                        <a:cubicBezTo>
                          <a:pt x="89" y="56"/>
                          <a:pt x="89" y="56"/>
                          <a:pt x="89" y="56"/>
                        </a:cubicBezTo>
                        <a:cubicBezTo>
                          <a:pt x="89" y="56"/>
                          <a:pt x="89" y="56"/>
                          <a:pt x="89" y="56"/>
                        </a:cubicBezTo>
                        <a:cubicBezTo>
                          <a:pt x="89" y="56"/>
                          <a:pt x="89" y="56"/>
                          <a:pt x="89" y="56"/>
                        </a:cubicBezTo>
                        <a:cubicBezTo>
                          <a:pt x="89" y="56"/>
                          <a:pt x="89" y="56"/>
                          <a:pt x="89" y="56"/>
                        </a:cubicBezTo>
                        <a:cubicBezTo>
                          <a:pt x="89" y="56"/>
                          <a:pt x="89" y="56"/>
                          <a:pt x="89" y="56"/>
                        </a:cubicBezTo>
                        <a:cubicBezTo>
                          <a:pt x="89" y="56"/>
                          <a:pt x="89" y="56"/>
                          <a:pt x="89" y="56"/>
                        </a:cubicBezTo>
                        <a:cubicBezTo>
                          <a:pt x="89" y="56"/>
                          <a:pt x="89" y="56"/>
                          <a:pt x="89" y="56"/>
                        </a:cubicBezTo>
                        <a:cubicBezTo>
                          <a:pt x="89" y="56"/>
                          <a:pt x="89" y="56"/>
                          <a:pt x="89" y="56"/>
                        </a:cubicBezTo>
                        <a:cubicBezTo>
                          <a:pt x="89" y="56"/>
                          <a:pt x="89" y="56"/>
                          <a:pt x="89" y="56"/>
                        </a:cubicBezTo>
                        <a:cubicBezTo>
                          <a:pt x="89" y="56"/>
                          <a:pt x="89" y="56"/>
                          <a:pt x="89" y="56"/>
                        </a:cubicBezTo>
                        <a:cubicBezTo>
                          <a:pt x="89" y="56"/>
                          <a:pt x="89" y="56"/>
                          <a:pt x="89" y="56"/>
                        </a:cubicBezTo>
                        <a:cubicBezTo>
                          <a:pt x="89" y="56"/>
                          <a:pt x="89" y="56"/>
                          <a:pt x="89" y="56"/>
                        </a:cubicBezTo>
                        <a:cubicBezTo>
                          <a:pt x="89" y="56"/>
                          <a:pt x="89" y="56"/>
                          <a:pt x="89" y="56"/>
                        </a:cubicBezTo>
                        <a:cubicBezTo>
                          <a:pt x="89" y="55"/>
                          <a:pt x="89" y="55"/>
                          <a:pt x="89" y="55"/>
                        </a:cubicBezTo>
                        <a:cubicBezTo>
                          <a:pt x="89" y="55"/>
                          <a:pt x="89" y="55"/>
                          <a:pt x="89" y="55"/>
                        </a:cubicBezTo>
                        <a:cubicBezTo>
                          <a:pt x="90" y="55"/>
                          <a:pt x="90" y="55"/>
                          <a:pt x="90" y="55"/>
                        </a:cubicBezTo>
                        <a:cubicBezTo>
                          <a:pt x="90" y="55"/>
                          <a:pt x="90" y="55"/>
                          <a:pt x="90" y="55"/>
                        </a:cubicBezTo>
                        <a:cubicBezTo>
                          <a:pt x="90" y="55"/>
                          <a:pt x="90" y="55"/>
                          <a:pt x="90" y="55"/>
                        </a:cubicBezTo>
                        <a:cubicBezTo>
                          <a:pt x="90" y="55"/>
                          <a:pt x="90" y="55"/>
                          <a:pt x="90" y="55"/>
                        </a:cubicBezTo>
                        <a:cubicBezTo>
                          <a:pt x="90" y="55"/>
                          <a:pt x="90" y="55"/>
                          <a:pt x="90" y="55"/>
                        </a:cubicBezTo>
                        <a:cubicBezTo>
                          <a:pt x="90" y="55"/>
                          <a:pt x="90" y="55"/>
                          <a:pt x="90" y="55"/>
                        </a:cubicBezTo>
                        <a:cubicBezTo>
                          <a:pt x="90" y="55"/>
                          <a:pt x="90" y="55"/>
                          <a:pt x="90" y="55"/>
                        </a:cubicBezTo>
                        <a:cubicBezTo>
                          <a:pt x="90" y="55"/>
                          <a:pt x="90" y="55"/>
                          <a:pt x="90" y="55"/>
                        </a:cubicBezTo>
                        <a:cubicBezTo>
                          <a:pt x="90" y="55"/>
                          <a:pt x="90" y="55"/>
                          <a:pt x="90" y="55"/>
                        </a:cubicBezTo>
                        <a:cubicBezTo>
                          <a:pt x="90" y="55"/>
                          <a:pt x="90" y="55"/>
                          <a:pt x="90" y="55"/>
                        </a:cubicBezTo>
                        <a:cubicBezTo>
                          <a:pt x="90" y="54"/>
                          <a:pt x="90" y="54"/>
                          <a:pt x="90" y="54"/>
                        </a:cubicBezTo>
                        <a:cubicBezTo>
                          <a:pt x="90" y="54"/>
                          <a:pt x="90" y="54"/>
                          <a:pt x="90" y="54"/>
                        </a:cubicBezTo>
                        <a:cubicBezTo>
                          <a:pt x="90" y="54"/>
                          <a:pt x="90" y="54"/>
                          <a:pt x="90" y="54"/>
                        </a:cubicBezTo>
                        <a:cubicBezTo>
                          <a:pt x="90" y="54"/>
                          <a:pt x="90" y="54"/>
                          <a:pt x="90" y="54"/>
                        </a:cubicBezTo>
                        <a:cubicBezTo>
                          <a:pt x="90" y="54"/>
                          <a:pt x="90" y="54"/>
                          <a:pt x="90" y="54"/>
                        </a:cubicBezTo>
                        <a:cubicBezTo>
                          <a:pt x="90" y="54"/>
                          <a:pt x="90" y="54"/>
                          <a:pt x="90" y="54"/>
                        </a:cubicBezTo>
                        <a:cubicBezTo>
                          <a:pt x="90" y="54"/>
                          <a:pt x="90" y="54"/>
                          <a:pt x="90" y="54"/>
                        </a:cubicBezTo>
                        <a:cubicBezTo>
                          <a:pt x="90" y="54"/>
                          <a:pt x="90" y="54"/>
                          <a:pt x="90" y="54"/>
                        </a:cubicBezTo>
                        <a:cubicBezTo>
                          <a:pt x="90" y="54"/>
                          <a:pt x="90" y="54"/>
                          <a:pt x="90" y="54"/>
                        </a:cubicBezTo>
                        <a:cubicBezTo>
                          <a:pt x="90" y="53"/>
                          <a:pt x="90" y="53"/>
                          <a:pt x="90" y="53"/>
                        </a:cubicBezTo>
                        <a:cubicBezTo>
                          <a:pt x="90" y="53"/>
                          <a:pt x="90" y="53"/>
                          <a:pt x="90" y="53"/>
                        </a:cubicBezTo>
                        <a:cubicBezTo>
                          <a:pt x="90" y="53"/>
                          <a:pt x="90" y="53"/>
                          <a:pt x="90" y="53"/>
                        </a:cubicBezTo>
                        <a:cubicBezTo>
                          <a:pt x="90" y="53"/>
                          <a:pt x="90" y="53"/>
                          <a:pt x="90" y="53"/>
                        </a:cubicBezTo>
                        <a:cubicBezTo>
                          <a:pt x="90" y="53"/>
                          <a:pt x="90" y="53"/>
                          <a:pt x="90" y="53"/>
                        </a:cubicBezTo>
                        <a:cubicBezTo>
                          <a:pt x="90" y="53"/>
                          <a:pt x="90" y="53"/>
                          <a:pt x="90" y="53"/>
                        </a:cubicBezTo>
                        <a:cubicBezTo>
                          <a:pt x="90" y="53"/>
                          <a:pt x="90" y="53"/>
                          <a:pt x="90" y="53"/>
                        </a:cubicBezTo>
                        <a:cubicBezTo>
                          <a:pt x="90" y="53"/>
                          <a:pt x="90" y="53"/>
                          <a:pt x="90" y="53"/>
                        </a:cubicBezTo>
                        <a:cubicBezTo>
                          <a:pt x="90" y="53"/>
                          <a:pt x="90" y="53"/>
                          <a:pt x="90" y="53"/>
                        </a:cubicBezTo>
                        <a:cubicBezTo>
                          <a:pt x="90" y="52"/>
                          <a:pt x="90" y="52"/>
                          <a:pt x="90" y="52"/>
                        </a:cubicBezTo>
                        <a:cubicBezTo>
                          <a:pt x="90" y="52"/>
                          <a:pt x="90" y="52"/>
                          <a:pt x="90" y="52"/>
                        </a:cubicBezTo>
                        <a:cubicBezTo>
                          <a:pt x="90" y="52"/>
                          <a:pt x="90" y="52"/>
                          <a:pt x="90" y="52"/>
                        </a:cubicBezTo>
                        <a:cubicBezTo>
                          <a:pt x="90" y="52"/>
                          <a:pt x="90" y="52"/>
                          <a:pt x="90" y="52"/>
                        </a:cubicBezTo>
                        <a:cubicBezTo>
                          <a:pt x="90" y="52"/>
                          <a:pt x="90" y="52"/>
                          <a:pt x="90" y="52"/>
                        </a:cubicBezTo>
                        <a:cubicBezTo>
                          <a:pt x="90" y="52"/>
                          <a:pt x="90" y="52"/>
                          <a:pt x="90" y="52"/>
                        </a:cubicBezTo>
                        <a:cubicBezTo>
                          <a:pt x="90" y="52"/>
                          <a:pt x="90" y="52"/>
                          <a:pt x="90" y="52"/>
                        </a:cubicBezTo>
                        <a:cubicBezTo>
                          <a:pt x="90" y="52"/>
                          <a:pt x="90" y="52"/>
                          <a:pt x="90" y="52"/>
                        </a:cubicBezTo>
                        <a:cubicBezTo>
                          <a:pt x="90" y="52"/>
                          <a:pt x="90" y="52"/>
                          <a:pt x="90" y="52"/>
                        </a:cubicBezTo>
                        <a:cubicBezTo>
                          <a:pt x="90" y="52"/>
                          <a:pt x="90" y="52"/>
                          <a:pt x="90" y="52"/>
                        </a:cubicBezTo>
                        <a:cubicBezTo>
                          <a:pt x="90" y="52"/>
                          <a:pt x="90" y="52"/>
                          <a:pt x="90" y="52"/>
                        </a:cubicBezTo>
                        <a:cubicBezTo>
                          <a:pt x="90" y="51"/>
                          <a:pt x="90" y="51"/>
                          <a:pt x="90" y="51"/>
                        </a:cubicBezTo>
                        <a:cubicBezTo>
                          <a:pt x="90" y="51"/>
                          <a:pt x="91" y="51"/>
                          <a:pt x="91" y="51"/>
                        </a:cubicBezTo>
                        <a:cubicBezTo>
                          <a:pt x="91" y="51"/>
                          <a:pt x="91" y="51"/>
                          <a:pt x="91" y="51"/>
                        </a:cubicBezTo>
                        <a:cubicBezTo>
                          <a:pt x="91" y="51"/>
                          <a:pt x="91" y="51"/>
                          <a:pt x="91" y="51"/>
                        </a:cubicBezTo>
                        <a:cubicBezTo>
                          <a:pt x="91" y="51"/>
                          <a:pt x="91" y="51"/>
                          <a:pt x="91" y="51"/>
                        </a:cubicBezTo>
                        <a:cubicBezTo>
                          <a:pt x="91" y="51"/>
                          <a:pt x="91" y="51"/>
                          <a:pt x="91" y="51"/>
                        </a:cubicBezTo>
                        <a:cubicBezTo>
                          <a:pt x="91" y="51"/>
                          <a:pt x="91" y="51"/>
                          <a:pt x="91" y="51"/>
                        </a:cubicBezTo>
                        <a:cubicBezTo>
                          <a:pt x="91" y="51"/>
                          <a:pt x="91" y="51"/>
                          <a:pt x="91" y="51"/>
                        </a:cubicBezTo>
                        <a:cubicBezTo>
                          <a:pt x="91" y="50"/>
                          <a:pt x="91" y="50"/>
                          <a:pt x="91" y="50"/>
                        </a:cubicBezTo>
                        <a:cubicBezTo>
                          <a:pt x="91" y="50"/>
                          <a:pt x="91" y="50"/>
                          <a:pt x="91" y="50"/>
                        </a:cubicBezTo>
                        <a:cubicBezTo>
                          <a:pt x="91" y="50"/>
                          <a:pt x="91" y="50"/>
                          <a:pt x="91" y="50"/>
                        </a:cubicBezTo>
                        <a:cubicBezTo>
                          <a:pt x="91" y="50"/>
                          <a:pt x="91" y="50"/>
                          <a:pt x="91" y="50"/>
                        </a:cubicBezTo>
                        <a:cubicBezTo>
                          <a:pt x="91" y="50"/>
                          <a:pt x="91" y="50"/>
                          <a:pt x="91" y="50"/>
                        </a:cubicBezTo>
                        <a:cubicBezTo>
                          <a:pt x="91" y="50"/>
                          <a:pt x="91" y="50"/>
                          <a:pt x="91" y="50"/>
                        </a:cubicBezTo>
                        <a:cubicBezTo>
                          <a:pt x="91" y="50"/>
                          <a:pt x="91" y="50"/>
                          <a:pt x="91" y="50"/>
                        </a:cubicBezTo>
                        <a:cubicBezTo>
                          <a:pt x="91" y="50"/>
                          <a:pt x="91" y="50"/>
                          <a:pt x="91" y="50"/>
                        </a:cubicBezTo>
                        <a:cubicBezTo>
                          <a:pt x="91" y="50"/>
                          <a:pt x="91" y="50"/>
                          <a:pt x="91" y="50"/>
                        </a:cubicBezTo>
                        <a:cubicBezTo>
                          <a:pt x="91" y="50"/>
                          <a:pt x="91" y="50"/>
                          <a:pt x="91" y="50"/>
                        </a:cubicBezTo>
                        <a:cubicBezTo>
                          <a:pt x="91" y="50"/>
                          <a:pt x="91" y="49"/>
                          <a:pt x="91" y="49"/>
                        </a:cubicBezTo>
                        <a:cubicBezTo>
                          <a:pt x="91" y="49"/>
                          <a:pt x="91" y="49"/>
                          <a:pt x="91" y="49"/>
                        </a:cubicBezTo>
                        <a:cubicBezTo>
                          <a:pt x="91" y="49"/>
                          <a:pt x="91" y="49"/>
                          <a:pt x="91" y="49"/>
                        </a:cubicBezTo>
                        <a:cubicBezTo>
                          <a:pt x="91" y="49"/>
                          <a:pt x="91" y="49"/>
                          <a:pt x="91" y="49"/>
                        </a:cubicBezTo>
                        <a:cubicBezTo>
                          <a:pt x="92" y="49"/>
                          <a:pt x="92" y="49"/>
                          <a:pt x="92" y="49"/>
                        </a:cubicBezTo>
                        <a:cubicBezTo>
                          <a:pt x="92" y="49"/>
                          <a:pt x="92" y="49"/>
                          <a:pt x="92" y="49"/>
                        </a:cubicBezTo>
                        <a:cubicBezTo>
                          <a:pt x="92" y="49"/>
                          <a:pt x="92" y="49"/>
                          <a:pt x="92" y="49"/>
                        </a:cubicBezTo>
                        <a:cubicBezTo>
                          <a:pt x="92" y="49"/>
                          <a:pt x="92" y="49"/>
                          <a:pt x="92" y="49"/>
                        </a:cubicBezTo>
                        <a:cubicBezTo>
                          <a:pt x="92" y="49"/>
                          <a:pt x="92" y="49"/>
                          <a:pt x="92" y="49"/>
                        </a:cubicBezTo>
                        <a:cubicBezTo>
                          <a:pt x="92" y="49"/>
                          <a:pt x="92" y="49"/>
                          <a:pt x="92" y="49"/>
                        </a:cubicBezTo>
                        <a:cubicBezTo>
                          <a:pt x="92" y="49"/>
                          <a:pt x="92" y="49"/>
                          <a:pt x="92" y="49"/>
                        </a:cubicBezTo>
                        <a:cubicBezTo>
                          <a:pt x="92" y="49"/>
                          <a:pt x="92" y="49"/>
                          <a:pt x="92" y="49"/>
                        </a:cubicBezTo>
                        <a:cubicBezTo>
                          <a:pt x="92" y="49"/>
                          <a:pt x="92" y="49"/>
                          <a:pt x="92" y="49"/>
                        </a:cubicBezTo>
                        <a:cubicBezTo>
                          <a:pt x="92" y="49"/>
                          <a:pt x="92" y="49"/>
                          <a:pt x="92" y="49"/>
                        </a:cubicBezTo>
                        <a:cubicBezTo>
                          <a:pt x="92" y="49"/>
                          <a:pt x="92" y="49"/>
                          <a:pt x="92" y="49"/>
                        </a:cubicBezTo>
                        <a:cubicBezTo>
                          <a:pt x="93" y="49"/>
                          <a:pt x="93" y="49"/>
                          <a:pt x="93" y="49"/>
                        </a:cubicBezTo>
                        <a:cubicBezTo>
                          <a:pt x="93" y="49"/>
                          <a:pt x="93" y="49"/>
                          <a:pt x="93" y="49"/>
                        </a:cubicBezTo>
                        <a:cubicBezTo>
                          <a:pt x="93" y="49"/>
                          <a:pt x="93" y="49"/>
                          <a:pt x="93" y="49"/>
                        </a:cubicBezTo>
                        <a:cubicBezTo>
                          <a:pt x="93" y="49"/>
                          <a:pt x="93" y="49"/>
                          <a:pt x="93" y="49"/>
                        </a:cubicBezTo>
                        <a:cubicBezTo>
                          <a:pt x="93" y="49"/>
                          <a:pt x="93" y="49"/>
                          <a:pt x="93" y="49"/>
                        </a:cubicBezTo>
                        <a:cubicBezTo>
                          <a:pt x="93" y="49"/>
                          <a:pt x="93" y="49"/>
                          <a:pt x="93" y="49"/>
                        </a:cubicBezTo>
                        <a:cubicBezTo>
                          <a:pt x="93" y="49"/>
                          <a:pt x="93" y="49"/>
                          <a:pt x="93" y="49"/>
                        </a:cubicBezTo>
                        <a:cubicBezTo>
                          <a:pt x="93" y="49"/>
                          <a:pt x="93" y="49"/>
                          <a:pt x="93" y="49"/>
                        </a:cubicBezTo>
                        <a:cubicBezTo>
                          <a:pt x="94" y="49"/>
                          <a:pt x="94" y="49"/>
                          <a:pt x="94" y="49"/>
                        </a:cubicBezTo>
                        <a:cubicBezTo>
                          <a:pt x="94" y="49"/>
                          <a:pt x="94" y="49"/>
                          <a:pt x="94" y="49"/>
                        </a:cubicBezTo>
                        <a:cubicBezTo>
                          <a:pt x="94" y="49"/>
                          <a:pt x="94" y="49"/>
                          <a:pt x="94" y="49"/>
                        </a:cubicBezTo>
                        <a:cubicBezTo>
                          <a:pt x="94" y="49"/>
                          <a:pt x="94" y="49"/>
                          <a:pt x="94" y="49"/>
                        </a:cubicBezTo>
                        <a:cubicBezTo>
                          <a:pt x="94" y="49"/>
                          <a:pt x="94" y="49"/>
                          <a:pt x="94" y="49"/>
                        </a:cubicBezTo>
                        <a:cubicBezTo>
                          <a:pt x="94" y="49"/>
                          <a:pt x="94" y="49"/>
                          <a:pt x="94" y="49"/>
                        </a:cubicBezTo>
                        <a:cubicBezTo>
                          <a:pt x="94" y="49"/>
                          <a:pt x="94" y="49"/>
                          <a:pt x="94" y="49"/>
                        </a:cubicBezTo>
                        <a:cubicBezTo>
                          <a:pt x="94" y="49"/>
                          <a:pt x="94" y="49"/>
                          <a:pt x="94" y="49"/>
                        </a:cubicBezTo>
                        <a:cubicBezTo>
                          <a:pt x="94" y="49"/>
                          <a:pt x="94" y="49"/>
                          <a:pt x="94" y="49"/>
                        </a:cubicBezTo>
                        <a:cubicBezTo>
                          <a:pt x="94" y="49"/>
                          <a:pt x="94" y="49"/>
                          <a:pt x="94" y="49"/>
                        </a:cubicBezTo>
                        <a:cubicBezTo>
                          <a:pt x="95" y="49"/>
                          <a:pt x="95" y="49"/>
                          <a:pt x="95" y="49"/>
                        </a:cubicBezTo>
                        <a:cubicBezTo>
                          <a:pt x="95" y="49"/>
                          <a:pt x="95" y="49"/>
                          <a:pt x="95" y="49"/>
                        </a:cubicBezTo>
                        <a:cubicBezTo>
                          <a:pt x="95" y="49"/>
                          <a:pt x="95" y="49"/>
                          <a:pt x="95" y="49"/>
                        </a:cubicBezTo>
                        <a:cubicBezTo>
                          <a:pt x="95" y="49"/>
                          <a:pt x="95" y="49"/>
                          <a:pt x="95" y="49"/>
                        </a:cubicBezTo>
                        <a:cubicBezTo>
                          <a:pt x="95" y="49"/>
                          <a:pt x="95" y="49"/>
                          <a:pt x="95" y="49"/>
                        </a:cubicBezTo>
                        <a:cubicBezTo>
                          <a:pt x="95" y="49"/>
                          <a:pt x="95" y="49"/>
                          <a:pt x="95" y="49"/>
                        </a:cubicBezTo>
                        <a:cubicBezTo>
                          <a:pt x="95" y="49"/>
                          <a:pt x="95" y="49"/>
                          <a:pt x="95" y="49"/>
                        </a:cubicBezTo>
                        <a:cubicBezTo>
                          <a:pt x="96" y="49"/>
                          <a:pt x="96" y="49"/>
                          <a:pt x="96" y="49"/>
                        </a:cubicBezTo>
                        <a:cubicBezTo>
                          <a:pt x="96" y="49"/>
                          <a:pt x="96" y="49"/>
                          <a:pt x="96" y="49"/>
                        </a:cubicBezTo>
                        <a:cubicBezTo>
                          <a:pt x="96" y="49"/>
                          <a:pt x="96" y="49"/>
                          <a:pt x="96" y="49"/>
                        </a:cubicBezTo>
                        <a:cubicBezTo>
                          <a:pt x="96" y="50"/>
                          <a:pt x="96" y="50"/>
                          <a:pt x="96" y="50"/>
                        </a:cubicBezTo>
                        <a:cubicBezTo>
                          <a:pt x="96" y="50"/>
                          <a:pt x="96" y="50"/>
                          <a:pt x="96" y="50"/>
                        </a:cubicBezTo>
                        <a:cubicBezTo>
                          <a:pt x="96" y="50"/>
                          <a:pt x="96" y="50"/>
                          <a:pt x="96" y="50"/>
                        </a:cubicBezTo>
                        <a:cubicBezTo>
                          <a:pt x="96" y="50"/>
                          <a:pt x="96" y="50"/>
                          <a:pt x="96" y="50"/>
                        </a:cubicBezTo>
                        <a:cubicBezTo>
                          <a:pt x="96" y="50"/>
                          <a:pt x="96" y="50"/>
                          <a:pt x="96" y="50"/>
                        </a:cubicBezTo>
                        <a:cubicBezTo>
                          <a:pt x="96" y="50"/>
                          <a:pt x="96" y="50"/>
                          <a:pt x="96" y="50"/>
                        </a:cubicBezTo>
                        <a:cubicBezTo>
                          <a:pt x="96" y="50"/>
                          <a:pt x="96" y="50"/>
                          <a:pt x="96" y="50"/>
                        </a:cubicBezTo>
                        <a:cubicBezTo>
                          <a:pt x="96" y="50"/>
                          <a:pt x="96" y="50"/>
                          <a:pt x="96" y="50"/>
                        </a:cubicBezTo>
                        <a:cubicBezTo>
                          <a:pt x="96" y="50"/>
                          <a:pt x="96" y="50"/>
                          <a:pt x="96" y="50"/>
                        </a:cubicBezTo>
                        <a:cubicBezTo>
                          <a:pt x="97" y="50"/>
                          <a:pt x="97" y="50"/>
                          <a:pt x="97" y="50"/>
                        </a:cubicBezTo>
                        <a:cubicBezTo>
                          <a:pt x="97" y="50"/>
                          <a:pt x="97" y="50"/>
                          <a:pt x="97" y="50"/>
                        </a:cubicBezTo>
                        <a:cubicBezTo>
                          <a:pt x="97" y="50"/>
                          <a:pt x="97" y="50"/>
                          <a:pt x="97" y="50"/>
                        </a:cubicBezTo>
                        <a:cubicBezTo>
                          <a:pt x="97" y="50"/>
                          <a:pt x="97" y="50"/>
                          <a:pt x="97" y="50"/>
                        </a:cubicBezTo>
                        <a:cubicBezTo>
                          <a:pt x="97" y="50"/>
                          <a:pt x="97" y="50"/>
                          <a:pt x="97" y="50"/>
                        </a:cubicBezTo>
                        <a:cubicBezTo>
                          <a:pt x="97" y="50"/>
                          <a:pt x="97" y="50"/>
                          <a:pt x="97" y="50"/>
                        </a:cubicBezTo>
                        <a:cubicBezTo>
                          <a:pt x="97" y="50"/>
                          <a:pt x="97" y="50"/>
                          <a:pt x="97" y="50"/>
                        </a:cubicBezTo>
                        <a:cubicBezTo>
                          <a:pt x="98" y="50"/>
                          <a:pt x="98" y="50"/>
                          <a:pt x="98" y="50"/>
                        </a:cubicBezTo>
                        <a:cubicBezTo>
                          <a:pt x="98" y="49"/>
                          <a:pt x="98" y="49"/>
                          <a:pt x="98" y="49"/>
                        </a:cubicBezTo>
                        <a:cubicBezTo>
                          <a:pt x="98" y="49"/>
                          <a:pt x="98" y="49"/>
                          <a:pt x="98" y="49"/>
                        </a:cubicBezTo>
                        <a:cubicBezTo>
                          <a:pt x="98" y="49"/>
                          <a:pt x="98" y="49"/>
                          <a:pt x="98" y="49"/>
                        </a:cubicBezTo>
                        <a:cubicBezTo>
                          <a:pt x="98" y="49"/>
                          <a:pt x="98" y="49"/>
                          <a:pt x="98" y="49"/>
                        </a:cubicBezTo>
                        <a:cubicBezTo>
                          <a:pt x="98" y="49"/>
                          <a:pt x="98" y="49"/>
                          <a:pt x="98" y="49"/>
                        </a:cubicBezTo>
                        <a:cubicBezTo>
                          <a:pt x="98" y="49"/>
                          <a:pt x="98" y="49"/>
                          <a:pt x="98" y="49"/>
                        </a:cubicBezTo>
                        <a:cubicBezTo>
                          <a:pt x="98" y="49"/>
                          <a:pt x="98" y="49"/>
                          <a:pt x="98" y="49"/>
                        </a:cubicBezTo>
                        <a:cubicBezTo>
                          <a:pt x="99" y="49"/>
                          <a:pt x="99" y="49"/>
                          <a:pt x="99" y="49"/>
                        </a:cubicBezTo>
                        <a:cubicBezTo>
                          <a:pt x="99" y="49"/>
                          <a:pt x="99" y="49"/>
                          <a:pt x="99" y="49"/>
                        </a:cubicBezTo>
                        <a:cubicBezTo>
                          <a:pt x="99" y="49"/>
                          <a:pt x="99" y="49"/>
                          <a:pt x="99" y="49"/>
                        </a:cubicBezTo>
                        <a:cubicBezTo>
                          <a:pt x="99" y="49"/>
                          <a:pt x="99" y="49"/>
                          <a:pt x="99" y="49"/>
                        </a:cubicBezTo>
                        <a:cubicBezTo>
                          <a:pt x="99" y="49"/>
                          <a:pt x="99" y="49"/>
                          <a:pt x="99" y="49"/>
                        </a:cubicBezTo>
                        <a:cubicBezTo>
                          <a:pt x="99" y="49"/>
                          <a:pt x="99" y="49"/>
                          <a:pt x="99" y="49"/>
                        </a:cubicBezTo>
                        <a:cubicBezTo>
                          <a:pt x="99" y="49"/>
                          <a:pt x="99" y="49"/>
                          <a:pt x="99" y="49"/>
                        </a:cubicBezTo>
                        <a:cubicBezTo>
                          <a:pt x="99" y="49"/>
                          <a:pt x="99" y="49"/>
                          <a:pt x="99" y="49"/>
                        </a:cubicBezTo>
                        <a:cubicBezTo>
                          <a:pt x="99" y="49"/>
                          <a:pt x="99" y="49"/>
                          <a:pt x="99" y="49"/>
                        </a:cubicBezTo>
                        <a:cubicBezTo>
                          <a:pt x="100" y="49"/>
                          <a:pt x="100" y="49"/>
                          <a:pt x="100" y="49"/>
                        </a:cubicBezTo>
                        <a:cubicBezTo>
                          <a:pt x="100" y="49"/>
                          <a:pt x="100" y="49"/>
                          <a:pt x="100" y="49"/>
                        </a:cubicBezTo>
                        <a:cubicBezTo>
                          <a:pt x="100" y="49"/>
                          <a:pt x="100" y="49"/>
                          <a:pt x="100" y="49"/>
                        </a:cubicBezTo>
                        <a:cubicBezTo>
                          <a:pt x="100" y="49"/>
                          <a:pt x="100" y="49"/>
                          <a:pt x="100" y="49"/>
                        </a:cubicBezTo>
                        <a:cubicBezTo>
                          <a:pt x="101" y="49"/>
                          <a:pt x="101" y="49"/>
                          <a:pt x="101" y="49"/>
                        </a:cubicBezTo>
                        <a:cubicBezTo>
                          <a:pt x="101" y="49"/>
                          <a:pt x="101" y="49"/>
                          <a:pt x="101" y="49"/>
                        </a:cubicBezTo>
                        <a:cubicBezTo>
                          <a:pt x="101" y="49"/>
                          <a:pt x="101" y="49"/>
                          <a:pt x="101" y="49"/>
                        </a:cubicBezTo>
                        <a:cubicBezTo>
                          <a:pt x="102" y="49"/>
                          <a:pt x="102" y="49"/>
                          <a:pt x="102" y="49"/>
                        </a:cubicBezTo>
                        <a:cubicBezTo>
                          <a:pt x="102" y="49"/>
                          <a:pt x="102" y="49"/>
                          <a:pt x="102" y="49"/>
                        </a:cubicBezTo>
                        <a:cubicBezTo>
                          <a:pt x="103" y="49"/>
                          <a:pt x="103" y="49"/>
                          <a:pt x="103" y="49"/>
                        </a:cubicBezTo>
                        <a:cubicBezTo>
                          <a:pt x="103" y="49"/>
                          <a:pt x="103" y="49"/>
                          <a:pt x="103" y="49"/>
                        </a:cubicBezTo>
                        <a:cubicBezTo>
                          <a:pt x="103" y="49"/>
                          <a:pt x="103" y="49"/>
                          <a:pt x="103" y="49"/>
                        </a:cubicBezTo>
                        <a:cubicBezTo>
                          <a:pt x="104" y="49"/>
                          <a:pt x="104" y="49"/>
                          <a:pt x="104" y="49"/>
                        </a:cubicBezTo>
                        <a:cubicBezTo>
                          <a:pt x="104" y="49"/>
                          <a:pt x="104" y="49"/>
                          <a:pt x="104" y="49"/>
                        </a:cubicBezTo>
                        <a:cubicBezTo>
                          <a:pt x="104" y="49"/>
                          <a:pt x="104" y="49"/>
                          <a:pt x="104" y="49"/>
                        </a:cubicBezTo>
                        <a:cubicBezTo>
                          <a:pt x="104" y="49"/>
                          <a:pt x="104" y="49"/>
                          <a:pt x="104" y="49"/>
                        </a:cubicBezTo>
                        <a:cubicBezTo>
                          <a:pt x="104" y="49"/>
                          <a:pt x="104" y="49"/>
                          <a:pt x="104" y="49"/>
                        </a:cubicBezTo>
                        <a:cubicBezTo>
                          <a:pt x="104" y="49"/>
                          <a:pt x="104" y="49"/>
                          <a:pt x="104" y="49"/>
                        </a:cubicBezTo>
                        <a:cubicBezTo>
                          <a:pt x="104" y="49"/>
                          <a:pt x="104" y="49"/>
                          <a:pt x="104" y="49"/>
                        </a:cubicBezTo>
                        <a:cubicBezTo>
                          <a:pt x="105" y="49"/>
                          <a:pt x="105" y="49"/>
                          <a:pt x="105" y="49"/>
                        </a:cubicBezTo>
                        <a:cubicBezTo>
                          <a:pt x="105" y="49"/>
                          <a:pt x="105" y="49"/>
                          <a:pt x="105" y="49"/>
                        </a:cubicBezTo>
                        <a:cubicBezTo>
                          <a:pt x="105" y="49"/>
                          <a:pt x="105" y="49"/>
                          <a:pt x="105" y="49"/>
                        </a:cubicBezTo>
                        <a:cubicBezTo>
                          <a:pt x="105" y="49"/>
                          <a:pt x="105" y="49"/>
                          <a:pt x="105" y="49"/>
                        </a:cubicBezTo>
                        <a:cubicBezTo>
                          <a:pt x="105" y="49"/>
                          <a:pt x="105" y="49"/>
                          <a:pt x="105" y="49"/>
                        </a:cubicBezTo>
                        <a:cubicBezTo>
                          <a:pt x="105" y="49"/>
                          <a:pt x="105" y="49"/>
                          <a:pt x="105" y="49"/>
                        </a:cubicBezTo>
                        <a:cubicBezTo>
                          <a:pt x="106" y="49"/>
                          <a:pt x="106" y="49"/>
                          <a:pt x="106" y="49"/>
                        </a:cubicBezTo>
                        <a:cubicBezTo>
                          <a:pt x="106" y="49"/>
                          <a:pt x="106" y="49"/>
                          <a:pt x="106" y="49"/>
                        </a:cubicBezTo>
                        <a:cubicBezTo>
                          <a:pt x="106" y="49"/>
                          <a:pt x="106" y="49"/>
                          <a:pt x="106" y="49"/>
                        </a:cubicBezTo>
                        <a:cubicBezTo>
                          <a:pt x="106" y="49"/>
                          <a:pt x="106" y="49"/>
                          <a:pt x="106" y="49"/>
                        </a:cubicBezTo>
                        <a:cubicBezTo>
                          <a:pt x="106" y="48"/>
                          <a:pt x="106" y="48"/>
                          <a:pt x="106" y="48"/>
                        </a:cubicBezTo>
                        <a:cubicBezTo>
                          <a:pt x="106" y="48"/>
                          <a:pt x="106" y="48"/>
                          <a:pt x="106" y="48"/>
                        </a:cubicBezTo>
                        <a:cubicBezTo>
                          <a:pt x="106" y="48"/>
                          <a:pt x="106" y="48"/>
                          <a:pt x="106" y="48"/>
                        </a:cubicBezTo>
                        <a:cubicBezTo>
                          <a:pt x="106" y="48"/>
                          <a:pt x="106" y="48"/>
                          <a:pt x="106" y="48"/>
                        </a:cubicBezTo>
                        <a:cubicBezTo>
                          <a:pt x="106" y="48"/>
                          <a:pt x="106" y="48"/>
                          <a:pt x="106" y="48"/>
                        </a:cubicBezTo>
                        <a:cubicBezTo>
                          <a:pt x="106" y="48"/>
                          <a:pt x="106" y="48"/>
                          <a:pt x="106" y="48"/>
                        </a:cubicBezTo>
                        <a:cubicBezTo>
                          <a:pt x="106" y="48"/>
                          <a:pt x="106" y="48"/>
                          <a:pt x="106" y="48"/>
                        </a:cubicBezTo>
                        <a:cubicBezTo>
                          <a:pt x="106" y="48"/>
                          <a:pt x="106" y="48"/>
                          <a:pt x="106" y="48"/>
                        </a:cubicBezTo>
                        <a:cubicBezTo>
                          <a:pt x="106" y="48"/>
                          <a:pt x="106" y="48"/>
                          <a:pt x="106" y="48"/>
                        </a:cubicBezTo>
                        <a:cubicBezTo>
                          <a:pt x="106" y="48"/>
                          <a:pt x="106" y="48"/>
                          <a:pt x="106" y="48"/>
                        </a:cubicBezTo>
                        <a:cubicBezTo>
                          <a:pt x="106" y="47"/>
                          <a:pt x="106" y="47"/>
                          <a:pt x="106" y="47"/>
                        </a:cubicBezTo>
                        <a:cubicBezTo>
                          <a:pt x="107" y="47"/>
                          <a:pt x="107" y="47"/>
                          <a:pt x="107" y="47"/>
                        </a:cubicBezTo>
                        <a:cubicBezTo>
                          <a:pt x="107" y="47"/>
                          <a:pt x="107" y="47"/>
                          <a:pt x="107" y="47"/>
                        </a:cubicBezTo>
                        <a:cubicBezTo>
                          <a:pt x="107" y="47"/>
                          <a:pt x="107" y="47"/>
                          <a:pt x="107" y="47"/>
                        </a:cubicBezTo>
                        <a:cubicBezTo>
                          <a:pt x="107" y="47"/>
                          <a:pt x="107" y="47"/>
                          <a:pt x="107" y="47"/>
                        </a:cubicBezTo>
                        <a:cubicBezTo>
                          <a:pt x="107" y="46"/>
                          <a:pt x="107" y="46"/>
                          <a:pt x="107" y="46"/>
                        </a:cubicBezTo>
                        <a:cubicBezTo>
                          <a:pt x="107" y="46"/>
                          <a:pt x="107" y="46"/>
                          <a:pt x="107" y="46"/>
                        </a:cubicBezTo>
                        <a:cubicBezTo>
                          <a:pt x="107" y="46"/>
                          <a:pt x="107" y="46"/>
                          <a:pt x="107" y="46"/>
                        </a:cubicBezTo>
                        <a:cubicBezTo>
                          <a:pt x="107" y="46"/>
                          <a:pt x="107" y="46"/>
                          <a:pt x="107" y="46"/>
                        </a:cubicBezTo>
                        <a:cubicBezTo>
                          <a:pt x="107" y="46"/>
                          <a:pt x="107" y="46"/>
                          <a:pt x="107" y="46"/>
                        </a:cubicBezTo>
                        <a:cubicBezTo>
                          <a:pt x="107" y="45"/>
                          <a:pt x="107" y="45"/>
                          <a:pt x="107" y="45"/>
                        </a:cubicBezTo>
                        <a:cubicBezTo>
                          <a:pt x="107" y="45"/>
                          <a:pt x="107" y="45"/>
                          <a:pt x="107" y="45"/>
                        </a:cubicBezTo>
                        <a:cubicBezTo>
                          <a:pt x="107" y="45"/>
                          <a:pt x="107" y="45"/>
                          <a:pt x="107" y="45"/>
                        </a:cubicBezTo>
                        <a:cubicBezTo>
                          <a:pt x="107" y="45"/>
                          <a:pt x="107" y="45"/>
                          <a:pt x="107" y="45"/>
                        </a:cubicBezTo>
                        <a:cubicBezTo>
                          <a:pt x="107" y="45"/>
                          <a:pt x="107" y="45"/>
                          <a:pt x="107" y="45"/>
                        </a:cubicBezTo>
                        <a:cubicBezTo>
                          <a:pt x="106" y="45"/>
                          <a:pt x="106" y="45"/>
                          <a:pt x="106" y="45"/>
                        </a:cubicBezTo>
                        <a:cubicBezTo>
                          <a:pt x="106" y="45"/>
                          <a:pt x="106" y="45"/>
                          <a:pt x="106" y="45"/>
                        </a:cubicBezTo>
                        <a:cubicBezTo>
                          <a:pt x="106" y="45"/>
                          <a:pt x="106" y="45"/>
                          <a:pt x="106" y="45"/>
                        </a:cubicBezTo>
                        <a:cubicBezTo>
                          <a:pt x="106" y="45"/>
                          <a:pt x="106" y="45"/>
                          <a:pt x="106" y="45"/>
                        </a:cubicBezTo>
                        <a:cubicBezTo>
                          <a:pt x="106" y="45"/>
                          <a:pt x="106" y="45"/>
                          <a:pt x="106" y="45"/>
                        </a:cubicBezTo>
                        <a:cubicBezTo>
                          <a:pt x="106" y="45"/>
                          <a:pt x="106" y="45"/>
                          <a:pt x="106" y="45"/>
                        </a:cubicBezTo>
                        <a:cubicBezTo>
                          <a:pt x="106" y="45"/>
                          <a:pt x="106" y="45"/>
                          <a:pt x="106" y="45"/>
                        </a:cubicBezTo>
                        <a:cubicBezTo>
                          <a:pt x="106" y="45"/>
                          <a:pt x="106" y="45"/>
                          <a:pt x="106" y="45"/>
                        </a:cubicBezTo>
                        <a:cubicBezTo>
                          <a:pt x="105" y="45"/>
                          <a:pt x="105" y="45"/>
                          <a:pt x="105" y="45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3"/>
                          <a:pt x="104" y="43"/>
                          <a:pt x="104" y="43"/>
                        </a:cubicBezTo>
                        <a:cubicBezTo>
                          <a:pt x="104" y="43"/>
                          <a:pt x="104" y="43"/>
                          <a:pt x="104" y="43"/>
                        </a:cubicBezTo>
                        <a:cubicBezTo>
                          <a:pt x="104" y="43"/>
                          <a:pt x="104" y="43"/>
                          <a:pt x="104" y="43"/>
                        </a:cubicBezTo>
                        <a:cubicBezTo>
                          <a:pt x="104" y="43"/>
                          <a:pt x="104" y="43"/>
                          <a:pt x="104" y="43"/>
                        </a:cubicBezTo>
                        <a:cubicBezTo>
                          <a:pt x="104" y="43"/>
                          <a:pt x="104" y="43"/>
                          <a:pt x="104" y="43"/>
                        </a:cubicBezTo>
                        <a:cubicBezTo>
                          <a:pt x="104" y="43"/>
                          <a:pt x="104" y="43"/>
                          <a:pt x="104" y="43"/>
                        </a:cubicBezTo>
                        <a:cubicBezTo>
                          <a:pt x="104" y="43"/>
                          <a:pt x="104" y="43"/>
                          <a:pt x="104" y="43"/>
                        </a:cubicBezTo>
                        <a:cubicBezTo>
                          <a:pt x="103" y="43"/>
                          <a:pt x="103" y="43"/>
                          <a:pt x="103" y="43"/>
                        </a:cubicBezTo>
                        <a:cubicBezTo>
                          <a:pt x="103" y="43"/>
                          <a:pt x="103" y="43"/>
                          <a:pt x="103" y="43"/>
                        </a:cubicBezTo>
                        <a:cubicBezTo>
                          <a:pt x="103" y="43"/>
                          <a:pt x="103" y="43"/>
                          <a:pt x="103" y="43"/>
                        </a:cubicBezTo>
                        <a:cubicBezTo>
                          <a:pt x="103" y="43"/>
                          <a:pt x="103" y="43"/>
                          <a:pt x="103" y="43"/>
                        </a:cubicBezTo>
                        <a:cubicBezTo>
                          <a:pt x="103" y="43"/>
                          <a:pt x="103" y="43"/>
                          <a:pt x="103" y="43"/>
                        </a:cubicBezTo>
                        <a:cubicBezTo>
                          <a:pt x="103" y="43"/>
                          <a:pt x="103" y="43"/>
                          <a:pt x="103" y="43"/>
                        </a:cubicBezTo>
                        <a:cubicBezTo>
                          <a:pt x="103" y="43"/>
                          <a:pt x="103" y="43"/>
                          <a:pt x="103" y="43"/>
                        </a:cubicBezTo>
                        <a:cubicBezTo>
                          <a:pt x="103" y="42"/>
                          <a:pt x="103" y="42"/>
                          <a:pt x="103" y="42"/>
                        </a:cubicBezTo>
                        <a:cubicBezTo>
                          <a:pt x="103" y="42"/>
                          <a:pt x="103" y="42"/>
                          <a:pt x="103" y="42"/>
                        </a:cubicBezTo>
                        <a:cubicBezTo>
                          <a:pt x="103" y="42"/>
                          <a:pt x="103" y="42"/>
                          <a:pt x="103" y="42"/>
                        </a:cubicBezTo>
                        <a:cubicBezTo>
                          <a:pt x="103" y="42"/>
                          <a:pt x="103" y="42"/>
                          <a:pt x="103" y="42"/>
                        </a:cubicBezTo>
                        <a:cubicBezTo>
                          <a:pt x="103" y="42"/>
                          <a:pt x="103" y="42"/>
                          <a:pt x="103" y="42"/>
                        </a:cubicBezTo>
                        <a:cubicBezTo>
                          <a:pt x="103" y="42"/>
                          <a:pt x="103" y="42"/>
                          <a:pt x="103" y="42"/>
                        </a:cubicBezTo>
                        <a:cubicBezTo>
                          <a:pt x="103" y="42"/>
                          <a:pt x="103" y="42"/>
                          <a:pt x="103" y="42"/>
                        </a:cubicBezTo>
                        <a:cubicBezTo>
                          <a:pt x="103" y="42"/>
                          <a:pt x="103" y="42"/>
                          <a:pt x="103" y="42"/>
                        </a:cubicBezTo>
                        <a:cubicBezTo>
                          <a:pt x="103" y="42"/>
                          <a:pt x="103" y="42"/>
                          <a:pt x="103" y="42"/>
                        </a:cubicBezTo>
                        <a:cubicBezTo>
                          <a:pt x="103" y="41"/>
                          <a:pt x="103" y="41"/>
                          <a:pt x="103" y="41"/>
                        </a:cubicBezTo>
                        <a:cubicBezTo>
                          <a:pt x="103" y="41"/>
                          <a:pt x="103" y="41"/>
                          <a:pt x="103" y="41"/>
                        </a:cubicBezTo>
                        <a:cubicBezTo>
                          <a:pt x="103" y="41"/>
                          <a:pt x="103" y="41"/>
                          <a:pt x="103" y="41"/>
                        </a:cubicBezTo>
                        <a:cubicBezTo>
                          <a:pt x="103" y="41"/>
                          <a:pt x="103" y="41"/>
                          <a:pt x="103" y="41"/>
                        </a:cubicBezTo>
                        <a:cubicBezTo>
                          <a:pt x="103" y="40"/>
                          <a:pt x="103" y="40"/>
                          <a:pt x="103" y="40"/>
                        </a:cubicBezTo>
                        <a:cubicBezTo>
                          <a:pt x="103" y="40"/>
                          <a:pt x="103" y="40"/>
                          <a:pt x="103" y="40"/>
                        </a:cubicBezTo>
                        <a:cubicBezTo>
                          <a:pt x="103" y="40"/>
                          <a:pt x="103" y="40"/>
                          <a:pt x="103" y="40"/>
                        </a:cubicBezTo>
                        <a:cubicBezTo>
                          <a:pt x="103" y="40"/>
                          <a:pt x="103" y="40"/>
                          <a:pt x="103" y="40"/>
                        </a:cubicBezTo>
                        <a:cubicBezTo>
                          <a:pt x="103" y="40"/>
                          <a:pt x="103" y="40"/>
                          <a:pt x="103" y="40"/>
                        </a:cubicBezTo>
                        <a:cubicBezTo>
                          <a:pt x="103" y="40"/>
                          <a:pt x="103" y="40"/>
                          <a:pt x="103" y="40"/>
                        </a:cubicBezTo>
                        <a:cubicBezTo>
                          <a:pt x="103" y="39"/>
                          <a:pt x="103" y="39"/>
                          <a:pt x="103" y="39"/>
                        </a:cubicBezTo>
                        <a:cubicBezTo>
                          <a:pt x="103" y="39"/>
                          <a:pt x="103" y="39"/>
                          <a:pt x="103" y="39"/>
                        </a:cubicBezTo>
                        <a:cubicBezTo>
                          <a:pt x="103" y="39"/>
                          <a:pt x="103" y="39"/>
                          <a:pt x="103" y="39"/>
                        </a:cubicBezTo>
                        <a:cubicBezTo>
                          <a:pt x="103" y="39"/>
                          <a:pt x="103" y="39"/>
                          <a:pt x="103" y="39"/>
                        </a:cubicBezTo>
                        <a:cubicBezTo>
                          <a:pt x="104" y="39"/>
                          <a:pt x="104" y="39"/>
                          <a:pt x="104" y="39"/>
                        </a:cubicBezTo>
                        <a:cubicBezTo>
                          <a:pt x="104" y="39"/>
                          <a:pt x="104" y="39"/>
                          <a:pt x="104" y="39"/>
                        </a:cubicBezTo>
                        <a:cubicBezTo>
                          <a:pt x="104" y="39"/>
                          <a:pt x="104" y="39"/>
                          <a:pt x="104" y="39"/>
                        </a:cubicBezTo>
                        <a:cubicBezTo>
                          <a:pt x="104" y="39"/>
                          <a:pt x="104" y="39"/>
                          <a:pt x="104" y="39"/>
                        </a:cubicBezTo>
                        <a:cubicBezTo>
                          <a:pt x="104" y="39"/>
                          <a:pt x="104" y="39"/>
                          <a:pt x="104" y="39"/>
                        </a:cubicBezTo>
                        <a:cubicBezTo>
                          <a:pt x="104" y="39"/>
                          <a:pt x="104" y="39"/>
                          <a:pt x="104" y="39"/>
                        </a:cubicBezTo>
                        <a:cubicBezTo>
                          <a:pt x="104" y="39"/>
                          <a:pt x="104" y="39"/>
                          <a:pt x="104" y="39"/>
                        </a:cubicBezTo>
                        <a:cubicBezTo>
                          <a:pt x="104" y="39"/>
                          <a:pt x="104" y="39"/>
                          <a:pt x="104" y="39"/>
                        </a:cubicBezTo>
                        <a:cubicBezTo>
                          <a:pt x="104" y="39"/>
                          <a:pt x="104" y="39"/>
                          <a:pt x="104" y="39"/>
                        </a:cubicBezTo>
                        <a:cubicBezTo>
                          <a:pt x="105" y="39"/>
                          <a:pt x="105" y="39"/>
                          <a:pt x="105" y="39"/>
                        </a:cubicBezTo>
                        <a:cubicBezTo>
                          <a:pt x="105" y="39"/>
                          <a:pt x="105" y="39"/>
                          <a:pt x="105" y="39"/>
                        </a:cubicBezTo>
                        <a:cubicBezTo>
                          <a:pt x="105" y="38"/>
                          <a:pt x="105" y="38"/>
                          <a:pt x="105" y="38"/>
                        </a:cubicBezTo>
                        <a:cubicBezTo>
                          <a:pt x="105" y="38"/>
                          <a:pt x="105" y="38"/>
                          <a:pt x="105" y="38"/>
                        </a:cubicBezTo>
                        <a:cubicBezTo>
                          <a:pt x="105" y="38"/>
                          <a:pt x="105" y="38"/>
                          <a:pt x="105" y="38"/>
                        </a:cubicBezTo>
                        <a:cubicBezTo>
                          <a:pt x="105" y="38"/>
                          <a:pt x="105" y="38"/>
                          <a:pt x="105" y="38"/>
                        </a:cubicBezTo>
                        <a:cubicBezTo>
                          <a:pt x="105" y="38"/>
                          <a:pt x="105" y="38"/>
                          <a:pt x="105" y="38"/>
                        </a:cubicBezTo>
                        <a:cubicBezTo>
                          <a:pt x="105" y="38"/>
                          <a:pt x="105" y="38"/>
                          <a:pt x="105" y="38"/>
                        </a:cubicBezTo>
                        <a:cubicBezTo>
                          <a:pt x="105" y="38"/>
                          <a:pt x="105" y="38"/>
                          <a:pt x="105" y="38"/>
                        </a:cubicBezTo>
                        <a:cubicBezTo>
                          <a:pt x="105" y="38"/>
                          <a:pt x="105" y="38"/>
                          <a:pt x="105" y="38"/>
                        </a:cubicBezTo>
                        <a:cubicBezTo>
                          <a:pt x="105" y="38"/>
                          <a:pt x="105" y="38"/>
                          <a:pt x="105" y="38"/>
                        </a:cubicBezTo>
                        <a:cubicBezTo>
                          <a:pt x="106" y="38"/>
                          <a:pt x="106" y="38"/>
                          <a:pt x="106" y="38"/>
                        </a:cubicBezTo>
                        <a:cubicBezTo>
                          <a:pt x="106" y="38"/>
                          <a:pt x="106" y="38"/>
                          <a:pt x="106" y="38"/>
                        </a:cubicBezTo>
                        <a:cubicBezTo>
                          <a:pt x="105" y="38"/>
                          <a:pt x="105" y="38"/>
                          <a:pt x="105" y="38"/>
                        </a:cubicBezTo>
                        <a:cubicBezTo>
                          <a:pt x="105" y="38"/>
                          <a:pt x="105" y="38"/>
                          <a:pt x="105" y="38"/>
                        </a:cubicBezTo>
                        <a:cubicBezTo>
                          <a:pt x="105" y="38"/>
                          <a:pt x="105" y="38"/>
                          <a:pt x="105" y="38"/>
                        </a:cubicBezTo>
                        <a:cubicBezTo>
                          <a:pt x="105" y="38"/>
                          <a:pt x="105" y="38"/>
                          <a:pt x="105" y="38"/>
                        </a:cubicBezTo>
                        <a:cubicBezTo>
                          <a:pt x="105" y="38"/>
                          <a:pt x="105" y="38"/>
                          <a:pt x="105" y="38"/>
                        </a:cubicBezTo>
                        <a:cubicBezTo>
                          <a:pt x="105" y="37"/>
                          <a:pt x="105" y="37"/>
                          <a:pt x="105" y="37"/>
                        </a:cubicBezTo>
                        <a:cubicBezTo>
                          <a:pt x="105" y="37"/>
                          <a:pt x="105" y="37"/>
                          <a:pt x="105" y="37"/>
                        </a:cubicBezTo>
                        <a:cubicBezTo>
                          <a:pt x="105" y="37"/>
                          <a:pt x="105" y="37"/>
                          <a:pt x="105" y="37"/>
                        </a:cubicBezTo>
                        <a:cubicBezTo>
                          <a:pt x="105" y="37"/>
                          <a:pt x="105" y="37"/>
                          <a:pt x="105" y="37"/>
                        </a:cubicBezTo>
                        <a:cubicBezTo>
                          <a:pt x="105" y="37"/>
                          <a:pt x="105" y="37"/>
                          <a:pt x="105" y="37"/>
                        </a:cubicBezTo>
                        <a:cubicBezTo>
                          <a:pt x="106" y="37"/>
                          <a:pt x="106" y="37"/>
                          <a:pt x="106" y="37"/>
                        </a:cubicBezTo>
                        <a:cubicBezTo>
                          <a:pt x="106" y="37"/>
                          <a:pt x="106" y="37"/>
                          <a:pt x="106" y="37"/>
                        </a:cubicBezTo>
                        <a:cubicBezTo>
                          <a:pt x="106" y="37"/>
                          <a:pt x="106" y="37"/>
                          <a:pt x="106" y="37"/>
                        </a:cubicBezTo>
                        <a:cubicBezTo>
                          <a:pt x="105" y="37"/>
                          <a:pt x="105" y="37"/>
                          <a:pt x="105" y="37"/>
                        </a:cubicBezTo>
                        <a:cubicBezTo>
                          <a:pt x="105" y="37"/>
                          <a:pt x="105" y="37"/>
                          <a:pt x="105" y="37"/>
                        </a:cubicBezTo>
                        <a:cubicBezTo>
                          <a:pt x="105" y="36"/>
                          <a:pt x="105" y="36"/>
                          <a:pt x="105" y="36"/>
                        </a:cubicBezTo>
                        <a:cubicBezTo>
                          <a:pt x="105" y="36"/>
                          <a:pt x="105" y="36"/>
                          <a:pt x="105" y="36"/>
                        </a:cubicBezTo>
                        <a:cubicBezTo>
                          <a:pt x="105" y="36"/>
                          <a:pt x="105" y="36"/>
                          <a:pt x="105" y="36"/>
                        </a:cubicBezTo>
                        <a:cubicBezTo>
                          <a:pt x="105" y="36"/>
                          <a:pt x="105" y="36"/>
                          <a:pt x="105" y="36"/>
                        </a:cubicBezTo>
                        <a:cubicBezTo>
                          <a:pt x="105" y="36"/>
                          <a:pt x="105" y="36"/>
                          <a:pt x="105" y="36"/>
                        </a:cubicBezTo>
                        <a:cubicBezTo>
                          <a:pt x="105" y="36"/>
                          <a:pt x="105" y="36"/>
                          <a:pt x="105" y="36"/>
                        </a:cubicBezTo>
                        <a:cubicBezTo>
                          <a:pt x="106" y="36"/>
                          <a:pt x="106" y="36"/>
                          <a:pt x="106" y="36"/>
                        </a:cubicBezTo>
                        <a:cubicBezTo>
                          <a:pt x="106" y="35"/>
                          <a:pt x="106" y="35"/>
                          <a:pt x="106" y="35"/>
                        </a:cubicBezTo>
                        <a:cubicBezTo>
                          <a:pt x="106" y="35"/>
                          <a:pt x="106" y="35"/>
                          <a:pt x="106" y="35"/>
                        </a:cubicBezTo>
                        <a:cubicBezTo>
                          <a:pt x="106" y="35"/>
                          <a:pt x="106" y="35"/>
                          <a:pt x="106" y="35"/>
                        </a:cubicBezTo>
                        <a:cubicBezTo>
                          <a:pt x="106" y="35"/>
                          <a:pt x="106" y="35"/>
                          <a:pt x="106" y="35"/>
                        </a:cubicBezTo>
                        <a:cubicBezTo>
                          <a:pt x="106" y="35"/>
                          <a:pt x="106" y="35"/>
                          <a:pt x="106" y="35"/>
                        </a:cubicBezTo>
                        <a:cubicBezTo>
                          <a:pt x="106" y="35"/>
                          <a:pt x="106" y="35"/>
                          <a:pt x="106" y="35"/>
                        </a:cubicBezTo>
                        <a:cubicBezTo>
                          <a:pt x="106" y="35"/>
                          <a:pt x="106" y="35"/>
                          <a:pt x="106" y="35"/>
                        </a:cubicBezTo>
                        <a:cubicBezTo>
                          <a:pt x="106" y="35"/>
                          <a:pt x="106" y="35"/>
                          <a:pt x="106" y="35"/>
                        </a:cubicBezTo>
                        <a:cubicBezTo>
                          <a:pt x="106" y="35"/>
                          <a:pt x="106" y="35"/>
                          <a:pt x="106" y="35"/>
                        </a:cubicBezTo>
                        <a:cubicBezTo>
                          <a:pt x="106" y="35"/>
                          <a:pt x="106" y="35"/>
                          <a:pt x="106" y="35"/>
                        </a:cubicBezTo>
                        <a:cubicBezTo>
                          <a:pt x="106" y="35"/>
                          <a:pt x="106" y="35"/>
                          <a:pt x="106" y="35"/>
                        </a:cubicBezTo>
                        <a:cubicBezTo>
                          <a:pt x="106" y="34"/>
                          <a:pt x="106" y="34"/>
                          <a:pt x="106" y="34"/>
                        </a:cubicBezTo>
                        <a:cubicBezTo>
                          <a:pt x="106" y="34"/>
                          <a:pt x="106" y="34"/>
                          <a:pt x="106" y="34"/>
                        </a:cubicBezTo>
                        <a:cubicBezTo>
                          <a:pt x="106" y="34"/>
                          <a:pt x="106" y="34"/>
                          <a:pt x="106" y="34"/>
                        </a:cubicBezTo>
                        <a:cubicBezTo>
                          <a:pt x="106" y="34"/>
                          <a:pt x="106" y="34"/>
                          <a:pt x="106" y="34"/>
                        </a:cubicBezTo>
                        <a:cubicBezTo>
                          <a:pt x="106" y="34"/>
                          <a:pt x="106" y="34"/>
                          <a:pt x="106" y="34"/>
                        </a:cubicBezTo>
                        <a:cubicBezTo>
                          <a:pt x="106" y="34"/>
                          <a:pt x="106" y="34"/>
                          <a:pt x="106" y="34"/>
                        </a:cubicBezTo>
                        <a:cubicBezTo>
                          <a:pt x="106" y="34"/>
                          <a:pt x="106" y="34"/>
                          <a:pt x="106" y="34"/>
                        </a:cubicBezTo>
                        <a:cubicBezTo>
                          <a:pt x="106" y="34"/>
                          <a:pt x="106" y="34"/>
                          <a:pt x="106" y="34"/>
                        </a:cubicBezTo>
                        <a:cubicBezTo>
                          <a:pt x="106" y="34"/>
                          <a:pt x="106" y="34"/>
                          <a:pt x="106" y="34"/>
                        </a:cubicBezTo>
                        <a:cubicBezTo>
                          <a:pt x="106" y="34"/>
                          <a:pt x="106" y="34"/>
                          <a:pt x="106" y="34"/>
                        </a:cubicBezTo>
                        <a:cubicBezTo>
                          <a:pt x="106" y="34"/>
                          <a:pt x="106" y="34"/>
                          <a:pt x="106" y="34"/>
                        </a:cubicBezTo>
                        <a:cubicBezTo>
                          <a:pt x="106" y="34"/>
                          <a:pt x="106" y="34"/>
                          <a:pt x="106" y="34"/>
                        </a:cubicBezTo>
                        <a:cubicBezTo>
                          <a:pt x="106" y="34"/>
                          <a:pt x="106" y="34"/>
                          <a:pt x="106" y="34"/>
                        </a:cubicBezTo>
                        <a:cubicBezTo>
                          <a:pt x="106" y="33"/>
                          <a:pt x="106" y="33"/>
                          <a:pt x="106" y="33"/>
                        </a:cubicBezTo>
                        <a:cubicBezTo>
                          <a:pt x="106" y="33"/>
                          <a:pt x="106" y="33"/>
                          <a:pt x="106" y="33"/>
                        </a:cubicBezTo>
                        <a:cubicBezTo>
                          <a:pt x="106" y="33"/>
                          <a:pt x="106" y="33"/>
                          <a:pt x="106" y="33"/>
                        </a:cubicBezTo>
                        <a:cubicBezTo>
                          <a:pt x="106" y="33"/>
                          <a:pt x="106" y="33"/>
                          <a:pt x="106" y="33"/>
                        </a:cubicBezTo>
                        <a:cubicBezTo>
                          <a:pt x="106" y="33"/>
                          <a:pt x="106" y="33"/>
                          <a:pt x="106" y="33"/>
                        </a:cubicBezTo>
                        <a:cubicBezTo>
                          <a:pt x="106" y="33"/>
                          <a:pt x="106" y="33"/>
                          <a:pt x="106" y="33"/>
                        </a:cubicBezTo>
                        <a:cubicBezTo>
                          <a:pt x="106" y="33"/>
                          <a:pt x="106" y="33"/>
                          <a:pt x="106" y="33"/>
                        </a:cubicBezTo>
                        <a:cubicBezTo>
                          <a:pt x="106" y="33"/>
                          <a:pt x="106" y="33"/>
                          <a:pt x="106" y="33"/>
                        </a:cubicBezTo>
                        <a:cubicBezTo>
                          <a:pt x="106" y="33"/>
                          <a:pt x="106" y="33"/>
                          <a:pt x="106" y="33"/>
                        </a:cubicBezTo>
                        <a:cubicBezTo>
                          <a:pt x="106" y="33"/>
                          <a:pt x="106" y="33"/>
                          <a:pt x="106" y="33"/>
                        </a:cubicBezTo>
                        <a:cubicBezTo>
                          <a:pt x="106" y="33"/>
                          <a:pt x="106" y="33"/>
                          <a:pt x="106" y="33"/>
                        </a:cubicBezTo>
                        <a:cubicBezTo>
                          <a:pt x="106" y="33"/>
                          <a:pt x="106" y="33"/>
                          <a:pt x="106" y="33"/>
                        </a:cubicBezTo>
                        <a:cubicBezTo>
                          <a:pt x="106" y="32"/>
                          <a:pt x="106" y="32"/>
                          <a:pt x="106" y="32"/>
                        </a:cubicBezTo>
                        <a:cubicBezTo>
                          <a:pt x="106" y="32"/>
                          <a:pt x="106" y="32"/>
                          <a:pt x="106" y="32"/>
                        </a:cubicBezTo>
                        <a:cubicBezTo>
                          <a:pt x="106" y="32"/>
                          <a:pt x="106" y="32"/>
                          <a:pt x="106" y="32"/>
                        </a:cubicBezTo>
                        <a:cubicBezTo>
                          <a:pt x="106" y="32"/>
                          <a:pt x="106" y="32"/>
                          <a:pt x="106" y="32"/>
                        </a:cubicBezTo>
                        <a:cubicBezTo>
                          <a:pt x="106" y="32"/>
                          <a:pt x="106" y="32"/>
                          <a:pt x="106" y="32"/>
                        </a:cubicBezTo>
                        <a:cubicBezTo>
                          <a:pt x="105" y="32"/>
                          <a:pt x="105" y="32"/>
                          <a:pt x="105" y="32"/>
                        </a:cubicBezTo>
                        <a:cubicBezTo>
                          <a:pt x="105" y="32"/>
                          <a:pt x="105" y="32"/>
                          <a:pt x="105" y="32"/>
                        </a:cubicBezTo>
                        <a:cubicBezTo>
                          <a:pt x="105" y="32"/>
                          <a:pt x="105" y="32"/>
                          <a:pt x="105" y="32"/>
                        </a:cubicBezTo>
                        <a:cubicBezTo>
                          <a:pt x="105" y="32"/>
                          <a:pt x="105" y="32"/>
                          <a:pt x="105" y="32"/>
                        </a:cubicBezTo>
                        <a:cubicBezTo>
                          <a:pt x="105" y="32"/>
                          <a:pt x="105" y="32"/>
                          <a:pt x="105" y="32"/>
                        </a:cubicBezTo>
                        <a:cubicBezTo>
                          <a:pt x="105" y="32"/>
                          <a:pt x="105" y="32"/>
                          <a:pt x="105" y="32"/>
                        </a:cubicBezTo>
                        <a:cubicBezTo>
                          <a:pt x="105" y="32"/>
                          <a:pt x="105" y="32"/>
                          <a:pt x="105" y="32"/>
                        </a:cubicBezTo>
                        <a:cubicBezTo>
                          <a:pt x="105" y="32"/>
                          <a:pt x="105" y="32"/>
                          <a:pt x="105" y="32"/>
                        </a:cubicBezTo>
                        <a:cubicBezTo>
                          <a:pt x="105" y="32"/>
                          <a:pt x="105" y="32"/>
                          <a:pt x="105" y="32"/>
                        </a:cubicBezTo>
                        <a:cubicBezTo>
                          <a:pt x="105" y="32"/>
                          <a:pt x="105" y="32"/>
                          <a:pt x="105" y="32"/>
                        </a:cubicBezTo>
                        <a:cubicBezTo>
                          <a:pt x="105" y="32"/>
                          <a:pt x="105" y="32"/>
                          <a:pt x="105" y="32"/>
                        </a:cubicBezTo>
                        <a:cubicBezTo>
                          <a:pt x="105" y="32"/>
                          <a:pt x="105" y="32"/>
                          <a:pt x="105" y="32"/>
                        </a:cubicBezTo>
                        <a:cubicBezTo>
                          <a:pt x="105" y="32"/>
                          <a:pt x="105" y="32"/>
                          <a:pt x="105" y="32"/>
                        </a:cubicBezTo>
                        <a:cubicBezTo>
                          <a:pt x="105" y="32"/>
                          <a:pt x="105" y="32"/>
                          <a:pt x="105" y="32"/>
                        </a:cubicBezTo>
                        <a:cubicBezTo>
                          <a:pt x="104" y="31"/>
                          <a:pt x="104" y="31"/>
                          <a:pt x="104" y="31"/>
                        </a:cubicBezTo>
                        <a:cubicBezTo>
                          <a:pt x="104" y="31"/>
                          <a:pt x="104" y="31"/>
                          <a:pt x="104" y="31"/>
                        </a:cubicBezTo>
                        <a:cubicBezTo>
                          <a:pt x="104" y="31"/>
                          <a:pt x="104" y="31"/>
                          <a:pt x="104" y="31"/>
                        </a:cubicBezTo>
                        <a:cubicBezTo>
                          <a:pt x="104" y="31"/>
                          <a:pt x="104" y="31"/>
                          <a:pt x="104" y="31"/>
                        </a:cubicBezTo>
                        <a:cubicBezTo>
                          <a:pt x="104" y="31"/>
                          <a:pt x="104" y="31"/>
                          <a:pt x="104" y="31"/>
                        </a:cubicBezTo>
                        <a:cubicBezTo>
                          <a:pt x="104" y="31"/>
                          <a:pt x="104" y="31"/>
                          <a:pt x="104" y="31"/>
                        </a:cubicBezTo>
                        <a:cubicBezTo>
                          <a:pt x="104" y="31"/>
                          <a:pt x="104" y="31"/>
                          <a:pt x="104" y="31"/>
                        </a:cubicBezTo>
                        <a:cubicBezTo>
                          <a:pt x="104" y="31"/>
                          <a:pt x="104" y="31"/>
                          <a:pt x="104" y="31"/>
                        </a:cubicBezTo>
                        <a:cubicBezTo>
                          <a:pt x="104" y="31"/>
                          <a:pt x="104" y="31"/>
                          <a:pt x="104" y="31"/>
                        </a:cubicBezTo>
                        <a:cubicBezTo>
                          <a:pt x="104" y="31"/>
                          <a:pt x="104" y="31"/>
                          <a:pt x="104" y="31"/>
                        </a:cubicBezTo>
                        <a:cubicBezTo>
                          <a:pt x="104" y="31"/>
                          <a:pt x="104" y="31"/>
                          <a:pt x="104" y="31"/>
                        </a:cubicBezTo>
                        <a:cubicBezTo>
                          <a:pt x="104" y="31"/>
                          <a:pt x="104" y="31"/>
                          <a:pt x="104" y="31"/>
                        </a:cubicBezTo>
                        <a:cubicBezTo>
                          <a:pt x="104" y="31"/>
                          <a:pt x="104" y="31"/>
                          <a:pt x="104" y="31"/>
                        </a:cubicBezTo>
                        <a:cubicBezTo>
                          <a:pt x="103" y="31"/>
                          <a:pt x="103" y="31"/>
                          <a:pt x="103" y="31"/>
                        </a:cubicBezTo>
                        <a:cubicBezTo>
                          <a:pt x="103" y="31"/>
                          <a:pt x="103" y="31"/>
                          <a:pt x="103" y="31"/>
                        </a:cubicBezTo>
                        <a:cubicBezTo>
                          <a:pt x="103" y="31"/>
                          <a:pt x="103" y="31"/>
                          <a:pt x="103" y="31"/>
                        </a:cubicBezTo>
                        <a:cubicBezTo>
                          <a:pt x="103" y="31"/>
                          <a:pt x="103" y="31"/>
                          <a:pt x="103" y="31"/>
                        </a:cubicBezTo>
                        <a:cubicBezTo>
                          <a:pt x="103" y="31"/>
                          <a:pt x="103" y="31"/>
                          <a:pt x="103" y="31"/>
                        </a:cubicBezTo>
                        <a:cubicBezTo>
                          <a:pt x="103" y="31"/>
                          <a:pt x="103" y="31"/>
                          <a:pt x="103" y="31"/>
                        </a:cubicBezTo>
                        <a:cubicBezTo>
                          <a:pt x="103" y="31"/>
                          <a:pt x="103" y="31"/>
                          <a:pt x="103" y="31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30"/>
                          <a:pt x="103" y="30"/>
                          <a:pt x="103" y="30"/>
                        </a:cubicBezTo>
                        <a:cubicBezTo>
                          <a:pt x="103" y="29"/>
                          <a:pt x="103" y="29"/>
                          <a:pt x="103" y="29"/>
                        </a:cubicBezTo>
                        <a:cubicBezTo>
                          <a:pt x="103" y="29"/>
                          <a:pt x="103" y="29"/>
                          <a:pt x="103" y="29"/>
                        </a:cubicBezTo>
                        <a:cubicBezTo>
                          <a:pt x="103" y="29"/>
                          <a:pt x="103" y="29"/>
                          <a:pt x="103" y="29"/>
                        </a:cubicBezTo>
                        <a:cubicBezTo>
                          <a:pt x="103" y="29"/>
                          <a:pt x="103" y="29"/>
                          <a:pt x="103" y="29"/>
                        </a:cubicBezTo>
                        <a:cubicBezTo>
                          <a:pt x="103" y="29"/>
                          <a:pt x="103" y="29"/>
                          <a:pt x="103" y="29"/>
                        </a:cubicBezTo>
                        <a:cubicBezTo>
                          <a:pt x="103" y="29"/>
                          <a:pt x="103" y="29"/>
                          <a:pt x="103" y="29"/>
                        </a:cubicBezTo>
                        <a:cubicBezTo>
                          <a:pt x="103" y="29"/>
                          <a:pt x="103" y="29"/>
                          <a:pt x="103" y="29"/>
                        </a:cubicBezTo>
                        <a:cubicBezTo>
                          <a:pt x="103" y="29"/>
                          <a:pt x="103" y="29"/>
                          <a:pt x="103" y="29"/>
                        </a:cubicBezTo>
                        <a:cubicBezTo>
                          <a:pt x="103" y="29"/>
                          <a:pt x="103" y="29"/>
                          <a:pt x="103" y="29"/>
                        </a:cubicBezTo>
                        <a:cubicBezTo>
                          <a:pt x="103" y="29"/>
                          <a:pt x="103" y="29"/>
                          <a:pt x="103" y="29"/>
                        </a:cubicBezTo>
                        <a:cubicBezTo>
                          <a:pt x="103" y="29"/>
                          <a:pt x="103" y="29"/>
                          <a:pt x="103" y="29"/>
                        </a:cubicBezTo>
                        <a:cubicBezTo>
                          <a:pt x="103" y="29"/>
                          <a:pt x="103" y="29"/>
                          <a:pt x="103" y="29"/>
                        </a:cubicBezTo>
                        <a:cubicBezTo>
                          <a:pt x="103" y="29"/>
                          <a:pt x="103" y="29"/>
                          <a:pt x="103" y="29"/>
                        </a:cubicBezTo>
                        <a:cubicBezTo>
                          <a:pt x="103" y="28"/>
                          <a:pt x="103" y="28"/>
                          <a:pt x="103" y="28"/>
                        </a:cubicBezTo>
                        <a:cubicBezTo>
                          <a:pt x="103" y="28"/>
                          <a:pt x="103" y="28"/>
                          <a:pt x="103" y="28"/>
                        </a:cubicBezTo>
                        <a:cubicBezTo>
                          <a:pt x="103" y="28"/>
                          <a:pt x="103" y="28"/>
                          <a:pt x="103" y="28"/>
                        </a:cubicBezTo>
                        <a:cubicBezTo>
                          <a:pt x="103" y="28"/>
                          <a:pt x="103" y="28"/>
                          <a:pt x="103" y="28"/>
                        </a:cubicBezTo>
                        <a:cubicBezTo>
                          <a:pt x="103" y="28"/>
                          <a:pt x="103" y="28"/>
                          <a:pt x="103" y="28"/>
                        </a:cubicBezTo>
                        <a:cubicBezTo>
                          <a:pt x="103" y="28"/>
                          <a:pt x="103" y="28"/>
                          <a:pt x="103" y="28"/>
                        </a:cubicBezTo>
                        <a:cubicBezTo>
                          <a:pt x="103" y="28"/>
                          <a:pt x="103" y="28"/>
                          <a:pt x="103" y="28"/>
                        </a:cubicBezTo>
                        <a:cubicBezTo>
                          <a:pt x="103" y="28"/>
                          <a:pt x="103" y="28"/>
                          <a:pt x="103" y="28"/>
                        </a:cubicBezTo>
                        <a:cubicBezTo>
                          <a:pt x="103" y="28"/>
                          <a:pt x="103" y="28"/>
                          <a:pt x="103" y="28"/>
                        </a:cubicBezTo>
                        <a:cubicBezTo>
                          <a:pt x="103" y="28"/>
                          <a:pt x="103" y="28"/>
                          <a:pt x="103" y="28"/>
                        </a:cubicBezTo>
                        <a:cubicBezTo>
                          <a:pt x="103" y="28"/>
                          <a:pt x="103" y="28"/>
                          <a:pt x="103" y="28"/>
                        </a:cubicBezTo>
                        <a:cubicBezTo>
                          <a:pt x="103" y="28"/>
                          <a:pt x="103" y="28"/>
                          <a:pt x="103" y="28"/>
                        </a:cubicBezTo>
                        <a:cubicBezTo>
                          <a:pt x="103" y="28"/>
                          <a:pt x="103" y="28"/>
                          <a:pt x="103" y="28"/>
                        </a:cubicBezTo>
                        <a:cubicBezTo>
                          <a:pt x="103" y="28"/>
                          <a:pt x="103" y="28"/>
                          <a:pt x="103" y="28"/>
                        </a:cubicBezTo>
                        <a:cubicBezTo>
                          <a:pt x="104" y="28"/>
                          <a:pt x="104" y="28"/>
                          <a:pt x="104" y="28"/>
                        </a:cubicBezTo>
                        <a:cubicBezTo>
                          <a:pt x="104" y="28"/>
                          <a:pt x="104" y="28"/>
                          <a:pt x="104" y="28"/>
                        </a:cubicBezTo>
                        <a:cubicBezTo>
                          <a:pt x="104" y="28"/>
                          <a:pt x="104" y="28"/>
                          <a:pt x="104" y="28"/>
                        </a:cubicBezTo>
                        <a:cubicBezTo>
                          <a:pt x="104" y="28"/>
                          <a:pt x="104" y="28"/>
                          <a:pt x="104" y="28"/>
                        </a:cubicBezTo>
                        <a:cubicBezTo>
                          <a:pt x="104" y="28"/>
                          <a:pt x="104" y="28"/>
                          <a:pt x="104" y="28"/>
                        </a:cubicBezTo>
                        <a:cubicBezTo>
                          <a:pt x="104" y="28"/>
                          <a:pt x="104" y="28"/>
                          <a:pt x="104" y="28"/>
                        </a:cubicBezTo>
                        <a:cubicBezTo>
                          <a:pt x="104" y="28"/>
                          <a:pt x="104" y="28"/>
                          <a:pt x="104" y="28"/>
                        </a:cubicBezTo>
                        <a:cubicBezTo>
                          <a:pt x="104" y="28"/>
                          <a:pt x="104" y="28"/>
                          <a:pt x="104" y="28"/>
                        </a:cubicBezTo>
                        <a:cubicBezTo>
                          <a:pt x="104" y="28"/>
                          <a:pt x="104" y="28"/>
                          <a:pt x="104" y="28"/>
                        </a:cubicBezTo>
                        <a:cubicBezTo>
                          <a:pt x="104" y="27"/>
                          <a:pt x="104" y="27"/>
                          <a:pt x="104" y="27"/>
                        </a:cubicBezTo>
                        <a:cubicBezTo>
                          <a:pt x="104" y="27"/>
                          <a:pt x="104" y="27"/>
                          <a:pt x="104" y="27"/>
                        </a:cubicBezTo>
                        <a:cubicBezTo>
                          <a:pt x="104" y="27"/>
                          <a:pt x="104" y="27"/>
                          <a:pt x="104" y="27"/>
                        </a:cubicBezTo>
                        <a:cubicBezTo>
                          <a:pt x="104" y="27"/>
                          <a:pt x="104" y="27"/>
                          <a:pt x="104" y="27"/>
                        </a:cubicBezTo>
                        <a:cubicBezTo>
                          <a:pt x="104" y="27"/>
                          <a:pt x="104" y="27"/>
                          <a:pt x="104" y="27"/>
                        </a:cubicBezTo>
                        <a:cubicBezTo>
                          <a:pt x="104" y="26"/>
                          <a:pt x="104" y="26"/>
                          <a:pt x="104" y="26"/>
                        </a:cubicBezTo>
                        <a:cubicBezTo>
                          <a:pt x="104" y="26"/>
                          <a:pt x="104" y="26"/>
                          <a:pt x="104" y="26"/>
                        </a:cubicBezTo>
                        <a:cubicBezTo>
                          <a:pt x="104" y="26"/>
                          <a:pt x="104" y="26"/>
                          <a:pt x="104" y="26"/>
                        </a:cubicBezTo>
                        <a:cubicBezTo>
                          <a:pt x="104" y="26"/>
                          <a:pt x="104" y="26"/>
                          <a:pt x="104" y="26"/>
                        </a:cubicBezTo>
                        <a:cubicBezTo>
                          <a:pt x="104" y="26"/>
                          <a:pt x="104" y="26"/>
                          <a:pt x="104" y="26"/>
                        </a:cubicBezTo>
                        <a:cubicBezTo>
                          <a:pt x="104" y="26"/>
                          <a:pt x="104" y="26"/>
                          <a:pt x="104" y="26"/>
                        </a:cubicBezTo>
                        <a:cubicBezTo>
                          <a:pt x="104" y="26"/>
                          <a:pt x="104" y="26"/>
                          <a:pt x="104" y="26"/>
                        </a:cubicBezTo>
                        <a:cubicBezTo>
                          <a:pt x="104" y="26"/>
                          <a:pt x="104" y="26"/>
                          <a:pt x="104" y="26"/>
                        </a:cubicBezTo>
                        <a:cubicBezTo>
                          <a:pt x="104" y="26"/>
                          <a:pt x="104" y="26"/>
                          <a:pt x="104" y="26"/>
                        </a:cubicBezTo>
                        <a:cubicBezTo>
                          <a:pt x="104" y="26"/>
                          <a:pt x="104" y="26"/>
                          <a:pt x="104" y="26"/>
                        </a:cubicBezTo>
                        <a:cubicBezTo>
                          <a:pt x="104" y="26"/>
                          <a:pt x="104" y="26"/>
                          <a:pt x="104" y="26"/>
                        </a:cubicBezTo>
                        <a:cubicBezTo>
                          <a:pt x="104" y="25"/>
                          <a:pt x="104" y="25"/>
                          <a:pt x="104" y="25"/>
                        </a:cubicBezTo>
                        <a:cubicBezTo>
                          <a:pt x="104" y="25"/>
                          <a:pt x="104" y="25"/>
                          <a:pt x="104" y="25"/>
                        </a:cubicBezTo>
                        <a:cubicBezTo>
                          <a:pt x="104" y="25"/>
                          <a:pt x="104" y="25"/>
                          <a:pt x="104" y="25"/>
                        </a:cubicBezTo>
                        <a:cubicBezTo>
                          <a:pt x="104" y="25"/>
                          <a:pt x="104" y="25"/>
                          <a:pt x="104" y="25"/>
                        </a:cubicBezTo>
                        <a:cubicBezTo>
                          <a:pt x="105" y="25"/>
                          <a:pt x="105" y="25"/>
                          <a:pt x="105" y="25"/>
                        </a:cubicBezTo>
                        <a:cubicBezTo>
                          <a:pt x="105" y="25"/>
                          <a:pt x="105" y="25"/>
                          <a:pt x="105" y="25"/>
                        </a:cubicBezTo>
                        <a:cubicBezTo>
                          <a:pt x="105" y="25"/>
                          <a:pt x="105" y="25"/>
                          <a:pt x="105" y="25"/>
                        </a:cubicBezTo>
                        <a:cubicBezTo>
                          <a:pt x="105" y="25"/>
                          <a:pt x="105" y="25"/>
                          <a:pt x="105" y="25"/>
                        </a:cubicBezTo>
                        <a:cubicBezTo>
                          <a:pt x="105" y="25"/>
                          <a:pt x="105" y="25"/>
                          <a:pt x="105" y="25"/>
                        </a:cubicBezTo>
                        <a:cubicBezTo>
                          <a:pt x="105" y="25"/>
                          <a:pt x="105" y="25"/>
                          <a:pt x="105" y="25"/>
                        </a:cubicBezTo>
                        <a:cubicBezTo>
                          <a:pt x="105" y="25"/>
                          <a:pt x="105" y="25"/>
                          <a:pt x="105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7" y="25"/>
                          <a:pt x="107" y="25"/>
                          <a:pt x="107" y="25"/>
                        </a:cubicBezTo>
                        <a:cubicBezTo>
                          <a:pt x="107" y="24"/>
                          <a:pt x="107" y="24"/>
                          <a:pt x="107" y="24"/>
                        </a:cubicBezTo>
                        <a:cubicBezTo>
                          <a:pt x="107" y="24"/>
                          <a:pt x="107" y="24"/>
                          <a:pt x="107" y="24"/>
                        </a:cubicBezTo>
                        <a:cubicBezTo>
                          <a:pt x="107" y="24"/>
                          <a:pt x="107" y="24"/>
                          <a:pt x="107" y="24"/>
                        </a:cubicBezTo>
                        <a:cubicBezTo>
                          <a:pt x="107" y="24"/>
                          <a:pt x="107" y="24"/>
                          <a:pt x="107" y="24"/>
                        </a:cubicBezTo>
                        <a:cubicBezTo>
                          <a:pt x="107" y="24"/>
                          <a:pt x="107" y="24"/>
                          <a:pt x="107" y="24"/>
                        </a:cubicBezTo>
                        <a:cubicBezTo>
                          <a:pt x="107" y="24"/>
                          <a:pt x="107" y="24"/>
                          <a:pt x="107" y="24"/>
                        </a:cubicBezTo>
                        <a:cubicBezTo>
                          <a:pt x="107" y="24"/>
                          <a:pt x="107" y="24"/>
                          <a:pt x="107" y="24"/>
                        </a:cubicBezTo>
                        <a:cubicBezTo>
                          <a:pt x="107" y="24"/>
                          <a:pt x="107" y="24"/>
                          <a:pt x="107" y="24"/>
                        </a:cubicBezTo>
                        <a:cubicBezTo>
                          <a:pt x="107" y="24"/>
                          <a:pt x="107" y="24"/>
                          <a:pt x="107" y="24"/>
                        </a:cubicBezTo>
                        <a:cubicBezTo>
                          <a:pt x="107" y="24"/>
                          <a:pt x="107" y="24"/>
                          <a:pt x="107" y="24"/>
                        </a:cubicBezTo>
                        <a:cubicBezTo>
                          <a:pt x="107" y="24"/>
                          <a:pt x="107" y="24"/>
                          <a:pt x="107" y="24"/>
                        </a:cubicBezTo>
                        <a:cubicBezTo>
                          <a:pt x="107" y="24"/>
                          <a:pt x="107" y="24"/>
                          <a:pt x="107" y="24"/>
                        </a:cubicBezTo>
                        <a:cubicBezTo>
                          <a:pt x="107" y="24"/>
                          <a:pt x="107" y="24"/>
                          <a:pt x="107" y="24"/>
                        </a:cubicBezTo>
                        <a:cubicBezTo>
                          <a:pt x="107" y="23"/>
                          <a:pt x="107" y="23"/>
                          <a:pt x="107" y="23"/>
                        </a:cubicBezTo>
                        <a:cubicBezTo>
                          <a:pt x="107" y="23"/>
                          <a:pt x="107" y="23"/>
                          <a:pt x="107" y="23"/>
                        </a:cubicBezTo>
                        <a:cubicBezTo>
                          <a:pt x="107" y="23"/>
                          <a:pt x="107" y="23"/>
                          <a:pt x="107" y="23"/>
                        </a:cubicBezTo>
                        <a:cubicBezTo>
                          <a:pt x="107" y="23"/>
                          <a:pt x="107" y="23"/>
                          <a:pt x="107" y="23"/>
                        </a:cubicBezTo>
                        <a:cubicBezTo>
                          <a:pt x="107" y="23"/>
                          <a:pt x="107" y="23"/>
                          <a:pt x="107" y="23"/>
                        </a:cubicBezTo>
                        <a:cubicBezTo>
                          <a:pt x="107" y="23"/>
                          <a:pt x="107" y="23"/>
                          <a:pt x="107" y="23"/>
                        </a:cubicBezTo>
                        <a:cubicBezTo>
                          <a:pt x="107" y="23"/>
                          <a:pt x="107" y="23"/>
                          <a:pt x="107" y="23"/>
                        </a:cubicBezTo>
                        <a:cubicBezTo>
                          <a:pt x="107" y="23"/>
                          <a:pt x="107" y="23"/>
                          <a:pt x="107" y="23"/>
                        </a:cubicBezTo>
                        <a:cubicBezTo>
                          <a:pt x="107" y="23"/>
                          <a:pt x="107" y="23"/>
                          <a:pt x="107" y="23"/>
                        </a:cubicBezTo>
                        <a:cubicBezTo>
                          <a:pt x="107" y="23"/>
                          <a:pt x="107" y="23"/>
                          <a:pt x="107" y="23"/>
                        </a:cubicBezTo>
                        <a:cubicBezTo>
                          <a:pt x="107" y="23"/>
                          <a:pt x="107" y="23"/>
                          <a:pt x="107" y="23"/>
                        </a:cubicBezTo>
                        <a:cubicBezTo>
                          <a:pt x="107" y="23"/>
                          <a:pt x="107" y="23"/>
                          <a:pt x="107" y="23"/>
                        </a:cubicBezTo>
                        <a:cubicBezTo>
                          <a:pt x="107" y="22"/>
                          <a:pt x="107" y="22"/>
                          <a:pt x="107" y="22"/>
                        </a:cubicBezTo>
                        <a:cubicBezTo>
                          <a:pt x="107" y="22"/>
                          <a:pt x="107" y="22"/>
                          <a:pt x="107" y="22"/>
                        </a:cubicBezTo>
                        <a:cubicBezTo>
                          <a:pt x="108" y="22"/>
                          <a:pt x="108" y="22"/>
                          <a:pt x="108" y="22"/>
                        </a:cubicBezTo>
                        <a:cubicBezTo>
                          <a:pt x="108" y="22"/>
                          <a:pt x="108" y="22"/>
                          <a:pt x="108" y="22"/>
                        </a:cubicBezTo>
                        <a:cubicBezTo>
                          <a:pt x="108" y="22"/>
                          <a:pt x="108" y="22"/>
                          <a:pt x="108" y="22"/>
                        </a:cubicBezTo>
                        <a:cubicBezTo>
                          <a:pt x="108" y="22"/>
                          <a:pt x="108" y="22"/>
                          <a:pt x="108" y="22"/>
                        </a:cubicBezTo>
                        <a:cubicBezTo>
                          <a:pt x="108" y="22"/>
                          <a:pt x="108" y="22"/>
                          <a:pt x="108" y="22"/>
                        </a:cubicBezTo>
                        <a:cubicBezTo>
                          <a:pt x="108" y="22"/>
                          <a:pt x="108" y="22"/>
                          <a:pt x="108" y="22"/>
                        </a:cubicBezTo>
                        <a:cubicBezTo>
                          <a:pt x="108" y="22"/>
                          <a:pt x="108" y="22"/>
                          <a:pt x="108" y="22"/>
                        </a:cubicBezTo>
                        <a:cubicBezTo>
                          <a:pt x="108" y="22"/>
                          <a:pt x="108" y="22"/>
                          <a:pt x="108" y="22"/>
                        </a:cubicBezTo>
                        <a:cubicBezTo>
                          <a:pt x="108" y="22"/>
                          <a:pt x="108" y="22"/>
                          <a:pt x="108" y="22"/>
                        </a:cubicBezTo>
                        <a:cubicBezTo>
                          <a:pt x="108" y="22"/>
                          <a:pt x="108" y="22"/>
                          <a:pt x="108" y="22"/>
                        </a:cubicBezTo>
                        <a:cubicBezTo>
                          <a:pt x="108" y="22"/>
                          <a:pt x="108" y="22"/>
                          <a:pt x="108" y="22"/>
                        </a:cubicBezTo>
                        <a:cubicBezTo>
                          <a:pt x="108" y="21"/>
                          <a:pt x="108" y="21"/>
                          <a:pt x="108" y="21"/>
                        </a:cubicBezTo>
                        <a:cubicBezTo>
                          <a:pt x="108" y="21"/>
                          <a:pt x="108" y="21"/>
                          <a:pt x="108" y="21"/>
                        </a:cubicBezTo>
                        <a:cubicBezTo>
                          <a:pt x="108" y="21"/>
                          <a:pt x="108" y="21"/>
                          <a:pt x="108" y="21"/>
                        </a:cubicBezTo>
                        <a:cubicBezTo>
                          <a:pt x="108" y="21"/>
                          <a:pt x="108" y="21"/>
                          <a:pt x="108" y="21"/>
                        </a:cubicBezTo>
                        <a:cubicBezTo>
                          <a:pt x="108" y="20"/>
                          <a:pt x="108" y="20"/>
                          <a:pt x="108" y="20"/>
                        </a:cubicBezTo>
                        <a:cubicBezTo>
                          <a:pt x="108" y="20"/>
                          <a:pt x="108" y="20"/>
                          <a:pt x="108" y="20"/>
                        </a:cubicBezTo>
                        <a:cubicBezTo>
                          <a:pt x="108" y="20"/>
                          <a:pt x="108" y="20"/>
                          <a:pt x="108" y="20"/>
                        </a:cubicBezTo>
                        <a:cubicBezTo>
                          <a:pt x="108" y="20"/>
                          <a:pt x="108" y="20"/>
                          <a:pt x="108" y="20"/>
                        </a:cubicBezTo>
                        <a:cubicBezTo>
                          <a:pt x="108" y="20"/>
                          <a:pt x="108" y="20"/>
                          <a:pt x="108" y="20"/>
                        </a:cubicBezTo>
                        <a:cubicBezTo>
                          <a:pt x="108" y="19"/>
                          <a:pt x="108" y="19"/>
                          <a:pt x="108" y="19"/>
                        </a:cubicBezTo>
                        <a:cubicBezTo>
                          <a:pt x="108" y="19"/>
                          <a:pt x="108" y="19"/>
                          <a:pt x="108" y="19"/>
                        </a:cubicBezTo>
                        <a:cubicBezTo>
                          <a:pt x="108" y="19"/>
                          <a:pt x="108" y="19"/>
                          <a:pt x="108" y="19"/>
                        </a:cubicBezTo>
                        <a:cubicBezTo>
                          <a:pt x="108" y="19"/>
                          <a:pt x="108" y="19"/>
                          <a:pt x="108" y="19"/>
                        </a:cubicBezTo>
                        <a:cubicBezTo>
                          <a:pt x="108" y="19"/>
                          <a:pt x="108" y="19"/>
                          <a:pt x="108" y="19"/>
                        </a:cubicBezTo>
                        <a:cubicBezTo>
                          <a:pt x="108" y="19"/>
                          <a:pt x="108" y="19"/>
                          <a:pt x="108" y="19"/>
                        </a:cubicBezTo>
                        <a:cubicBezTo>
                          <a:pt x="108" y="19"/>
                          <a:pt x="108" y="19"/>
                          <a:pt x="108" y="19"/>
                        </a:cubicBezTo>
                        <a:cubicBezTo>
                          <a:pt x="108" y="19"/>
                          <a:pt x="108" y="19"/>
                          <a:pt x="108" y="19"/>
                        </a:cubicBezTo>
                        <a:cubicBezTo>
                          <a:pt x="108" y="19"/>
                          <a:pt x="108" y="19"/>
                          <a:pt x="108" y="19"/>
                        </a:cubicBezTo>
                        <a:cubicBezTo>
                          <a:pt x="108" y="19"/>
                          <a:pt x="108" y="19"/>
                          <a:pt x="108" y="19"/>
                        </a:cubicBezTo>
                        <a:cubicBezTo>
                          <a:pt x="108" y="19"/>
                          <a:pt x="108" y="19"/>
                          <a:pt x="108" y="19"/>
                        </a:cubicBezTo>
                        <a:cubicBezTo>
                          <a:pt x="108" y="19"/>
                          <a:pt x="108" y="19"/>
                          <a:pt x="108" y="19"/>
                        </a:cubicBezTo>
                        <a:cubicBezTo>
                          <a:pt x="108" y="18"/>
                          <a:pt x="108" y="18"/>
                          <a:pt x="108" y="18"/>
                        </a:cubicBezTo>
                        <a:cubicBezTo>
                          <a:pt x="108" y="18"/>
                          <a:pt x="108" y="18"/>
                          <a:pt x="108" y="18"/>
                        </a:cubicBezTo>
                        <a:cubicBezTo>
                          <a:pt x="108" y="18"/>
                          <a:pt x="108" y="18"/>
                          <a:pt x="108" y="18"/>
                        </a:cubicBezTo>
                        <a:cubicBezTo>
                          <a:pt x="108" y="18"/>
                          <a:pt x="108" y="18"/>
                          <a:pt x="108" y="18"/>
                        </a:cubicBezTo>
                        <a:cubicBezTo>
                          <a:pt x="108" y="18"/>
                          <a:pt x="108" y="18"/>
                          <a:pt x="108" y="18"/>
                        </a:cubicBezTo>
                        <a:cubicBezTo>
                          <a:pt x="108" y="18"/>
                          <a:pt x="108" y="18"/>
                          <a:pt x="108" y="18"/>
                        </a:cubicBezTo>
                        <a:cubicBezTo>
                          <a:pt x="108" y="18"/>
                          <a:pt x="108" y="18"/>
                          <a:pt x="108" y="18"/>
                        </a:cubicBezTo>
                        <a:cubicBezTo>
                          <a:pt x="108" y="18"/>
                          <a:pt x="108" y="18"/>
                          <a:pt x="108" y="18"/>
                        </a:cubicBezTo>
                        <a:cubicBezTo>
                          <a:pt x="108" y="17"/>
                          <a:pt x="108" y="17"/>
                          <a:pt x="108" y="17"/>
                        </a:cubicBezTo>
                        <a:cubicBezTo>
                          <a:pt x="108" y="17"/>
                          <a:pt x="108" y="17"/>
                          <a:pt x="108" y="17"/>
                        </a:cubicBezTo>
                        <a:cubicBezTo>
                          <a:pt x="108" y="17"/>
                          <a:pt x="108" y="17"/>
                          <a:pt x="108" y="17"/>
                        </a:cubicBezTo>
                        <a:cubicBezTo>
                          <a:pt x="108" y="17"/>
                          <a:pt x="108" y="17"/>
                          <a:pt x="108" y="17"/>
                        </a:cubicBezTo>
                        <a:cubicBezTo>
                          <a:pt x="108" y="16"/>
                          <a:pt x="108" y="16"/>
                          <a:pt x="108" y="16"/>
                        </a:cubicBezTo>
                        <a:cubicBezTo>
                          <a:pt x="108" y="16"/>
                          <a:pt x="108" y="16"/>
                          <a:pt x="108" y="16"/>
                        </a:cubicBezTo>
                        <a:cubicBezTo>
                          <a:pt x="108" y="16"/>
                          <a:pt x="108" y="16"/>
                          <a:pt x="108" y="16"/>
                        </a:cubicBezTo>
                        <a:cubicBezTo>
                          <a:pt x="108" y="16"/>
                          <a:pt x="108" y="16"/>
                          <a:pt x="108" y="16"/>
                        </a:cubicBezTo>
                        <a:cubicBezTo>
                          <a:pt x="108" y="16"/>
                          <a:pt x="108" y="16"/>
                          <a:pt x="108" y="16"/>
                        </a:cubicBezTo>
                        <a:cubicBezTo>
                          <a:pt x="108" y="16"/>
                          <a:pt x="108" y="16"/>
                          <a:pt x="108" y="16"/>
                        </a:cubicBezTo>
                        <a:cubicBezTo>
                          <a:pt x="109" y="16"/>
                          <a:pt x="109" y="16"/>
                          <a:pt x="109" y="16"/>
                        </a:cubicBezTo>
                        <a:cubicBezTo>
                          <a:pt x="109" y="16"/>
                          <a:pt x="109" y="16"/>
                          <a:pt x="109" y="16"/>
                        </a:cubicBezTo>
                        <a:cubicBezTo>
                          <a:pt x="109" y="16"/>
                          <a:pt x="109" y="16"/>
                          <a:pt x="109" y="16"/>
                        </a:cubicBezTo>
                        <a:cubicBezTo>
                          <a:pt x="109" y="16"/>
                          <a:pt x="109" y="16"/>
                          <a:pt x="109" y="16"/>
                        </a:cubicBezTo>
                        <a:cubicBezTo>
                          <a:pt x="109" y="16"/>
                          <a:pt x="109" y="16"/>
                          <a:pt x="109" y="16"/>
                        </a:cubicBezTo>
                        <a:cubicBezTo>
                          <a:pt x="109" y="15"/>
                          <a:pt x="109" y="15"/>
                          <a:pt x="109" y="15"/>
                        </a:cubicBezTo>
                        <a:cubicBezTo>
                          <a:pt x="109" y="15"/>
                          <a:pt x="109" y="15"/>
                          <a:pt x="109" y="15"/>
                        </a:cubicBezTo>
                        <a:cubicBezTo>
                          <a:pt x="109" y="15"/>
                          <a:pt x="109" y="15"/>
                          <a:pt x="109" y="15"/>
                        </a:cubicBezTo>
                        <a:cubicBezTo>
                          <a:pt x="109" y="15"/>
                          <a:pt x="109" y="15"/>
                          <a:pt x="109" y="15"/>
                        </a:cubicBezTo>
                        <a:cubicBezTo>
                          <a:pt x="109" y="15"/>
                          <a:pt x="109" y="15"/>
                          <a:pt x="109" y="15"/>
                        </a:cubicBezTo>
                        <a:cubicBezTo>
                          <a:pt x="109" y="15"/>
                          <a:pt x="109" y="15"/>
                          <a:pt x="109" y="15"/>
                        </a:cubicBezTo>
                        <a:cubicBezTo>
                          <a:pt x="109" y="15"/>
                          <a:pt x="109" y="15"/>
                          <a:pt x="109" y="15"/>
                        </a:cubicBezTo>
                        <a:cubicBezTo>
                          <a:pt x="109" y="15"/>
                          <a:pt x="109" y="15"/>
                          <a:pt x="109" y="15"/>
                        </a:cubicBezTo>
                        <a:cubicBezTo>
                          <a:pt x="109" y="15"/>
                          <a:pt x="109" y="15"/>
                          <a:pt x="109" y="15"/>
                        </a:cubicBezTo>
                        <a:cubicBezTo>
                          <a:pt x="109" y="14"/>
                          <a:pt x="109" y="14"/>
                          <a:pt x="109" y="14"/>
                        </a:cubicBezTo>
                        <a:cubicBezTo>
                          <a:pt x="110" y="14"/>
                          <a:pt x="110" y="14"/>
                          <a:pt x="110" y="14"/>
                        </a:cubicBezTo>
                        <a:cubicBezTo>
                          <a:pt x="110" y="14"/>
                          <a:pt x="110" y="14"/>
                          <a:pt x="110" y="14"/>
                        </a:cubicBezTo>
                        <a:cubicBezTo>
                          <a:pt x="110" y="14"/>
                          <a:pt x="110" y="14"/>
                          <a:pt x="110" y="14"/>
                        </a:cubicBezTo>
                        <a:cubicBezTo>
                          <a:pt x="110" y="14"/>
                          <a:pt x="110" y="14"/>
                          <a:pt x="110" y="14"/>
                        </a:cubicBezTo>
                        <a:cubicBezTo>
                          <a:pt x="110" y="14"/>
                          <a:pt x="110" y="14"/>
                          <a:pt x="110" y="14"/>
                        </a:cubicBezTo>
                        <a:cubicBezTo>
                          <a:pt x="110" y="14"/>
                          <a:pt x="110" y="14"/>
                          <a:pt x="110" y="14"/>
                        </a:cubicBezTo>
                        <a:cubicBezTo>
                          <a:pt x="110" y="14"/>
                          <a:pt x="110" y="14"/>
                          <a:pt x="110" y="14"/>
                        </a:cubicBezTo>
                        <a:cubicBezTo>
                          <a:pt x="110" y="13"/>
                          <a:pt x="110" y="13"/>
                          <a:pt x="110" y="13"/>
                        </a:cubicBezTo>
                        <a:cubicBezTo>
                          <a:pt x="110" y="13"/>
                          <a:pt x="110" y="13"/>
                          <a:pt x="110" y="13"/>
                        </a:cubicBezTo>
                        <a:cubicBezTo>
                          <a:pt x="110" y="13"/>
                          <a:pt x="110" y="13"/>
                          <a:pt x="110" y="13"/>
                        </a:cubicBezTo>
                        <a:cubicBezTo>
                          <a:pt x="110" y="13"/>
                          <a:pt x="110" y="13"/>
                          <a:pt x="110" y="13"/>
                        </a:cubicBezTo>
                        <a:cubicBezTo>
                          <a:pt x="110" y="13"/>
                          <a:pt x="110" y="13"/>
                          <a:pt x="110" y="13"/>
                        </a:cubicBezTo>
                        <a:cubicBezTo>
                          <a:pt x="110" y="13"/>
                          <a:pt x="110" y="13"/>
                          <a:pt x="110" y="13"/>
                        </a:cubicBezTo>
                        <a:cubicBezTo>
                          <a:pt x="111" y="13"/>
                          <a:pt x="111" y="13"/>
                          <a:pt x="111" y="13"/>
                        </a:cubicBezTo>
                        <a:cubicBezTo>
                          <a:pt x="111" y="13"/>
                          <a:pt x="111" y="13"/>
                          <a:pt x="111" y="13"/>
                        </a:cubicBezTo>
                        <a:cubicBezTo>
                          <a:pt x="111" y="13"/>
                          <a:pt x="111" y="13"/>
                          <a:pt x="111" y="13"/>
                        </a:cubicBezTo>
                        <a:cubicBezTo>
                          <a:pt x="111" y="12"/>
                          <a:pt x="111" y="12"/>
                          <a:pt x="111" y="12"/>
                        </a:cubicBezTo>
                        <a:cubicBezTo>
                          <a:pt x="111" y="12"/>
                          <a:pt x="111" y="12"/>
                          <a:pt x="111" y="12"/>
                        </a:cubicBezTo>
                        <a:cubicBezTo>
                          <a:pt x="111" y="12"/>
                          <a:pt x="111" y="12"/>
                          <a:pt x="111" y="12"/>
                        </a:cubicBezTo>
                        <a:cubicBezTo>
                          <a:pt x="111" y="12"/>
                          <a:pt x="111" y="12"/>
                          <a:pt x="111" y="12"/>
                        </a:cubicBezTo>
                        <a:cubicBezTo>
                          <a:pt x="111" y="12"/>
                          <a:pt x="111" y="12"/>
                          <a:pt x="111" y="12"/>
                        </a:cubicBezTo>
                        <a:cubicBezTo>
                          <a:pt x="111" y="12"/>
                          <a:pt x="111" y="12"/>
                          <a:pt x="111" y="12"/>
                        </a:cubicBezTo>
                        <a:cubicBezTo>
                          <a:pt x="111" y="12"/>
                          <a:pt x="111" y="12"/>
                          <a:pt x="111" y="12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1" y="11"/>
                          <a:pt x="111" y="11"/>
                          <a:pt x="111" y="11"/>
                        </a:cubicBezTo>
                        <a:cubicBezTo>
                          <a:pt x="112" y="11"/>
                          <a:pt x="112" y="11"/>
                          <a:pt x="112" y="11"/>
                        </a:cubicBezTo>
                        <a:cubicBezTo>
                          <a:pt x="112" y="10"/>
                          <a:pt x="112" y="10"/>
                          <a:pt x="112" y="10"/>
                        </a:cubicBezTo>
                        <a:cubicBezTo>
                          <a:pt x="112" y="10"/>
                          <a:pt x="112" y="10"/>
                          <a:pt x="112" y="10"/>
                        </a:cubicBezTo>
                        <a:cubicBezTo>
                          <a:pt x="112" y="10"/>
                          <a:pt x="112" y="10"/>
                          <a:pt x="112" y="10"/>
                        </a:cubicBezTo>
                        <a:cubicBezTo>
                          <a:pt x="112" y="10"/>
                          <a:pt x="112" y="10"/>
                          <a:pt x="112" y="10"/>
                        </a:cubicBezTo>
                        <a:cubicBezTo>
                          <a:pt x="112" y="10"/>
                          <a:pt x="112" y="10"/>
                          <a:pt x="112" y="10"/>
                        </a:cubicBezTo>
                        <a:cubicBezTo>
                          <a:pt x="112" y="10"/>
                          <a:pt x="112" y="10"/>
                          <a:pt x="112" y="10"/>
                        </a:cubicBezTo>
                        <a:cubicBezTo>
                          <a:pt x="112" y="10"/>
                          <a:pt x="112" y="10"/>
                          <a:pt x="112" y="10"/>
                        </a:cubicBezTo>
                        <a:cubicBezTo>
                          <a:pt x="112" y="10"/>
                          <a:pt x="112" y="10"/>
                          <a:pt x="112" y="10"/>
                        </a:cubicBezTo>
                        <a:cubicBezTo>
                          <a:pt x="112" y="9"/>
                          <a:pt x="112" y="9"/>
                          <a:pt x="112" y="9"/>
                        </a:cubicBezTo>
                        <a:cubicBezTo>
                          <a:pt x="113" y="9"/>
                          <a:pt x="113" y="9"/>
                          <a:pt x="113" y="9"/>
                        </a:cubicBezTo>
                        <a:cubicBezTo>
                          <a:pt x="113" y="9"/>
                          <a:pt x="113" y="9"/>
                          <a:pt x="113" y="9"/>
                        </a:cubicBezTo>
                        <a:cubicBezTo>
                          <a:pt x="113" y="9"/>
                          <a:pt x="113" y="9"/>
                          <a:pt x="113" y="9"/>
                        </a:cubicBezTo>
                        <a:cubicBezTo>
                          <a:pt x="113" y="9"/>
                          <a:pt x="113" y="9"/>
                          <a:pt x="113" y="9"/>
                        </a:cubicBezTo>
                        <a:cubicBezTo>
                          <a:pt x="113" y="9"/>
                          <a:pt x="113" y="9"/>
                          <a:pt x="113" y="9"/>
                        </a:cubicBezTo>
                        <a:cubicBezTo>
                          <a:pt x="113" y="9"/>
                          <a:pt x="113" y="9"/>
                          <a:pt x="113" y="9"/>
                        </a:cubicBezTo>
                        <a:cubicBezTo>
                          <a:pt x="113" y="9"/>
                          <a:pt x="113" y="9"/>
                          <a:pt x="113" y="9"/>
                        </a:cubicBezTo>
                        <a:cubicBezTo>
                          <a:pt x="113" y="9"/>
                          <a:pt x="113" y="9"/>
                          <a:pt x="113" y="9"/>
                        </a:cubicBezTo>
                        <a:cubicBezTo>
                          <a:pt x="113" y="9"/>
                          <a:pt x="113" y="9"/>
                          <a:pt x="113" y="9"/>
                        </a:cubicBezTo>
                        <a:cubicBezTo>
                          <a:pt x="113" y="9"/>
                          <a:pt x="113" y="9"/>
                          <a:pt x="113" y="9"/>
                        </a:cubicBezTo>
                        <a:cubicBezTo>
                          <a:pt x="113" y="9"/>
                          <a:pt x="113" y="9"/>
                          <a:pt x="113" y="9"/>
                        </a:cubicBezTo>
                        <a:cubicBezTo>
                          <a:pt x="113" y="8"/>
                          <a:pt x="113" y="8"/>
                          <a:pt x="113" y="8"/>
                        </a:cubicBezTo>
                        <a:cubicBezTo>
                          <a:pt x="113" y="8"/>
                          <a:pt x="113" y="8"/>
                          <a:pt x="113" y="8"/>
                        </a:cubicBezTo>
                        <a:cubicBezTo>
                          <a:pt x="113" y="8"/>
                          <a:pt x="113" y="8"/>
                          <a:pt x="113" y="8"/>
                        </a:cubicBezTo>
                        <a:cubicBezTo>
                          <a:pt x="114" y="8"/>
                          <a:pt x="114" y="8"/>
                          <a:pt x="114" y="8"/>
                        </a:cubicBezTo>
                        <a:cubicBezTo>
                          <a:pt x="114" y="8"/>
                          <a:pt x="114" y="8"/>
                          <a:pt x="114" y="8"/>
                        </a:cubicBezTo>
                        <a:cubicBezTo>
                          <a:pt x="114" y="8"/>
                          <a:pt x="114" y="8"/>
                          <a:pt x="114" y="8"/>
                        </a:cubicBezTo>
                        <a:cubicBezTo>
                          <a:pt x="114" y="8"/>
                          <a:pt x="114" y="8"/>
                          <a:pt x="114" y="8"/>
                        </a:cubicBezTo>
                        <a:cubicBezTo>
                          <a:pt x="114" y="8"/>
                          <a:pt x="114" y="8"/>
                          <a:pt x="114" y="8"/>
                        </a:cubicBezTo>
                        <a:cubicBezTo>
                          <a:pt x="114" y="8"/>
                          <a:pt x="114" y="8"/>
                          <a:pt x="114" y="8"/>
                        </a:cubicBezTo>
                        <a:cubicBezTo>
                          <a:pt x="114" y="8"/>
                          <a:pt x="114" y="8"/>
                          <a:pt x="114" y="8"/>
                        </a:cubicBezTo>
                        <a:cubicBezTo>
                          <a:pt x="114" y="8"/>
                          <a:pt x="114" y="8"/>
                          <a:pt x="114" y="8"/>
                        </a:cubicBezTo>
                        <a:cubicBezTo>
                          <a:pt x="114" y="8"/>
                          <a:pt x="114" y="8"/>
                          <a:pt x="114" y="8"/>
                        </a:cubicBezTo>
                        <a:cubicBezTo>
                          <a:pt x="114" y="7"/>
                          <a:pt x="114" y="7"/>
                          <a:pt x="114" y="7"/>
                        </a:cubicBezTo>
                        <a:cubicBezTo>
                          <a:pt x="114" y="7"/>
                          <a:pt x="114" y="7"/>
                          <a:pt x="114" y="7"/>
                        </a:cubicBezTo>
                        <a:cubicBezTo>
                          <a:pt x="115" y="7"/>
                          <a:pt x="115" y="7"/>
                          <a:pt x="115" y="7"/>
                        </a:cubicBezTo>
                        <a:cubicBezTo>
                          <a:pt x="115" y="7"/>
                          <a:pt x="115" y="7"/>
                          <a:pt x="115" y="7"/>
                        </a:cubicBezTo>
                        <a:cubicBezTo>
                          <a:pt x="115" y="7"/>
                          <a:pt x="115" y="7"/>
                          <a:pt x="115" y="7"/>
                        </a:cubicBezTo>
                        <a:cubicBezTo>
                          <a:pt x="115" y="7"/>
                          <a:pt x="115" y="7"/>
                          <a:pt x="115" y="7"/>
                        </a:cubicBezTo>
                        <a:cubicBezTo>
                          <a:pt x="115" y="7"/>
                          <a:pt x="115" y="7"/>
                          <a:pt x="115" y="7"/>
                        </a:cubicBezTo>
                        <a:cubicBezTo>
                          <a:pt x="116" y="6"/>
                          <a:pt x="116" y="6"/>
                          <a:pt x="116" y="6"/>
                        </a:cubicBezTo>
                        <a:cubicBezTo>
                          <a:pt x="116" y="6"/>
                          <a:pt x="116" y="6"/>
                          <a:pt x="116" y="6"/>
                        </a:cubicBezTo>
                        <a:cubicBezTo>
                          <a:pt x="116" y="6"/>
                          <a:pt x="116" y="6"/>
                          <a:pt x="116" y="6"/>
                        </a:cubicBezTo>
                        <a:cubicBezTo>
                          <a:pt x="116" y="6"/>
                          <a:pt x="116" y="6"/>
                          <a:pt x="116" y="6"/>
                        </a:cubicBezTo>
                        <a:cubicBezTo>
                          <a:pt x="116" y="6"/>
                          <a:pt x="116" y="6"/>
                          <a:pt x="116" y="6"/>
                        </a:cubicBezTo>
                        <a:cubicBezTo>
                          <a:pt x="116" y="6"/>
                          <a:pt x="116" y="6"/>
                          <a:pt x="116" y="6"/>
                        </a:cubicBezTo>
                        <a:cubicBezTo>
                          <a:pt x="116" y="6"/>
                          <a:pt x="116" y="6"/>
                          <a:pt x="116" y="6"/>
                        </a:cubicBezTo>
                        <a:cubicBezTo>
                          <a:pt x="117" y="5"/>
                          <a:pt x="117" y="5"/>
                          <a:pt x="117" y="5"/>
                        </a:cubicBezTo>
                        <a:cubicBezTo>
                          <a:pt x="117" y="5"/>
                          <a:pt x="117" y="5"/>
                          <a:pt x="117" y="5"/>
                        </a:cubicBezTo>
                        <a:cubicBezTo>
                          <a:pt x="117" y="5"/>
                          <a:pt x="117" y="5"/>
                          <a:pt x="117" y="5"/>
                        </a:cubicBezTo>
                        <a:cubicBezTo>
                          <a:pt x="117" y="5"/>
                          <a:pt x="117" y="5"/>
                          <a:pt x="117" y="5"/>
                        </a:cubicBezTo>
                        <a:cubicBezTo>
                          <a:pt x="117" y="5"/>
                          <a:pt x="117" y="5"/>
                          <a:pt x="117" y="5"/>
                        </a:cubicBezTo>
                        <a:cubicBezTo>
                          <a:pt x="117" y="5"/>
                          <a:pt x="117" y="5"/>
                          <a:pt x="117" y="5"/>
                        </a:cubicBezTo>
                        <a:cubicBezTo>
                          <a:pt x="117" y="5"/>
                          <a:pt x="117" y="5"/>
                          <a:pt x="117" y="5"/>
                        </a:cubicBezTo>
                        <a:cubicBezTo>
                          <a:pt x="118" y="5"/>
                          <a:pt x="118" y="5"/>
                          <a:pt x="118" y="5"/>
                        </a:cubicBezTo>
                        <a:cubicBezTo>
                          <a:pt x="118" y="5"/>
                          <a:pt x="118" y="5"/>
                          <a:pt x="118" y="5"/>
                        </a:cubicBezTo>
                        <a:cubicBezTo>
                          <a:pt x="118" y="5"/>
                          <a:pt x="118" y="5"/>
                          <a:pt x="118" y="5"/>
                        </a:cubicBezTo>
                        <a:cubicBezTo>
                          <a:pt x="118" y="5"/>
                          <a:pt x="118" y="5"/>
                          <a:pt x="118" y="5"/>
                        </a:cubicBezTo>
                        <a:cubicBezTo>
                          <a:pt x="119" y="4"/>
                          <a:pt x="119" y="4"/>
                          <a:pt x="119" y="4"/>
                        </a:cubicBezTo>
                        <a:cubicBezTo>
                          <a:pt x="119" y="4"/>
                          <a:pt x="119" y="4"/>
                          <a:pt x="119" y="4"/>
                        </a:cubicBezTo>
                        <a:cubicBezTo>
                          <a:pt x="119" y="4"/>
                          <a:pt x="119" y="4"/>
                          <a:pt x="119" y="4"/>
                        </a:cubicBezTo>
                        <a:cubicBezTo>
                          <a:pt x="119" y="4"/>
                          <a:pt x="119" y="4"/>
                          <a:pt x="119" y="4"/>
                        </a:cubicBezTo>
                        <a:cubicBezTo>
                          <a:pt x="119" y="4"/>
                          <a:pt x="119" y="4"/>
                          <a:pt x="119" y="4"/>
                        </a:cubicBezTo>
                        <a:cubicBezTo>
                          <a:pt x="119" y="4"/>
                          <a:pt x="119" y="4"/>
                          <a:pt x="119" y="4"/>
                        </a:cubicBezTo>
                        <a:cubicBezTo>
                          <a:pt x="120" y="4"/>
                          <a:pt x="120" y="4"/>
                          <a:pt x="120" y="4"/>
                        </a:cubicBezTo>
                        <a:cubicBezTo>
                          <a:pt x="120" y="4"/>
                          <a:pt x="120" y="4"/>
                          <a:pt x="120" y="4"/>
                        </a:cubicBezTo>
                        <a:cubicBezTo>
                          <a:pt x="120" y="4"/>
                          <a:pt x="120" y="4"/>
                          <a:pt x="120" y="4"/>
                        </a:cubicBezTo>
                        <a:cubicBezTo>
                          <a:pt x="120" y="4"/>
                          <a:pt x="120" y="4"/>
                          <a:pt x="120" y="4"/>
                        </a:cubicBezTo>
                        <a:cubicBezTo>
                          <a:pt x="120" y="4"/>
                          <a:pt x="120" y="4"/>
                          <a:pt x="120" y="4"/>
                        </a:cubicBezTo>
                        <a:cubicBezTo>
                          <a:pt x="120" y="3"/>
                          <a:pt x="120" y="3"/>
                          <a:pt x="120" y="3"/>
                        </a:cubicBezTo>
                        <a:cubicBezTo>
                          <a:pt x="120" y="3"/>
                          <a:pt x="120" y="3"/>
                          <a:pt x="120" y="3"/>
                        </a:cubicBezTo>
                        <a:cubicBezTo>
                          <a:pt x="120" y="3"/>
                          <a:pt x="120" y="3"/>
                          <a:pt x="120" y="3"/>
                        </a:cubicBezTo>
                        <a:cubicBezTo>
                          <a:pt x="120" y="3"/>
                          <a:pt x="120" y="3"/>
                          <a:pt x="120" y="3"/>
                        </a:cubicBezTo>
                        <a:cubicBezTo>
                          <a:pt x="120" y="3"/>
                          <a:pt x="120" y="3"/>
                          <a:pt x="120" y="3"/>
                        </a:cubicBezTo>
                        <a:cubicBezTo>
                          <a:pt x="121" y="3"/>
                          <a:pt x="121" y="3"/>
                          <a:pt x="121" y="3"/>
                        </a:cubicBezTo>
                        <a:cubicBezTo>
                          <a:pt x="121" y="3"/>
                          <a:pt x="121" y="3"/>
                          <a:pt x="121" y="3"/>
                        </a:cubicBezTo>
                        <a:cubicBezTo>
                          <a:pt x="121" y="3"/>
                          <a:pt x="121" y="3"/>
                          <a:pt x="121" y="3"/>
                        </a:cubicBezTo>
                        <a:cubicBezTo>
                          <a:pt x="121" y="3"/>
                          <a:pt x="121" y="3"/>
                          <a:pt x="121" y="3"/>
                        </a:cubicBezTo>
                        <a:cubicBezTo>
                          <a:pt x="121" y="3"/>
                          <a:pt x="121" y="3"/>
                          <a:pt x="121" y="3"/>
                        </a:cubicBezTo>
                        <a:cubicBezTo>
                          <a:pt x="121" y="3"/>
                          <a:pt x="121" y="3"/>
                          <a:pt x="121" y="3"/>
                        </a:cubicBezTo>
                        <a:cubicBezTo>
                          <a:pt x="121" y="3"/>
                          <a:pt x="121" y="3"/>
                          <a:pt x="121" y="3"/>
                        </a:cubicBezTo>
                        <a:cubicBezTo>
                          <a:pt x="121" y="3"/>
                          <a:pt x="121" y="3"/>
                          <a:pt x="121" y="3"/>
                        </a:cubicBezTo>
                        <a:cubicBezTo>
                          <a:pt x="121" y="3"/>
                          <a:pt x="121" y="3"/>
                          <a:pt x="121" y="3"/>
                        </a:cubicBezTo>
                        <a:cubicBezTo>
                          <a:pt x="122" y="3"/>
                          <a:pt x="122" y="3"/>
                          <a:pt x="122" y="3"/>
                        </a:cubicBezTo>
                        <a:cubicBezTo>
                          <a:pt x="122" y="3"/>
                          <a:pt x="122" y="3"/>
                          <a:pt x="122" y="3"/>
                        </a:cubicBezTo>
                        <a:cubicBezTo>
                          <a:pt x="122" y="3"/>
                          <a:pt x="122" y="3"/>
                          <a:pt x="122" y="3"/>
                        </a:cubicBezTo>
                        <a:cubicBezTo>
                          <a:pt x="122" y="3"/>
                          <a:pt x="122" y="3"/>
                          <a:pt x="122" y="3"/>
                        </a:cubicBezTo>
                        <a:cubicBezTo>
                          <a:pt x="122" y="3"/>
                          <a:pt x="122" y="3"/>
                          <a:pt x="122" y="3"/>
                        </a:cubicBezTo>
                        <a:cubicBezTo>
                          <a:pt x="122" y="3"/>
                          <a:pt x="122" y="3"/>
                          <a:pt x="122" y="3"/>
                        </a:cubicBezTo>
                        <a:cubicBezTo>
                          <a:pt x="122" y="3"/>
                          <a:pt x="122" y="3"/>
                          <a:pt x="122" y="3"/>
                        </a:cubicBezTo>
                        <a:cubicBezTo>
                          <a:pt x="122" y="3"/>
                          <a:pt x="122" y="3"/>
                          <a:pt x="122" y="3"/>
                        </a:cubicBezTo>
                        <a:cubicBezTo>
                          <a:pt x="122" y="3"/>
                          <a:pt x="122" y="3"/>
                          <a:pt x="122" y="3"/>
                        </a:cubicBezTo>
                        <a:cubicBezTo>
                          <a:pt x="122" y="3"/>
                          <a:pt x="122" y="3"/>
                          <a:pt x="122" y="3"/>
                        </a:cubicBezTo>
                        <a:cubicBezTo>
                          <a:pt x="122" y="3"/>
                          <a:pt x="122" y="3"/>
                          <a:pt x="122" y="3"/>
                        </a:cubicBezTo>
                        <a:cubicBezTo>
                          <a:pt x="122" y="3"/>
                          <a:pt x="122" y="3"/>
                          <a:pt x="122" y="3"/>
                        </a:cubicBezTo>
                        <a:cubicBezTo>
                          <a:pt x="122" y="3"/>
                          <a:pt x="122" y="3"/>
                          <a:pt x="122" y="3"/>
                        </a:cubicBezTo>
                        <a:cubicBezTo>
                          <a:pt x="122" y="3"/>
                          <a:pt x="122" y="3"/>
                          <a:pt x="122" y="3"/>
                        </a:cubicBezTo>
                        <a:cubicBezTo>
                          <a:pt x="123" y="2"/>
                          <a:pt x="123" y="2"/>
                          <a:pt x="123" y="2"/>
                        </a:cubicBezTo>
                        <a:cubicBezTo>
                          <a:pt x="123" y="2"/>
                          <a:pt x="123" y="2"/>
                          <a:pt x="123" y="2"/>
                        </a:cubicBezTo>
                        <a:cubicBezTo>
                          <a:pt x="123" y="2"/>
                          <a:pt x="123" y="2"/>
                          <a:pt x="123" y="2"/>
                        </a:cubicBezTo>
                        <a:cubicBezTo>
                          <a:pt x="123" y="2"/>
                          <a:pt x="123" y="2"/>
                          <a:pt x="123" y="2"/>
                        </a:cubicBezTo>
                        <a:cubicBezTo>
                          <a:pt x="123" y="2"/>
                          <a:pt x="123" y="2"/>
                          <a:pt x="123" y="2"/>
                        </a:cubicBezTo>
                        <a:cubicBezTo>
                          <a:pt x="123" y="2"/>
                          <a:pt x="123" y="2"/>
                          <a:pt x="123" y="2"/>
                        </a:cubicBezTo>
                        <a:cubicBezTo>
                          <a:pt x="123" y="2"/>
                          <a:pt x="123" y="2"/>
                          <a:pt x="123" y="2"/>
                        </a:cubicBezTo>
                        <a:cubicBezTo>
                          <a:pt x="123" y="2"/>
                          <a:pt x="123" y="2"/>
                          <a:pt x="123" y="2"/>
                        </a:cubicBezTo>
                        <a:cubicBezTo>
                          <a:pt x="123" y="2"/>
                          <a:pt x="123" y="2"/>
                          <a:pt x="123" y="2"/>
                        </a:cubicBezTo>
                        <a:cubicBezTo>
                          <a:pt x="124" y="2"/>
                          <a:pt x="124" y="2"/>
                          <a:pt x="124" y="2"/>
                        </a:cubicBezTo>
                        <a:cubicBezTo>
                          <a:pt x="124" y="3"/>
                          <a:pt x="124" y="3"/>
                          <a:pt x="124" y="3"/>
                        </a:cubicBezTo>
                        <a:cubicBezTo>
                          <a:pt x="124" y="3"/>
                          <a:pt x="124" y="3"/>
                          <a:pt x="124" y="3"/>
                        </a:cubicBezTo>
                        <a:cubicBezTo>
                          <a:pt x="124" y="3"/>
                          <a:pt x="124" y="3"/>
                          <a:pt x="124" y="3"/>
                        </a:cubicBezTo>
                        <a:cubicBezTo>
                          <a:pt x="124" y="3"/>
                          <a:pt x="124" y="3"/>
                          <a:pt x="124" y="3"/>
                        </a:cubicBezTo>
                        <a:cubicBezTo>
                          <a:pt x="124" y="3"/>
                          <a:pt x="124" y="3"/>
                          <a:pt x="124" y="3"/>
                        </a:cubicBezTo>
                        <a:cubicBezTo>
                          <a:pt x="124" y="3"/>
                          <a:pt x="124" y="3"/>
                          <a:pt x="124" y="3"/>
                        </a:cubicBezTo>
                        <a:cubicBezTo>
                          <a:pt x="124" y="3"/>
                          <a:pt x="124" y="3"/>
                          <a:pt x="124" y="3"/>
                        </a:cubicBezTo>
                        <a:cubicBezTo>
                          <a:pt x="124" y="3"/>
                          <a:pt x="124" y="3"/>
                          <a:pt x="124" y="3"/>
                        </a:cubicBezTo>
                        <a:cubicBezTo>
                          <a:pt x="125" y="3"/>
                          <a:pt x="125" y="3"/>
                          <a:pt x="125" y="3"/>
                        </a:cubicBezTo>
                        <a:cubicBezTo>
                          <a:pt x="125" y="3"/>
                          <a:pt x="125" y="3"/>
                          <a:pt x="125" y="3"/>
                        </a:cubicBezTo>
                        <a:cubicBezTo>
                          <a:pt x="125" y="3"/>
                          <a:pt x="125" y="3"/>
                          <a:pt x="125" y="3"/>
                        </a:cubicBezTo>
                        <a:cubicBezTo>
                          <a:pt x="125" y="3"/>
                          <a:pt x="125" y="3"/>
                          <a:pt x="125" y="3"/>
                        </a:cubicBezTo>
                        <a:cubicBezTo>
                          <a:pt x="125" y="3"/>
                          <a:pt x="125" y="3"/>
                          <a:pt x="125" y="3"/>
                        </a:cubicBezTo>
                        <a:cubicBezTo>
                          <a:pt x="125" y="3"/>
                          <a:pt x="125" y="3"/>
                          <a:pt x="125" y="3"/>
                        </a:cubicBezTo>
                        <a:cubicBezTo>
                          <a:pt x="125" y="3"/>
                          <a:pt x="125" y="3"/>
                          <a:pt x="125" y="3"/>
                        </a:cubicBezTo>
                        <a:cubicBezTo>
                          <a:pt x="125" y="3"/>
                          <a:pt x="125" y="3"/>
                          <a:pt x="125" y="3"/>
                        </a:cubicBezTo>
                        <a:cubicBezTo>
                          <a:pt x="125" y="3"/>
                          <a:pt x="125" y="3"/>
                          <a:pt x="125" y="3"/>
                        </a:cubicBezTo>
                        <a:cubicBezTo>
                          <a:pt x="125" y="3"/>
                          <a:pt x="125" y="3"/>
                          <a:pt x="125" y="3"/>
                        </a:cubicBezTo>
                        <a:cubicBezTo>
                          <a:pt x="125" y="3"/>
                          <a:pt x="125" y="3"/>
                          <a:pt x="125" y="3"/>
                        </a:cubicBezTo>
                        <a:cubicBezTo>
                          <a:pt x="126" y="3"/>
                          <a:pt x="126" y="3"/>
                          <a:pt x="126" y="3"/>
                        </a:cubicBezTo>
                        <a:cubicBezTo>
                          <a:pt x="126" y="3"/>
                          <a:pt x="126" y="3"/>
                          <a:pt x="126" y="3"/>
                        </a:cubicBezTo>
                        <a:cubicBezTo>
                          <a:pt x="126" y="3"/>
                          <a:pt x="126" y="3"/>
                          <a:pt x="126" y="3"/>
                        </a:cubicBezTo>
                        <a:cubicBezTo>
                          <a:pt x="126" y="3"/>
                          <a:pt x="126" y="3"/>
                          <a:pt x="126" y="3"/>
                        </a:cubicBezTo>
                        <a:cubicBezTo>
                          <a:pt x="126" y="3"/>
                          <a:pt x="126" y="3"/>
                          <a:pt x="126" y="3"/>
                        </a:cubicBezTo>
                        <a:cubicBezTo>
                          <a:pt x="126" y="3"/>
                          <a:pt x="126" y="3"/>
                          <a:pt x="126" y="3"/>
                        </a:cubicBezTo>
                        <a:cubicBezTo>
                          <a:pt x="126" y="3"/>
                          <a:pt x="126" y="3"/>
                          <a:pt x="126" y="3"/>
                        </a:cubicBezTo>
                        <a:cubicBezTo>
                          <a:pt x="126" y="3"/>
                          <a:pt x="126" y="3"/>
                          <a:pt x="126" y="3"/>
                        </a:cubicBezTo>
                        <a:cubicBezTo>
                          <a:pt x="126" y="2"/>
                          <a:pt x="126" y="2"/>
                          <a:pt x="126" y="2"/>
                        </a:cubicBezTo>
                        <a:cubicBezTo>
                          <a:pt x="126" y="2"/>
                          <a:pt x="126" y="2"/>
                          <a:pt x="126" y="2"/>
                        </a:cubicBezTo>
                        <a:cubicBezTo>
                          <a:pt x="126" y="2"/>
                          <a:pt x="126" y="2"/>
                          <a:pt x="126" y="2"/>
                        </a:cubicBezTo>
                        <a:cubicBezTo>
                          <a:pt x="126" y="2"/>
                          <a:pt x="126" y="2"/>
                          <a:pt x="126" y="2"/>
                        </a:cubicBezTo>
                        <a:cubicBezTo>
                          <a:pt x="126" y="2"/>
                          <a:pt x="126" y="2"/>
                          <a:pt x="126" y="2"/>
                        </a:cubicBezTo>
                        <a:cubicBezTo>
                          <a:pt x="126" y="2"/>
                          <a:pt x="126" y="2"/>
                          <a:pt x="126" y="2"/>
                        </a:cubicBezTo>
                        <a:cubicBezTo>
                          <a:pt x="126" y="2"/>
                          <a:pt x="126" y="2"/>
                          <a:pt x="126" y="2"/>
                        </a:cubicBezTo>
                        <a:cubicBezTo>
                          <a:pt x="127" y="2"/>
                          <a:pt x="127" y="2"/>
                          <a:pt x="127" y="2"/>
                        </a:cubicBezTo>
                        <a:cubicBezTo>
                          <a:pt x="127" y="2"/>
                          <a:pt x="127" y="2"/>
                          <a:pt x="127" y="2"/>
                        </a:cubicBezTo>
                        <a:cubicBezTo>
                          <a:pt x="127" y="3"/>
                          <a:pt x="127" y="3"/>
                          <a:pt x="127" y="3"/>
                        </a:cubicBezTo>
                        <a:cubicBezTo>
                          <a:pt x="127" y="3"/>
                          <a:pt x="127" y="3"/>
                          <a:pt x="127" y="3"/>
                        </a:cubicBezTo>
                        <a:cubicBezTo>
                          <a:pt x="127" y="3"/>
                          <a:pt x="127" y="3"/>
                          <a:pt x="127" y="3"/>
                        </a:cubicBezTo>
                        <a:cubicBezTo>
                          <a:pt x="127" y="3"/>
                          <a:pt x="127" y="3"/>
                          <a:pt x="127" y="3"/>
                        </a:cubicBezTo>
                        <a:cubicBezTo>
                          <a:pt x="127" y="3"/>
                          <a:pt x="127" y="3"/>
                          <a:pt x="127" y="3"/>
                        </a:cubicBezTo>
                        <a:cubicBezTo>
                          <a:pt x="127" y="3"/>
                          <a:pt x="127" y="3"/>
                          <a:pt x="127" y="3"/>
                        </a:cubicBezTo>
                        <a:cubicBezTo>
                          <a:pt x="128" y="3"/>
                          <a:pt x="128" y="3"/>
                          <a:pt x="128" y="3"/>
                        </a:cubicBezTo>
                        <a:cubicBezTo>
                          <a:pt x="128" y="3"/>
                          <a:pt x="128" y="3"/>
                          <a:pt x="128" y="3"/>
                        </a:cubicBezTo>
                        <a:cubicBezTo>
                          <a:pt x="128" y="3"/>
                          <a:pt x="128" y="3"/>
                          <a:pt x="128" y="3"/>
                        </a:cubicBezTo>
                        <a:cubicBezTo>
                          <a:pt x="128" y="3"/>
                          <a:pt x="128" y="3"/>
                          <a:pt x="128" y="3"/>
                        </a:cubicBezTo>
                        <a:cubicBezTo>
                          <a:pt x="128" y="3"/>
                          <a:pt x="128" y="3"/>
                          <a:pt x="128" y="3"/>
                        </a:cubicBezTo>
                        <a:cubicBezTo>
                          <a:pt x="128" y="3"/>
                          <a:pt x="128" y="3"/>
                          <a:pt x="128" y="3"/>
                        </a:cubicBezTo>
                        <a:cubicBezTo>
                          <a:pt x="128" y="3"/>
                          <a:pt x="128" y="3"/>
                          <a:pt x="128" y="3"/>
                        </a:cubicBezTo>
                        <a:cubicBezTo>
                          <a:pt x="129" y="3"/>
                          <a:pt x="129" y="3"/>
                          <a:pt x="129" y="3"/>
                        </a:cubicBezTo>
                        <a:cubicBezTo>
                          <a:pt x="129" y="3"/>
                          <a:pt x="129" y="3"/>
                          <a:pt x="129" y="3"/>
                        </a:cubicBezTo>
                        <a:cubicBezTo>
                          <a:pt x="129" y="3"/>
                          <a:pt x="129" y="3"/>
                          <a:pt x="129" y="3"/>
                        </a:cubicBezTo>
                        <a:cubicBezTo>
                          <a:pt x="129" y="3"/>
                          <a:pt x="129" y="3"/>
                          <a:pt x="129" y="3"/>
                        </a:cubicBezTo>
                        <a:cubicBezTo>
                          <a:pt x="129" y="3"/>
                          <a:pt x="129" y="3"/>
                          <a:pt x="129" y="3"/>
                        </a:cubicBezTo>
                        <a:cubicBezTo>
                          <a:pt x="129" y="3"/>
                          <a:pt x="129" y="3"/>
                          <a:pt x="129" y="3"/>
                        </a:cubicBezTo>
                        <a:cubicBezTo>
                          <a:pt x="129" y="3"/>
                          <a:pt x="129" y="3"/>
                          <a:pt x="129" y="3"/>
                        </a:cubicBezTo>
                        <a:cubicBezTo>
                          <a:pt x="129" y="3"/>
                          <a:pt x="129" y="3"/>
                          <a:pt x="129" y="3"/>
                        </a:cubicBezTo>
                        <a:cubicBezTo>
                          <a:pt x="129" y="3"/>
                          <a:pt x="129" y="3"/>
                          <a:pt x="129" y="3"/>
                        </a:cubicBezTo>
                        <a:cubicBezTo>
                          <a:pt x="129" y="3"/>
                          <a:pt x="129" y="3"/>
                          <a:pt x="129" y="3"/>
                        </a:cubicBezTo>
                        <a:cubicBezTo>
                          <a:pt x="129" y="3"/>
                          <a:pt x="129" y="3"/>
                          <a:pt x="129" y="3"/>
                        </a:cubicBezTo>
                        <a:cubicBezTo>
                          <a:pt x="129" y="3"/>
                          <a:pt x="129" y="3"/>
                          <a:pt x="129" y="3"/>
                        </a:cubicBezTo>
                        <a:cubicBezTo>
                          <a:pt x="129" y="3"/>
                          <a:pt x="129" y="3"/>
                          <a:pt x="129" y="3"/>
                        </a:cubicBezTo>
                        <a:cubicBezTo>
                          <a:pt x="129" y="2"/>
                          <a:pt x="129" y="2"/>
                          <a:pt x="129" y="2"/>
                        </a:cubicBezTo>
                        <a:cubicBezTo>
                          <a:pt x="130" y="2"/>
                          <a:pt x="130" y="2"/>
                          <a:pt x="130" y="2"/>
                        </a:cubicBezTo>
                        <a:cubicBezTo>
                          <a:pt x="130" y="2"/>
                          <a:pt x="130" y="2"/>
                          <a:pt x="130" y="2"/>
                        </a:cubicBezTo>
                        <a:cubicBezTo>
                          <a:pt x="130" y="2"/>
                          <a:pt x="130" y="2"/>
                          <a:pt x="130" y="2"/>
                        </a:cubicBezTo>
                        <a:cubicBezTo>
                          <a:pt x="130" y="1"/>
                          <a:pt x="130" y="1"/>
                          <a:pt x="130" y="1"/>
                        </a:cubicBezTo>
                        <a:cubicBezTo>
                          <a:pt x="130" y="1"/>
                          <a:pt x="130" y="1"/>
                          <a:pt x="130" y="1"/>
                        </a:cubicBezTo>
                        <a:cubicBezTo>
                          <a:pt x="130" y="1"/>
                          <a:pt x="130" y="1"/>
                          <a:pt x="130" y="1"/>
                        </a:cubicBezTo>
                        <a:cubicBezTo>
                          <a:pt x="130" y="1"/>
                          <a:pt x="130" y="1"/>
                          <a:pt x="130" y="1"/>
                        </a:cubicBezTo>
                        <a:cubicBezTo>
                          <a:pt x="130" y="1"/>
                          <a:pt x="130" y="1"/>
                          <a:pt x="130" y="1"/>
                        </a:cubicBezTo>
                        <a:cubicBezTo>
                          <a:pt x="130" y="1"/>
                          <a:pt x="130" y="1"/>
                          <a:pt x="130" y="1"/>
                        </a:cubicBezTo>
                        <a:cubicBezTo>
                          <a:pt x="130" y="1"/>
                          <a:pt x="130" y="1"/>
                          <a:pt x="130" y="1"/>
                        </a:cubicBezTo>
                        <a:cubicBezTo>
                          <a:pt x="130" y="1"/>
                          <a:pt x="130" y="1"/>
                          <a:pt x="130" y="1"/>
                        </a:cubicBezTo>
                        <a:cubicBezTo>
                          <a:pt x="131" y="1"/>
                          <a:pt x="131" y="1"/>
                          <a:pt x="131" y="1"/>
                        </a:cubicBezTo>
                        <a:cubicBezTo>
                          <a:pt x="131" y="1"/>
                          <a:pt x="131" y="1"/>
                          <a:pt x="131" y="1"/>
                        </a:cubicBezTo>
                        <a:cubicBezTo>
                          <a:pt x="131" y="1"/>
                          <a:pt x="131" y="1"/>
                          <a:pt x="131" y="1"/>
                        </a:cubicBezTo>
                        <a:cubicBezTo>
                          <a:pt x="131" y="1"/>
                          <a:pt x="131" y="1"/>
                          <a:pt x="131" y="1"/>
                        </a:cubicBezTo>
                        <a:cubicBezTo>
                          <a:pt x="131" y="1"/>
                          <a:pt x="131" y="1"/>
                          <a:pt x="131" y="1"/>
                        </a:cubicBezTo>
                        <a:cubicBezTo>
                          <a:pt x="131" y="1"/>
                          <a:pt x="131" y="1"/>
                          <a:pt x="131" y="1"/>
                        </a:cubicBezTo>
                        <a:cubicBezTo>
                          <a:pt x="132" y="1"/>
                          <a:pt x="132" y="1"/>
                          <a:pt x="132" y="1"/>
                        </a:cubicBezTo>
                        <a:cubicBezTo>
                          <a:pt x="132" y="1"/>
                          <a:pt x="132" y="1"/>
                          <a:pt x="132" y="1"/>
                        </a:cubicBezTo>
                        <a:cubicBezTo>
                          <a:pt x="132" y="1"/>
                          <a:pt x="132" y="1"/>
                          <a:pt x="132" y="1"/>
                        </a:cubicBezTo>
                        <a:cubicBezTo>
                          <a:pt x="132" y="1"/>
                          <a:pt x="132" y="1"/>
                          <a:pt x="132" y="1"/>
                        </a:cubicBezTo>
                        <a:cubicBezTo>
                          <a:pt x="132" y="1"/>
                          <a:pt x="132" y="1"/>
                          <a:pt x="132" y="1"/>
                        </a:cubicBezTo>
                        <a:cubicBezTo>
                          <a:pt x="132" y="1"/>
                          <a:pt x="132" y="1"/>
                          <a:pt x="132" y="1"/>
                        </a:cubicBezTo>
                        <a:cubicBezTo>
                          <a:pt x="132" y="1"/>
                          <a:pt x="132" y="1"/>
                          <a:pt x="132" y="1"/>
                        </a:cubicBezTo>
                        <a:cubicBezTo>
                          <a:pt x="132" y="1"/>
                          <a:pt x="132" y="1"/>
                          <a:pt x="132" y="1"/>
                        </a:cubicBezTo>
                        <a:cubicBezTo>
                          <a:pt x="132" y="1"/>
                          <a:pt x="132" y="1"/>
                          <a:pt x="132" y="1"/>
                        </a:cubicBezTo>
                        <a:cubicBezTo>
                          <a:pt x="132" y="1"/>
                          <a:pt x="132" y="1"/>
                          <a:pt x="132" y="1"/>
                        </a:cubicBezTo>
                        <a:cubicBezTo>
                          <a:pt x="133" y="1"/>
                          <a:pt x="133" y="1"/>
                          <a:pt x="133" y="1"/>
                        </a:cubicBezTo>
                        <a:cubicBezTo>
                          <a:pt x="133" y="1"/>
                          <a:pt x="133" y="1"/>
                          <a:pt x="133" y="1"/>
                        </a:cubicBezTo>
                        <a:cubicBezTo>
                          <a:pt x="133" y="1"/>
                          <a:pt x="133" y="1"/>
                          <a:pt x="133" y="1"/>
                        </a:cubicBezTo>
                        <a:cubicBezTo>
                          <a:pt x="133" y="1"/>
                          <a:pt x="133" y="1"/>
                          <a:pt x="133" y="1"/>
                        </a:cubicBezTo>
                        <a:cubicBezTo>
                          <a:pt x="133" y="1"/>
                          <a:pt x="133" y="1"/>
                          <a:pt x="133" y="1"/>
                        </a:cubicBezTo>
                        <a:cubicBezTo>
                          <a:pt x="133" y="1"/>
                          <a:pt x="133" y="1"/>
                          <a:pt x="133" y="1"/>
                        </a:cubicBezTo>
                        <a:cubicBezTo>
                          <a:pt x="133" y="1"/>
                          <a:pt x="133" y="1"/>
                          <a:pt x="133" y="1"/>
                        </a:cubicBezTo>
                        <a:cubicBezTo>
                          <a:pt x="133" y="1"/>
                          <a:pt x="133" y="1"/>
                          <a:pt x="133" y="1"/>
                        </a:cubicBezTo>
                        <a:cubicBezTo>
                          <a:pt x="133" y="1"/>
                          <a:pt x="133" y="1"/>
                          <a:pt x="133" y="1"/>
                        </a:cubicBezTo>
                        <a:cubicBezTo>
                          <a:pt x="133" y="1"/>
                          <a:pt x="133" y="1"/>
                          <a:pt x="133" y="1"/>
                        </a:cubicBezTo>
                        <a:cubicBezTo>
                          <a:pt x="133" y="1"/>
                          <a:pt x="133" y="1"/>
                          <a:pt x="133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5" y="1"/>
                          <a:pt x="135" y="1"/>
                          <a:pt x="135" y="1"/>
                        </a:cubicBezTo>
                        <a:cubicBezTo>
                          <a:pt x="135" y="1"/>
                          <a:pt x="135" y="1"/>
                          <a:pt x="135" y="1"/>
                        </a:cubicBezTo>
                        <a:cubicBezTo>
                          <a:pt x="135" y="1"/>
                          <a:pt x="135" y="1"/>
                          <a:pt x="135" y="1"/>
                        </a:cubicBezTo>
                        <a:cubicBezTo>
                          <a:pt x="135" y="1"/>
                          <a:pt x="135" y="1"/>
                          <a:pt x="135" y="1"/>
                        </a:cubicBezTo>
                        <a:cubicBezTo>
                          <a:pt x="135" y="1"/>
                          <a:pt x="135" y="1"/>
                          <a:pt x="135" y="1"/>
                        </a:cubicBezTo>
                        <a:cubicBezTo>
                          <a:pt x="135" y="1"/>
                          <a:pt x="135" y="1"/>
                          <a:pt x="135" y="1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cubicBezTo>
                          <a:pt x="136" y="0"/>
                          <a:pt x="136" y="0"/>
                          <a:pt x="136" y="0"/>
                        </a:cubicBezTo>
                        <a:cubicBezTo>
                          <a:pt x="136" y="0"/>
                          <a:pt x="136" y="0"/>
                          <a:pt x="136" y="0"/>
                        </a:cubicBezTo>
                        <a:cubicBezTo>
                          <a:pt x="136" y="0"/>
                          <a:pt x="136" y="0"/>
                          <a:pt x="136" y="0"/>
                        </a:cubicBezTo>
                        <a:cubicBezTo>
                          <a:pt x="136" y="0"/>
                          <a:pt x="136" y="0"/>
                          <a:pt x="136" y="0"/>
                        </a:cubicBezTo>
                        <a:cubicBezTo>
                          <a:pt x="136" y="0"/>
                          <a:pt x="136" y="0"/>
                          <a:pt x="136" y="0"/>
                        </a:cubicBezTo>
                        <a:cubicBezTo>
                          <a:pt x="136" y="0"/>
                          <a:pt x="136" y="0"/>
                          <a:pt x="136" y="0"/>
                        </a:cubicBezTo>
                        <a:cubicBezTo>
                          <a:pt x="136" y="0"/>
                          <a:pt x="136" y="0"/>
                          <a:pt x="136" y="0"/>
                        </a:cubicBezTo>
                        <a:cubicBezTo>
                          <a:pt x="136" y="0"/>
                          <a:pt x="136" y="0"/>
                          <a:pt x="136" y="0"/>
                        </a:cubicBezTo>
                        <a:cubicBezTo>
                          <a:pt x="136" y="0"/>
                          <a:pt x="136" y="0"/>
                          <a:pt x="136" y="0"/>
                        </a:cubicBezTo>
                        <a:cubicBezTo>
                          <a:pt x="136" y="0"/>
                          <a:pt x="136" y="0"/>
                          <a:pt x="136" y="0"/>
                        </a:cubicBezTo>
                        <a:cubicBezTo>
                          <a:pt x="136" y="0"/>
                          <a:pt x="136" y="0"/>
                          <a:pt x="136" y="0"/>
                        </a:cubicBezTo>
                        <a:cubicBezTo>
                          <a:pt x="136" y="0"/>
                          <a:pt x="136" y="0"/>
                          <a:pt x="136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1"/>
                          <a:pt x="137" y="1"/>
                          <a:pt x="137" y="1"/>
                        </a:cubicBezTo>
                        <a:cubicBezTo>
                          <a:pt x="137" y="1"/>
                          <a:pt x="137" y="1"/>
                          <a:pt x="137" y="1"/>
                        </a:cubicBezTo>
                        <a:cubicBezTo>
                          <a:pt x="137" y="1"/>
                          <a:pt x="137" y="1"/>
                          <a:pt x="137" y="1"/>
                        </a:cubicBezTo>
                        <a:cubicBezTo>
                          <a:pt x="137" y="1"/>
                          <a:pt x="137" y="1"/>
                          <a:pt x="137" y="1"/>
                        </a:cubicBezTo>
                        <a:cubicBezTo>
                          <a:pt x="137" y="1"/>
                          <a:pt x="137" y="1"/>
                          <a:pt x="137" y="1"/>
                        </a:cubicBezTo>
                        <a:cubicBezTo>
                          <a:pt x="137" y="1"/>
                          <a:pt x="137" y="1"/>
                          <a:pt x="137" y="1"/>
                        </a:cubicBezTo>
                        <a:cubicBezTo>
                          <a:pt x="138" y="1"/>
                          <a:pt x="138" y="1"/>
                          <a:pt x="138" y="1"/>
                        </a:cubicBezTo>
                        <a:cubicBezTo>
                          <a:pt x="138" y="1"/>
                          <a:pt x="138" y="1"/>
                          <a:pt x="138" y="1"/>
                        </a:cubicBezTo>
                        <a:cubicBezTo>
                          <a:pt x="138" y="0"/>
                          <a:pt x="138" y="0"/>
                          <a:pt x="138" y="0"/>
                        </a:cubicBezTo>
                        <a:cubicBezTo>
                          <a:pt x="138" y="0"/>
                          <a:pt x="138" y="0"/>
                          <a:pt x="138" y="0"/>
                        </a:cubicBezTo>
                        <a:cubicBezTo>
                          <a:pt x="138" y="1"/>
                          <a:pt x="138" y="1"/>
                          <a:pt x="138" y="1"/>
                        </a:cubicBezTo>
                        <a:cubicBezTo>
                          <a:pt x="138" y="1"/>
                          <a:pt x="138" y="1"/>
                          <a:pt x="138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40" y="1"/>
                          <a:pt x="140" y="1"/>
                          <a:pt x="140" y="1"/>
                        </a:cubicBezTo>
                        <a:cubicBezTo>
                          <a:pt x="140" y="0"/>
                          <a:pt x="140" y="0"/>
                          <a:pt x="140" y="0"/>
                        </a:cubicBezTo>
                        <a:cubicBezTo>
                          <a:pt x="140" y="0"/>
                          <a:pt x="140" y="0"/>
                          <a:pt x="140" y="0"/>
                        </a:cubicBezTo>
                        <a:cubicBezTo>
                          <a:pt x="140" y="0"/>
                          <a:pt x="140" y="0"/>
                          <a:pt x="140" y="0"/>
                        </a:cubicBezTo>
                        <a:cubicBezTo>
                          <a:pt x="140" y="0"/>
                          <a:pt x="140" y="0"/>
                          <a:pt x="140" y="0"/>
                        </a:cubicBezTo>
                        <a:cubicBezTo>
                          <a:pt x="140" y="0"/>
                          <a:pt x="140" y="0"/>
                          <a:pt x="140" y="0"/>
                        </a:cubicBezTo>
                        <a:cubicBezTo>
                          <a:pt x="140" y="0"/>
                          <a:pt x="140" y="0"/>
                          <a:pt x="140" y="0"/>
                        </a:cubicBezTo>
                        <a:cubicBezTo>
                          <a:pt x="140" y="0"/>
                          <a:pt x="140" y="0"/>
                          <a:pt x="140" y="0"/>
                        </a:cubicBezTo>
                        <a:cubicBezTo>
                          <a:pt x="140" y="0"/>
                          <a:pt x="140" y="0"/>
                          <a:pt x="140" y="0"/>
                        </a:cubicBezTo>
                        <a:cubicBezTo>
                          <a:pt x="140" y="0"/>
                          <a:pt x="140" y="0"/>
                          <a:pt x="140" y="0"/>
                        </a:cubicBezTo>
                        <a:cubicBezTo>
                          <a:pt x="140" y="0"/>
                          <a:pt x="140" y="0"/>
                          <a:pt x="140" y="0"/>
                        </a:cubicBezTo>
                        <a:cubicBezTo>
                          <a:pt x="141" y="0"/>
                          <a:pt x="141" y="0"/>
                          <a:pt x="141" y="0"/>
                        </a:cubicBezTo>
                        <a:cubicBezTo>
                          <a:pt x="141" y="0"/>
                          <a:pt x="141" y="0"/>
                          <a:pt x="141" y="0"/>
                        </a:cubicBezTo>
                        <a:cubicBezTo>
                          <a:pt x="141" y="0"/>
                          <a:pt x="141" y="0"/>
                          <a:pt x="141" y="0"/>
                        </a:cubicBezTo>
                        <a:cubicBezTo>
                          <a:pt x="141" y="0"/>
                          <a:pt x="141" y="0"/>
                          <a:pt x="141" y="0"/>
                        </a:cubicBezTo>
                        <a:cubicBezTo>
                          <a:pt x="141" y="0"/>
                          <a:pt x="141" y="0"/>
                          <a:pt x="141" y="0"/>
                        </a:cubicBezTo>
                        <a:cubicBezTo>
                          <a:pt x="141" y="0"/>
                          <a:pt x="141" y="0"/>
                          <a:pt x="141" y="0"/>
                        </a:cubicBezTo>
                        <a:cubicBezTo>
                          <a:pt x="141" y="0"/>
                          <a:pt x="141" y="0"/>
                          <a:pt x="141" y="0"/>
                        </a:cubicBezTo>
                        <a:cubicBezTo>
                          <a:pt x="142" y="0"/>
                          <a:pt x="142" y="0"/>
                          <a:pt x="142" y="0"/>
                        </a:cubicBezTo>
                        <a:cubicBezTo>
                          <a:pt x="142" y="0"/>
                          <a:pt x="142" y="0"/>
                          <a:pt x="142" y="0"/>
                        </a:cubicBezTo>
                        <a:cubicBezTo>
                          <a:pt x="142" y="1"/>
                          <a:pt x="142" y="1"/>
                          <a:pt x="142" y="1"/>
                        </a:cubicBezTo>
                        <a:cubicBezTo>
                          <a:pt x="142" y="1"/>
                          <a:pt x="142" y="1"/>
                          <a:pt x="142" y="1"/>
                        </a:cubicBezTo>
                        <a:cubicBezTo>
                          <a:pt x="142" y="1"/>
                          <a:pt x="142" y="1"/>
                          <a:pt x="142" y="1"/>
                        </a:cubicBezTo>
                        <a:cubicBezTo>
                          <a:pt x="142" y="1"/>
                          <a:pt x="142" y="1"/>
                          <a:pt x="142" y="1"/>
                        </a:cubicBezTo>
                        <a:cubicBezTo>
                          <a:pt x="142" y="1"/>
                          <a:pt x="142" y="1"/>
                          <a:pt x="142" y="1"/>
                        </a:cubicBezTo>
                        <a:cubicBezTo>
                          <a:pt x="142" y="2"/>
                          <a:pt x="142" y="2"/>
                          <a:pt x="142" y="2"/>
                        </a:cubicBezTo>
                        <a:cubicBezTo>
                          <a:pt x="143" y="2"/>
                          <a:pt x="143" y="2"/>
                          <a:pt x="143" y="2"/>
                        </a:cubicBezTo>
                        <a:cubicBezTo>
                          <a:pt x="143" y="2"/>
                          <a:pt x="143" y="2"/>
                          <a:pt x="143" y="2"/>
                        </a:cubicBezTo>
                        <a:cubicBezTo>
                          <a:pt x="143" y="2"/>
                          <a:pt x="143" y="3"/>
                          <a:pt x="143" y="3"/>
                        </a:cubicBezTo>
                        <a:cubicBezTo>
                          <a:pt x="143" y="3"/>
                          <a:pt x="143" y="3"/>
                          <a:pt x="143" y="3"/>
                        </a:cubicBezTo>
                        <a:cubicBezTo>
                          <a:pt x="143" y="3"/>
                          <a:pt x="143" y="3"/>
                          <a:pt x="143" y="3"/>
                        </a:cubicBezTo>
                        <a:cubicBezTo>
                          <a:pt x="143" y="3"/>
                          <a:pt x="143" y="3"/>
                          <a:pt x="143" y="3"/>
                        </a:cubicBezTo>
                        <a:cubicBezTo>
                          <a:pt x="143" y="3"/>
                          <a:pt x="143" y="3"/>
                          <a:pt x="143" y="3"/>
                        </a:cubicBezTo>
                        <a:cubicBezTo>
                          <a:pt x="143" y="3"/>
                          <a:pt x="143" y="3"/>
                          <a:pt x="143" y="3"/>
                        </a:cubicBezTo>
                        <a:cubicBezTo>
                          <a:pt x="144" y="3"/>
                          <a:pt x="144" y="3"/>
                          <a:pt x="144" y="3"/>
                        </a:cubicBezTo>
                        <a:cubicBezTo>
                          <a:pt x="144" y="3"/>
                          <a:pt x="144" y="3"/>
                          <a:pt x="144" y="3"/>
                        </a:cubicBezTo>
                        <a:cubicBezTo>
                          <a:pt x="144" y="3"/>
                          <a:pt x="144" y="3"/>
                          <a:pt x="144" y="3"/>
                        </a:cubicBezTo>
                        <a:cubicBezTo>
                          <a:pt x="144" y="3"/>
                          <a:pt x="144" y="3"/>
                          <a:pt x="144" y="3"/>
                        </a:cubicBezTo>
                        <a:cubicBezTo>
                          <a:pt x="144" y="3"/>
                          <a:pt x="144" y="3"/>
                          <a:pt x="144" y="3"/>
                        </a:cubicBezTo>
                        <a:cubicBezTo>
                          <a:pt x="144" y="4"/>
                          <a:pt x="144" y="4"/>
                          <a:pt x="144" y="4"/>
                        </a:cubicBezTo>
                        <a:cubicBezTo>
                          <a:pt x="144" y="3"/>
                          <a:pt x="144" y="3"/>
                          <a:pt x="144" y="3"/>
                        </a:cubicBezTo>
                        <a:cubicBezTo>
                          <a:pt x="145" y="3"/>
                          <a:pt x="145" y="3"/>
                          <a:pt x="145" y="3"/>
                        </a:cubicBezTo>
                        <a:cubicBezTo>
                          <a:pt x="145" y="3"/>
                          <a:pt x="145" y="3"/>
                          <a:pt x="145" y="3"/>
                        </a:cubicBezTo>
                        <a:cubicBezTo>
                          <a:pt x="145" y="3"/>
                          <a:pt x="145" y="3"/>
                          <a:pt x="145" y="3"/>
                        </a:cubicBezTo>
                        <a:cubicBezTo>
                          <a:pt x="145" y="3"/>
                          <a:pt x="145" y="3"/>
                          <a:pt x="145" y="3"/>
                        </a:cubicBezTo>
                        <a:cubicBezTo>
                          <a:pt x="146" y="3"/>
                          <a:pt x="146" y="3"/>
                          <a:pt x="146" y="3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5"/>
                          <a:pt x="146" y="5"/>
                          <a:pt x="146" y="5"/>
                        </a:cubicBezTo>
                        <a:cubicBezTo>
                          <a:pt x="146" y="5"/>
                          <a:pt x="146" y="5"/>
                          <a:pt x="146" y="5"/>
                        </a:cubicBezTo>
                        <a:cubicBezTo>
                          <a:pt x="147" y="5"/>
                          <a:pt x="147" y="5"/>
                          <a:pt x="147" y="5"/>
                        </a:cubicBezTo>
                        <a:cubicBezTo>
                          <a:pt x="147" y="5"/>
                          <a:pt x="147" y="5"/>
                          <a:pt x="147" y="5"/>
                        </a:cubicBezTo>
                        <a:cubicBezTo>
                          <a:pt x="147" y="5"/>
                          <a:pt x="147" y="5"/>
                          <a:pt x="147" y="5"/>
                        </a:cubicBezTo>
                        <a:cubicBezTo>
                          <a:pt x="147" y="5"/>
                          <a:pt x="147" y="5"/>
                          <a:pt x="147" y="5"/>
                        </a:cubicBezTo>
                        <a:cubicBezTo>
                          <a:pt x="148" y="5"/>
                          <a:pt x="148" y="5"/>
                          <a:pt x="148" y="5"/>
                        </a:cubicBezTo>
                        <a:cubicBezTo>
                          <a:pt x="148" y="6"/>
                          <a:pt x="148" y="6"/>
                          <a:pt x="148" y="6"/>
                        </a:cubicBezTo>
                        <a:cubicBezTo>
                          <a:pt x="148" y="6"/>
                          <a:pt x="148" y="6"/>
                          <a:pt x="148" y="6"/>
                        </a:cubicBezTo>
                        <a:cubicBezTo>
                          <a:pt x="149" y="6"/>
                          <a:pt x="149" y="6"/>
                          <a:pt x="149" y="6"/>
                        </a:cubicBezTo>
                        <a:cubicBezTo>
                          <a:pt x="149" y="6"/>
                          <a:pt x="149" y="6"/>
                          <a:pt x="149" y="6"/>
                        </a:cubicBezTo>
                        <a:cubicBezTo>
                          <a:pt x="149" y="5"/>
                          <a:pt x="149" y="5"/>
                          <a:pt x="149" y="5"/>
                        </a:cubicBezTo>
                        <a:cubicBezTo>
                          <a:pt x="149" y="5"/>
                          <a:pt x="149" y="5"/>
                          <a:pt x="149" y="5"/>
                        </a:cubicBezTo>
                        <a:cubicBezTo>
                          <a:pt x="149" y="5"/>
                          <a:pt x="149" y="5"/>
                          <a:pt x="149" y="5"/>
                        </a:cubicBezTo>
                        <a:cubicBezTo>
                          <a:pt x="150" y="5"/>
                          <a:pt x="150" y="5"/>
                          <a:pt x="150" y="5"/>
                        </a:cubicBezTo>
                        <a:cubicBezTo>
                          <a:pt x="150" y="5"/>
                          <a:pt x="150" y="5"/>
                          <a:pt x="150" y="5"/>
                        </a:cubicBezTo>
                        <a:cubicBezTo>
                          <a:pt x="150" y="5"/>
                          <a:pt x="150" y="5"/>
                          <a:pt x="150" y="5"/>
                        </a:cubicBezTo>
                        <a:cubicBezTo>
                          <a:pt x="150" y="4"/>
                          <a:pt x="150" y="4"/>
                          <a:pt x="150" y="4"/>
                        </a:cubicBezTo>
                        <a:cubicBezTo>
                          <a:pt x="150" y="4"/>
                          <a:pt x="150" y="4"/>
                          <a:pt x="150" y="4"/>
                        </a:cubicBezTo>
                        <a:cubicBezTo>
                          <a:pt x="150" y="4"/>
                          <a:pt x="150" y="4"/>
                          <a:pt x="150" y="4"/>
                        </a:cubicBezTo>
                        <a:cubicBezTo>
                          <a:pt x="150" y="4"/>
                          <a:pt x="150" y="4"/>
                          <a:pt x="150" y="4"/>
                        </a:cubicBezTo>
                        <a:cubicBezTo>
                          <a:pt x="151" y="4"/>
                          <a:pt x="151" y="4"/>
                          <a:pt x="151" y="4"/>
                        </a:cubicBezTo>
                        <a:cubicBezTo>
                          <a:pt x="151" y="4"/>
                          <a:pt x="151" y="4"/>
                          <a:pt x="151" y="4"/>
                        </a:cubicBezTo>
                        <a:cubicBezTo>
                          <a:pt x="151" y="4"/>
                          <a:pt x="151" y="4"/>
                          <a:pt x="151" y="4"/>
                        </a:cubicBezTo>
                        <a:cubicBezTo>
                          <a:pt x="151" y="4"/>
                          <a:pt x="151" y="4"/>
                          <a:pt x="151" y="4"/>
                        </a:cubicBezTo>
                        <a:cubicBezTo>
                          <a:pt x="151" y="4"/>
                          <a:pt x="151" y="4"/>
                          <a:pt x="151" y="4"/>
                        </a:cubicBezTo>
                        <a:cubicBezTo>
                          <a:pt x="151" y="5"/>
                          <a:pt x="151" y="5"/>
                          <a:pt x="151" y="5"/>
                        </a:cubicBezTo>
                        <a:cubicBezTo>
                          <a:pt x="151" y="5"/>
                          <a:pt x="152" y="5"/>
                          <a:pt x="152" y="5"/>
                        </a:cubicBezTo>
                        <a:cubicBezTo>
                          <a:pt x="152" y="5"/>
                          <a:pt x="152" y="5"/>
                          <a:pt x="152" y="5"/>
                        </a:cubicBezTo>
                        <a:cubicBezTo>
                          <a:pt x="152" y="5"/>
                          <a:pt x="152" y="5"/>
                          <a:pt x="152" y="5"/>
                        </a:cubicBezTo>
                        <a:cubicBezTo>
                          <a:pt x="152" y="5"/>
                          <a:pt x="152" y="5"/>
                          <a:pt x="152" y="5"/>
                        </a:cubicBezTo>
                        <a:cubicBezTo>
                          <a:pt x="152" y="5"/>
                          <a:pt x="152" y="5"/>
                          <a:pt x="152" y="5"/>
                        </a:cubicBezTo>
                        <a:cubicBezTo>
                          <a:pt x="152" y="5"/>
                          <a:pt x="152" y="5"/>
                          <a:pt x="152" y="5"/>
                        </a:cubicBezTo>
                        <a:cubicBezTo>
                          <a:pt x="152" y="5"/>
                          <a:pt x="152" y="5"/>
                          <a:pt x="152" y="5"/>
                        </a:cubicBezTo>
                        <a:cubicBezTo>
                          <a:pt x="152" y="6"/>
                          <a:pt x="152" y="6"/>
                          <a:pt x="152" y="6"/>
                        </a:cubicBezTo>
                        <a:cubicBezTo>
                          <a:pt x="152" y="6"/>
                          <a:pt x="152" y="6"/>
                          <a:pt x="152" y="6"/>
                        </a:cubicBezTo>
                        <a:cubicBezTo>
                          <a:pt x="152" y="6"/>
                          <a:pt x="152" y="6"/>
                          <a:pt x="152" y="6"/>
                        </a:cubicBezTo>
                        <a:cubicBezTo>
                          <a:pt x="152" y="6"/>
                          <a:pt x="152" y="6"/>
                          <a:pt x="152" y="6"/>
                        </a:cubicBezTo>
                        <a:cubicBezTo>
                          <a:pt x="153" y="6"/>
                          <a:pt x="153" y="6"/>
                          <a:pt x="153" y="6"/>
                        </a:cubicBezTo>
                        <a:cubicBezTo>
                          <a:pt x="153" y="6"/>
                          <a:pt x="153" y="6"/>
                          <a:pt x="153" y="6"/>
                        </a:cubicBezTo>
                        <a:cubicBezTo>
                          <a:pt x="153" y="6"/>
                          <a:pt x="153" y="6"/>
                          <a:pt x="153" y="6"/>
                        </a:cubicBezTo>
                        <a:cubicBezTo>
                          <a:pt x="152" y="6"/>
                          <a:pt x="152" y="6"/>
                          <a:pt x="152" y="6"/>
                        </a:cubicBezTo>
                        <a:cubicBezTo>
                          <a:pt x="152" y="7"/>
                          <a:pt x="152" y="7"/>
                          <a:pt x="152" y="7"/>
                        </a:cubicBezTo>
                        <a:cubicBezTo>
                          <a:pt x="152" y="7"/>
                          <a:pt x="152" y="7"/>
                          <a:pt x="152" y="7"/>
                        </a:cubicBezTo>
                        <a:cubicBezTo>
                          <a:pt x="152" y="7"/>
                          <a:pt x="152" y="7"/>
                          <a:pt x="152" y="7"/>
                        </a:cubicBezTo>
                        <a:cubicBezTo>
                          <a:pt x="152" y="7"/>
                          <a:pt x="152" y="7"/>
                          <a:pt x="152" y="7"/>
                        </a:cubicBezTo>
                        <a:cubicBezTo>
                          <a:pt x="152" y="7"/>
                          <a:pt x="152" y="7"/>
                          <a:pt x="152" y="7"/>
                        </a:cubicBezTo>
                        <a:cubicBezTo>
                          <a:pt x="152" y="8"/>
                          <a:pt x="152" y="8"/>
                          <a:pt x="152" y="8"/>
                        </a:cubicBezTo>
                        <a:cubicBezTo>
                          <a:pt x="152" y="8"/>
                          <a:pt x="152" y="8"/>
                          <a:pt x="152" y="8"/>
                        </a:cubicBezTo>
                        <a:cubicBezTo>
                          <a:pt x="152" y="9"/>
                          <a:pt x="152" y="9"/>
                          <a:pt x="152" y="9"/>
                        </a:cubicBezTo>
                        <a:cubicBezTo>
                          <a:pt x="152" y="9"/>
                          <a:pt x="152" y="9"/>
                          <a:pt x="152" y="9"/>
                        </a:cubicBezTo>
                        <a:cubicBezTo>
                          <a:pt x="152" y="9"/>
                          <a:pt x="152" y="9"/>
                          <a:pt x="152" y="9"/>
                        </a:cubicBezTo>
                        <a:cubicBezTo>
                          <a:pt x="152" y="9"/>
                          <a:pt x="152" y="9"/>
                          <a:pt x="152" y="9"/>
                        </a:cubicBezTo>
                        <a:cubicBezTo>
                          <a:pt x="152" y="10"/>
                          <a:pt x="152" y="10"/>
                          <a:pt x="152" y="10"/>
                        </a:cubicBezTo>
                        <a:cubicBezTo>
                          <a:pt x="152" y="10"/>
                          <a:pt x="152" y="10"/>
                          <a:pt x="152" y="10"/>
                        </a:cubicBezTo>
                        <a:cubicBezTo>
                          <a:pt x="152" y="10"/>
                          <a:pt x="152" y="10"/>
                          <a:pt x="152" y="10"/>
                        </a:cubicBezTo>
                        <a:cubicBezTo>
                          <a:pt x="152" y="10"/>
                          <a:pt x="152" y="10"/>
                          <a:pt x="152" y="10"/>
                        </a:cubicBezTo>
                        <a:cubicBezTo>
                          <a:pt x="152" y="10"/>
                          <a:pt x="152" y="10"/>
                          <a:pt x="152" y="10"/>
                        </a:cubicBezTo>
                        <a:cubicBezTo>
                          <a:pt x="152" y="10"/>
                          <a:pt x="152" y="10"/>
                          <a:pt x="152" y="10"/>
                        </a:cubicBezTo>
                        <a:cubicBezTo>
                          <a:pt x="152" y="10"/>
                          <a:pt x="152" y="10"/>
                          <a:pt x="152" y="10"/>
                        </a:cubicBezTo>
                        <a:cubicBezTo>
                          <a:pt x="152" y="10"/>
                          <a:pt x="152" y="10"/>
                          <a:pt x="152" y="10"/>
                        </a:cubicBezTo>
                        <a:cubicBezTo>
                          <a:pt x="152" y="11"/>
                          <a:pt x="152" y="11"/>
                          <a:pt x="152" y="11"/>
                        </a:cubicBezTo>
                        <a:cubicBezTo>
                          <a:pt x="152" y="11"/>
                          <a:pt x="152" y="11"/>
                          <a:pt x="152" y="11"/>
                        </a:cubicBezTo>
                        <a:cubicBezTo>
                          <a:pt x="152" y="11"/>
                          <a:pt x="152" y="11"/>
                          <a:pt x="152" y="11"/>
                        </a:cubicBezTo>
                        <a:cubicBezTo>
                          <a:pt x="152" y="11"/>
                          <a:pt x="152" y="11"/>
                          <a:pt x="152" y="11"/>
                        </a:cubicBezTo>
                        <a:cubicBezTo>
                          <a:pt x="152" y="11"/>
                          <a:pt x="152" y="11"/>
                          <a:pt x="152" y="11"/>
                        </a:cubicBezTo>
                        <a:cubicBezTo>
                          <a:pt x="152" y="11"/>
                          <a:pt x="152" y="11"/>
                          <a:pt x="152" y="11"/>
                        </a:cubicBezTo>
                        <a:cubicBezTo>
                          <a:pt x="152" y="11"/>
                          <a:pt x="152" y="11"/>
                          <a:pt x="152" y="11"/>
                        </a:cubicBezTo>
                        <a:cubicBezTo>
                          <a:pt x="152" y="11"/>
                          <a:pt x="152" y="11"/>
                          <a:pt x="152" y="11"/>
                        </a:cubicBezTo>
                        <a:cubicBezTo>
                          <a:pt x="152" y="11"/>
                          <a:pt x="152" y="11"/>
                          <a:pt x="152" y="11"/>
                        </a:cubicBezTo>
                        <a:cubicBezTo>
                          <a:pt x="152" y="11"/>
                          <a:pt x="152" y="11"/>
                          <a:pt x="152" y="11"/>
                        </a:cubicBezTo>
                        <a:cubicBezTo>
                          <a:pt x="152" y="11"/>
                          <a:pt x="152" y="11"/>
                          <a:pt x="152" y="11"/>
                        </a:cubicBezTo>
                        <a:cubicBezTo>
                          <a:pt x="153" y="11"/>
                          <a:pt x="153" y="11"/>
                          <a:pt x="153" y="11"/>
                        </a:cubicBezTo>
                        <a:cubicBezTo>
                          <a:pt x="153" y="11"/>
                          <a:pt x="153" y="11"/>
                          <a:pt x="153" y="11"/>
                        </a:cubicBezTo>
                        <a:cubicBezTo>
                          <a:pt x="153" y="11"/>
                          <a:pt x="153" y="11"/>
                          <a:pt x="153" y="11"/>
                        </a:cubicBezTo>
                        <a:cubicBezTo>
                          <a:pt x="153" y="11"/>
                          <a:pt x="153" y="11"/>
                          <a:pt x="153" y="11"/>
                        </a:cubicBezTo>
                        <a:cubicBezTo>
                          <a:pt x="153" y="11"/>
                          <a:pt x="153" y="11"/>
                          <a:pt x="153" y="11"/>
                        </a:cubicBezTo>
                        <a:cubicBezTo>
                          <a:pt x="154" y="11"/>
                          <a:pt x="154" y="11"/>
                          <a:pt x="154" y="11"/>
                        </a:cubicBezTo>
                        <a:cubicBezTo>
                          <a:pt x="154" y="11"/>
                          <a:pt x="154" y="11"/>
                          <a:pt x="154" y="11"/>
                        </a:cubicBezTo>
                        <a:cubicBezTo>
                          <a:pt x="154" y="11"/>
                          <a:pt x="154" y="11"/>
                          <a:pt x="154" y="11"/>
                        </a:cubicBezTo>
                        <a:cubicBezTo>
                          <a:pt x="154" y="12"/>
                          <a:pt x="154" y="12"/>
                          <a:pt x="154" y="12"/>
                        </a:cubicBezTo>
                        <a:cubicBezTo>
                          <a:pt x="154" y="12"/>
                          <a:pt x="154" y="12"/>
                          <a:pt x="154" y="12"/>
                        </a:cubicBezTo>
                        <a:cubicBezTo>
                          <a:pt x="154" y="12"/>
                          <a:pt x="154" y="12"/>
                          <a:pt x="154" y="12"/>
                        </a:cubicBezTo>
                        <a:cubicBezTo>
                          <a:pt x="154" y="12"/>
                          <a:pt x="154" y="12"/>
                          <a:pt x="154" y="12"/>
                        </a:cubicBezTo>
                        <a:cubicBezTo>
                          <a:pt x="154" y="13"/>
                          <a:pt x="154" y="13"/>
                          <a:pt x="154" y="13"/>
                        </a:cubicBezTo>
                        <a:cubicBezTo>
                          <a:pt x="154" y="13"/>
                          <a:pt x="154" y="13"/>
                          <a:pt x="154" y="13"/>
                        </a:cubicBezTo>
                        <a:cubicBezTo>
                          <a:pt x="154" y="13"/>
                          <a:pt x="154" y="13"/>
                          <a:pt x="154" y="13"/>
                        </a:cubicBezTo>
                        <a:cubicBezTo>
                          <a:pt x="154" y="14"/>
                          <a:pt x="154" y="14"/>
                          <a:pt x="154" y="14"/>
                        </a:cubicBezTo>
                        <a:cubicBezTo>
                          <a:pt x="154" y="14"/>
                          <a:pt x="154" y="14"/>
                          <a:pt x="154" y="14"/>
                        </a:cubicBezTo>
                        <a:cubicBezTo>
                          <a:pt x="154" y="14"/>
                          <a:pt x="154" y="14"/>
                          <a:pt x="154" y="14"/>
                        </a:cubicBezTo>
                        <a:cubicBezTo>
                          <a:pt x="154" y="14"/>
                          <a:pt x="154" y="14"/>
                          <a:pt x="154" y="14"/>
                        </a:cubicBezTo>
                        <a:cubicBezTo>
                          <a:pt x="154" y="14"/>
                          <a:pt x="154" y="14"/>
                          <a:pt x="154" y="14"/>
                        </a:cubicBezTo>
                        <a:cubicBezTo>
                          <a:pt x="154" y="14"/>
                          <a:pt x="154" y="14"/>
                          <a:pt x="154" y="14"/>
                        </a:cubicBezTo>
                        <a:cubicBezTo>
                          <a:pt x="154" y="14"/>
                          <a:pt x="154" y="14"/>
                          <a:pt x="154" y="14"/>
                        </a:cubicBezTo>
                        <a:cubicBezTo>
                          <a:pt x="154" y="14"/>
                          <a:pt x="154" y="14"/>
                          <a:pt x="154" y="14"/>
                        </a:cubicBezTo>
                        <a:cubicBezTo>
                          <a:pt x="154" y="14"/>
                          <a:pt x="154" y="14"/>
                          <a:pt x="154" y="14"/>
                        </a:cubicBezTo>
                        <a:cubicBezTo>
                          <a:pt x="154" y="14"/>
                          <a:pt x="154" y="14"/>
                          <a:pt x="154" y="14"/>
                        </a:cubicBezTo>
                        <a:cubicBezTo>
                          <a:pt x="154" y="14"/>
                          <a:pt x="154" y="14"/>
                          <a:pt x="154" y="14"/>
                        </a:cubicBezTo>
                        <a:cubicBezTo>
                          <a:pt x="153" y="15"/>
                          <a:pt x="153" y="15"/>
                          <a:pt x="153" y="15"/>
                        </a:cubicBezTo>
                        <a:cubicBezTo>
                          <a:pt x="153" y="15"/>
                          <a:pt x="153" y="15"/>
                          <a:pt x="153" y="15"/>
                        </a:cubicBezTo>
                        <a:cubicBezTo>
                          <a:pt x="153" y="15"/>
                          <a:pt x="153" y="15"/>
                          <a:pt x="153" y="15"/>
                        </a:cubicBezTo>
                        <a:cubicBezTo>
                          <a:pt x="153" y="15"/>
                          <a:pt x="153" y="15"/>
                          <a:pt x="153" y="15"/>
                        </a:cubicBezTo>
                        <a:cubicBezTo>
                          <a:pt x="153" y="15"/>
                          <a:pt x="153" y="15"/>
                          <a:pt x="153" y="15"/>
                        </a:cubicBezTo>
                        <a:cubicBezTo>
                          <a:pt x="152" y="16"/>
                          <a:pt x="152" y="16"/>
                          <a:pt x="152" y="16"/>
                        </a:cubicBezTo>
                        <a:cubicBezTo>
                          <a:pt x="152" y="16"/>
                          <a:pt x="152" y="16"/>
                          <a:pt x="152" y="16"/>
                        </a:cubicBezTo>
                        <a:cubicBezTo>
                          <a:pt x="152" y="17"/>
                          <a:pt x="152" y="17"/>
                          <a:pt x="152" y="17"/>
                        </a:cubicBezTo>
                        <a:cubicBezTo>
                          <a:pt x="152" y="17"/>
                          <a:pt x="152" y="17"/>
                          <a:pt x="152" y="17"/>
                        </a:cubicBezTo>
                        <a:cubicBezTo>
                          <a:pt x="152" y="17"/>
                          <a:pt x="152" y="17"/>
                          <a:pt x="152" y="17"/>
                        </a:cubicBezTo>
                        <a:cubicBezTo>
                          <a:pt x="152" y="17"/>
                          <a:pt x="152" y="17"/>
                          <a:pt x="152" y="17"/>
                        </a:cubicBezTo>
                        <a:cubicBezTo>
                          <a:pt x="152" y="17"/>
                          <a:pt x="152" y="17"/>
                          <a:pt x="152" y="17"/>
                        </a:cubicBezTo>
                        <a:cubicBezTo>
                          <a:pt x="152" y="18"/>
                          <a:pt x="152" y="18"/>
                          <a:pt x="152" y="18"/>
                        </a:cubicBezTo>
                        <a:cubicBezTo>
                          <a:pt x="152" y="18"/>
                          <a:pt x="152" y="18"/>
                          <a:pt x="152" y="18"/>
                        </a:cubicBezTo>
                        <a:cubicBezTo>
                          <a:pt x="152" y="18"/>
                          <a:pt x="152" y="18"/>
                          <a:pt x="152" y="18"/>
                        </a:cubicBezTo>
                        <a:cubicBezTo>
                          <a:pt x="152" y="19"/>
                          <a:pt x="152" y="19"/>
                          <a:pt x="152" y="19"/>
                        </a:cubicBezTo>
                        <a:cubicBezTo>
                          <a:pt x="152" y="19"/>
                          <a:pt x="152" y="19"/>
                          <a:pt x="152" y="19"/>
                        </a:cubicBezTo>
                        <a:cubicBezTo>
                          <a:pt x="152" y="19"/>
                          <a:pt x="152" y="19"/>
                          <a:pt x="152" y="19"/>
                        </a:cubicBezTo>
                        <a:cubicBezTo>
                          <a:pt x="152" y="19"/>
                          <a:pt x="152" y="19"/>
                          <a:pt x="152" y="19"/>
                        </a:cubicBezTo>
                        <a:cubicBezTo>
                          <a:pt x="152" y="19"/>
                          <a:pt x="152" y="19"/>
                          <a:pt x="152" y="19"/>
                        </a:cubicBezTo>
                        <a:cubicBezTo>
                          <a:pt x="152" y="19"/>
                          <a:pt x="152" y="19"/>
                          <a:pt x="152" y="19"/>
                        </a:cubicBezTo>
                        <a:cubicBezTo>
                          <a:pt x="152" y="19"/>
                          <a:pt x="152" y="19"/>
                          <a:pt x="152" y="19"/>
                        </a:cubicBezTo>
                        <a:cubicBezTo>
                          <a:pt x="152" y="19"/>
                          <a:pt x="152" y="19"/>
                          <a:pt x="152" y="19"/>
                        </a:cubicBezTo>
                        <a:cubicBezTo>
                          <a:pt x="152" y="20"/>
                          <a:pt x="152" y="20"/>
                          <a:pt x="152" y="20"/>
                        </a:cubicBezTo>
                        <a:cubicBezTo>
                          <a:pt x="152" y="20"/>
                          <a:pt x="152" y="20"/>
                          <a:pt x="152" y="20"/>
                        </a:cubicBezTo>
                        <a:cubicBezTo>
                          <a:pt x="152" y="20"/>
                          <a:pt x="152" y="20"/>
                          <a:pt x="152" y="20"/>
                        </a:cubicBezTo>
                        <a:cubicBezTo>
                          <a:pt x="152" y="20"/>
                          <a:pt x="152" y="20"/>
                          <a:pt x="152" y="20"/>
                        </a:cubicBezTo>
                        <a:cubicBezTo>
                          <a:pt x="152" y="20"/>
                          <a:pt x="152" y="20"/>
                          <a:pt x="152" y="20"/>
                        </a:cubicBezTo>
                        <a:cubicBezTo>
                          <a:pt x="152" y="20"/>
                          <a:pt x="152" y="20"/>
                          <a:pt x="152" y="20"/>
                        </a:cubicBezTo>
                        <a:cubicBezTo>
                          <a:pt x="152" y="21"/>
                          <a:pt x="152" y="21"/>
                          <a:pt x="152" y="21"/>
                        </a:cubicBezTo>
                        <a:cubicBezTo>
                          <a:pt x="152" y="21"/>
                          <a:pt x="152" y="21"/>
                          <a:pt x="152" y="21"/>
                        </a:cubicBezTo>
                        <a:cubicBezTo>
                          <a:pt x="152" y="21"/>
                          <a:pt x="152" y="21"/>
                          <a:pt x="152" y="21"/>
                        </a:cubicBezTo>
                        <a:cubicBezTo>
                          <a:pt x="152" y="21"/>
                          <a:pt x="152" y="21"/>
                          <a:pt x="152" y="21"/>
                        </a:cubicBezTo>
                        <a:cubicBezTo>
                          <a:pt x="152" y="21"/>
                          <a:pt x="152" y="21"/>
                          <a:pt x="152" y="21"/>
                        </a:cubicBezTo>
                        <a:cubicBezTo>
                          <a:pt x="152" y="21"/>
                          <a:pt x="152" y="21"/>
                          <a:pt x="152" y="21"/>
                        </a:cubicBezTo>
                        <a:cubicBezTo>
                          <a:pt x="152" y="21"/>
                          <a:pt x="152" y="21"/>
                          <a:pt x="152" y="21"/>
                        </a:cubicBezTo>
                        <a:cubicBezTo>
                          <a:pt x="153" y="21"/>
                          <a:pt x="153" y="21"/>
                          <a:pt x="153" y="21"/>
                        </a:cubicBezTo>
                        <a:cubicBezTo>
                          <a:pt x="153" y="21"/>
                          <a:pt x="153" y="21"/>
                          <a:pt x="153" y="21"/>
                        </a:cubicBezTo>
                        <a:cubicBezTo>
                          <a:pt x="153" y="21"/>
                          <a:pt x="153" y="21"/>
                          <a:pt x="153" y="21"/>
                        </a:cubicBezTo>
                        <a:cubicBezTo>
                          <a:pt x="153" y="21"/>
                          <a:pt x="153" y="21"/>
                          <a:pt x="153" y="21"/>
                        </a:cubicBezTo>
                        <a:cubicBezTo>
                          <a:pt x="153" y="21"/>
                          <a:pt x="153" y="21"/>
                          <a:pt x="153" y="21"/>
                        </a:cubicBezTo>
                        <a:cubicBezTo>
                          <a:pt x="153" y="21"/>
                          <a:pt x="153" y="21"/>
                          <a:pt x="153" y="21"/>
                        </a:cubicBezTo>
                        <a:cubicBezTo>
                          <a:pt x="153" y="21"/>
                          <a:pt x="153" y="21"/>
                          <a:pt x="153" y="21"/>
                        </a:cubicBezTo>
                        <a:cubicBezTo>
                          <a:pt x="154" y="21"/>
                          <a:pt x="154" y="21"/>
                          <a:pt x="154" y="21"/>
                        </a:cubicBezTo>
                        <a:cubicBezTo>
                          <a:pt x="154" y="21"/>
                          <a:pt x="154" y="21"/>
                          <a:pt x="154" y="21"/>
                        </a:cubicBezTo>
                        <a:cubicBezTo>
                          <a:pt x="154" y="21"/>
                          <a:pt x="154" y="21"/>
                          <a:pt x="154" y="21"/>
                        </a:cubicBezTo>
                        <a:cubicBezTo>
                          <a:pt x="154" y="21"/>
                          <a:pt x="154" y="21"/>
                          <a:pt x="154" y="21"/>
                        </a:cubicBezTo>
                        <a:cubicBezTo>
                          <a:pt x="154" y="21"/>
                          <a:pt x="154" y="21"/>
                          <a:pt x="154" y="21"/>
                        </a:cubicBezTo>
                        <a:cubicBezTo>
                          <a:pt x="154" y="21"/>
                          <a:pt x="154" y="21"/>
                          <a:pt x="154" y="21"/>
                        </a:cubicBezTo>
                        <a:cubicBezTo>
                          <a:pt x="154" y="21"/>
                          <a:pt x="154" y="21"/>
                          <a:pt x="154" y="21"/>
                        </a:cubicBezTo>
                        <a:cubicBezTo>
                          <a:pt x="154" y="21"/>
                          <a:pt x="154" y="21"/>
                          <a:pt x="154" y="21"/>
                        </a:cubicBezTo>
                        <a:cubicBezTo>
                          <a:pt x="154" y="21"/>
                          <a:pt x="154" y="21"/>
                          <a:pt x="154" y="21"/>
                        </a:cubicBezTo>
                        <a:cubicBezTo>
                          <a:pt x="155" y="21"/>
                          <a:pt x="155" y="21"/>
                          <a:pt x="155" y="21"/>
                        </a:cubicBezTo>
                        <a:cubicBezTo>
                          <a:pt x="155" y="21"/>
                          <a:pt x="155" y="21"/>
                          <a:pt x="155" y="21"/>
                        </a:cubicBezTo>
                        <a:cubicBezTo>
                          <a:pt x="155" y="21"/>
                          <a:pt x="155" y="21"/>
                          <a:pt x="155" y="21"/>
                        </a:cubicBezTo>
                        <a:cubicBezTo>
                          <a:pt x="155" y="21"/>
                          <a:pt x="155" y="21"/>
                          <a:pt x="155" y="21"/>
                        </a:cubicBezTo>
                        <a:cubicBezTo>
                          <a:pt x="155" y="22"/>
                          <a:pt x="155" y="22"/>
                          <a:pt x="155" y="22"/>
                        </a:cubicBezTo>
                        <a:cubicBezTo>
                          <a:pt x="155" y="22"/>
                          <a:pt x="155" y="22"/>
                          <a:pt x="155" y="22"/>
                        </a:cubicBezTo>
                        <a:cubicBezTo>
                          <a:pt x="156" y="22"/>
                          <a:pt x="156" y="22"/>
                          <a:pt x="156" y="22"/>
                        </a:cubicBezTo>
                        <a:cubicBezTo>
                          <a:pt x="156" y="22"/>
                          <a:pt x="156" y="22"/>
                          <a:pt x="156" y="22"/>
                        </a:cubicBezTo>
                        <a:cubicBezTo>
                          <a:pt x="156" y="22"/>
                          <a:pt x="156" y="22"/>
                          <a:pt x="156" y="22"/>
                        </a:cubicBezTo>
                        <a:cubicBezTo>
                          <a:pt x="156" y="22"/>
                          <a:pt x="156" y="22"/>
                          <a:pt x="156" y="22"/>
                        </a:cubicBezTo>
                        <a:cubicBezTo>
                          <a:pt x="156" y="22"/>
                          <a:pt x="156" y="22"/>
                          <a:pt x="156" y="22"/>
                        </a:cubicBezTo>
                        <a:cubicBezTo>
                          <a:pt x="156" y="22"/>
                          <a:pt x="156" y="22"/>
                          <a:pt x="156" y="22"/>
                        </a:cubicBezTo>
                        <a:cubicBezTo>
                          <a:pt x="156" y="22"/>
                          <a:pt x="156" y="22"/>
                          <a:pt x="156" y="22"/>
                        </a:cubicBezTo>
                        <a:cubicBezTo>
                          <a:pt x="156" y="22"/>
                          <a:pt x="156" y="22"/>
                          <a:pt x="156" y="22"/>
                        </a:cubicBezTo>
                        <a:cubicBezTo>
                          <a:pt x="156" y="22"/>
                          <a:pt x="156" y="22"/>
                          <a:pt x="156" y="22"/>
                        </a:cubicBezTo>
                        <a:cubicBezTo>
                          <a:pt x="157" y="23"/>
                          <a:pt x="157" y="23"/>
                          <a:pt x="157" y="23"/>
                        </a:cubicBezTo>
                        <a:cubicBezTo>
                          <a:pt x="157" y="23"/>
                          <a:pt x="157" y="23"/>
                          <a:pt x="157" y="23"/>
                        </a:cubicBezTo>
                        <a:cubicBezTo>
                          <a:pt x="157" y="23"/>
                          <a:pt x="157" y="23"/>
                          <a:pt x="157" y="23"/>
                        </a:cubicBezTo>
                        <a:cubicBezTo>
                          <a:pt x="157" y="23"/>
                          <a:pt x="157" y="23"/>
                          <a:pt x="157" y="23"/>
                        </a:cubicBezTo>
                        <a:cubicBezTo>
                          <a:pt x="157" y="23"/>
                          <a:pt x="157" y="23"/>
                          <a:pt x="157" y="23"/>
                        </a:cubicBezTo>
                        <a:cubicBezTo>
                          <a:pt x="157" y="23"/>
                          <a:pt x="157" y="23"/>
                          <a:pt x="157" y="23"/>
                        </a:cubicBezTo>
                        <a:cubicBezTo>
                          <a:pt x="157" y="23"/>
                          <a:pt x="157" y="23"/>
                          <a:pt x="157" y="23"/>
                        </a:cubicBezTo>
                        <a:cubicBezTo>
                          <a:pt x="157" y="24"/>
                          <a:pt x="157" y="24"/>
                          <a:pt x="157" y="24"/>
                        </a:cubicBezTo>
                        <a:cubicBezTo>
                          <a:pt x="157" y="24"/>
                          <a:pt x="157" y="24"/>
                          <a:pt x="157" y="24"/>
                        </a:cubicBezTo>
                        <a:cubicBezTo>
                          <a:pt x="158" y="24"/>
                          <a:pt x="158" y="24"/>
                          <a:pt x="158" y="24"/>
                        </a:cubicBezTo>
                        <a:cubicBezTo>
                          <a:pt x="158" y="24"/>
                          <a:pt x="158" y="24"/>
                          <a:pt x="158" y="24"/>
                        </a:cubicBezTo>
                        <a:cubicBezTo>
                          <a:pt x="158" y="24"/>
                          <a:pt x="158" y="24"/>
                          <a:pt x="158" y="24"/>
                        </a:cubicBezTo>
                        <a:cubicBezTo>
                          <a:pt x="158" y="24"/>
                          <a:pt x="158" y="24"/>
                          <a:pt x="158" y="24"/>
                        </a:cubicBezTo>
                        <a:cubicBezTo>
                          <a:pt x="158" y="24"/>
                          <a:pt x="158" y="24"/>
                          <a:pt x="158" y="24"/>
                        </a:cubicBezTo>
                        <a:cubicBezTo>
                          <a:pt x="158" y="24"/>
                          <a:pt x="158" y="24"/>
                          <a:pt x="158" y="24"/>
                        </a:cubicBezTo>
                        <a:cubicBezTo>
                          <a:pt x="158" y="24"/>
                          <a:pt x="158" y="24"/>
                          <a:pt x="158" y="24"/>
                        </a:cubicBezTo>
                        <a:cubicBezTo>
                          <a:pt x="158" y="25"/>
                          <a:pt x="158" y="25"/>
                          <a:pt x="158" y="25"/>
                        </a:cubicBezTo>
                        <a:cubicBezTo>
                          <a:pt x="158" y="25"/>
                          <a:pt x="158" y="25"/>
                          <a:pt x="158" y="25"/>
                        </a:cubicBezTo>
                        <a:cubicBezTo>
                          <a:pt x="158" y="25"/>
                          <a:pt x="158" y="25"/>
                          <a:pt x="158" y="25"/>
                        </a:cubicBezTo>
                        <a:cubicBezTo>
                          <a:pt x="159" y="25"/>
                          <a:pt x="159" y="25"/>
                          <a:pt x="159" y="25"/>
                        </a:cubicBezTo>
                        <a:cubicBezTo>
                          <a:pt x="159" y="25"/>
                          <a:pt x="159" y="25"/>
                          <a:pt x="159" y="25"/>
                        </a:cubicBezTo>
                        <a:cubicBezTo>
                          <a:pt x="159" y="25"/>
                          <a:pt x="159" y="25"/>
                          <a:pt x="159" y="25"/>
                        </a:cubicBezTo>
                        <a:cubicBezTo>
                          <a:pt x="159" y="25"/>
                          <a:pt x="159" y="25"/>
                          <a:pt x="159" y="25"/>
                        </a:cubicBezTo>
                        <a:cubicBezTo>
                          <a:pt x="159" y="25"/>
                          <a:pt x="159" y="25"/>
                          <a:pt x="159" y="25"/>
                        </a:cubicBezTo>
                        <a:cubicBezTo>
                          <a:pt x="159" y="26"/>
                          <a:pt x="159" y="26"/>
                          <a:pt x="159" y="26"/>
                        </a:cubicBezTo>
                        <a:cubicBezTo>
                          <a:pt x="159" y="26"/>
                          <a:pt x="159" y="26"/>
                          <a:pt x="159" y="26"/>
                        </a:cubicBezTo>
                        <a:cubicBezTo>
                          <a:pt x="159" y="26"/>
                          <a:pt x="159" y="26"/>
                          <a:pt x="159" y="26"/>
                        </a:cubicBezTo>
                        <a:cubicBezTo>
                          <a:pt x="160" y="26"/>
                          <a:pt x="160" y="26"/>
                          <a:pt x="160" y="26"/>
                        </a:cubicBezTo>
                        <a:cubicBezTo>
                          <a:pt x="160" y="26"/>
                          <a:pt x="160" y="26"/>
                          <a:pt x="160" y="26"/>
                        </a:cubicBezTo>
                        <a:cubicBezTo>
                          <a:pt x="160" y="27"/>
                          <a:pt x="160" y="27"/>
                          <a:pt x="160" y="27"/>
                        </a:cubicBezTo>
                        <a:cubicBezTo>
                          <a:pt x="160" y="27"/>
                          <a:pt x="160" y="27"/>
                          <a:pt x="160" y="27"/>
                        </a:cubicBezTo>
                        <a:cubicBezTo>
                          <a:pt x="160" y="27"/>
                          <a:pt x="160" y="27"/>
                          <a:pt x="160" y="27"/>
                        </a:cubicBezTo>
                        <a:cubicBezTo>
                          <a:pt x="160" y="28"/>
                          <a:pt x="160" y="28"/>
                          <a:pt x="160" y="28"/>
                        </a:cubicBezTo>
                        <a:cubicBezTo>
                          <a:pt x="160" y="28"/>
                          <a:pt x="160" y="28"/>
                          <a:pt x="160" y="28"/>
                        </a:cubicBezTo>
                        <a:cubicBezTo>
                          <a:pt x="160" y="28"/>
                          <a:pt x="160" y="28"/>
                          <a:pt x="160" y="28"/>
                        </a:cubicBezTo>
                        <a:cubicBezTo>
                          <a:pt x="160" y="28"/>
                          <a:pt x="160" y="28"/>
                          <a:pt x="160" y="28"/>
                        </a:cubicBezTo>
                        <a:cubicBezTo>
                          <a:pt x="159" y="28"/>
                          <a:pt x="159" y="28"/>
                          <a:pt x="159" y="28"/>
                        </a:cubicBezTo>
                        <a:cubicBezTo>
                          <a:pt x="159" y="28"/>
                          <a:pt x="159" y="28"/>
                          <a:pt x="159" y="28"/>
                        </a:cubicBezTo>
                        <a:cubicBezTo>
                          <a:pt x="159" y="29"/>
                          <a:pt x="159" y="29"/>
                          <a:pt x="159" y="29"/>
                        </a:cubicBezTo>
                        <a:cubicBezTo>
                          <a:pt x="159" y="29"/>
                          <a:pt x="159" y="29"/>
                          <a:pt x="159" y="29"/>
                        </a:cubicBezTo>
                        <a:cubicBezTo>
                          <a:pt x="159" y="29"/>
                          <a:pt x="159" y="29"/>
                          <a:pt x="159" y="29"/>
                        </a:cubicBezTo>
                        <a:cubicBezTo>
                          <a:pt x="158" y="29"/>
                          <a:pt x="158" y="29"/>
                          <a:pt x="158" y="29"/>
                        </a:cubicBezTo>
                        <a:cubicBezTo>
                          <a:pt x="158" y="29"/>
                          <a:pt x="158" y="29"/>
                          <a:pt x="158" y="29"/>
                        </a:cubicBezTo>
                        <a:cubicBezTo>
                          <a:pt x="158" y="29"/>
                          <a:pt x="158" y="29"/>
                          <a:pt x="158" y="29"/>
                        </a:cubicBezTo>
                        <a:cubicBezTo>
                          <a:pt x="157" y="30"/>
                          <a:pt x="157" y="30"/>
                          <a:pt x="157" y="30"/>
                        </a:cubicBezTo>
                        <a:cubicBezTo>
                          <a:pt x="157" y="30"/>
                          <a:pt x="157" y="30"/>
                          <a:pt x="157" y="30"/>
                        </a:cubicBezTo>
                        <a:cubicBezTo>
                          <a:pt x="157" y="30"/>
                          <a:pt x="157" y="30"/>
                          <a:pt x="157" y="30"/>
                        </a:cubicBezTo>
                        <a:cubicBezTo>
                          <a:pt x="156" y="31"/>
                          <a:pt x="156" y="31"/>
                          <a:pt x="156" y="31"/>
                        </a:cubicBezTo>
                        <a:cubicBezTo>
                          <a:pt x="156" y="31"/>
                          <a:pt x="156" y="31"/>
                          <a:pt x="156" y="31"/>
                        </a:cubicBezTo>
                        <a:cubicBezTo>
                          <a:pt x="156" y="31"/>
                          <a:pt x="156" y="31"/>
                          <a:pt x="156" y="31"/>
                        </a:cubicBezTo>
                        <a:cubicBezTo>
                          <a:pt x="156" y="31"/>
                          <a:pt x="156" y="31"/>
                          <a:pt x="156" y="31"/>
                        </a:cubicBezTo>
                        <a:cubicBezTo>
                          <a:pt x="156" y="31"/>
                          <a:pt x="156" y="31"/>
                          <a:pt x="156" y="31"/>
                        </a:cubicBezTo>
                        <a:cubicBezTo>
                          <a:pt x="156" y="32"/>
                          <a:pt x="156" y="32"/>
                          <a:pt x="156" y="32"/>
                        </a:cubicBezTo>
                        <a:cubicBezTo>
                          <a:pt x="156" y="32"/>
                          <a:pt x="156" y="32"/>
                          <a:pt x="156" y="32"/>
                        </a:cubicBezTo>
                        <a:cubicBezTo>
                          <a:pt x="156" y="32"/>
                          <a:pt x="156" y="32"/>
                          <a:pt x="156" y="32"/>
                        </a:cubicBezTo>
                        <a:cubicBezTo>
                          <a:pt x="156" y="33"/>
                          <a:pt x="156" y="33"/>
                          <a:pt x="156" y="33"/>
                        </a:cubicBezTo>
                        <a:cubicBezTo>
                          <a:pt x="156" y="33"/>
                          <a:pt x="156" y="33"/>
                          <a:pt x="156" y="33"/>
                        </a:cubicBezTo>
                        <a:cubicBezTo>
                          <a:pt x="156" y="33"/>
                          <a:pt x="156" y="33"/>
                          <a:pt x="156" y="33"/>
                        </a:cubicBezTo>
                        <a:cubicBezTo>
                          <a:pt x="156" y="33"/>
                          <a:pt x="156" y="33"/>
                          <a:pt x="156" y="33"/>
                        </a:cubicBezTo>
                        <a:cubicBezTo>
                          <a:pt x="156" y="33"/>
                          <a:pt x="156" y="33"/>
                          <a:pt x="156" y="33"/>
                        </a:cubicBezTo>
                        <a:cubicBezTo>
                          <a:pt x="156" y="33"/>
                          <a:pt x="156" y="33"/>
                          <a:pt x="156" y="33"/>
                        </a:cubicBezTo>
                        <a:cubicBezTo>
                          <a:pt x="156" y="33"/>
                          <a:pt x="156" y="33"/>
                          <a:pt x="156" y="33"/>
                        </a:cubicBezTo>
                        <a:cubicBezTo>
                          <a:pt x="156" y="33"/>
                          <a:pt x="156" y="33"/>
                          <a:pt x="156" y="33"/>
                        </a:cubicBezTo>
                        <a:cubicBezTo>
                          <a:pt x="156" y="33"/>
                          <a:pt x="157" y="34"/>
                          <a:pt x="157" y="34"/>
                        </a:cubicBezTo>
                        <a:cubicBezTo>
                          <a:pt x="157" y="34"/>
                          <a:pt x="157" y="34"/>
                          <a:pt x="157" y="34"/>
                        </a:cubicBezTo>
                        <a:cubicBezTo>
                          <a:pt x="157" y="34"/>
                          <a:pt x="157" y="34"/>
                          <a:pt x="157" y="34"/>
                        </a:cubicBezTo>
                        <a:cubicBezTo>
                          <a:pt x="157" y="34"/>
                          <a:pt x="157" y="34"/>
                          <a:pt x="157" y="34"/>
                        </a:cubicBezTo>
                        <a:cubicBezTo>
                          <a:pt x="157" y="34"/>
                          <a:pt x="157" y="34"/>
                          <a:pt x="157" y="34"/>
                        </a:cubicBezTo>
                        <a:cubicBezTo>
                          <a:pt x="157" y="35"/>
                          <a:pt x="157" y="35"/>
                          <a:pt x="157" y="35"/>
                        </a:cubicBezTo>
                        <a:cubicBezTo>
                          <a:pt x="157" y="35"/>
                          <a:pt x="157" y="35"/>
                          <a:pt x="157" y="35"/>
                        </a:cubicBezTo>
                        <a:cubicBezTo>
                          <a:pt x="157" y="35"/>
                          <a:pt x="157" y="35"/>
                          <a:pt x="157" y="35"/>
                        </a:cubicBezTo>
                        <a:cubicBezTo>
                          <a:pt x="157" y="35"/>
                          <a:pt x="157" y="35"/>
                          <a:pt x="157" y="35"/>
                        </a:cubicBezTo>
                        <a:cubicBezTo>
                          <a:pt x="157" y="35"/>
                          <a:pt x="157" y="35"/>
                          <a:pt x="157" y="35"/>
                        </a:cubicBezTo>
                        <a:cubicBezTo>
                          <a:pt x="158" y="35"/>
                          <a:pt x="158" y="35"/>
                          <a:pt x="158" y="35"/>
                        </a:cubicBezTo>
                        <a:cubicBezTo>
                          <a:pt x="158" y="35"/>
                          <a:pt x="158" y="35"/>
                          <a:pt x="158" y="35"/>
                        </a:cubicBezTo>
                        <a:cubicBezTo>
                          <a:pt x="158" y="36"/>
                          <a:pt x="158" y="36"/>
                          <a:pt x="158" y="36"/>
                        </a:cubicBezTo>
                        <a:cubicBezTo>
                          <a:pt x="158" y="36"/>
                          <a:pt x="158" y="36"/>
                          <a:pt x="158" y="36"/>
                        </a:cubicBezTo>
                        <a:cubicBezTo>
                          <a:pt x="158" y="37"/>
                          <a:pt x="158" y="37"/>
                          <a:pt x="158" y="37"/>
                        </a:cubicBezTo>
                        <a:cubicBezTo>
                          <a:pt x="158" y="37"/>
                          <a:pt x="158" y="37"/>
                          <a:pt x="158" y="37"/>
                        </a:cubicBezTo>
                        <a:cubicBezTo>
                          <a:pt x="158" y="37"/>
                          <a:pt x="158" y="37"/>
                          <a:pt x="158" y="37"/>
                        </a:cubicBezTo>
                        <a:cubicBezTo>
                          <a:pt x="158" y="37"/>
                          <a:pt x="158" y="37"/>
                          <a:pt x="158" y="37"/>
                        </a:cubicBezTo>
                        <a:cubicBezTo>
                          <a:pt x="158" y="37"/>
                          <a:pt x="158" y="37"/>
                          <a:pt x="158" y="37"/>
                        </a:cubicBezTo>
                        <a:cubicBezTo>
                          <a:pt x="158" y="38"/>
                          <a:pt x="158" y="38"/>
                          <a:pt x="158" y="38"/>
                        </a:cubicBezTo>
                        <a:cubicBezTo>
                          <a:pt x="158" y="38"/>
                          <a:pt x="158" y="38"/>
                          <a:pt x="158" y="38"/>
                        </a:cubicBezTo>
                        <a:cubicBezTo>
                          <a:pt x="158" y="38"/>
                          <a:pt x="158" y="38"/>
                          <a:pt x="158" y="38"/>
                        </a:cubicBezTo>
                        <a:cubicBezTo>
                          <a:pt x="158" y="39"/>
                          <a:pt x="158" y="39"/>
                          <a:pt x="158" y="39"/>
                        </a:cubicBezTo>
                        <a:cubicBezTo>
                          <a:pt x="158" y="39"/>
                          <a:pt x="158" y="39"/>
                          <a:pt x="158" y="39"/>
                        </a:cubicBezTo>
                        <a:cubicBezTo>
                          <a:pt x="158" y="39"/>
                          <a:pt x="158" y="39"/>
                          <a:pt x="158" y="39"/>
                        </a:cubicBezTo>
                        <a:cubicBezTo>
                          <a:pt x="158" y="39"/>
                          <a:pt x="158" y="39"/>
                          <a:pt x="158" y="39"/>
                        </a:cubicBezTo>
                        <a:cubicBezTo>
                          <a:pt x="158" y="39"/>
                          <a:pt x="158" y="39"/>
                          <a:pt x="158" y="39"/>
                        </a:cubicBezTo>
                        <a:cubicBezTo>
                          <a:pt x="158" y="39"/>
                          <a:pt x="158" y="39"/>
                          <a:pt x="158" y="39"/>
                        </a:cubicBezTo>
                        <a:cubicBezTo>
                          <a:pt x="158" y="39"/>
                          <a:pt x="158" y="40"/>
                          <a:pt x="158" y="40"/>
                        </a:cubicBezTo>
                        <a:cubicBezTo>
                          <a:pt x="158" y="40"/>
                          <a:pt x="158" y="40"/>
                          <a:pt x="158" y="40"/>
                        </a:cubicBezTo>
                        <a:cubicBezTo>
                          <a:pt x="158" y="40"/>
                          <a:pt x="158" y="40"/>
                          <a:pt x="158" y="40"/>
                        </a:cubicBezTo>
                        <a:cubicBezTo>
                          <a:pt x="158" y="40"/>
                          <a:pt x="158" y="40"/>
                          <a:pt x="158" y="40"/>
                        </a:cubicBezTo>
                        <a:cubicBezTo>
                          <a:pt x="157" y="41"/>
                          <a:pt x="157" y="41"/>
                          <a:pt x="157" y="41"/>
                        </a:cubicBezTo>
                        <a:cubicBezTo>
                          <a:pt x="157" y="41"/>
                          <a:pt x="157" y="41"/>
                          <a:pt x="157" y="41"/>
                        </a:cubicBezTo>
                        <a:cubicBezTo>
                          <a:pt x="157" y="41"/>
                          <a:pt x="157" y="41"/>
                          <a:pt x="157" y="41"/>
                        </a:cubicBezTo>
                        <a:cubicBezTo>
                          <a:pt x="157" y="41"/>
                          <a:pt x="157" y="41"/>
                          <a:pt x="157" y="41"/>
                        </a:cubicBezTo>
                        <a:cubicBezTo>
                          <a:pt x="157" y="41"/>
                          <a:pt x="157" y="41"/>
                          <a:pt x="157" y="41"/>
                        </a:cubicBezTo>
                        <a:cubicBezTo>
                          <a:pt x="157" y="42"/>
                          <a:pt x="157" y="42"/>
                          <a:pt x="157" y="42"/>
                        </a:cubicBezTo>
                        <a:cubicBezTo>
                          <a:pt x="156" y="42"/>
                          <a:pt x="156" y="42"/>
                          <a:pt x="156" y="42"/>
                        </a:cubicBezTo>
                        <a:cubicBezTo>
                          <a:pt x="156" y="42"/>
                          <a:pt x="156" y="42"/>
                          <a:pt x="156" y="42"/>
                        </a:cubicBezTo>
                        <a:cubicBezTo>
                          <a:pt x="156" y="42"/>
                          <a:pt x="156" y="42"/>
                          <a:pt x="156" y="42"/>
                        </a:cubicBezTo>
                        <a:cubicBezTo>
                          <a:pt x="156" y="43"/>
                          <a:pt x="156" y="43"/>
                          <a:pt x="156" y="43"/>
                        </a:cubicBezTo>
                        <a:cubicBezTo>
                          <a:pt x="156" y="43"/>
                          <a:pt x="156" y="43"/>
                          <a:pt x="156" y="43"/>
                        </a:cubicBezTo>
                        <a:cubicBezTo>
                          <a:pt x="156" y="43"/>
                          <a:pt x="156" y="43"/>
                          <a:pt x="156" y="43"/>
                        </a:cubicBezTo>
                        <a:cubicBezTo>
                          <a:pt x="156" y="43"/>
                          <a:pt x="156" y="43"/>
                          <a:pt x="156" y="43"/>
                        </a:cubicBezTo>
                        <a:cubicBezTo>
                          <a:pt x="156" y="44"/>
                          <a:pt x="156" y="44"/>
                          <a:pt x="156" y="44"/>
                        </a:cubicBezTo>
                        <a:cubicBezTo>
                          <a:pt x="156" y="45"/>
                          <a:pt x="156" y="45"/>
                          <a:pt x="156" y="45"/>
                        </a:cubicBezTo>
                        <a:cubicBezTo>
                          <a:pt x="156" y="45"/>
                          <a:pt x="156" y="45"/>
                          <a:pt x="156" y="45"/>
                        </a:cubicBezTo>
                        <a:cubicBezTo>
                          <a:pt x="156" y="45"/>
                          <a:pt x="156" y="45"/>
                          <a:pt x="156" y="45"/>
                        </a:cubicBezTo>
                        <a:cubicBezTo>
                          <a:pt x="156" y="45"/>
                          <a:pt x="156" y="45"/>
                          <a:pt x="156" y="45"/>
                        </a:cubicBezTo>
                        <a:cubicBezTo>
                          <a:pt x="156" y="45"/>
                          <a:pt x="156" y="45"/>
                          <a:pt x="156" y="45"/>
                        </a:cubicBezTo>
                        <a:cubicBezTo>
                          <a:pt x="156" y="45"/>
                          <a:pt x="156" y="45"/>
                          <a:pt x="156" y="45"/>
                        </a:cubicBezTo>
                        <a:cubicBezTo>
                          <a:pt x="156" y="46"/>
                          <a:pt x="156" y="46"/>
                          <a:pt x="156" y="46"/>
                        </a:cubicBezTo>
                        <a:cubicBezTo>
                          <a:pt x="156" y="46"/>
                          <a:pt x="156" y="46"/>
                          <a:pt x="156" y="46"/>
                        </a:cubicBezTo>
                        <a:cubicBezTo>
                          <a:pt x="156" y="46"/>
                          <a:pt x="156" y="46"/>
                          <a:pt x="156" y="46"/>
                        </a:cubicBezTo>
                        <a:cubicBezTo>
                          <a:pt x="156" y="46"/>
                          <a:pt x="156" y="46"/>
                          <a:pt x="156" y="46"/>
                        </a:cubicBezTo>
                        <a:cubicBezTo>
                          <a:pt x="156" y="46"/>
                          <a:pt x="156" y="46"/>
                          <a:pt x="156" y="46"/>
                        </a:cubicBezTo>
                        <a:cubicBezTo>
                          <a:pt x="156" y="46"/>
                          <a:pt x="156" y="46"/>
                          <a:pt x="156" y="46"/>
                        </a:cubicBezTo>
                        <a:cubicBezTo>
                          <a:pt x="156" y="47"/>
                          <a:pt x="156" y="47"/>
                          <a:pt x="156" y="47"/>
                        </a:cubicBezTo>
                        <a:cubicBezTo>
                          <a:pt x="155" y="47"/>
                          <a:pt x="155" y="47"/>
                          <a:pt x="155" y="47"/>
                        </a:cubicBezTo>
                        <a:cubicBezTo>
                          <a:pt x="155" y="47"/>
                          <a:pt x="155" y="47"/>
                          <a:pt x="155" y="47"/>
                        </a:cubicBezTo>
                        <a:cubicBezTo>
                          <a:pt x="155" y="48"/>
                          <a:pt x="155" y="48"/>
                          <a:pt x="155" y="48"/>
                        </a:cubicBezTo>
                        <a:cubicBezTo>
                          <a:pt x="155" y="48"/>
                          <a:pt x="155" y="48"/>
                          <a:pt x="155" y="48"/>
                        </a:cubicBezTo>
                        <a:cubicBezTo>
                          <a:pt x="155" y="48"/>
                          <a:pt x="155" y="48"/>
                          <a:pt x="155" y="48"/>
                        </a:cubicBezTo>
                        <a:cubicBezTo>
                          <a:pt x="155" y="48"/>
                          <a:pt x="155" y="48"/>
                          <a:pt x="155" y="48"/>
                        </a:cubicBezTo>
                        <a:cubicBezTo>
                          <a:pt x="155" y="48"/>
                          <a:pt x="155" y="48"/>
                          <a:pt x="155" y="48"/>
                        </a:cubicBezTo>
                        <a:cubicBezTo>
                          <a:pt x="155" y="48"/>
                          <a:pt x="155" y="48"/>
                          <a:pt x="155" y="48"/>
                        </a:cubicBezTo>
                        <a:cubicBezTo>
                          <a:pt x="155" y="48"/>
                          <a:pt x="155" y="48"/>
                          <a:pt x="155" y="48"/>
                        </a:cubicBezTo>
                        <a:cubicBezTo>
                          <a:pt x="155" y="49"/>
                          <a:pt x="155" y="49"/>
                          <a:pt x="155" y="49"/>
                        </a:cubicBezTo>
                        <a:cubicBezTo>
                          <a:pt x="155" y="49"/>
                          <a:pt x="155" y="49"/>
                          <a:pt x="155" y="49"/>
                        </a:cubicBezTo>
                        <a:cubicBezTo>
                          <a:pt x="155" y="49"/>
                          <a:pt x="155" y="49"/>
                          <a:pt x="155" y="49"/>
                        </a:cubicBezTo>
                        <a:cubicBezTo>
                          <a:pt x="155" y="49"/>
                          <a:pt x="155" y="49"/>
                          <a:pt x="155" y="49"/>
                        </a:cubicBezTo>
                        <a:cubicBezTo>
                          <a:pt x="155" y="49"/>
                          <a:pt x="155" y="49"/>
                          <a:pt x="155" y="49"/>
                        </a:cubicBezTo>
                        <a:cubicBezTo>
                          <a:pt x="155" y="50"/>
                          <a:pt x="155" y="50"/>
                          <a:pt x="155" y="50"/>
                        </a:cubicBezTo>
                        <a:cubicBezTo>
                          <a:pt x="155" y="50"/>
                          <a:pt x="155" y="50"/>
                          <a:pt x="155" y="50"/>
                        </a:cubicBezTo>
                        <a:cubicBezTo>
                          <a:pt x="155" y="50"/>
                          <a:pt x="155" y="50"/>
                          <a:pt x="155" y="50"/>
                        </a:cubicBezTo>
                        <a:cubicBezTo>
                          <a:pt x="154" y="50"/>
                          <a:pt x="154" y="50"/>
                          <a:pt x="154" y="50"/>
                        </a:cubicBezTo>
                        <a:cubicBezTo>
                          <a:pt x="154" y="50"/>
                          <a:pt x="154" y="50"/>
                          <a:pt x="154" y="50"/>
                        </a:cubicBezTo>
                        <a:cubicBezTo>
                          <a:pt x="154" y="51"/>
                          <a:pt x="154" y="51"/>
                          <a:pt x="154" y="51"/>
                        </a:cubicBezTo>
                        <a:cubicBezTo>
                          <a:pt x="154" y="51"/>
                          <a:pt x="154" y="51"/>
                          <a:pt x="154" y="51"/>
                        </a:cubicBezTo>
                        <a:cubicBezTo>
                          <a:pt x="154" y="51"/>
                          <a:pt x="154" y="51"/>
                          <a:pt x="154" y="51"/>
                        </a:cubicBezTo>
                        <a:cubicBezTo>
                          <a:pt x="154" y="52"/>
                          <a:pt x="154" y="52"/>
                          <a:pt x="154" y="52"/>
                        </a:cubicBezTo>
                        <a:cubicBezTo>
                          <a:pt x="154" y="52"/>
                          <a:pt x="154" y="52"/>
                          <a:pt x="154" y="52"/>
                        </a:cubicBezTo>
                        <a:cubicBezTo>
                          <a:pt x="154" y="52"/>
                          <a:pt x="154" y="52"/>
                          <a:pt x="154" y="52"/>
                        </a:cubicBezTo>
                        <a:cubicBezTo>
                          <a:pt x="154" y="52"/>
                          <a:pt x="154" y="52"/>
                          <a:pt x="154" y="52"/>
                        </a:cubicBezTo>
                        <a:cubicBezTo>
                          <a:pt x="153" y="52"/>
                          <a:pt x="153" y="52"/>
                          <a:pt x="153" y="52"/>
                        </a:cubicBezTo>
                        <a:cubicBezTo>
                          <a:pt x="153" y="52"/>
                          <a:pt x="153" y="52"/>
                          <a:pt x="153" y="52"/>
                        </a:cubicBezTo>
                        <a:cubicBezTo>
                          <a:pt x="153" y="53"/>
                          <a:pt x="153" y="53"/>
                          <a:pt x="153" y="53"/>
                        </a:cubicBezTo>
                        <a:cubicBezTo>
                          <a:pt x="153" y="53"/>
                          <a:pt x="153" y="53"/>
                          <a:pt x="153" y="53"/>
                        </a:cubicBezTo>
                        <a:cubicBezTo>
                          <a:pt x="153" y="53"/>
                          <a:pt x="153" y="53"/>
                          <a:pt x="153" y="53"/>
                        </a:cubicBezTo>
                        <a:cubicBezTo>
                          <a:pt x="153" y="53"/>
                          <a:pt x="153" y="53"/>
                          <a:pt x="153" y="53"/>
                        </a:cubicBezTo>
                        <a:cubicBezTo>
                          <a:pt x="153" y="53"/>
                          <a:pt x="153" y="53"/>
                          <a:pt x="153" y="53"/>
                        </a:cubicBezTo>
                        <a:cubicBezTo>
                          <a:pt x="153" y="54"/>
                          <a:pt x="153" y="54"/>
                          <a:pt x="153" y="54"/>
                        </a:cubicBezTo>
                        <a:cubicBezTo>
                          <a:pt x="153" y="54"/>
                          <a:pt x="153" y="54"/>
                          <a:pt x="153" y="54"/>
                        </a:cubicBezTo>
                        <a:cubicBezTo>
                          <a:pt x="153" y="54"/>
                          <a:pt x="153" y="54"/>
                          <a:pt x="153" y="54"/>
                        </a:cubicBezTo>
                        <a:cubicBezTo>
                          <a:pt x="152" y="54"/>
                          <a:pt x="152" y="54"/>
                          <a:pt x="152" y="54"/>
                        </a:cubicBezTo>
                        <a:cubicBezTo>
                          <a:pt x="152" y="54"/>
                          <a:pt x="152" y="54"/>
                          <a:pt x="152" y="54"/>
                        </a:cubicBezTo>
                        <a:cubicBezTo>
                          <a:pt x="152" y="54"/>
                          <a:pt x="152" y="54"/>
                          <a:pt x="152" y="54"/>
                        </a:cubicBezTo>
                        <a:cubicBezTo>
                          <a:pt x="152" y="55"/>
                          <a:pt x="152" y="55"/>
                          <a:pt x="152" y="55"/>
                        </a:cubicBezTo>
                        <a:cubicBezTo>
                          <a:pt x="152" y="55"/>
                          <a:pt x="152" y="55"/>
                          <a:pt x="152" y="55"/>
                        </a:cubicBezTo>
                        <a:cubicBezTo>
                          <a:pt x="152" y="55"/>
                          <a:pt x="152" y="55"/>
                          <a:pt x="152" y="55"/>
                        </a:cubicBezTo>
                        <a:cubicBezTo>
                          <a:pt x="152" y="55"/>
                          <a:pt x="152" y="55"/>
                          <a:pt x="152" y="55"/>
                        </a:cubicBezTo>
                        <a:cubicBezTo>
                          <a:pt x="152" y="55"/>
                          <a:pt x="152" y="55"/>
                          <a:pt x="152" y="55"/>
                        </a:cubicBezTo>
                        <a:cubicBezTo>
                          <a:pt x="152" y="56"/>
                          <a:pt x="152" y="56"/>
                          <a:pt x="152" y="56"/>
                        </a:cubicBezTo>
                        <a:cubicBezTo>
                          <a:pt x="152" y="56"/>
                          <a:pt x="152" y="56"/>
                          <a:pt x="152" y="56"/>
                        </a:cubicBezTo>
                        <a:cubicBezTo>
                          <a:pt x="153" y="57"/>
                          <a:pt x="153" y="57"/>
                          <a:pt x="153" y="57"/>
                        </a:cubicBezTo>
                        <a:cubicBezTo>
                          <a:pt x="153" y="57"/>
                          <a:pt x="153" y="57"/>
                          <a:pt x="153" y="57"/>
                        </a:cubicBezTo>
                        <a:cubicBezTo>
                          <a:pt x="153" y="57"/>
                          <a:pt x="153" y="57"/>
                          <a:pt x="153" y="57"/>
                        </a:cubicBezTo>
                        <a:cubicBezTo>
                          <a:pt x="153" y="57"/>
                          <a:pt x="153" y="57"/>
                          <a:pt x="153" y="57"/>
                        </a:cubicBezTo>
                        <a:cubicBezTo>
                          <a:pt x="153" y="57"/>
                          <a:pt x="153" y="58"/>
                          <a:pt x="153" y="58"/>
                        </a:cubicBezTo>
                        <a:cubicBezTo>
                          <a:pt x="153" y="58"/>
                          <a:pt x="153" y="58"/>
                          <a:pt x="153" y="58"/>
                        </a:cubicBezTo>
                        <a:cubicBezTo>
                          <a:pt x="153" y="58"/>
                          <a:pt x="153" y="58"/>
                          <a:pt x="153" y="58"/>
                        </a:cubicBezTo>
                        <a:cubicBezTo>
                          <a:pt x="153" y="59"/>
                          <a:pt x="153" y="59"/>
                          <a:pt x="153" y="59"/>
                        </a:cubicBezTo>
                        <a:cubicBezTo>
                          <a:pt x="153" y="59"/>
                          <a:pt x="153" y="59"/>
                          <a:pt x="153" y="59"/>
                        </a:cubicBezTo>
                        <a:cubicBezTo>
                          <a:pt x="153" y="59"/>
                          <a:pt x="153" y="59"/>
                          <a:pt x="153" y="59"/>
                        </a:cubicBezTo>
                        <a:cubicBezTo>
                          <a:pt x="153" y="59"/>
                          <a:pt x="153" y="59"/>
                          <a:pt x="153" y="59"/>
                        </a:cubicBezTo>
                        <a:cubicBezTo>
                          <a:pt x="153" y="59"/>
                          <a:pt x="153" y="59"/>
                          <a:pt x="153" y="59"/>
                        </a:cubicBezTo>
                        <a:cubicBezTo>
                          <a:pt x="152" y="59"/>
                          <a:pt x="152" y="59"/>
                          <a:pt x="152" y="59"/>
                        </a:cubicBezTo>
                        <a:cubicBezTo>
                          <a:pt x="152" y="59"/>
                          <a:pt x="152" y="59"/>
                          <a:pt x="152" y="59"/>
                        </a:cubicBezTo>
                        <a:cubicBezTo>
                          <a:pt x="152" y="60"/>
                          <a:pt x="152" y="60"/>
                          <a:pt x="152" y="60"/>
                        </a:cubicBezTo>
                        <a:cubicBezTo>
                          <a:pt x="152" y="60"/>
                          <a:pt x="152" y="60"/>
                          <a:pt x="152" y="60"/>
                        </a:cubicBezTo>
                        <a:cubicBezTo>
                          <a:pt x="152" y="60"/>
                          <a:pt x="152" y="60"/>
                          <a:pt x="152" y="60"/>
                        </a:cubicBezTo>
                        <a:cubicBezTo>
                          <a:pt x="152" y="60"/>
                          <a:pt x="152" y="60"/>
                          <a:pt x="152" y="60"/>
                        </a:cubicBezTo>
                        <a:cubicBezTo>
                          <a:pt x="152" y="61"/>
                          <a:pt x="152" y="61"/>
                          <a:pt x="152" y="61"/>
                        </a:cubicBezTo>
                        <a:cubicBezTo>
                          <a:pt x="152" y="61"/>
                          <a:pt x="152" y="61"/>
                          <a:pt x="152" y="61"/>
                        </a:cubicBezTo>
                        <a:cubicBezTo>
                          <a:pt x="151" y="62"/>
                          <a:pt x="151" y="62"/>
                          <a:pt x="151" y="62"/>
                        </a:cubicBezTo>
                        <a:cubicBezTo>
                          <a:pt x="151" y="62"/>
                          <a:pt x="151" y="62"/>
                          <a:pt x="151" y="62"/>
                        </a:cubicBezTo>
                        <a:cubicBezTo>
                          <a:pt x="151" y="62"/>
                          <a:pt x="151" y="62"/>
                          <a:pt x="151" y="62"/>
                        </a:cubicBezTo>
                        <a:cubicBezTo>
                          <a:pt x="151" y="62"/>
                          <a:pt x="151" y="62"/>
                          <a:pt x="151" y="62"/>
                        </a:cubicBezTo>
                        <a:cubicBezTo>
                          <a:pt x="151" y="62"/>
                          <a:pt x="151" y="62"/>
                          <a:pt x="151" y="62"/>
                        </a:cubicBezTo>
                        <a:cubicBezTo>
                          <a:pt x="151" y="62"/>
                          <a:pt x="151" y="62"/>
                          <a:pt x="151" y="62"/>
                        </a:cubicBezTo>
                        <a:cubicBezTo>
                          <a:pt x="151" y="62"/>
                          <a:pt x="151" y="62"/>
                          <a:pt x="151" y="62"/>
                        </a:cubicBezTo>
                        <a:cubicBezTo>
                          <a:pt x="151" y="62"/>
                          <a:pt x="151" y="62"/>
                          <a:pt x="151" y="62"/>
                        </a:cubicBezTo>
                        <a:cubicBezTo>
                          <a:pt x="151" y="63"/>
                          <a:pt x="151" y="63"/>
                          <a:pt x="151" y="63"/>
                        </a:cubicBezTo>
                        <a:cubicBezTo>
                          <a:pt x="151" y="63"/>
                          <a:pt x="151" y="63"/>
                          <a:pt x="151" y="63"/>
                        </a:cubicBezTo>
                        <a:cubicBezTo>
                          <a:pt x="151" y="63"/>
                          <a:pt x="151" y="63"/>
                          <a:pt x="151" y="63"/>
                        </a:cubicBezTo>
                        <a:cubicBezTo>
                          <a:pt x="151" y="63"/>
                          <a:pt x="151" y="63"/>
                          <a:pt x="151" y="63"/>
                        </a:cubicBezTo>
                        <a:cubicBezTo>
                          <a:pt x="152" y="63"/>
                          <a:pt x="152" y="63"/>
                          <a:pt x="152" y="63"/>
                        </a:cubicBezTo>
                        <a:cubicBezTo>
                          <a:pt x="152" y="63"/>
                          <a:pt x="152" y="63"/>
                          <a:pt x="152" y="63"/>
                        </a:cubicBezTo>
                        <a:cubicBezTo>
                          <a:pt x="152" y="64"/>
                          <a:pt x="152" y="64"/>
                          <a:pt x="152" y="64"/>
                        </a:cubicBezTo>
                        <a:cubicBezTo>
                          <a:pt x="152" y="64"/>
                          <a:pt x="152" y="64"/>
                          <a:pt x="152" y="64"/>
                        </a:cubicBezTo>
                        <a:cubicBezTo>
                          <a:pt x="152" y="64"/>
                          <a:pt x="152" y="64"/>
                          <a:pt x="152" y="64"/>
                        </a:cubicBezTo>
                        <a:cubicBezTo>
                          <a:pt x="152" y="64"/>
                          <a:pt x="152" y="64"/>
                          <a:pt x="152" y="64"/>
                        </a:cubicBezTo>
                        <a:cubicBezTo>
                          <a:pt x="152" y="64"/>
                          <a:pt x="152" y="64"/>
                          <a:pt x="152" y="64"/>
                        </a:cubicBezTo>
                        <a:cubicBezTo>
                          <a:pt x="153" y="64"/>
                          <a:pt x="153" y="64"/>
                          <a:pt x="153" y="64"/>
                        </a:cubicBezTo>
                        <a:cubicBezTo>
                          <a:pt x="153" y="64"/>
                          <a:pt x="153" y="64"/>
                          <a:pt x="153" y="64"/>
                        </a:cubicBezTo>
                        <a:cubicBezTo>
                          <a:pt x="153" y="64"/>
                          <a:pt x="153" y="64"/>
                          <a:pt x="153" y="64"/>
                        </a:cubicBezTo>
                        <a:cubicBezTo>
                          <a:pt x="153" y="64"/>
                          <a:pt x="153" y="64"/>
                          <a:pt x="153" y="64"/>
                        </a:cubicBezTo>
                        <a:cubicBezTo>
                          <a:pt x="153" y="64"/>
                          <a:pt x="153" y="64"/>
                          <a:pt x="153" y="64"/>
                        </a:cubicBezTo>
                        <a:cubicBezTo>
                          <a:pt x="154" y="64"/>
                          <a:pt x="154" y="64"/>
                          <a:pt x="154" y="64"/>
                        </a:cubicBezTo>
                        <a:cubicBezTo>
                          <a:pt x="154" y="64"/>
                          <a:pt x="154" y="64"/>
                          <a:pt x="154" y="64"/>
                        </a:cubicBezTo>
                        <a:cubicBezTo>
                          <a:pt x="155" y="64"/>
                          <a:pt x="155" y="64"/>
                          <a:pt x="155" y="64"/>
                        </a:cubicBezTo>
                        <a:cubicBezTo>
                          <a:pt x="155" y="64"/>
                          <a:pt x="155" y="64"/>
                          <a:pt x="155" y="64"/>
                        </a:cubicBezTo>
                        <a:cubicBezTo>
                          <a:pt x="155" y="64"/>
                          <a:pt x="155" y="64"/>
                          <a:pt x="155" y="64"/>
                        </a:cubicBezTo>
                        <a:cubicBezTo>
                          <a:pt x="155" y="65"/>
                          <a:pt x="155" y="65"/>
                          <a:pt x="155" y="65"/>
                        </a:cubicBezTo>
                        <a:cubicBezTo>
                          <a:pt x="155" y="65"/>
                          <a:pt x="155" y="65"/>
                          <a:pt x="155" y="65"/>
                        </a:cubicBezTo>
                        <a:cubicBezTo>
                          <a:pt x="155" y="65"/>
                          <a:pt x="155" y="65"/>
                          <a:pt x="155" y="65"/>
                        </a:cubicBezTo>
                        <a:cubicBezTo>
                          <a:pt x="155" y="65"/>
                          <a:pt x="155" y="65"/>
                          <a:pt x="155" y="65"/>
                        </a:cubicBezTo>
                        <a:cubicBezTo>
                          <a:pt x="155" y="65"/>
                          <a:pt x="155" y="65"/>
                          <a:pt x="155" y="65"/>
                        </a:cubicBezTo>
                        <a:cubicBezTo>
                          <a:pt x="156" y="65"/>
                          <a:pt x="156" y="65"/>
                          <a:pt x="156" y="65"/>
                        </a:cubicBezTo>
                        <a:cubicBezTo>
                          <a:pt x="156" y="65"/>
                          <a:pt x="156" y="65"/>
                          <a:pt x="156" y="65"/>
                        </a:cubicBezTo>
                        <a:cubicBezTo>
                          <a:pt x="156" y="66"/>
                          <a:pt x="156" y="66"/>
                          <a:pt x="156" y="66"/>
                        </a:cubicBezTo>
                        <a:cubicBezTo>
                          <a:pt x="156" y="66"/>
                          <a:pt x="156" y="66"/>
                          <a:pt x="156" y="66"/>
                        </a:cubicBezTo>
                        <a:cubicBezTo>
                          <a:pt x="156" y="66"/>
                          <a:pt x="156" y="66"/>
                          <a:pt x="156" y="66"/>
                        </a:cubicBezTo>
                        <a:cubicBezTo>
                          <a:pt x="156" y="67"/>
                          <a:pt x="156" y="67"/>
                          <a:pt x="156" y="67"/>
                        </a:cubicBezTo>
                        <a:cubicBezTo>
                          <a:pt x="156" y="67"/>
                          <a:pt x="156" y="67"/>
                          <a:pt x="156" y="67"/>
                        </a:cubicBezTo>
                        <a:cubicBezTo>
                          <a:pt x="156" y="67"/>
                          <a:pt x="156" y="67"/>
                          <a:pt x="156" y="67"/>
                        </a:cubicBezTo>
                        <a:cubicBezTo>
                          <a:pt x="156" y="67"/>
                          <a:pt x="156" y="67"/>
                          <a:pt x="156" y="67"/>
                        </a:cubicBezTo>
                        <a:cubicBezTo>
                          <a:pt x="156" y="68"/>
                          <a:pt x="156" y="68"/>
                          <a:pt x="156" y="68"/>
                        </a:cubicBezTo>
                        <a:cubicBezTo>
                          <a:pt x="156" y="68"/>
                          <a:pt x="156" y="68"/>
                          <a:pt x="156" y="68"/>
                        </a:cubicBezTo>
                        <a:cubicBezTo>
                          <a:pt x="156" y="68"/>
                          <a:pt x="156" y="68"/>
                          <a:pt x="156" y="68"/>
                        </a:cubicBezTo>
                        <a:cubicBezTo>
                          <a:pt x="156" y="68"/>
                          <a:pt x="156" y="68"/>
                          <a:pt x="156" y="68"/>
                        </a:cubicBezTo>
                        <a:cubicBezTo>
                          <a:pt x="156" y="68"/>
                          <a:pt x="156" y="68"/>
                          <a:pt x="156" y="68"/>
                        </a:cubicBezTo>
                        <a:cubicBezTo>
                          <a:pt x="156" y="69"/>
                          <a:pt x="156" y="69"/>
                          <a:pt x="156" y="69"/>
                        </a:cubicBezTo>
                        <a:cubicBezTo>
                          <a:pt x="156" y="69"/>
                          <a:pt x="156" y="69"/>
                          <a:pt x="156" y="69"/>
                        </a:cubicBezTo>
                        <a:cubicBezTo>
                          <a:pt x="156" y="69"/>
                          <a:pt x="156" y="69"/>
                          <a:pt x="156" y="69"/>
                        </a:cubicBezTo>
                        <a:cubicBezTo>
                          <a:pt x="156" y="69"/>
                          <a:pt x="156" y="69"/>
                          <a:pt x="156" y="69"/>
                        </a:cubicBezTo>
                        <a:cubicBezTo>
                          <a:pt x="156" y="70"/>
                          <a:pt x="156" y="70"/>
                          <a:pt x="156" y="70"/>
                        </a:cubicBezTo>
                        <a:cubicBezTo>
                          <a:pt x="156" y="70"/>
                          <a:pt x="156" y="70"/>
                          <a:pt x="156" y="70"/>
                        </a:cubicBezTo>
                        <a:cubicBezTo>
                          <a:pt x="155" y="70"/>
                          <a:pt x="155" y="70"/>
                          <a:pt x="155" y="70"/>
                        </a:cubicBezTo>
                        <a:cubicBezTo>
                          <a:pt x="155" y="70"/>
                          <a:pt x="155" y="70"/>
                          <a:pt x="155" y="70"/>
                        </a:cubicBezTo>
                        <a:cubicBezTo>
                          <a:pt x="155" y="70"/>
                          <a:pt x="155" y="70"/>
                          <a:pt x="155" y="70"/>
                        </a:cubicBezTo>
                        <a:cubicBezTo>
                          <a:pt x="155" y="70"/>
                          <a:pt x="155" y="70"/>
                          <a:pt x="155" y="70"/>
                        </a:cubicBezTo>
                        <a:cubicBezTo>
                          <a:pt x="155" y="70"/>
                          <a:pt x="155" y="70"/>
                          <a:pt x="155" y="70"/>
                        </a:cubicBezTo>
                        <a:cubicBezTo>
                          <a:pt x="155" y="70"/>
                          <a:pt x="155" y="70"/>
                          <a:pt x="155" y="70"/>
                        </a:cubicBezTo>
                        <a:cubicBezTo>
                          <a:pt x="155" y="70"/>
                          <a:pt x="155" y="70"/>
                          <a:pt x="155" y="70"/>
                        </a:cubicBezTo>
                        <a:cubicBezTo>
                          <a:pt x="155" y="70"/>
                          <a:pt x="155" y="70"/>
                          <a:pt x="155" y="70"/>
                        </a:cubicBezTo>
                        <a:cubicBezTo>
                          <a:pt x="155" y="70"/>
                          <a:pt x="155" y="70"/>
                          <a:pt x="155" y="70"/>
                        </a:cubicBezTo>
                        <a:cubicBezTo>
                          <a:pt x="155" y="71"/>
                          <a:pt x="155" y="71"/>
                          <a:pt x="155" y="71"/>
                        </a:cubicBezTo>
                        <a:cubicBezTo>
                          <a:pt x="155" y="71"/>
                          <a:pt x="155" y="71"/>
                          <a:pt x="155" y="71"/>
                        </a:cubicBezTo>
                        <a:cubicBezTo>
                          <a:pt x="155" y="71"/>
                          <a:pt x="155" y="71"/>
                          <a:pt x="155" y="71"/>
                        </a:cubicBezTo>
                        <a:cubicBezTo>
                          <a:pt x="154" y="71"/>
                          <a:pt x="154" y="71"/>
                          <a:pt x="154" y="71"/>
                        </a:cubicBezTo>
                        <a:cubicBezTo>
                          <a:pt x="154" y="71"/>
                          <a:pt x="154" y="71"/>
                          <a:pt x="154" y="71"/>
                        </a:cubicBezTo>
                        <a:cubicBezTo>
                          <a:pt x="154" y="71"/>
                          <a:pt x="154" y="71"/>
                          <a:pt x="154" y="71"/>
                        </a:cubicBezTo>
                        <a:cubicBezTo>
                          <a:pt x="154" y="71"/>
                          <a:pt x="154" y="71"/>
                          <a:pt x="154" y="71"/>
                        </a:cubicBezTo>
                        <a:cubicBezTo>
                          <a:pt x="154" y="71"/>
                          <a:pt x="154" y="71"/>
                          <a:pt x="154" y="71"/>
                        </a:cubicBezTo>
                        <a:cubicBezTo>
                          <a:pt x="154" y="71"/>
                          <a:pt x="154" y="71"/>
                          <a:pt x="154" y="71"/>
                        </a:cubicBezTo>
                        <a:cubicBezTo>
                          <a:pt x="154" y="71"/>
                          <a:pt x="154" y="71"/>
                          <a:pt x="154" y="71"/>
                        </a:cubicBezTo>
                        <a:cubicBezTo>
                          <a:pt x="154" y="72"/>
                          <a:pt x="154" y="72"/>
                          <a:pt x="154" y="72"/>
                        </a:cubicBezTo>
                        <a:cubicBezTo>
                          <a:pt x="154" y="72"/>
                          <a:pt x="154" y="72"/>
                          <a:pt x="154" y="72"/>
                        </a:cubicBezTo>
                        <a:cubicBezTo>
                          <a:pt x="154" y="72"/>
                          <a:pt x="154" y="72"/>
                          <a:pt x="154" y="72"/>
                        </a:cubicBezTo>
                        <a:cubicBezTo>
                          <a:pt x="154" y="72"/>
                          <a:pt x="154" y="72"/>
                          <a:pt x="154" y="72"/>
                        </a:cubicBezTo>
                        <a:cubicBezTo>
                          <a:pt x="154" y="72"/>
                          <a:pt x="154" y="72"/>
                          <a:pt x="154" y="72"/>
                        </a:cubicBezTo>
                        <a:cubicBezTo>
                          <a:pt x="153" y="72"/>
                          <a:pt x="153" y="72"/>
                          <a:pt x="153" y="72"/>
                        </a:cubicBezTo>
                        <a:cubicBezTo>
                          <a:pt x="153" y="72"/>
                          <a:pt x="153" y="72"/>
                          <a:pt x="153" y="72"/>
                        </a:cubicBezTo>
                        <a:cubicBezTo>
                          <a:pt x="153" y="73"/>
                          <a:pt x="153" y="73"/>
                          <a:pt x="153" y="73"/>
                        </a:cubicBezTo>
                        <a:cubicBezTo>
                          <a:pt x="153" y="73"/>
                          <a:pt x="153" y="73"/>
                          <a:pt x="153" y="73"/>
                        </a:cubicBezTo>
                        <a:cubicBezTo>
                          <a:pt x="153" y="73"/>
                          <a:pt x="153" y="73"/>
                          <a:pt x="153" y="73"/>
                        </a:cubicBezTo>
                        <a:cubicBezTo>
                          <a:pt x="153" y="73"/>
                          <a:pt x="153" y="73"/>
                          <a:pt x="153" y="73"/>
                        </a:cubicBezTo>
                        <a:cubicBezTo>
                          <a:pt x="153" y="73"/>
                          <a:pt x="153" y="73"/>
                          <a:pt x="153" y="73"/>
                        </a:cubicBezTo>
                        <a:cubicBezTo>
                          <a:pt x="153" y="73"/>
                          <a:pt x="153" y="73"/>
                          <a:pt x="153" y="73"/>
                        </a:cubicBezTo>
                        <a:cubicBezTo>
                          <a:pt x="152" y="73"/>
                          <a:pt x="152" y="73"/>
                          <a:pt x="152" y="73"/>
                        </a:cubicBezTo>
                        <a:cubicBezTo>
                          <a:pt x="152" y="73"/>
                          <a:pt x="152" y="73"/>
                          <a:pt x="152" y="73"/>
                        </a:cubicBezTo>
                        <a:cubicBezTo>
                          <a:pt x="152" y="73"/>
                          <a:pt x="152" y="73"/>
                          <a:pt x="152" y="73"/>
                        </a:cubicBezTo>
                        <a:cubicBezTo>
                          <a:pt x="152" y="73"/>
                          <a:pt x="152" y="73"/>
                          <a:pt x="152" y="73"/>
                        </a:cubicBezTo>
                        <a:cubicBezTo>
                          <a:pt x="152" y="73"/>
                          <a:pt x="152" y="73"/>
                          <a:pt x="152" y="73"/>
                        </a:cubicBezTo>
                        <a:cubicBezTo>
                          <a:pt x="152" y="73"/>
                          <a:pt x="152" y="73"/>
                          <a:pt x="152" y="73"/>
                        </a:cubicBezTo>
                        <a:cubicBezTo>
                          <a:pt x="152" y="73"/>
                          <a:pt x="152" y="73"/>
                          <a:pt x="152" y="73"/>
                        </a:cubicBezTo>
                        <a:cubicBezTo>
                          <a:pt x="152" y="74"/>
                          <a:pt x="152" y="74"/>
                          <a:pt x="152" y="74"/>
                        </a:cubicBezTo>
                        <a:cubicBezTo>
                          <a:pt x="152" y="74"/>
                          <a:pt x="152" y="74"/>
                          <a:pt x="152" y="74"/>
                        </a:cubicBezTo>
                        <a:cubicBezTo>
                          <a:pt x="152" y="74"/>
                          <a:pt x="152" y="74"/>
                          <a:pt x="152" y="74"/>
                        </a:cubicBezTo>
                        <a:cubicBezTo>
                          <a:pt x="152" y="74"/>
                          <a:pt x="152" y="74"/>
                          <a:pt x="152" y="74"/>
                        </a:cubicBezTo>
                        <a:cubicBezTo>
                          <a:pt x="152" y="74"/>
                          <a:pt x="152" y="74"/>
                          <a:pt x="152" y="74"/>
                        </a:cubicBezTo>
                        <a:cubicBezTo>
                          <a:pt x="152" y="74"/>
                          <a:pt x="152" y="74"/>
                          <a:pt x="152" y="74"/>
                        </a:cubicBezTo>
                        <a:cubicBezTo>
                          <a:pt x="152" y="74"/>
                          <a:pt x="152" y="75"/>
                          <a:pt x="152" y="75"/>
                        </a:cubicBezTo>
                        <a:cubicBezTo>
                          <a:pt x="152" y="75"/>
                          <a:pt x="152" y="75"/>
                          <a:pt x="152" y="75"/>
                        </a:cubicBezTo>
                        <a:cubicBezTo>
                          <a:pt x="152" y="75"/>
                          <a:pt x="152" y="75"/>
                          <a:pt x="152" y="75"/>
                        </a:cubicBezTo>
                        <a:cubicBezTo>
                          <a:pt x="152" y="75"/>
                          <a:pt x="152" y="75"/>
                          <a:pt x="152" y="75"/>
                        </a:cubicBezTo>
                        <a:cubicBezTo>
                          <a:pt x="152" y="75"/>
                          <a:pt x="152" y="75"/>
                          <a:pt x="152" y="75"/>
                        </a:cubicBezTo>
                        <a:cubicBezTo>
                          <a:pt x="152" y="75"/>
                          <a:pt x="152" y="75"/>
                          <a:pt x="152" y="75"/>
                        </a:cubicBezTo>
                        <a:cubicBezTo>
                          <a:pt x="152" y="75"/>
                          <a:pt x="152" y="75"/>
                          <a:pt x="152" y="75"/>
                        </a:cubicBezTo>
                        <a:cubicBezTo>
                          <a:pt x="152" y="76"/>
                          <a:pt x="152" y="76"/>
                          <a:pt x="152" y="76"/>
                        </a:cubicBezTo>
                        <a:cubicBezTo>
                          <a:pt x="152" y="76"/>
                          <a:pt x="152" y="76"/>
                          <a:pt x="152" y="76"/>
                        </a:cubicBezTo>
                        <a:cubicBezTo>
                          <a:pt x="152" y="76"/>
                          <a:pt x="152" y="76"/>
                          <a:pt x="152" y="76"/>
                        </a:cubicBezTo>
                        <a:cubicBezTo>
                          <a:pt x="152" y="76"/>
                          <a:pt x="152" y="76"/>
                          <a:pt x="152" y="76"/>
                        </a:cubicBezTo>
                        <a:cubicBezTo>
                          <a:pt x="151" y="76"/>
                          <a:pt x="151" y="76"/>
                          <a:pt x="151" y="76"/>
                        </a:cubicBezTo>
                        <a:cubicBezTo>
                          <a:pt x="151" y="76"/>
                          <a:pt x="151" y="76"/>
                          <a:pt x="151" y="76"/>
                        </a:cubicBezTo>
                        <a:cubicBezTo>
                          <a:pt x="151" y="76"/>
                          <a:pt x="151" y="76"/>
                          <a:pt x="151" y="76"/>
                        </a:cubicBezTo>
                        <a:cubicBezTo>
                          <a:pt x="151" y="76"/>
                          <a:pt x="151" y="76"/>
                          <a:pt x="151" y="76"/>
                        </a:cubicBezTo>
                        <a:cubicBezTo>
                          <a:pt x="151" y="76"/>
                          <a:pt x="151" y="76"/>
                          <a:pt x="151" y="76"/>
                        </a:cubicBezTo>
                        <a:cubicBezTo>
                          <a:pt x="151" y="76"/>
                          <a:pt x="151" y="76"/>
                          <a:pt x="151" y="76"/>
                        </a:cubicBezTo>
                        <a:cubicBezTo>
                          <a:pt x="151" y="76"/>
                          <a:pt x="151" y="76"/>
                          <a:pt x="151" y="76"/>
                        </a:cubicBezTo>
                        <a:cubicBezTo>
                          <a:pt x="151" y="76"/>
                          <a:pt x="151" y="76"/>
                          <a:pt x="151" y="76"/>
                        </a:cubicBezTo>
                        <a:cubicBezTo>
                          <a:pt x="151" y="76"/>
                          <a:pt x="151" y="76"/>
                          <a:pt x="151" y="76"/>
                        </a:cubicBezTo>
                        <a:cubicBezTo>
                          <a:pt x="151" y="77"/>
                          <a:pt x="151" y="77"/>
                          <a:pt x="151" y="77"/>
                        </a:cubicBezTo>
                        <a:cubicBezTo>
                          <a:pt x="151" y="77"/>
                          <a:pt x="151" y="77"/>
                          <a:pt x="151" y="77"/>
                        </a:cubicBezTo>
                        <a:cubicBezTo>
                          <a:pt x="151" y="77"/>
                          <a:pt x="151" y="77"/>
                          <a:pt x="151" y="77"/>
                        </a:cubicBezTo>
                        <a:cubicBezTo>
                          <a:pt x="151" y="77"/>
                          <a:pt x="151" y="77"/>
                          <a:pt x="151" y="77"/>
                        </a:cubicBezTo>
                        <a:cubicBezTo>
                          <a:pt x="151" y="77"/>
                          <a:pt x="151" y="77"/>
                          <a:pt x="151" y="77"/>
                        </a:cubicBezTo>
                        <a:cubicBezTo>
                          <a:pt x="150" y="77"/>
                          <a:pt x="150" y="77"/>
                          <a:pt x="150" y="77"/>
                        </a:cubicBezTo>
                        <a:cubicBezTo>
                          <a:pt x="150" y="77"/>
                          <a:pt x="150" y="77"/>
                          <a:pt x="150" y="77"/>
                        </a:cubicBezTo>
                        <a:cubicBezTo>
                          <a:pt x="150" y="78"/>
                          <a:pt x="150" y="78"/>
                          <a:pt x="150" y="78"/>
                        </a:cubicBezTo>
                        <a:cubicBezTo>
                          <a:pt x="150" y="78"/>
                          <a:pt x="150" y="78"/>
                          <a:pt x="150" y="78"/>
                        </a:cubicBezTo>
                        <a:cubicBezTo>
                          <a:pt x="150" y="78"/>
                          <a:pt x="150" y="78"/>
                          <a:pt x="150" y="78"/>
                        </a:cubicBezTo>
                        <a:cubicBezTo>
                          <a:pt x="150" y="78"/>
                          <a:pt x="150" y="78"/>
                          <a:pt x="150" y="78"/>
                        </a:cubicBezTo>
                        <a:cubicBezTo>
                          <a:pt x="150" y="78"/>
                          <a:pt x="150" y="78"/>
                          <a:pt x="150" y="78"/>
                        </a:cubicBezTo>
                        <a:cubicBezTo>
                          <a:pt x="150" y="78"/>
                          <a:pt x="150" y="78"/>
                          <a:pt x="150" y="78"/>
                        </a:cubicBezTo>
                        <a:cubicBezTo>
                          <a:pt x="150" y="78"/>
                          <a:pt x="150" y="78"/>
                          <a:pt x="150" y="78"/>
                        </a:cubicBezTo>
                        <a:cubicBezTo>
                          <a:pt x="150" y="79"/>
                          <a:pt x="150" y="79"/>
                          <a:pt x="150" y="79"/>
                        </a:cubicBezTo>
                        <a:cubicBezTo>
                          <a:pt x="150" y="79"/>
                          <a:pt x="150" y="79"/>
                          <a:pt x="150" y="79"/>
                        </a:cubicBezTo>
                        <a:cubicBezTo>
                          <a:pt x="150" y="79"/>
                          <a:pt x="150" y="79"/>
                          <a:pt x="150" y="79"/>
                        </a:cubicBezTo>
                        <a:cubicBezTo>
                          <a:pt x="150" y="79"/>
                          <a:pt x="150" y="79"/>
                          <a:pt x="150" y="79"/>
                        </a:cubicBezTo>
                        <a:cubicBezTo>
                          <a:pt x="150" y="79"/>
                          <a:pt x="150" y="79"/>
                          <a:pt x="150" y="79"/>
                        </a:cubicBezTo>
                        <a:cubicBezTo>
                          <a:pt x="150" y="79"/>
                          <a:pt x="150" y="79"/>
                          <a:pt x="150" y="79"/>
                        </a:cubicBezTo>
                        <a:cubicBezTo>
                          <a:pt x="150" y="79"/>
                          <a:pt x="150" y="79"/>
                          <a:pt x="150" y="79"/>
                        </a:cubicBezTo>
                        <a:cubicBezTo>
                          <a:pt x="150" y="79"/>
                          <a:pt x="150" y="79"/>
                          <a:pt x="150" y="79"/>
                        </a:cubicBezTo>
                        <a:cubicBezTo>
                          <a:pt x="150" y="79"/>
                          <a:pt x="150" y="79"/>
                          <a:pt x="150" y="79"/>
                        </a:cubicBezTo>
                        <a:cubicBezTo>
                          <a:pt x="150" y="80"/>
                          <a:pt x="150" y="80"/>
                          <a:pt x="150" y="80"/>
                        </a:cubicBezTo>
                        <a:cubicBezTo>
                          <a:pt x="150" y="80"/>
                          <a:pt x="150" y="80"/>
                          <a:pt x="150" y="80"/>
                        </a:cubicBezTo>
                        <a:cubicBezTo>
                          <a:pt x="150" y="80"/>
                          <a:pt x="150" y="80"/>
                          <a:pt x="150" y="80"/>
                        </a:cubicBezTo>
                        <a:cubicBezTo>
                          <a:pt x="150" y="80"/>
                          <a:pt x="150" y="80"/>
                          <a:pt x="150" y="80"/>
                        </a:cubicBezTo>
                        <a:cubicBezTo>
                          <a:pt x="149" y="80"/>
                          <a:pt x="149" y="80"/>
                          <a:pt x="149" y="80"/>
                        </a:cubicBezTo>
                        <a:cubicBezTo>
                          <a:pt x="149" y="80"/>
                          <a:pt x="149" y="80"/>
                          <a:pt x="149" y="80"/>
                        </a:cubicBezTo>
                        <a:cubicBezTo>
                          <a:pt x="149" y="80"/>
                          <a:pt x="149" y="80"/>
                          <a:pt x="149" y="80"/>
                        </a:cubicBezTo>
                        <a:cubicBezTo>
                          <a:pt x="149" y="80"/>
                          <a:pt x="149" y="80"/>
                          <a:pt x="149" y="80"/>
                        </a:cubicBezTo>
                        <a:cubicBezTo>
                          <a:pt x="149" y="80"/>
                          <a:pt x="149" y="80"/>
                          <a:pt x="149" y="80"/>
                        </a:cubicBezTo>
                        <a:cubicBezTo>
                          <a:pt x="149" y="81"/>
                          <a:pt x="149" y="81"/>
                          <a:pt x="149" y="81"/>
                        </a:cubicBezTo>
                        <a:cubicBezTo>
                          <a:pt x="149" y="81"/>
                          <a:pt x="149" y="81"/>
                          <a:pt x="149" y="81"/>
                        </a:cubicBezTo>
                        <a:cubicBezTo>
                          <a:pt x="149" y="81"/>
                          <a:pt x="149" y="81"/>
                          <a:pt x="149" y="81"/>
                        </a:cubicBezTo>
                        <a:cubicBezTo>
                          <a:pt x="149" y="81"/>
                          <a:pt x="149" y="81"/>
                          <a:pt x="149" y="81"/>
                        </a:cubicBezTo>
                        <a:cubicBezTo>
                          <a:pt x="149" y="81"/>
                          <a:pt x="149" y="81"/>
                          <a:pt x="149" y="81"/>
                        </a:cubicBezTo>
                        <a:cubicBezTo>
                          <a:pt x="149" y="81"/>
                          <a:pt x="149" y="81"/>
                          <a:pt x="149" y="81"/>
                        </a:cubicBezTo>
                        <a:cubicBezTo>
                          <a:pt x="149" y="81"/>
                          <a:pt x="149" y="81"/>
                          <a:pt x="149" y="81"/>
                        </a:cubicBezTo>
                        <a:cubicBezTo>
                          <a:pt x="149" y="81"/>
                          <a:pt x="149" y="81"/>
                          <a:pt x="149" y="81"/>
                        </a:cubicBezTo>
                        <a:cubicBezTo>
                          <a:pt x="149" y="81"/>
                          <a:pt x="149" y="81"/>
                          <a:pt x="149" y="81"/>
                        </a:cubicBezTo>
                        <a:cubicBezTo>
                          <a:pt x="149" y="81"/>
                          <a:pt x="149" y="81"/>
                          <a:pt x="149" y="81"/>
                        </a:cubicBezTo>
                        <a:cubicBezTo>
                          <a:pt x="149" y="81"/>
                          <a:pt x="149" y="81"/>
                          <a:pt x="149" y="81"/>
                        </a:cubicBezTo>
                        <a:cubicBezTo>
                          <a:pt x="149" y="81"/>
                          <a:pt x="149" y="81"/>
                          <a:pt x="149" y="81"/>
                        </a:cubicBezTo>
                        <a:cubicBezTo>
                          <a:pt x="149" y="81"/>
                          <a:pt x="149" y="81"/>
                          <a:pt x="149" y="81"/>
                        </a:cubicBezTo>
                        <a:cubicBezTo>
                          <a:pt x="149" y="81"/>
                          <a:pt x="149" y="81"/>
                          <a:pt x="149" y="81"/>
                        </a:cubicBezTo>
                        <a:cubicBezTo>
                          <a:pt x="148" y="81"/>
                          <a:pt x="148" y="81"/>
                          <a:pt x="148" y="81"/>
                        </a:cubicBezTo>
                        <a:cubicBezTo>
                          <a:pt x="148" y="81"/>
                          <a:pt x="148" y="81"/>
                          <a:pt x="148" y="81"/>
                        </a:cubicBezTo>
                        <a:cubicBezTo>
                          <a:pt x="148" y="81"/>
                          <a:pt x="148" y="81"/>
                          <a:pt x="148" y="81"/>
                        </a:cubicBezTo>
                        <a:cubicBezTo>
                          <a:pt x="148" y="81"/>
                          <a:pt x="148" y="81"/>
                          <a:pt x="148" y="81"/>
                        </a:cubicBezTo>
                        <a:cubicBezTo>
                          <a:pt x="148" y="81"/>
                          <a:pt x="148" y="81"/>
                          <a:pt x="148" y="81"/>
                        </a:cubicBezTo>
                        <a:cubicBezTo>
                          <a:pt x="148" y="82"/>
                          <a:pt x="148" y="82"/>
                          <a:pt x="148" y="82"/>
                        </a:cubicBezTo>
                        <a:cubicBezTo>
                          <a:pt x="148" y="82"/>
                          <a:pt x="148" y="82"/>
                          <a:pt x="148" y="82"/>
                        </a:cubicBezTo>
                        <a:cubicBezTo>
                          <a:pt x="148" y="82"/>
                          <a:pt x="148" y="82"/>
                          <a:pt x="148" y="82"/>
                        </a:cubicBezTo>
                        <a:cubicBezTo>
                          <a:pt x="148" y="82"/>
                          <a:pt x="148" y="82"/>
                          <a:pt x="148" y="82"/>
                        </a:cubicBezTo>
                        <a:cubicBezTo>
                          <a:pt x="148" y="82"/>
                          <a:pt x="148" y="82"/>
                          <a:pt x="148" y="82"/>
                        </a:cubicBezTo>
                        <a:cubicBezTo>
                          <a:pt x="148" y="82"/>
                          <a:pt x="148" y="82"/>
                          <a:pt x="148" y="82"/>
                        </a:cubicBezTo>
                        <a:cubicBezTo>
                          <a:pt x="148" y="81"/>
                          <a:pt x="148" y="81"/>
                          <a:pt x="148" y="81"/>
                        </a:cubicBezTo>
                        <a:cubicBezTo>
                          <a:pt x="147" y="81"/>
                          <a:pt x="147" y="81"/>
                          <a:pt x="147" y="81"/>
                        </a:cubicBezTo>
                        <a:cubicBezTo>
                          <a:pt x="147" y="81"/>
                          <a:pt x="147" y="81"/>
                          <a:pt x="147" y="81"/>
                        </a:cubicBezTo>
                        <a:cubicBezTo>
                          <a:pt x="147" y="81"/>
                          <a:pt x="147" y="81"/>
                          <a:pt x="147" y="81"/>
                        </a:cubicBezTo>
                        <a:cubicBezTo>
                          <a:pt x="147" y="81"/>
                          <a:pt x="147" y="81"/>
                          <a:pt x="147" y="81"/>
                        </a:cubicBezTo>
                        <a:cubicBezTo>
                          <a:pt x="147" y="81"/>
                          <a:pt x="147" y="81"/>
                          <a:pt x="147" y="81"/>
                        </a:cubicBezTo>
                        <a:cubicBezTo>
                          <a:pt x="147" y="81"/>
                          <a:pt x="147" y="81"/>
                          <a:pt x="147" y="81"/>
                        </a:cubicBezTo>
                        <a:cubicBezTo>
                          <a:pt x="147" y="82"/>
                          <a:pt x="147" y="82"/>
                          <a:pt x="147" y="82"/>
                        </a:cubicBezTo>
                        <a:cubicBezTo>
                          <a:pt x="147" y="82"/>
                          <a:pt x="147" y="82"/>
                          <a:pt x="147" y="82"/>
                        </a:cubicBezTo>
                        <a:cubicBezTo>
                          <a:pt x="147" y="82"/>
                          <a:pt x="147" y="82"/>
                          <a:pt x="147" y="82"/>
                        </a:cubicBezTo>
                        <a:cubicBezTo>
                          <a:pt x="146" y="82"/>
                          <a:pt x="146" y="82"/>
                          <a:pt x="146" y="82"/>
                        </a:cubicBezTo>
                        <a:cubicBezTo>
                          <a:pt x="146" y="82"/>
                          <a:pt x="146" y="82"/>
                          <a:pt x="146" y="82"/>
                        </a:cubicBezTo>
                        <a:cubicBezTo>
                          <a:pt x="146" y="82"/>
                          <a:pt x="146" y="82"/>
                          <a:pt x="146" y="82"/>
                        </a:cubicBezTo>
                        <a:cubicBezTo>
                          <a:pt x="146" y="82"/>
                          <a:pt x="146" y="82"/>
                          <a:pt x="146" y="82"/>
                        </a:cubicBezTo>
                        <a:cubicBezTo>
                          <a:pt x="146" y="82"/>
                          <a:pt x="146" y="82"/>
                          <a:pt x="146" y="82"/>
                        </a:cubicBezTo>
                        <a:cubicBezTo>
                          <a:pt x="146" y="82"/>
                          <a:pt x="146" y="82"/>
                          <a:pt x="146" y="82"/>
                        </a:cubicBezTo>
                        <a:cubicBezTo>
                          <a:pt x="146" y="82"/>
                          <a:pt x="146" y="82"/>
                          <a:pt x="146" y="82"/>
                        </a:cubicBezTo>
                        <a:cubicBezTo>
                          <a:pt x="146" y="82"/>
                          <a:pt x="146" y="82"/>
                          <a:pt x="146" y="82"/>
                        </a:cubicBezTo>
                        <a:cubicBezTo>
                          <a:pt x="146" y="82"/>
                          <a:pt x="146" y="82"/>
                          <a:pt x="146" y="82"/>
                        </a:cubicBezTo>
                        <a:cubicBezTo>
                          <a:pt x="146" y="82"/>
                          <a:pt x="145" y="82"/>
                          <a:pt x="145" y="82"/>
                        </a:cubicBezTo>
                        <a:cubicBezTo>
                          <a:pt x="145" y="82"/>
                          <a:pt x="145" y="82"/>
                          <a:pt x="145" y="82"/>
                        </a:cubicBezTo>
                        <a:cubicBezTo>
                          <a:pt x="145" y="82"/>
                          <a:pt x="145" y="82"/>
                          <a:pt x="145" y="82"/>
                        </a:cubicBezTo>
                        <a:cubicBezTo>
                          <a:pt x="145" y="82"/>
                          <a:pt x="145" y="82"/>
                          <a:pt x="145" y="82"/>
                        </a:cubicBezTo>
                        <a:cubicBezTo>
                          <a:pt x="145" y="82"/>
                          <a:pt x="145" y="82"/>
                          <a:pt x="145" y="82"/>
                        </a:cubicBezTo>
                        <a:cubicBezTo>
                          <a:pt x="145" y="82"/>
                          <a:pt x="145" y="82"/>
                          <a:pt x="145" y="82"/>
                        </a:cubicBezTo>
                        <a:cubicBezTo>
                          <a:pt x="145" y="82"/>
                          <a:pt x="145" y="82"/>
                          <a:pt x="145" y="82"/>
                        </a:cubicBezTo>
                        <a:cubicBezTo>
                          <a:pt x="145" y="82"/>
                          <a:pt x="145" y="82"/>
                          <a:pt x="145" y="82"/>
                        </a:cubicBezTo>
                        <a:cubicBezTo>
                          <a:pt x="145" y="83"/>
                          <a:pt x="145" y="83"/>
                          <a:pt x="145" y="83"/>
                        </a:cubicBezTo>
                        <a:cubicBezTo>
                          <a:pt x="145" y="83"/>
                          <a:pt x="145" y="83"/>
                          <a:pt x="145" y="83"/>
                        </a:cubicBezTo>
                        <a:cubicBezTo>
                          <a:pt x="145" y="83"/>
                          <a:pt x="145" y="83"/>
                          <a:pt x="145" y="83"/>
                        </a:cubicBezTo>
                        <a:cubicBezTo>
                          <a:pt x="145" y="83"/>
                          <a:pt x="145" y="83"/>
                          <a:pt x="145" y="83"/>
                        </a:cubicBezTo>
                        <a:cubicBezTo>
                          <a:pt x="145" y="83"/>
                          <a:pt x="145" y="83"/>
                          <a:pt x="145" y="83"/>
                        </a:cubicBezTo>
                        <a:cubicBezTo>
                          <a:pt x="145" y="83"/>
                          <a:pt x="145" y="83"/>
                          <a:pt x="145" y="83"/>
                        </a:cubicBezTo>
                        <a:cubicBezTo>
                          <a:pt x="145" y="83"/>
                          <a:pt x="145" y="83"/>
                          <a:pt x="145" y="83"/>
                        </a:cubicBezTo>
                        <a:cubicBezTo>
                          <a:pt x="145" y="83"/>
                          <a:pt x="145" y="83"/>
                          <a:pt x="145" y="83"/>
                        </a:cubicBezTo>
                        <a:cubicBezTo>
                          <a:pt x="145" y="83"/>
                          <a:pt x="145" y="83"/>
                          <a:pt x="145" y="83"/>
                        </a:cubicBezTo>
                        <a:cubicBezTo>
                          <a:pt x="145" y="83"/>
                          <a:pt x="145" y="83"/>
                          <a:pt x="145" y="83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144" y="84"/>
                          <a:pt x="144" y="84"/>
                          <a:pt x="144" y="84"/>
                        </a:cubicBezTo>
                        <a:cubicBezTo>
                          <a:pt x="144" y="84"/>
                          <a:pt x="144" y="84"/>
                          <a:pt x="144" y="84"/>
                        </a:cubicBezTo>
                        <a:cubicBezTo>
                          <a:pt x="144" y="84"/>
                          <a:pt x="144" y="84"/>
                          <a:pt x="144" y="84"/>
                        </a:cubicBezTo>
                        <a:cubicBezTo>
                          <a:pt x="144" y="84"/>
                          <a:pt x="144" y="84"/>
                          <a:pt x="144" y="84"/>
                        </a:cubicBezTo>
                        <a:cubicBezTo>
                          <a:pt x="144" y="84"/>
                          <a:pt x="144" y="84"/>
                          <a:pt x="144" y="84"/>
                        </a:cubicBezTo>
                        <a:cubicBezTo>
                          <a:pt x="144" y="85"/>
                          <a:pt x="144" y="85"/>
                          <a:pt x="144" y="85"/>
                        </a:cubicBezTo>
                        <a:cubicBezTo>
                          <a:pt x="144" y="85"/>
                          <a:pt x="144" y="85"/>
                          <a:pt x="144" y="85"/>
                        </a:cubicBezTo>
                        <a:cubicBezTo>
                          <a:pt x="144" y="85"/>
                          <a:pt x="144" y="85"/>
                          <a:pt x="144" y="85"/>
                        </a:cubicBezTo>
                        <a:cubicBezTo>
                          <a:pt x="144" y="85"/>
                          <a:pt x="144" y="85"/>
                          <a:pt x="144" y="85"/>
                        </a:cubicBezTo>
                        <a:cubicBezTo>
                          <a:pt x="144" y="85"/>
                          <a:pt x="144" y="85"/>
                          <a:pt x="144" y="85"/>
                        </a:cubicBezTo>
                        <a:cubicBezTo>
                          <a:pt x="144" y="85"/>
                          <a:pt x="144" y="85"/>
                          <a:pt x="144" y="85"/>
                        </a:cubicBezTo>
                        <a:cubicBezTo>
                          <a:pt x="144" y="85"/>
                          <a:pt x="144" y="85"/>
                          <a:pt x="144" y="85"/>
                        </a:cubicBezTo>
                        <a:cubicBezTo>
                          <a:pt x="144" y="85"/>
                          <a:pt x="144" y="85"/>
                          <a:pt x="144" y="85"/>
                        </a:cubicBezTo>
                        <a:cubicBezTo>
                          <a:pt x="144" y="85"/>
                          <a:pt x="144" y="85"/>
                          <a:pt x="144" y="85"/>
                        </a:cubicBezTo>
                        <a:cubicBezTo>
                          <a:pt x="144" y="85"/>
                          <a:pt x="144" y="85"/>
                          <a:pt x="144" y="85"/>
                        </a:cubicBezTo>
                        <a:cubicBezTo>
                          <a:pt x="143" y="85"/>
                          <a:pt x="143" y="85"/>
                          <a:pt x="143" y="85"/>
                        </a:cubicBezTo>
                        <a:cubicBezTo>
                          <a:pt x="143" y="85"/>
                          <a:pt x="143" y="85"/>
                          <a:pt x="143" y="85"/>
                        </a:cubicBezTo>
                        <a:cubicBezTo>
                          <a:pt x="143" y="85"/>
                          <a:pt x="143" y="85"/>
                          <a:pt x="143" y="85"/>
                        </a:cubicBezTo>
                        <a:cubicBezTo>
                          <a:pt x="143" y="85"/>
                          <a:pt x="143" y="85"/>
                          <a:pt x="143" y="85"/>
                        </a:cubicBezTo>
                        <a:cubicBezTo>
                          <a:pt x="143" y="85"/>
                          <a:pt x="143" y="85"/>
                          <a:pt x="143" y="85"/>
                        </a:cubicBezTo>
                        <a:cubicBezTo>
                          <a:pt x="143" y="85"/>
                          <a:pt x="143" y="85"/>
                          <a:pt x="143" y="85"/>
                        </a:cubicBezTo>
                        <a:cubicBezTo>
                          <a:pt x="143" y="85"/>
                          <a:pt x="143" y="85"/>
                          <a:pt x="143" y="85"/>
                        </a:cubicBezTo>
                        <a:cubicBezTo>
                          <a:pt x="143" y="85"/>
                          <a:pt x="143" y="85"/>
                          <a:pt x="143" y="85"/>
                        </a:cubicBezTo>
                        <a:cubicBezTo>
                          <a:pt x="143" y="85"/>
                          <a:pt x="143" y="85"/>
                          <a:pt x="143" y="85"/>
                        </a:cubicBezTo>
                        <a:cubicBezTo>
                          <a:pt x="143" y="85"/>
                          <a:pt x="143" y="85"/>
                          <a:pt x="143" y="85"/>
                        </a:cubicBezTo>
                        <a:cubicBezTo>
                          <a:pt x="143" y="85"/>
                          <a:pt x="143" y="85"/>
                          <a:pt x="143" y="85"/>
                        </a:cubicBezTo>
                        <a:cubicBezTo>
                          <a:pt x="143" y="85"/>
                          <a:pt x="143" y="85"/>
                          <a:pt x="143" y="85"/>
                        </a:cubicBezTo>
                        <a:cubicBezTo>
                          <a:pt x="143" y="85"/>
                          <a:pt x="143" y="85"/>
                          <a:pt x="143" y="85"/>
                        </a:cubicBezTo>
                        <a:cubicBezTo>
                          <a:pt x="143" y="85"/>
                          <a:pt x="143" y="85"/>
                          <a:pt x="143" y="85"/>
                        </a:cubicBezTo>
                        <a:cubicBezTo>
                          <a:pt x="142" y="85"/>
                          <a:pt x="142" y="85"/>
                          <a:pt x="142" y="85"/>
                        </a:cubicBezTo>
                        <a:cubicBezTo>
                          <a:pt x="142" y="85"/>
                          <a:pt x="142" y="85"/>
                          <a:pt x="142" y="85"/>
                        </a:cubicBezTo>
                        <a:cubicBezTo>
                          <a:pt x="142" y="86"/>
                          <a:pt x="142" y="86"/>
                          <a:pt x="142" y="86"/>
                        </a:cubicBezTo>
                        <a:cubicBezTo>
                          <a:pt x="142" y="86"/>
                          <a:pt x="142" y="86"/>
                          <a:pt x="142" y="86"/>
                        </a:cubicBezTo>
                        <a:cubicBezTo>
                          <a:pt x="142" y="86"/>
                          <a:pt x="142" y="86"/>
                          <a:pt x="142" y="86"/>
                        </a:cubicBezTo>
                        <a:cubicBezTo>
                          <a:pt x="142" y="86"/>
                          <a:pt x="142" y="86"/>
                          <a:pt x="142" y="86"/>
                        </a:cubicBezTo>
                        <a:cubicBezTo>
                          <a:pt x="142" y="86"/>
                          <a:pt x="142" y="86"/>
                          <a:pt x="142" y="86"/>
                        </a:cubicBezTo>
                        <a:cubicBezTo>
                          <a:pt x="142" y="86"/>
                          <a:pt x="142" y="86"/>
                          <a:pt x="142" y="86"/>
                        </a:cubicBezTo>
                        <a:cubicBezTo>
                          <a:pt x="142" y="86"/>
                          <a:pt x="142" y="86"/>
                          <a:pt x="142" y="86"/>
                        </a:cubicBezTo>
                        <a:cubicBezTo>
                          <a:pt x="142" y="86"/>
                          <a:pt x="142" y="86"/>
                          <a:pt x="142" y="86"/>
                        </a:cubicBezTo>
                        <a:cubicBezTo>
                          <a:pt x="142" y="86"/>
                          <a:pt x="142" y="86"/>
                          <a:pt x="142" y="86"/>
                        </a:cubicBezTo>
                        <a:cubicBezTo>
                          <a:pt x="142" y="86"/>
                          <a:pt x="142" y="86"/>
                          <a:pt x="142" y="86"/>
                        </a:cubicBezTo>
                        <a:cubicBezTo>
                          <a:pt x="142" y="86"/>
                          <a:pt x="142" y="86"/>
                          <a:pt x="142" y="86"/>
                        </a:cubicBezTo>
                        <a:cubicBezTo>
                          <a:pt x="142" y="86"/>
                          <a:pt x="142" y="86"/>
                          <a:pt x="142" y="86"/>
                        </a:cubicBezTo>
                        <a:cubicBezTo>
                          <a:pt x="142" y="86"/>
                          <a:pt x="142" y="87"/>
                          <a:pt x="142" y="87"/>
                        </a:cubicBezTo>
                        <a:cubicBezTo>
                          <a:pt x="142" y="87"/>
                          <a:pt x="142" y="87"/>
                          <a:pt x="142" y="87"/>
                        </a:cubicBezTo>
                        <a:cubicBezTo>
                          <a:pt x="142" y="87"/>
                          <a:pt x="142" y="87"/>
                          <a:pt x="142" y="87"/>
                        </a:cubicBezTo>
                        <a:cubicBezTo>
                          <a:pt x="142" y="87"/>
                          <a:pt x="142" y="87"/>
                          <a:pt x="142" y="87"/>
                        </a:cubicBezTo>
                        <a:cubicBezTo>
                          <a:pt x="142" y="87"/>
                          <a:pt x="142" y="87"/>
                          <a:pt x="142" y="87"/>
                        </a:cubicBezTo>
                        <a:cubicBezTo>
                          <a:pt x="142" y="87"/>
                          <a:pt x="142" y="87"/>
                          <a:pt x="142" y="87"/>
                        </a:cubicBezTo>
                        <a:cubicBezTo>
                          <a:pt x="142" y="87"/>
                          <a:pt x="142" y="87"/>
                          <a:pt x="142" y="87"/>
                        </a:cubicBezTo>
                        <a:cubicBezTo>
                          <a:pt x="142" y="87"/>
                          <a:pt x="142" y="87"/>
                          <a:pt x="142" y="87"/>
                        </a:cubicBezTo>
                        <a:cubicBezTo>
                          <a:pt x="141" y="87"/>
                          <a:pt x="141" y="87"/>
                          <a:pt x="141" y="87"/>
                        </a:cubicBezTo>
                        <a:cubicBezTo>
                          <a:pt x="141" y="88"/>
                          <a:pt x="141" y="88"/>
                          <a:pt x="141" y="88"/>
                        </a:cubicBezTo>
                        <a:cubicBezTo>
                          <a:pt x="141" y="88"/>
                          <a:pt x="141" y="88"/>
                          <a:pt x="141" y="88"/>
                        </a:cubicBezTo>
                        <a:cubicBezTo>
                          <a:pt x="141" y="88"/>
                          <a:pt x="141" y="88"/>
                          <a:pt x="141" y="88"/>
                        </a:cubicBezTo>
                        <a:cubicBezTo>
                          <a:pt x="141" y="88"/>
                          <a:pt x="141" y="88"/>
                          <a:pt x="141" y="88"/>
                        </a:cubicBezTo>
                        <a:cubicBezTo>
                          <a:pt x="141" y="88"/>
                          <a:pt x="141" y="88"/>
                          <a:pt x="141" y="88"/>
                        </a:cubicBezTo>
                        <a:cubicBezTo>
                          <a:pt x="141" y="88"/>
                          <a:pt x="141" y="88"/>
                          <a:pt x="141" y="88"/>
                        </a:cubicBezTo>
                        <a:cubicBezTo>
                          <a:pt x="141" y="88"/>
                          <a:pt x="141" y="88"/>
                          <a:pt x="141" y="88"/>
                        </a:cubicBezTo>
                        <a:cubicBezTo>
                          <a:pt x="141" y="88"/>
                          <a:pt x="141" y="88"/>
                          <a:pt x="141" y="88"/>
                        </a:cubicBezTo>
                        <a:cubicBezTo>
                          <a:pt x="141" y="89"/>
                          <a:pt x="141" y="89"/>
                          <a:pt x="141" y="89"/>
                        </a:cubicBezTo>
                        <a:cubicBezTo>
                          <a:pt x="141" y="89"/>
                          <a:pt x="141" y="89"/>
                          <a:pt x="141" y="89"/>
                        </a:cubicBezTo>
                        <a:cubicBezTo>
                          <a:pt x="141" y="89"/>
                          <a:pt x="141" y="89"/>
                          <a:pt x="141" y="89"/>
                        </a:cubicBezTo>
                        <a:cubicBezTo>
                          <a:pt x="141" y="89"/>
                          <a:pt x="141" y="89"/>
                          <a:pt x="141" y="89"/>
                        </a:cubicBezTo>
                        <a:cubicBezTo>
                          <a:pt x="141" y="89"/>
                          <a:pt x="141" y="90"/>
                          <a:pt x="141" y="90"/>
                        </a:cubicBezTo>
                        <a:cubicBezTo>
                          <a:pt x="141" y="90"/>
                          <a:pt x="141" y="90"/>
                          <a:pt x="141" y="90"/>
                        </a:cubicBezTo>
                        <a:cubicBezTo>
                          <a:pt x="141" y="90"/>
                          <a:pt x="141" y="90"/>
                          <a:pt x="141" y="90"/>
                        </a:cubicBezTo>
                        <a:cubicBezTo>
                          <a:pt x="141" y="90"/>
                          <a:pt x="141" y="90"/>
                          <a:pt x="141" y="90"/>
                        </a:cubicBezTo>
                        <a:cubicBezTo>
                          <a:pt x="141" y="90"/>
                          <a:pt x="141" y="90"/>
                          <a:pt x="141" y="90"/>
                        </a:cubicBezTo>
                        <a:cubicBezTo>
                          <a:pt x="141" y="90"/>
                          <a:pt x="141" y="90"/>
                          <a:pt x="141" y="90"/>
                        </a:cubicBezTo>
                        <a:cubicBezTo>
                          <a:pt x="141" y="90"/>
                          <a:pt x="141" y="90"/>
                          <a:pt x="141" y="90"/>
                        </a:cubicBezTo>
                        <a:cubicBezTo>
                          <a:pt x="141" y="90"/>
                          <a:pt x="141" y="90"/>
                          <a:pt x="141" y="90"/>
                        </a:cubicBezTo>
                        <a:cubicBezTo>
                          <a:pt x="141" y="90"/>
                          <a:pt x="141" y="90"/>
                          <a:pt x="141" y="90"/>
                        </a:cubicBezTo>
                        <a:cubicBezTo>
                          <a:pt x="141" y="90"/>
                          <a:pt x="141" y="90"/>
                          <a:pt x="141" y="90"/>
                        </a:cubicBezTo>
                        <a:cubicBezTo>
                          <a:pt x="141" y="90"/>
                          <a:pt x="141" y="90"/>
                          <a:pt x="141" y="90"/>
                        </a:cubicBezTo>
                        <a:cubicBezTo>
                          <a:pt x="141" y="91"/>
                          <a:pt x="141" y="91"/>
                          <a:pt x="141" y="91"/>
                        </a:cubicBezTo>
                        <a:cubicBezTo>
                          <a:pt x="141" y="91"/>
                          <a:pt x="141" y="91"/>
                          <a:pt x="141" y="91"/>
                        </a:cubicBezTo>
                        <a:cubicBezTo>
                          <a:pt x="141" y="91"/>
                          <a:pt x="141" y="91"/>
                          <a:pt x="141" y="91"/>
                        </a:cubicBezTo>
                        <a:cubicBezTo>
                          <a:pt x="141" y="91"/>
                          <a:pt x="141" y="91"/>
                          <a:pt x="141" y="91"/>
                        </a:cubicBezTo>
                        <a:cubicBezTo>
                          <a:pt x="141" y="91"/>
                          <a:pt x="141" y="91"/>
                          <a:pt x="141" y="91"/>
                        </a:cubicBezTo>
                        <a:cubicBezTo>
                          <a:pt x="141" y="91"/>
                          <a:pt x="141" y="91"/>
                          <a:pt x="141" y="91"/>
                        </a:cubicBezTo>
                        <a:cubicBezTo>
                          <a:pt x="140" y="91"/>
                          <a:pt x="140" y="91"/>
                          <a:pt x="140" y="91"/>
                        </a:cubicBezTo>
                        <a:cubicBezTo>
                          <a:pt x="140" y="91"/>
                          <a:pt x="140" y="91"/>
                          <a:pt x="140" y="91"/>
                        </a:cubicBezTo>
                        <a:cubicBezTo>
                          <a:pt x="140" y="91"/>
                          <a:pt x="140" y="91"/>
                          <a:pt x="140" y="91"/>
                        </a:cubicBezTo>
                        <a:cubicBezTo>
                          <a:pt x="140" y="91"/>
                          <a:pt x="140" y="91"/>
                          <a:pt x="140" y="91"/>
                        </a:cubicBezTo>
                        <a:cubicBezTo>
                          <a:pt x="140" y="92"/>
                          <a:pt x="140" y="92"/>
                          <a:pt x="140" y="92"/>
                        </a:cubicBezTo>
                        <a:cubicBezTo>
                          <a:pt x="140" y="92"/>
                          <a:pt x="140" y="92"/>
                          <a:pt x="140" y="92"/>
                        </a:cubicBezTo>
                        <a:cubicBezTo>
                          <a:pt x="140" y="92"/>
                          <a:pt x="140" y="92"/>
                          <a:pt x="140" y="92"/>
                        </a:cubicBezTo>
                        <a:cubicBezTo>
                          <a:pt x="140" y="93"/>
                          <a:pt x="140" y="93"/>
                          <a:pt x="140" y="93"/>
                        </a:cubicBezTo>
                        <a:cubicBezTo>
                          <a:pt x="140" y="93"/>
                          <a:pt x="140" y="93"/>
                          <a:pt x="140" y="93"/>
                        </a:cubicBezTo>
                        <a:cubicBezTo>
                          <a:pt x="140" y="93"/>
                          <a:pt x="140" y="93"/>
                          <a:pt x="140" y="93"/>
                        </a:cubicBezTo>
                        <a:cubicBezTo>
                          <a:pt x="140" y="93"/>
                          <a:pt x="140" y="93"/>
                          <a:pt x="140" y="93"/>
                        </a:cubicBezTo>
                        <a:cubicBezTo>
                          <a:pt x="140" y="93"/>
                          <a:pt x="140" y="94"/>
                          <a:pt x="140" y="94"/>
                        </a:cubicBezTo>
                        <a:cubicBezTo>
                          <a:pt x="140" y="94"/>
                          <a:pt x="140" y="94"/>
                          <a:pt x="140" y="94"/>
                        </a:cubicBezTo>
                        <a:cubicBezTo>
                          <a:pt x="140" y="94"/>
                          <a:pt x="140" y="94"/>
                          <a:pt x="140" y="94"/>
                        </a:cubicBezTo>
                        <a:cubicBezTo>
                          <a:pt x="140" y="94"/>
                          <a:pt x="140" y="94"/>
                          <a:pt x="140" y="94"/>
                        </a:cubicBezTo>
                        <a:cubicBezTo>
                          <a:pt x="140" y="94"/>
                          <a:pt x="140" y="94"/>
                          <a:pt x="140" y="94"/>
                        </a:cubicBezTo>
                        <a:cubicBezTo>
                          <a:pt x="140" y="94"/>
                          <a:pt x="140" y="94"/>
                          <a:pt x="140" y="94"/>
                        </a:cubicBezTo>
                        <a:cubicBezTo>
                          <a:pt x="140" y="94"/>
                          <a:pt x="140" y="94"/>
                          <a:pt x="140" y="94"/>
                        </a:cubicBezTo>
                        <a:cubicBezTo>
                          <a:pt x="140" y="94"/>
                          <a:pt x="140" y="94"/>
                          <a:pt x="140" y="94"/>
                        </a:cubicBezTo>
                        <a:cubicBezTo>
                          <a:pt x="140" y="95"/>
                          <a:pt x="140" y="95"/>
                          <a:pt x="140" y="95"/>
                        </a:cubicBezTo>
                        <a:cubicBezTo>
                          <a:pt x="140" y="95"/>
                          <a:pt x="140" y="95"/>
                          <a:pt x="140" y="95"/>
                        </a:cubicBezTo>
                        <a:cubicBezTo>
                          <a:pt x="140" y="95"/>
                          <a:pt x="140" y="95"/>
                          <a:pt x="140" y="95"/>
                        </a:cubicBezTo>
                        <a:cubicBezTo>
                          <a:pt x="140" y="95"/>
                          <a:pt x="140" y="95"/>
                          <a:pt x="140" y="95"/>
                        </a:cubicBezTo>
                        <a:cubicBezTo>
                          <a:pt x="140" y="95"/>
                          <a:pt x="140" y="95"/>
                          <a:pt x="140" y="95"/>
                        </a:cubicBezTo>
                        <a:cubicBezTo>
                          <a:pt x="140" y="95"/>
                          <a:pt x="140" y="95"/>
                          <a:pt x="140" y="95"/>
                        </a:cubicBezTo>
                        <a:cubicBezTo>
                          <a:pt x="140" y="95"/>
                          <a:pt x="140" y="95"/>
                          <a:pt x="140" y="95"/>
                        </a:cubicBezTo>
                        <a:cubicBezTo>
                          <a:pt x="140" y="95"/>
                          <a:pt x="140" y="95"/>
                          <a:pt x="140" y="95"/>
                        </a:cubicBezTo>
                        <a:cubicBezTo>
                          <a:pt x="140" y="95"/>
                          <a:pt x="140" y="95"/>
                          <a:pt x="140" y="95"/>
                        </a:cubicBezTo>
                        <a:cubicBezTo>
                          <a:pt x="140" y="96"/>
                          <a:pt x="140" y="96"/>
                          <a:pt x="140" y="96"/>
                        </a:cubicBezTo>
                        <a:cubicBezTo>
                          <a:pt x="140" y="96"/>
                          <a:pt x="140" y="96"/>
                          <a:pt x="140" y="96"/>
                        </a:cubicBezTo>
                        <a:cubicBezTo>
                          <a:pt x="140" y="96"/>
                          <a:pt x="140" y="96"/>
                          <a:pt x="140" y="96"/>
                        </a:cubicBezTo>
                        <a:cubicBezTo>
                          <a:pt x="140" y="96"/>
                          <a:pt x="140" y="96"/>
                          <a:pt x="140" y="96"/>
                        </a:cubicBezTo>
                        <a:cubicBezTo>
                          <a:pt x="140" y="96"/>
                          <a:pt x="140" y="96"/>
                          <a:pt x="140" y="96"/>
                        </a:cubicBezTo>
                        <a:cubicBezTo>
                          <a:pt x="140" y="96"/>
                          <a:pt x="140" y="96"/>
                          <a:pt x="140" y="96"/>
                        </a:cubicBezTo>
                        <a:cubicBezTo>
                          <a:pt x="140" y="96"/>
                          <a:pt x="140" y="96"/>
                          <a:pt x="140" y="96"/>
                        </a:cubicBezTo>
                        <a:cubicBezTo>
                          <a:pt x="140" y="97"/>
                          <a:pt x="140" y="97"/>
                          <a:pt x="140" y="97"/>
                        </a:cubicBezTo>
                        <a:cubicBezTo>
                          <a:pt x="140" y="97"/>
                          <a:pt x="140" y="97"/>
                          <a:pt x="140" y="97"/>
                        </a:cubicBezTo>
                        <a:cubicBezTo>
                          <a:pt x="140" y="97"/>
                          <a:pt x="140" y="97"/>
                          <a:pt x="140" y="97"/>
                        </a:cubicBezTo>
                        <a:cubicBezTo>
                          <a:pt x="140" y="97"/>
                          <a:pt x="140" y="97"/>
                          <a:pt x="140" y="97"/>
                        </a:cubicBezTo>
                        <a:cubicBezTo>
                          <a:pt x="139" y="97"/>
                          <a:pt x="139" y="97"/>
                          <a:pt x="139" y="97"/>
                        </a:cubicBezTo>
                        <a:cubicBezTo>
                          <a:pt x="139" y="97"/>
                          <a:pt x="139" y="97"/>
                          <a:pt x="139" y="97"/>
                        </a:cubicBezTo>
                        <a:cubicBezTo>
                          <a:pt x="139" y="97"/>
                          <a:pt x="139" y="97"/>
                          <a:pt x="139" y="97"/>
                        </a:cubicBezTo>
                        <a:cubicBezTo>
                          <a:pt x="139" y="97"/>
                          <a:pt x="139" y="97"/>
                          <a:pt x="139" y="97"/>
                        </a:cubicBezTo>
                        <a:cubicBezTo>
                          <a:pt x="139" y="97"/>
                          <a:pt x="139" y="97"/>
                          <a:pt x="139" y="97"/>
                        </a:cubicBezTo>
                        <a:cubicBezTo>
                          <a:pt x="139" y="98"/>
                          <a:pt x="139" y="98"/>
                          <a:pt x="139" y="98"/>
                        </a:cubicBezTo>
                        <a:cubicBezTo>
                          <a:pt x="139" y="98"/>
                          <a:pt x="139" y="98"/>
                          <a:pt x="139" y="98"/>
                        </a:cubicBezTo>
                        <a:cubicBezTo>
                          <a:pt x="139" y="98"/>
                          <a:pt x="139" y="98"/>
                          <a:pt x="139" y="98"/>
                        </a:cubicBezTo>
                        <a:cubicBezTo>
                          <a:pt x="139" y="98"/>
                          <a:pt x="139" y="98"/>
                          <a:pt x="139" y="98"/>
                        </a:cubicBezTo>
                        <a:cubicBezTo>
                          <a:pt x="139" y="98"/>
                          <a:pt x="139" y="98"/>
                          <a:pt x="139" y="98"/>
                        </a:cubicBezTo>
                        <a:cubicBezTo>
                          <a:pt x="139" y="98"/>
                          <a:pt x="139" y="98"/>
                          <a:pt x="139" y="98"/>
                        </a:cubicBezTo>
                        <a:cubicBezTo>
                          <a:pt x="139" y="98"/>
                          <a:pt x="139" y="98"/>
                          <a:pt x="139" y="98"/>
                        </a:cubicBezTo>
                        <a:cubicBezTo>
                          <a:pt x="139" y="99"/>
                          <a:pt x="139" y="99"/>
                          <a:pt x="139" y="99"/>
                        </a:cubicBezTo>
                        <a:cubicBezTo>
                          <a:pt x="139" y="99"/>
                          <a:pt x="139" y="99"/>
                          <a:pt x="139" y="99"/>
                        </a:cubicBezTo>
                        <a:cubicBezTo>
                          <a:pt x="139" y="99"/>
                          <a:pt x="139" y="99"/>
                          <a:pt x="139" y="99"/>
                        </a:cubicBezTo>
                        <a:cubicBezTo>
                          <a:pt x="139" y="100"/>
                          <a:pt x="139" y="100"/>
                          <a:pt x="139" y="100"/>
                        </a:cubicBezTo>
                        <a:cubicBezTo>
                          <a:pt x="139" y="100"/>
                          <a:pt x="139" y="100"/>
                          <a:pt x="139" y="100"/>
                        </a:cubicBezTo>
                        <a:cubicBezTo>
                          <a:pt x="139" y="100"/>
                          <a:pt x="139" y="100"/>
                          <a:pt x="139" y="100"/>
                        </a:cubicBezTo>
                        <a:cubicBezTo>
                          <a:pt x="139" y="100"/>
                          <a:pt x="139" y="100"/>
                          <a:pt x="139" y="100"/>
                        </a:cubicBezTo>
                        <a:cubicBezTo>
                          <a:pt x="139" y="100"/>
                          <a:pt x="139" y="100"/>
                          <a:pt x="139" y="100"/>
                        </a:cubicBezTo>
                        <a:cubicBezTo>
                          <a:pt x="139" y="100"/>
                          <a:pt x="139" y="100"/>
                          <a:pt x="139" y="100"/>
                        </a:cubicBezTo>
                        <a:cubicBezTo>
                          <a:pt x="139" y="101"/>
                          <a:pt x="139" y="101"/>
                          <a:pt x="139" y="101"/>
                        </a:cubicBezTo>
                        <a:cubicBezTo>
                          <a:pt x="139" y="101"/>
                          <a:pt x="139" y="101"/>
                          <a:pt x="139" y="101"/>
                        </a:cubicBezTo>
                        <a:cubicBezTo>
                          <a:pt x="139" y="101"/>
                          <a:pt x="139" y="101"/>
                          <a:pt x="139" y="101"/>
                        </a:cubicBezTo>
                        <a:cubicBezTo>
                          <a:pt x="139" y="101"/>
                          <a:pt x="139" y="101"/>
                          <a:pt x="139" y="101"/>
                        </a:cubicBezTo>
                        <a:cubicBezTo>
                          <a:pt x="139" y="101"/>
                          <a:pt x="139" y="101"/>
                          <a:pt x="139" y="101"/>
                        </a:cubicBezTo>
                        <a:cubicBezTo>
                          <a:pt x="139" y="101"/>
                          <a:pt x="139" y="101"/>
                          <a:pt x="139" y="101"/>
                        </a:cubicBezTo>
                        <a:cubicBezTo>
                          <a:pt x="139" y="101"/>
                          <a:pt x="139" y="101"/>
                          <a:pt x="139" y="101"/>
                        </a:cubicBezTo>
                        <a:cubicBezTo>
                          <a:pt x="139" y="102"/>
                          <a:pt x="139" y="102"/>
                          <a:pt x="139" y="102"/>
                        </a:cubicBezTo>
                        <a:cubicBezTo>
                          <a:pt x="139" y="102"/>
                          <a:pt x="139" y="102"/>
                          <a:pt x="139" y="102"/>
                        </a:cubicBezTo>
                        <a:cubicBezTo>
                          <a:pt x="139" y="102"/>
                          <a:pt x="139" y="102"/>
                          <a:pt x="139" y="102"/>
                        </a:cubicBezTo>
                        <a:cubicBezTo>
                          <a:pt x="139" y="102"/>
                          <a:pt x="139" y="102"/>
                          <a:pt x="139" y="102"/>
                        </a:cubicBezTo>
                        <a:cubicBezTo>
                          <a:pt x="139" y="102"/>
                          <a:pt x="139" y="102"/>
                          <a:pt x="139" y="102"/>
                        </a:cubicBezTo>
                        <a:cubicBezTo>
                          <a:pt x="140" y="102"/>
                          <a:pt x="140" y="102"/>
                          <a:pt x="140" y="102"/>
                        </a:cubicBezTo>
                        <a:cubicBezTo>
                          <a:pt x="140" y="102"/>
                          <a:pt x="140" y="102"/>
                          <a:pt x="140" y="102"/>
                        </a:cubicBezTo>
                        <a:cubicBezTo>
                          <a:pt x="140" y="102"/>
                          <a:pt x="140" y="102"/>
                          <a:pt x="140" y="102"/>
                        </a:cubicBezTo>
                        <a:cubicBezTo>
                          <a:pt x="140" y="102"/>
                          <a:pt x="140" y="102"/>
                          <a:pt x="140" y="102"/>
                        </a:cubicBezTo>
                        <a:cubicBezTo>
                          <a:pt x="140" y="102"/>
                          <a:pt x="140" y="102"/>
                          <a:pt x="140" y="102"/>
                        </a:cubicBezTo>
                        <a:cubicBezTo>
                          <a:pt x="140" y="102"/>
                          <a:pt x="140" y="102"/>
                          <a:pt x="140" y="102"/>
                        </a:cubicBezTo>
                        <a:cubicBezTo>
                          <a:pt x="140" y="103"/>
                          <a:pt x="140" y="103"/>
                          <a:pt x="140" y="103"/>
                        </a:cubicBezTo>
                        <a:cubicBezTo>
                          <a:pt x="140" y="103"/>
                          <a:pt x="140" y="103"/>
                          <a:pt x="140" y="103"/>
                        </a:cubicBezTo>
                        <a:cubicBezTo>
                          <a:pt x="140" y="103"/>
                          <a:pt x="140" y="103"/>
                          <a:pt x="140" y="103"/>
                        </a:cubicBezTo>
                        <a:cubicBezTo>
                          <a:pt x="140" y="103"/>
                          <a:pt x="140" y="104"/>
                          <a:pt x="140" y="104"/>
                        </a:cubicBezTo>
                        <a:cubicBezTo>
                          <a:pt x="140" y="104"/>
                          <a:pt x="140" y="104"/>
                          <a:pt x="140" y="104"/>
                        </a:cubicBezTo>
                        <a:cubicBezTo>
                          <a:pt x="140" y="104"/>
                          <a:pt x="140" y="104"/>
                          <a:pt x="140" y="104"/>
                        </a:cubicBezTo>
                        <a:cubicBezTo>
                          <a:pt x="140" y="104"/>
                          <a:pt x="140" y="104"/>
                          <a:pt x="140" y="104"/>
                        </a:cubicBezTo>
                        <a:cubicBezTo>
                          <a:pt x="140" y="104"/>
                          <a:pt x="140" y="104"/>
                          <a:pt x="140" y="104"/>
                        </a:cubicBezTo>
                        <a:cubicBezTo>
                          <a:pt x="140" y="104"/>
                          <a:pt x="140" y="104"/>
                          <a:pt x="140" y="104"/>
                        </a:cubicBezTo>
                        <a:cubicBezTo>
                          <a:pt x="140" y="105"/>
                          <a:pt x="140" y="105"/>
                          <a:pt x="140" y="105"/>
                        </a:cubicBezTo>
                        <a:cubicBezTo>
                          <a:pt x="140" y="105"/>
                          <a:pt x="140" y="105"/>
                          <a:pt x="140" y="105"/>
                        </a:cubicBezTo>
                        <a:cubicBezTo>
                          <a:pt x="140" y="105"/>
                          <a:pt x="140" y="105"/>
                          <a:pt x="140" y="105"/>
                        </a:cubicBezTo>
                        <a:cubicBezTo>
                          <a:pt x="140" y="105"/>
                          <a:pt x="140" y="105"/>
                          <a:pt x="140" y="105"/>
                        </a:cubicBezTo>
                        <a:cubicBezTo>
                          <a:pt x="140" y="105"/>
                          <a:pt x="140" y="105"/>
                          <a:pt x="140" y="105"/>
                        </a:cubicBezTo>
                        <a:cubicBezTo>
                          <a:pt x="140" y="105"/>
                          <a:pt x="140" y="105"/>
                          <a:pt x="140" y="105"/>
                        </a:cubicBezTo>
                        <a:cubicBezTo>
                          <a:pt x="140" y="105"/>
                          <a:pt x="140" y="105"/>
                          <a:pt x="140" y="105"/>
                        </a:cubicBezTo>
                        <a:cubicBezTo>
                          <a:pt x="140" y="105"/>
                          <a:pt x="140" y="105"/>
                          <a:pt x="140" y="105"/>
                        </a:cubicBezTo>
                        <a:cubicBezTo>
                          <a:pt x="140" y="105"/>
                          <a:pt x="140" y="105"/>
                          <a:pt x="140" y="105"/>
                        </a:cubicBezTo>
                        <a:cubicBezTo>
                          <a:pt x="140" y="105"/>
                          <a:pt x="140" y="105"/>
                          <a:pt x="140" y="105"/>
                        </a:cubicBezTo>
                        <a:cubicBezTo>
                          <a:pt x="140" y="106"/>
                          <a:pt x="140" y="106"/>
                          <a:pt x="140" y="106"/>
                        </a:cubicBezTo>
                        <a:cubicBezTo>
                          <a:pt x="140" y="106"/>
                          <a:pt x="140" y="106"/>
                          <a:pt x="140" y="106"/>
                        </a:cubicBezTo>
                        <a:cubicBezTo>
                          <a:pt x="140" y="106"/>
                          <a:pt x="140" y="106"/>
                          <a:pt x="140" y="106"/>
                        </a:cubicBezTo>
                        <a:cubicBezTo>
                          <a:pt x="140" y="106"/>
                          <a:pt x="140" y="106"/>
                          <a:pt x="140" y="106"/>
                        </a:cubicBezTo>
                        <a:cubicBezTo>
                          <a:pt x="140" y="106"/>
                          <a:pt x="140" y="106"/>
                          <a:pt x="140" y="106"/>
                        </a:cubicBezTo>
                        <a:cubicBezTo>
                          <a:pt x="140" y="106"/>
                          <a:pt x="140" y="106"/>
                          <a:pt x="140" y="106"/>
                        </a:cubicBezTo>
                        <a:cubicBezTo>
                          <a:pt x="140" y="106"/>
                          <a:pt x="140" y="106"/>
                          <a:pt x="140" y="106"/>
                        </a:cubicBezTo>
                        <a:cubicBezTo>
                          <a:pt x="140" y="106"/>
                          <a:pt x="140" y="106"/>
                          <a:pt x="140" y="106"/>
                        </a:cubicBezTo>
                        <a:cubicBezTo>
                          <a:pt x="140" y="106"/>
                          <a:pt x="140" y="106"/>
                          <a:pt x="140" y="106"/>
                        </a:cubicBezTo>
                        <a:cubicBezTo>
                          <a:pt x="140" y="107"/>
                          <a:pt x="140" y="107"/>
                          <a:pt x="140" y="107"/>
                        </a:cubicBezTo>
                        <a:cubicBezTo>
                          <a:pt x="140" y="107"/>
                          <a:pt x="140" y="107"/>
                          <a:pt x="140" y="107"/>
                        </a:cubicBezTo>
                        <a:cubicBezTo>
                          <a:pt x="140" y="107"/>
                          <a:pt x="140" y="107"/>
                          <a:pt x="140" y="107"/>
                        </a:cubicBezTo>
                        <a:cubicBezTo>
                          <a:pt x="140" y="107"/>
                          <a:pt x="140" y="107"/>
                          <a:pt x="140" y="107"/>
                        </a:cubicBezTo>
                        <a:cubicBezTo>
                          <a:pt x="141" y="107"/>
                          <a:pt x="141" y="107"/>
                          <a:pt x="141" y="107"/>
                        </a:cubicBezTo>
                        <a:cubicBezTo>
                          <a:pt x="141" y="108"/>
                          <a:pt x="141" y="108"/>
                          <a:pt x="141" y="108"/>
                        </a:cubicBezTo>
                        <a:cubicBezTo>
                          <a:pt x="141" y="108"/>
                          <a:pt x="141" y="108"/>
                          <a:pt x="141" y="108"/>
                        </a:cubicBezTo>
                        <a:cubicBezTo>
                          <a:pt x="141" y="108"/>
                          <a:pt x="141" y="108"/>
                          <a:pt x="141" y="108"/>
                        </a:cubicBezTo>
                        <a:cubicBezTo>
                          <a:pt x="141" y="108"/>
                          <a:pt x="141" y="108"/>
                          <a:pt x="141" y="108"/>
                        </a:cubicBezTo>
                        <a:cubicBezTo>
                          <a:pt x="141" y="108"/>
                          <a:pt x="141" y="108"/>
                          <a:pt x="141" y="108"/>
                        </a:cubicBezTo>
                        <a:cubicBezTo>
                          <a:pt x="141" y="108"/>
                          <a:pt x="141" y="108"/>
                          <a:pt x="141" y="108"/>
                        </a:cubicBezTo>
                        <a:cubicBezTo>
                          <a:pt x="141" y="108"/>
                          <a:pt x="141" y="108"/>
                          <a:pt x="141" y="108"/>
                        </a:cubicBezTo>
                        <a:cubicBezTo>
                          <a:pt x="141" y="108"/>
                          <a:pt x="141" y="108"/>
                          <a:pt x="141" y="108"/>
                        </a:cubicBezTo>
                        <a:cubicBezTo>
                          <a:pt x="141" y="108"/>
                          <a:pt x="141" y="108"/>
                          <a:pt x="141" y="108"/>
                        </a:cubicBezTo>
                        <a:cubicBezTo>
                          <a:pt x="141" y="109"/>
                          <a:pt x="141" y="109"/>
                          <a:pt x="141" y="109"/>
                        </a:cubicBezTo>
                        <a:cubicBezTo>
                          <a:pt x="141" y="109"/>
                          <a:pt x="141" y="109"/>
                          <a:pt x="141" y="109"/>
                        </a:cubicBezTo>
                        <a:cubicBezTo>
                          <a:pt x="141" y="109"/>
                          <a:pt x="141" y="109"/>
                          <a:pt x="141" y="109"/>
                        </a:cubicBezTo>
                        <a:cubicBezTo>
                          <a:pt x="141" y="109"/>
                          <a:pt x="141" y="109"/>
                          <a:pt x="141" y="109"/>
                        </a:cubicBezTo>
                        <a:cubicBezTo>
                          <a:pt x="141" y="109"/>
                          <a:pt x="141" y="109"/>
                          <a:pt x="141" y="109"/>
                        </a:cubicBezTo>
                        <a:cubicBezTo>
                          <a:pt x="141" y="109"/>
                          <a:pt x="141" y="109"/>
                          <a:pt x="141" y="109"/>
                        </a:cubicBezTo>
                        <a:cubicBezTo>
                          <a:pt x="141" y="109"/>
                          <a:pt x="141" y="109"/>
                          <a:pt x="141" y="109"/>
                        </a:cubicBezTo>
                        <a:cubicBezTo>
                          <a:pt x="141" y="109"/>
                          <a:pt x="141" y="109"/>
                          <a:pt x="141" y="109"/>
                        </a:cubicBezTo>
                        <a:cubicBezTo>
                          <a:pt x="141" y="110"/>
                          <a:pt x="141" y="110"/>
                          <a:pt x="141" y="110"/>
                        </a:cubicBezTo>
                        <a:cubicBezTo>
                          <a:pt x="141" y="110"/>
                          <a:pt x="141" y="110"/>
                          <a:pt x="141" y="110"/>
                        </a:cubicBezTo>
                        <a:cubicBezTo>
                          <a:pt x="141" y="110"/>
                          <a:pt x="141" y="110"/>
                          <a:pt x="141" y="110"/>
                        </a:cubicBezTo>
                        <a:cubicBezTo>
                          <a:pt x="141" y="110"/>
                          <a:pt x="141" y="110"/>
                          <a:pt x="141" y="110"/>
                        </a:cubicBezTo>
                        <a:cubicBezTo>
                          <a:pt x="141" y="110"/>
                          <a:pt x="141" y="110"/>
                          <a:pt x="141" y="110"/>
                        </a:cubicBezTo>
                        <a:cubicBezTo>
                          <a:pt x="141" y="110"/>
                          <a:pt x="141" y="110"/>
                          <a:pt x="141" y="110"/>
                        </a:cubicBezTo>
                        <a:cubicBezTo>
                          <a:pt x="141" y="110"/>
                          <a:pt x="141" y="110"/>
                          <a:pt x="141" y="110"/>
                        </a:cubicBezTo>
                        <a:cubicBezTo>
                          <a:pt x="141" y="110"/>
                          <a:pt x="141" y="110"/>
                          <a:pt x="141" y="110"/>
                        </a:cubicBezTo>
                        <a:cubicBezTo>
                          <a:pt x="141" y="110"/>
                          <a:pt x="141" y="110"/>
                          <a:pt x="141" y="110"/>
                        </a:cubicBezTo>
                        <a:cubicBezTo>
                          <a:pt x="141" y="110"/>
                          <a:pt x="141" y="110"/>
                          <a:pt x="141" y="110"/>
                        </a:cubicBezTo>
                        <a:cubicBezTo>
                          <a:pt x="141" y="111"/>
                          <a:pt x="141" y="111"/>
                          <a:pt x="141" y="111"/>
                        </a:cubicBezTo>
                        <a:cubicBezTo>
                          <a:pt x="142" y="111"/>
                          <a:pt x="142" y="111"/>
                          <a:pt x="142" y="111"/>
                        </a:cubicBezTo>
                        <a:cubicBezTo>
                          <a:pt x="142" y="111"/>
                          <a:pt x="142" y="111"/>
                          <a:pt x="142" y="111"/>
                        </a:cubicBezTo>
                        <a:cubicBezTo>
                          <a:pt x="142" y="111"/>
                          <a:pt x="142" y="111"/>
                          <a:pt x="142" y="111"/>
                        </a:cubicBezTo>
                        <a:cubicBezTo>
                          <a:pt x="142" y="111"/>
                          <a:pt x="142" y="111"/>
                          <a:pt x="142" y="111"/>
                        </a:cubicBezTo>
                        <a:cubicBezTo>
                          <a:pt x="142" y="111"/>
                          <a:pt x="142" y="111"/>
                          <a:pt x="142" y="111"/>
                        </a:cubicBezTo>
                        <a:cubicBezTo>
                          <a:pt x="142" y="111"/>
                          <a:pt x="142" y="111"/>
                          <a:pt x="142" y="111"/>
                        </a:cubicBezTo>
                        <a:cubicBezTo>
                          <a:pt x="142" y="111"/>
                          <a:pt x="142" y="111"/>
                          <a:pt x="142" y="111"/>
                        </a:cubicBezTo>
                        <a:cubicBezTo>
                          <a:pt x="142" y="111"/>
                          <a:pt x="142" y="111"/>
                          <a:pt x="142" y="111"/>
                        </a:cubicBezTo>
                        <a:cubicBezTo>
                          <a:pt x="142" y="111"/>
                          <a:pt x="142" y="111"/>
                          <a:pt x="142" y="111"/>
                        </a:cubicBezTo>
                        <a:cubicBezTo>
                          <a:pt x="142" y="111"/>
                          <a:pt x="142" y="111"/>
                          <a:pt x="142" y="111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3" y="112"/>
                          <a:pt x="143" y="112"/>
                          <a:pt x="143" y="112"/>
                        </a:cubicBezTo>
                        <a:cubicBezTo>
                          <a:pt x="143" y="112"/>
                          <a:pt x="143" y="112"/>
                          <a:pt x="143" y="112"/>
                        </a:cubicBezTo>
                        <a:cubicBezTo>
                          <a:pt x="143" y="112"/>
                          <a:pt x="143" y="112"/>
                          <a:pt x="143" y="112"/>
                        </a:cubicBezTo>
                        <a:cubicBezTo>
                          <a:pt x="143" y="112"/>
                          <a:pt x="143" y="112"/>
                          <a:pt x="143" y="112"/>
                        </a:cubicBezTo>
                        <a:cubicBezTo>
                          <a:pt x="143" y="112"/>
                          <a:pt x="143" y="112"/>
                          <a:pt x="143" y="112"/>
                        </a:cubicBezTo>
                        <a:cubicBezTo>
                          <a:pt x="143" y="112"/>
                          <a:pt x="143" y="112"/>
                          <a:pt x="143" y="112"/>
                        </a:cubicBezTo>
                        <a:cubicBezTo>
                          <a:pt x="143" y="112"/>
                          <a:pt x="143" y="112"/>
                          <a:pt x="143" y="112"/>
                        </a:cubicBezTo>
                        <a:cubicBezTo>
                          <a:pt x="143" y="113"/>
                          <a:pt x="143" y="113"/>
                          <a:pt x="143" y="113"/>
                        </a:cubicBezTo>
                        <a:cubicBezTo>
                          <a:pt x="144" y="113"/>
                          <a:pt x="144" y="113"/>
                          <a:pt x="144" y="113"/>
                        </a:cubicBezTo>
                        <a:cubicBezTo>
                          <a:pt x="144" y="113"/>
                          <a:pt x="144" y="113"/>
                          <a:pt x="144" y="113"/>
                        </a:cubicBezTo>
                        <a:cubicBezTo>
                          <a:pt x="144" y="113"/>
                          <a:pt x="144" y="113"/>
                          <a:pt x="144" y="113"/>
                        </a:cubicBezTo>
                        <a:cubicBezTo>
                          <a:pt x="144" y="113"/>
                          <a:pt x="144" y="113"/>
                          <a:pt x="144" y="113"/>
                        </a:cubicBezTo>
                        <a:cubicBezTo>
                          <a:pt x="144" y="113"/>
                          <a:pt x="144" y="113"/>
                          <a:pt x="144" y="113"/>
                        </a:cubicBezTo>
                        <a:cubicBezTo>
                          <a:pt x="144" y="113"/>
                          <a:pt x="144" y="113"/>
                          <a:pt x="144" y="113"/>
                        </a:cubicBezTo>
                        <a:cubicBezTo>
                          <a:pt x="144" y="113"/>
                          <a:pt x="144" y="113"/>
                          <a:pt x="144" y="113"/>
                        </a:cubicBezTo>
                        <a:cubicBezTo>
                          <a:pt x="144" y="113"/>
                          <a:pt x="144" y="113"/>
                          <a:pt x="144" y="113"/>
                        </a:cubicBezTo>
                        <a:cubicBezTo>
                          <a:pt x="144" y="113"/>
                          <a:pt x="144" y="113"/>
                          <a:pt x="144" y="113"/>
                        </a:cubicBezTo>
                        <a:cubicBezTo>
                          <a:pt x="144" y="113"/>
                          <a:pt x="144" y="113"/>
                          <a:pt x="144" y="113"/>
                        </a:cubicBezTo>
                        <a:cubicBezTo>
                          <a:pt x="144" y="113"/>
                          <a:pt x="144" y="113"/>
                          <a:pt x="144" y="113"/>
                        </a:cubicBezTo>
                        <a:cubicBezTo>
                          <a:pt x="143" y="113"/>
                          <a:pt x="143" y="113"/>
                          <a:pt x="143" y="113"/>
                        </a:cubicBezTo>
                        <a:cubicBezTo>
                          <a:pt x="143" y="114"/>
                          <a:pt x="143" y="114"/>
                          <a:pt x="143" y="114"/>
                        </a:cubicBezTo>
                        <a:cubicBezTo>
                          <a:pt x="143" y="114"/>
                          <a:pt x="143" y="114"/>
                          <a:pt x="143" y="114"/>
                        </a:cubicBezTo>
                        <a:cubicBezTo>
                          <a:pt x="143" y="114"/>
                          <a:pt x="143" y="114"/>
                          <a:pt x="143" y="114"/>
                        </a:cubicBezTo>
                        <a:cubicBezTo>
                          <a:pt x="143" y="114"/>
                          <a:pt x="143" y="114"/>
                          <a:pt x="143" y="114"/>
                        </a:cubicBezTo>
                        <a:cubicBezTo>
                          <a:pt x="143" y="114"/>
                          <a:pt x="143" y="114"/>
                          <a:pt x="143" y="114"/>
                        </a:cubicBezTo>
                        <a:cubicBezTo>
                          <a:pt x="143" y="114"/>
                          <a:pt x="143" y="114"/>
                          <a:pt x="143" y="114"/>
                        </a:cubicBezTo>
                        <a:cubicBezTo>
                          <a:pt x="143" y="114"/>
                          <a:pt x="143" y="114"/>
                          <a:pt x="143" y="114"/>
                        </a:cubicBezTo>
                        <a:cubicBezTo>
                          <a:pt x="143" y="114"/>
                          <a:pt x="143" y="114"/>
                          <a:pt x="143" y="114"/>
                        </a:cubicBezTo>
                        <a:cubicBezTo>
                          <a:pt x="143" y="114"/>
                          <a:pt x="143" y="114"/>
                          <a:pt x="143" y="114"/>
                        </a:cubicBezTo>
                        <a:cubicBezTo>
                          <a:pt x="143" y="114"/>
                          <a:pt x="143" y="114"/>
                          <a:pt x="143" y="114"/>
                        </a:cubicBezTo>
                        <a:cubicBezTo>
                          <a:pt x="143" y="115"/>
                          <a:pt x="143" y="115"/>
                          <a:pt x="143" y="115"/>
                        </a:cubicBezTo>
                        <a:cubicBezTo>
                          <a:pt x="143" y="115"/>
                          <a:pt x="143" y="115"/>
                          <a:pt x="143" y="115"/>
                        </a:cubicBezTo>
                        <a:cubicBezTo>
                          <a:pt x="143" y="115"/>
                          <a:pt x="143" y="115"/>
                          <a:pt x="143" y="115"/>
                        </a:cubicBezTo>
                        <a:cubicBezTo>
                          <a:pt x="143" y="115"/>
                          <a:pt x="143" y="115"/>
                          <a:pt x="143" y="115"/>
                        </a:cubicBezTo>
                        <a:cubicBezTo>
                          <a:pt x="143" y="115"/>
                          <a:pt x="143" y="115"/>
                          <a:pt x="143" y="115"/>
                        </a:cubicBezTo>
                        <a:cubicBezTo>
                          <a:pt x="143" y="115"/>
                          <a:pt x="143" y="115"/>
                          <a:pt x="143" y="115"/>
                        </a:cubicBezTo>
                        <a:cubicBezTo>
                          <a:pt x="143" y="116"/>
                          <a:pt x="143" y="116"/>
                          <a:pt x="143" y="116"/>
                        </a:cubicBezTo>
                        <a:cubicBezTo>
                          <a:pt x="143" y="116"/>
                          <a:pt x="143" y="116"/>
                          <a:pt x="143" y="116"/>
                        </a:cubicBezTo>
                        <a:cubicBezTo>
                          <a:pt x="143" y="116"/>
                          <a:pt x="143" y="116"/>
                          <a:pt x="143" y="116"/>
                        </a:cubicBezTo>
                        <a:cubicBezTo>
                          <a:pt x="143" y="116"/>
                          <a:pt x="143" y="116"/>
                          <a:pt x="143" y="116"/>
                        </a:cubicBezTo>
                        <a:cubicBezTo>
                          <a:pt x="143" y="116"/>
                          <a:pt x="143" y="116"/>
                          <a:pt x="143" y="116"/>
                        </a:cubicBezTo>
                        <a:cubicBezTo>
                          <a:pt x="143" y="116"/>
                          <a:pt x="143" y="116"/>
                          <a:pt x="143" y="116"/>
                        </a:cubicBezTo>
                        <a:cubicBezTo>
                          <a:pt x="143" y="116"/>
                          <a:pt x="143" y="116"/>
                          <a:pt x="143" y="116"/>
                        </a:cubicBezTo>
                        <a:cubicBezTo>
                          <a:pt x="143" y="116"/>
                          <a:pt x="143" y="116"/>
                          <a:pt x="143" y="116"/>
                        </a:cubicBezTo>
                        <a:cubicBezTo>
                          <a:pt x="143" y="116"/>
                          <a:pt x="143" y="116"/>
                          <a:pt x="143" y="116"/>
                        </a:cubicBezTo>
                        <a:cubicBezTo>
                          <a:pt x="143" y="116"/>
                          <a:pt x="143" y="116"/>
                          <a:pt x="143" y="116"/>
                        </a:cubicBezTo>
                        <a:cubicBezTo>
                          <a:pt x="143" y="116"/>
                          <a:pt x="143" y="116"/>
                          <a:pt x="143" y="116"/>
                        </a:cubicBezTo>
                        <a:cubicBezTo>
                          <a:pt x="143" y="117"/>
                          <a:pt x="143" y="117"/>
                          <a:pt x="143" y="117"/>
                        </a:cubicBezTo>
                        <a:cubicBezTo>
                          <a:pt x="143" y="117"/>
                          <a:pt x="143" y="117"/>
                          <a:pt x="143" y="117"/>
                        </a:cubicBezTo>
                        <a:cubicBezTo>
                          <a:pt x="143" y="117"/>
                          <a:pt x="143" y="117"/>
                          <a:pt x="143" y="117"/>
                        </a:cubicBezTo>
                        <a:cubicBezTo>
                          <a:pt x="143" y="117"/>
                          <a:pt x="143" y="117"/>
                          <a:pt x="143" y="117"/>
                        </a:cubicBezTo>
                        <a:cubicBezTo>
                          <a:pt x="143" y="117"/>
                          <a:pt x="143" y="117"/>
                          <a:pt x="143" y="117"/>
                        </a:cubicBezTo>
                        <a:cubicBezTo>
                          <a:pt x="143" y="117"/>
                          <a:pt x="143" y="117"/>
                          <a:pt x="143" y="117"/>
                        </a:cubicBezTo>
                        <a:cubicBezTo>
                          <a:pt x="143" y="117"/>
                          <a:pt x="143" y="117"/>
                          <a:pt x="143" y="117"/>
                        </a:cubicBezTo>
                        <a:cubicBezTo>
                          <a:pt x="143" y="117"/>
                          <a:pt x="143" y="117"/>
                          <a:pt x="143" y="117"/>
                        </a:cubicBezTo>
                        <a:cubicBezTo>
                          <a:pt x="143" y="118"/>
                          <a:pt x="143" y="118"/>
                          <a:pt x="143" y="118"/>
                        </a:cubicBezTo>
                        <a:cubicBezTo>
                          <a:pt x="143" y="118"/>
                          <a:pt x="143" y="118"/>
                          <a:pt x="143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4" y="118"/>
                          <a:pt x="144" y="118"/>
                        </a:cubicBezTo>
                        <a:cubicBezTo>
                          <a:pt x="144" y="118"/>
                          <a:pt x="145" y="118"/>
                          <a:pt x="145" y="118"/>
                        </a:cubicBezTo>
                        <a:cubicBezTo>
                          <a:pt x="145" y="118"/>
                          <a:pt x="145" y="118"/>
                          <a:pt x="145" y="118"/>
                        </a:cubicBezTo>
                        <a:cubicBezTo>
                          <a:pt x="145" y="118"/>
                          <a:pt x="145" y="118"/>
                          <a:pt x="145" y="118"/>
                        </a:cubicBezTo>
                        <a:cubicBezTo>
                          <a:pt x="145" y="118"/>
                          <a:pt x="145" y="118"/>
                          <a:pt x="145" y="118"/>
                        </a:cubicBezTo>
                        <a:cubicBezTo>
                          <a:pt x="145" y="118"/>
                          <a:pt x="145" y="118"/>
                          <a:pt x="145" y="118"/>
                        </a:cubicBezTo>
                        <a:cubicBezTo>
                          <a:pt x="145" y="118"/>
                          <a:pt x="145" y="118"/>
                          <a:pt x="145" y="118"/>
                        </a:cubicBezTo>
                        <a:cubicBezTo>
                          <a:pt x="145" y="118"/>
                          <a:pt x="145" y="118"/>
                          <a:pt x="145" y="118"/>
                        </a:cubicBezTo>
                        <a:cubicBezTo>
                          <a:pt x="146" y="118"/>
                          <a:pt x="146" y="118"/>
                          <a:pt x="146" y="118"/>
                        </a:cubicBezTo>
                        <a:cubicBezTo>
                          <a:pt x="146" y="118"/>
                          <a:pt x="146" y="118"/>
                          <a:pt x="146" y="118"/>
                        </a:cubicBezTo>
                        <a:cubicBezTo>
                          <a:pt x="146" y="118"/>
                          <a:pt x="146" y="118"/>
                          <a:pt x="146" y="118"/>
                        </a:cubicBezTo>
                        <a:cubicBezTo>
                          <a:pt x="146" y="118"/>
                          <a:pt x="146" y="118"/>
                          <a:pt x="146" y="118"/>
                        </a:cubicBezTo>
                        <a:cubicBezTo>
                          <a:pt x="146" y="118"/>
                          <a:pt x="146" y="118"/>
                          <a:pt x="146" y="118"/>
                        </a:cubicBezTo>
                        <a:cubicBezTo>
                          <a:pt x="146" y="118"/>
                          <a:pt x="146" y="118"/>
                          <a:pt x="146" y="118"/>
                        </a:cubicBezTo>
                        <a:cubicBezTo>
                          <a:pt x="146" y="118"/>
                          <a:pt x="146" y="118"/>
                          <a:pt x="146" y="118"/>
                        </a:cubicBezTo>
                        <a:cubicBezTo>
                          <a:pt x="146" y="118"/>
                          <a:pt x="146" y="118"/>
                          <a:pt x="146" y="118"/>
                        </a:cubicBezTo>
                        <a:cubicBezTo>
                          <a:pt x="146" y="118"/>
                          <a:pt x="146" y="118"/>
                          <a:pt x="146" y="118"/>
                        </a:cubicBezTo>
                        <a:cubicBezTo>
                          <a:pt x="146" y="118"/>
                          <a:pt x="146" y="118"/>
                          <a:pt x="146" y="118"/>
                        </a:cubicBezTo>
                        <a:cubicBezTo>
                          <a:pt x="146" y="118"/>
                          <a:pt x="146" y="118"/>
                          <a:pt x="146" y="118"/>
                        </a:cubicBezTo>
                        <a:cubicBezTo>
                          <a:pt x="146" y="118"/>
                          <a:pt x="146" y="118"/>
                          <a:pt x="146" y="118"/>
                        </a:cubicBezTo>
                        <a:cubicBezTo>
                          <a:pt x="146" y="118"/>
                          <a:pt x="146" y="118"/>
                          <a:pt x="146" y="118"/>
                        </a:cubicBezTo>
                        <a:cubicBezTo>
                          <a:pt x="146" y="118"/>
                          <a:pt x="146" y="118"/>
                          <a:pt x="146" y="118"/>
                        </a:cubicBezTo>
                        <a:cubicBezTo>
                          <a:pt x="147" y="118"/>
                          <a:pt x="147" y="118"/>
                          <a:pt x="147" y="118"/>
                        </a:cubicBezTo>
                        <a:cubicBezTo>
                          <a:pt x="147" y="118"/>
                          <a:pt x="147" y="118"/>
                          <a:pt x="147" y="118"/>
                        </a:cubicBezTo>
                        <a:cubicBezTo>
                          <a:pt x="147" y="118"/>
                          <a:pt x="147" y="118"/>
                          <a:pt x="147" y="118"/>
                        </a:cubicBezTo>
                        <a:cubicBezTo>
                          <a:pt x="147" y="118"/>
                          <a:pt x="147" y="118"/>
                          <a:pt x="147" y="118"/>
                        </a:cubicBezTo>
                        <a:cubicBezTo>
                          <a:pt x="147" y="118"/>
                          <a:pt x="147" y="118"/>
                          <a:pt x="147" y="118"/>
                        </a:cubicBezTo>
                        <a:cubicBezTo>
                          <a:pt x="147" y="118"/>
                          <a:pt x="147" y="118"/>
                          <a:pt x="147" y="118"/>
                        </a:cubicBezTo>
                        <a:cubicBezTo>
                          <a:pt x="147" y="118"/>
                          <a:pt x="147" y="118"/>
                          <a:pt x="147" y="118"/>
                        </a:cubicBezTo>
                        <a:cubicBezTo>
                          <a:pt x="147" y="118"/>
                          <a:pt x="148" y="118"/>
                          <a:pt x="148" y="118"/>
                        </a:cubicBezTo>
                        <a:cubicBezTo>
                          <a:pt x="148" y="118"/>
                          <a:pt x="148" y="118"/>
                          <a:pt x="148" y="118"/>
                        </a:cubicBezTo>
                        <a:cubicBezTo>
                          <a:pt x="148" y="118"/>
                          <a:pt x="148" y="118"/>
                          <a:pt x="148" y="118"/>
                        </a:cubicBezTo>
                        <a:cubicBezTo>
                          <a:pt x="148" y="118"/>
                          <a:pt x="148" y="118"/>
                          <a:pt x="148" y="118"/>
                        </a:cubicBezTo>
                        <a:cubicBezTo>
                          <a:pt x="148" y="118"/>
                          <a:pt x="148" y="118"/>
                          <a:pt x="148" y="118"/>
                        </a:cubicBezTo>
                        <a:cubicBezTo>
                          <a:pt x="148" y="118"/>
                          <a:pt x="148" y="118"/>
                          <a:pt x="148" y="118"/>
                        </a:cubicBezTo>
                        <a:cubicBezTo>
                          <a:pt x="148" y="119"/>
                          <a:pt x="148" y="119"/>
                          <a:pt x="148" y="119"/>
                        </a:cubicBezTo>
                        <a:cubicBezTo>
                          <a:pt x="148" y="119"/>
                          <a:pt x="148" y="119"/>
                          <a:pt x="148" y="119"/>
                        </a:cubicBezTo>
                        <a:cubicBezTo>
                          <a:pt x="148" y="119"/>
                          <a:pt x="148" y="119"/>
                          <a:pt x="148" y="119"/>
                        </a:cubicBezTo>
                        <a:cubicBezTo>
                          <a:pt x="148" y="119"/>
                          <a:pt x="148" y="119"/>
                          <a:pt x="148" y="119"/>
                        </a:cubicBezTo>
                        <a:cubicBezTo>
                          <a:pt x="148" y="119"/>
                          <a:pt x="148" y="119"/>
                          <a:pt x="148" y="119"/>
                        </a:cubicBezTo>
                        <a:cubicBezTo>
                          <a:pt x="148" y="119"/>
                          <a:pt x="148" y="119"/>
                          <a:pt x="148" y="119"/>
                        </a:cubicBezTo>
                        <a:cubicBezTo>
                          <a:pt x="149" y="119"/>
                          <a:pt x="149" y="119"/>
                          <a:pt x="149" y="119"/>
                        </a:cubicBezTo>
                        <a:cubicBezTo>
                          <a:pt x="149" y="119"/>
                          <a:pt x="149" y="119"/>
                          <a:pt x="149" y="119"/>
                        </a:cubicBezTo>
                        <a:cubicBezTo>
                          <a:pt x="149" y="119"/>
                          <a:pt x="149" y="119"/>
                          <a:pt x="149" y="119"/>
                        </a:cubicBezTo>
                        <a:cubicBezTo>
                          <a:pt x="149" y="119"/>
                          <a:pt x="149" y="119"/>
                          <a:pt x="149" y="119"/>
                        </a:cubicBezTo>
                        <a:cubicBezTo>
                          <a:pt x="149" y="119"/>
                          <a:pt x="149" y="119"/>
                          <a:pt x="149" y="119"/>
                        </a:cubicBezTo>
                        <a:cubicBezTo>
                          <a:pt x="149" y="119"/>
                          <a:pt x="149" y="119"/>
                          <a:pt x="149" y="119"/>
                        </a:cubicBezTo>
                        <a:cubicBezTo>
                          <a:pt x="149" y="119"/>
                          <a:pt x="149" y="119"/>
                          <a:pt x="149" y="119"/>
                        </a:cubicBezTo>
                        <a:cubicBezTo>
                          <a:pt x="149" y="119"/>
                          <a:pt x="149" y="119"/>
                          <a:pt x="149" y="119"/>
                        </a:cubicBezTo>
                        <a:cubicBezTo>
                          <a:pt x="149" y="119"/>
                          <a:pt x="149" y="119"/>
                          <a:pt x="149" y="119"/>
                        </a:cubicBezTo>
                        <a:cubicBezTo>
                          <a:pt x="149" y="119"/>
                          <a:pt x="149" y="119"/>
                          <a:pt x="149" y="119"/>
                        </a:cubicBezTo>
                        <a:cubicBezTo>
                          <a:pt x="149" y="119"/>
                          <a:pt x="149" y="119"/>
                          <a:pt x="149" y="119"/>
                        </a:cubicBezTo>
                        <a:cubicBezTo>
                          <a:pt x="149" y="120"/>
                          <a:pt x="149" y="120"/>
                          <a:pt x="149" y="120"/>
                        </a:cubicBezTo>
                        <a:cubicBezTo>
                          <a:pt x="149" y="120"/>
                          <a:pt x="149" y="120"/>
                          <a:pt x="149" y="120"/>
                        </a:cubicBezTo>
                        <a:cubicBezTo>
                          <a:pt x="149" y="120"/>
                          <a:pt x="149" y="120"/>
                          <a:pt x="149" y="120"/>
                        </a:cubicBezTo>
                        <a:cubicBezTo>
                          <a:pt x="149" y="120"/>
                          <a:pt x="149" y="120"/>
                          <a:pt x="149" y="120"/>
                        </a:cubicBezTo>
                        <a:cubicBezTo>
                          <a:pt x="150" y="120"/>
                          <a:pt x="150" y="120"/>
                          <a:pt x="150" y="120"/>
                        </a:cubicBezTo>
                        <a:cubicBezTo>
                          <a:pt x="150" y="120"/>
                          <a:pt x="150" y="120"/>
                          <a:pt x="150" y="120"/>
                        </a:cubicBezTo>
                        <a:cubicBezTo>
                          <a:pt x="150" y="120"/>
                          <a:pt x="150" y="120"/>
                          <a:pt x="150" y="120"/>
                        </a:cubicBezTo>
                        <a:cubicBezTo>
                          <a:pt x="150" y="120"/>
                          <a:pt x="150" y="120"/>
                          <a:pt x="150" y="120"/>
                        </a:cubicBezTo>
                        <a:cubicBezTo>
                          <a:pt x="150" y="121"/>
                          <a:pt x="150" y="121"/>
                          <a:pt x="150" y="121"/>
                        </a:cubicBezTo>
                        <a:cubicBezTo>
                          <a:pt x="150" y="121"/>
                          <a:pt x="150" y="121"/>
                          <a:pt x="150" y="121"/>
                        </a:cubicBezTo>
                        <a:cubicBezTo>
                          <a:pt x="150" y="121"/>
                          <a:pt x="150" y="121"/>
                          <a:pt x="150" y="121"/>
                        </a:cubicBezTo>
                        <a:cubicBezTo>
                          <a:pt x="150" y="121"/>
                          <a:pt x="150" y="121"/>
                          <a:pt x="150" y="121"/>
                        </a:cubicBezTo>
                        <a:cubicBezTo>
                          <a:pt x="150" y="121"/>
                          <a:pt x="150" y="121"/>
                          <a:pt x="150" y="121"/>
                        </a:cubicBezTo>
                        <a:cubicBezTo>
                          <a:pt x="150" y="121"/>
                          <a:pt x="150" y="121"/>
                          <a:pt x="150" y="121"/>
                        </a:cubicBezTo>
                        <a:cubicBezTo>
                          <a:pt x="150" y="121"/>
                          <a:pt x="150" y="121"/>
                          <a:pt x="150" y="121"/>
                        </a:cubicBezTo>
                        <a:cubicBezTo>
                          <a:pt x="150" y="122"/>
                          <a:pt x="150" y="122"/>
                          <a:pt x="150" y="122"/>
                        </a:cubicBezTo>
                        <a:cubicBezTo>
                          <a:pt x="150" y="122"/>
                          <a:pt x="150" y="122"/>
                          <a:pt x="150" y="122"/>
                        </a:cubicBezTo>
                        <a:cubicBezTo>
                          <a:pt x="150" y="122"/>
                          <a:pt x="150" y="122"/>
                          <a:pt x="150" y="122"/>
                        </a:cubicBezTo>
                        <a:cubicBezTo>
                          <a:pt x="150" y="122"/>
                          <a:pt x="150" y="122"/>
                          <a:pt x="150" y="122"/>
                        </a:cubicBezTo>
                        <a:cubicBezTo>
                          <a:pt x="150" y="122"/>
                          <a:pt x="150" y="122"/>
                          <a:pt x="150" y="122"/>
                        </a:cubicBezTo>
                        <a:cubicBezTo>
                          <a:pt x="150" y="122"/>
                          <a:pt x="150" y="122"/>
                          <a:pt x="150" y="122"/>
                        </a:cubicBezTo>
                        <a:cubicBezTo>
                          <a:pt x="150" y="122"/>
                          <a:pt x="150" y="122"/>
                          <a:pt x="150" y="122"/>
                        </a:cubicBezTo>
                        <a:cubicBezTo>
                          <a:pt x="150" y="122"/>
                          <a:pt x="150" y="122"/>
                          <a:pt x="150" y="122"/>
                        </a:cubicBezTo>
                        <a:cubicBezTo>
                          <a:pt x="150" y="122"/>
                          <a:pt x="150" y="122"/>
                          <a:pt x="150" y="122"/>
                        </a:cubicBezTo>
                        <a:cubicBezTo>
                          <a:pt x="150" y="122"/>
                          <a:pt x="150" y="122"/>
                          <a:pt x="150" y="122"/>
                        </a:cubicBezTo>
                        <a:cubicBezTo>
                          <a:pt x="150" y="123"/>
                          <a:pt x="150" y="123"/>
                          <a:pt x="150" y="123"/>
                        </a:cubicBezTo>
                        <a:cubicBezTo>
                          <a:pt x="150" y="123"/>
                          <a:pt x="150" y="123"/>
                          <a:pt x="150" y="123"/>
                        </a:cubicBezTo>
                        <a:cubicBezTo>
                          <a:pt x="150" y="123"/>
                          <a:pt x="150" y="123"/>
                          <a:pt x="150" y="123"/>
                        </a:cubicBezTo>
                        <a:cubicBezTo>
                          <a:pt x="150" y="123"/>
                          <a:pt x="150" y="123"/>
                          <a:pt x="150" y="123"/>
                        </a:cubicBezTo>
                        <a:cubicBezTo>
                          <a:pt x="150" y="123"/>
                          <a:pt x="150" y="123"/>
                          <a:pt x="150" y="123"/>
                        </a:cubicBezTo>
                        <a:cubicBezTo>
                          <a:pt x="150" y="123"/>
                          <a:pt x="150" y="123"/>
                          <a:pt x="150" y="123"/>
                        </a:cubicBezTo>
                        <a:cubicBezTo>
                          <a:pt x="150" y="123"/>
                          <a:pt x="150" y="123"/>
                          <a:pt x="150" y="123"/>
                        </a:cubicBezTo>
                        <a:cubicBezTo>
                          <a:pt x="150" y="123"/>
                          <a:pt x="150" y="123"/>
                          <a:pt x="150" y="123"/>
                        </a:cubicBezTo>
                        <a:cubicBezTo>
                          <a:pt x="150" y="123"/>
                          <a:pt x="150" y="123"/>
                          <a:pt x="150" y="123"/>
                        </a:cubicBezTo>
                        <a:cubicBezTo>
                          <a:pt x="150" y="123"/>
                          <a:pt x="150" y="123"/>
                          <a:pt x="150" y="123"/>
                        </a:cubicBezTo>
                        <a:cubicBezTo>
                          <a:pt x="151" y="123"/>
                          <a:pt x="151" y="123"/>
                          <a:pt x="151" y="123"/>
                        </a:cubicBezTo>
                        <a:cubicBezTo>
                          <a:pt x="151" y="124"/>
                          <a:pt x="151" y="124"/>
                          <a:pt x="151" y="124"/>
                        </a:cubicBezTo>
                        <a:cubicBezTo>
                          <a:pt x="151" y="124"/>
                          <a:pt x="151" y="124"/>
                          <a:pt x="151" y="124"/>
                        </a:cubicBezTo>
                        <a:cubicBezTo>
                          <a:pt x="151" y="124"/>
                          <a:pt x="151" y="124"/>
                          <a:pt x="151" y="124"/>
                        </a:cubicBezTo>
                        <a:cubicBezTo>
                          <a:pt x="151" y="124"/>
                          <a:pt x="151" y="124"/>
                          <a:pt x="151" y="124"/>
                        </a:cubicBezTo>
                        <a:cubicBezTo>
                          <a:pt x="151" y="124"/>
                          <a:pt x="151" y="124"/>
                          <a:pt x="151" y="124"/>
                        </a:cubicBezTo>
                        <a:cubicBezTo>
                          <a:pt x="151" y="124"/>
                          <a:pt x="151" y="124"/>
                          <a:pt x="151" y="124"/>
                        </a:cubicBezTo>
                        <a:cubicBezTo>
                          <a:pt x="151" y="124"/>
                          <a:pt x="151" y="124"/>
                          <a:pt x="151" y="124"/>
                        </a:cubicBezTo>
                        <a:cubicBezTo>
                          <a:pt x="151" y="124"/>
                          <a:pt x="151" y="124"/>
                          <a:pt x="151" y="124"/>
                        </a:cubicBezTo>
                        <a:cubicBezTo>
                          <a:pt x="151" y="124"/>
                          <a:pt x="151" y="124"/>
                          <a:pt x="151" y="124"/>
                        </a:cubicBezTo>
                        <a:cubicBezTo>
                          <a:pt x="151" y="125"/>
                          <a:pt x="151" y="125"/>
                          <a:pt x="151" y="125"/>
                        </a:cubicBezTo>
                        <a:cubicBezTo>
                          <a:pt x="151" y="125"/>
                          <a:pt x="151" y="125"/>
                          <a:pt x="151" y="125"/>
                        </a:cubicBezTo>
                        <a:cubicBezTo>
                          <a:pt x="152" y="125"/>
                          <a:pt x="152" y="125"/>
                          <a:pt x="152" y="125"/>
                        </a:cubicBezTo>
                        <a:cubicBezTo>
                          <a:pt x="152" y="125"/>
                          <a:pt x="152" y="125"/>
                          <a:pt x="152" y="125"/>
                        </a:cubicBezTo>
                        <a:cubicBezTo>
                          <a:pt x="152" y="125"/>
                          <a:pt x="152" y="125"/>
                          <a:pt x="152" y="125"/>
                        </a:cubicBezTo>
                        <a:cubicBezTo>
                          <a:pt x="152" y="125"/>
                          <a:pt x="152" y="125"/>
                          <a:pt x="152" y="125"/>
                        </a:cubicBezTo>
                        <a:cubicBezTo>
                          <a:pt x="152" y="125"/>
                          <a:pt x="152" y="125"/>
                          <a:pt x="152" y="125"/>
                        </a:cubicBezTo>
                        <a:cubicBezTo>
                          <a:pt x="152" y="125"/>
                          <a:pt x="152" y="125"/>
                          <a:pt x="152" y="125"/>
                        </a:cubicBezTo>
                        <a:cubicBezTo>
                          <a:pt x="152" y="125"/>
                          <a:pt x="152" y="125"/>
                          <a:pt x="152" y="125"/>
                        </a:cubicBezTo>
                        <a:cubicBezTo>
                          <a:pt x="152" y="125"/>
                          <a:pt x="152" y="125"/>
                          <a:pt x="152" y="125"/>
                        </a:cubicBezTo>
                        <a:cubicBezTo>
                          <a:pt x="152" y="125"/>
                          <a:pt x="152" y="125"/>
                          <a:pt x="152" y="125"/>
                        </a:cubicBezTo>
                        <a:cubicBezTo>
                          <a:pt x="152" y="125"/>
                          <a:pt x="152" y="125"/>
                          <a:pt x="152" y="125"/>
                        </a:cubicBezTo>
                        <a:cubicBezTo>
                          <a:pt x="152" y="125"/>
                          <a:pt x="152" y="125"/>
                          <a:pt x="152" y="125"/>
                        </a:cubicBezTo>
                        <a:cubicBezTo>
                          <a:pt x="153" y="125"/>
                          <a:pt x="153" y="125"/>
                          <a:pt x="153" y="125"/>
                        </a:cubicBezTo>
                        <a:cubicBezTo>
                          <a:pt x="153" y="125"/>
                          <a:pt x="153" y="125"/>
                          <a:pt x="153" y="125"/>
                        </a:cubicBezTo>
                        <a:cubicBezTo>
                          <a:pt x="153" y="125"/>
                          <a:pt x="153" y="125"/>
                          <a:pt x="153" y="125"/>
                        </a:cubicBezTo>
                        <a:cubicBezTo>
                          <a:pt x="153" y="125"/>
                          <a:pt x="153" y="125"/>
                          <a:pt x="153" y="125"/>
                        </a:cubicBezTo>
                        <a:cubicBezTo>
                          <a:pt x="153" y="125"/>
                          <a:pt x="153" y="125"/>
                          <a:pt x="153" y="125"/>
                        </a:cubicBezTo>
                        <a:cubicBezTo>
                          <a:pt x="153" y="125"/>
                          <a:pt x="153" y="125"/>
                          <a:pt x="153" y="125"/>
                        </a:cubicBezTo>
                        <a:cubicBezTo>
                          <a:pt x="153" y="125"/>
                          <a:pt x="153" y="125"/>
                          <a:pt x="153" y="125"/>
                        </a:cubicBezTo>
                        <a:cubicBezTo>
                          <a:pt x="153" y="125"/>
                          <a:pt x="153" y="125"/>
                          <a:pt x="153" y="125"/>
                        </a:cubicBezTo>
                        <a:cubicBezTo>
                          <a:pt x="153" y="125"/>
                          <a:pt x="153" y="125"/>
                          <a:pt x="153" y="125"/>
                        </a:cubicBezTo>
                        <a:cubicBezTo>
                          <a:pt x="153" y="125"/>
                          <a:pt x="153" y="125"/>
                          <a:pt x="153" y="125"/>
                        </a:cubicBezTo>
                        <a:cubicBezTo>
                          <a:pt x="153" y="125"/>
                          <a:pt x="153" y="125"/>
                          <a:pt x="153" y="125"/>
                        </a:cubicBezTo>
                        <a:cubicBezTo>
                          <a:pt x="154" y="125"/>
                          <a:pt x="154" y="125"/>
                          <a:pt x="154" y="125"/>
                        </a:cubicBezTo>
                        <a:cubicBezTo>
                          <a:pt x="154" y="125"/>
                          <a:pt x="154" y="125"/>
                          <a:pt x="154" y="125"/>
                        </a:cubicBezTo>
                        <a:cubicBezTo>
                          <a:pt x="154" y="125"/>
                          <a:pt x="154" y="125"/>
                          <a:pt x="154" y="125"/>
                        </a:cubicBezTo>
                        <a:cubicBezTo>
                          <a:pt x="154" y="125"/>
                          <a:pt x="154" y="125"/>
                          <a:pt x="154" y="125"/>
                        </a:cubicBezTo>
                        <a:cubicBezTo>
                          <a:pt x="154" y="125"/>
                          <a:pt x="154" y="125"/>
                          <a:pt x="154" y="125"/>
                        </a:cubicBezTo>
                        <a:cubicBezTo>
                          <a:pt x="154" y="125"/>
                          <a:pt x="154" y="125"/>
                          <a:pt x="154" y="125"/>
                        </a:cubicBezTo>
                        <a:cubicBezTo>
                          <a:pt x="154" y="125"/>
                          <a:pt x="154" y="125"/>
                          <a:pt x="154" y="125"/>
                        </a:cubicBezTo>
                        <a:cubicBezTo>
                          <a:pt x="154" y="125"/>
                          <a:pt x="154" y="125"/>
                          <a:pt x="154" y="125"/>
                        </a:cubicBezTo>
                        <a:cubicBezTo>
                          <a:pt x="154" y="125"/>
                          <a:pt x="154" y="125"/>
                          <a:pt x="154" y="125"/>
                        </a:cubicBezTo>
                        <a:cubicBezTo>
                          <a:pt x="154" y="125"/>
                          <a:pt x="154" y="125"/>
                          <a:pt x="154" y="125"/>
                        </a:cubicBezTo>
                        <a:cubicBezTo>
                          <a:pt x="155" y="125"/>
                          <a:pt x="155" y="125"/>
                          <a:pt x="155" y="125"/>
                        </a:cubicBezTo>
                        <a:cubicBezTo>
                          <a:pt x="155" y="125"/>
                          <a:pt x="155" y="125"/>
                          <a:pt x="155" y="125"/>
                        </a:cubicBezTo>
                        <a:cubicBezTo>
                          <a:pt x="155" y="125"/>
                          <a:pt x="155" y="125"/>
                          <a:pt x="155" y="125"/>
                        </a:cubicBezTo>
                        <a:cubicBezTo>
                          <a:pt x="155" y="125"/>
                          <a:pt x="155" y="125"/>
                          <a:pt x="155" y="125"/>
                        </a:cubicBezTo>
                        <a:cubicBezTo>
                          <a:pt x="155" y="125"/>
                          <a:pt x="155" y="125"/>
                          <a:pt x="155" y="125"/>
                        </a:cubicBezTo>
                        <a:cubicBezTo>
                          <a:pt x="155" y="125"/>
                          <a:pt x="155" y="125"/>
                          <a:pt x="155" y="125"/>
                        </a:cubicBezTo>
                        <a:cubicBezTo>
                          <a:pt x="155" y="125"/>
                          <a:pt x="155" y="125"/>
                          <a:pt x="155" y="125"/>
                        </a:cubicBezTo>
                        <a:cubicBezTo>
                          <a:pt x="155" y="125"/>
                          <a:pt x="155" y="125"/>
                          <a:pt x="155" y="125"/>
                        </a:cubicBezTo>
                        <a:cubicBezTo>
                          <a:pt x="155" y="125"/>
                          <a:pt x="155" y="125"/>
                          <a:pt x="155" y="125"/>
                        </a:cubicBezTo>
                        <a:cubicBezTo>
                          <a:pt x="156" y="125"/>
                          <a:pt x="156" y="125"/>
                          <a:pt x="156" y="125"/>
                        </a:cubicBezTo>
                        <a:cubicBezTo>
                          <a:pt x="156" y="125"/>
                          <a:pt x="156" y="125"/>
                          <a:pt x="156" y="125"/>
                        </a:cubicBezTo>
                        <a:cubicBezTo>
                          <a:pt x="156" y="125"/>
                          <a:pt x="156" y="125"/>
                          <a:pt x="156" y="125"/>
                        </a:cubicBezTo>
                        <a:cubicBezTo>
                          <a:pt x="156" y="125"/>
                          <a:pt x="156" y="125"/>
                          <a:pt x="156" y="125"/>
                        </a:cubicBezTo>
                        <a:cubicBezTo>
                          <a:pt x="156" y="125"/>
                          <a:pt x="156" y="125"/>
                          <a:pt x="156" y="125"/>
                        </a:cubicBezTo>
                        <a:cubicBezTo>
                          <a:pt x="156" y="125"/>
                          <a:pt x="156" y="125"/>
                          <a:pt x="156" y="125"/>
                        </a:cubicBezTo>
                        <a:cubicBezTo>
                          <a:pt x="156" y="125"/>
                          <a:pt x="156" y="125"/>
                          <a:pt x="156" y="125"/>
                        </a:cubicBezTo>
                        <a:cubicBezTo>
                          <a:pt x="157" y="125"/>
                          <a:pt x="157" y="125"/>
                          <a:pt x="157" y="125"/>
                        </a:cubicBezTo>
                        <a:cubicBezTo>
                          <a:pt x="157" y="125"/>
                          <a:pt x="157" y="125"/>
                          <a:pt x="157" y="125"/>
                        </a:cubicBezTo>
                        <a:cubicBezTo>
                          <a:pt x="157" y="125"/>
                          <a:pt x="157" y="125"/>
                          <a:pt x="157" y="125"/>
                        </a:cubicBezTo>
                        <a:cubicBezTo>
                          <a:pt x="157" y="125"/>
                          <a:pt x="157" y="125"/>
                          <a:pt x="157" y="125"/>
                        </a:cubicBezTo>
                        <a:cubicBezTo>
                          <a:pt x="157" y="125"/>
                          <a:pt x="157" y="125"/>
                          <a:pt x="157" y="125"/>
                        </a:cubicBezTo>
                        <a:cubicBezTo>
                          <a:pt x="157" y="125"/>
                          <a:pt x="157" y="125"/>
                          <a:pt x="157" y="125"/>
                        </a:cubicBezTo>
                        <a:cubicBezTo>
                          <a:pt x="157" y="126"/>
                          <a:pt x="157" y="126"/>
                          <a:pt x="157" y="126"/>
                        </a:cubicBezTo>
                        <a:cubicBezTo>
                          <a:pt x="158" y="126"/>
                          <a:pt x="158" y="126"/>
                          <a:pt x="158" y="126"/>
                        </a:cubicBezTo>
                        <a:cubicBezTo>
                          <a:pt x="158" y="126"/>
                          <a:pt x="158" y="126"/>
                          <a:pt x="158" y="126"/>
                        </a:cubicBezTo>
                        <a:cubicBezTo>
                          <a:pt x="158" y="126"/>
                          <a:pt x="158" y="126"/>
                          <a:pt x="158" y="126"/>
                        </a:cubicBezTo>
                        <a:cubicBezTo>
                          <a:pt x="158" y="126"/>
                          <a:pt x="158" y="126"/>
                          <a:pt x="158" y="126"/>
                        </a:cubicBezTo>
                        <a:cubicBezTo>
                          <a:pt x="158" y="126"/>
                          <a:pt x="158" y="126"/>
                          <a:pt x="158" y="126"/>
                        </a:cubicBezTo>
                        <a:cubicBezTo>
                          <a:pt x="158" y="126"/>
                          <a:pt x="158" y="126"/>
                          <a:pt x="158" y="126"/>
                        </a:cubicBezTo>
                        <a:cubicBezTo>
                          <a:pt x="158" y="126"/>
                          <a:pt x="158" y="126"/>
                          <a:pt x="158" y="126"/>
                        </a:cubicBezTo>
                        <a:cubicBezTo>
                          <a:pt x="158" y="126"/>
                          <a:pt x="158" y="126"/>
                          <a:pt x="158" y="126"/>
                        </a:cubicBezTo>
                        <a:cubicBezTo>
                          <a:pt x="158" y="126"/>
                          <a:pt x="158" y="126"/>
                          <a:pt x="158" y="126"/>
                        </a:cubicBezTo>
                        <a:cubicBezTo>
                          <a:pt x="159" y="126"/>
                          <a:pt x="159" y="126"/>
                          <a:pt x="159" y="126"/>
                        </a:cubicBezTo>
                        <a:cubicBezTo>
                          <a:pt x="159" y="126"/>
                          <a:pt x="159" y="126"/>
                          <a:pt x="159" y="126"/>
                        </a:cubicBezTo>
                        <a:cubicBezTo>
                          <a:pt x="159" y="126"/>
                          <a:pt x="159" y="126"/>
                          <a:pt x="159" y="126"/>
                        </a:cubicBezTo>
                        <a:cubicBezTo>
                          <a:pt x="159" y="127"/>
                          <a:pt x="159" y="127"/>
                          <a:pt x="159" y="127"/>
                        </a:cubicBezTo>
                        <a:cubicBezTo>
                          <a:pt x="159" y="127"/>
                          <a:pt x="159" y="127"/>
                          <a:pt x="159" y="127"/>
                        </a:cubicBezTo>
                        <a:cubicBezTo>
                          <a:pt x="159" y="127"/>
                          <a:pt x="159" y="127"/>
                          <a:pt x="159" y="127"/>
                        </a:cubicBezTo>
                        <a:cubicBezTo>
                          <a:pt x="159" y="127"/>
                          <a:pt x="159" y="127"/>
                          <a:pt x="159" y="127"/>
                        </a:cubicBezTo>
                        <a:cubicBezTo>
                          <a:pt x="159" y="127"/>
                          <a:pt x="159" y="127"/>
                          <a:pt x="159" y="127"/>
                        </a:cubicBezTo>
                        <a:cubicBezTo>
                          <a:pt x="159" y="127"/>
                          <a:pt x="159" y="127"/>
                          <a:pt x="159" y="127"/>
                        </a:cubicBezTo>
                        <a:cubicBezTo>
                          <a:pt x="159" y="127"/>
                          <a:pt x="159" y="127"/>
                          <a:pt x="159" y="127"/>
                        </a:cubicBezTo>
                        <a:cubicBezTo>
                          <a:pt x="160" y="127"/>
                          <a:pt x="160" y="127"/>
                          <a:pt x="160" y="127"/>
                        </a:cubicBezTo>
                        <a:cubicBezTo>
                          <a:pt x="160" y="128"/>
                          <a:pt x="160" y="128"/>
                          <a:pt x="160" y="128"/>
                        </a:cubicBezTo>
                        <a:cubicBezTo>
                          <a:pt x="160" y="128"/>
                          <a:pt x="160" y="128"/>
                          <a:pt x="160" y="128"/>
                        </a:cubicBezTo>
                        <a:cubicBezTo>
                          <a:pt x="160" y="128"/>
                          <a:pt x="160" y="128"/>
                          <a:pt x="160" y="128"/>
                        </a:cubicBezTo>
                        <a:cubicBezTo>
                          <a:pt x="160" y="128"/>
                          <a:pt x="160" y="128"/>
                          <a:pt x="160" y="128"/>
                        </a:cubicBezTo>
                        <a:cubicBezTo>
                          <a:pt x="160" y="128"/>
                          <a:pt x="160" y="128"/>
                          <a:pt x="160" y="128"/>
                        </a:cubicBezTo>
                        <a:cubicBezTo>
                          <a:pt x="160" y="128"/>
                          <a:pt x="160" y="128"/>
                          <a:pt x="160" y="128"/>
                        </a:cubicBezTo>
                        <a:cubicBezTo>
                          <a:pt x="161" y="128"/>
                          <a:pt x="161" y="128"/>
                          <a:pt x="161" y="128"/>
                        </a:cubicBezTo>
                        <a:cubicBezTo>
                          <a:pt x="161" y="129"/>
                          <a:pt x="161" y="129"/>
                          <a:pt x="161" y="129"/>
                        </a:cubicBezTo>
                        <a:cubicBezTo>
                          <a:pt x="161" y="129"/>
                          <a:pt x="161" y="129"/>
                          <a:pt x="161" y="129"/>
                        </a:cubicBezTo>
                        <a:cubicBezTo>
                          <a:pt x="161" y="129"/>
                          <a:pt x="161" y="129"/>
                          <a:pt x="161" y="129"/>
                        </a:cubicBezTo>
                        <a:cubicBezTo>
                          <a:pt x="161" y="129"/>
                          <a:pt x="161" y="129"/>
                          <a:pt x="161" y="129"/>
                        </a:cubicBezTo>
                        <a:cubicBezTo>
                          <a:pt x="161" y="129"/>
                          <a:pt x="161" y="129"/>
                          <a:pt x="161" y="129"/>
                        </a:cubicBezTo>
                        <a:cubicBezTo>
                          <a:pt x="161" y="129"/>
                          <a:pt x="161" y="129"/>
                          <a:pt x="161" y="129"/>
                        </a:cubicBezTo>
                        <a:cubicBezTo>
                          <a:pt x="161" y="129"/>
                          <a:pt x="161" y="129"/>
                          <a:pt x="161" y="129"/>
                        </a:cubicBezTo>
                        <a:cubicBezTo>
                          <a:pt x="161" y="130"/>
                          <a:pt x="161" y="130"/>
                          <a:pt x="161" y="130"/>
                        </a:cubicBezTo>
                        <a:cubicBezTo>
                          <a:pt x="161" y="130"/>
                          <a:pt x="161" y="130"/>
                          <a:pt x="161" y="130"/>
                        </a:cubicBezTo>
                        <a:cubicBezTo>
                          <a:pt x="161" y="130"/>
                          <a:pt x="161" y="130"/>
                          <a:pt x="161" y="130"/>
                        </a:cubicBezTo>
                        <a:cubicBezTo>
                          <a:pt x="161" y="130"/>
                          <a:pt x="161" y="130"/>
                          <a:pt x="161" y="130"/>
                        </a:cubicBezTo>
                        <a:cubicBezTo>
                          <a:pt x="161" y="130"/>
                          <a:pt x="161" y="130"/>
                          <a:pt x="161" y="130"/>
                        </a:cubicBezTo>
                        <a:cubicBezTo>
                          <a:pt x="162" y="131"/>
                          <a:pt x="162" y="131"/>
                          <a:pt x="162" y="131"/>
                        </a:cubicBezTo>
                        <a:cubicBezTo>
                          <a:pt x="162" y="131"/>
                          <a:pt x="162" y="131"/>
                          <a:pt x="162" y="131"/>
                        </a:cubicBezTo>
                        <a:cubicBezTo>
                          <a:pt x="163" y="131"/>
                          <a:pt x="163" y="131"/>
                          <a:pt x="163" y="131"/>
                        </a:cubicBezTo>
                        <a:cubicBezTo>
                          <a:pt x="163" y="131"/>
                          <a:pt x="163" y="131"/>
                          <a:pt x="163" y="131"/>
                        </a:cubicBezTo>
                        <a:cubicBezTo>
                          <a:pt x="163" y="131"/>
                          <a:pt x="163" y="131"/>
                          <a:pt x="163" y="131"/>
                        </a:cubicBezTo>
                        <a:cubicBezTo>
                          <a:pt x="163" y="131"/>
                          <a:pt x="163" y="131"/>
                          <a:pt x="163" y="131"/>
                        </a:cubicBezTo>
                        <a:cubicBezTo>
                          <a:pt x="163" y="131"/>
                          <a:pt x="163" y="131"/>
                          <a:pt x="163" y="131"/>
                        </a:cubicBezTo>
                        <a:cubicBezTo>
                          <a:pt x="163" y="131"/>
                          <a:pt x="163" y="131"/>
                          <a:pt x="163" y="131"/>
                        </a:cubicBezTo>
                        <a:cubicBezTo>
                          <a:pt x="163" y="131"/>
                          <a:pt x="163" y="131"/>
                          <a:pt x="163" y="131"/>
                        </a:cubicBezTo>
                        <a:cubicBezTo>
                          <a:pt x="164" y="131"/>
                          <a:pt x="164" y="131"/>
                          <a:pt x="164" y="131"/>
                        </a:cubicBezTo>
                        <a:cubicBezTo>
                          <a:pt x="164" y="131"/>
                          <a:pt x="164" y="131"/>
                          <a:pt x="164" y="131"/>
                        </a:cubicBezTo>
                        <a:cubicBezTo>
                          <a:pt x="164" y="132"/>
                          <a:pt x="164" y="132"/>
                          <a:pt x="164" y="132"/>
                        </a:cubicBezTo>
                        <a:cubicBezTo>
                          <a:pt x="164" y="132"/>
                          <a:pt x="164" y="132"/>
                          <a:pt x="164" y="132"/>
                        </a:cubicBezTo>
                        <a:cubicBezTo>
                          <a:pt x="164" y="132"/>
                          <a:pt x="164" y="132"/>
                          <a:pt x="164" y="132"/>
                        </a:cubicBezTo>
                        <a:cubicBezTo>
                          <a:pt x="164" y="132"/>
                          <a:pt x="164" y="132"/>
                          <a:pt x="164" y="132"/>
                        </a:cubicBezTo>
                        <a:cubicBezTo>
                          <a:pt x="164" y="132"/>
                          <a:pt x="164" y="132"/>
                          <a:pt x="164" y="132"/>
                        </a:cubicBezTo>
                        <a:cubicBezTo>
                          <a:pt x="165" y="132"/>
                          <a:pt x="165" y="132"/>
                          <a:pt x="165" y="132"/>
                        </a:cubicBezTo>
                        <a:cubicBezTo>
                          <a:pt x="165" y="132"/>
                          <a:pt x="165" y="132"/>
                          <a:pt x="165" y="132"/>
                        </a:cubicBezTo>
                        <a:cubicBezTo>
                          <a:pt x="165" y="132"/>
                          <a:pt x="165" y="132"/>
                          <a:pt x="165" y="132"/>
                        </a:cubicBezTo>
                        <a:cubicBezTo>
                          <a:pt x="165" y="132"/>
                          <a:pt x="165" y="132"/>
                          <a:pt x="165" y="132"/>
                        </a:cubicBezTo>
                        <a:cubicBezTo>
                          <a:pt x="165" y="132"/>
                          <a:pt x="165" y="132"/>
                          <a:pt x="165" y="132"/>
                        </a:cubicBezTo>
                        <a:cubicBezTo>
                          <a:pt x="165" y="132"/>
                          <a:pt x="165" y="132"/>
                          <a:pt x="165" y="132"/>
                        </a:cubicBezTo>
                        <a:cubicBezTo>
                          <a:pt x="165" y="132"/>
                          <a:pt x="165" y="132"/>
                          <a:pt x="165" y="132"/>
                        </a:cubicBezTo>
                        <a:cubicBezTo>
                          <a:pt x="165" y="132"/>
                          <a:pt x="165" y="132"/>
                          <a:pt x="165" y="132"/>
                        </a:cubicBezTo>
                        <a:cubicBezTo>
                          <a:pt x="165" y="132"/>
                          <a:pt x="165" y="132"/>
                          <a:pt x="165" y="132"/>
                        </a:cubicBezTo>
                        <a:cubicBezTo>
                          <a:pt x="166" y="133"/>
                          <a:pt x="166" y="133"/>
                          <a:pt x="166" y="133"/>
                        </a:cubicBezTo>
                        <a:cubicBezTo>
                          <a:pt x="166" y="133"/>
                          <a:pt x="166" y="133"/>
                          <a:pt x="166" y="133"/>
                        </a:cubicBezTo>
                        <a:cubicBezTo>
                          <a:pt x="166" y="133"/>
                          <a:pt x="166" y="133"/>
                          <a:pt x="166" y="133"/>
                        </a:cubicBezTo>
                        <a:cubicBezTo>
                          <a:pt x="166" y="133"/>
                          <a:pt x="166" y="133"/>
                          <a:pt x="166" y="133"/>
                        </a:cubicBezTo>
                        <a:cubicBezTo>
                          <a:pt x="166" y="133"/>
                          <a:pt x="166" y="133"/>
                          <a:pt x="166" y="133"/>
                        </a:cubicBezTo>
                        <a:cubicBezTo>
                          <a:pt x="166" y="133"/>
                          <a:pt x="166" y="133"/>
                          <a:pt x="166" y="133"/>
                        </a:cubicBezTo>
                        <a:cubicBezTo>
                          <a:pt x="166" y="133"/>
                          <a:pt x="166" y="133"/>
                          <a:pt x="166" y="133"/>
                        </a:cubicBezTo>
                        <a:cubicBezTo>
                          <a:pt x="166" y="133"/>
                          <a:pt x="166" y="133"/>
                          <a:pt x="166" y="133"/>
                        </a:cubicBezTo>
                        <a:cubicBezTo>
                          <a:pt x="166" y="134"/>
                          <a:pt x="166" y="134"/>
                          <a:pt x="166" y="134"/>
                        </a:cubicBezTo>
                        <a:cubicBezTo>
                          <a:pt x="166" y="134"/>
                          <a:pt x="166" y="134"/>
                          <a:pt x="166" y="134"/>
                        </a:cubicBezTo>
                        <a:cubicBezTo>
                          <a:pt x="166" y="134"/>
                          <a:pt x="166" y="134"/>
                          <a:pt x="166" y="134"/>
                        </a:cubicBezTo>
                        <a:cubicBezTo>
                          <a:pt x="167" y="134"/>
                          <a:pt x="167" y="134"/>
                          <a:pt x="167" y="134"/>
                        </a:cubicBezTo>
                        <a:cubicBezTo>
                          <a:pt x="167" y="134"/>
                          <a:pt x="167" y="134"/>
                          <a:pt x="167" y="134"/>
                        </a:cubicBezTo>
                        <a:cubicBezTo>
                          <a:pt x="167" y="135"/>
                          <a:pt x="167" y="135"/>
                          <a:pt x="167" y="135"/>
                        </a:cubicBezTo>
                        <a:cubicBezTo>
                          <a:pt x="167" y="135"/>
                          <a:pt x="167" y="135"/>
                          <a:pt x="167" y="135"/>
                        </a:cubicBezTo>
                        <a:cubicBezTo>
                          <a:pt x="167" y="135"/>
                          <a:pt x="167" y="135"/>
                          <a:pt x="167" y="135"/>
                        </a:cubicBezTo>
                        <a:cubicBezTo>
                          <a:pt x="168" y="135"/>
                          <a:pt x="168" y="135"/>
                          <a:pt x="168" y="135"/>
                        </a:cubicBezTo>
                        <a:cubicBezTo>
                          <a:pt x="168" y="135"/>
                          <a:pt x="168" y="135"/>
                          <a:pt x="168" y="135"/>
                        </a:cubicBezTo>
                        <a:cubicBezTo>
                          <a:pt x="168" y="135"/>
                          <a:pt x="168" y="135"/>
                          <a:pt x="168" y="135"/>
                        </a:cubicBezTo>
                        <a:cubicBezTo>
                          <a:pt x="168" y="135"/>
                          <a:pt x="168" y="135"/>
                          <a:pt x="168" y="135"/>
                        </a:cubicBezTo>
                        <a:cubicBezTo>
                          <a:pt x="168" y="135"/>
                          <a:pt x="168" y="135"/>
                          <a:pt x="168" y="135"/>
                        </a:cubicBezTo>
                        <a:cubicBezTo>
                          <a:pt x="168" y="135"/>
                          <a:pt x="168" y="135"/>
                          <a:pt x="168" y="135"/>
                        </a:cubicBezTo>
                        <a:cubicBezTo>
                          <a:pt x="168" y="135"/>
                          <a:pt x="168" y="135"/>
                          <a:pt x="168" y="135"/>
                        </a:cubicBezTo>
                        <a:cubicBezTo>
                          <a:pt x="168" y="135"/>
                          <a:pt x="168" y="135"/>
                          <a:pt x="168" y="135"/>
                        </a:cubicBezTo>
                        <a:cubicBezTo>
                          <a:pt x="168" y="135"/>
                          <a:pt x="168" y="135"/>
                          <a:pt x="168" y="135"/>
                        </a:cubicBezTo>
                        <a:cubicBezTo>
                          <a:pt x="168" y="135"/>
                          <a:pt x="168" y="135"/>
                          <a:pt x="168" y="135"/>
                        </a:cubicBezTo>
                        <a:cubicBezTo>
                          <a:pt x="169" y="136"/>
                          <a:pt x="169" y="136"/>
                          <a:pt x="169" y="136"/>
                        </a:cubicBezTo>
                        <a:cubicBezTo>
                          <a:pt x="169" y="136"/>
                          <a:pt x="169" y="136"/>
                          <a:pt x="169" y="136"/>
                        </a:cubicBezTo>
                        <a:cubicBezTo>
                          <a:pt x="169" y="136"/>
                          <a:pt x="169" y="136"/>
                          <a:pt x="169" y="136"/>
                        </a:cubicBezTo>
                        <a:cubicBezTo>
                          <a:pt x="169" y="136"/>
                          <a:pt x="169" y="136"/>
                          <a:pt x="169" y="136"/>
                        </a:cubicBezTo>
                        <a:cubicBezTo>
                          <a:pt x="170" y="136"/>
                          <a:pt x="170" y="136"/>
                          <a:pt x="170" y="136"/>
                        </a:cubicBezTo>
                        <a:cubicBezTo>
                          <a:pt x="170" y="136"/>
                          <a:pt x="170" y="136"/>
                          <a:pt x="170" y="136"/>
                        </a:cubicBezTo>
                        <a:cubicBezTo>
                          <a:pt x="170" y="136"/>
                          <a:pt x="170" y="136"/>
                          <a:pt x="170" y="136"/>
                        </a:cubicBezTo>
                        <a:cubicBezTo>
                          <a:pt x="170" y="137"/>
                          <a:pt x="170" y="137"/>
                          <a:pt x="170" y="137"/>
                        </a:cubicBezTo>
                        <a:cubicBezTo>
                          <a:pt x="170" y="137"/>
                          <a:pt x="170" y="137"/>
                          <a:pt x="170" y="137"/>
                        </a:cubicBezTo>
                        <a:cubicBezTo>
                          <a:pt x="170" y="137"/>
                          <a:pt x="170" y="137"/>
                          <a:pt x="170" y="137"/>
                        </a:cubicBezTo>
                        <a:cubicBezTo>
                          <a:pt x="170" y="137"/>
                          <a:pt x="170" y="137"/>
                          <a:pt x="170" y="137"/>
                        </a:cubicBezTo>
                        <a:cubicBezTo>
                          <a:pt x="170" y="137"/>
                          <a:pt x="170" y="137"/>
                          <a:pt x="170" y="137"/>
                        </a:cubicBezTo>
                        <a:cubicBezTo>
                          <a:pt x="170" y="137"/>
                          <a:pt x="170" y="137"/>
                          <a:pt x="170" y="137"/>
                        </a:cubicBezTo>
                        <a:cubicBezTo>
                          <a:pt x="170" y="137"/>
                          <a:pt x="170" y="137"/>
                          <a:pt x="170" y="137"/>
                        </a:cubicBezTo>
                        <a:cubicBezTo>
                          <a:pt x="170" y="137"/>
                          <a:pt x="170" y="137"/>
                          <a:pt x="170" y="137"/>
                        </a:cubicBezTo>
                        <a:cubicBezTo>
                          <a:pt x="170" y="137"/>
                          <a:pt x="170" y="137"/>
                          <a:pt x="170" y="137"/>
                        </a:cubicBezTo>
                        <a:cubicBezTo>
                          <a:pt x="170" y="137"/>
                          <a:pt x="170" y="137"/>
                          <a:pt x="170" y="137"/>
                        </a:cubicBezTo>
                        <a:cubicBezTo>
                          <a:pt x="170" y="137"/>
                          <a:pt x="170" y="137"/>
                          <a:pt x="170" y="137"/>
                        </a:cubicBezTo>
                        <a:cubicBezTo>
                          <a:pt x="170" y="138"/>
                          <a:pt x="170" y="138"/>
                          <a:pt x="170" y="138"/>
                        </a:cubicBezTo>
                        <a:cubicBezTo>
                          <a:pt x="170" y="138"/>
                          <a:pt x="170" y="138"/>
                          <a:pt x="170" y="138"/>
                        </a:cubicBezTo>
                        <a:cubicBezTo>
                          <a:pt x="170" y="138"/>
                          <a:pt x="170" y="138"/>
                          <a:pt x="170" y="138"/>
                        </a:cubicBezTo>
                        <a:cubicBezTo>
                          <a:pt x="170" y="138"/>
                          <a:pt x="170" y="138"/>
                          <a:pt x="170" y="138"/>
                        </a:cubicBezTo>
                        <a:cubicBezTo>
                          <a:pt x="171" y="138"/>
                          <a:pt x="171" y="138"/>
                          <a:pt x="171" y="138"/>
                        </a:cubicBezTo>
                        <a:cubicBezTo>
                          <a:pt x="171" y="138"/>
                          <a:pt x="171" y="138"/>
                          <a:pt x="171" y="138"/>
                        </a:cubicBezTo>
                        <a:cubicBezTo>
                          <a:pt x="171" y="138"/>
                          <a:pt x="171" y="138"/>
                          <a:pt x="171" y="138"/>
                        </a:cubicBezTo>
                        <a:cubicBezTo>
                          <a:pt x="171" y="139"/>
                          <a:pt x="171" y="139"/>
                          <a:pt x="171" y="139"/>
                        </a:cubicBezTo>
                        <a:cubicBezTo>
                          <a:pt x="171" y="139"/>
                          <a:pt x="171" y="139"/>
                          <a:pt x="171" y="139"/>
                        </a:cubicBezTo>
                        <a:cubicBezTo>
                          <a:pt x="171" y="139"/>
                          <a:pt x="171" y="139"/>
                          <a:pt x="171" y="139"/>
                        </a:cubicBezTo>
                        <a:cubicBezTo>
                          <a:pt x="171" y="139"/>
                          <a:pt x="171" y="139"/>
                          <a:pt x="171" y="139"/>
                        </a:cubicBezTo>
                        <a:cubicBezTo>
                          <a:pt x="171" y="139"/>
                          <a:pt x="171" y="139"/>
                          <a:pt x="171" y="139"/>
                        </a:cubicBezTo>
                        <a:cubicBezTo>
                          <a:pt x="172" y="139"/>
                          <a:pt x="172" y="139"/>
                          <a:pt x="172" y="139"/>
                        </a:cubicBezTo>
                        <a:cubicBezTo>
                          <a:pt x="172" y="139"/>
                          <a:pt x="172" y="139"/>
                          <a:pt x="172" y="139"/>
                        </a:cubicBezTo>
                        <a:cubicBezTo>
                          <a:pt x="172" y="140"/>
                          <a:pt x="172" y="140"/>
                          <a:pt x="172" y="140"/>
                        </a:cubicBezTo>
                        <a:cubicBezTo>
                          <a:pt x="172" y="140"/>
                          <a:pt x="172" y="140"/>
                          <a:pt x="172" y="140"/>
                        </a:cubicBezTo>
                        <a:cubicBezTo>
                          <a:pt x="172" y="140"/>
                          <a:pt x="172" y="140"/>
                          <a:pt x="172" y="140"/>
                        </a:cubicBezTo>
                        <a:cubicBezTo>
                          <a:pt x="172" y="140"/>
                          <a:pt x="172" y="140"/>
                          <a:pt x="172" y="140"/>
                        </a:cubicBezTo>
                        <a:cubicBezTo>
                          <a:pt x="172" y="140"/>
                          <a:pt x="172" y="140"/>
                          <a:pt x="172" y="140"/>
                        </a:cubicBezTo>
                        <a:cubicBezTo>
                          <a:pt x="172" y="140"/>
                          <a:pt x="172" y="140"/>
                          <a:pt x="172" y="140"/>
                        </a:cubicBezTo>
                        <a:cubicBezTo>
                          <a:pt x="172" y="140"/>
                          <a:pt x="172" y="140"/>
                          <a:pt x="172" y="140"/>
                        </a:cubicBezTo>
                        <a:cubicBezTo>
                          <a:pt x="172" y="140"/>
                          <a:pt x="172" y="140"/>
                          <a:pt x="172" y="140"/>
                        </a:cubicBezTo>
                        <a:cubicBezTo>
                          <a:pt x="173" y="141"/>
                          <a:pt x="173" y="141"/>
                          <a:pt x="173" y="141"/>
                        </a:cubicBezTo>
                        <a:cubicBezTo>
                          <a:pt x="173" y="141"/>
                          <a:pt x="173" y="141"/>
                          <a:pt x="173" y="141"/>
                        </a:cubicBezTo>
                        <a:cubicBezTo>
                          <a:pt x="173" y="141"/>
                          <a:pt x="173" y="141"/>
                          <a:pt x="173" y="141"/>
                        </a:cubicBezTo>
                        <a:cubicBezTo>
                          <a:pt x="173" y="141"/>
                          <a:pt x="173" y="141"/>
                          <a:pt x="173" y="141"/>
                        </a:cubicBezTo>
                        <a:cubicBezTo>
                          <a:pt x="173" y="141"/>
                          <a:pt x="173" y="141"/>
                          <a:pt x="173" y="141"/>
                        </a:cubicBezTo>
                        <a:cubicBezTo>
                          <a:pt x="173" y="141"/>
                          <a:pt x="173" y="141"/>
                          <a:pt x="173" y="141"/>
                        </a:cubicBezTo>
                        <a:cubicBezTo>
                          <a:pt x="173" y="141"/>
                          <a:pt x="173" y="141"/>
                          <a:pt x="173" y="141"/>
                        </a:cubicBezTo>
                        <a:cubicBezTo>
                          <a:pt x="173" y="141"/>
                          <a:pt x="173" y="141"/>
                          <a:pt x="173" y="141"/>
                        </a:cubicBezTo>
                        <a:cubicBezTo>
                          <a:pt x="173" y="142"/>
                          <a:pt x="173" y="142"/>
                          <a:pt x="173" y="142"/>
                        </a:cubicBezTo>
                        <a:cubicBezTo>
                          <a:pt x="173" y="142"/>
                          <a:pt x="173" y="142"/>
                          <a:pt x="173" y="142"/>
                        </a:cubicBezTo>
                        <a:cubicBezTo>
                          <a:pt x="173" y="142"/>
                          <a:pt x="173" y="142"/>
                          <a:pt x="173" y="142"/>
                        </a:cubicBezTo>
                        <a:cubicBezTo>
                          <a:pt x="173" y="142"/>
                          <a:pt x="173" y="142"/>
                          <a:pt x="173" y="142"/>
                        </a:cubicBezTo>
                        <a:cubicBezTo>
                          <a:pt x="173" y="142"/>
                          <a:pt x="173" y="142"/>
                          <a:pt x="173" y="142"/>
                        </a:cubicBezTo>
                        <a:cubicBezTo>
                          <a:pt x="173" y="142"/>
                          <a:pt x="173" y="142"/>
                          <a:pt x="173" y="142"/>
                        </a:cubicBezTo>
                        <a:cubicBezTo>
                          <a:pt x="173" y="142"/>
                          <a:pt x="173" y="142"/>
                          <a:pt x="173" y="142"/>
                        </a:cubicBezTo>
                        <a:cubicBezTo>
                          <a:pt x="174" y="142"/>
                          <a:pt x="174" y="142"/>
                          <a:pt x="174" y="142"/>
                        </a:cubicBezTo>
                        <a:cubicBezTo>
                          <a:pt x="174" y="142"/>
                          <a:pt x="174" y="142"/>
                          <a:pt x="174" y="142"/>
                        </a:cubicBezTo>
                        <a:cubicBezTo>
                          <a:pt x="174" y="142"/>
                          <a:pt x="174" y="142"/>
                          <a:pt x="174" y="142"/>
                        </a:cubicBezTo>
                        <a:cubicBezTo>
                          <a:pt x="174" y="142"/>
                          <a:pt x="174" y="142"/>
                          <a:pt x="174" y="142"/>
                        </a:cubicBezTo>
                        <a:cubicBezTo>
                          <a:pt x="174" y="143"/>
                          <a:pt x="174" y="143"/>
                          <a:pt x="174" y="143"/>
                        </a:cubicBezTo>
                        <a:cubicBezTo>
                          <a:pt x="174" y="143"/>
                          <a:pt x="174" y="143"/>
                          <a:pt x="174" y="143"/>
                        </a:cubicBezTo>
                        <a:cubicBezTo>
                          <a:pt x="174" y="143"/>
                          <a:pt x="174" y="143"/>
                          <a:pt x="174" y="143"/>
                        </a:cubicBezTo>
                        <a:cubicBezTo>
                          <a:pt x="174" y="143"/>
                          <a:pt x="174" y="143"/>
                          <a:pt x="174" y="143"/>
                        </a:cubicBezTo>
                        <a:cubicBezTo>
                          <a:pt x="174" y="143"/>
                          <a:pt x="174" y="143"/>
                          <a:pt x="174" y="143"/>
                        </a:cubicBezTo>
                        <a:cubicBezTo>
                          <a:pt x="174" y="143"/>
                          <a:pt x="174" y="143"/>
                          <a:pt x="174" y="143"/>
                        </a:cubicBezTo>
                        <a:cubicBezTo>
                          <a:pt x="174" y="143"/>
                          <a:pt x="174" y="143"/>
                          <a:pt x="174" y="143"/>
                        </a:cubicBezTo>
                        <a:cubicBezTo>
                          <a:pt x="174" y="143"/>
                          <a:pt x="174" y="143"/>
                          <a:pt x="174" y="143"/>
                        </a:cubicBezTo>
                        <a:cubicBezTo>
                          <a:pt x="174" y="144"/>
                          <a:pt x="174" y="144"/>
                          <a:pt x="174" y="144"/>
                        </a:cubicBezTo>
                        <a:cubicBezTo>
                          <a:pt x="174" y="144"/>
                          <a:pt x="174" y="144"/>
                          <a:pt x="174" y="144"/>
                        </a:cubicBezTo>
                        <a:cubicBezTo>
                          <a:pt x="173" y="144"/>
                          <a:pt x="173" y="144"/>
                          <a:pt x="173" y="144"/>
                        </a:cubicBezTo>
                        <a:cubicBezTo>
                          <a:pt x="173" y="144"/>
                          <a:pt x="173" y="144"/>
                          <a:pt x="173" y="144"/>
                        </a:cubicBezTo>
                        <a:cubicBezTo>
                          <a:pt x="173" y="144"/>
                          <a:pt x="173" y="144"/>
                          <a:pt x="173" y="144"/>
                        </a:cubicBezTo>
                        <a:cubicBezTo>
                          <a:pt x="173" y="144"/>
                          <a:pt x="173" y="144"/>
                          <a:pt x="173" y="144"/>
                        </a:cubicBezTo>
                        <a:cubicBezTo>
                          <a:pt x="173" y="144"/>
                          <a:pt x="173" y="144"/>
                          <a:pt x="173" y="144"/>
                        </a:cubicBezTo>
                        <a:cubicBezTo>
                          <a:pt x="173" y="144"/>
                          <a:pt x="173" y="144"/>
                          <a:pt x="173" y="144"/>
                        </a:cubicBezTo>
                        <a:cubicBezTo>
                          <a:pt x="173" y="144"/>
                          <a:pt x="173" y="144"/>
                          <a:pt x="173" y="144"/>
                        </a:cubicBezTo>
                        <a:cubicBezTo>
                          <a:pt x="173" y="144"/>
                          <a:pt x="173" y="144"/>
                          <a:pt x="173" y="144"/>
                        </a:cubicBezTo>
                        <a:cubicBezTo>
                          <a:pt x="173" y="144"/>
                          <a:pt x="173" y="144"/>
                          <a:pt x="173" y="144"/>
                        </a:cubicBezTo>
                        <a:cubicBezTo>
                          <a:pt x="173" y="145"/>
                          <a:pt x="173" y="145"/>
                          <a:pt x="173" y="145"/>
                        </a:cubicBezTo>
                        <a:cubicBezTo>
                          <a:pt x="173" y="145"/>
                          <a:pt x="173" y="145"/>
                          <a:pt x="173" y="145"/>
                        </a:cubicBezTo>
                        <a:cubicBezTo>
                          <a:pt x="173" y="145"/>
                          <a:pt x="173" y="145"/>
                          <a:pt x="173" y="145"/>
                        </a:cubicBezTo>
                        <a:cubicBezTo>
                          <a:pt x="173" y="145"/>
                          <a:pt x="173" y="145"/>
                          <a:pt x="173" y="145"/>
                        </a:cubicBezTo>
                        <a:cubicBezTo>
                          <a:pt x="173" y="145"/>
                          <a:pt x="173" y="145"/>
                          <a:pt x="173" y="145"/>
                        </a:cubicBezTo>
                        <a:cubicBezTo>
                          <a:pt x="173" y="145"/>
                          <a:pt x="173" y="145"/>
                          <a:pt x="173" y="145"/>
                        </a:cubicBezTo>
                        <a:cubicBezTo>
                          <a:pt x="173" y="145"/>
                          <a:pt x="173" y="145"/>
                          <a:pt x="173" y="145"/>
                        </a:cubicBezTo>
                        <a:cubicBezTo>
                          <a:pt x="173" y="145"/>
                          <a:pt x="173" y="145"/>
                          <a:pt x="173" y="145"/>
                        </a:cubicBezTo>
                        <a:cubicBezTo>
                          <a:pt x="173" y="145"/>
                          <a:pt x="173" y="146"/>
                          <a:pt x="173" y="146"/>
                        </a:cubicBezTo>
                        <a:cubicBezTo>
                          <a:pt x="173" y="146"/>
                          <a:pt x="173" y="146"/>
                          <a:pt x="173" y="146"/>
                        </a:cubicBezTo>
                        <a:cubicBezTo>
                          <a:pt x="173" y="146"/>
                          <a:pt x="173" y="146"/>
                          <a:pt x="173" y="146"/>
                        </a:cubicBezTo>
                        <a:cubicBezTo>
                          <a:pt x="173" y="146"/>
                          <a:pt x="173" y="146"/>
                          <a:pt x="173" y="146"/>
                        </a:cubicBezTo>
                        <a:cubicBezTo>
                          <a:pt x="173" y="146"/>
                          <a:pt x="173" y="146"/>
                          <a:pt x="173" y="146"/>
                        </a:cubicBezTo>
                        <a:cubicBezTo>
                          <a:pt x="173" y="146"/>
                          <a:pt x="173" y="146"/>
                          <a:pt x="173" y="146"/>
                        </a:cubicBezTo>
                        <a:cubicBezTo>
                          <a:pt x="173" y="146"/>
                          <a:pt x="173" y="146"/>
                          <a:pt x="173" y="146"/>
                        </a:cubicBezTo>
                        <a:cubicBezTo>
                          <a:pt x="173" y="146"/>
                          <a:pt x="173" y="146"/>
                          <a:pt x="173" y="146"/>
                        </a:cubicBezTo>
                        <a:cubicBezTo>
                          <a:pt x="173" y="146"/>
                          <a:pt x="173" y="146"/>
                          <a:pt x="173" y="146"/>
                        </a:cubicBezTo>
                        <a:cubicBezTo>
                          <a:pt x="173" y="147"/>
                          <a:pt x="173" y="147"/>
                          <a:pt x="173" y="147"/>
                        </a:cubicBezTo>
                        <a:cubicBezTo>
                          <a:pt x="174" y="147"/>
                          <a:pt x="174" y="147"/>
                          <a:pt x="174" y="147"/>
                        </a:cubicBezTo>
                        <a:cubicBezTo>
                          <a:pt x="174" y="147"/>
                          <a:pt x="174" y="147"/>
                          <a:pt x="174" y="147"/>
                        </a:cubicBezTo>
                        <a:cubicBezTo>
                          <a:pt x="174" y="147"/>
                          <a:pt x="174" y="147"/>
                          <a:pt x="174" y="147"/>
                        </a:cubicBezTo>
                        <a:cubicBezTo>
                          <a:pt x="174" y="147"/>
                          <a:pt x="174" y="147"/>
                          <a:pt x="174" y="147"/>
                        </a:cubicBezTo>
                        <a:cubicBezTo>
                          <a:pt x="174" y="147"/>
                          <a:pt x="174" y="147"/>
                          <a:pt x="174" y="147"/>
                        </a:cubicBezTo>
                        <a:cubicBezTo>
                          <a:pt x="174" y="147"/>
                          <a:pt x="174" y="147"/>
                          <a:pt x="174" y="147"/>
                        </a:cubicBezTo>
                        <a:cubicBezTo>
                          <a:pt x="174" y="147"/>
                          <a:pt x="174" y="147"/>
                          <a:pt x="174" y="147"/>
                        </a:cubicBezTo>
                        <a:cubicBezTo>
                          <a:pt x="174" y="147"/>
                          <a:pt x="174" y="147"/>
                          <a:pt x="174" y="147"/>
                        </a:cubicBezTo>
                        <a:cubicBezTo>
                          <a:pt x="174" y="147"/>
                          <a:pt x="174" y="147"/>
                          <a:pt x="174" y="147"/>
                        </a:cubicBezTo>
                        <a:cubicBezTo>
                          <a:pt x="174" y="147"/>
                          <a:pt x="174" y="147"/>
                          <a:pt x="174" y="147"/>
                        </a:cubicBezTo>
                        <a:cubicBezTo>
                          <a:pt x="175" y="147"/>
                          <a:pt x="175" y="147"/>
                          <a:pt x="175" y="147"/>
                        </a:cubicBezTo>
                        <a:cubicBezTo>
                          <a:pt x="175" y="147"/>
                          <a:pt x="175" y="147"/>
                          <a:pt x="175" y="147"/>
                        </a:cubicBezTo>
                        <a:cubicBezTo>
                          <a:pt x="175" y="147"/>
                          <a:pt x="175" y="147"/>
                          <a:pt x="175" y="147"/>
                        </a:cubicBezTo>
                        <a:cubicBezTo>
                          <a:pt x="175" y="148"/>
                          <a:pt x="175" y="148"/>
                          <a:pt x="175" y="148"/>
                        </a:cubicBezTo>
                        <a:cubicBezTo>
                          <a:pt x="175" y="148"/>
                          <a:pt x="175" y="148"/>
                          <a:pt x="175" y="148"/>
                        </a:cubicBezTo>
                        <a:cubicBezTo>
                          <a:pt x="175" y="148"/>
                          <a:pt x="175" y="148"/>
                          <a:pt x="175" y="148"/>
                        </a:cubicBezTo>
                        <a:cubicBezTo>
                          <a:pt x="175" y="148"/>
                          <a:pt x="175" y="148"/>
                          <a:pt x="175" y="148"/>
                        </a:cubicBezTo>
                        <a:cubicBezTo>
                          <a:pt x="175" y="148"/>
                          <a:pt x="175" y="148"/>
                          <a:pt x="175" y="148"/>
                        </a:cubicBezTo>
                        <a:cubicBezTo>
                          <a:pt x="175" y="148"/>
                          <a:pt x="175" y="148"/>
                          <a:pt x="175" y="148"/>
                        </a:cubicBezTo>
                        <a:cubicBezTo>
                          <a:pt x="175" y="148"/>
                          <a:pt x="175" y="148"/>
                          <a:pt x="175" y="148"/>
                        </a:cubicBezTo>
                        <a:cubicBezTo>
                          <a:pt x="175" y="148"/>
                          <a:pt x="175" y="148"/>
                          <a:pt x="175" y="148"/>
                        </a:cubicBezTo>
                        <a:cubicBezTo>
                          <a:pt x="175" y="148"/>
                          <a:pt x="175" y="148"/>
                          <a:pt x="175" y="148"/>
                        </a:cubicBezTo>
                        <a:cubicBezTo>
                          <a:pt x="175" y="148"/>
                          <a:pt x="175" y="148"/>
                          <a:pt x="175" y="148"/>
                        </a:cubicBezTo>
                        <a:cubicBezTo>
                          <a:pt x="175" y="148"/>
                          <a:pt x="175" y="149"/>
                          <a:pt x="175" y="149"/>
                        </a:cubicBezTo>
                        <a:cubicBezTo>
                          <a:pt x="175" y="149"/>
                          <a:pt x="175" y="149"/>
                          <a:pt x="175" y="149"/>
                        </a:cubicBezTo>
                        <a:cubicBezTo>
                          <a:pt x="175" y="149"/>
                          <a:pt x="175" y="149"/>
                          <a:pt x="175" y="149"/>
                        </a:cubicBezTo>
                        <a:cubicBezTo>
                          <a:pt x="175" y="149"/>
                          <a:pt x="175" y="149"/>
                          <a:pt x="175" y="149"/>
                        </a:cubicBezTo>
                        <a:cubicBezTo>
                          <a:pt x="175" y="149"/>
                          <a:pt x="175" y="150"/>
                          <a:pt x="175" y="150"/>
                        </a:cubicBezTo>
                        <a:cubicBezTo>
                          <a:pt x="175" y="150"/>
                          <a:pt x="175" y="150"/>
                          <a:pt x="175" y="150"/>
                        </a:cubicBezTo>
                        <a:cubicBezTo>
                          <a:pt x="175" y="150"/>
                          <a:pt x="175" y="150"/>
                          <a:pt x="175" y="150"/>
                        </a:cubicBezTo>
                        <a:cubicBezTo>
                          <a:pt x="175" y="150"/>
                          <a:pt x="175" y="150"/>
                          <a:pt x="175" y="150"/>
                        </a:cubicBezTo>
                        <a:cubicBezTo>
                          <a:pt x="175" y="150"/>
                          <a:pt x="175" y="150"/>
                          <a:pt x="175" y="150"/>
                        </a:cubicBezTo>
                        <a:cubicBezTo>
                          <a:pt x="175" y="150"/>
                          <a:pt x="175" y="151"/>
                          <a:pt x="175" y="151"/>
                        </a:cubicBezTo>
                        <a:cubicBezTo>
                          <a:pt x="175" y="151"/>
                          <a:pt x="175" y="151"/>
                          <a:pt x="175" y="151"/>
                        </a:cubicBezTo>
                        <a:cubicBezTo>
                          <a:pt x="175" y="151"/>
                          <a:pt x="175" y="151"/>
                          <a:pt x="175" y="151"/>
                        </a:cubicBezTo>
                        <a:cubicBezTo>
                          <a:pt x="175" y="151"/>
                          <a:pt x="175" y="151"/>
                          <a:pt x="175" y="151"/>
                        </a:cubicBezTo>
                        <a:cubicBezTo>
                          <a:pt x="175" y="151"/>
                          <a:pt x="175" y="151"/>
                          <a:pt x="175" y="151"/>
                        </a:cubicBezTo>
                        <a:cubicBezTo>
                          <a:pt x="175" y="151"/>
                          <a:pt x="175" y="151"/>
                          <a:pt x="175" y="151"/>
                        </a:cubicBezTo>
                        <a:cubicBezTo>
                          <a:pt x="175" y="152"/>
                          <a:pt x="175" y="152"/>
                          <a:pt x="175" y="152"/>
                        </a:cubicBezTo>
                        <a:cubicBezTo>
                          <a:pt x="175" y="152"/>
                          <a:pt x="175" y="152"/>
                          <a:pt x="175" y="152"/>
                        </a:cubicBezTo>
                        <a:cubicBezTo>
                          <a:pt x="175" y="152"/>
                          <a:pt x="175" y="152"/>
                          <a:pt x="175" y="152"/>
                        </a:cubicBezTo>
                        <a:cubicBezTo>
                          <a:pt x="175" y="152"/>
                          <a:pt x="175" y="152"/>
                          <a:pt x="175" y="152"/>
                        </a:cubicBezTo>
                        <a:cubicBezTo>
                          <a:pt x="175" y="152"/>
                          <a:pt x="175" y="152"/>
                          <a:pt x="175" y="152"/>
                        </a:cubicBezTo>
                        <a:cubicBezTo>
                          <a:pt x="175" y="152"/>
                          <a:pt x="175" y="152"/>
                          <a:pt x="175" y="152"/>
                        </a:cubicBezTo>
                        <a:cubicBezTo>
                          <a:pt x="175" y="152"/>
                          <a:pt x="175" y="152"/>
                          <a:pt x="175" y="152"/>
                        </a:cubicBezTo>
                        <a:cubicBezTo>
                          <a:pt x="174" y="152"/>
                          <a:pt x="174" y="152"/>
                          <a:pt x="174" y="152"/>
                        </a:cubicBezTo>
                        <a:cubicBezTo>
                          <a:pt x="174" y="152"/>
                          <a:pt x="174" y="152"/>
                          <a:pt x="174" y="152"/>
                        </a:cubicBezTo>
                        <a:cubicBezTo>
                          <a:pt x="174" y="152"/>
                          <a:pt x="174" y="152"/>
                          <a:pt x="174" y="152"/>
                        </a:cubicBezTo>
                        <a:cubicBezTo>
                          <a:pt x="174" y="153"/>
                          <a:pt x="174" y="153"/>
                          <a:pt x="174" y="153"/>
                        </a:cubicBezTo>
                        <a:cubicBezTo>
                          <a:pt x="174" y="153"/>
                          <a:pt x="174" y="153"/>
                          <a:pt x="174" y="153"/>
                        </a:cubicBezTo>
                        <a:cubicBezTo>
                          <a:pt x="174" y="153"/>
                          <a:pt x="174" y="153"/>
                          <a:pt x="174" y="153"/>
                        </a:cubicBezTo>
                        <a:cubicBezTo>
                          <a:pt x="174" y="153"/>
                          <a:pt x="174" y="153"/>
                          <a:pt x="174" y="153"/>
                        </a:cubicBezTo>
                        <a:cubicBezTo>
                          <a:pt x="174" y="153"/>
                          <a:pt x="174" y="153"/>
                          <a:pt x="174" y="153"/>
                        </a:cubicBezTo>
                        <a:cubicBezTo>
                          <a:pt x="173" y="153"/>
                          <a:pt x="173" y="153"/>
                          <a:pt x="173" y="153"/>
                        </a:cubicBezTo>
                        <a:cubicBezTo>
                          <a:pt x="173" y="153"/>
                          <a:pt x="173" y="153"/>
                          <a:pt x="173" y="153"/>
                        </a:cubicBezTo>
                        <a:cubicBezTo>
                          <a:pt x="173" y="153"/>
                          <a:pt x="173" y="153"/>
                          <a:pt x="173" y="153"/>
                        </a:cubicBezTo>
                        <a:cubicBezTo>
                          <a:pt x="173" y="153"/>
                          <a:pt x="173" y="153"/>
                          <a:pt x="173" y="153"/>
                        </a:cubicBezTo>
                        <a:cubicBezTo>
                          <a:pt x="173" y="153"/>
                          <a:pt x="173" y="153"/>
                          <a:pt x="173" y="153"/>
                        </a:cubicBezTo>
                        <a:cubicBezTo>
                          <a:pt x="173" y="153"/>
                          <a:pt x="173" y="153"/>
                          <a:pt x="173" y="153"/>
                        </a:cubicBezTo>
                        <a:cubicBezTo>
                          <a:pt x="172" y="153"/>
                          <a:pt x="172" y="153"/>
                          <a:pt x="172" y="153"/>
                        </a:cubicBezTo>
                        <a:cubicBezTo>
                          <a:pt x="172" y="153"/>
                          <a:pt x="172" y="153"/>
                          <a:pt x="172" y="153"/>
                        </a:cubicBezTo>
                        <a:cubicBezTo>
                          <a:pt x="172" y="153"/>
                          <a:pt x="172" y="153"/>
                          <a:pt x="172" y="153"/>
                        </a:cubicBezTo>
                        <a:cubicBezTo>
                          <a:pt x="172" y="154"/>
                          <a:pt x="172" y="154"/>
                          <a:pt x="172" y="154"/>
                        </a:cubicBezTo>
                        <a:cubicBezTo>
                          <a:pt x="172" y="154"/>
                          <a:pt x="172" y="154"/>
                          <a:pt x="172" y="154"/>
                        </a:cubicBezTo>
                        <a:cubicBezTo>
                          <a:pt x="172" y="154"/>
                          <a:pt x="172" y="154"/>
                          <a:pt x="172" y="154"/>
                        </a:cubicBezTo>
                        <a:cubicBezTo>
                          <a:pt x="172" y="154"/>
                          <a:pt x="172" y="154"/>
                          <a:pt x="172" y="154"/>
                        </a:cubicBezTo>
                        <a:cubicBezTo>
                          <a:pt x="172" y="154"/>
                          <a:pt x="172" y="154"/>
                          <a:pt x="172" y="154"/>
                        </a:cubicBezTo>
                        <a:cubicBezTo>
                          <a:pt x="171" y="154"/>
                          <a:pt x="171" y="154"/>
                          <a:pt x="171" y="154"/>
                        </a:cubicBezTo>
                        <a:cubicBezTo>
                          <a:pt x="171" y="154"/>
                          <a:pt x="171" y="154"/>
                          <a:pt x="171" y="154"/>
                        </a:cubicBezTo>
                        <a:cubicBezTo>
                          <a:pt x="171" y="154"/>
                          <a:pt x="171" y="154"/>
                          <a:pt x="171" y="154"/>
                        </a:cubicBezTo>
                        <a:cubicBezTo>
                          <a:pt x="171" y="154"/>
                          <a:pt x="171" y="154"/>
                          <a:pt x="171" y="154"/>
                        </a:cubicBezTo>
                        <a:cubicBezTo>
                          <a:pt x="171" y="154"/>
                          <a:pt x="171" y="154"/>
                          <a:pt x="171" y="154"/>
                        </a:cubicBezTo>
                        <a:cubicBezTo>
                          <a:pt x="171" y="154"/>
                          <a:pt x="171" y="154"/>
                          <a:pt x="171" y="154"/>
                        </a:cubicBezTo>
                        <a:cubicBezTo>
                          <a:pt x="171" y="154"/>
                          <a:pt x="171" y="154"/>
                          <a:pt x="171" y="154"/>
                        </a:cubicBezTo>
                        <a:cubicBezTo>
                          <a:pt x="171" y="154"/>
                          <a:pt x="171" y="154"/>
                          <a:pt x="171" y="154"/>
                        </a:cubicBezTo>
                        <a:cubicBezTo>
                          <a:pt x="171" y="154"/>
                          <a:pt x="171" y="154"/>
                          <a:pt x="171" y="154"/>
                        </a:cubicBezTo>
                        <a:cubicBezTo>
                          <a:pt x="171" y="154"/>
                          <a:pt x="171" y="154"/>
                          <a:pt x="171" y="154"/>
                        </a:cubicBezTo>
                        <a:cubicBezTo>
                          <a:pt x="171" y="154"/>
                          <a:pt x="171" y="154"/>
                          <a:pt x="171" y="154"/>
                        </a:cubicBezTo>
                        <a:cubicBezTo>
                          <a:pt x="171" y="154"/>
                          <a:pt x="171" y="154"/>
                          <a:pt x="171" y="154"/>
                        </a:cubicBezTo>
                        <a:cubicBezTo>
                          <a:pt x="171" y="154"/>
                          <a:pt x="171" y="154"/>
                          <a:pt x="171" y="154"/>
                        </a:cubicBezTo>
                        <a:cubicBezTo>
                          <a:pt x="170" y="155"/>
                          <a:pt x="170" y="155"/>
                          <a:pt x="170" y="155"/>
                        </a:cubicBezTo>
                        <a:cubicBezTo>
                          <a:pt x="170" y="155"/>
                          <a:pt x="170" y="155"/>
                          <a:pt x="170" y="155"/>
                        </a:cubicBezTo>
                        <a:cubicBezTo>
                          <a:pt x="170" y="155"/>
                          <a:pt x="170" y="155"/>
                          <a:pt x="170" y="155"/>
                        </a:cubicBezTo>
                        <a:cubicBezTo>
                          <a:pt x="170" y="155"/>
                          <a:pt x="170" y="155"/>
                          <a:pt x="170" y="155"/>
                        </a:cubicBezTo>
                        <a:cubicBezTo>
                          <a:pt x="170" y="155"/>
                          <a:pt x="170" y="155"/>
                          <a:pt x="170" y="155"/>
                        </a:cubicBezTo>
                        <a:cubicBezTo>
                          <a:pt x="170" y="155"/>
                          <a:pt x="170" y="155"/>
                          <a:pt x="170" y="155"/>
                        </a:cubicBezTo>
                        <a:cubicBezTo>
                          <a:pt x="170" y="155"/>
                          <a:pt x="170" y="155"/>
                          <a:pt x="170" y="155"/>
                        </a:cubicBezTo>
                        <a:cubicBezTo>
                          <a:pt x="170" y="155"/>
                          <a:pt x="170" y="155"/>
                          <a:pt x="170" y="155"/>
                        </a:cubicBezTo>
                        <a:cubicBezTo>
                          <a:pt x="170" y="155"/>
                          <a:pt x="170" y="155"/>
                          <a:pt x="170" y="155"/>
                        </a:cubicBezTo>
                        <a:cubicBezTo>
                          <a:pt x="169" y="156"/>
                          <a:pt x="169" y="156"/>
                          <a:pt x="169" y="156"/>
                        </a:cubicBezTo>
                        <a:cubicBezTo>
                          <a:pt x="169" y="156"/>
                          <a:pt x="169" y="156"/>
                          <a:pt x="169" y="156"/>
                        </a:cubicBezTo>
                        <a:cubicBezTo>
                          <a:pt x="169" y="156"/>
                          <a:pt x="169" y="156"/>
                          <a:pt x="169" y="156"/>
                        </a:cubicBezTo>
                        <a:cubicBezTo>
                          <a:pt x="169" y="156"/>
                          <a:pt x="169" y="156"/>
                          <a:pt x="169" y="156"/>
                        </a:cubicBezTo>
                        <a:cubicBezTo>
                          <a:pt x="169" y="156"/>
                          <a:pt x="169" y="156"/>
                          <a:pt x="169" y="156"/>
                        </a:cubicBezTo>
                        <a:cubicBezTo>
                          <a:pt x="169" y="156"/>
                          <a:pt x="169" y="156"/>
                          <a:pt x="169" y="156"/>
                        </a:cubicBezTo>
                        <a:cubicBezTo>
                          <a:pt x="169" y="156"/>
                          <a:pt x="169" y="156"/>
                          <a:pt x="169" y="156"/>
                        </a:cubicBezTo>
                        <a:cubicBezTo>
                          <a:pt x="169" y="156"/>
                          <a:pt x="169" y="156"/>
                          <a:pt x="169" y="156"/>
                        </a:cubicBezTo>
                        <a:cubicBezTo>
                          <a:pt x="169" y="156"/>
                          <a:pt x="169" y="156"/>
                          <a:pt x="169" y="156"/>
                        </a:cubicBezTo>
                        <a:cubicBezTo>
                          <a:pt x="168" y="157"/>
                          <a:pt x="168" y="157"/>
                          <a:pt x="168" y="157"/>
                        </a:cubicBezTo>
                        <a:cubicBezTo>
                          <a:pt x="168" y="157"/>
                          <a:pt x="168" y="157"/>
                          <a:pt x="168" y="157"/>
                        </a:cubicBezTo>
                        <a:cubicBezTo>
                          <a:pt x="168" y="157"/>
                          <a:pt x="168" y="157"/>
                          <a:pt x="168" y="157"/>
                        </a:cubicBezTo>
                        <a:cubicBezTo>
                          <a:pt x="168" y="157"/>
                          <a:pt x="168" y="157"/>
                          <a:pt x="168" y="157"/>
                        </a:cubicBezTo>
                        <a:cubicBezTo>
                          <a:pt x="168" y="158"/>
                          <a:pt x="168" y="158"/>
                          <a:pt x="168" y="158"/>
                        </a:cubicBezTo>
                        <a:cubicBezTo>
                          <a:pt x="167" y="158"/>
                          <a:pt x="167" y="158"/>
                          <a:pt x="167" y="158"/>
                        </a:cubicBezTo>
                        <a:cubicBezTo>
                          <a:pt x="167" y="158"/>
                          <a:pt x="167" y="158"/>
                          <a:pt x="167" y="158"/>
                        </a:cubicBezTo>
                        <a:cubicBezTo>
                          <a:pt x="167" y="158"/>
                          <a:pt x="167" y="158"/>
                          <a:pt x="167" y="158"/>
                        </a:cubicBezTo>
                        <a:cubicBezTo>
                          <a:pt x="167" y="158"/>
                          <a:pt x="167" y="158"/>
                          <a:pt x="167" y="158"/>
                        </a:cubicBezTo>
                        <a:cubicBezTo>
                          <a:pt x="167" y="158"/>
                          <a:pt x="167" y="158"/>
                          <a:pt x="167" y="158"/>
                        </a:cubicBezTo>
                        <a:cubicBezTo>
                          <a:pt x="167" y="158"/>
                          <a:pt x="167" y="158"/>
                          <a:pt x="167" y="158"/>
                        </a:cubicBezTo>
                        <a:cubicBezTo>
                          <a:pt x="167" y="158"/>
                          <a:pt x="167" y="158"/>
                          <a:pt x="167" y="158"/>
                        </a:cubicBezTo>
                        <a:cubicBezTo>
                          <a:pt x="167" y="158"/>
                          <a:pt x="167" y="158"/>
                          <a:pt x="167" y="158"/>
                        </a:cubicBezTo>
                        <a:cubicBezTo>
                          <a:pt x="167" y="158"/>
                          <a:pt x="167" y="158"/>
                          <a:pt x="167" y="158"/>
                        </a:cubicBezTo>
                        <a:cubicBezTo>
                          <a:pt x="167" y="158"/>
                          <a:pt x="167" y="158"/>
                          <a:pt x="167" y="158"/>
                        </a:cubicBezTo>
                        <a:cubicBezTo>
                          <a:pt x="166" y="158"/>
                          <a:pt x="166" y="158"/>
                          <a:pt x="166" y="158"/>
                        </a:cubicBezTo>
                        <a:cubicBezTo>
                          <a:pt x="166" y="158"/>
                          <a:pt x="166" y="158"/>
                          <a:pt x="166" y="158"/>
                        </a:cubicBezTo>
                        <a:cubicBezTo>
                          <a:pt x="166" y="159"/>
                          <a:pt x="166" y="159"/>
                          <a:pt x="166" y="159"/>
                        </a:cubicBezTo>
                        <a:cubicBezTo>
                          <a:pt x="166" y="159"/>
                          <a:pt x="166" y="159"/>
                          <a:pt x="166" y="159"/>
                        </a:cubicBezTo>
                        <a:cubicBezTo>
                          <a:pt x="166" y="159"/>
                          <a:pt x="166" y="159"/>
                          <a:pt x="166" y="159"/>
                        </a:cubicBezTo>
                        <a:cubicBezTo>
                          <a:pt x="166" y="159"/>
                          <a:pt x="166" y="159"/>
                          <a:pt x="166" y="159"/>
                        </a:cubicBezTo>
                        <a:cubicBezTo>
                          <a:pt x="166" y="159"/>
                          <a:pt x="166" y="160"/>
                          <a:pt x="166" y="160"/>
                        </a:cubicBezTo>
                        <a:cubicBezTo>
                          <a:pt x="166" y="160"/>
                          <a:pt x="166" y="160"/>
                          <a:pt x="166" y="160"/>
                        </a:cubicBezTo>
                        <a:cubicBezTo>
                          <a:pt x="166" y="160"/>
                          <a:pt x="166" y="160"/>
                          <a:pt x="166" y="160"/>
                        </a:cubicBezTo>
                        <a:cubicBezTo>
                          <a:pt x="166" y="160"/>
                          <a:pt x="166" y="160"/>
                          <a:pt x="166" y="160"/>
                        </a:cubicBezTo>
                        <a:cubicBezTo>
                          <a:pt x="166" y="160"/>
                          <a:pt x="166" y="160"/>
                          <a:pt x="166" y="160"/>
                        </a:cubicBezTo>
                        <a:cubicBezTo>
                          <a:pt x="166" y="160"/>
                          <a:pt x="166" y="160"/>
                          <a:pt x="166" y="160"/>
                        </a:cubicBezTo>
                        <a:cubicBezTo>
                          <a:pt x="166" y="160"/>
                          <a:pt x="166" y="160"/>
                          <a:pt x="166" y="160"/>
                        </a:cubicBezTo>
                        <a:cubicBezTo>
                          <a:pt x="166" y="160"/>
                          <a:pt x="166" y="160"/>
                          <a:pt x="166" y="160"/>
                        </a:cubicBezTo>
                        <a:cubicBezTo>
                          <a:pt x="167" y="160"/>
                          <a:pt x="167" y="160"/>
                          <a:pt x="167" y="160"/>
                        </a:cubicBezTo>
                        <a:cubicBezTo>
                          <a:pt x="167" y="161"/>
                          <a:pt x="167" y="161"/>
                          <a:pt x="167" y="161"/>
                        </a:cubicBezTo>
                        <a:cubicBezTo>
                          <a:pt x="167" y="161"/>
                          <a:pt x="167" y="161"/>
                          <a:pt x="167" y="161"/>
                        </a:cubicBezTo>
                        <a:cubicBezTo>
                          <a:pt x="167" y="161"/>
                          <a:pt x="167" y="161"/>
                          <a:pt x="167" y="161"/>
                        </a:cubicBezTo>
                        <a:cubicBezTo>
                          <a:pt x="167" y="161"/>
                          <a:pt x="167" y="161"/>
                          <a:pt x="167" y="161"/>
                        </a:cubicBezTo>
                        <a:cubicBezTo>
                          <a:pt x="167" y="161"/>
                          <a:pt x="167" y="161"/>
                          <a:pt x="167" y="161"/>
                        </a:cubicBezTo>
                        <a:cubicBezTo>
                          <a:pt x="167" y="161"/>
                          <a:pt x="167" y="161"/>
                          <a:pt x="167" y="161"/>
                        </a:cubicBezTo>
                        <a:cubicBezTo>
                          <a:pt x="167" y="161"/>
                          <a:pt x="167" y="161"/>
                          <a:pt x="167" y="161"/>
                        </a:cubicBezTo>
                        <a:cubicBezTo>
                          <a:pt x="167" y="161"/>
                          <a:pt x="167" y="161"/>
                          <a:pt x="167" y="161"/>
                        </a:cubicBezTo>
                        <a:cubicBezTo>
                          <a:pt x="167" y="161"/>
                          <a:pt x="167" y="161"/>
                          <a:pt x="167" y="161"/>
                        </a:cubicBezTo>
                        <a:cubicBezTo>
                          <a:pt x="167" y="161"/>
                          <a:pt x="167" y="161"/>
                          <a:pt x="167" y="161"/>
                        </a:cubicBezTo>
                        <a:cubicBezTo>
                          <a:pt x="167" y="161"/>
                          <a:pt x="167" y="161"/>
                          <a:pt x="167" y="161"/>
                        </a:cubicBezTo>
                        <a:cubicBezTo>
                          <a:pt x="168" y="162"/>
                          <a:pt x="168" y="162"/>
                          <a:pt x="168" y="162"/>
                        </a:cubicBezTo>
                        <a:cubicBezTo>
                          <a:pt x="168" y="162"/>
                          <a:pt x="168" y="162"/>
                          <a:pt x="168" y="162"/>
                        </a:cubicBezTo>
                        <a:cubicBezTo>
                          <a:pt x="168" y="162"/>
                          <a:pt x="168" y="162"/>
                          <a:pt x="168" y="162"/>
                        </a:cubicBezTo>
                        <a:cubicBezTo>
                          <a:pt x="168" y="162"/>
                          <a:pt x="168" y="162"/>
                          <a:pt x="168" y="162"/>
                        </a:cubicBezTo>
                        <a:cubicBezTo>
                          <a:pt x="168" y="162"/>
                          <a:pt x="168" y="162"/>
                          <a:pt x="168" y="162"/>
                        </a:cubicBezTo>
                        <a:cubicBezTo>
                          <a:pt x="168" y="162"/>
                          <a:pt x="168" y="162"/>
                          <a:pt x="168" y="162"/>
                        </a:cubicBezTo>
                        <a:cubicBezTo>
                          <a:pt x="168" y="162"/>
                          <a:pt x="168" y="162"/>
                          <a:pt x="168" y="162"/>
                        </a:cubicBezTo>
                        <a:cubicBezTo>
                          <a:pt x="168" y="162"/>
                          <a:pt x="168" y="162"/>
                          <a:pt x="168" y="162"/>
                        </a:cubicBezTo>
                        <a:cubicBezTo>
                          <a:pt x="168" y="162"/>
                          <a:pt x="168" y="163"/>
                          <a:pt x="168" y="163"/>
                        </a:cubicBezTo>
                        <a:cubicBezTo>
                          <a:pt x="168" y="163"/>
                          <a:pt x="168" y="163"/>
                          <a:pt x="168" y="163"/>
                        </a:cubicBezTo>
                        <a:cubicBezTo>
                          <a:pt x="168" y="163"/>
                          <a:pt x="168" y="163"/>
                          <a:pt x="168" y="163"/>
                        </a:cubicBezTo>
                        <a:cubicBezTo>
                          <a:pt x="168" y="163"/>
                          <a:pt x="168" y="163"/>
                          <a:pt x="168" y="163"/>
                        </a:cubicBezTo>
                        <a:cubicBezTo>
                          <a:pt x="168" y="163"/>
                          <a:pt x="168" y="163"/>
                          <a:pt x="168" y="163"/>
                        </a:cubicBezTo>
                        <a:cubicBezTo>
                          <a:pt x="168" y="163"/>
                          <a:pt x="168" y="163"/>
                          <a:pt x="168" y="163"/>
                        </a:cubicBezTo>
                        <a:cubicBezTo>
                          <a:pt x="168" y="163"/>
                          <a:pt x="168" y="163"/>
                          <a:pt x="168" y="163"/>
                        </a:cubicBezTo>
                        <a:cubicBezTo>
                          <a:pt x="168" y="164"/>
                          <a:pt x="168" y="164"/>
                          <a:pt x="168" y="164"/>
                        </a:cubicBezTo>
                        <a:cubicBezTo>
                          <a:pt x="168" y="164"/>
                          <a:pt x="168" y="164"/>
                          <a:pt x="168" y="164"/>
                        </a:cubicBezTo>
                        <a:cubicBezTo>
                          <a:pt x="168" y="164"/>
                          <a:pt x="168" y="164"/>
                          <a:pt x="168" y="164"/>
                        </a:cubicBezTo>
                        <a:cubicBezTo>
                          <a:pt x="168" y="164"/>
                          <a:pt x="168" y="164"/>
                          <a:pt x="168" y="164"/>
                        </a:cubicBezTo>
                        <a:cubicBezTo>
                          <a:pt x="168" y="164"/>
                          <a:pt x="168" y="164"/>
                          <a:pt x="168" y="164"/>
                        </a:cubicBezTo>
                        <a:cubicBezTo>
                          <a:pt x="168" y="164"/>
                          <a:pt x="168" y="164"/>
                          <a:pt x="168" y="164"/>
                        </a:cubicBezTo>
                        <a:cubicBezTo>
                          <a:pt x="168" y="164"/>
                          <a:pt x="168" y="164"/>
                          <a:pt x="168" y="164"/>
                        </a:cubicBezTo>
                        <a:cubicBezTo>
                          <a:pt x="168" y="165"/>
                          <a:pt x="168" y="165"/>
                          <a:pt x="168" y="165"/>
                        </a:cubicBezTo>
                        <a:cubicBezTo>
                          <a:pt x="168" y="165"/>
                          <a:pt x="168" y="165"/>
                          <a:pt x="168" y="165"/>
                        </a:cubicBezTo>
                        <a:cubicBezTo>
                          <a:pt x="168" y="166"/>
                          <a:pt x="168" y="166"/>
                          <a:pt x="168" y="166"/>
                        </a:cubicBezTo>
                        <a:cubicBezTo>
                          <a:pt x="168" y="166"/>
                          <a:pt x="168" y="166"/>
                          <a:pt x="168" y="166"/>
                        </a:cubicBezTo>
                        <a:cubicBezTo>
                          <a:pt x="168" y="166"/>
                          <a:pt x="168" y="166"/>
                          <a:pt x="168" y="166"/>
                        </a:cubicBezTo>
                        <a:cubicBezTo>
                          <a:pt x="168" y="166"/>
                          <a:pt x="168" y="166"/>
                          <a:pt x="168" y="166"/>
                        </a:cubicBezTo>
                        <a:cubicBezTo>
                          <a:pt x="168" y="166"/>
                          <a:pt x="168" y="166"/>
                          <a:pt x="168" y="166"/>
                        </a:cubicBezTo>
                        <a:cubicBezTo>
                          <a:pt x="168" y="166"/>
                          <a:pt x="168" y="166"/>
                          <a:pt x="168" y="166"/>
                        </a:cubicBezTo>
                        <a:cubicBezTo>
                          <a:pt x="168" y="166"/>
                          <a:pt x="168" y="166"/>
                          <a:pt x="168" y="166"/>
                        </a:cubicBezTo>
                        <a:cubicBezTo>
                          <a:pt x="168" y="166"/>
                          <a:pt x="168" y="166"/>
                          <a:pt x="168" y="166"/>
                        </a:cubicBezTo>
                        <a:cubicBezTo>
                          <a:pt x="168" y="166"/>
                          <a:pt x="168" y="166"/>
                          <a:pt x="168" y="166"/>
                        </a:cubicBezTo>
                        <a:cubicBezTo>
                          <a:pt x="168" y="166"/>
                          <a:pt x="168" y="166"/>
                          <a:pt x="168" y="166"/>
                        </a:cubicBezTo>
                        <a:cubicBezTo>
                          <a:pt x="168" y="167"/>
                          <a:pt x="168" y="167"/>
                          <a:pt x="168" y="167"/>
                        </a:cubicBezTo>
                        <a:cubicBezTo>
                          <a:pt x="168" y="167"/>
                          <a:pt x="168" y="167"/>
                          <a:pt x="168" y="167"/>
                        </a:cubicBezTo>
                        <a:cubicBezTo>
                          <a:pt x="168" y="167"/>
                          <a:pt x="168" y="167"/>
                          <a:pt x="168" y="167"/>
                        </a:cubicBezTo>
                        <a:cubicBezTo>
                          <a:pt x="167" y="167"/>
                          <a:pt x="167" y="167"/>
                          <a:pt x="167" y="167"/>
                        </a:cubicBezTo>
                        <a:cubicBezTo>
                          <a:pt x="167" y="167"/>
                          <a:pt x="167" y="167"/>
                          <a:pt x="167" y="167"/>
                        </a:cubicBezTo>
                        <a:cubicBezTo>
                          <a:pt x="167" y="167"/>
                          <a:pt x="167" y="167"/>
                          <a:pt x="167" y="167"/>
                        </a:cubicBezTo>
                        <a:cubicBezTo>
                          <a:pt x="167" y="167"/>
                          <a:pt x="167" y="167"/>
                          <a:pt x="167" y="167"/>
                        </a:cubicBezTo>
                        <a:cubicBezTo>
                          <a:pt x="167" y="167"/>
                          <a:pt x="167" y="167"/>
                          <a:pt x="167" y="167"/>
                        </a:cubicBezTo>
                        <a:cubicBezTo>
                          <a:pt x="167" y="167"/>
                          <a:pt x="167" y="167"/>
                          <a:pt x="167" y="167"/>
                        </a:cubicBezTo>
                        <a:cubicBezTo>
                          <a:pt x="167" y="167"/>
                          <a:pt x="167" y="167"/>
                          <a:pt x="167" y="167"/>
                        </a:cubicBezTo>
                        <a:cubicBezTo>
                          <a:pt x="166" y="167"/>
                          <a:pt x="166" y="167"/>
                          <a:pt x="166" y="167"/>
                        </a:cubicBezTo>
                        <a:cubicBezTo>
                          <a:pt x="166" y="167"/>
                          <a:pt x="166" y="167"/>
                          <a:pt x="166" y="167"/>
                        </a:cubicBezTo>
                        <a:cubicBezTo>
                          <a:pt x="166" y="167"/>
                          <a:pt x="166" y="167"/>
                          <a:pt x="166" y="167"/>
                        </a:cubicBezTo>
                        <a:cubicBezTo>
                          <a:pt x="166" y="167"/>
                          <a:pt x="166" y="167"/>
                          <a:pt x="166" y="167"/>
                        </a:cubicBezTo>
                        <a:cubicBezTo>
                          <a:pt x="166" y="167"/>
                          <a:pt x="166" y="167"/>
                          <a:pt x="166" y="167"/>
                        </a:cubicBezTo>
                        <a:cubicBezTo>
                          <a:pt x="166" y="167"/>
                          <a:pt x="166" y="167"/>
                          <a:pt x="166" y="167"/>
                        </a:cubicBezTo>
                        <a:cubicBezTo>
                          <a:pt x="166" y="167"/>
                          <a:pt x="166" y="167"/>
                          <a:pt x="166" y="167"/>
                        </a:cubicBezTo>
                        <a:cubicBezTo>
                          <a:pt x="165" y="167"/>
                          <a:pt x="165" y="167"/>
                          <a:pt x="165" y="167"/>
                        </a:cubicBezTo>
                        <a:cubicBezTo>
                          <a:pt x="165" y="167"/>
                          <a:pt x="165" y="167"/>
                          <a:pt x="165" y="167"/>
                        </a:cubicBezTo>
                        <a:cubicBezTo>
                          <a:pt x="165" y="168"/>
                          <a:pt x="165" y="168"/>
                          <a:pt x="165" y="168"/>
                        </a:cubicBezTo>
                        <a:cubicBezTo>
                          <a:pt x="164" y="169"/>
                          <a:pt x="164" y="169"/>
                          <a:pt x="164" y="169"/>
                        </a:cubicBezTo>
                        <a:cubicBezTo>
                          <a:pt x="164" y="169"/>
                          <a:pt x="164" y="169"/>
                          <a:pt x="164" y="169"/>
                        </a:cubicBezTo>
                        <a:cubicBezTo>
                          <a:pt x="164" y="169"/>
                          <a:pt x="164" y="169"/>
                          <a:pt x="164" y="169"/>
                        </a:cubicBezTo>
                        <a:cubicBezTo>
                          <a:pt x="163" y="169"/>
                          <a:pt x="163" y="169"/>
                          <a:pt x="163" y="169"/>
                        </a:cubicBezTo>
                        <a:cubicBezTo>
                          <a:pt x="163" y="170"/>
                          <a:pt x="163" y="170"/>
                          <a:pt x="163" y="170"/>
                        </a:cubicBezTo>
                        <a:cubicBezTo>
                          <a:pt x="162" y="171"/>
                          <a:pt x="162" y="171"/>
                          <a:pt x="162" y="171"/>
                        </a:cubicBezTo>
                        <a:cubicBezTo>
                          <a:pt x="162" y="171"/>
                          <a:pt x="162" y="171"/>
                          <a:pt x="162" y="171"/>
                        </a:cubicBezTo>
                        <a:cubicBezTo>
                          <a:pt x="161" y="172"/>
                          <a:pt x="161" y="172"/>
                          <a:pt x="161" y="172"/>
                        </a:cubicBezTo>
                        <a:cubicBezTo>
                          <a:pt x="161" y="173"/>
                          <a:pt x="161" y="173"/>
                          <a:pt x="161" y="173"/>
                        </a:cubicBezTo>
                        <a:cubicBezTo>
                          <a:pt x="160" y="173"/>
                          <a:pt x="160" y="173"/>
                          <a:pt x="160" y="173"/>
                        </a:cubicBezTo>
                        <a:cubicBezTo>
                          <a:pt x="160" y="173"/>
                          <a:pt x="160" y="173"/>
                          <a:pt x="160" y="173"/>
                        </a:cubicBezTo>
                        <a:cubicBezTo>
                          <a:pt x="160" y="173"/>
                          <a:pt x="160" y="173"/>
                          <a:pt x="160" y="173"/>
                        </a:cubicBezTo>
                        <a:cubicBezTo>
                          <a:pt x="160" y="174"/>
                          <a:pt x="160" y="174"/>
                          <a:pt x="160" y="174"/>
                        </a:cubicBezTo>
                        <a:cubicBezTo>
                          <a:pt x="160" y="174"/>
                          <a:pt x="160" y="174"/>
                          <a:pt x="160" y="174"/>
                        </a:cubicBezTo>
                        <a:cubicBezTo>
                          <a:pt x="160" y="174"/>
                          <a:pt x="160" y="174"/>
                          <a:pt x="160" y="174"/>
                        </a:cubicBezTo>
                        <a:cubicBezTo>
                          <a:pt x="160" y="175"/>
                          <a:pt x="160" y="175"/>
                          <a:pt x="160" y="175"/>
                        </a:cubicBezTo>
                        <a:cubicBezTo>
                          <a:pt x="159" y="176"/>
                          <a:pt x="159" y="176"/>
                          <a:pt x="159" y="176"/>
                        </a:cubicBezTo>
                        <a:cubicBezTo>
                          <a:pt x="159" y="176"/>
                          <a:pt x="159" y="176"/>
                          <a:pt x="159" y="176"/>
                        </a:cubicBezTo>
                        <a:cubicBezTo>
                          <a:pt x="159" y="176"/>
                          <a:pt x="159" y="176"/>
                          <a:pt x="159" y="176"/>
                        </a:cubicBezTo>
                        <a:cubicBezTo>
                          <a:pt x="159" y="176"/>
                          <a:pt x="159" y="176"/>
                          <a:pt x="159" y="176"/>
                        </a:cubicBezTo>
                        <a:cubicBezTo>
                          <a:pt x="159" y="177"/>
                          <a:pt x="159" y="177"/>
                          <a:pt x="159" y="177"/>
                        </a:cubicBezTo>
                        <a:cubicBezTo>
                          <a:pt x="158" y="177"/>
                          <a:pt x="158" y="177"/>
                          <a:pt x="158" y="177"/>
                        </a:cubicBezTo>
                        <a:cubicBezTo>
                          <a:pt x="158" y="177"/>
                          <a:pt x="158" y="177"/>
                          <a:pt x="158" y="177"/>
                        </a:cubicBezTo>
                        <a:cubicBezTo>
                          <a:pt x="158" y="177"/>
                          <a:pt x="158" y="177"/>
                          <a:pt x="158" y="177"/>
                        </a:cubicBezTo>
                        <a:cubicBezTo>
                          <a:pt x="158" y="177"/>
                          <a:pt x="158" y="177"/>
                          <a:pt x="158" y="177"/>
                        </a:cubicBezTo>
                        <a:cubicBezTo>
                          <a:pt x="158" y="177"/>
                          <a:pt x="158" y="177"/>
                          <a:pt x="158" y="177"/>
                        </a:cubicBezTo>
                        <a:cubicBezTo>
                          <a:pt x="158" y="178"/>
                          <a:pt x="158" y="178"/>
                          <a:pt x="158" y="178"/>
                        </a:cubicBezTo>
                        <a:cubicBezTo>
                          <a:pt x="158" y="178"/>
                          <a:pt x="158" y="178"/>
                          <a:pt x="158" y="178"/>
                        </a:cubicBezTo>
                        <a:cubicBezTo>
                          <a:pt x="158" y="178"/>
                          <a:pt x="158" y="178"/>
                          <a:pt x="158" y="178"/>
                        </a:cubicBezTo>
                        <a:cubicBezTo>
                          <a:pt x="157" y="178"/>
                          <a:pt x="157" y="178"/>
                          <a:pt x="157" y="178"/>
                        </a:cubicBezTo>
                        <a:cubicBezTo>
                          <a:pt x="157" y="178"/>
                          <a:pt x="157" y="178"/>
                          <a:pt x="157" y="178"/>
                        </a:cubicBezTo>
                        <a:cubicBezTo>
                          <a:pt x="157" y="179"/>
                          <a:pt x="157" y="179"/>
                          <a:pt x="157" y="179"/>
                        </a:cubicBezTo>
                        <a:cubicBezTo>
                          <a:pt x="157" y="179"/>
                          <a:pt x="157" y="179"/>
                          <a:pt x="157" y="179"/>
                        </a:cubicBezTo>
                        <a:cubicBezTo>
                          <a:pt x="158" y="179"/>
                          <a:pt x="158" y="179"/>
                          <a:pt x="158" y="179"/>
                        </a:cubicBezTo>
                        <a:cubicBezTo>
                          <a:pt x="158" y="179"/>
                          <a:pt x="158" y="179"/>
                          <a:pt x="158" y="179"/>
                        </a:cubicBezTo>
                        <a:cubicBezTo>
                          <a:pt x="158" y="180"/>
                          <a:pt x="158" y="180"/>
                          <a:pt x="158" y="180"/>
                        </a:cubicBezTo>
                        <a:cubicBezTo>
                          <a:pt x="158" y="180"/>
                          <a:pt x="158" y="180"/>
                          <a:pt x="158" y="180"/>
                        </a:cubicBezTo>
                        <a:cubicBezTo>
                          <a:pt x="158" y="180"/>
                          <a:pt x="158" y="180"/>
                          <a:pt x="158" y="180"/>
                        </a:cubicBezTo>
                        <a:cubicBezTo>
                          <a:pt x="158" y="180"/>
                          <a:pt x="158" y="180"/>
                          <a:pt x="158" y="180"/>
                        </a:cubicBezTo>
                        <a:cubicBezTo>
                          <a:pt x="158" y="180"/>
                          <a:pt x="158" y="180"/>
                          <a:pt x="158" y="180"/>
                        </a:cubicBezTo>
                        <a:cubicBezTo>
                          <a:pt x="158" y="180"/>
                          <a:pt x="158" y="180"/>
                          <a:pt x="158" y="180"/>
                        </a:cubicBezTo>
                        <a:cubicBezTo>
                          <a:pt x="157" y="181"/>
                          <a:pt x="157" y="181"/>
                          <a:pt x="157" y="181"/>
                        </a:cubicBezTo>
                        <a:cubicBezTo>
                          <a:pt x="157" y="181"/>
                          <a:pt x="157" y="181"/>
                          <a:pt x="157" y="181"/>
                        </a:cubicBezTo>
                        <a:cubicBezTo>
                          <a:pt x="157" y="181"/>
                          <a:pt x="157" y="181"/>
                          <a:pt x="157" y="181"/>
                        </a:cubicBezTo>
                        <a:cubicBezTo>
                          <a:pt x="157" y="181"/>
                          <a:pt x="157" y="181"/>
                          <a:pt x="157" y="181"/>
                        </a:cubicBezTo>
                        <a:cubicBezTo>
                          <a:pt x="157" y="181"/>
                          <a:pt x="157" y="181"/>
                          <a:pt x="157" y="181"/>
                        </a:cubicBezTo>
                        <a:cubicBezTo>
                          <a:pt x="156" y="182"/>
                          <a:pt x="156" y="182"/>
                          <a:pt x="156" y="182"/>
                        </a:cubicBezTo>
                        <a:cubicBezTo>
                          <a:pt x="156" y="182"/>
                          <a:pt x="156" y="182"/>
                          <a:pt x="156" y="182"/>
                        </a:cubicBezTo>
                        <a:cubicBezTo>
                          <a:pt x="156" y="182"/>
                          <a:pt x="156" y="182"/>
                          <a:pt x="156" y="182"/>
                        </a:cubicBezTo>
                        <a:cubicBezTo>
                          <a:pt x="156" y="182"/>
                          <a:pt x="156" y="182"/>
                          <a:pt x="156" y="182"/>
                        </a:cubicBezTo>
                        <a:cubicBezTo>
                          <a:pt x="156" y="183"/>
                          <a:pt x="156" y="183"/>
                          <a:pt x="156" y="183"/>
                        </a:cubicBezTo>
                        <a:cubicBezTo>
                          <a:pt x="155" y="183"/>
                          <a:pt x="155" y="183"/>
                          <a:pt x="155" y="183"/>
                        </a:cubicBezTo>
                        <a:cubicBezTo>
                          <a:pt x="155" y="183"/>
                          <a:pt x="155" y="183"/>
                          <a:pt x="155" y="183"/>
                        </a:cubicBezTo>
                        <a:cubicBezTo>
                          <a:pt x="155" y="183"/>
                          <a:pt x="155" y="183"/>
                          <a:pt x="155" y="183"/>
                        </a:cubicBezTo>
                        <a:cubicBezTo>
                          <a:pt x="155" y="183"/>
                          <a:pt x="155" y="183"/>
                          <a:pt x="155" y="183"/>
                        </a:cubicBezTo>
                        <a:cubicBezTo>
                          <a:pt x="155" y="184"/>
                          <a:pt x="155" y="184"/>
                          <a:pt x="155" y="184"/>
                        </a:cubicBezTo>
                        <a:cubicBezTo>
                          <a:pt x="155" y="184"/>
                          <a:pt x="155" y="184"/>
                          <a:pt x="155" y="184"/>
                        </a:cubicBezTo>
                        <a:cubicBezTo>
                          <a:pt x="155" y="184"/>
                          <a:pt x="155" y="184"/>
                          <a:pt x="155" y="184"/>
                        </a:cubicBezTo>
                        <a:cubicBezTo>
                          <a:pt x="155" y="184"/>
                          <a:pt x="155" y="184"/>
                          <a:pt x="155" y="184"/>
                        </a:cubicBezTo>
                        <a:cubicBezTo>
                          <a:pt x="155" y="185"/>
                          <a:pt x="155" y="185"/>
                          <a:pt x="155" y="185"/>
                        </a:cubicBezTo>
                        <a:cubicBezTo>
                          <a:pt x="155" y="185"/>
                          <a:pt x="155" y="185"/>
                          <a:pt x="155" y="185"/>
                        </a:cubicBezTo>
                        <a:cubicBezTo>
                          <a:pt x="155" y="185"/>
                          <a:pt x="155" y="185"/>
                          <a:pt x="155" y="185"/>
                        </a:cubicBezTo>
                        <a:cubicBezTo>
                          <a:pt x="154" y="186"/>
                          <a:pt x="154" y="186"/>
                          <a:pt x="154" y="186"/>
                        </a:cubicBezTo>
                        <a:cubicBezTo>
                          <a:pt x="154" y="186"/>
                          <a:pt x="154" y="186"/>
                          <a:pt x="154" y="186"/>
                        </a:cubicBezTo>
                        <a:cubicBezTo>
                          <a:pt x="154" y="186"/>
                          <a:pt x="154" y="186"/>
                          <a:pt x="154" y="186"/>
                        </a:cubicBezTo>
                        <a:cubicBezTo>
                          <a:pt x="153" y="187"/>
                          <a:pt x="153" y="187"/>
                          <a:pt x="153" y="187"/>
                        </a:cubicBezTo>
                        <a:cubicBezTo>
                          <a:pt x="153" y="187"/>
                          <a:pt x="153" y="187"/>
                          <a:pt x="153" y="187"/>
                        </a:cubicBezTo>
                        <a:cubicBezTo>
                          <a:pt x="153" y="187"/>
                          <a:pt x="153" y="187"/>
                          <a:pt x="153" y="187"/>
                        </a:cubicBezTo>
                        <a:cubicBezTo>
                          <a:pt x="153" y="187"/>
                          <a:pt x="153" y="187"/>
                          <a:pt x="153" y="187"/>
                        </a:cubicBezTo>
                        <a:cubicBezTo>
                          <a:pt x="153" y="187"/>
                          <a:pt x="153" y="187"/>
                          <a:pt x="153" y="187"/>
                        </a:cubicBezTo>
                        <a:cubicBezTo>
                          <a:pt x="153" y="187"/>
                          <a:pt x="153" y="187"/>
                          <a:pt x="153" y="187"/>
                        </a:cubicBezTo>
                        <a:cubicBezTo>
                          <a:pt x="153" y="187"/>
                          <a:pt x="153" y="187"/>
                          <a:pt x="153" y="187"/>
                        </a:cubicBezTo>
                        <a:cubicBezTo>
                          <a:pt x="152" y="187"/>
                          <a:pt x="152" y="187"/>
                          <a:pt x="152" y="187"/>
                        </a:cubicBezTo>
                        <a:cubicBezTo>
                          <a:pt x="152" y="187"/>
                          <a:pt x="152" y="187"/>
                          <a:pt x="152" y="187"/>
                        </a:cubicBezTo>
                        <a:cubicBezTo>
                          <a:pt x="152" y="187"/>
                          <a:pt x="152" y="187"/>
                          <a:pt x="152" y="187"/>
                        </a:cubicBezTo>
                        <a:cubicBezTo>
                          <a:pt x="152" y="187"/>
                          <a:pt x="152" y="187"/>
                          <a:pt x="152" y="187"/>
                        </a:cubicBezTo>
                        <a:cubicBezTo>
                          <a:pt x="152" y="187"/>
                          <a:pt x="152" y="187"/>
                          <a:pt x="152" y="187"/>
                        </a:cubicBezTo>
                        <a:cubicBezTo>
                          <a:pt x="152" y="187"/>
                          <a:pt x="152" y="187"/>
                          <a:pt x="152" y="187"/>
                        </a:cubicBezTo>
                        <a:cubicBezTo>
                          <a:pt x="152" y="187"/>
                          <a:pt x="152" y="187"/>
                          <a:pt x="152" y="187"/>
                        </a:cubicBezTo>
                        <a:cubicBezTo>
                          <a:pt x="151" y="187"/>
                          <a:pt x="151" y="187"/>
                          <a:pt x="151" y="187"/>
                        </a:cubicBezTo>
                        <a:cubicBezTo>
                          <a:pt x="151" y="187"/>
                          <a:pt x="151" y="187"/>
                          <a:pt x="151" y="187"/>
                        </a:cubicBezTo>
                        <a:cubicBezTo>
                          <a:pt x="151" y="188"/>
                          <a:pt x="151" y="188"/>
                          <a:pt x="151" y="188"/>
                        </a:cubicBezTo>
                        <a:cubicBezTo>
                          <a:pt x="151" y="188"/>
                          <a:pt x="151" y="188"/>
                          <a:pt x="151" y="188"/>
                        </a:cubicBezTo>
                        <a:cubicBezTo>
                          <a:pt x="151" y="188"/>
                          <a:pt x="151" y="188"/>
                          <a:pt x="151" y="188"/>
                        </a:cubicBezTo>
                        <a:cubicBezTo>
                          <a:pt x="151" y="189"/>
                          <a:pt x="151" y="189"/>
                          <a:pt x="151" y="189"/>
                        </a:cubicBezTo>
                        <a:cubicBezTo>
                          <a:pt x="151" y="189"/>
                          <a:pt x="150" y="189"/>
                          <a:pt x="150" y="189"/>
                        </a:cubicBezTo>
                        <a:cubicBezTo>
                          <a:pt x="150" y="189"/>
                          <a:pt x="150" y="189"/>
                          <a:pt x="150" y="189"/>
                        </a:cubicBezTo>
                        <a:cubicBezTo>
                          <a:pt x="150" y="189"/>
                          <a:pt x="150" y="189"/>
                          <a:pt x="150" y="189"/>
                        </a:cubicBezTo>
                        <a:cubicBezTo>
                          <a:pt x="150" y="189"/>
                          <a:pt x="150" y="189"/>
                          <a:pt x="150" y="189"/>
                        </a:cubicBezTo>
                        <a:cubicBezTo>
                          <a:pt x="150" y="190"/>
                          <a:pt x="150" y="190"/>
                          <a:pt x="150" y="190"/>
                        </a:cubicBezTo>
                        <a:cubicBezTo>
                          <a:pt x="150" y="190"/>
                          <a:pt x="150" y="190"/>
                          <a:pt x="150" y="190"/>
                        </a:cubicBezTo>
                        <a:cubicBezTo>
                          <a:pt x="150" y="190"/>
                          <a:pt x="150" y="190"/>
                          <a:pt x="150" y="190"/>
                        </a:cubicBezTo>
                        <a:cubicBezTo>
                          <a:pt x="150" y="190"/>
                          <a:pt x="150" y="190"/>
                          <a:pt x="150" y="190"/>
                        </a:cubicBezTo>
                        <a:cubicBezTo>
                          <a:pt x="150" y="190"/>
                          <a:pt x="150" y="190"/>
                          <a:pt x="150" y="190"/>
                        </a:cubicBezTo>
                        <a:cubicBezTo>
                          <a:pt x="150" y="191"/>
                          <a:pt x="150" y="191"/>
                          <a:pt x="150" y="191"/>
                        </a:cubicBezTo>
                        <a:cubicBezTo>
                          <a:pt x="150" y="191"/>
                          <a:pt x="150" y="191"/>
                          <a:pt x="150" y="191"/>
                        </a:cubicBezTo>
                        <a:cubicBezTo>
                          <a:pt x="150" y="191"/>
                          <a:pt x="150" y="191"/>
                          <a:pt x="150" y="191"/>
                        </a:cubicBezTo>
                        <a:cubicBezTo>
                          <a:pt x="150" y="192"/>
                          <a:pt x="150" y="192"/>
                          <a:pt x="150" y="192"/>
                        </a:cubicBezTo>
                        <a:cubicBezTo>
                          <a:pt x="149" y="192"/>
                          <a:pt x="149" y="192"/>
                          <a:pt x="149" y="192"/>
                        </a:cubicBezTo>
                        <a:cubicBezTo>
                          <a:pt x="149" y="192"/>
                          <a:pt x="149" y="192"/>
                          <a:pt x="149" y="192"/>
                        </a:cubicBezTo>
                        <a:cubicBezTo>
                          <a:pt x="148" y="193"/>
                          <a:pt x="148" y="193"/>
                          <a:pt x="148" y="193"/>
                        </a:cubicBezTo>
                        <a:cubicBezTo>
                          <a:pt x="148" y="193"/>
                          <a:pt x="148" y="193"/>
                          <a:pt x="148" y="193"/>
                        </a:cubicBezTo>
                        <a:cubicBezTo>
                          <a:pt x="148" y="193"/>
                          <a:pt x="148" y="193"/>
                          <a:pt x="148" y="193"/>
                        </a:cubicBezTo>
                        <a:cubicBezTo>
                          <a:pt x="148" y="193"/>
                          <a:pt x="148" y="193"/>
                          <a:pt x="148" y="193"/>
                        </a:cubicBezTo>
                        <a:cubicBezTo>
                          <a:pt x="148" y="193"/>
                          <a:pt x="148" y="193"/>
                          <a:pt x="148" y="193"/>
                        </a:cubicBezTo>
                        <a:cubicBezTo>
                          <a:pt x="147" y="194"/>
                          <a:pt x="147" y="194"/>
                          <a:pt x="147" y="194"/>
                        </a:cubicBezTo>
                        <a:cubicBezTo>
                          <a:pt x="147" y="194"/>
                          <a:pt x="147" y="194"/>
                          <a:pt x="147" y="194"/>
                        </a:cubicBezTo>
                        <a:cubicBezTo>
                          <a:pt x="147" y="194"/>
                          <a:pt x="147" y="194"/>
                          <a:pt x="147" y="194"/>
                        </a:cubicBezTo>
                        <a:cubicBezTo>
                          <a:pt x="147" y="194"/>
                          <a:pt x="147" y="194"/>
                          <a:pt x="147" y="194"/>
                        </a:cubicBezTo>
                        <a:cubicBezTo>
                          <a:pt x="147" y="194"/>
                          <a:pt x="147" y="194"/>
                          <a:pt x="147" y="194"/>
                        </a:cubicBezTo>
                        <a:cubicBezTo>
                          <a:pt x="147" y="194"/>
                          <a:pt x="147" y="194"/>
                          <a:pt x="147" y="194"/>
                        </a:cubicBezTo>
                        <a:cubicBezTo>
                          <a:pt x="147" y="194"/>
                          <a:pt x="147" y="194"/>
                          <a:pt x="147" y="194"/>
                        </a:cubicBezTo>
                        <a:cubicBezTo>
                          <a:pt x="147" y="194"/>
                          <a:pt x="147" y="194"/>
                          <a:pt x="147" y="194"/>
                        </a:cubicBezTo>
                        <a:cubicBezTo>
                          <a:pt x="146" y="194"/>
                          <a:pt x="146" y="194"/>
                          <a:pt x="146" y="194"/>
                        </a:cubicBezTo>
                        <a:cubicBezTo>
                          <a:pt x="146" y="194"/>
                          <a:pt x="146" y="194"/>
                          <a:pt x="146" y="194"/>
                        </a:cubicBezTo>
                        <a:cubicBezTo>
                          <a:pt x="146" y="194"/>
                          <a:pt x="146" y="194"/>
                          <a:pt x="146" y="194"/>
                        </a:cubicBezTo>
                        <a:cubicBezTo>
                          <a:pt x="146" y="194"/>
                          <a:pt x="146" y="194"/>
                          <a:pt x="146" y="194"/>
                        </a:cubicBezTo>
                        <a:cubicBezTo>
                          <a:pt x="146" y="194"/>
                          <a:pt x="146" y="194"/>
                          <a:pt x="146" y="194"/>
                        </a:cubicBezTo>
                        <a:cubicBezTo>
                          <a:pt x="145" y="195"/>
                          <a:pt x="145" y="195"/>
                          <a:pt x="145" y="195"/>
                        </a:cubicBezTo>
                        <a:cubicBezTo>
                          <a:pt x="145" y="195"/>
                          <a:pt x="145" y="195"/>
                          <a:pt x="145" y="195"/>
                        </a:cubicBezTo>
                        <a:cubicBezTo>
                          <a:pt x="145" y="195"/>
                          <a:pt x="145" y="195"/>
                          <a:pt x="145" y="195"/>
                        </a:cubicBezTo>
                        <a:cubicBezTo>
                          <a:pt x="145" y="195"/>
                          <a:pt x="145" y="195"/>
                          <a:pt x="145" y="195"/>
                        </a:cubicBezTo>
                        <a:cubicBezTo>
                          <a:pt x="144" y="195"/>
                          <a:pt x="144" y="195"/>
                          <a:pt x="144" y="195"/>
                        </a:cubicBezTo>
                        <a:cubicBezTo>
                          <a:pt x="144" y="195"/>
                          <a:pt x="144" y="195"/>
                          <a:pt x="144" y="195"/>
                        </a:cubicBezTo>
                        <a:cubicBezTo>
                          <a:pt x="143" y="196"/>
                          <a:pt x="143" y="196"/>
                          <a:pt x="143" y="196"/>
                        </a:cubicBezTo>
                        <a:cubicBezTo>
                          <a:pt x="143" y="196"/>
                          <a:pt x="143" y="196"/>
                          <a:pt x="143" y="196"/>
                        </a:cubicBezTo>
                        <a:cubicBezTo>
                          <a:pt x="143" y="196"/>
                          <a:pt x="143" y="196"/>
                          <a:pt x="143" y="196"/>
                        </a:cubicBezTo>
                        <a:cubicBezTo>
                          <a:pt x="143" y="196"/>
                          <a:pt x="143" y="196"/>
                          <a:pt x="143" y="196"/>
                        </a:cubicBezTo>
                        <a:cubicBezTo>
                          <a:pt x="143" y="196"/>
                          <a:pt x="143" y="196"/>
                          <a:pt x="143" y="196"/>
                        </a:cubicBezTo>
                        <a:cubicBezTo>
                          <a:pt x="143" y="197"/>
                          <a:pt x="143" y="197"/>
                          <a:pt x="143" y="197"/>
                        </a:cubicBezTo>
                        <a:cubicBezTo>
                          <a:pt x="143" y="197"/>
                          <a:pt x="143" y="197"/>
                          <a:pt x="143" y="197"/>
                        </a:cubicBezTo>
                        <a:cubicBezTo>
                          <a:pt x="143" y="197"/>
                          <a:pt x="143" y="197"/>
                          <a:pt x="143" y="197"/>
                        </a:cubicBezTo>
                        <a:cubicBezTo>
                          <a:pt x="143" y="197"/>
                          <a:pt x="143" y="197"/>
                          <a:pt x="143" y="197"/>
                        </a:cubicBezTo>
                        <a:cubicBezTo>
                          <a:pt x="143" y="198"/>
                          <a:pt x="143" y="198"/>
                          <a:pt x="143" y="198"/>
                        </a:cubicBezTo>
                        <a:cubicBezTo>
                          <a:pt x="143" y="198"/>
                          <a:pt x="143" y="198"/>
                          <a:pt x="143" y="198"/>
                        </a:cubicBezTo>
                        <a:cubicBezTo>
                          <a:pt x="143" y="198"/>
                          <a:pt x="143" y="198"/>
                          <a:pt x="143" y="198"/>
                        </a:cubicBezTo>
                        <a:cubicBezTo>
                          <a:pt x="143" y="198"/>
                          <a:pt x="143" y="198"/>
                          <a:pt x="143" y="198"/>
                        </a:cubicBezTo>
                        <a:cubicBezTo>
                          <a:pt x="143" y="198"/>
                          <a:pt x="143" y="198"/>
                          <a:pt x="143" y="198"/>
                        </a:cubicBezTo>
                        <a:cubicBezTo>
                          <a:pt x="144" y="198"/>
                          <a:pt x="144" y="198"/>
                          <a:pt x="144" y="198"/>
                        </a:cubicBezTo>
                        <a:cubicBezTo>
                          <a:pt x="144" y="198"/>
                          <a:pt x="144" y="198"/>
                          <a:pt x="144" y="198"/>
                        </a:cubicBezTo>
                        <a:cubicBezTo>
                          <a:pt x="144" y="198"/>
                          <a:pt x="144" y="198"/>
                          <a:pt x="144" y="198"/>
                        </a:cubicBezTo>
                        <a:cubicBezTo>
                          <a:pt x="144" y="199"/>
                          <a:pt x="144" y="199"/>
                          <a:pt x="144" y="199"/>
                        </a:cubicBezTo>
                        <a:cubicBezTo>
                          <a:pt x="144" y="199"/>
                          <a:pt x="144" y="199"/>
                          <a:pt x="144" y="199"/>
                        </a:cubicBezTo>
                        <a:cubicBezTo>
                          <a:pt x="145" y="199"/>
                          <a:pt x="145" y="199"/>
                          <a:pt x="145" y="199"/>
                        </a:cubicBezTo>
                        <a:cubicBezTo>
                          <a:pt x="145" y="199"/>
                          <a:pt x="145" y="199"/>
                          <a:pt x="145" y="199"/>
                        </a:cubicBezTo>
                        <a:cubicBezTo>
                          <a:pt x="145" y="199"/>
                          <a:pt x="145" y="199"/>
                          <a:pt x="145" y="199"/>
                        </a:cubicBezTo>
                        <a:cubicBezTo>
                          <a:pt x="145" y="199"/>
                          <a:pt x="145" y="199"/>
                          <a:pt x="145" y="199"/>
                        </a:cubicBezTo>
                        <a:cubicBezTo>
                          <a:pt x="145" y="199"/>
                          <a:pt x="145" y="199"/>
                          <a:pt x="145" y="199"/>
                        </a:cubicBezTo>
                        <a:cubicBezTo>
                          <a:pt x="145" y="199"/>
                          <a:pt x="145" y="199"/>
                          <a:pt x="145" y="199"/>
                        </a:cubicBezTo>
                        <a:cubicBezTo>
                          <a:pt x="146" y="200"/>
                          <a:pt x="146" y="200"/>
                          <a:pt x="146" y="200"/>
                        </a:cubicBezTo>
                        <a:cubicBezTo>
                          <a:pt x="146" y="200"/>
                          <a:pt x="146" y="200"/>
                          <a:pt x="146" y="200"/>
                        </a:cubicBezTo>
                        <a:cubicBezTo>
                          <a:pt x="146" y="200"/>
                          <a:pt x="146" y="200"/>
                          <a:pt x="146" y="200"/>
                        </a:cubicBezTo>
                        <a:cubicBezTo>
                          <a:pt x="147" y="200"/>
                          <a:pt x="147" y="200"/>
                          <a:pt x="147" y="200"/>
                        </a:cubicBezTo>
                        <a:cubicBezTo>
                          <a:pt x="147" y="200"/>
                          <a:pt x="147" y="200"/>
                          <a:pt x="147" y="200"/>
                        </a:cubicBezTo>
                        <a:cubicBezTo>
                          <a:pt x="147" y="200"/>
                          <a:pt x="147" y="200"/>
                          <a:pt x="147" y="200"/>
                        </a:cubicBezTo>
                        <a:cubicBezTo>
                          <a:pt x="147" y="200"/>
                          <a:pt x="147" y="200"/>
                          <a:pt x="147" y="200"/>
                        </a:cubicBezTo>
                        <a:cubicBezTo>
                          <a:pt x="147" y="200"/>
                          <a:pt x="147" y="200"/>
                          <a:pt x="147" y="200"/>
                        </a:cubicBezTo>
                        <a:cubicBezTo>
                          <a:pt x="147" y="200"/>
                          <a:pt x="147" y="200"/>
                          <a:pt x="147" y="200"/>
                        </a:cubicBezTo>
                        <a:cubicBezTo>
                          <a:pt x="147" y="200"/>
                          <a:pt x="147" y="200"/>
                          <a:pt x="147" y="200"/>
                        </a:cubicBezTo>
                        <a:cubicBezTo>
                          <a:pt x="147" y="200"/>
                          <a:pt x="147" y="200"/>
                          <a:pt x="147" y="200"/>
                        </a:cubicBezTo>
                        <a:cubicBezTo>
                          <a:pt x="148" y="200"/>
                          <a:pt x="148" y="200"/>
                          <a:pt x="148" y="200"/>
                        </a:cubicBezTo>
                        <a:cubicBezTo>
                          <a:pt x="148" y="200"/>
                          <a:pt x="148" y="200"/>
                          <a:pt x="148" y="200"/>
                        </a:cubicBezTo>
                        <a:cubicBezTo>
                          <a:pt x="148" y="200"/>
                          <a:pt x="148" y="200"/>
                          <a:pt x="148" y="200"/>
                        </a:cubicBezTo>
                        <a:cubicBezTo>
                          <a:pt x="148" y="200"/>
                          <a:pt x="148" y="200"/>
                          <a:pt x="148" y="200"/>
                        </a:cubicBezTo>
                        <a:cubicBezTo>
                          <a:pt x="148" y="200"/>
                          <a:pt x="148" y="200"/>
                          <a:pt x="148" y="200"/>
                        </a:cubicBezTo>
                        <a:cubicBezTo>
                          <a:pt x="148" y="200"/>
                          <a:pt x="148" y="200"/>
                          <a:pt x="148" y="200"/>
                        </a:cubicBezTo>
                        <a:cubicBezTo>
                          <a:pt x="148" y="200"/>
                          <a:pt x="148" y="200"/>
                          <a:pt x="148" y="200"/>
                        </a:cubicBezTo>
                        <a:cubicBezTo>
                          <a:pt x="148" y="200"/>
                          <a:pt x="148" y="200"/>
                          <a:pt x="148" y="200"/>
                        </a:cubicBezTo>
                        <a:cubicBezTo>
                          <a:pt x="149" y="200"/>
                          <a:pt x="149" y="200"/>
                          <a:pt x="149" y="200"/>
                        </a:cubicBezTo>
                        <a:cubicBezTo>
                          <a:pt x="149" y="200"/>
                          <a:pt x="149" y="200"/>
                          <a:pt x="149" y="200"/>
                        </a:cubicBezTo>
                        <a:cubicBezTo>
                          <a:pt x="149" y="201"/>
                          <a:pt x="149" y="201"/>
                          <a:pt x="149" y="201"/>
                        </a:cubicBezTo>
                        <a:cubicBezTo>
                          <a:pt x="149" y="201"/>
                          <a:pt x="149" y="201"/>
                          <a:pt x="149" y="201"/>
                        </a:cubicBezTo>
                        <a:cubicBezTo>
                          <a:pt x="149" y="201"/>
                          <a:pt x="149" y="201"/>
                          <a:pt x="149" y="201"/>
                        </a:cubicBezTo>
                        <a:cubicBezTo>
                          <a:pt x="149" y="201"/>
                          <a:pt x="149" y="201"/>
                          <a:pt x="149" y="201"/>
                        </a:cubicBezTo>
                        <a:cubicBezTo>
                          <a:pt x="149" y="201"/>
                          <a:pt x="149" y="201"/>
                          <a:pt x="149" y="201"/>
                        </a:cubicBezTo>
                        <a:cubicBezTo>
                          <a:pt x="149" y="201"/>
                          <a:pt x="149" y="201"/>
                          <a:pt x="149" y="201"/>
                        </a:cubicBezTo>
                        <a:cubicBezTo>
                          <a:pt x="149" y="202"/>
                          <a:pt x="149" y="202"/>
                          <a:pt x="149" y="202"/>
                        </a:cubicBezTo>
                        <a:cubicBezTo>
                          <a:pt x="149" y="202"/>
                          <a:pt x="149" y="202"/>
                          <a:pt x="149" y="202"/>
                        </a:cubicBezTo>
                        <a:cubicBezTo>
                          <a:pt x="149" y="202"/>
                          <a:pt x="149" y="202"/>
                          <a:pt x="149" y="202"/>
                        </a:cubicBezTo>
                        <a:cubicBezTo>
                          <a:pt x="149" y="203"/>
                          <a:pt x="149" y="203"/>
                          <a:pt x="149" y="203"/>
                        </a:cubicBezTo>
                        <a:cubicBezTo>
                          <a:pt x="149" y="203"/>
                          <a:pt x="149" y="203"/>
                          <a:pt x="149" y="203"/>
                        </a:cubicBezTo>
                        <a:cubicBezTo>
                          <a:pt x="148" y="203"/>
                          <a:pt x="148" y="203"/>
                          <a:pt x="148" y="203"/>
                        </a:cubicBezTo>
                        <a:cubicBezTo>
                          <a:pt x="148" y="203"/>
                          <a:pt x="148" y="203"/>
                          <a:pt x="148" y="203"/>
                        </a:cubicBezTo>
                        <a:cubicBezTo>
                          <a:pt x="148" y="203"/>
                          <a:pt x="148" y="203"/>
                          <a:pt x="148" y="203"/>
                        </a:cubicBezTo>
                        <a:cubicBezTo>
                          <a:pt x="147" y="203"/>
                          <a:pt x="147" y="203"/>
                          <a:pt x="147" y="203"/>
                        </a:cubicBezTo>
                        <a:cubicBezTo>
                          <a:pt x="147" y="204"/>
                          <a:pt x="147" y="204"/>
                          <a:pt x="147" y="204"/>
                        </a:cubicBezTo>
                        <a:cubicBezTo>
                          <a:pt x="147" y="204"/>
                          <a:pt x="147" y="204"/>
                          <a:pt x="147" y="204"/>
                        </a:cubicBezTo>
                        <a:cubicBezTo>
                          <a:pt x="147" y="204"/>
                          <a:pt x="147" y="204"/>
                          <a:pt x="147" y="204"/>
                        </a:cubicBezTo>
                        <a:cubicBezTo>
                          <a:pt x="146" y="204"/>
                          <a:pt x="146" y="204"/>
                          <a:pt x="146" y="204"/>
                        </a:cubicBezTo>
                        <a:cubicBezTo>
                          <a:pt x="146" y="204"/>
                          <a:pt x="146" y="204"/>
                          <a:pt x="146" y="204"/>
                        </a:cubicBezTo>
                        <a:cubicBezTo>
                          <a:pt x="146" y="204"/>
                          <a:pt x="146" y="204"/>
                          <a:pt x="146" y="204"/>
                        </a:cubicBezTo>
                        <a:cubicBezTo>
                          <a:pt x="146" y="204"/>
                          <a:pt x="146" y="204"/>
                          <a:pt x="146" y="204"/>
                        </a:cubicBezTo>
                        <a:cubicBezTo>
                          <a:pt x="146" y="204"/>
                          <a:pt x="146" y="204"/>
                          <a:pt x="146" y="204"/>
                        </a:cubicBezTo>
                        <a:cubicBezTo>
                          <a:pt x="145" y="204"/>
                          <a:pt x="145" y="204"/>
                          <a:pt x="145" y="204"/>
                        </a:cubicBezTo>
                        <a:cubicBezTo>
                          <a:pt x="145" y="204"/>
                          <a:pt x="145" y="204"/>
                          <a:pt x="145" y="204"/>
                        </a:cubicBezTo>
                        <a:cubicBezTo>
                          <a:pt x="145" y="204"/>
                          <a:pt x="145" y="204"/>
                          <a:pt x="145" y="204"/>
                        </a:cubicBezTo>
                        <a:cubicBezTo>
                          <a:pt x="145" y="204"/>
                          <a:pt x="145" y="204"/>
                          <a:pt x="145" y="204"/>
                        </a:cubicBezTo>
                        <a:cubicBezTo>
                          <a:pt x="144" y="204"/>
                          <a:pt x="144" y="204"/>
                          <a:pt x="144" y="204"/>
                        </a:cubicBezTo>
                        <a:cubicBezTo>
                          <a:pt x="144" y="204"/>
                          <a:pt x="144" y="204"/>
                          <a:pt x="144" y="204"/>
                        </a:cubicBezTo>
                        <a:cubicBezTo>
                          <a:pt x="144" y="205"/>
                          <a:pt x="144" y="205"/>
                          <a:pt x="144" y="205"/>
                        </a:cubicBezTo>
                        <a:cubicBezTo>
                          <a:pt x="144" y="205"/>
                          <a:pt x="144" y="205"/>
                          <a:pt x="144" y="205"/>
                        </a:cubicBezTo>
                        <a:cubicBezTo>
                          <a:pt x="143" y="205"/>
                          <a:pt x="143" y="205"/>
                          <a:pt x="143" y="205"/>
                        </a:cubicBezTo>
                        <a:cubicBezTo>
                          <a:pt x="143" y="205"/>
                          <a:pt x="143" y="205"/>
                          <a:pt x="143" y="205"/>
                        </a:cubicBezTo>
                        <a:cubicBezTo>
                          <a:pt x="143" y="205"/>
                          <a:pt x="143" y="205"/>
                          <a:pt x="143" y="205"/>
                        </a:cubicBezTo>
                        <a:cubicBezTo>
                          <a:pt x="142" y="205"/>
                          <a:pt x="142" y="205"/>
                          <a:pt x="142" y="205"/>
                        </a:cubicBezTo>
                        <a:cubicBezTo>
                          <a:pt x="142" y="206"/>
                          <a:pt x="142" y="206"/>
                          <a:pt x="142" y="206"/>
                        </a:cubicBezTo>
                        <a:cubicBezTo>
                          <a:pt x="142" y="206"/>
                          <a:pt x="142" y="206"/>
                          <a:pt x="142" y="206"/>
                        </a:cubicBezTo>
                        <a:cubicBezTo>
                          <a:pt x="142" y="206"/>
                          <a:pt x="142" y="206"/>
                          <a:pt x="142" y="206"/>
                        </a:cubicBezTo>
                        <a:cubicBezTo>
                          <a:pt x="142" y="206"/>
                          <a:pt x="142" y="206"/>
                          <a:pt x="142" y="206"/>
                        </a:cubicBezTo>
                        <a:cubicBezTo>
                          <a:pt x="142" y="206"/>
                          <a:pt x="142" y="206"/>
                          <a:pt x="142" y="206"/>
                        </a:cubicBezTo>
                        <a:cubicBezTo>
                          <a:pt x="142" y="206"/>
                          <a:pt x="142" y="206"/>
                          <a:pt x="142" y="206"/>
                        </a:cubicBezTo>
                        <a:cubicBezTo>
                          <a:pt x="142" y="207"/>
                          <a:pt x="142" y="207"/>
                          <a:pt x="142" y="207"/>
                        </a:cubicBezTo>
                        <a:cubicBezTo>
                          <a:pt x="142" y="207"/>
                          <a:pt x="142" y="207"/>
                          <a:pt x="142" y="207"/>
                        </a:cubicBezTo>
                        <a:cubicBezTo>
                          <a:pt x="142" y="207"/>
                          <a:pt x="142" y="207"/>
                          <a:pt x="142" y="207"/>
                        </a:cubicBezTo>
                        <a:cubicBezTo>
                          <a:pt x="142" y="207"/>
                          <a:pt x="142" y="207"/>
                          <a:pt x="142" y="207"/>
                        </a:cubicBezTo>
                        <a:cubicBezTo>
                          <a:pt x="142" y="207"/>
                          <a:pt x="142" y="208"/>
                          <a:pt x="142" y="208"/>
                        </a:cubicBezTo>
                        <a:cubicBezTo>
                          <a:pt x="142" y="208"/>
                          <a:pt x="142" y="208"/>
                          <a:pt x="142" y="208"/>
                        </a:cubicBezTo>
                        <a:cubicBezTo>
                          <a:pt x="142" y="208"/>
                          <a:pt x="142" y="208"/>
                          <a:pt x="142" y="208"/>
                        </a:cubicBezTo>
                        <a:cubicBezTo>
                          <a:pt x="142" y="208"/>
                          <a:pt x="142" y="208"/>
                          <a:pt x="142" y="208"/>
                        </a:cubicBezTo>
                        <a:cubicBezTo>
                          <a:pt x="142" y="208"/>
                          <a:pt x="142" y="208"/>
                          <a:pt x="142" y="208"/>
                        </a:cubicBezTo>
                        <a:cubicBezTo>
                          <a:pt x="142" y="209"/>
                          <a:pt x="142" y="209"/>
                          <a:pt x="142" y="209"/>
                        </a:cubicBezTo>
                        <a:cubicBezTo>
                          <a:pt x="142" y="209"/>
                          <a:pt x="142" y="209"/>
                          <a:pt x="142" y="209"/>
                        </a:cubicBezTo>
                        <a:cubicBezTo>
                          <a:pt x="142" y="209"/>
                          <a:pt x="142" y="209"/>
                          <a:pt x="142" y="209"/>
                        </a:cubicBezTo>
                        <a:cubicBezTo>
                          <a:pt x="142" y="209"/>
                          <a:pt x="142" y="209"/>
                          <a:pt x="142" y="209"/>
                        </a:cubicBezTo>
                        <a:cubicBezTo>
                          <a:pt x="142" y="209"/>
                          <a:pt x="142" y="209"/>
                          <a:pt x="142" y="209"/>
                        </a:cubicBezTo>
                        <a:cubicBezTo>
                          <a:pt x="142" y="210"/>
                          <a:pt x="142" y="210"/>
                          <a:pt x="142" y="210"/>
                        </a:cubicBezTo>
                        <a:cubicBezTo>
                          <a:pt x="141" y="210"/>
                          <a:pt x="141" y="210"/>
                          <a:pt x="141" y="210"/>
                        </a:cubicBezTo>
                        <a:cubicBezTo>
                          <a:pt x="141" y="210"/>
                          <a:pt x="141" y="210"/>
                          <a:pt x="141" y="210"/>
                        </a:cubicBezTo>
                        <a:cubicBezTo>
                          <a:pt x="141" y="211"/>
                          <a:pt x="141" y="211"/>
                          <a:pt x="141" y="211"/>
                        </a:cubicBezTo>
                        <a:cubicBezTo>
                          <a:pt x="141" y="211"/>
                          <a:pt x="141" y="211"/>
                          <a:pt x="141" y="211"/>
                        </a:cubicBezTo>
                        <a:cubicBezTo>
                          <a:pt x="141" y="211"/>
                          <a:pt x="141" y="211"/>
                          <a:pt x="141" y="211"/>
                        </a:cubicBezTo>
                        <a:cubicBezTo>
                          <a:pt x="141" y="211"/>
                          <a:pt x="141" y="211"/>
                          <a:pt x="141" y="211"/>
                        </a:cubicBezTo>
                        <a:cubicBezTo>
                          <a:pt x="141" y="212"/>
                          <a:pt x="141" y="212"/>
                          <a:pt x="141" y="212"/>
                        </a:cubicBezTo>
                        <a:cubicBezTo>
                          <a:pt x="141" y="212"/>
                          <a:pt x="141" y="212"/>
                          <a:pt x="141" y="212"/>
                        </a:cubicBezTo>
                        <a:cubicBezTo>
                          <a:pt x="140" y="212"/>
                          <a:pt x="140" y="212"/>
                          <a:pt x="140" y="212"/>
                        </a:cubicBezTo>
                        <a:cubicBezTo>
                          <a:pt x="140" y="212"/>
                          <a:pt x="140" y="212"/>
                          <a:pt x="140" y="212"/>
                        </a:cubicBezTo>
                        <a:cubicBezTo>
                          <a:pt x="140" y="213"/>
                          <a:pt x="140" y="213"/>
                          <a:pt x="140" y="213"/>
                        </a:cubicBezTo>
                        <a:cubicBezTo>
                          <a:pt x="140" y="213"/>
                          <a:pt x="140" y="213"/>
                          <a:pt x="140" y="213"/>
                        </a:cubicBezTo>
                        <a:cubicBezTo>
                          <a:pt x="140" y="214"/>
                          <a:pt x="140" y="214"/>
                          <a:pt x="140" y="214"/>
                        </a:cubicBezTo>
                        <a:cubicBezTo>
                          <a:pt x="139" y="214"/>
                          <a:pt x="139" y="214"/>
                          <a:pt x="139" y="214"/>
                        </a:cubicBezTo>
                        <a:cubicBezTo>
                          <a:pt x="139" y="214"/>
                          <a:pt x="139" y="214"/>
                          <a:pt x="139" y="214"/>
                        </a:cubicBezTo>
                        <a:cubicBezTo>
                          <a:pt x="139" y="214"/>
                          <a:pt x="139" y="214"/>
                          <a:pt x="139" y="214"/>
                        </a:cubicBezTo>
                        <a:cubicBezTo>
                          <a:pt x="139" y="214"/>
                          <a:pt x="139" y="214"/>
                          <a:pt x="139" y="214"/>
                        </a:cubicBezTo>
                        <a:cubicBezTo>
                          <a:pt x="139" y="215"/>
                          <a:pt x="139" y="215"/>
                          <a:pt x="139" y="215"/>
                        </a:cubicBezTo>
                        <a:cubicBezTo>
                          <a:pt x="139" y="215"/>
                          <a:pt x="139" y="215"/>
                          <a:pt x="139" y="215"/>
                        </a:cubicBezTo>
                        <a:cubicBezTo>
                          <a:pt x="139" y="215"/>
                          <a:pt x="139" y="215"/>
                          <a:pt x="139" y="215"/>
                        </a:cubicBezTo>
                        <a:cubicBezTo>
                          <a:pt x="139" y="215"/>
                          <a:pt x="139" y="215"/>
                          <a:pt x="139" y="215"/>
                        </a:cubicBezTo>
                        <a:cubicBezTo>
                          <a:pt x="139" y="216"/>
                          <a:pt x="139" y="216"/>
                          <a:pt x="139" y="216"/>
                        </a:cubicBezTo>
                        <a:cubicBezTo>
                          <a:pt x="139" y="216"/>
                          <a:pt x="139" y="216"/>
                          <a:pt x="139" y="216"/>
                        </a:cubicBezTo>
                        <a:cubicBezTo>
                          <a:pt x="139" y="216"/>
                          <a:pt x="139" y="216"/>
                          <a:pt x="139" y="216"/>
                        </a:cubicBezTo>
                        <a:cubicBezTo>
                          <a:pt x="139" y="217"/>
                          <a:pt x="139" y="217"/>
                          <a:pt x="139" y="217"/>
                        </a:cubicBezTo>
                        <a:cubicBezTo>
                          <a:pt x="139" y="217"/>
                          <a:pt x="139" y="217"/>
                          <a:pt x="139" y="217"/>
                        </a:cubicBezTo>
                        <a:cubicBezTo>
                          <a:pt x="139" y="217"/>
                          <a:pt x="139" y="217"/>
                          <a:pt x="139" y="217"/>
                        </a:cubicBezTo>
                        <a:cubicBezTo>
                          <a:pt x="139" y="217"/>
                          <a:pt x="139" y="217"/>
                          <a:pt x="139" y="217"/>
                        </a:cubicBezTo>
                        <a:cubicBezTo>
                          <a:pt x="139" y="217"/>
                          <a:pt x="139" y="217"/>
                          <a:pt x="139" y="217"/>
                        </a:cubicBezTo>
                        <a:cubicBezTo>
                          <a:pt x="139" y="218"/>
                          <a:pt x="139" y="218"/>
                          <a:pt x="139" y="218"/>
                        </a:cubicBezTo>
                        <a:cubicBezTo>
                          <a:pt x="139" y="218"/>
                          <a:pt x="139" y="218"/>
                          <a:pt x="139" y="218"/>
                        </a:cubicBezTo>
                        <a:cubicBezTo>
                          <a:pt x="139" y="218"/>
                          <a:pt x="139" y="218"/>
                          <a:pt x="139" y="218"/>
                        </a:cubicBezTo>
                        <a:cubicBezTo>
                          <a:pt x="138" y="218"/>
                          <a:pt x="138" y="218"/>
                          <a:pt x="138" y="218"/>
                        </a:cubicBezTo>
                        <a:cubicBezTo>
                          <a:pt x="138" y="218"/>
                          <a:pt x="138" y="218"/>
                          <a:pt x="138" y="218"/>
                        </a:cubicBezTo>
                        <a:cubicBezTo>
                          <a:pt x="138" y="218"/>
                          <a:pt x="138" y="218"/>
                          <a:pt x="138" y="218"/>
                        </a:cubicBezTo>
                        <a:cubicBezTo>
                          <a:pt x="138" y="219"/>
                          <a:pt x="138" y="219"/>
                          <a:pt x="138" y="219"/>
                        </a:cubicBezTo>
                        <a:cubicBezTo>
                          <a:pt x="138" y="219"/>
                          <a:pt x="138" y="219"/>
                          <a:pt x="138" y="219"/>
                        </a:cubicBezTo>
                        <a:cubicBezTo>
                          <a:pt x="138" y="220"/>
                          <a:pt x="138" y="220"/>
                          <a:pt x="138" y="220"/>
                        </a:cubicBezTo>
                        <a:cubicBezTo>
                          <a:pt x="138" y="220"/>
                          <a:pt x="138" y="220"/>
                          <a:pt x="138" y="220"/>
                        </a:cubicBezTo>
                        <a:cubicBezTo>
                          <a:pt x="138" y="220"/>
                          <a:pt x="138" y="220"/>
                          <a:pt x="138" y="220"/>
                        </a:cubicBezTo>
                        <a:cubicBezTo>
                          <a:pt x="138" y="220"/>
                          <a:pt x="138" y="220"/>
                          <a:pt x="138" y="220"/>
                        </a:cubicBezTo>
                        <a:cubicBezTo>
                          <a:pt x="138" y="220"/>
                          <a:pt x="138" y="220"/>
                          <a:pt x="138" y="220"/>
                        </a:cubicBezTo>
                        <a:cubicBezTo>
                          <a:pt x="139" y="220"/>
                          <a:pt x="139" y="220"/>
                          <a:pt x="139" y="220"/>
                        </a:cubicBezTo>
                        <a:cubicBezTo>
                          <a:pt x="139" y="221"/>
                          <a:pt x="139" y="221"/>
                          <a:pt x="139" y="221"/>
                        </a:cubicBezTo>
                        <a:cubicBezTo>
                          <a:pt x="139" y="221"/>
                          <a:pt x="139" y="221"/>
                          <a:pt x="139" y="221"/>
                        </a:cubicBezTo>
                        <a:cubicBezTo>
                          <a:pt x="139" y="221"/>
                          <a:pt x="139" y="221"/>
                          <a:pt x="139" y="221"/>
                        </a:cubicBezTo>
                        <a:cubicBezTo>
                          <a:pt x="139" y="221"/>
                          <a:pt x="139" y="221"/>
                          <a:pt x="139" y="221"/>
                        </a:cubicBezTo>
                        <a:cubicBezTo>
                          <a:pt x="139" y="221"/>
                          <a:pt x="139" y="221"/>
                          <a:pt x="139" y="221"/>
                        </a:cubicBezTo>
                        <a:cubicBezTo>
                          <a:pt x="140" y="221"/>
                          <a:pt x="140" y="221"/>
                          <a:pt x="140" y="221"/>
                        </a:cubicBezTo>
                        <a:cubicBezTo>
                          <a:pt x="140" y="222"/>
                          <a:pt x="140" y="222"/>
                          <a:pt x="140" y="222"/>
                        </a:cubicBezTo>
                        <a:cubicBezTo>
                          <a:pt x="140" y="222"/>
                          <a:pt x="140" y="222"/>
                          <a:pt x="140" y="222"/>
                        </a:cubicBezTo>
                        <a:cubicBezTo>
                          <a:pt x="140" y="223"/>
                          <a:pt x="140" y="223"/>
                          <a:pt x="140" y="223"/>
                        </a:cubicBezTo>
                        <a:cubicBezTo>
                          <a:pt x="140" y="223"/>
                          <a:pt x="140" y="223"/>
                          <a:pt x="140" y="223"/>
                        </a:cubicBezTo>
                        <a:cubicBezTo>
                          <a:pt x="140" y="223"/>
                          <a:pt x="140" y="223"/>
                          <a:pt x="140" y="223"/>
                        </a:cubicBezTo>
                        <a:cubicBezTo>
                          <a:pt x="140" y="223"/>
                          <a:pt x="140" y="223"/>
                          <a:pt x="140" y="223"/>
                        </a:cubicBezTo>
                        <a:cubicBezTo>
                          <a:pt x="140" y="224"/>
                          <a:pt x="140" y="224"/>
                          <a:pt x="140" y="224"/>
                        </a:cubicBezTo>
                        <a:cubicBezTo>
                          <a:pt x="140" y="224"/>
                          <a:pt x="140" y="224"/>
                          <a:pt x="140" y="224"/>
                        </a:cubicBezTo>
                        <a:cubicBezTo>
                          <a:pt x="140" y="225"/>
                          <a:pt x="140" y="225"/>
                          <a:pt x="140" y="225"/>
                        </a:cubicBezTo>
                        <a:cubicBezTo>
                          <a:pt x="141" y="225"/>
                          <a:pt x="141" y="225"/>
                          <a:pt x="141" y="225"/>
                        </a:cubicBezTo>
                        <a:cubicBezTo>
                          <a:pt x="141" y="225"/>
                          <a:pt x="141" y="225"/>
                          <a:pt x="141" y="225"/>
                        </a:cubicBezTo>
                        <a:cubicBezTo>
                          <a:pt x="141" y="226"/>
                          <a:pt x="141" y="226"/>
                          <a:pt x="141" y="226"/>
                        </a:cubicBezTo>
                        <a:cubicBezTo>
                          <a:pt x="141" y="226"/>
                          <a:pt x="141" y="226"/>
                          <a:pt x="141" y="226"/>
                        </a:cubicBezTo>
                        <a:cubicBezTo>
                          <a:pt x="141" y="227"/>
                          <a:pt x="141" y="227"/>
                          <a:pt x="141" y="227"/>
                        </a:cubicBezTo>
                        <a:cubicBezTo>
                          <a:pt x="141" y="227"/>
                          <a:pt x="141" y="227"/>
                          <a:pt x="141" y="227"/>
                        </a:cubicBezTo>
                        <a:cubicBezTo>
                          <a:pt x="141" y="227"/>
                          <a:pt x="141" y="227"/>
                          <a:pt x="141" y="227"/>
                        </a:cubicBezTo>
                        <a:cubicBezTo>
                          <a:pt x="141" y="227"/>
                          <a:pt x="141" y="227"/>
                          <a:pt x="141" y="227"/>
                        </a:cubicBezTo>
                        <a:cubicBezTo>
                          <a:pt x="141" y="227"/>
                          <a:pt x="141" y="227"/>
                          <a:pt x="141" y="227"/>
                        </a:cubicBezTo>
                        <a:cubicBezTo>
                          <a:pt x="141" y="227"/>
                          <a:pt x="141" y="227"/>
                          <a:pt x="141" y="227"/>
                        </a:cubicBezTo>
                        <a:cubicBezTo>
                          <a:pt x="141" y="228"/>
                          <a:pt x="141" y="228"/>
                          <a:pt x="141" y="228"/>
                        </a:cubicBezTo>
                        <a:cubicBezTo>
                          <a:pt x="141" y="228"/>
                          <a:pt x="141" y="228"/>
                          <a:pt x="141" y="228"/>
                        </a:cubicBezTo>
                        <a:cubicBezTo>
                          <a:pt x="141" y="228"/>
                          <a:pt x="141" y="228"/>
                          <a:pt x="141" y="228"/>
                        </a:cubicBezTo>
                        <a:cubicBezTo>
                          <a:pt x="141" y="228"/>
                          <a:pt x="141" y="228"/>
                          <a:pt x="141" y="228"/>
                        </a:cubicBezTo>
                        <a:cubicBezTo>
                          <a:pt x="141" y="228"/>
                          <a:pt x="141" y="228"/>
                          <a:pt x="141" y="228"/>
                        </a:cubicBezTo>
                        <a:cubicBezTo>
                          <a:pt x="141" y="228"/>
                          <a:pt x="141" y="228"/>
                          <a:pt x="141" y="228"/>
                        </a:cubicBezTo>
                        <a:cubicBezTo>
                          <a:pt x="141" y="229"/>
                          <a:pt x="141" y="229"/>
                          <a:pt x="141" y="229"/>
                        </a:cubicBezTo>
                        <a:cubicBezTo>
                          <a:pt x="141" y="229"/>
                          <a:pt x="141" y="229"/>
                          <a:pt x="141" y="229"/>
                        </a:cubicBezTo>
                        <a:cubicBezTo>
                          <a:pt x="141" y="229"/>
                          <a:pt x="141" y="229"/>
                          <a:pt x="141" y="229"/>
                        </a:cubicBezTo>
                        <a:cubicBezTo>
                          <a:pt x="141" y="229"/>
                          <a:pt x="141" y="229"/>
                          <a:pt x="141" y="229"/>
                        </a:cubicBezTo>
                        <a:cubicBezTo>
                          <a:pt x="141" y="229"/>
                          <a:pt x="141" y="229"/>
                          <a:pt x="141" y="229"/>
                        </a:cubicBezTo>
                        <a:cubicBezTo>
                          <a:pt x="141" y="229"/>
                          <a:pt x="141" y="229"/>
                          <a:pt x="141" y="229"/>
                        </a:cubicBezTo>
                        <a:cubicBezTo>
                          <a:pt x="141" y="230"/>
                          <a:pt x="141" y="230"/>
                          <a:pt x="141" y="230"/>
                        </a:cubicBezTo>
                        <a:cubicBezTo>
                          <a:pt x="141" y="230"/>
                          <a:pt x="141" y="230"/>
                          <a:pt x="141" y="230"/>
                        </a:cubicBezTo>
                        <a:cubicBezTo>
                          <a:pt x="141" y="230"/>
                          <a:pt x="141" y="230"/>
                          <a:pt x="141" y="230"/>
                        </a:cubicBezTo>
                        <a:cubicBezTo>
                          <a:pt x="141" y="230"/>
                          <a:pt x="141" y="230"/>
                          <a:pt x="141" y="230"/>
                        </a:cubicBezTo>
                        <a:cubicBezTo>
                          <a:pt x="141" y="230"/>
                          <a:pt x="141" y="230"/>
                          <a:pt x="141" y="230"/>
                        </a:cubicBezTo>
                        <a:cubicBezTo>
                          <a:pt x="141" y="230"/>
                          <a:pt x="141" y="230"/>
                          <a:pt x="141" y="230"/>
                        </a:cubicBezTo>
                        <a:cubicBezTo>
                          <a:pt x="140" y="231"/>
                          <a:pt x="140" y="231"/>
                          <a:pt x="140" y="231"/>
                        </a:cubicBezTo>
                        <a:cubicBezTo>
                          <a:pt x="140" y="232"/>
                          <a:pt x="140" y="232"/>
                          <a:pt x="140" y="232"/>
                        </a:cubicBezTo>
                        <a:cubicBezTo>
                          <a:pt x="141" y="232"/>
                          <a:pt x="141" y="232"/>
                          <a:pt x="141" y="232"/>
                        </a:cubicBezTo>
                        <a:cubicBezTo>
                          <a:pt x="141" y="233"/>
                          <a:pt x="141" y="233"/>
                          <a:pt x="141" y="233"/>
                        </a:cubicBezTo>
                        <a:cubicBezTo>
                          <a:pt x="142" y="233"/>
                          <a:pt x="142" y="233"/>
                          <a:pt x="142" y="233"/>
                        </a:cubicBezTo>
                        <a:cubicBezTo>
                          <a:pt x="142" y="233"/>
                          <a:pt x="142" y="233"/>
                          <a:pt x="142" y="233"/>
                        </a:cubicBezTo>
                        <a:cubicBezTo>
                          <a:pt x="142" y="234"/>
                          <a:pt x="142" y="234"/>
                          <a:pt x="142" y="234"/>
                        </a:cubicBezTo>
                        <a:cubicBezTo>
                          <a:pt x="142" y="234"/>
                          <a:pt x="142" y="234"/>
                          <a:pt x="142" y="234"/>
                        </a:cubicBezTo>
                        <a:cubicBezTo>
                          <a:pt x="142" y="234"/>
                          <a:pt x="142" y="234"/>
                          <a:pt x="142" y="234"/>
                        </a:cubicBezTo>
                        <a:cubicBezTo>
                          <a:pt x="142" y="235"/>
                          <a:pt x="142" y="235"/>
                          <a:pt x="142" y="235"/>
                        </a:cubicBezTo>
                        <a:cubicBezTo>
                          <a:pt x="143" y="236"/>
                          <a:pt x="143" y="236"/>
                          <a:pt x="143" y="236"/>
                        </a:cubicBezTo>
                        <a:cubicBezTo>
                          <a:pt x="143" y="236"/>
                          <a:pt x="143" y="236"/>
                          <a:pt x="143" y="236"/>
                        </a:cubicBezTo>
                        <a:cubicBezTo>
                          <a:pt x="144" y="237"/>
                          <a:pt x="144" y="237"/>
                          <a:pt x="144" y="237"/>
                        </a:cubicBezTo>
                        <a:cubicBezTo>
                          <a:pt x="145" y="237"/>
                          <a:pt x="145" y="237"/>
                          <a:pt x="145" y="237"/>
                        </a:cubicBezTo>
                        <a:cubicBezTo>
                          <a:pt x="145" y="238"/>
                          <a:pt x="145" y="238"/>
                          <a:pt x="145" y="238"/>
                        </a:cubicBezTo>
                        <a:cubicBezTo>
                          <a:pt x="145" y="240"/>
                          <a:pt x="145" y="240"/>
                          <a:pt x="145" y="240"/>
                        </a:cubicBezTo>
                        <a:cubicBezTo>
                          <a:pt x="146" y="241"/>
                          <a:pt x="146" y="241"/>
                          <a:pt x="146" y="241"/>
                        </a:cubicBezTo>
                        <a:cubicBezTo>
                          <a:pt x="146" y="242"/>
                          <a:pt x="146" y="242"/>
                          <a:pt x="146" y="242"/>
                        </a:cubicBezTo>
                        <a:cubicBezTo>
                          <a:pt x="147" y="243"/>
                          <a:pt x="147" y="243"/>
                          <a:pt x="147" y="243"/>
                        </a:cubicBezTo>
                        <a:cubicBezTo>
                          <a:pt x="147" y="243"/>
                          <a:pt x="147" y="243"/>
                          <a:pt x="147" y="243"/>
                        </a:cubicBezTo>
                        <a:cubicBezTo>
                          <a:pt x="147" y="244"/>
                          <a:pt x="147" y="244"/>
                          <a:pt x="147" y="244"/>
                        </a:cubicBezTo>
                        <a:cubicBezTo>
                          <a:pt x="147" y="244"/>
                          <a:pt x="147" y="244"/>
                          <a:pt x="147" y="244"/>
                        </a:cubicBezTo>
                        <a:cubicBezTo>
                          <a:pt x="147" y="245"/>
                          <a:pt x="147" y="245"/>
                          <a:pt x="147" y="245"/>
                        </a:cubicBezTo>
                        <a:cubicBezTo>
                          <a:pt x="148" y="245"/>
                          <a:pt x="148" y="245"/>
                          <a:pt x="148" y="245"/>
                        </a:cubicBezTo>
                        <a:cubicBezTo>
                          <a:pt x="148" y="246"/>
                          <a:pt x="148" y="246"/>
                          <a:pt x="148" y="246"/>
                        </a:cubicBezTo>
                        <a:cubicBezTo>
                          <a:pt x="149" y="246"/>
                          <a:pt x="149" y="246"/>
                          <a:pt x="149" y="246"/>
                        </a:cubicBezTo>
                        <a:cubicBezTo>
                          <a:pt x="150" y="245"/>
                          <a:pt x="150" y="245"/>
                          <a:pt x="150" y="245"/>
                        </a:cubicBezTo>
                        <a:cubicBezTo>
                          <a:pt x="150" y="245"/>
                          <a:pt x="150" y="245"/>
                          <a:pt x="150" y="245"/>
                        </a:cubicBezTo>
                        <a:cubicBezTo>
                          <a:pt x="150" y="246"/>
                          <a:pt x="150" y="246"/>
                          <a:pt x="150" y="246"/>
                        </a:cubicBezTo>
                        <a:cubicBezTo>
                          <a:pt x="150" y="246"/>
                          <a:pt x="150" y="246"/>
                          <a:pt x="150" y="246"/>
                        </a:cubicBezTo>
                        <a:cubicBezTo>
                          <a:pt x="150" y="246"/>
                          <a:pt x="150" y="246"/>
                          <a:pt x="150" y="246"/>
                        </a:cubicBezTo>
                        <a:cubicBezTo>
                          <a:pt x="151" y="246"/>
                          <a:pt x="151" y="246"/>
                          <a:pt x="151" y="246"/>
                        </a:cubicBezTo>
                        <a:cubicBezTo>
                          <a:pt x="151" y="247"/>
                          <a:pt x="151" y="247"/>
                          <a:pt x="151" y="247"/>
                        </a:cubicBezTo>
                        <a:cubicBezTo>
                          <a:pt x="151" y="247"/>
                          <a:pt x="151" y="247"/>
                          <a:pt x="151" y="247"/>
                        </a:cubicBezTo>
                        <a:cubicBezTo>
                          <a:pt x="151" y="247"/>
                          <a:pt x="151" y="247"/>
                          <a:pt x="151" y="247"/>
                        </a:cubicBezTo>
                        <a:cubicBezTo>
                          <a:pt x="151" y="247"/>
                          <a:pt x="151" y="247"/>
                          <a:pt x="151" y="247"/>
                        </a:cubicBezTo>
                        <a:cubicBezTo>
                          <a:pt x="151" y="247"/>
                          <a:pt x="151" y="247"/>
                          <a:pt x="151" y="247"/>
                        </a:cubicBezTo>
                        <a:cubicBezTo>
                          <a:pt x="151" y="248"/>
                          <a:pt x="151" y="248"/>
                          <a:pt x="151" y="248"/>
                        </a:cubicBezTo>
                        <a:cubicBezTo>
                          <a:pt x="151" y="248"/>
                          <a:pt x="151" y="248"/>
                          <a:pt x="151" y="248"/>
                        </a:cubicBezTo>
                        <a:cubicBezTo>
                          <a:pt x="151" y="248"/>
                          <a:pt x="151" y="248"/>
                          <a:pt x="151" y="248"/>
                        </a:cubicBezTo>
                        <a:cubicBezTo>
                          <a:pt x="151" y="248"/>
                          <a:pt x="151" y="248"/>
                          <a:pt x="151" y="248"/>
                        </a:cubicBezTo>
                        <a:cubicBezTo>
                          <a:pt x="151" y="249"/>
                          <a:pt x="151" y="249"/>
                          <a:pt x="151" y="249"/>
                        </a:cubicBezTo>
                        <a:cubicBezTo>
                          <a:pt x="151" y="249"/>
                          <a:pt x="151" y="249"/>
                          <a:pt x="151" y="249"/>
                        </a:cubicBezTo>
                        <a:cubicBezTo>
                          <a:pt x="151" y="249"/>
                          <a:pt x="151" y="249"/>
                          <a:pt x="151" y="249"/>
                        </a:cubicBezTo>
                        <a:cubicBezTo>
                          <a:pt x="151" y="249"/>
                          <a:pt x="151" y="249"/>
                          <a:pt x="151" y="249"/>
                        </a:cubicBezTo>
                        <a:cubicBezTo>
                          <a:pt x="151" y="249"/>
                          <a:pt x="151" y="249"/>
                          <a:pt x="151" y="249"/>
                        </a:cubicBezTo>
                        <a:cubicBezTo>
                          <a:pt x="152" y="250"/>
                          <a:pt x="152" y="250"/>
                          <a:pt x="152" y="250"/>
                        </a:cubicBezTo>
                        <a:cubicBezTo>
                          <a:pt x="152" y="250"/>
                          <a:pt x="152" y="250"/>
                          <a:pt x="152" y="250"/>
                        </a:cubicBezTo>
                        <a:cubicBezTo>
                          <a:pt x="152" y="250"/>
                          <a:pt x="152" y="250"/>
                          <a:pt x="152" y="250"/>
                        </a:cubicBezTo>
                        <a:cubicBezTo>
                          <a:pt x="152" y="250"/>
                          <a:pt x="152" y="250"/>
                          <a:pt x="152" y="250"/>
                        </a:cubicBezTo>
                        <a:cubicBezTo>
                          <a:pt x="152" y="250"/>
                          <a:pt x="152" y="250"/>
                          <a:pt x="152" y="250"/>
                        </a:cubicBezTo>
                        <a:cubicBezTo>
                          <a:pt x="153" y="250"/>
                          <a:pt x="153" y="250"/>
                          <a:pt x="153" y="250"/>
                        </a:cubicBezTo>
                        <a:cubicBezTo>
                          <a:pt x="153" y="250"/>
                          <a:pt x="153" y="250"/>
                          <a:pt x="153" y="250"/>
                        </a:cubicBezTo>
                        <a:cubicBezTo>
                          <a:pt x="153" y="250"/>
                          <a:pt x="153" y="250"/>
                          <a:pt x="153" y="250"/>
                        </a:cubicBezTo>
                        <a:cubicBezTo>
                          <a:pt x="153" y="250"/>
                          <a:pt x="153" y="250"/>
                          <a:pt x="153" y="250"/>
                        </a:cubicBezTo>
                        <a:cubicBezTo>
                          <a:pt x="153" y="250"/>
                          <a:pt x="153" y="250"/>
                          <a:pt x="153" y="250"/>
                        </a:cubicBezTo>
                        <a:cubicBezTo>
                          <a:pt x="153" y="251"/>
                          <a:pt x="153" y="251"/>
                          <a:pt x="153" y="251"/>
                        </a:cubicBezTo>
                        <a:cubicBezTo>
                          <a:pt x="153" y="251"/>
                          <a:pt x="153" y="251"/>
                          <a:pt x="153" y="251"/>
                        </a:cubicBezTo>
                        <a:cubicBezTo>
                          <a:pt x="153" y="251"/>
                          <a:pt x="153" y="251"/>
                          <a:pt x="153" y="251"/>
                        </a:cubicBezTo>
                        <a:cubicBezTo>
                          <a:pt x="153" y="251"/>
                          <a:pt x="153" y="251"/>
                          <a:pt x="153" y="251"/>
                        </a:cubicBezTo>
                        <a:cubicBezTo>
                          <a:pt x="153" y="251"/>
                          <a:pt x="153" y="251"/>
                          <a:pt x="153" y="251"/>
                        </a:cubicBezTo>
                        <a:cubicBezTo>
                          <a:pt x="153" y="252"/>
                          <a:pt x="153" y="252"/>
                          <a:pt x="153" y="252"/>
                        </a:cubicBezTo>
                        <a:cubicBezTo>
                          <a:pt x="153" y="252"/>
                          <a:pt x="153" y="252"/>
                          <a:pt x="153" y="252"/>
                        </a:cubicBezTo>
                        <a:cubicBezTo>
                          <a:pt x="153" y="252"/>
                          <a:pt x="153" y="252"/>
                          <a:pt x="153" y="252"/>
                        </a:cubicBezTo>
                        <a:cubicBezTo>
                          <a:pt x="153" y="252"/>
                          <a:pt x="153" y="252"/>
                          <a:pt x="153" y="252"/>
                        </a:cubicBezTo>
                        <a:cubicBezTo>
                          <a:pt x="153" y="253"/>
                          <a:pt x="153" y="253"/>
                          <a:pt x="153" y="253"/>
                        </a:cubicBezTo>
                        <a:cubicBezTo>
                          <a:pt x="153" y="253"/>
                          <a:pt x="153" y="253"/>
                          <a:pt x="153" y="253"/>
                        </a:cubicBezTo>
                        <a:cubicBezTo>
                          <a:pt x="153" y="253"/>
                          <a:pt x="153" y="253"/>
                          <a:pt x="153" y="253"/>
                        </a:cubicBezTo>
                        <a:cubicBezTo>
                          <a:pt x="153" y="254"/>
                          <a:pt x="153" y="254"/>
                          <a:pt x="153" y="254"/>
                        </a:cubicBezTo>
                        <a:cubicBezTo>
                          <a:pt x="153" y="254"/>
                          <a:pt x="153" y="254"/>
                          <a:pt x="153" y="254"/>
                        </a:cubicBezTo>
                        <a:cubicBezTo>
                          <a:pt x="153" y="254"/>
                          <a:pt x="153" y="254"/>
                          <a:pt x="153" y="254"/>
                        </a:cubicBezTo>
                        <a:cubicBezTo>
                          <a:pt x="154" y="254"/>
                          <a:pt x="154" y="254"/>
                          <a:pt x="154" y="254"/>
                        </a:cubicBezTo>
                        <a:cubicBezTo>
                          <a:pt x="154" y="254"/>
                          <a:pt x="154" y="254"/>
                          <a:pt x="154" y="254"/>
                        </a:cubicBezTo>
                        <a:cubicBezTo>
                          <a:pt x="154" y="254"/>
                          <a:pt x="154" y="254"/>
                          <a:pt x="154" y="254"/>
                        </a:cubicBezTo>
                        <a:cubicBezTo>
                          <a:pt x="154" y="255"/>
                          <a:pt x="154" y="255"/>
                          <a:pt x="154" y="255"/>
                        </a:cubicBezTo>
                        <a:cubicBezTo>
                          <a:pt x="154" y="255"/>
                          <a:pt x="154" y="255"/>
                          <a:pt x="154" y="255"/>
                        </a:cubicBezTo>
                        <a:cubicBezTo>
                          <a:pt x="155" y="255"/>
                          <a:pt x="155" y="255"/>
                          <a:pt x="155" y="255"/>
                        </a:cubicBezTo>
                        <a:cubicBezTo>
                          <a:pt x="155" y="255"/>
                          <a:pt x="155" y="255"/>
                          <a:pt x="155" y="255"/>
                        </a:cubicBezTo>
                        <a:cubicBezTo>
                          <a:pt x="155" y="255"/>
                          <a:pt x="155" y="255"/>
                          <a:pt x="155" y="255"/>
                        </a:cubicBezTo>
                        <a:cubicBezTo>
                          <a:pt x="155" y="255"/>
                          <a:pt x="155" y="255"/>
                          <a:pt x="155" y="255"/>
                        </a:cubicBezTo>
                        <a:cubicBezTo>
                          <a:pt x="156" y="255"/>
                          <a:pt x="156" y="255"/>
                          <a:pt x="156" y="255"/>
                        </a:cubicBezTo>
                        <a:cubicBezTo>
                          <a:pt x="156" y="255"/>
                          <a:pt x="156" y="255"/>
                          <a:pt x="156" y="255"/>
                        </a:cubicBezTo>
                        <a:cubicBezTo>
                          <a:pt x="156" y="256"/>
                          <a:pt x="156" y="256"/>
                          <a:pt x="156" y="256"/>
                        </a:cubicBezTo>
                        <a:cubicBezTo>
                          <a:pt x="156" y="257"/>
                          <a:pt x="156" y="257"/>
                          <a:pt x="156" y="257"/>
                        </a:cubicBezTo>
                        <a:cubicBezTo>
                          <a:pt x="156" y="258"/>
                          <a:pt x="156" y="258"/>
                          <a:pt x="156" y="258"/>
                        </a:cubicBezTo>
                        <a:cubicBezTo>
                          <a:pt x="156" y="258"/>
                          <a:pt x="156" y="258"/>
                          <a:pt x="156" y="258"/>
                        </a:cubicBezTo>
                        <a:cubicBezTo>
                          <a:pt x="156" y="258"/>
                          <a:pt x="156" y="258"/>
                          <a:pt x="156" y="258"/>
                        </a:cubicBezTo>
                        <a:cubicBezTo>
                          <a:pt x="156" y="259"/>
                          <a:pt x="156" y="259"/>
                          <a:pt x="156" y="259"/>
                        </a:cubicBezTo>
                        <a:cubicBezTo>
                          <a:pt x="156" y="259"/>
                          <a:pt x="156" y="259"/>
                          <a:pt x="156" y="259"/>
                        </a:cubicBezTo>
                        <a:cubicBezTo>
                          <a:pt x="156" y="260"/>
                          <a:pt x="156" y="260"/>
                          <a:pt x="156" y="260"/>
                        </a:cubicBezTo>
                        <a:cubicBezTo>
                          <a:pt x="156" y="260"/>
                          <a:pt x="156" y="260"/>
                          <a:pt x="156" y="260"/>
                        </a:cubicBezTo>
                        <a:cubicBezTo>
                          <a:pt x="156" y="261"/>
                          <a:pt x="156" y="261"/>
                          <a:pt x="156" y="261"/>
                        </a:cubicBezTo>
                        <a:cubicBezTo>
                          <a:pt x="156" y="261"/>
                          <a:pt x="156" y="261"/>
                          <a:pt x="156" y="261"/>
                        </a:cubicBezTo>
                        <a:cubicBezTo>
                          <a:pt x="156" y="261"/>
                          <a:pt x="156" y="261"/>
                          <a:pt x="156" y="261"/>
                        </a:cubicBezTo>
                        <a:cubicBezTo>
                          <a:pt x="156" y="261"/>
                          <a:pt x="156" y="261"/>
                          <a:pt x="156" y="261"/>
                        </a:cubicBezTo>
                        <a:cubicBezTo>
                          <a:pt x="156" y="262"/>
                          <a:pt x="156" y="262"/>
                          <a:pt x="156" y="262"/>
                        </a:cubicBezTo>
                        <a:cubicBezTo>
                          <a:pt x="156" y="262"/>
                          <a:pt x="156" y="262"/>
                          <a:pt x="156" y="262"/>
                        </a:cubicBezTo>
                        <a:cubicBezTo>
                          <a:pt x="156" y="262"/>
                          <a:pt x="156" y="262"/>
                          <a:pt x="156" y="262"/>
                        </a:cubicBezTo>
                        <a:cubicBezTo>
                          <a:pt x="156" y="262"/>
                          <a:pt x="156" y="262"/>
                          <a:pt x="156" y="262"/>
                        </a:cubicBezTo>
                        <a:cubicBezTo>
                          <a:pt x="156" y="263"/>
                          <a:pt x="156" y="263"/>
                          <a:pt x="156" y="263"/>
                        </a:cubicBezTo>
                        <a:cubicBezTo>
                          <a:pt x="156" y="263"/>
                          <a:pt x="156" y="263"/>
                          <a:pt x="156" y="263"/>
                        </a:cubicBezTo>
                        <a:cubicBezTo>
                          <a:pt x="156" y="263"/>
                          <a:pt x="156" y="263"/>
                          <a:pt x="156" y="263"/>
                        </a:cubicBezTo>
                        <a:cubicBezTo>
                          <a:pt x="156" y="263"/>
                          <a:pt x="156" y="263"/>
                          <a:pt x="156" y="263"/>
                        </a:cubicBezTo>
                        <a:cubicBezTo>
                          <a:pt x="156" y="263"/>
                          <a:pt x="156" y="263"/>
                          <a:pt x="156" y="263"/>
                        </a:cubicBezTo>
                        <a:cubicBezTo>
                          <a:pt x="157" y="263"/>
                          <a:pt x="157" y="263"/>
                          <a:pt x="157" y="263"/>
                        </a:cubicBezTo>
                        <a:cubicBezTo>
                          <a:pt x="157" y="263"/>
                          <a:pt x="157" y="263"/>
                          <a:pt x="157" y="263"/>
                        </a:cubicBezTo>
                        <a:cubicBezTo>
                          <a:pt x="157" y="263"/>
                          <a:pt x="157" y="263"/>
                          <a:pt x="157" y="263"/>
                        </a:cubicBezTo>
                        <a:cubicBezTo>
                          <a:pt x="157" y="263"/>
                          <a:pt x="157" y="263"/>
                          <a:pt x="157" y="263"/>
                        </a:cubicBezTo>
                        <a:cubicBezTo>
                          <a:pt x="157" y="263"/>
                          <a:pt x="157" y="263"/>
                          <a:pt x="157" y="263"/>
                        </a:cubicBezTo>
                        <a:cubicBezTo>
                          <a:pt x="157" y="263"/>
                          <a:pt x="157" y="263"/>
                          <a:pt x="157" y="263"/>
                        </a:cubicBezTo>
                        <a:cubicBezTo>
                          <a:pt x="157" y="264"/>
                          <a:pt x="157" y="264"/>
                          <a:pt x="157" y="264"/>
                        </a:cubicBezTo>
                        <a:cubicBezTo>
                          <a:pt x="157" y="264"/>
                          <a:pt x="157" y="264"/>
                          <a:pt x="157" y="264"/>
                        </a:cubicBezTo>
                        <a:cubicBezTo>
                          <a:pt x="157" y="264"/>
                          <a:pt x="157" y="264"/>
                          <a:pt x="157" y="264"/>
                        </a:cubicBezTo>
                        <a:cubicBezTo>
                          <a:pt x="157" y="264"/>
                          <a:pt x="157" y="264"/>
                          <a:pt x="157" y="264"/>
                        </a:cubicBezTo>
                        <a:cubicBezTo>
                          <a:pt x="157" y="264"/>
                          <a:pt x="157" y="264"/>
                          <a:pt x="157" y="264"/>
                        </a:cubicBezTo>
                        <a:cubicBezTo>
                          <a:pt x="158" y="264"/>
                          <a:pt x="158" y="264"/>
                          <a:pt x="158" y="264"/>
                        </a:cubicBezTo>
                        <a:cubicBezTo>
                          <a:pt x="158" y="265"/>
                          <a:pt x="158" y="265"/>
                          <a:pt x="158" y="265"/>
                        </a:cubicBezTo>
                        <a:cubicBezTo>
                          <a:pt x="158" y="265"/>
                          <a:pt x="158" y="265"/>
                          <a:pt x="158" y="265"/>
                        </a:cubicBezTo>
                        <a:cubicBezTo>
                          <a:pt x="158" y="265"/>
                          <a:pt x="158" y="265"/>
                          <a:pt x="158" y="265"/>
                        </a:cubicBezTo>
                        <a:cubicBezTo>
                          <a:pt x="158" y="265"/>
                          <a:pt x="158" y="265"/>
                          <a:pt x="158" y="265"/>
                        </a:cubicBezTo>
                        <a:cubicBezTo>
                          <a:pt x="158" y="265"/>
                          <a:pt x="158" y="265"/>
                          <a:pt x="158" y="265"/>
                        </a:cubicBezTo>
                        <a:cubicBezTo>
                          <a:pt x="159" y="265"/>
                          <a:pt x="159" y="265"/>
                          <a:pt x="159" y="265"/>
                        </a:cubicBezTo>
                        <a:cubicBezTo>
                          <a:pt x="159" y="266"/>
                          <a:pt x="159" y="266"/>
                          <a:pt x="159" y="266"/>
                        </a:cubicBezTo>
                        <a:cubicBezTo>
                          <a:pt x="160" y="266"/>
                          <a:pt x="160" y="266"/>
                          <a:pt x="160" y="266"/>
                        </a:cubicBezTo>
                        <a:cubicBezTo>
                          <a:pt x="160" y="266"/>
                          <a:pt x="160" y="266"/>
                          <a:pt x="160" y="266"/>
                        </a:cubicBezTo>
                        <a:cubicBezTo>
                          <a:pt x="160" y="267"/>
                          <a:pt x="160" y="267"/>
                          <a:pt x="160" y="267"/>
                        </a:cubicBezTo>
                        <a:cubicBezTo>
                          <a:pt x="160" y="267"/>
                          <a:pt x="160" y="267"/>
                          <a:pt x="160" y="267"/>
                        </a:cubicBezTo>
                        <a:cubicBezTo>
                          <a:pt x="161" y="267"/>
                          <a:pt x="161" y="267"/>
                          <a:pt x="161" y="267"/>
                        </a:cubicBezTo>
                        <a:cubicBezTo>
                          <a:pt x="161" y="267"/>
                          <a:pt x="161" y="267"/>
                          <a:pt x="161" y="267"/>
                        </a:cubicBezTo>
                        <a:cubicBezTo>
                          <a:pt x="161" y="267"/>
                          <a:pt x="161" y="267"/>
                          <a:pt x="161" y="267"/>
                        </a:cubicBezTo>
                        <a:cubicBezTo>
                          <a:pt x="162" y="267"/>
                          <a:pt x="162" y="267"/>
                          <a:pt x="162" y="267"/>
                        </a:cubicBezTo>
                        <a:cubicBezTo>
                          <a:pt x="162" y="267"/>
                          <a:pt x="162" y="267"/>
                          <a:pt x="162" y="267"/>
                        </a:cubicBezTo>
                        <a:cubicBezTo>
                          <a:pt x="162" y="267"/>
                          <a:pt x="162" y="267"/>
                          <a:pt x="162" y="267"/>
                        </a:cubicBezTo>
                        <a:cubicBezTo>
                          <a:pt x="162" y="267"/>
                          <a:pt x="162" y="267"/>
                          <a:pt x="162" y="267"/>
                        </a:cubicBezTo>
                        <a:cubicBezTo>
                          <a:pt x="162" y="267"/>
                          <a:pt x="162" y="267"/>
                          <a:pt x="162" y="267"/>
                        </a:cubicBezTo>
                        <a:cubicBezTo>
                          <a:pt x="162" y="267"/>
                          <a:pt x="162" y="267"/>
                          <a:pt x="162" y="267"/>
                        </a:cubicBezTo>
                        <a:cubicBezTo>
                          <a:pt x="163" y="267"/>
                          <a:pt x="163" y="267"/>
                          <a:pt x="163" y="267"/>
                        </a:cubicBezTo>
                        <a:cubicBezTo>
                          <a:pt x="163" y="267"/>
                          <a:pt x="163" y="267"/>
                          <a:pt x="163" y="267"/>
                        </a:cubicBezTo>
                        <a:cubicBezTo>
                          <a:pt x="163" y="267"/>
                          <a:pt x="163" y="267"/>
                          <a:pt x="163" y="267"/>
                        </a:cubicBezTo>
                        <a:cubicBezTo>
                          <a:pt x="163" y="267"/>
                          <a:pt x="163" y="267"/>
                          <a:pt x="163" y="267"/>
                        </a:cubicBezTo>
                        <a:cubicBezTo>
                          <a:pt x="164" y="267"/>
                          <a:pt x="164" y="267"/>
                          <a:pt x="164" y="267"/>
                        </a:cubicBezTo>
                        <a:cubicBezTo>
                          <a:pt x="164" y="267"/>
                          <a:pt x="164" y="267"/>
                          <a:pt x="164" y="267"/>
                        </a:cubicBezTo>
                        <a:cubicBezTo>
                          <a:pt x="164" y="267"/>
                          <a:pt x="164" y="267"/>
                          <a:pt x="164" y="267"/>
                        </a:cubicBezTo>
                        <a:cubicBezTo>
                          <a:pt x="164" y="267"/>
                          <a:pt x="164" y="267"/>
                          <a:pt x="164" y="267"/>
                        </a:cubicBezTo>
                        <a:cubicBezTo>
                          <a:pt x="164" y="267"/>
                          <a:pt x="164" y="267"/>
                          <a:pt x="164" y="267"/>
                        </a:cubicBezTo>
                        <a:cubicBezTo>
                          <a:pt x="165" y="266"/>
                          <a:pt x="165" y="266"/>
                          <a:pt x="165" y="266"/>
                        </a:cubicBezTo>
                        <a:cubicBezTo>
                          <a:pt x="165" y="266"/>
                          <a:pt x="165" y="266"/>
                          <a:pt x="165" y="266"/>
                        </a:cubicBezTo>
                        <a:cubicBezTo>
                          <a:pt x="165" y="266"/>
                          <a:pt x="165" y="266"/>
                          <a:pt x="165" y="266"/>
                        </a:cubicBezTo>
                        <a:cubicBezTo>
                          <a:pt x="165" y="266"/>
                          <a:pt x="165" y="266"/>
                          <a:pt x="165" y="266"/>
                        </a:cubicBezTo>
                        <a:cubicBezTo>
                          <a:pt x="165" y="266"/>
                          <a:pt x="165" y="266"/>
                          <a:pt x="165" y="266"/>
                        </a:cubicBezTo>
                        <a:cubicBezTo>
                          <a:pt x="165" y="266"/>
                          <a:pt x="165" y="266"/>
                          <a:pt x="165" y="266"/>
                        </a:cubicBezTo>
                        <a:cubicBezTo>
                          <a:pt x="166" y="266"/>
                          <a:pt x="166" y="266"/>
                          <a:pt x="166" y="266"/>
                        </a:cubicBezTo>
                        <a:cubicBezTo>
                          <a:pt x="166" y="266"/>
                          <a:pt x="166" y="266"/>
                          <a:pt x="166" y="266"/>
                        </a:cubicBezTo>
                        <a:cubicBezTo>
                          <a:pt x="166" y="266"/>
                          <a:pt x="166" y="266"/>
                          <a:pt x="166" y="266"/>
                        </a:cubicBezTo>
                        <a:cubicBezTo>
                          <a:pt x="166" y="266"/>
                          <a:pt x="166" y="266"/>
                          <a:pt x="166" y="266"/>
                        </a:cubicBezTo>
                        <a:cubicBezTo>
                          <a:pt x="166" y="266"/>
                          <a:pt x="166" y="266"/>
                          <a:pt x="166" y="266"/>
                        </a:cubicBezTo>
                        <a:cubicBezTo>
                          <a:pt x="166" y="266"/>
                          <a:pt x="166" y="266"/>
                          <a:pt x="166" y="266"/>
                        </a:cubicBezTo>
                        <a:cubicBezTo>
                          <a:pt x="167" y="266"/>
                          <a:pt x="167" y="266"/>
                          <a:pt x="167" y="266"/>
                        </a:cubicBezTo>
                        <a:cubicBezTo>
                          <a:pt x="167" y="266"/>
                          <a:pt x="167" y="266"/>
                          <a:pt x="167" y="266"/>
                        </a:cubicBezTo>
                        <a:cubicBezTo>
                          <a:pt x="167" y="266"/>
                          <a:pt x="167" y="266"/>
                          <a:pt x="167" y="266"/>
                        </a:cubicBezTo>
                        <a:cubicBezTo>
                          <a:pt x="167" y="266"/>
                          <a:pt x="167" y="266"/>
                          <a:pt x="167" y="266"/>
                        </a:cubicBezTo>
                        <a:cubicBezTo>
                          <a:pt x="167" y="266"/>
                          <a:pt x="167" y="266"/>
                          <a:pt x="167" y="266"/>
                        </a:cubicBezTo>
                        <a:cubicBezTo>
                          <a:pt x="167" y="266"/>
                          <a:pt x="167" y="266"/>
                          <a:pt x="167" y="266"/>
                        </a:cubicBezTo>
                        <a:cubicBezTo>
                          <a:pt x="167" y="266"/>
                          <a:pt x="167" y="266"/>
                          <a:pt x="167" y="266"/>
                        </a:cubicBezTo>
                        <a:cubicBezTo>
                          <a:pt x="167" y="266"/>
                          <a:pt x="167" y="266"/>
                          <a:pt x="167" y="266"/>
                        </a:cubicBezTo>
                        <a:cubicBezTo>
                          <a:pt x="168" y="266"/>
                          <a:pt x="168" y="266"/>
                          <a:pt x="168" y="266"/>
                        </a:cubicBezTo>
                        <a:cubicBezTo>
                          <a:pt x="168" y="266"/>
                          <a:pt x="168" y="266"/>
                          <a:pt x="168" y="266"/>
                        </a:cubicBezTo>
                        <a:cubicBezTo>
                          <a:pt x="168" y="266"/>
                          <a:pt x="168" y="266"/>
                          <a:pt x="168" y="266"/>
                        </a:cubicBezTo>
                        <a:cubicBezTo>
                          <a:pt x="168" y="266"/>
                          <a:pt x="168" y="266"/>
                          <a:pt x="168" y="266"/>
                        </a:cubicBezTo>
                        <a:cubicBezTo>
                          <a:pt x="169" y="266"/>
                          <a:pt x="169" y="266"/>
                          <a:pt x="169" y="266"/>
                        </a:cubicBezTo>
                        <a:cubicBezTo>
                          <a:pt x="169" y="266"/>
                          <a:pt x="169" y="266"/>
                          <a:pt x="169" y="266"/>
                        </a:cubicBezTo>
                        <a:cubicBezTo>
                          <a:pt x="169" y="266"/>
                          <a:pt x="169" y="266"/>
                          <a:pt x="169" y="266"/>
                        </a:cubicBezTo>
                        <a:cubicBezTo>
                          <a:pt x="169" y="266"/>
                          <a:pt x="169" y="266"/>
                          <a:pt x="169" y="266"/>
                        </a:cubicBezTo>
                        <a:cubicBezTo>
                          <a:pt x="170" y="266"/>
                          <a:pt x="170" y="266"/>
                          <a:pt x="170" y="266"/>
                        </a:cubicBezTo>
                        <a:cubicBezTo>
                          <a:pt x="170" y="266"/>
                          <a:pt x="170" y="266"/>
                          <a:pt x="170" y="266"/>
                        </a:cubicBezTo>
                        <a:cubicBezTo>
                          <a:pt x="170" y="266"/>
                          <a:pt x="170" y="266"/>
                          <a:pt x="170" y="266"/>
                        </a:cubicBezTo>
                        <a:cubicBezTo>
                          <a:pt x="170" y="266"/>
                          <a:pt x="170" y="266"/>
                          <a:pt x="170" y="266"/>
                        </a:cubicBezTo>
                        <a:cubicBezTo>
                          <a:pt x="170" y="266"/>
                          <a:pt x="170" y="266"/>
                          <a:pt x="170" y="266"/>
                        </a:cubicBezTo>
                        <a:cubicBezTo>
                          <a:pt x="170" y="266"/>
                          <a:pt x="170" y="266"/>
                          <a:pt x="170" y="266"/>
                        </a:cubicBezTo>
                        <a:cubicBezTo>
                          <a:pt x="170" y="266"/>
                          <a:pt x="170" y="266"/>
                          <a:pt x="170" y="266"/>
                        </a:cubicBezTo>
                        <a:cubicBezTo>
                          <a:pt x="171" y="266"/>
                          <a:pt x="171" y="266"/>
                          <a:pt x="171" y="266"/>
                        </a:cubicBezTo>
                        <a:cubicBezTo>
                          <a:pt x="171" y="266"/>
                          <a:pt x="171" y="266"/>
                          <a:pt x="171" y="266"/>
                        </a:cubicBezTo>
                        <a:cubicBezTo>
                          <a:pt x="171" y="266"/>
                          <a:pt x="171" y="266"/>
                          <a:pt x="171" y="266"/>
                        </a:cubicBezTo>
                        <a:cubicBezTo>
                          <a:pt x="171" y="266"/>
                          <a:pt x="171" y="266"/>
                          <a:pt x="171" y="266"/>
                        </a:cubicBezTo>
                        <a:cubicBezTo>
                          <a:pt x="172" y="266"/>
                          <a:pt x="172" y="266"/>
                          <a:pt x="172" y="266"/>
                        </a:cubicBezTo>
                        <a:cubicBezTo>
                          <a:pt x="172" y="266"/>
                          <a:pt x="172" y="266"/>
                          <a:pt x="172" y="266"/>
                        </a:cubicBezTo>
                        <a:cubicBezTo>
                          <a:pt x="172" y="266"/>
                          <a:pt x="172" y="266"/>
                          <a:pt x="172" y="266"/>
                        </a:cubicBezTo>
                        <a:cubicBezTo>
                          <a:pt x="172" y="266"/>
                          <a:pt x="172" y="266"/>
                          <a:pt x="172" y="266"/>
                        </a:cubicBezTo>
                        <a:cubicBezTo>
                          <a:pt x="173" y="266"/>
                          <a:pt x="173" y="266"/>
                          <a:pt x="173" y="266"/>
                        </a:cubicBezTo>
                        <a:cubicBezTo>
                          <a:pt x="173" y="266"/>
                          <a:pt x="173" y="266"/>
                          <a:pt x="173" y="266"/>
                        </a:cubicBezTo>
                        <a:cubicBezTo>
                          <a:pt x="173" y="266"/>
                          <a:pt x="173" y="266"/>
                          <a:pt x="173" y="266"/>
                        </a:cubicBezTo>
                        <a:cubicBezTo>
                          <a:pt x="174" y="266"/>
                          <a:pt x="174" y="266"/>
                          <a:pt x="174" y="266"/>
                        </a:cubicBezTo>
                        <a:cubicBezTo>
                          <a:pt x="174" y="267"/>
                          <a:pt x="174" y="267"/>
                          <a:pt x="174" y="267"/>
                        </a:cubicBezTo>
                        <a:cubicBezTo>
                          <a:pt x="174" y="267"/>
                          <a:pt x="174" y="267"/>
                          <a:pt x="174" y="267"/>
                        </a:cubicBezTo>
                        <a:cubicBezTo>
                          <a:pt x="174" y="267"/>
                          <a:pt x="174" y="267"/>
                          <a:pt x="174" y="267"/>
                        </a:cubicBezTo>
                        <a:cubicBezTo>
                          <a:pt x="174" y="267"/>
                          <a:pt x="174" y="267"/>
                          <a:pt x="174" y="267"/>
                        </a:cubicBezTo>
                        <a:cubicBezTo>
                          <a:pt x="174" y="267"/>
                          <a:pt x="174" y="267"/>
                          <a:pt x="174" y="267"/>
                        </a:cubicBezTo>
                        <a:cubicBezTo>
                          <a:pt x="174" y="268"/>
                          <a:pt x="174" y="268"/>
                          <a:pt x="174" y="268"/>
                        </a:cubicBezTo>
                        <a:cubicBezTo>
                          <a:pt x="174" y="268"/>
                          <a:pt x="174" y="268"/>
                          <a:pt x="174" y="268"/>
                        </a:cubicBezTo>
                        <a:cubicBezTo>
                          <a:pt x="174" y="268"/>
                          <a:pt x="174" y="268"/>
                          <a:pt x="174" y="268"/>
                        </a:cubicBezTo>
                        <a:cubicBezTo>
                          <a:pt x="175" y="268"/>
                          <a:pt x="175" y="268"/>
                          <a:pt x="175" y="268"/>
                        </a:cubicBezTo>
                        <a:cubicBezTo>
                          <a:pt x="175" y="268"/>
                          <a:pt x="175" y="268"/>
                          <a:pt x="175" y="268"/>
                        </a:cubicBezTo>
                        <a:cubicBezTo>
                          <a:pt x="175" y="268"/>
                          <a:pt x="175" y="268"/>
                          <a:pt x="175" y="268"/>
                        </a:cubicBezTo>
                        <a:cubicBezTo>
                          <a:pt x="175" y="269"/>
                          <a:pt x="175" y="269"/>
                          <a:pt x="175" y="269"/>
                        </a:cubicBezTo>
                        <a:cubicBezTo>
                          <a:pt x="175" y="269"/>
                          <a:pt x="175" y="269"/>
                          <a:pt x="175" y="269"/>
                        </a:cubicBezTo>
                        <a:cubicBezTo>
                          <a:pt x="176" y="269"/>
                          <a:pt x="176" y="269"/>
                          <a:pt x="176" y="269"/>
                        </a:cubicBezTo>
                        <a:cubicBezTo>
                          <a:pt x="176" y="269"/>
                          <a:pt x="176" y="269"/>
                          <a:pt x="176" y="269"/>
                        </a:cubicBezTo>
                        <a:cubicBezTo>
                          <a:pt x="176" y="269"/>
                          <a:pt x="176" y="269"/>
                          <a:pt x="176" y="269"/>
                        </a:cubicBezTo>
                        <a:cubicBezTo>
                          <a:pt x="176" y="269"/>
                          <a:pt x="176" y="269"/>
                          <a:pt x="176" y="269"/>
                        </a:cubicBezTo>
                        <a:cubicBezTo>
                          <a:pt x="176" y="269"/>
                          <a:pt x="176" y="269"/>
                          <a:pt x="176" y="269"/>
                        </a:cubicBezTo>
                        <a:cubicBezTo>
                          <a:pt x="176" y="269"/>
                          <a:pt x="176" y="269"/>
                          <a:pt x="176" y="269"/>
                        </a:cubicBezTo>
                        <a:cubicBezTo>
                          <a:pt x="176" y="270"/>
                          <a:pt x="176" y="270"/>
                          <a:pt x="176" y="270"/>
                        </a:cubicBezTo>
                        <a:cubicBezTo>
                          <a:pt x="176" y="270"/>
                          <a:pt x="176" y="270"/>
                          <a:pt x="176" y="270"/>
                        </a:cubicBezTo>
                        <a:cubicBezTo>
                          <a:pt x="176" y="270"/>
                          <a:pt x="176" y="270"/>
                          <a:pt x="176" y="270"/>
                        </a:cubicBezTo>
                        <a:cubicBezTo>
                          <a:pt x="176" y="270"/>
                          <a:pt x="176" y="270"/>
                          <a:pt x="176" y="270"/>
                        </a:cubicBezTo>
                        <a:cubicBezTo>
                          <a:pt x="176" y="270"/>
                          <a:pt x="176" y="270"/>
                          <a:pt x="176" y="270"/>
                        </a:cubicBezTo>
                        <a:cubicBezTo>
                          <a:pt x="176" y="270"/>
                          <a:pt x="176" y="270"/>
                          <a:pt x="176" y="270"/>
                        </a:cubicBezTo>
                        <a:cubicBezTo>
                          <a:pt x="176" y="271"/>
                          <a:pt x="176" y="271"/>
                          <a:pt x="176" y="271"/>
                        </a:cubicBezTo>
                        <a:cubicBezTo>
                          <a:pt x="176" y="271"/>
                          <a:pt x="176" y="271"/>
                          <a:pt x="176" y="271"/>
                        </a:cubicBezTo>
                        <a:cubicBezTo>
                          <a:pt x="176" y="271"/>
                          <a:pt x="176" y="271"/>
                          <a:pt x="176" y="271"/>
                        </a:cubicBezTo>
                        <a:cubicBezTo>
                          <a:pt x="176" y="271"/>
                          <a:pt x="176" y="271"/>
                          <a:pt x="176" y="271"/>
                        </a:cubicBezTo>
                        <a:cubicBezTo>
                          <a:pt x="176" y="271"/>
                          <a:pt x="176" y="271"/>
                          <a:pt x="176" y="271"/>
                        </a:cubicBezTo>
                        <a:cubicBezTo>
                          <a:pt x="176" y="271"/>
                          <a:pt x="176" y="271"/>
                          <a:pt x="176" y="271"/>
                        </a:cubicBezTo>
                        <a:cubicBezTo>
                          <a:pt x="177" y="272"/>
                          <a:pt x="177" y="272"/>
                          <a:pt x="177" y="272"/>
                        </a:cubicBezTo>
                        <a:cubicBezTo>
                          <a:pt x="177" y="272"/>
                          <a:pt x="177" y="272"/>
                          <a:pt x="177" y="272"/>
                        </a:cubicBezTo>
                        <a:cubicBezTo>
                          <a:pt x="177" y="272"/>
                          <a:pt x="177" y="272"/>
                          <a:pt x="177" y="272"/>
                        </a:cubicBezTo>
                        <a:cubicBezTo>
                          <a:pt x="177" y="272"/>
                          <a:pt x="177" y="272"/>
                          <a:pt x="177" y="272"/>
                        </a:cubicBezTo>
                        <a:cubicBezTo>
                          <a:pt x="177" y="272"/>
                          <a:pt x="177" y="272"/>
                          <a:pt x="177" y="272"/>
                        </a:cubicBezTo>
                        <a:cubicBezTo>
                          <a:pt x="177" y="272"/>
                          <a:pt x="177" y="272"/>
                          <a:pt x="177" y="272"/>
                        </a:cubicBezTo>
                        <a:cubicBezTo>
                          <a:pt x="178" y="272"/>
                          <a:pt x="178" y="272"/>
                          <a:pt x="178" y="272"/>
                        </a:cubicBezTo>
                        <a:cubicBezTo>
                          <a:pt x="178" y="272"/>
                          <a:pt x="178" y="272"/>
                          <a:pt x="178" y="272"/>
                        </a:cubicBezTo>
                        <a:cubicBezTo>
                          <a:pt x="178" y="272"/>
                          <a:pt x="178" y="272"/>
                          <a:pt x="178" y="272"/>
                        </a:cubicBezTo>
                        <a:cubicBezTo>
                          <a:pt x="179" y="272"/>
                          <a:pt x="179" y="272"/>
                          <a:pt x="179" y="272"/>
                        </a:cubicBezTo>
                        <a:cubicBezTo>
                          <a:pt x="179" y="272"/>
                          <a:pt x="179" y="272"/>
                          <a:pt x="179" y="272"/>
                        </a:cubicBezTo>
                        <a:cubicBezTo>
                          <a:pt x="179" y="272"/>
                          <a:pt x="179" y="272"/>
                          <a:pt x="179" y="272"/>
                        </a:cubicBezTo>
                        <a:cubicBezTo>
                          <a:pt x="179" y="272"/>
                          <a:pt x="179" y="272"/>
                          <a:pt x="179" y="272"/>
                        </a:cubicBezTo>
                        <a:cubicBezTo>
                          <a:pt x="179" y="272"/>
                          <a:pt x="179" y="272"/>
                          <a:pt x="179" y="272"/>
                        </a:cubicBezTo>
                        <a:cubicBezTo>
                          <a:pt x="179" y="273"/>
                          <a:pt x="179" y="273"/>
                          <a:pt x="179" y="273"/>
                        </a:cubicBezTo>
                        <a:cubicBezTo>
                          <a:pt x="179" y="273"/>
                          <a:pt x="179" y="273"/>
                          <a:pt x="179" y="273"/>
                        </a:cubicBezTo>
                        <a:cubicBezTo>
                          <a:pt x="180" y="273"/>
                          <a:pt x="180" y="273"/>
                          <a:pt x="180" y="273"/>
                        </a:cubicBezTo>
                        <a:cubicBezTo>
                          <a:pt x="180" y="273"/>
                          <a:pt x="180" y="273"/>
                          <a:pt x="180" y="273"/>
                        </a:cubicBezTo>
                        <a:cubicBezTo>
                          <a:pt x="180" y="274"/>
                          <a:pt x="180" y="274"/>
                          <a:pt x="180" y="274"/>
                        </a:cubicBezTo>
                        <a:cubicBezTo>
                          <a:pt x="180" y="274"/>
                          <a:pt x="180" y="274"/>
                          <a:pt x="180" y="274"/>
                        </a:cubicBezTo>
                        <a:cubicBezTo>
                          <a:pt x="180" y="274"/>
                          <a:pt x="180" y="274"/>
                          <a:pt x="180" y="274"/>
                        </a:cubicBezTo>
                        <a:cubicBezTo>
                          <a:pt x="180" y="274"/>
                          <a:pt x="180" y="274"/>
                          <a:pt x="180" y="274"/>
                        </a:cubicBezTo>
                        <a:cubicBezTo>
                          <a:pt x="180" y="275"/>
                          <a:pt x="180" y="275"/>
                          <a:pt x="180" y="275"/>
                        </a:cubicBezTo>
                        <a:cubicBezTo>
                          <a:pt x="180" y="275"/>
                          <a:pt x="180" y="275"/>
                          <a:pt x="180" y="275"/>
                        </a:cubicBezTo>
                        <a:cubicBezTo>
                          <a:pt x="180" y="275"/>
                          <a:pt x="180" y="275"/>
                          <a:pt x="180" y="275"/>
                        </a:cubicBezTo>
                        <a:cubicBezTo>
                          <a:pt x="180" y="275"/>
                          <a:pt x="180" y="275"/>
                          <a:pt x="180" y="275"/>
                        </a:cubicBezTo>
                        <a:cubicBezTo>
                          <a:pt x="180" y="276"/>
                          <a:pt x="180" y="276"/>
                          <a:pt x="180" y="276"/>
                        </a:cubicBezTo>
                        <a:cubicBezTo>
                          <a:pt x="180" y="276"/>
                          <a:pt x="180" y="276"/>
                          <a:pt x="180" y="276"/>
                        </a:cubicBezTo>
                        <a:cubicBezTo>
                          <a:pt x="180" y="276"/>
                          <a:pt x="180" y="276"/>
                          <a:pt x="180" y="276"/>
                        </a:cubicBezTo>
                        <a:cubicBezTo>
                          <a:pt x="180" y="276"/>
                          <a:pt x="180" y="276"/>
                          <a:pt x="180" y="276"/>
                        </a:cubicBezTo>
                        <a:cubicBezTo>
                          <a:pt x="180" y="277"/>
                          <a:pt x="180" y="277"/>
                          <a:pt x="180" y="277"/>
                        </a:cubicBezTo>
                        <a:cubicBezTo>
                          <a:pt x="180" y="277"/>
                          <a:pt x="180" y="277"/>
                          <a:pt x="180" y="277"/>
                        </a:cubicBezTo>
                        <a:cubicBezTo>
                          <a:pt x="181" y="277"/>
                          <a:pt x="181" y="277"/>
                          <a:pt x="181" y="277"/>
                        </a:cubicBezTo>
                        <a:cubicBezTo>
                          <a:pt x="181" y="277"/>
                          <a:pt x="181" y="277"/>
                          <a:pt x="181" y="277"/>
                        </a:cubicBezTo>
                        <a:cubicBezTo>
                          <a:pt x="181" y="277"/>
                          <a:pt x="181" y="277"/>
                          <a:pt x="181" y="277"/>
                        </a:cubicBezTo>
                        <a:cubicBezTo>
                          <a:pt x="181" y="277"/>
                          <a:pt x="181" y="277"/>
                          <a:pt x="181" y="277"/>
                        </a:cubicBezTo>
                        <a:cubicBezTo>
                          <a:pt x="182" y="277"/>
                          <a:pt x="182" y="277"/>
                          <a:pt x="182" y="277"/>
                        </a:cubicBezTo>
                        <a:cubicBezTo>
                          <a:pt x="182" y="277"/>
                          <a:pt x="182" y="277"/>
                          <a:pt x="182" y="277"/>
                        </a:cubicBezTo>
                        <a:cubicBezTo>
                          <a:pt x="182" y="277"/>
                          <a:pt x="182" y="277"/>
                          <a:pt x="182" y="277"/>
                        </a:cubicBezTo>
                        <a:cubicBezTo>
                          <a:pt x="182" y="277"/>
                          <a:pt x="182" y="277"/>
                          <a:pt x="182" y="277"/>
                        </a:cubicBezTo>
                        <a:cubicBezTo>
                          <a:pt x="182" y="277"/>
                          <a:pt x="182" y="277"/>
                          <a:pt x="182" y="277"/>
                        </a:cubicBezTo>
                        <a:cubicBezTo>
                          <a:pt x="182" y="277"/>
                          <a:pt x="182" y="277"/>
                          <a:pt x="182" y="277"/>
                        </a:cubicBezTo>
                        <a:cubicBezTo>
                          <a:pt x="182" y="278"/>
                          <a:pt x="182" y="278"/>
                          <a:pt x="182" y="278"/>
                        </a:cubicBezTo>
                        <a:cubicBezTo>
                          <a:pt x="182" y="278"/>
                          <a:pt x="182" y="278"/>
                          <a:pt x="182" y="278"/>
                        </a:cubicBezTo>
                        <a:cubicBezTo>
                          <a:pt x="182" y="278"/>
                          <a:pt x="182" y="278"/>
                          <a:pt x="182" y="278"/>
                        </a:cubicBezTo>
                        <a:cubicBezTo>
                          <a:pt x="182" y="279"/>
                          <a:pt x="182" y="279"/>
                          <a:pt x="182" y="279"/>
                        </a:cubicBezTo>
                        <a:cubicBezTo>
                          <a:pt x="182" y="279"/>
                          <a:pt x="182" y="279"/>
                          <a:pt x="182" y="279"/>
                        </a:cubicBezTo>
                        <a:cubicBezTo>
                          <a:pt x="182" y="279"/>
                          <a:pt x="182" y="279"/>
                          <a:pt x="182" y="279"/>
                        </a:cubicBezTo>
                        <a:cubicBezTo>
                          <a:pt x="183" y="279"/>
                          <a:pt x="183" y="279"/>
                          <a:pt x="183" y="279"/>
                        </a:cubicBezTo>
                        <a:cubicBezTo>
                          <a:pt x="183" y="280"/>
                          <a:pt x="183" y="280"/>
                          <a:pt x="183" y="280"/>
                        </a:cubicBezTo>
                        <a:cubicBezTo>
                          <a:pt x="183" y="280"/>
                          <a:pt x="183" y="280"/>
                          <a:pt x="183" y="280"/>
                        </a:cubicBezTo>
                        <a:cubicBezTo>
                          <a:pt x="183" y="280"/>
                          <a:pt x="183" y="280"/>
                          <a:pt x="183" y="280"/>
                        </a:cubicBezTo>
                        <a:cubicBezTo>
                          <a:pt x="183" y="280"/>
                          <a:pt x="183" y="280"/>
                          <a:pt x="183" y="280"/>
                        </a:cubicBezTo>
                        <a:cubicBezTo>
                          <a:pt x="183" y="280"/>
                          <a:pt x="183" y="280"/>
                          <a:pt x="183" y="280"/>
                        </a:cubicBezTo>
                        <a:cubicBezTo>
                          <a:pt x="184" y="280"/>
                          <a:pt x="184" y="280"/>
                          <a:pt x="184" y="280"/>
                        </a:cubicBezTo>
                        <a:cubicBezTo>
                          <a:pt x="184" y="280"/>
                          <a:pt x="184" y="280"/>
                          <a:pt x="184" y="280"/>
                        </a:cubicBezTo>
                        <a:cubicBezTo>
                          <a:pt x="184" y="281"/>
                          <a:pt x="184" y="281"/>
                          <a:pt x="184" y="281"/>
                        </a:cubicBezTo>
                        <a:cubicBezTo>
                          <a:pt x="185" y="281"/>
                          <a:pt x="185" y="281"/>
                          <a:pt x="185" y="281"/>
                        </a:cubicBezTo>
                        <a:cubicBezTo>
                          <a:pt x="185" y="281"/>
                          <a:pt x="185" y="281"/>
                          <a:pt x="185" y="281"/>
                        </a:cubicBezTo>
                        <a:cubicBezTo>
                          <a:pt x="185" y="281"/>
                          <a:pt x="185" y="281"/>
                          <a:pt x="185" y="281"/>
                        </a:cubicBezTo>
                        <a:cubicBezTo>
                          <a:pt x="185" y="281"/>
                          <a:pt x="185" y="281"/>
                          <a:pt x="185" y="281"/>
                        </a:cubicBezTo>
                        <a:cubicBezTo>
                          <a:pt x="186" y="282"/>
                          <a:pt x="186" y="282"/>
                          <a:pt x="186" y="282"/>
                        </a:cubicBezTo>
                        <a:cubicBezTo>
                          <a:pt x="186" y="282"/>
                          <a:pt x="186" y="282"/>
                          <a:pt x="186" y="282"/>
                        </a:cubicBezTo>
                        <a:cubicBezTo>
                          <a:pt x="187" y="282"/>
                          <a:pt x="187" y="282"/>
                          <a:pt x="187" y="282"/>
                        </a:cubicBezTo>
                        <a:cubicBezTo>
                          <a:pt x="187" y="283"/>
                          <a:pt x="187" y="283"/>
                          <a:pt x="187" y="283"/>
                        </a:cubicBezTo>
                        <a:cubicBezTo>
                          <a:pt x="187" y="283"/>
                          <a:pt x="187" y="283"/>
                          <a:pt x="187" y="283"/>
                        </a:cubicBezTo>
                        <a:cubicBezTo>
                          <a:pt x="187" y="283"/>
                          <a:pt x="187" y="283"/>
                          <a:pt x="187" y="283"/>
                        </a:cubicBezTo>
                        <a:cubicBezTo>
                          <a:pt x="187" y="284"/>
                          <a:pt x="187" y="284"/>
                          <a:pt x="187" y="284"/>
                        </a:cubicBezTo>
                        <a:cubicBezTo>
                          <a:pt x="187" y="284"/>
                          <a:pt x="187" y="284"/>
                          <a:pt x="187" y="284"/>
                        </a:cubicBezTo>
                        <a:cubicBezTo>
                          <a:pt x="187" y="284"/>
                          <a:pt x="187" y="284"/>
                          <a:pt x="187" y="284"/>
                        </a:cubicBezTo>
                        <a:cubicBezTo>
                          <a:pt x="187" y="284"/>
                          <a:pt x="187" y="284"/>
                          <a:pt x="187" y="284"/>
                        </a:cubicBezTo>
                        <a:cubicBezTo>
                          <a:pt x="187" y="284"/>
                          <a:pt x="187" y="284"/>
                          <a:pt x="187" y="284"/>
                        </a:cubicBezTo>
                        <a:cubicBezTo>
                          <a:pt x="187" y="284"/>
                          <a:pt x="187" y="284"/>
                          <a:pt x="187" y="284"/>
                        </a:cubicBezTo>
                        <a:cubicBezTo>
                          <a:pt x="188" y="284"/>
                          <a:pt x="188" y="284"/>
                          <a:pt x="188" y="284"/>
                        </a:cubicBezTo>
                        <a:cubicBezTo>
                          <a:pt x="188" y="285"/>
                          <a:pt x="188" y="285"/>
                          <a:pt x="188" y="285"/>
                        </a:cubicBezTo>
                        <a:cubicBezTo>
                          <a:pt x="188" y="285"/>
                          <a:pt x="188" y="285"/>
                          <a:pt x="188" y="285"/>
                        </a:cubicBezTo>
                        <a:cubicBezTo>
                          <a:pt x="188" y="285"/>
                          <a:pt x="188" y="285"/>
                          <a:pt x="188" y="285"/>
                        </a:cubicBezTo>
                        <a:cubicBezTo>
                          <a:pt x="188" y="285"/>
                          <a:pt x="188" y="285"/>
                          <a:pt x="188" y="285"/>
                        </a:cubicBezTo>
                        <a:cubicBezTo>
                          <a:pt x="188" y="285"/>
                          <a:pt x="188" y="285"/>
                          <a:pt x="188" y="285"/>
                        </a:cubicBezTo>
                        <a:cubicBezTo>
                          <a:pt x="188" y="285"/>
                          <a:pt x="188" y="285"/>
                          <a:pt x="188" y="285"/>
                        </a:cubicBezTo>
                        <a:cubicBezTo>
                          <a:pt x="188" y="285"/>
                          <a:pt x="188" y="285"/>
                          <a:pt x="188" y="285"/>
                        </a:cubicBezTo>
                        <a:cubicBezTo>
                          <a:pt x="189" y="285"/>
                          <a:pt x="189" y="285"/>
                          <a:pt x="189" y="285"/>
                        </a:cubicBezTo>
                        <a:cubicBezTo>
                          <a:pt x="189" y="285"/>
                          <a:pt x="189" y="285"/>
                          <a:pt x="189" y="285"/>
                        </a:cubicBezTo>
                        <a:cubicBezTo>
                          <a:pt x="189" y="286"/>
                          <a:pt x="189" y="286"/>
                          <a:pt x="189" y="286"/>
                        </a:cubicBezTo>
                        <a:cubicBezTo>
                          <a:pt x="189" y="286"/>
                          <a:pt x="189" y="286"/>
                          <a:pt x="189" y="286"/>
                        </a:cubicBezTo>
                        <a:cubicBezTo>
                          <a:pt x="189" y="286"/>
                          <a:pt x="189" y="286"/>
                          <a:pt x="189" y="286"/>
                        </a:cubicBezTo>
                        <a:cubicBezTo>
                          <a:pt x="189" y="286"/>
                          <a:pt x="189" y="286"/>
                          <a:pt x="189" y="286"/>
                        </a:cubicBezTo>
                        <a:cubicBezTo>
                          <a:pt x="189" y="286"/>
                          <a:pt x="189" y="286"/>
                          <a:pt x="189" y="286"/>
                        </a:cubicBezTo>
                        <a:cubicBezTo>
                          <a:pt x="190" y="287"/>
                          <a:pt x="190" y="287"/>
                          <a:pt x="190" y="287"/>
                        </a:cubicBezTo>
                        <a:cubicBezTo>
                          <a:pt x="190" y="287"/>
                          <a:pt x="190" y="287"/>
                          <a:pt x="190" y="287"/>
                        </a:cubicBezTo>
                        <a:cubicBezTo>
                          <a:pt x="190" y="287"/>
                          <a:pt x="190" y="287"/>
                          <a:pt x="190" y="287"/>
                        </a:cubicBezTo>
                        <a:cubicBezTo>
                          <a:pt x="190" y="287"/>
                          <a:pt x="190" y="287"/>
                          <a:pt x="190" y="287"/>
                        </a:cubicBezTo>
                        <a:cubicBezTo>
                          <a:pt x="191" y="287"/>
                          <a:pt x="191" y="287"/>
                          <a:pt x="191" y="287"/>
                        </a:cubicBezTo>
                        <a:cubicBezTo>
                          <a:pt x="191" y="287"/>
                          <a:pt x="191" y="287"/>
                          <a:pt x="191" y="287"/>
                        </a:cubicBezTo>
                        <a:cubicBezTo>
                          <a:pt x="191" y="288"/>
                          <a:pt x="191" y="288"/>
                          <a:pt x="191" y="288"/>
                        </a:cubicBezTo>
                        <a:cubicBezTo>
                          <a:pt x="191" y="288"/>
                          <a:pt x="191" y="288"/>
                          <a:pt x="191" y="288"/>
                        </a:cubicBezTo>
                        <a:cubicBezTo>
                          <a:pt x="191" y="288"/>
                          <a:pt x="191" y="288"/>
                          <a:pt x="191" y="288"/>
                        </a:cubicBezTo>
                        <a:cubicBezTo>
                          <a:pt x="191" y="288"/>
                          <a:pt x="191" y="288"/>
                          <a:pt x="191" y="288"/>
                        </a:cubicBezTo>
                        <a:cubicBezTo>
                          <a:pt x="191" y="289"/>
                          <a:pt x="191" y="289"/>
                          <a:pt x="191" y="289"/>
                        </a:cubicBezTo>
                        <a:cubicBezTo>
                          <a:pt x="191" y="289"/>
                          <a:pt x="191" y="289"/>
                          <a:pt x="191" y="289"/>
                        </a:cubicBezTo>
                        <a:cubicBezTo>
                          <a:pt x="191" y="289"/>
                          <a:pt x="191" y="289"/>
                          <a:pt x="191" y="289"/>
                        </a:cubicBezTo>
                        <a:cubicBezTo>
                          <a:pt x="191" y="289"/>
                          <a:pt x="191" y="289"/>
                          <a:pt x="191" y="289"/>
                        </a:cubicBezTo>
                        <a:cubicBezTo>
                          <a:pt x="191" y="289"/>
                          <a:pt x="191" y="289"/>
                          <a:pt x="191" y="289"/>
                        </a:cubicBezTo>
                        <a:cubicBezTo>
                          <a:pt x="191" y="290"/>
                          <a:pt x="191" y="290"/>
                          <a:pt x="191" y="290"/>
                        </a:cubicBezTo>
                        <a:cubicBezTo>
                          <a:pt x="191" y="290"/>
                          <a:pt x="191" y="290"/>
                          <a:pt x="191" y="290"/>
                        </a:cubicBezTo>
                        <a:cubicBezTo>
                          <a:pt x="191" y="290"/>
                          <a:pt x="191" y="290"/>
                          <a:pt x="191" y="290"/>
                        </a:cubicBezTo>
                        <a:cubicBezTo>
                          <a:pt x="191" y="290"/>
                          <a:pt x="191" y="290"/>
                          <a:pt x="191" y="290"/>
                        </a:cubicBezTo>
                        <a:cubicBezTo>
                          <a:pt x="191" y="290"/>
                          <a:pt x="191" y="290"/>
                          <a:pt x="191" y="290"/>
                        </a:cubicBezTo>
                        <a:cubicBezTo>
                          <a:pt x="191" y="291"/>
                          <a:pt x="191" y="291"/>
                          <a:pt x="191" y="291"/>
                        </a:cubicBezTo>
                        <a:cubicBezTo>
                          <a:pt x="191" y="291"/>
                          <a:pt x="191" y="291"/>
                          <a:pt x="191" y="291"/>
                        </a:cubicBezTo>
                        <a:cubicBezTo>
                          <a:pt x="191" y="291"/>
                          <a:pt x="191" y="291"/>
                          <a:pt x="191" y="291"/>
                        </a:cubicBezTo>
                        <a:cubicBezTo>
                          <a:pt x="191" y="291"/>
                          <a:pt x="191" y="291"/>
                          <a:pt x="191" y="291"/>
                        </a:cubicBezTo>
                        <a:cubicBezTo>
                          <a:pt x="191" y="292"/>
                          <a:pt x="191" y="292"/>
                          <a:pt x="191" y="292"/>
                        </a:cubicBezTo>
                        <a:cubicBezTo>
                          <a:pt x="192" y="292"/>
                          <a:pt x="192" y="292"/>
                          <a:pt x="192" y="292"/>
                        </a:cubicBezTo>
                        <a:cubicBezTo>
                          <a:pt x="192" y="292"/>
                          <a:pt x="192" y="292"/>
                          <a:pt x="192" y="292"/>
                        </a:cubicBezTo>
                        <a:cubicBezTo>
                          <a:pt x="192" y="292"/>
                          <a:pt x="192" y="292"/>
                          <a:pt x="192" y="292"/>
                        </a:cubicBezTo>
                        <a:cubicBezTo>
                          <a:pt x="192" y="292"/>
                          <a:pt x="192" y="292"/>
                          <a:pt x="192" y="292"/>
                        </a:cubicBezTo>
                        <a:cubicBezTo>
                          <a:pt x="192" y="292"/>
                          <a:pt x="192" y="292"/>
                          <a:pt x="192" y="292"/>
                        </a:cubicBezTo>
                        <a:cubicBezTo>
                          <a:pt x="192" y="292"/>
                          <a:pt x="192" y="292"/>
                          <a:pt x="192" y="292"/>
                        </a:cubicBezTo>
                        <a:cubicBezTo>
                          <a:pt x="192" y="292"/>
                          <a:pt x="192" y="292"/>
                          <a:pt x="192" y="292"/>
                        </a:cubicBezTo>
                        <a:cubicBezTo>
                          <a:pt x="192" y="292"/>
                          <a:pt x="192" y="292"/>
                          <a:pt x="192" y="292"/>
                        </a:cubicBezTo>
                        <a:cubicBezTo>
                          <a:pt x="193" y="292"/>
                          <a:pt x="193" y="292"/>
                          <a:pt x="193" y="292"/>
                        </a:cubicBezTo>
                        <a:cubicBezTo>
                          <a:pt x="193" y="292"/>
                          <a:pt x="193" y="292"/>
                          <a:pt x="193" y="292"/>
                        </a:cubicBezTo>
                        <a:cubicBezTo>
                          <a:pt x="193" y="292"/>
                          <a:pt x="193" y="292"/>
                          <a:pt x="193" y="292"/>
                        </a:cubicBezTo>
                        <a:cubicBezTo>
                          <a:pt x="193" y="292"/>
                          <a:pt x="193" y="292"/>
                          <a:pt x="193" y="292"/>
                        </a:cubicBezTo>
                        <a:cubicBezTo>
                          <a:pt x="193" y="292"/>
                          <a:pt x="193" y="292"/>
                          <a:pt x="193" y="292"/>
                        </a:cubicBezTo>
                        <a:cubicBezTo>
                          <a:pt x="193" y="292"/>
                          <a:pt x="193" y="292"/>
                          <a:pt x="193" y="292"/>
                        </a:cubicBezTo>
                        <a:cubicBezTo>
                          <a:pt x="193" y="292"/>
                          <a:pt x="193" y="292"/>
                          <a:pt x="193" y="292"/>
                        </a:cubicBezTo>
                        <a:cubicBezTo>
                          <a:pt x="193" y="292"/>
                          <a:pt x="193" y="292"/>
                          <a:pt x="193" y="292"/>
                        </a:cubicBezTo>
                        <a:cubicBezTo>
                          <a:pt x="193" y="293"/>
                          <a:pt x="193" y="293"/>
                          <a:pt x="193" y="293"/>
                        </a:cubicBezTo>
                        <a:cubicBezTo>
                          <a:pt x="194" y="293"/>
                          <a:pt x="194" y="293"/>
                          <a:pt x="194" y="293"/>
                        </a:cubicBezTo>
                        <a:cubicBezTo>
                          <a:pt x="194" y="293"/>
                          <a:pt x="194" y="293"/>
                          <a:pt x="194" y="293"/>
                        </a:cubicBezTo>
                        <a:cubicBezTo>
                          <a:pt x="194" y="293"/>
                          <a:pt x="194" y="293"/>
                          <a:pt x="194" y="293"/>
                        </a:cubicBezTo>
                        <a:cubicBezTo>
                          <a:pt x="194" y="293"/>
                          <a:pt x="194" y="293"/>
                          <a:pt x="194" y="293"/>
                        </a:cubicBezTo>
                        <a:cubicBezTo>
                          <a:pt x="194" y="293"/>
                          <a:pt x="194" y="293"/>
                          <a:pt x="194" y="293"/>
                        </a:cubicBezTo>
                        <a:cubicBezTo>
                          <a:pt x="194" y="293"/>
                          <a:pt x="194" y="294"/>
                          <a:pt x="194" y="294"/>
                        </a:cubicBezTo>
                        <a:cubicBezTo>
                          <a:pt x="194" y="294"/>
                          <a:pt x="194" y="294"/>
                          <a:pt x="194" y="294"/>
                        </a:cubicBezTo>
                        <a:cubicBezTo>
                          <a:pt x="194" y="294"/>
                          <a:pt x="194" y="294"/>
                          <a:pt x="194" y="294"/>
                        </a:cubicBezTo>
                        <a:cubicBezTo>
                          <a:pt x="194" y="294"/>
                          <a:pt x="194" y="294"/>
                          <a:pt x="194" y="294"/>
                        </a:cubicBezTo>
                        <a:cubicBezTo>
                          <a:pt x="194" y="295"/>
                          <a:pt x="194" y="295"/>
                          <a:pt x="194" y="295"/>
                        </a:cubicBezTo>
                        <a:cubicBezTo>
                          <a:pt x="194" y="295"/>
                          <a:pt x="194" y="295"/>
                          <a:pt x="194" y="295"/>
                        </a:cubicBezTo>
                        <a:cubicBezTo>
                          <a:pt x="194" y="295"/>
                          <a:pt x="194" y="295"/>
                          <a:pt x="194" y="295"/>
                        </a:cubicBezTo>
                        <a:cubicBezTo>
                          <a:pt x="194" y="295"/>
                          <a:pt x="194" y="295"/>
                          <a:pt x="194" y="295"/>
                        </a:cubicBezTo>
                        <a:cubicBezTo>
                          <a:pt x="194" y="295"/>
                          <a:pt x="194" y="295"/>
                          <a:pt x="194" y="295"/>
                        </a:cubicBezTo>
                        <a:cubicBezTo>
                          <a:pt x="194" y="295"/>
                          <a:pt x="194" y="295"/>
                          <a:pt x="194" y="295"/>
                        </a:cubicBezTo>
                        <a:cubicBezTo>
                          <a:pt x="195" y="295"/>
                          <a:pt x="195" y="295"/>
                          <a:pt x="195" y="295"/>
                        </a:cubicBezTo>
                        <a:cubicBezTo>
                          <a:pt x="195" y="294"/>
                          <a:pt x="195" y="294"/>
                          <a:pt x="195" y="294"/>
                        </a:cubicBezTo>
                        <a:cubicBezTo>
                          <a:pt x="195" y="294"/>
                          <a:pt x="195" y="294"/>
                          <a:pt x="195" y="294"/>
                        </a:cubicBezTo>
                        <a:cubicBezTo>
                          <a:pt x="195" y="294"/>
                          <a:pt x="195" y="294"/>
                          <a:pt x="195" y="294"/>
                        </a:cubicBezTo>
                        <a:cubicBezTo>
                          <a:pt x="195" y="294"/>
                          <a:pt x="195" y="294"/>
                          <a:pt x="195" y="294"/>
                        </a:cubicBezTo>
                        <a:cubicBezTo>
                          <a:pt x="195" y="294"/>
                          <a:pt x="195" y="294"/>
                          <a:pt x="195" y="294"/>
                        </a:cubicBezTo>
                        <a:cubicBezTo>
                          <a:pt x="195" y="294"/>
                          <a:pt x="195" y="294"/>
                          <a:pt x="195" y="294"/>
                        </a:cubicBezTo>
                        <a:cubicBezTo>
                          <a:pt x="195" y="294"/>
                          <a:pt x="195" y="294"/>
                          <a:pt x="195" y="294"/>
                        </a:cubicBezTo>
                        <a:cubicBezTo>
                          <a:pt x="196" y="294"/>
                          <a:pt x="196" y="294"/>
                          <a:pt x="196" y="294"/>
                        </a:cubicBezTo>
                        <a:cubicBezTo>
                          <a:pt x="196" y="295"/>
                          <a:pt x="196" y="295"/>
                          <a:pt x="196" y="295"/>
                        </a:cubicBezTo>
                        <a:cubicBezTo>
                          <a:pt x="196" y="295"/>
                          <a:pt x="196" y="295"/>
                          <a:pt x="196" y="295"/>
                        </a:cubicBezTo>
                        <a:cubicBezTo>
                          <a:pt x="196" y="295"/>
                          <a:pt x="196" y="295"/>
                          <a:pt x="196" y="295"/>
                        </a:cubicBezTo>
                        <a:cubicBezTo>
                          <a:pt x="196" y="295"/>
                          <a:pt x="196" y="295"/>
                          <a:pt x="196" y="295"/>
                        </a:cubicBezTo>
                        <a:cubicBezTo>
                          <a:pt x="197" y="295"/>
                          <a:pt x="197" y="295"/>
                          <a:pt x="197" y="295"/>
                        </a:cubicBezTo>
                        <a:cubicBezTo>
                          <a:pt x="197" y="295"/>
                          <a:pt x="197" y="295"/>
                          <a:pt x="197" y="295"/>
                        </a:cubicBezTo>
                        <a:cubicBezTo>
                          <a:pt x="197" y="295"/>
                          <a:pt x="197" y="295"/>
                          <a:pt x="197" y="295"/>
                        </a:cubicBezTo>
                        <a:cubicBezTo>
                          <a:pt x="197" y="295"/>
                          <a:pt x="197" y="295"/>
                          <a:pt x="197" y="295"/>
                        </a:cubicBezTo>
                        <a:cubicBezTo>
                          <a:pt x="197" y="295"/>
                          <a:pt x="197" y="295"/>
                          <a:pt x="197" y="295"/>
                        </a:cubicBezTo>
                        <a:cubicBezTo>
                          <a:pt x="197" y="295"/>
                          <a:pt x="197" y="295"/>
                          <a:pt x="197" y="295"/>
                        </a:cubicBezTo>
                        <a:cubicBezTo>
                          <a:pt x="197" y="295"/>
                          <a:pt x="197" y="295"/>
                          <a:pt x="197" y="295"/>
                        </a:cubicBezTo>
                        <a:cubicBezTo>
                          <a:pt x="197" y="295"/>
                          <a:pt x="197" y="295"/>
                          <a:pt x="197" y="295"/>
                        </a:cubicBezTo>
                        <a:cubicBezTo>
                          <a:pt x="197" y="295"/>
                          <a:pt x="197" y="295"/>
                          <a:pt x="197" y="295"/>
                        </a:cubicBezTo>
                        <a:cubicBezTo>
                          <a:pt x="198" y="295"/>
                          <a:pt x="198" y="295"/>
                          <a:pt x="198" y="295"/>
                        </a:cubicBezTo>
                        <a:cubicBezTo>
                          <a:pt x="198" y="295"/>
                          <a:pt x="198" y="295"/>
                          <a:pt x="198" y="295"/>
                        </a:cubicBezTo>
                        <a:cubicBezTo>
                          <a:pt x="198" y="295"/>
                          <a:pt x="198" y="295"/>
                          <a:pt x="198" y="295"/>
                        </a:cubicBezTo>
                        <a:cubicBezTo>
                          <a:pt x="198" y="295"/>
                          <a:pt x="198" y="295"/>
                          <a:pt x="198" y="295"/>
                        </a:cubicBezTo>
                        <a:cubicBezTo>
                          <a:pt x="198" y="295"/>
                          <a:pt x="198" y="295"/>
                          <a:pt x="198" y="295"/>
                        </a:cubicBezTo>
                        <a:cubicBezTo>
                          <a:pt x="198" y="295"/>
                          <a:pt x="198" y="295"/>
                          <a:pt x="198" y="295"/>
                        </a:cubicBezTo>
                        <a:cubicBezTo>
                          <a:pt x="198" y="296"/>
                          <a:pt x="198" y="296"/>
                          <a:pt x="198" y="296"/>
                        </a:cubicBezTo>
                        <a:cubicBezTo>
                          <a:pt x="198" y="296"/>
                          <a:pt x="198" y="296"/>
                          <a:pt x="198" y="296"/>
                        </a:cubicBezTo>
                        <a:cubicBezTo>
                          <a:pt x="198" y="296"/>
                          <a:pt x="198" y="296"/>
                          <a:pt x="198" y="296"/>
                        </a:cubicBezTo>
                        <a:cubicBezTo>
                          <a:pt x="199" y="296"/>
                          <a:pt x="199" y="296"/>
                          <a:pt x="199" y="296"/>
                        </a:cubicBezTo>
                        <a:cubicBezTo>
                          <a:pt x="199" y="296"/>
                          <a:pt x="199" y="296"/>
                          <a:pt x="199" y="296"/>
                        </a:cubicBezTo>
                        <a:cubicBezTo>
                          <a:pt x="199" y="296"/>
                          <a:pt x="199" y="296"/>
                          <a:pt x="199" y="296"/>
                        </a:cubicBezTo>
                        <a:cubicBezTo>
                          <a:pt x="199" y="296"/>
                          <a:pt x="199" y="296"/>
                          <a:pt x="199" y="296"/>
                        </a:cubicBezTo>
                        <a:cubicBezTo>
                          <a:pt x="199" y="296"/>
                          <a:pt x="199" y="296"/>
                          <a:pt x="199" y="296"/>
                        </a:cubicBezTo>
                        <a:cubicBezTo>
                          <a:pt x="199" y="296"/>
                          <a:pt x="199" y="296"/>
                          <a:pt x="199" y="296"/>
                        </a:cubicBezTo>
                        <a:cubicBezTo>
                          <a:pt x="199" y="296"/>
                          <a:pt x="199" y="296"/>
                          <a:pt x="199" y="296"/>
                        </a:cubicBezTo>
                        <a:cubicBezTo>
                          <a:pt x="199" y="296"/>
                          <a:pt x="199" y="296"/>
                          <a:pt x="199" y="296"/>
                        </a:cubicBezTo>
                        <a:cubicBezTo>
                          <a:pt x="199" y="297"/>
                          <a:pt x="199" y="297"/>
                          <a:pt x="199" y="297"/>
                        </a:cubicBezTo>
                        <a:cubicBezTo>
                          <a:pt x="200" y="297"/>
                          <a:pt x="200" y="297"/>
                          <a:pt x="200" y="297"/>
                        </a:cubicBezTo>
                        <a:cubicBezTo>
                          <a:pt x="200" y="297"/>
                          <a:pt x="200" y="297"/>
                          <a:pt x="200" y="297"/>
                        </a:cubicBezTo>
                        <a:cubicBezTo>
                          <a:pt x="200" y="297"/>
                          <a:pt x="200" y="297"/>
                          <a:pt x="200" y="297"/>
                        </a:cubicBezTo>
                        <a:cubicBezTo>
                          <a:pt x="199" y="297"/>
                          <a:pt x="199" y="297"/>
                          <a:pt x="199" y="297"/>
                        </a:cubicBezTo>
                        <a:cubicBezTo>
                          <a:pt x="199" y="297"/>
                          <a:pt x="199" y="297"/>
                          <a:pt x="199" y="297"/>
                        </a:cubicBezTo>
                        <a:cubicBezTo>
                          <a:pt x="199" y="298"/>
                          <a:pt x="199" y="298"/>
                          <a:pt x="199" y="298"/>
                        </a:cubicBezTo>
                        <a:cubicBezTo>
                          <a:pt x="199" y="298"/>
                          <a:pt x="199" y="298"/>
                          <a:pt x="199" y="298"/>
                        </a:cubicBezTo>
                        <a:cubicBezTo>
                          <a:pt x="199" y="298"/>
                          <a:pt x="199" y="298"/>
                          <a:pt x="199" y="298"/>
                        </a:cubicBezTo>
                        <a:cubicBezTo>
                          <a:pt x="199" y="298"/>
                          <a:pt x="199" y="298"/>
                          <a:pt x="199" y="298"/>
                        </a:cubicBezTo>
                        <a:cubicBezTo>
                          <a:pt x="199" y="298"/>
                          <a:pt x="199" y="298"/>
                          <a:pt x="199" y="298"/>
                        </a:cubicBezTo>
                        <a:cubicBezTo>
                          <a:pt x="199" y="298"/>
                          <a:pt x="199" y="298"/>
                          <a:pt x="199" y="298"/>
                        </a:cubicBezTo>
                        <a:cubicBezTo>
                          <a:pt x="199" y="299"/>
                          <a:pt x="199" y="299"/>
                          <a:pt x="199" y="299"/>
                        </a:cubicBezTo>
                        <a:cubicBezTo>
                          <a:pt x="199" y="299"/>
                          <a:pt x="199" y="299"/>
                          <a:pt x="199" y="299"/>
                        </a:cubicBezTo>
                        <a:cubicBezTo>
                          <a:pt x="199" y="299"/>
                          <a:pt x="199" y="299"/>
                          <a:pt x="199" y="299"/>
                        </a:cubicBezTo>
                        <a:cubicBezTo>
                          <a:pt x="199" y="299"/>
                          <a:pt x="199" y="299"/>
                          <a:pt x="199" y="299"/>
                        </a:cubicBezTo>
                        <a:cubicBezTo>
                          <a:pt x="199" y="300"/>
                          <a:pt x="199" y="300"/>
                          <a:pt x="199" y="300"/>
                        </a:cubicBezTo>
                        <a:cubicBezTo>
                          <a:pt x="199" y="300"/>
                          <a:pt x="199" y="300"/>
                          <a:pt x="199" y="300"/>
                        </a:cubicBezTo>
                        <a:cubicBezTo>
                          <a:pt x="199" y="300"/>
                          <a:pt x="199" y="300"/>
                          <a:pt x="199" y="300"/>
                        </a:cubicBezTo>
                        <a:cubicBezTo>
                          <a:pt x="199" y="301"/>
                          <a:pt x="199" y="301"/>
                          <a:pt x="199" y="301"/>
                        </a:cubicBezTo>
                        <a:cubicBezTo>
                          <a:pt x="199" y="301"/>
                          <a:pt x="199" y="301"/>
                          <a:pt x="199" y="301"/>
                        </a:cubicBezTo>
                        <a:cubicBezTo>
                          <a:pt x="199" y="301"/>
                          <a:pt x="199" y="301"/>
                          <a:pt x="199" y="301"/>
                        </a:cubicBezTo>
                        <a:cubicBezTo>
                          <a:pt x="199" y="301"/>
                          <a:pt x="199" y="302"/>
                          <a:pt x="199" y="302"/>
                        </a:cubicBezTo>
                        <a:cubicBezTo>
                          <a:pt x="199" y="302"/>
                          <a:pt x="199" y="302"/>
                          <a:pt x="199" y="302"/>
                        </a:cubicBezTo>
                        <a:cubicBezTo>
                          <a:pt x="199" y="302"/>
                          <a:pt x="199" y="302"/>
                          <a:pt x="199" y="302"/>
                        </a:cubicBezTo>
                        <a:cubicBezTo>
                          <a:pt x="199" y="302"/>
                          <a:pt x="199" y="302"/>
                          <a:pt x="199" y="302"/>
                        </a:cubicBezTo>
                        <a:cubicBezTo>
                          <a:pt x="199" y="302"/>
                          <a:pt x="199" y="302"/>
                          <a:pt x="199" y="302"/>
                        </a:cubicBezTo>
                        <a:cubicBezTo>
                          <a:pt x="199" y="302"/>
                          <a:pt x="199" y="302"/>
                          <a:pt x="199" y="302"/>
                        </a:cubicBezTo>
                        <a:cubicBezTo>
                          <a:pt x="200" y="303"/>
                          <a:pt x="200" y="303"/>
                          <a:pt x="200" y="303"/>
                        </a:cubicBezTo>
                        <a:cubicBezTo>
                          <a:pt x="200" y="303"/>
                          <a:pt x="200" y="303"/>
                          <a:pt x="200" y="303"/>
                        </a:cubicBezTo>
                        <a:cubicBezTo>
                          <a:pt x="200" y="303"/>
                          <a:pt x="200" y="303"/>
                          <a:pt x="200" y="303"/>
                        </a:cubicBezTo>
                        <a:cubicBezTo>
                          <a:pt x="200" y="303"/>
                          <a:pt x="200" y="303"/>
                          <a:pt x="200" y="303"/>
                        </a:cubicBezTo>
                        <a:cubicBezTo>
                          <a:pt x="200" y="303"/>
                          <a:pt x="200" y="303"/>
                          <a:pt x="200" y="303"/>
                        </a:cubicBezTo>
                        <a:cubicBezTo>
                          <a:pt x="200" y="304"/>
                          <a:pt x="200" y="304"/>
                          <a:pt x="200" y="304"/>
                        </a:cubicBezTo>
                        <a:cubicBezTo>
                          <a:pt x="200" y="304"/>
                          <a:pt x="200" y="304"/>
                          <a:pt x="200" y="304"/>
                        </a:cubicBezTo>
                        <a:cubicBezTo>
                          <a:pt x="200" y="304"/>
                          <a:pt x="200" y="304"/>
                          <a:pt x="200" y="304"/>
                        </a:cubicBezTo>
                        <a:cubicBezTo>
                          <a:pt x="201" y="304"/>
                          <a:pt x="201" y="304"/>
                          <a:pt x="201" y="304"/>
                        </a:cubicBezTo>
                        <a:cubicBezTo>
                          <a:pt x="201" y="304"/>
                          <a:pt x="201" y="304"/>
                          <a:pt x="201" y="304"/>
                        </a:cubicBezTo>
                        <a:cubicBezTo>
                          <a:pt x="201" y="304"/>
                          <a:pt x="201" y="304"/>
                          <a:pt x="201" y="304"/>
                        </a:cubicBezTo>
                        <a:cubicBezTo>
                          <a:pt x="201" y="304"/>
                          <a:pt x="201" y="304"/>
                          <a:pt x="201" y="304"/>
                        </a:cubicBezTo>
                        <a:cubicBezTo>
                          <a:pt x="201" y="304"/>
                          <a:pt x="201" y="304"/>
                          <a:pt x="201" y="304"/>
                        </a:cubicBezTo>
                        <a:cubicBezTo>
                          <a:pt x="201" y="304"/>
                          <a:pt x="201" y="304"/>
                          <a:pt x="201" y="304"/>
                        </a:cubicBezTo>
                        <a:cubicBezTo>
                          <a:pt x="201" y="304"/>
                          <a:pt x="201" y="304"/>
                          <a:pt x="201" y="304"/>
                        </a:cubicBezTo>
                        <a:cubicBezTo>
                          <a:pt x="201" y="304"/>
                          <a:pt x="201" y="304"/>
                          <a:pt x="201" y="304"/>
                        </a:cubicBezTo>
                        <a:cubicBezTo>
                          <a:pt x="201" y="304"/>
                          <a:pt x="201" y="304"/>
                          <a:pt x="201" y="304"/>
                        </a:cubicBezTo>
                        <a:cubicBezTo>
                          <a:pt x="201" y="305"/>
                          <a:pt x="201" y="305"/>
                          <a:pt x="201" y="305"/>
                        </a:cubicBezTo>
                        <a:cubicBezTo>
                          <a:pt x="201" y="305"/>
                          <a:pt x="201" y="305"/>
                          <a:pt x="201" y="305"/>
                        </a:cubicBezTo>
                        <a:cubicBezTo>
                          <a:pt x="202" y="305"/>
                          <a:pt x="202" y="305"/>
                          <a:pt x="202" y="305"/>
                        </a:cubicBezTo>
                        <a:cubicBezTo>
                          <a:pt x="202" y="305"/>
                          <a:pt x="202" y="305"/>
                          <a:pt x="202" y="305"/>
                        </a:cubicBezTo>
                        <a:cubicBezTo>
                          <a:pt x="202" y="305"/>
                          <a:pt x="202" y="305"/>
                          <a:pt x="202" y="305"/>
                        </a:cubicBezTo>
                        <a:cubicBezTo>
                          <a:pt x="202" y="305"/>
                          <a:pt x="202" y="305"/>
                          <a:pt x="202" y="305"/>
                        </a:cubicBezTo>
                        <a:cubicBezTo>
                          <a:pt x="202" y="306"/>
                          <a:pt x="202" y="306"/>
                          <a:pt x="202" y="306"/>
                        </a:cubicBezTo>
                        <a:cubicBezTo>
                          <a:pt x="202" y="306"/>
                          <a:pt x="202" y="306"/>
                          <a:pt x="202" y="306"/>
                        </a:cubicBezTo>
                        <a:cubicBezTo>
                          <a:pt x="202" y="306"/>
                          <a:pt x="202" y="306"/>
                          <a:pt x="202" y="306"/>
                        </a:cubicBezTo>
                        <a:cubicBezTo>
                          <a:pt x="202" y="306"/>
                          <a:pt x="202" y="306"/>
                          <a:pt x="202" y="306"/>
                        </a:cubicBezTo>
                        <a:cubicBezTo>
                          <a:pt x="202" y="306"/>
                          <a:pt x="202" y="306"/>
                          <a:pt x="202" y="306"/>
                        </a:cubicBezTo>
                        <a:cubicBezTo>
                          <a:pt x="202" y="306"/>
                          <a:pt x="202" y="306"/>
                          <a:pt x="202" y="306"/>
                        </a:cubicBezTo>
                        <a:cubicBezTo>
                          <a:pt x="202" y="306"/>
                          <a:pt x="202" y="306"/>
                          <a:pt x="202" y="306"/>
                        </a:cubicBezTo>
                        <a:cubicBezTo>
                          <a:pt x="202" y="306"/>
                          <a:pt x="202" y="306"/>
                          <a:pt x="202" y="306"/>
                        </a:cubicBezTo>
                        <a:cubicBezTo>
                          <a:pt x="202" y="307"/>
                          <a:pt x="202" y="307"/>
                          <a:pt x="202" y="307"/>
                        </a:cubicBezTo>
                        <a:cubicBezTo>
                          <a:pt x="202" y="307"/>
                          <a:pt x="202" y="307"/>
                          <a:pt x="202" y="307"/>
                        </a:cubicBezTo>
                        <a:cubicBezTo>
                          <a:pt x="202" y="307"/>
                          <a:pt x="202" y="307"/>
                          <a:pt x="202" y="307"/>
                        </a:cubicBezTo>
                        <a:cubicBezTo>
                          <a:pt x="202" y="307"/>
                          <a:pt x="202" y="307"/>
                          <a:pt x="202" y="307"/>
                        </a:cubicBezTo>
                        <a:cubicBezTo>
                          <a:pt x="202" y="307"/>
                          <a:pt x="202" y="307"/>
                          <a:pt x="202" y="307"/>
                        </a:cubicBezTo>
                        <a:cubicBezTo>
                          <a:pt x="202" y="307"/>
                          <a:pt x="202" y="307"/>
                          <a:pt x="202" y="307"/>
                        </a:cubicBezTo>
                        <a:cubicBezTo>
                          <a:pt x="203" y="307"/>
                          <a:pt x="203" y="307"/>
                          <a:pt x="203" y="307"/>
                        </a:cubicBezTo>
                        <a:cubicBezTo>
                          <a:pt x="203" y="307"/>
                          <a:pt x="203" y="307"/>
                          <a:pt x="203" y="307"/>
                        </a:cubicBezTo>
                        <a:cubicBezTo>
                          <a:pt x="203" y="307"/>
                          <a:pt x="203" y="307"/>
                          <a:pt x="203" y="307"/>
                        </a:cubicBezTo>
                        <a:cubicBezTo>
                          <a:pt x="203" y="307"/>
                          <a:pt x="203" y="307"/>
                          <a:pt x="203" y="307"/>
                        </a:cubicBezTo>
                        <a:cubicBezTo>
                          <a:pt x="203" y="308"/>
                          <a:pt x="203" y="308"/>
                          <a:pt x="203" y="308"/>
                        </a:cubicBezTo>
                        <a:cubicBezTo>
                          <a:pt x="204" y="308"/>
                          <a:pt x="204" y="308"/>
                          <a:pt x="204" y="308"/>
                        </a:cubicBezTo>
                        <a:cubicBezTo>
                          <a:pt x="204" y="308"/>
                          <a:pt x="204" y="308"/>
                          <a:pt x="204" y="308"/>
                        </a:cubicBezTo>
                        <a:cubicBezTo>
                          <a:pt x="204" y="308"/>
                          <a:pt x="204" y="308"/>
                          <a:pt x="204" y="308"/>
                        </a:cubicBezTo>
                        <a:cubicBezTo>
                          <a:pt x="204" y="309"/>
                          <a:pt x="204" y="309"/>
                          <a:pt x="204" y="309"/>
                        </a:cubicBezTo>
                        <a:cubicBezTo>
                          <a:pt x="204" y="309"/>
                          <a:pt x="204" y="309"/>
                          <a:pt x="204" y="309"/>
                        </a:cubicBezTo>
                        <a:cubicBezTo>
                          <a:pt x="204" y="309"/>
                          <a:pt x="204" y="309"/>
                          <a:pt x="204" y="309"/>
                        </a:cubicBezTo>
                        <a:cubicBezTo>
                          <a:pt x="204" y="309"/>
                          <a:pt x="204" y="309"/>
                          <a:pt x="204" y="309"/>
                        </a:cubicBezTo>
                        <a:cubicBezTo>
                          <a:pt x="204" y="309"/>
                          <a:pt x="204" y="309"/>
                          <a:pt x="204" y="309"/>
                        </a:cubicBezTo>
                        <a:cubicBezTo>
                          <a:pt x="204" y="310"/>
                          <a:pt x="204" y="310"/>
                          <a:pt x="204" y="310"/>
                        </a:cubicBezTo>
                        <a:cubicBezTo>
                          <a:pt x="205" y="310"/>
                          <a:pt x="205" y="310"/>
                          <a:pt x="205" y="310"/>
                        </a:cubicBezTo>
                        <a:cubicBezTo>
                          <a:pt x="205" y="310"/>
                          <a:pt x="205" y="310"/>
                          <a:pt x="205" y="310"/>
                        </a:cubicBezTo>
                        <a:cubicBezTo>
                          <a:pt x="205" y="310"/>
                          <a:pt x="205" y="310"/>
                          <a:pt x="205" y="310"/>
                        </a:cubicBezTo>
                        <a:cubicBezTo>
                          <a:pt x="205" y="311"/>
                          <a:pt x="205" y="311"/>
                          <a:pt x="205" y="311"/>
                        </a:cubicBezTo>
                        <a:cubicBezTo>
                          <a:pt x="205" y="311"/>
                          <a:pt x="205" y="311"/>
                          <a:pt x="205" y="311"/>
                        </a:cubicBezTo>
                        <a:cubicBezTo>
                          <a:pt x="205" y="311"/>
                          <a:pt x="205" y="311"/>
                          <a:pt x="205" y="311"/>
                        </a:cubicBezTo>
                        <a:cubicBezTo>
                          <a:pt x="206" y="311"/>
                          <a:pt x="206" y="311"/>
                          <a:pt x="206" y="311"/>
                        </a:cubicBezTo>
                        <a:cubicBezTo>
                          <a:pt x="206" y="311"/>
                          <a:pt x="206" y="311"/>
                          <a:pt x="206" y="311"/>
                        </a:cubicBezTo>
                        <a:cubicBezTo>
                          <a:pt x="206" y="312"/>
                          <a:pt x="206" y="312"/>
                          <a:pt x="206" y="312"/>
                        </a:cubicBezTo>
                        <a:cubicBezTo>
                          <a:pt x="206" y="312"/>
                          <a:pt x="206" y="312"/>
                          <a:pt x="206" y="312"/>
                        </a:cubicBezTo>
                        <a:cubicBezTo>
                          <a:pt x="206" y="313"/>
                          <a:pt x="206" y="313"/>
                          <a:pt x="206" y="313"/>
                        </a:cubicBezTo>
                        <a:cubicBezTo>
                          <a:pt x="206" y="313"/>
                          <a:pt x="206" y="313"/>
                          <a:pt x="206" y="313"/>
                        </a:cubicBezTo>
                        <a:cubicBezTo>
                          <a:pt x="206" y="313"/>
                          <a:pt x="206" y="313"/>
                          <a:pt x="206" y="313"/>
                        </a:cubicBezTo>
                        <a:cubicBezTo>
                          <a:pt x="206" y="313"/>
                          <a:pt x="206" y="313"/>
                          <a:pt x="206" y="313"/>
                        </a:cubicBezTo>
                        <a:cubicBezTo>
                          <a:pt x="206" y="313"/>
                          <a:pt x="206" y="313"/>
                          <a:pt x="206" y="313"/>
                        </a:cubicBezTo>
                        <a:cubicBezTo>
                          <a:pt x="206" y="313"/>
                          <a:pt x="206" y="313"/>
                          <a:pt x="206" y="313"/>
                        </a:cubicBezTo>
                        <a:cubicBezTo>
                          <a:pt x="206" y="314"/>
                          <a:pt x="206" y="314"/>
                          <a:pt x="206" y="314"/>
                        </a:cubicBezTo>
                        <a:cubicBezTo>
                          <a:pt x="206" y="314"/>
                          <a:pt x="206" y="314"/>
                          <a:pt x="206" y="314"/>
                        </a:cubicBezTo>
                        <a:cubicBezTo>
                          <a:pt x="206" y="314"/>
                          <a:pt x="206" y="314"/>
                          <a:pt x="206" y="314"/>
                        </a:cubicBezTo>
                        <a:cubicBezTo>
                          <a:pt x="206" y="314"/>
                          <a:pt x="206" y="314"/>
                          <a:pt x="206" y="314"/>
                        </a:cubicBezTo>
                        <a:cubicBezTo>
                          <a:pt x="206" y="314"/>
                          <a:pt x="206" y="314"/>
                          <a:pt x="206" y="314"/>
                        </a:cubicBezTo>
                        <a:cubicBezTo>
                          <a:pt x="206" y="314"/>
                          <a:pt x="206" y="314"/>
                          <a:pt x="206" y="314"/>
                        </a:cubicBezTo>
                        <a:cubicBezTo>
                          <a:pt x="206" y="315"/>
                          <a:pt x="206" y="315"/>
                          <a:pt x="206" y="315"/>
                        </a:cubicBezTo>
                        <a:cubicBezTo>
                          <a:pt x="206" y="315"/>
                          <a:pt x="206" y="315"/>
                          <a:pt x="206" y="315"/>
                        </a:cubicBezTo>
                        <a:cubicBezTo>
                          <a:pt x="206" y="315"/>
                          <a:pt x="206" y="315"/>
                          <a:pt x="206" y="315"/>
                        </a:cubicBezTo>
                        <a:cubicBezTo>
                          <a:pt x="206" y="315"/>
                          <a:pt x="206" y="315"/>
                          <a:pt x="206" y="315"/>
                        </a:cubicBezTo>
                        <a:cubicBezTo>
                          <a:pt x="206" y="315"/>
                          <a:pt x="206" y="315"/>
                          <a:pt x="206" y="315"/>
                        </a:cubicBezTo>
                        <a:cubicBezTo>
                          <a:pt x="206" y="315"/>
                          <a:pt x="206" y="315"/>
                          <a:pt x="206" y="315"/>
                        </a:cubicBezTo>
                        <a:cubicBezTo>
                          <a:pt x="206" y="315"/>
                          <a:pt x="206" y="315"/>
                          <a:pt x="206" y="315"/>
                        </a:cubicBezTo>
                        <a:cubicBezTo>
                          <a:pt x="206" y="315"/>
                          <a:pt x="206" y="315"/>
                          <a:pt x="206" y="315"/>
                        </a:cubicBezTo>
                        <a:cubicBezTo>
                          <a:pt x="206" y="316"/>
                          <a:pt x="206" y="316"/>
                          <a:pt x="206" y="316"/>
                        </a:cubicBezTo>
                        <a:cubicBezTo>
                          <a:pt x="206" y="316"/>
                          <a:pt x="206" y="316"/>
                          <a:pt x="206" y="316"/>
                        </a:cubicBezTo>
                        <a:cubicBezTo>
                          <a:pt x="206" y="317"/>
                          <a:pt x="206" y="317"/>
                          <a:pt x="206" y="317"/>
                        </a:cubicBezTo>
                        <a:cubicBezTo>
                          <a:pt x="206" y="317"/>
                          <a:pt x="206" y="317"/>
                          <a:pt x="206" y="317"/>
                        </a:cubicBezTo>
                        <a:cubicBezTo>
                          <a:pt x="206" y="317"/>
                          <a:pt x="206" y="317"/>
                          <a:pt x="206" y="317"/>
                        </a:cubicBezTo>
                        <a:cubicBezTo>
                          <a:pt x="206" y="317"/>
                          <a:pt x="206" y="317"/>
                          <a:pt x="206" y="317"/>
                        </a:cubicBezTo>
                        <a:cubicBezTo>
                          <a:pt x="206" y="317"/>
                          <a:pt x="206" y="317"/>
                          <a:pt x="206" y="317"/>
                        </a:cubicBezTo>
                        <a:cubicBezTo>
                          <a:pt x="206" y="317"/>
                          <a:pt x="206" y="317"/>
                          <a:pt x="206" y="317"/>
                        </a:cubicBezTo>
                        <a:cubicBezTo>
                          <a:pt x="207" y="318"/>
                          <a:pt x="207" y="318"/>
                          <a:pt x="207" y="318"/>
                        </a:cubicBezTo>
                        <a:cubicBezTo>
                          <a:pt x="207" y="318"/>
                          <a:pt x="207" y="318"/>
                          <a:pt x="207" y="318"/>
                        </a:cubicBezTo>
                        <a:cubicBezTo>
                          <a:pt x="207" y="318"/>
                          <a:pt x="207" y="318"/>
                          <a:pt x="207" y="318"/>
                        </a:cubicBezTo>
                        <a:cubicBezTo>
                          <a:pt x="207" y="318"/>
                          <a:pt x="207" y="318"/>
                          <a:pt x="207" y="318"/>
                        </a:cubicBezTo>
                        <a:cubicBezTo>
                          <a:pt x="207" y="318"/>
                          <a:pt x="207" y="318"/>
                          <a:pt x="207" y="318"/>
                        </a:cubicBezTo>
                        <a:cubicBezTo>
                          <a:pt x="207" y="318"/>
                          <a:pt x="207" y="318"/>
                          <a:pt x="207" y="318"/>
                        </a:cubicBezTo>
                        <a:cubicBezTo>
                          <a:pt x="207" y="318"/>
                          <a:pt x="207" y="318"/>
                          <a:pt x="207" y="318"/>
                        </a:cubicBezTo>
                        <a:cubicBezTo>
                          <a:pt x="208" y="318"/>
                          <a:pt x="208" y="318"/>
                          <a:pt x="208" y="318"/>
                        </a:cubicBezTo>
                        <a:cubicBezTo>
                          <a:pt x="208" y="318"/>
                          <a:pt x="208" y="318"/>
                          <a:pt x="208" y="318"/>
                        </a:cubicBezTo>
                        <a:cubicBezTo>
                          <a:pt x="208" y="318"/>
                          <a:pt x="208" y="318"/>
                          <a:pt x="208" y="318"/>
                        </a:cubicBezTo>
                        <a:cubicBezTo>
                          <a:pt x="208" y="318"/>
                          <a:pt x="208" y="318"/>
                          <a:pt x="208" y="318"/>
                        </a:cubicBezTo>
                        <a:cubicBezTo>
                          <a:pt x="208" y="318"/>
                          <a:pt x="208" y="318"/>
                          <a:pt x="208" y="318"/>
                        </a:cubicBezTo>
                        <a:cubicBezTo>
                          <a:pt x="209" y="318"/>
                          <a:pt x="209" y="318"/>
                          <a:pt x="209" y="318"/>
                        </a:cubicBezTo>
                        <a:cubicBezTo>
                          <a:pt x="209" y="318"/>
                          <a:pt x="209" y="318"/>
                          <a:pt x="209" y="318"/>
                        </a:cubicBezTo>
                        <a:cubicBezTo>
                          <a:pt x="209" y="319"/>
                          <a:pt x="209" y="319"/>
                          <a:pt x="209" y="319"/>
                        </a:cubicBezTo>
                        <a:cubicBezTo>
                          <a:pt x="209" y="319"/>
                          <a:pt x="209" y="319"/>
                          <a:pt x="209" y="319"/>
                        </a:cubicBezTo>
                        <a:cubicBezTo>
                          <a:pt x="209" y="319"/>
                          <a:pt x="209" y="319"/>
                          <a:pt x="209" y="319"/>
                        </a:cubicBezTo>
                        <a:cubicBezTo>
                          <a:pt x="210" y="319"/>
                          <a:pt x="210" y="319"/>
                          <a:pt x="210" y="319"/>
                        </a:cubicBezTo>
                        <a:cubicBezTo>
                          <a:pt x="210" y="319"/>
                          <a:pt x="210" y="319"/>
                          <a:pt x="210" y="319"/>
                        </a:cubicBezTo>
                        <a:cubicBezTo>
                          <a:pt x="210" y="319"/>
                          <a:pt x="210" y="319"/>
                          <a:pt x="210" y="319"/>
                        </a:cubicBezTo>
                        <a:cubicBezTo>
                          <a:pt x="210" y="320"/>
                          <a:pt x="210" y="320"/>
                          <a:pt x="210" y="320"/>
                        </a:cubicBezTo>
                        <a:cubicBezTo>
                          <a:pt x="210" y="320"/>
                          <a:pt x="210" y="320"/>
                          <a:pt x="210" y="320"/>
                        </a:cubicBezTo>
                        <a:cubicBezTo>
                          <a:pt x="210" y="320"/>
                          <a:pt x="210" y="320"/>
                          <a:pt x="210" y="320"/>
                        </a:cubicBezTo>
                        <a:cubicBezTo>
                          <a:pt x="211" y="320"/>
                          <a:pt x="211" y="320"/>
                          <a:pt x="211" y="320"/>
                        </a:cubicBezTo>
                        <a:cubicBezTo>
                          <a:pt x="211" y="320"/>
                          <a:pt x="211" y="320"/>
                          <a:pt x="211" y="320"/>
                        </a:cubicBezTo>
                        <a:cubicBezTo>
                          <a:pt x="211" y="320"/>
                          <a:pt x="211" y="320"/>
                          <a:pt x="211" y="320"/>
                        </a:cubicBezTo>
                        <a:cubicBezTo>
                          <a:pt x="211" y="320"/>
                          <a:pt x="211" y="320"/>
                          <a:pt x="211" y="320"/>
                        </a:cubicBezTo>
                        <a:cubicBezTo>
                          <a:pt x="211" y="320"/>
                          <a:pt x="211" y="320"/>
                          <a:pt x="211" y="320"/>
                        </a:cubicBezTo>
                        <a:cubicBezTo>
                          <a:pt x="211" y="320"/>
                          <a:pt x="211" y="320"/>
                          <a:pt x="211" y="320"/>
                        </a:cubicBezTo>
                        <a:cubicBezTo>
                          <a:pt x="211" y="320"/>
                          <a:pt x="211" y="320"/>
                          <a:pt x="211" y="320"/>
                        </a:cubicBezTo>
                        <a:cubicBezTo>
                          <a:pt x="211" y="321"/>
                          <a:pt x="211" y="321"/>
                          <a:pt x="211" y="321"/>
                        </a:cubicBezTo>
                        <a:cubicBezTo>
                          <a:pt x="211" y="321"/>
                          <a:pt x="211" y="321"/>
                          <a:pt x="211" y="321"/>
                        </a:cubicBezTo>
                        <a:cubicBezTo>
                          <a:pt x="211" y="321"/>
                          <a:pt x="211" y="321"/>
                          <a:pt x="211" y="321"/>
                        </a:cubicBezTo>
                        <a:cubicBezTo>
                          <a:pt x="211" y="321"/>
                          <a:pt x="211" y="321"/>
                          <a:pt x="211" y="321"/>
                        </a:cubicBezTo>
                        <a:cubicBezTo>
                          <a:pt x="211" y="321"/>
                          <a:pt x="211" y="321"/>
                          <a:pt x="211" y="321"/>
                        </a:cubicBezTo>
                        <a:cubicBezTo>
                          <a:pt x="212" y="321"/>
                          <a:pt x="212" y="321"/>
                          <a:pt x="212" y="321"/>
                        </a:cubicBezTo>
                        <a:cubicBezTo>
                          <a:pt x="212" y="321"/>
                          <a:pt x="212" y="321"/>
                          <a:pt x="212" y="321"/>
                        </a:cubicBezTo>
                        <a:cubicBezTo>
                          <a:pt x="212" y="322"/>
                          <a:pt x="212" y="322"/>
                          <a:pt x="212" y="322"/>
                        </a:cubicBezTo>
                        <a:cubicBezTo>
                          <a:pt x="212" y="322"/>
                          <a:pt x="212" y="322"/>
                          <a:pt x="212" y="322"/>
                        </a:cubicBezTo>
                        <a:cubicBezTo>
                          <a:pt x="212" y="322"/>
                          <a:pt x="212" y="322"/>
                          <a:pt x="212" y="322"/>
                        </a:cubicBezTo>
                        <a:cubicBezTo>
                          <a:pt x="212" y="322"/>
                          <a:pt x="212" y="322"/>
                          <a:pt x="212" y="322"/>
                        </a:cubicBezTo>
                        <a:cubicBezTo>
                          <a:pt x="212" y="322"/>
                          <a:pt x="212" y="322"/>
                          <a:pt x="212" y="322"/>
                        </a:cubicBezTo>
                        <a:cubicBezTo>
                          <a:pt x="212" y="322"/>
                          <a:pt x="212" y="322"/>
                          <a:pt x="212" y="322"/>
                        </a:cubicBezTo>
                        <a:cubicBezTo>
                          <a:pt x="213" y="321"/>
                          <a:pt x="213" y="321"/>
                          <a:pt x="213" y="321"/>
                        </a:cubicBezTo>
                        <a:cubicBezTo>
                          <a:pt x="213" y="321"/>
                          <a:pt x="213" y="321"/>
                          <a:pt x="213" y="321"/>
                        </a:cubicBezTo>
                        <a:cubicBezTo>
                          <a:pt x="213" y="321"/>
                          <a:pt x="213" y="321"/>
                          <a:pt x="213" y="321"/>
                        </a:cubicBezTo>
                        <a:cubicBezTo>
                          <a:pt x="213" y="321"/>
                          <a:pt x="213" y="321"/>
                          <a:pt x="213" y="321"/>
                        </a:cubicBezTo>
                        <a:cubicBezTo>
                          <a:pt x="213" y="321"/>
                          <a:pt x="213" y="321"/>
                          <a:pt x="213" y="321"/>
                        </a:cubicBezTo>
                        <a:cubicBezTo>
                          <a:pt x="214" y="321"/>
                          <a:pt x="214" y="321"/>
                          <a:pt x="214" y="321"/>
                        </a:cubicBezTo>
                        <a:cubicBezTo>
                          <a:pt x="214" y="321"/>
                          <a:pt x="214" y="321"/>
                          <a:pt x="214" y="321"/>
                        </a:cubicBezTo>
                        <a:cubicBezTo>
                          <a:pt x="214" y="321"/>
                          <a:pt x="214" y="321"/>
                          <a:pt x="214" y="321"/>
                        </a:cubicBezTo>
                        <a:cubicBezTo>
                          <a:pt x="214" y="322"/>
                          <a:pt x="214" y="322"/>
                          <a:pt x="214" y="322"/>
                        </a:cubicBezTo>
                        <a:cubicBezTo>
                          <a:pt x="214" y="322"/>
                          <a:pt x="214" y="322"/>
                          <a:pt x="214" y="322"/>
                        </a:cubicBezTo>
                        <a:cubicBezTo>
                          <a:pt x="214" y="322"/>
                          <a:pt x="214" y="322"/>
                          <a:pt x="214" y="322"/>
                        </a:cubicBezTo>
                        <a:cubicBezTo>
                          <a:pt x="214" y="322"/>
                          <a:pt x="214" y="322"/>
                          <a:pt x="214" y="322"/>
                        </a:cubicBezTo>
                        <a:cubicBezTo>
                          <a:pt x="214" y="322"/>
                          <a:pt x="214" y="322"/>
                          <a:pt x="214" y="322"/>
                        </a:cubicBezTo>
                        <a:cubicBezTo>
                          <a:pt x="214" y="322"/>
                          <a:pt x="214" y="322"/>
                          <a:pt x="214" y="322"/>
                        </a:cubicBezTo>
                        <a:cubicBezTo>
                          <a:pt x="215" y="322"/>
                          <a:pt x="215" y="322"/>
                          <a:pt x="215" y="322"/>
                        </a:cubicBezTo>
                        <a:cubicBezTo>
                          <a:pt x="215" y="323"/>
                          <a:pt x="215" y="323"/>
                          <a:pt x="215" y="323"/>
                        </a:cubicBezTo>
                        <a:cubicBezTo>
                          <a:pt x="215" y="323"/>
                          <a:pt x="215" y="323"/>
                          <a:pt x="215" y="323"/>
                        </a:cubicBezTo>
                        <a:cubicBezTo>
                          <a:pt x="215" y="323"/>
                          <a:pt x="215" y="323"/>
                          <a:pt x="215" y="323"/>
                        </a:cubicBezTo>
                        <a:cubicBezTo>
                          <a:pt x="215" y="323"/>
                          <a:pt x="215" y="323"/>
                          <a:pt x="215" y="323"/>
                        </a:cubicBezTo>
                        <a:cubicBezTo>
                          <a:pt x="215" y="323"/>
                          <a:pt x="215" y="323"/>
                          <a:pt x="215" y="323"/>
                        </a:cubicBezTo>
                        <a:cubicBezTo>
                          <a:pt x="215" y="323"/>
                          <a:pt x="215" y="323"/>
                          <a:pt x="215" y="323"/>
                        </a:cubicBezTo>
                        <a:cubicBezTo>
                          <a:pt x="215" y="323"/>
                          <a:pt x="215" y="323"/>
                          <a:pt x="215" y="323"/>
                        </a:cubicBezTo>
                        <a:cubicBezTo>
                          <a:pt x="215" y="323"/>
                          <a:pt x="215" y="323"/>
                          <a:pt x="215" y="323"/>
                        </a:cubicBezTo>
                        <a:cubicBezTo>
                          <a:pt x="215" y="323"/>
                          <a:pt x="215" y="323"/>
                          <a:pt x="215" y="323"/>
                        </a:cubicBezTo>
                        <a:cubicBezTo>
                          <a:pt x="216" y="324"/>
                          <a:pt x="216" y="324"/>
                          <a:pt x="216" y="324"/>
                        </a:cubicBezTo>
                        <a:cubicBezTo>
                          <a:pt x="216" y="324"/>
                          <a:pt x="216" y="324"/>
                          <a:pt x="216" y="324"/>
                        </a:cubicBezTo>
                        <a:cubicBezTo>
                          <a:pt x="216" y="324"/>
                          <a:pt x="216" y="324"/>
                          <a:pt x="216" y="324"/>
                        </a:cubicBezTo>
                        <a:cubicBezTo>
                          <a:pt x="216" y="324"/>
                          <a:pt x="216" y="324"/>
                          <a:pt x="216" y="324"/>
                        </a:cubicBezTo>
                        <a:cubicBezTo>
                          <a:pt x="216" y="324"/>
                          <a:pt x="216" y="324"/>
                          <a:pt x="216" y="324"/>
                        </a:cubicBezTo>
                        <a:cubicBezTo>
                          <a:pt x="216" y="324"/>
                          <a:pt x="216" y="324"/>
                          <a:pt x="216" y="324"/>
                        </a:cubicBezTo>
                        <a:cubicBezTo>
                          <a:pt x="216" y="324"/>
                          <a:pt x="216" y="324"/>
                          <a:pt x="216" y="324"/>
                        </a:cubicBezTo>
                        <a:cubicBezTo>
                          <a:pt x="216" y="324"/>
                          <a:pt x="216" y="324"/>
                          <a:pt x="216" y="324"/>
                        </a:cubicBezTo>
                        <a:cubicBezTo>
                          <a:pt x="216" y="324"/>
                          <a:pt x="216" y="324"/>
                          <a:pt x="216" y="324"/>
                        </a:cubicBezTo>
                        <a:cubicBezTo>
                          <a:pt x="216" y="325"/>
                          <a:pt x="216" y="325"/>
                          <a:pt x="216" y="325"/>
                        </a:cubicBezTo>
                        <a:cubicBezTo>
                          <a:pt x="216" y="325"/>
                          <a:pt x="216" y="325"/>
                          <a:pt x="216" y="325"/>
                        </a:cubicBezTo>
                        <a:cubicBezTo>
                          <a:pt x="216" y="326"/>
                          <a:pt x="216" y="326"/>
                          <a:pt x="216" y="326"/>
                        </a:cubicBezTo>
                        <a:cubicBezTo>
                          <a:pt x="216" y="326"/>
                          <a:pt x="216" y="326"/>
                          <a:pt x="216" y="326"/>
                        </a:cubicBezTo>
                        <a:cubicBezTo>
                          <a:pt x="216" y="326"/>
                          <a:pt x="216" y="326"/>
                          <a:pt x="216" y="326"/>
                        </a:cubicBezTo>
                        <a:cubicBezTo>
                          <a:pt x="216" y="326"/>
                          <a:pt x="216" y="326"/>
                          <a:pt x="216" y="326"/>
                        </a:cubicBezTo>
                        <a:cubicBezTo>
                          <a:pt x="216" y="326"/>
                          <a:pt x="216" y="326"/>
                          <a:pt x="216" y="326"/>
                        </a:cubicBezTo>
                        <a:cubicBezTo>
                          <a:pt x="216" y="326"/>
                          <a:pt x="216" y="326"/>
                          <a:pt x="216" y="326"/>
                        </a:cubicBezTo>
                        <a:cubicBezTo>
                          <a:pt x="216" y="326"/>
                          <a:pt x="216" y="326"/>
                          <a:pt x="216" y="326"/>
                        </a:cubicBezTo>
                        <a:cubicBezTo>
                          <a:pt x="216" y="326"/>
                          <a:pt x="216" y="326"/>
                          <a:pt x="216" y="326"/>
                        </a:cubicBezTo>
                        <a:cubicBezTo>
                          <a:pt x="216" y="326"/>
                          <a:pt x="216" y="326"/>
                          <a:pt x="216" y="326"/>
                        </a:cubicBezTo>
                        <a:cubicBezTo>
                          <a:pt x="216" y="326"/>
                          <a:pt x="216" y="326"/>
                          <a:pt x="216" y="326"/>
                        </a:cubicBezTo>
                        <a:cubicBezTo>
                          <a:pt x="217" y="326"/>
                          <a:pt x="217" y="326"/>
                          <a:pt x="217" y="326"/>
                        </a:cubicBezTo>
                        <a:cubicBezTo>
                          <a:pt x="217" y="326"/>
                          <a:pt x="217" y="326"/>
                          <a:pt x="217" y="326"/>
                        </a:cubicBezTo>
                        <a:cubicBezTo>
                          <a:pt x="217" y="326"/>
                          <a:pt x="217" y="326"/>
                          <a:pt x="217" y="326"/>
                        </a:cubicBezTo>
                        <a:cubicBezTo>
                          <a:pt x="217" y="326"/>
                          <a:pt x="217" y="326"/>
                          <a:pt x="217" y="326"/>
                        </a:cubicBezTo>
                        <a:cubicBezTo>
                          <a:pt x="217" y="326"/>
                          <a:pt x="217" y="326"/>
                          <a:pt x="217" y="326"/>
                        </a:cubicBezTo>
                        <a:cubicBezTo>
                          <a:pt x="217" y="326"/>
                          <a:pt x="217" y="326"/>
                          <a:pt x="217" y="326"/>
                        </a:cubicBezTo>
                        <a:cubicBezTo>
                          <a:pt x="217" y="325"/>
                          <a:pt x="217" y="325"/>
                          <a:pt x="217" y="325"/>
                        </a:cubicBezTo>
                        <a:cubicBezTo>
                          <a:pt x="217" y="325"/>
                          <a:pt x="217" y="325"/>
                          <a:pt x="217" y="325"/>
                        </a:cubicBezTo>
                        <a:cubicBezTo>
                          <a:pt x="217" y="325"/>
                          <a:pt x="217" y="325"/>
                          <a:pt x="217" y="325"/>
                        </a:cubicBezTo>
                        <a:cubicBezTo>
                          <a:pt x="217" y="325"/>
                          <a:pt x="217" y="325"/>
                          <a:pt x="217" y="325"/>
                        </a:cubicBezTo>
                        <a:cubicBezTo>
                          <a:pt x="217" y="325"/>
                          <a:pt x="217" y="325"/>
                          <a:pt x="217" y="325"/>
                        </a:cubicBezTo>
                        <a:cubicBezTo>
                          <a:pt x="218" y="325"/>
                          <a:pt x="218" y="325"/>
                          <a:pt x="218" y="325"/>
                        </a:cubicBezTo>
                        <a:cubicBezTo>
                          <a:pt x="218" y="325"/>
                          <a:pt x="218" y="325"/>
                          <a:pt x="218" y="325"/>
                        </a:cubicBezTo>
                        <a:cubicBezTo>
                          <a:pt x="218" y="325"/>
                          <a:pt x="218" y="325"/>
                          <a:pt x="218" y="325"/>
                        </a:cubicBezTo>
                        <a:cubicBezTo>
                          <a:pt x="218" y="325"/>
                          <a:pt x="218" y="325"/>
                          <a:pt x="218" y="325"/>
                        </a:cubicBezTo>
                        <a:cubicBezTo>
                          <a:pt x="218" y="325"/>
                          <a:pt x="218" y="325"/>
                          <a:pt x="218" y="325"/>
                        </a:cubicBezTo>
                        <a:cubicBezTo>
                          <a:pt x="218" y="325"/>
                          <a:pt x="218" y="325"/>
                          <a:pt x="218" y="325"/>
                        </a:cubicBezTo>
                        <a:cubicBezTo>
                          <a:pt x="219" y="325"/>
                          <a:pt x="219" y="325"/>
                          <a:pt x="219" y="325"/>
                        </a:cubicBezTo>
                        <a:cubicBezTo>
                          <a:pt x="219" y="325"/>
                          <a:pt x="219" y="325"/>
                          <a:pt x="219" y="325"/>
                        </a:cubicBezTo>
                        <a:cubicBezTo>
                          <a:pt x="219" y="325"/>
                          <a:pt x="219" y="325"/>
                          <a:pt x="219" y="325"/>
                        </a:cubicBezTo>
                        <a:cubicBezTo>
                          <a:pt x="219" y="325"/>
                          <a:pt x="219" y="325"/>
                          <a:pt x="219" y="325"/>
                        </a:cubicBezTo>
                        <a:cubicBezTo>
                          <a:pt x="219" y="325"/>
                          <a:pt x="219" y="325"/>
                          <a:pt x="219" y="325"/>
                        </a:cubicBezTo>
                        <a:cubicBezTo>
                          <a:pt x="219" y="325"/>
                          <a:pt x="219" y="325"/>
                          <a:pt x="219" y="325"/>
                        </a:cubicBezTo>
                        <a:cubicBezTo>
                          <a:pt x="219" y="325"/>
                          <a:pt x="219" y="325"/>
                          <a:pt x="219" y="325"/>
                        </a:cubicBezTo>
                        <a:cubicBezTo>
                          <a:pt x="220" y="325"/>
                          <a:pt x="220" y="325"/>
                          <a:pt x="220" y="325"/>
                        </a:cubicBezTo>
                        <a:cubicBezTo>
                          <a:pt x="220" y="325"/>
                          <a:pt x="220" y="325"/>
                          <a:pt x="220" y="325"/>
                        </a:cubicBezTo>
                        <a:cubicBezTo>
                          <a:pt x="220" y="325"/>
                          <a:pt x="220" y="325"/>
                          <a:pt x="220" y="325"/>
                        </a:cubicBezTo>
                        <a:cubicBezTo>
                          <a:pt x="220" y="325"/>
                          <a:pt x="220" y="325"/>
                          <a:pt x="220" y="325"/>
                        </a:cubicBezTo>
                        <a:cubicBezTo>
                          <a:pt x="220" y="325"/>
                          <a:pt x="220" y="325"/>
                          <a:pt x="220" y="325"/>
                        </a:cubicBezTo>
                        <a:cubicBezTo>
                          <a:pt x="220" y="325"/>
                          <a:pt x="220" y="325"/>
                          <a:pt x="220" y="325"/>
                        </a:cubicBezTo>
                        <a:cubicBezTo>
                          <a:pt x="220" y="325"/>
                          <a:pt x="220" y="325"/>
                          <a:pt x="220" y="325"/>
                        </a:cubicBezTo>
                        <a:cubicBezTo>
                          <a:pt x="220" y="325"/>
                          <a:pt x="220" y="325"/>
                          <a:pt x="220" y="325"/>
                        </a:cubicBezTo>
                        <a:cubicBezTo>
                          <a:pt x="220" y="325"/>
                          <a:pt x="220" y="325"/>
                          <a:pt x="220" y="325"/>
                        </a:cubicBezTo>
                        <a:cubicBezTo>
                          <a:pt x="220" y="325"/>
                          <a:pt x="220" y="325"/>
                          <a:pt x="220" y="325"/>
                        </a:cubicBezTo>
                        <a:cubicBezTo>
                          <a:pt x="220" y="325"/>
                          <a:pt x="220" y="325"/>
                          <a:pt x="220" y="325"/>
                        </a:cubicBezTo>
                        <a:cubicBezTo>
                          <a:pt x="220" y="325"/>
                          <a:pt x="220" y="325"/>
                          <a:pt x="220" y="325"/>
                        </a:cubicBezTo>
                        <a:cubicBezTo>
                          <a:pt x="220" y="325"/>
                          <a:pt x="220" y="325"/>
                          <a:pt x="220" y="325"/>
                        </a:cubicBezTo>
                        <a:cubicBezTo>
                          <a:pt x="220" y="325"/>
                          <a:pt x="220" y="325"/>
                          <a:pt x="220" y="325"/>
                        </a:cubicBezTo>
                        <a:cubicBezTo>
                          <a:pt x="221" y="325"/>
                          <a:pt x="221" y="325"/>
                          <a:pt x="221" y="325"/>
                        </a:cubicBezTo>
                        <a:cubicBezTo>
                          <a:pt x="221" y="325"/>
                          <a:pt x="221" y="325"/>
                          <a:pt x="221" y="325"/>
                        </a:cubicBezTo>
                        <a:cubicBezTo>
                          <a:pt x="221" y="325"/>
                          <a:pt x="221" y="325"/>
                          <a:pt x="221" y="325"/>
                        </a:cubicBezTo>
                        <a:cubicBezTo>
                          <a:pt x="221" y="326"/>
                          <a:pt x="221" y="326"/>
                          <a:pt x="221" y="326"/>
                        </a:cubicBezTo>
                        <a:cubicBezTo>
                          <a:pt x="221" y="326"/>
                          <a:pt x="221" y="326"/>
                          <a:pt x="221" y="326"/>
                        </a:cubicBezTo>
                        <a:cubicBezTo>
                          <a:pt x="221" y="326"/>
                          <a:pt x="221" y="326"/>
                          <a:pt x="221" y="326"/>
                        </a:cubicBezTo>
                        <a:cubicBezTo>
                          <a:pt x="221" y="326"/>
                          <a:pt x="221" y="326"/>
                          <a:pt x="221" y="326"/>
                        </a:cubicBezTo>
                        <a:cubicBezTo>
                          <a:pt x="221" y="326"/>
                          <a:pt x="221" y="326"/>
                          <a:pt x="221" y="326"/>
                        </a:cubicBezTo>
                        <a:cubicBezTo>
                          <a:pt x="221" y="326"/>
                          <a:pt x="221" y="326"/>
                          <a:pt x="221" y="326"/>
                        </a:cubicBezTo>
                        <a:cubicBezTo>
                          <a:pt x="221" y="326"/>
                          <a:pt x="221" y="326"/>
                          <a:pt x="221" y="326"/>
                        </a:cubicBezTo>
                        <a:cubicBezTo>
                          <a:pt x="221" y="326"/>
                          <a:pt x="221" y="326"/>
                          <a:pt x="221" y="326"/>
                        </a:cubicBezTo>
                        <a:cubicBezTo>
                          <a:pt x="222" y="326"/>
                          <a:pt x="222" y="326"/>
                          <a:pt x="222" y="326"/>
                        </a:cubicBezTo>
                        <a:cubicBezTo>
                          <a:pt x="222" y="326"/>
                          <a:pt x="222" y="326"/>
                          <a:pt x="222" y="326"/>
                        </a:cubicBezTo>
                        <a:cubicBezTo>
                          <a:pt x="222" y="327"/>
                          <a:pt x="222" y="327"/>
                          <a:pt x="222" y="327"/>
                        </a:cubicBezTo>
                        <a:cubicBezTo>
                          <a:pt x="222" y="327"/>
                          <a:pt x="222" y="327"/>
                          <a:pt x="222" y="327"/>
                        </a:cubicBezTo>
                        <a:cubicBezTo>
                          <a:pt x="223" y="327"/>
                          <a:pt x="223" y="327"/>
                          <a:pt x="223" y="327"/>
                        </a:cubicBezTo>
                        <a:cubicBezTo>
                          <a:pt x="223" y="327"/>
                          <a:pt x="223" y="327"/>
                          <a:pt x="223" y="327"/>
                        </a:cubicBezTo>
                        <a:cubicBezTo>
                          <a:pt x="223" y="327"/>
                          <a:pt x="223" y="327"/>
                          <a:pt x="223" y="327"/>
                        </a:cubicBezTo>
                        <a:cubicBezTo>
                          <a:pt x="223" y="327"/>
                          <a:pt x="223" y="327"/>
                          <a:pt x="223" y="327"/>
                        </a:cubicBezTo>
                        <a:cubicBezTo>
                          <a:pt x="223" y="327"/>
                          <a:pt x="223" y="327"/>
                          <a:pt x="223" y="327"/>
                        </a:cubicBezTo>
                        <a:cubicBezTo>
                          <a:pt x="223" y="327"/>
                          <a:pt x="223" y="327"/>
                          <a:pt x="223" y="327"/>
                        </a:cubicBezTo>
                        <a:cubicBezTo>
                          <a:pt x="223" y="327"/>
                          <a:pt x="223" y="327"/>
                          <a:pt x="223" y="327"/>
                        </a:cubicBezTo>
                        <a:cubicBezTo>
                          <a:pt x="223" y="328"/>
                          <a:pt x="223" y="328"/>
                          <a:pt x="223" y="328"/>
                        </a:cubicBezTo>
                        <a:cubicBezTo>
                          <a:pt x="223" y="328"/>
                          <a:pt x="223" y="328"/>
                          <a:pt x="223" y="328"/>
                        </a:cubicBezTo>
                        <a:cubicBezTo>
                          <a:pt x="223" y="328"/>
                          <a:pt x="223" y="328"/>
                          <a:pt x="223" y="328"/>
                        </a:cubicBezTo>
                        <a:cubicBezTo>
                          <a:pt x="223" y="328"/>
                          <a:pt x="223" y="328"/>
                          <a:pt x="223" y="328"/>
                        </a:cubicBezTo>
                        <a:cubicBezTo>
                          <a:pt x="223" y="328"/>
                          <a:pt x="223" y="328"/>
                          <a:pt x="223" y="328"/>
                        </a:cubicBezTo>
                        <a:cubicBezTo>
                          <a:pt x="223" y="328"/>
                          <a:pt x="223" y="328"/>
                          <a:pt x="223" y="328"/>
                        </a:cubicBezTo>
                        <a:cubicBezTo>
                          <a:pt x="223" y="329"/>
                          <a:pt x="223" y="329"/>
                          <a:pt x="223" y="329"/>
                        </a:cubicBezTo>
                        <a:cubicBezTo>
                          <a:pt x="224" y="329"/>
                          <a:pt x="224" y="329"/>
                          <a:pt x="224" y="329"/>
                        </a:cubicBezTo>
                        <a:cubicBezTo>
                          <a:pt x="224" y="329"/>
                          <a:pt x="224" y="329"/>
                          <a:pt x="224" y="329"/>
                        </a:cubicBezTo>
                        <a:cubicBezTo>
                          <a:pt x="224" y="329"/>
                          <a:pt x="224" y="329"/>
                          <a:pt x="224" y="329"/>
                        </a:cubicBezTo>
                        <a:cubicBezTo>
                          <a:pt x="224" y="329"/>
                          <a:pt x="224" y="329"/>
                          <a:pt x="224" y="329"/>
                        </a:cubicBezTo>
                        <a:cubicBezTo>
                          <a:pt x="224" y="329"/>
                          <a:pt x="224" y="329"/>
                          <a:pt x="224" y="329"/>
                        </a:cubicBezTo>
                        <a:cubicBezTo>
                          <a:pt x="224" y="329"/>
                          <a:pt x="224" y="329"/>
                          <a:pt x="224" y="329"/>
                        </a:cubicBezTo>
                        <a:cubicBezTo>
                          <a:pt x="224" y="330"/>
                          <a:pt x="224" y="330"/>
                          <a:pt x="224" y="330"/>
                        </a:cubicBezTo>
                        <a:cubicBezTo>
                          <a:pt x="224" y="330"/>
                          <a:pt x="224" y="330"/>
                          <a:pt x="224" y="330"/>
                        </a:cubicBezTo>
                        <a:cubicBezTo>
                          <a:pt x="224" y="330"/>
                          <a:pt x="224" y="330"/>
                          <a:pt x="224" y="330"/>
                        </a:cubicBezTo>
                        <a:cubicBezTo>
                          <a:pt x="225" y="330"/>
                          <a:pt x="225" y="330"/>
                          <a:pt x="225" y="330"/>
                        </a:cubicBezTo>
                        <a:cubicBezTo>
                          <a:pt x="225" y="330"/>
                          <a:pt x="225" y="330"/>
                          <a:pt x="225" y="330"/>
                        </a:cubicBezTo>
                        <a:cubicBezTo>
                          <a:pt x="225" y="330"/>
                          <a:pt x="225" y="330"/>
                          <a:pt x="225" y="330"/>
                        </a:cubicBezTo>
                        <a:cubicBezTo>
                          <a:pt x="225" y="330"/>
                          <a:pt x="225" y="330"/>
                          <a:pt x="225" y="330"/>
                        </a:cubicBezTo>
                        <a:cubicBezTo>
                          <a:pt x="225" y="331"/>
                          <a:pt x="225" y="331"/>
                          <a:pt x="225" y="331"/>
                        </a:cubicBezTo>
                        <a:cubicBezTo>
                          <a:pt x="225" y="331"/>
                          <a:pt x="225" y="331"/>
                          <a:pt x="225" y="331"/>
                        </a:cubicBezTo>
                        <a:cubicBezTo>
                          <a:pt x="225" y="331"/>
                          <a:pt x="225" y="331"/>
                          <a:pt x="225" y="331"/>
                        </a:cubicBezTo>
                        <a:cubicBezTo>
                          <a:pt x="225" y="331"/>
                          <a:pt x="225" y="331"/>
                          <a:pt x="225" y="331"/>
                        </a:cubicBezTo>
                        <a:cubicBezTo>
                          <a:pt x="225" y="331"/>
                          <a:pt x="225" y="331"/>
                          <a:pt x="225" y="331"/>
                        </a:cubicBezTo>
                        <a:cubicBezTo>
                          <a:pt x="225" y="331"/>
                          <a:pt x="225" y="331"/>
                          <a:pt x="225" y="331"/>
                        </a:cubicBezTo>
                        <a:cubicBezTo>
                          <a:pt x="225" y="331"/>
                          <a:pt x="226" y="331"/>
                          <a:pt x="226" y="331"/>
                        </a:cubicBezTo>
                        <a:cubicBezTo>
                          <a:pt x="226" y="331"/>
                          <a:pt x="226" y="331"/>
                          <a:pt x="226" y="331"/>
                        </a:cubicBezTo>
                        <a:cubicBezTo>
                          <a:pt x="226" y="331"/>
                          <a:pt x="226" y="331"/>
                          <a:pt x="226" y="331"/>
                        </a:cubicBezTo>
                        <a:cubicBezTo>
                          <a:pt x="226" y="331"/>
                          <a:pt x="226" y="331"/>
                          <a:pt x="226" y="331"/>
                        </a:cubicBezTo>
                        <a:cubicBezTo>
                          <a:pt x="226" y="331"/>
                          <a:pt x="226" y="331"/>
                          <a:pt x="226" y="331"/>
                        </a:cubicBezTo>
                        <a:cubicBezTo>
                          <a:pt x="226" y="332"/>
                          <a:pt x="226" y="332"/>
                          <a:pt x="226" y="332"/>
                        </a:cubicBezTo>
                        <a:cubicBezTo>
                          <a:pt x="226" y="332"/>
                          <a:pt x="226" y="332"/>
                          <a:pt x="226" y="332"/>
                        </a:cubicBezTo>
                        <a:cubicBezTo>
                          <a:pt x="226" y="332"/>
                          <a:pt x="226" y="332"/>
                          <a:pt x="226" y="332"/>
                        </a:cubicBezTo>
                        <a:cubicBezTo>
                          <a:pt x="226" y="332"/>
                          <a:pt x="226" y="332"/>
                          <a:pt x="226" y="332"/>
                        </a:cubicBezTo>
                        <a:cubicBezTo>
                          <a:pt x="226" y="332"/>
                          <a:pt x="226" y="332"/>
                          <a:pt x="226" y="332"/>
                        </a:cubicBezTo>
                        <a:cubicBezTo>
                          <a:pt x="226" y="332"/>
                          <a:pt x="226" y="332"/>
                          <a:pt x="226" y="332"/>
                        </a:cubicBezTo>
                        <a:cubicBezTo>
                          <a:pt x="226" y="332"/>
                          <a:pt x="226" y="332"/>
                          <a:pt x="226" y="332"/>
                        </a:cubicBezTo>
                        <a:cubicBezTo>
                          <a:pt x="226" y="332"/>
                          <a:pt x="226" y="332"/>
                          <a:pt x="226" y="332"/>
                        </a:cubicBezTo>
                        <a:cubicBezTo>
                          <a:pt x="227" y="333"/>
                          <a:pt x="227" y="333"/>
                          <a:pt x="227" y="333"/>
                        </a:cubicBezTo>
                        <a:cubicBezTo>
                          <a:pt x="227" y="333"/>
                          <a:pt x="227" y="333"/>
                          <a:pt x="227" y="333"/>
                        </a:cubicBezTo>
                        <a:cubicBezTo>
                          <a:pt x="227" y="334"/>
                          <a:pt x="227" y="334"/>
                          <a:pt x="227" y="334"/>
                        </a:cubicBezTo>
                        <a:cubicBezTo>
                          <a:pt x="227" y="334"/>
                          <a:pt x="227" y="334"/>
                          <a:pt x="227" y="334"/>
                        </a:cubicBezTo>
                        <a:cubicBezTo>
                          <a:pt x="227" y="334"/>
                          <a:pt x="227" y="334"/>
                          <a:pt x="227" y="334"/>
                        </a:cubicBezTo>
                        <a:cubicBezTo>
                          <a:pt x="227" y="335"/>
                          <a:pt x="227" y="335"/>
                          <a:pt x="227" y="335"/>
                        </a:cubicBezTo>
                        <a:cubicBezTo>
                          <a:pt x="227" y="335"/>
                          <a:pt x="227" y="335"/>
                          <a:pt x="227" y="335"/>
                        </a:cubicBezTo>
                        <a:cubicBezTo>
                          <a:pt x="227" y="335"/>
                          <a:pt x="227" y="335"/>
                          <a:pt x="227" y="335"/>
                        </a:cubicBezTo>
                        <a:cubicBezTo>
                          <a:pt x="227" y="335"/>
                          <a:pt x="227" y="335"/>
                          <a:pt x="227" y="335"/>
                        </a:cubicBezTo>
                        <a:cubicBezTo>
                          <a:pt x="227" y="335"/>
                          <a:pt x="227" y="335"/>
                          <a:pt x="227" y="335"/>
                        </a:cubicBezTo>
                        <a:cubicBezTo>
                          <a:pt x="228" y="335"/>
                          <a:pt x="228" y="335"/>
                          <a:pt x="228" y="335"/>
                        </a:cubicBezTo>
                        <a:cubicBezTo>
                          <a:pt x="228" y="335"/>
                          <a:pt x="228" y="335"/>
                          <a:pt x="228" y="335"/>
                        </a:cubicBezTo>
                        <a:cubicBezTo>
                          <a:pt x="228" y="335"/>
                          <a:pt x="228" y="335"/>
                          <a:pt x="228" y="335"/>
                        </a:cubicBezTo>
                        <a:cubicBezTo>
                          <a:pt x="228" y="335"/>
                          <a:pt x="228" y="335"/>
                          <a:pt x="228" y="335"/>
                        </a:cubicBezTo>
                        <a:cubicBezTo>
                          <a:pt x="228" y="335"/>
                          <a:pt x="228" y="335"/>
                          <a:pt x="228" y="335"/>
                        </a:cubicBezTo>
                        <a:cubicBezTo>
                          <a:pt x="228" y="335"/>
                          <a:pt x="228" y="335"/>
                          <a:pt x="228" y="335"/>
                        </a:cubicBezTo>
                        <a:cubicBezTo>
                          <a:pt x="228" y="335"/>
                          <a:pt x="228" y="335"/>
                          <a:pt x="228" y="335"/>
                        </a:cubicBezTo>
                        <a:cubicBezTo>
                          <a:pt x="228" y="335"/>
                          <a:pt x="228" y="335"/>
                          <a:pt x="228" y="335"/>
                        </a:cubicBezTo>
                        <a:cubicBezTo>
                          <a:pt x="228" y="336"/>
                          <a:pt x="228" y="336"/>
                          <a:pt x="228" y="336"/>
                        </a:cubicBezTo>
                        <a:cubicBezTo>
                          <a:pt x="228" y="336"/>
                          <a:pt x="228" y="336"/>
                          <a:pt x="228" y="336"/>
                        </a:cubicBezTo>
                        <a:cubicBezTo>
                          <a:pt x="228" y="336"/>
                          <a:pt x="228" y="336"/>
                          <a:pt x="228" y="336"/>
                        </a:cubicBezTo>
                        <a:cubicBezTo>
                          <a:pt x="228" y="336"/>
                          <a:pt x="228" y="336"/>
                          <a:pt x="228" y="336"/>
                        </a:cubicBezTo>
                        <a:cubicBezTo>
                          <a:pt x="228" y="336"/>
                          <a:pt x="228" y="336"/>
                          <a:pt x="228" y="336"/>
                        </a:cubicBezTo>
                        <a:cubicBezTo>
                          <a:pt x="228" y="336"/>
                          <a:pt x="228" y="336"/>
                          <a:pt x="228" y="336"/>
                        </a:cubicBezTo>
                        <a:cubicBezTo>
                          <a:pt x="228" y="336"/>
                          <a:pt x="228" y="336"/>
                          <a:pt x="228" y="336"/>
                        </a:cubicBezTo>
                        <a:cubicBezTo>
                          <a:pt x="228" y="336"/>
                          <a:pt x="228" y="336"/>
                          <a:pt x="228" y="336"/>
                        </a:cubicBezTo>
                        <a:cubicBezTo>
                          <a:pt x="228" y="336"/>
                          <a:pt x="228" y="336"/>
                          <a:pt x="228" y="336"/>
                        </a:cubicBezTo>
                        <a:cubicBezTo>
                          <a:pt x="228" y="337"/>
                          <a:pt x="228" y="337"/>
                          <a:pt x="228" y="337"/>
                        </a:cubicBezTo>
                        <a:cubicBezTo>
                          <a:pt x="228" y="337"/>
                          <a:pt x="228" y="337"/>
                          <a:pt x="228" y="337"/>
                        </a:cubicBezTo>
                        <a:cubicBezTo>
                          <a:pt x="229" y="337"/>
                          <a:pt x="229" y="337"/>
                          <a:pt x="229" y="337"/>
                        </a:cubicBezTo>
                        <a:cubicBezTo>
                          <a:pt x="229" y="337"/>
                          <a:pt x="229" y="337"/>
                          <a:pt x="229" y="337"/>
                        </a:cubicBezTo>
                        <a:cubicBezTo>
                          <a:pt x="229" y="337"/>
                          <a:pt x="229" y="337"/>
                          <a:pt x="229" y="337"/>
                        </a:cubicBezTo>
                        <a:cubicBezTo>
                          <a:pt x="229" y="337"/>
                          <a:pt x="229" y="337"/>
                          <a:pt x="229" y="337"/>
                        </a:cubicBezTo>
                        <a:cubicBezTo>
                          <a:pt x="229" y="337"/>
                          <a:pt x="229" y="337"/>
                          <a:pt x="229" y="337"/>
                        </a:cubicBezTo>
                        <a:cubicBezTo>
                          <a:pt x="229" y="337"/>
                          <a:pt x="229" y="337"/>
                          <a:pt x="229" y="337"/>
                        </a:cubicBezTo>
                        <a:cubicBezTo>
                          <a:pt x="229" y="337"/>
                          <a:pt x="229" y="337"/>
                          <a:pt x="229" y="337"/>
                        </a:cubicBezTo>
                        <a:cubicBezTo>
                          <a:pt x="229" y="337"/>
                          <a:pt x="229" y="337"/>
                          <a:pt x="229" y="337"/>
                        </a:cubicBezTo>
                        <a:cubicBezTo>
                          <a:pt x="229" y="337"/>
                          <a:pt x="229" y="337"/>
                          <a:pt x="229" y="337"/>
                        </a:cubicBezTo>
                        <a:cubicBezTo>
                          <a:pt x="229" y="337"/>
                          <a:pt x="229" y="337"/>
                          <a:pt x="229" y="337"/>
                        </a:cubicBezTo>
                        <a:cubicBezTo>
                          <a:pt x="229" y="337"/>
                          <a:pt x="229" y="337"/>
                          <a:pt x="229" y="337"/>
                        </a:cubicBezTo>
                        <a:cubicBezTo>
                          <a:pt x="230" y="337"/>
                          <a:pt x="230" y="337"/>
                          <a:pt x="230" y="337"/>
                        </a:cubicBezTo>
                        <a:cubicBezTo>
                          <a:pt x="230" y="337"/>
                          <a:pt x="230" y="337"/>
                          <a:pt x="230" y="337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30" y="337"/>
                          <a:pt x="230" y="337"/>
                          <a:pt x="230" y="337"/>
                        </a:cubicBezTo>
                        <a:cubicBezTo>
                          <a:pt x="230" y="337"/>
                          <a:pt x="230" y="337"/>
                          <a:pt x="230" y="337"/>
                        </a:cubicBezTo>
                        <a:cubicBezTo>
                          <a:pt x="230" y="337"/>
                          <a:pt x="230" y="337"/>
                          <a:pt x="230" y="337"/>
                        </a:cubicBezTo>
                        <a:cubicBezTo>
                          <a:pt x="230" y="337"/>
                          <a:pt x="230" y="337"/>
                          <a:pt x="230" y="337"/>
                        </a:cubicBezTo>
                        <a:cubicBezTo>
                          <a:pt x="230" y="337"/>
                          <a:pt x="230" y="337"/>
                          <a:pt x="230" y="337"/>
                        </a:cubicBezTo>
                        <a:cubicBezTo>
                          <a:pt x="230" y="337"/>
                          <a:pt x="230" y="337"/>
                          <a:pt x="230" y="337"/>
                        </a:cubicBezTo>
                        <a:cubicBezTo>
                          <a:pt x="230" y="337"/>
                          <a:pt x="230" y="337"/>
                          <a:pt x="230" y="337"/>
                        </a:cubicBezTo>
                        <a:cubicBezTo>
                          <a:pt x="231" y="337"/>
                          <a:pt x="231" y="337"/>
                          <a:pt x="231" y="337"/>
                        </a:cubicBezTo>
                        <a:cubicBezTo>
                          <a:pt x="231" y="337"/>
                          <a:pt x="231" y="337"/>
                          <a:pt x="231" y="337"/>
                        </a:cubicBezTo>
                        <a:cubicBezTo>
                          <a:pt x="231" y="337"/>
                          <a:pt x="231" y="337"/>
                          <a:pt x="231" y="337"/>
                        </a:cubicBezTo>
                        <a:cubicBezTo>
                          <a:pt x="231" y="337"/>
                          <a:pt x="231" y="337"/>
                          <a:pt x="231" y="337"/>
                        </a:cubicBezTo>
                        <a:cubicBezTo>
                          <a:pt x="232" y="337"/>
                          <a:pt x="232" y="337"/>
                          <a:pt x="232" y="337"/>
                        </a:cubicBezTo>
                        <a:cubicBezTo>
                          <a:pt x="232" y="337"/>
                          <a:pt x="232" y="337"/>
                          <a:pt x="232" y="337"/>
                        </a:cubicBezTo>
                        <a:cubicBezTo>
                          <a:pt x="232" y="337"/>
                          <a:pt x="232" y="337"/>
                          <a:pt x="232" y="337"/>
                        </a:cubicBezTo>
                        <a:cubicBezTo>
                          <a:pt x="232" y="337"/>
                          <a:pt x="232" y="337"/>
                          <a:pt x="232" y="337"/>
                        </a:cubicBezTo>
                        <a:cubicBezTo>
                          <a:pt x="232" y="337"/>
                          <a:pt x="232" y="337"/>
                          <a:pt x="232" y="337"/>
                        </a:cubicBezTo>
                        <a:cubicBezTo>
                          <a:pt x="232" y="337"/>
                          <a:pt x="232" y="337"/>
                          <a:pt x="232" y="337"/>
                        </a:cubicBezTo>
                        <a:cubicBezTo>
                          <a:pt x="232" y="337"/>
                          <a:pt x="232" y="337"/>
                          <a:pt x="232" y="337"/>
                        </a:cubicBezTo>
                        <a:cubicBezTo>
                          <a:pt x="232" y="337"/>
                          <a:pt x="232" y="337"/>
                          <a:pt x="232" y="337"/>
                        </a:cubicBezTo>
                        <a:cubicBezTo>
                          <a:pt x="232" y="337"/>
                          <a:pt x="232" y="337"/>
                          <a:pt x="232" y="337"/>
                        </a:cubicBezTo>
                        <a:cubicBezTo>
                          <a:pt x="232" y="338"/>
                          <a:pt x="232" y="338"/>
                          <a:pt x="232" y="338"/>
                        </a:cubicBezTo>
                        <a:cubicBezTo>
                          <a:pt x="232" y="338"/>
                          <a:pt x="232" y="338"/>
                          <a:pt x="232" y="338"/>
                        </a:cubicBezTo>
                        <a:cubicBezTo>
                          <a:pt x="232" y="338"/>
                          <a:pt x="232" y="338"/>
                          <a:pt x="232" y="338"/>
                        </a:cubicBezTo>
                        <a:cubicBezTo>
                          <a:pt x="232" y="338"/>
                          <a:pt x="232" y="338"/>
                          <a:pt x="232" y="338"/>
                        </a:cubicBezTo>
                        <a:cubicBezTo>
                          <a:pt x="232" y="339"/>
                          <a:pt x="232" y="339"/>
                          <a:pt x="232" y="339"/>
                        </a:cubicBezTo>
                        <a:cubicBezTo>
                          <a:pt x="233" y="339"/>
                          <a:pt x="233" y="339"/>
                          <a:pt x="233" y="339"/>
                        </a:cubicBezTo>
                        <a:cubicBezTo>
                          <a:pt x="233" y="339"/>
                          <a:pt x="233" y="339"/>
                          <a:pt x="233" y="339"/>
                        </a:cubicBezTo>
                        <a:cubicBezTo>
                          <a:pt x="233" y="339"/>
                          <a:pt x="233" y="339"/>
                          <a:pt x="233" y="339"/>
                        </a:cubicBezTo>
                        <a:cubicBezTo>
                          <a:pt x="233" y="339"/>
                          <a:pt x="233" y="339"/>
                          <a:pt x="233" y="339"/>
                        </a:cubicBezTo>
                        <a:cubicBezTo>
                          <a:pt x="233" y="339"/>
                          <a:pt x="233" y="339"/>
                          <a:pt x="233" y="339"/>
                        </a:cubicBezTo>
                        <a:cubicBezTo>
                          <a:pt x="233" y="339"/>
                          <a:pt x="233" y="339"/>
                          <a:pt x="233" y="339"/>
                        </a:cubicBezTo>
                        <a:cubicBezTo>
                          <a:pt x="233" y="340"/>
                          <a:pt x="233" y="340"/>
                          <a:pt x="233" y="340"/>
                        </a:cubicBezTo>
                        <a:cubicBezTo>
                          <a:pt x="234" y="340"/>
                          <a:pt x="234" y="340"/>
                          <a:pt x="234" y="340"/>
                        </a:cubicBezTo>
                        <a:cubicBezTo>
                          <a:pt x="234" y="340"/>
                          <a:pt x="234" y="340"/>
                          <a:pt x="234" y="340"/>
                        </a:cubicBezTo>
                        <a:cubicBezTo>
                          <a:pt x="234" y="340"/>
                          <a:pt x="234" y="340"/>
                          <a:pt x="234" y="340"/>
                        </a:cubicBezTo>
                        <a:cubicBezTo>
                          <a:pt x="234" y="340"/>
                          <a:pt x="234" y="340"/>
                          <a:pt x="234" y="340"/>
                        </a:cubicBezTo>
                        <a:cubicBezTo>
                          <a:pt x="234" y="340"/>
                          <a:pt x="234" y="340"/>
                          <a:pt x="234" y="340"/>
                        </a:cubicBezTo>
                        <a:cubicBezTo>
                          <a:pt x="234" y="340"/>
                          <a:pt x="234" y="340"/>
                          <a:pt x="234" y="340"/>
                        </a:cubicBezTo>
                        <a:cubicBezTo>
                          <a:pt x="234" y="340"/>
                          <a:pt x="234" y="340"/>
                          <a:pt x="234" y="340"/>
                        </a:cubicBezTo>
                        <a:cubicBezTo>
                          <a:pt x="235" y="340"/>
                          <a:pt x="235" y="340"/>
                          <a:pt x="235" y="340"/>
                        </a:cubicBezTo>
                        <a:cubicBezTo>
                          <a:pt x="235" y="340"/>
                          <a:pt x="235" y="340"/>
                          <a:pt x="235" y="340"/>
                        </a:cubicBezTo>
                        <a:cubicBezTo>
                          <a:pt x="235" y="340"/>
                          <a:pt x="235" y="340"/>
                          <a:pt x="235" y="340"/>
                        </a:cubicBezTo>
                        <a:cubicBezTo>
                          <a:pt x="234" y="340"/>
                          <a:pt x="234" y="340"/>
                          <a:pt x="234" y="340"/>
                        </a:cubicBezTo>
                        <a:cubicBezTo>
                          <a:pt x="234" y="340"/>
                          <a:pt x="234" y="340"/>
                          <a:pt x="234" y="340"/>
                        </a:cubicBezTo>
                        <a:cubicBezTo>
                          <a:pt x="234" y="341"/>
                          <a:pt x="234" y="341"/>
                          <a:pt x="234" y="341"/>
                        </a:cubicBezTo>
                        <a:cubicBezTo>
                          <a:pt x="234" y="341"/>
                          <a:pt x="234" y="341"/>
                          <a:pt x="234" y="341"/>
                        </a:cubicBezTo>
                        <a:cubicBezTo>
                          <a:pt x="234" y="341"/>
                          <a:pt x="234" y="341"/>
                          <a:pt x="234" y="341"/>
                        </a:cubicBezTo>
                        <a:cubicBezTo>
                          <a:pt x="234" y="341"/>
                          <a:pt x="234" y="341"/>
                          <a:pt x="234" y="341"/>
                        </a:cubicBezTo>
                        <a:cubicBezTo>
                          <a:pt x="234" y="341"/>
                          <a:pt x="234" y="341"/>
                          <a:pt x="234" y="341"/>
                        </a:cubicBezTo>
                        <a:cubicBezTo>
                          <a:pt x="234" y="341"/>
                          <a:pt x="234" y="341"/>
                          <a:pt x="234" y="341"/>
                        </a:cubicBezTo>
                        <a:cubicBezTo>
                          <a:pt x="234" y="341"/>
                          <a:pt x="234" y="341"/>
                          <a:pt x="234" y="341"/>
                        </a:cubicBezTo>
                        <a:cubicBezTo>
                          <a:pt x="234" y="342"/>
                          <a:pt x="234" y="342"/>
                          <a:pt x="234" y="342"/>
                        </a:cubicBezTo>
                        <a:cubicBezTo>
                          <a:pt x="235" y="342"/>
                          <a:pt x="235" y="342"/>
                          <a:pt x="235" y="342"/>
                        </a:cubicBezTo>
                        <a:cubicBezTo>
                          <a:pt x="235" y="342"/>
                          <a:pt x="235" y="342"/>
                          <a:pt x="235" y="342"/>
                        </a:cubicBezTo>
                        <a:cubicBezTo>
                          <a:pt x="235" y="342"/>
                          <a:pt x="235" y="342"/>
                          <a:pt x="235" y="342"/>
                        </a:cubicBezTo>
                        <a:cubicBezTo>
                          <a:pt x="235" y="342"/>
                          <a:pt x="235" y="342"/>
                          <a:pt x="235" y="342"/>
                        </a:cubicBezTo>
                        <a:cubicBezTo>
                          <a:pt x="235" y="343"/>
                          <a:pt x="235" y="343"/>
                          <a:pt x="235" y="343"/>
                        </a:cubicBezTo>
                        <a:cubicBezTo>
                          <a:pt x="235" y="343"/>
                          <a:pt x="235" y="343"/>
                          <a:pt x="235" y="343"/>
                        </a:cubicBezTo>
                        <a:cubicBezTo>
                          <a:pt x="235" y="343"/>
                          <a:pt x="235" y="343"/>
                          <a:pt x="235" y="343"/>
                        </a:cubicBezTo>
                        <a:cubicBezTo>
                          <a:pt x="235" y="343"/>
                          <a:pt x="235" y="343"/>
                          <a:pt x="235" y="343"/>
                        </a:cubicBezTo>
                        <a:cubicBezTo>
                          <a:pt x="235" y="343"/>
                          <a:pt x="235" y="343"/>
                          <a:pt x="235" y="343"/>
                        </a:cubicBezTo>
                        <a:cubicBezTo>
                          <a:pt x="235" y="343"/>
                          <a:pt x="235" y="343"/>
                          <a:pt x="235" y="343"/>
                        </a:cubicBezTo>
                        <a:cubicBezTo>
                          <a:pt x="235" y="343"/>
                          <a:pt x="235" y="343"/>
                          <a:pt x="235" y="343"/>
                        </a:cubicBezTo>
                        <a:cubicBezTo>
                          <a:pt x="235" y="344"/>
                          <a:pt x="235" y="344"/>
                          <a:pt x="235" y="344"/>
                        </a:cubicBezTo>
                        <a:cubicBezTo>
                          <a:pt x="235" y="344"/>
                          <a:pt x="235" y="344"/>
                          <a:pt x="235" y="344"/>
                        </a:cubicBezTo>
                        <a:cubicBezTo>
                          <a:pt x="235" y="344"/>
                          <a:pt x="235" y="344"/>
                          <a:pt x="235" y="344"/>
                        </a:cubicBezTo>
                        <a:cubicBezTo>
                          <a:pt x="236" y="344"/>
                          <a:pt x="236" y="344"/>
                          <a:pt x="236" y="344"/>
                        </a:cubicBezTo>
                        <a:cubicBezTo>
                          <a:pt x="236" y="344"/>
                          <a:pt x="236" y="344"/>
                          <a:pt x="236" y="344"/>
                        </a:cubicBezTo>
                        <a:cubicBezTo>
                          <a:pt x="236" y="344"/>
                          <a:pt x="236" y="344"/>
                          <a:pt x="236" y="344"/>
                        </a:cubicBezTo>
                        <a:cubicBezTo>
                          <a:pt x="236" y="344"/>
                          <a:pt x="236" y="344"/>
                          <a:pt x="236" y="344"/>
                        </a:cubicBezTo>
                        <a:cubicBezTo>
                          <a:pt x="236" y="343"/>
                          <a:pt x="236" y="343"/>
                          <a:pt x="236" y="343"/>
                        </a:cubicBezTo>
                        <a:cubicBezTo>
                          <a:pt x="236" y="343"/>
                          <a:pt x="236" y="343"/>
                          <a:pt x="236" y="343"/>
                        </a:cubicBezTo>
                        <a:cubicBezTo>
                          <a:pt x="236" y="343"/>
                          <a:pt x="236" y="343"/>
                          <a:pt x="236" y="343"/>
                        </a:cubicBezTo>
                        <a:cubicBezTo>
                          <a:pt x="236" y="343"/>
                          <a:pt x="236" y="343"/>
                          <a:pt x="236" y="343"/>
                        </a:cubicBezTo>
                        <a:cubicBezTo>
                          <a:pt x="236" y="343"/>
                          <a:pt x="236" y="343"/>
                          <a:pt x="236" y="343"/>
                        </a:cubicBezTo>
                        <a:cubicBezTo>
                          <a:pt x="236" y="343"/>
                          <a:pt x="237" y="343"/>
                          <a:pt x="237" y="343"/>
                        </a:cubicBezTo>
                        <a:cubicBezTo>
                          <a:pt x="237" y="343"/>
                          <a:pt x="237" y="343"/>
                          <a:pt x="237" y="343"/>
                        </a:cubicBezTo>
                        <a:cubicBezTo>
                          <a:pt x="237" y="343"/>
                          <a:pt x="237" y="343"/>
                          <a:pt x="237" y="343"/>
                        </a:cubicBezTo>
                        <a:cubicBezTo>
                          <a:pt x="237" y="343"/>
                          <a:pt x="237" y="343"/>
                          <a:pt x="237" y="343"/>
                        </a:cubicBezTo>
                        <a:cubicBezTo>
                          <a:pt x="237" y="343"/>
                          <a:pt x="237" y="343"/>
                          <a:pt x="237" y="343"/>
                        </a:cubicBezTo>
                        <a:cubicBezTo>
                          <a:pt x="238" y="344"/>
                          <a:pt x="238" y="344"/>
                          <a:pt x="238" y="344"/>
                        </a:cubicBezTo>
                        <a:cubicBezTo>
                          <a:pt x="238" y="344"/>
                          <a:pt x="238" y="344"/>
                          <a:pt x="238" y="344"/>
                        </a:cubicBezTo>
                        <a:cubicBezTo>
                          <a:pt x="238" y="344"/>
                          <a:pt x="238" y="344"/>
                          <a:pt x="238" y="344"/>
                        </a:cubicBezTo>
                        <a:cubicBezTo>
                          <a:pt x="238" y="344"/>
                          <a:pt x="238" y="344"/>
                          <a:pt x="238" y="344"/>
                        </a:cubicBezTo>
                        <a:cubicBezTo>
                          <a:pt x="238" y="344"/>
                          <a:pt x="238" y="344"/>
                          <a:pt x="238" y="344"/>
                        </a:cubicBezTo>
                        <a:cubicBezTo>
                          <a:pt x="238" y="344"/>
                          <a:pt x="238" y="344"/>
                          <a:pt x="238" y="344"/>
                        </a:cubicBezTo>
                        <a:cubicBezTo>
                          <a:pt x="238" y="344"/>
                          <a:pt x="238" y="344"/>
                          <a:pt x="238" y="344"/>
                        </a:cubicBezTo>
                        <a:cubicBezTo>
                          <a:pt x="238" y="344"/>
                          <a:pt x="238" y="344"/>
                          <a:pt x="238" y="344"/>
                        </a:cubicBezTo>
                        <a:cubicBezTo>
                          <a:pt x="238" y="344"/>
                          <a:pt x="238" y="344"/>
                          <a:pt x="238" y="344"/>
                        </a:cubicBezTo>
                        <a:cubicBezTo>
                          <a:pt x="239" y="344"/>
                          <a:pt x="239" y="344"/>
                          <a:pt x="239" y="344"/>
                        </a:cubicBezTo>
                        <a:cubicBezTo>
                          <a:pt x="239" y="344"/>
                          <a:pt x="239" y="344"/>
                          <a:pt x="239" y="344"/>
                        </a:cubicBezTo>
                        <a:cubicBezTo>
                          <a:pt x="239" y="344"/>
                          <a:pt x="239" y="344"/>
                          <a:pt x="239" y="344"/>
                        </a:cubicBezTo>
                        <a:cubicBezTo>
                          <a:pt x="239" y="345"/>
                          <a:pt x="239" y="345"/>
                          <a:pt x="239" y="345"/>
                        </a:cubicBezTo>
                        <a:cubicBezTo>
                          <a:pt x="239" y="345"/>
                          <a:pt x="239" y="345"/>
                          <a:pt x="239" y="345"/>
                        </a:cubicBezTo>
                        <a:cubicBezTo>
                          <a:pt x="239" y="345"/>
                          <a:pt x="239" y="345"/>
                          <a:pt x="239" y="345"/>
                        </a:cubicBezTo>
                        <a:cubicBezTo>
                          <a:pt x="239" y="346"/>
                          <a:pt x="239" y="346"/>
                          <a:pt x="239" y="346"/>
                        </a:cubicBezTo>
                        <a:cubicBezTo>
                          <a:pt x="239" y="346"/>
                          <a:pt x="239" y="346"/>
                          <a:pt x="239" y="346"/>
                        </a:cubicBezTo>
                        <a:cubicBezTo>
                          <a:pt x="239" y="346"/>
                          <a:pt x="239" y="346"/>
                          <a:pt x="239" y="346"/>
                        </a:cubicBezTo>
                        <a:cubicBezTo>
                          <a:pt x="239" y="346"/>
                          <a:pt x="239" y="346"/>
                          <a:pt x="239" y="346"/>
                        </a:cubicBezTo>
                        <a:cubicBezTo>
                          <a:pt x="239" y="346"/>
                          <a:pt x="239" y="346"/>
                          <a:pt x="239" y="346"/>
                        </a:cubicBezTo>
                        <a:cubicBezTo>
                          <a:pt x="239" y="347"/>
                          <a:pt x="239" y="347"/>
                          <a:pt x="239" y="347"/>
                        </a:cubicBezTo>
                        <a:cubicBezTo>
                          <a:pt x="239" y="347"/>
                          <a:pt x="239" y="347"/>
                          <a:pt x="239" y="347"/>
                        </a:cubicBezTo>
                        <a:cubicBezTo>
                          <a:pt x="239" y="347"/>
                          <a:pt x="239" y="347"/>
                          <a:pt x="239" y="347"/>
                        </a:cubicBezTo>
                        <a:cubicBezTo>
                          <a:pt x="239" y="347"/>
                          <a:pt x="239" y="347"/>
                          <a:pt x="239" y="347"/>
                        </a:cubicBezTo>
                        <a:cubicBezTo>
                          <a:pt x="239" y="347"/>
                          <a:pt x="239" y="347"/>
                          <a:pt x="239" y="347"/>
                        </a:cubicBezTo>
                        <a:cubicBezTo>
                          <a:pt x="240" y="347"/>
                          <a:pt x="240" y="347"/>
                          <a:pt x="240" y="347"/>
                        </a:cubicBezTo>
                        <a:cubicBezTo>
                          <a:pt x="240" y="347"/>
                          <a:pt x="240" y="347"/>
                          <a:pt x="240" y="347"/>
                        </a:cubicBezTo>
                        <a:cubicBezTo>
                          <a:pt x="240" y="347"/>
                          <a:pt x="240" y="347"/>
                          <a:pt x="240" y="347"/>
                        </a:cubicBezTo>
                        <a:cubicBezTo>
                          <a:pt x="240" y="347"/>
                          <a:pt x="240" y="347"/>
                          <a:pt x="240" y="347"/>
                        </a:cubicBezTo>
                        <a:cubicBezTo>
                          <a:pt x="240" y="347"/>
                          <a:pt x="240" y="347"/>
                          <a:pt x="240" y="347"/>
                        </a:cubicBezTo>
                        <a:cubicBezTo>
                          <a:pt x="240" y="348"/>
                          <a:pt x="240" y="348"/>
                          <a:pt x="240" y="348"/>
                        </a:cubicBezTo>
                        <a:cubicBezTo>
                          <a:pt x="240" y="348"/>
                          <a:pt x="240" y="348"/>
                          <a:pt x="240" y="348"/>
                        </a:cubicBezTo>
                        <a:cubicBezTo>
                          <a:pt x="240" y="348"/>
                          <a:pt x="240" y="348"/>
                          <a:pt x="240" y="348"/>
                        </a:cubicBezTo>
                        <a:cubicBezTo>
                          <a:pt x="240" y="348"/>
                          <a:pt x="240" y="348"/>
                          <a:pt x="240" y="348"/>
                        </a:cubicBezTo>
                        <a:cubicBezTo>
                          <a:pt x="240" y="348"/>
                          <a:pt x="240" y="348"/>
                          <a:pt x="240" y="348"/>
                        </a:cubicBezTo>
                        <a:cubicBezTo>
                          <a:pt x="240" y="348"/>
                          <a:pt x="240" y="348"/>
                          <a:pt x="240" y="348"/>
                        </a:cubicBezTo>
                        <a:cubicBezTo>
                          <a:pt x="241" y="349"/>
                          <a:pt x="241" y="349"/>
                          <a:pt x="241" y="349"/>
                        </a:cubicBezTo>
                        <a:cubicBezTo>
                          <a:pt x="241" y="349"/>
                          <a:pt x="241" y="349"/>
                          <a:pt x="241" y="349"/>
                        </a:cubicBezTo>
                        <a:cubicBezTo>
                          <a:pt x="241" y="349"/>
                          <a:pt x="241" y="349"/>
                          <a:pt x="241" y="349"/>
                        </a:cubicBezTo>
                        <a:cubicBezTo>
                          <a:pt x="241" y="349"/>
                          <a:pt x="241" y="349"/>
                          <a:pt x="241" y="349"/>
                        </a:cubicBezTo>
                        <a:cubicBezTo>
                          <a:pt x="241" y="349"/>
                          <a:pt x="241" y="349"/>
                          <a:pt x="241" y="349"/>
                        </a:cubicBezTo>
                        <a:cubicBezTo>
                          <a:pt x="241" y="349"/>
                          <a:pt x="241" y="349"/>
                          <a:pt x="241" y="349"/>
                        </a:cubicBezTo>
                        <a:cubicBezTo>
                          <a:pt x="241" y="349"/>
                          <a:pt x="241" y="349"/>
                          <a:pt x="241" y="349"/>
                        </a:cubicBezTo>
                        <a:cubicBezTo>
                          <a:pt x="241" y="349"/>
                          <a:pt x="241" y="349"/>
                          <a:pt x="241" y="349"/>
                        </a:cubicBezTo>
                        <a:cubicBezTo>
                          <a:pt x="242" y="349"/>
                          <a:pt x="242" y="349"/>
                          <a:pt x="242" y="349"/>
                        </a:cubicBezTo>
                        <a:cubicBezTo>
                          <a:pt x="242" y="349"/>
                          <a:pt x="242" y="349"/>
                          <a:pt x="242" y="349"/>
                        </a:cubicBezTo>
                        <a:cubicBezTo>
                          <a:pt x="242" y="349"/>
                          <a:pt x="242" y="349"/>
                          <a:pt x="242" y="349"/>
                        </a:cubicBezTo>
                        <a:cubicBezTo>
                          <a:pt x="242" y="350"/>
                          <a:pt x="242" y="350"/>
                          <a:pt x="242" y="350"/>
                        </a:cubicBezTo>
                        <a:cubicBezTo>
                          <a:pt x="242" y="350"/>
                          <a:pt x="242" y="350"/>
                          <a:pt x="242" y="350"/>
                        </a:cubicBezTo>
                        <a:cubicBezTo>
                          <a:pt x="242" y="350"/>
                          <a:pt x="242" y="350"/>
                          <a:pt x="242" y="350"/>
                        </a:cubicBezTo>
                        <a:cubicBezTo>
                          <a:pt x="242" y="350"/>
                          <a:pt x="242" y="350"/>
                          <a:pt x="242" y="350"/>
                        </a:cubicBezTo>
                        <a:cubicBezTo>
                          <a:pt x="242" y="350"/>
                          <a:pt x="242" y="350"/>
                          <a:pt x="242" y="350"/>
                        </a:cubicBezTo>
                        <a:cubicBezTo>
                          <a:pt x="242" y="350"/>
                          <a:pt x="242" y="350"/>
                          <a:pt x="242" y="350"/>
                        </a:cubicBezTo>
                        <a:cubicBezTo>
                          <a:pt x="242" y="351"/>
                          <a:pt x="242" y="351"/>
                          <a:pt x="242" y="351"/>
                        </a:cubicBezTo>
                        <a:cubicBezTo>
                          <a:pt x="242" y="351"/>
                          <a:pt x="242" y="351"/>
                          <a:pt x="242" y="351"/>
                        </a:cubicBezTo>
                        <a:cubicBezTo>
                          <a:pt x="242" y="351"/>
                          <a:pt x="242" y="351"/>
                          <a:pt x="242" y="351"/>
                        </a:cubicBezTo>
                        <a:cubicBezTo>
                          <a:pt x="242" y="351"/>
                          <a:pt x="242" y="351"/>
                          <a:pt x="242" y="351"/>
                        </a:cubicBezTo>
                        <a:cubicBezTo>
                          <a:pt x="242" y="351"/>
                          <a:pt x="242" y="351"/>
                          <a:pt x="242" y="351"/>
                        </a:cubicBezTo>
                        <a:cubicBezTo>
                          <a:pt x="242" y="351"/>
                          <a:pt x="242" y="351"/>
                          <a:pt x="242" y="351"/>
                        </a:cubicBezTo>
                        <a:cubicBezTo>
                          <a:pt x="242" y="351"/>
                          <a:pt x="242" y="351"/>
                          <a:pt x="242" y="351"/>
                        </a:cubicBezTo>
                        <a:cubicBezTo>
                          <a:pt x="242" y="351"/>
                          <a:pt x="242" y="351"/>
                          <a:pt x="242" y="351"/>
                        </a:cubicBezTo>
                        <a:cubicBezTo>
                          <a:pt x="242" y="351"/>
                          <a:pt x="242" y="351"/>
                          <a:pt x="242" y="351"/>
                        </a:cubicBezTo>
                        <a:cubicBezTo>
                          <a:pt x="241" y="351"/>
                          <a:pt x="241" y="351"/>
                          <a:pt x="241" y="351"/>
                        </a:cubicBezTo>
                        <a:cubicBezTo>
                          <a:pt x="241" y="352"/>
                          <a:pt x="241" y="352"/>
                          <a:pt x="241" y="352"/>
                        </a:cubicBezTo>
                        <a:cubicBezTo>
                          <a:pt x="241" y="352"/>
                          <a:pt x="241" y="352"/>
                          <a:pt x="241" y="352"/>
                        </a:cubicBezTo>
                        <a:cubicBezTo>
                          <a:pt x="242" y="352"/>
                          <a:pt x="242" y="352"/>
                          <a:pt x="242" y="352"/>
                        </a:cubicBezTo>
                        <a:cubicBezTo>
                          <a:pt x="242" y="352"/>
                          <a:pt x="242" y="352"/>
                          <a:pt x="242" y="352"/>
                        </a:cubicBezTo>
                        <a:cubicBezTo>
                          <a:pt x="242" y="353"/>
                          <a:pt x="242" y="353"/>
                          <a:pt x="242" y="353"/>
                        </a:cubicBezTo>
                        <a:cubicBezTo>
                          <a:pt x="242" y="353"/>
                          <a:pt x="242" y="353"/>
                          <a:pt x="242" y="353"/>
                        </a:cubicBezTo>
                        <a:cubicBezTo>
                          <a:pt x="242" y="353"/>
                          <a:pt x="242" y="353"/>
                          <a:pt x="242" y="353"/>
                        </a:cubicBezTo>
                        <a:cubicBezTo>
                          <a:pt x="242" y="353"/>
                          <a:pt x="242" y="353"/>
                          <a:pt x="242" y="353"/>
                        </a:cubicBezTo>
                        <a:cubicBezTo>
                          <a:pt x="242" y="354"/>
                          <a:pt x="242" y="354"/>
                          <a:pt x="242" y="354"/>
                        </a:cubicBezTo>
                        <a:cubicBezTo>
                          <a:pt x="242" y="354"/>
                          <a:pt x="242" y="354"/>
                          <a:pt x="242" y="354"/>
                        </a:cubicBezTo>
                        <a:cubicBezTo>
                          <a:pt x="242" y="354"/>
                          <a:pt x="242" y="354"/>
                          <a:pt x="242" y="354"/>
                        </a:cubicBezTo>
                        <a:cubicBezTo>
                          <a:pt x="242" y="354"/>
                          <a:pt x="242" y="354"/>
                          <a:pt x="242" y="354"/>
                        </a:cubicBezTo>
                        <a:cubicBezTo>
                          <a:pt x="242" y="354"/>
                          <a:pt x="242" y="354"/>
                          <a:pt x="242" y="354"/>
                        </a:cubicBezTo>
                        <a:cubicBezTo>
                          <a:pt x="242" y="354"/>
                          <a:pt x="242" y="354"/>
                          <a:pt x="242" y="354"/>
                        </a:cubicBezTo>
                        <a:cubicBezTo>
                          <a:pt x="242" y="354"/>
                          <a:pt x="242" y="354"/>
                          <a:pt x="242" y="354"/>
                        </a:cubicBezTo>
                        <a:cubicBezTo>
                          <a:pt x="242" y="354"/>
                          <a:pt x="242" y="354"/>
                          <a:pt x="242" y="354"/>
                        </a:cubicBezTo>
                        <a:cubicBezTo>
                          <a:pt x="242" y="354"/>
                          <a:pt x="242" y="354"/>
                          <a:pt x="242" y="354"/>
                        </a:cubicBezTo>
                        <a:cubicBezTo>
                          <a:pt x="242" y="354"/>
                          <a:pt x="242" y="354"/>
                          <a:pt x="242" y="354"/>
                        </a:cubicBezTo>
                        <a:cubicBezTo>
                          <a:pt x="242" y="354"/>
                          <a:pt x="242" y="354"/>
                          <a:pt x="242" y="354"/>
                        </a:cubicBezTo>
                        <a:cubicBezTo>
                          <a:pt x="242" y="355"/>
                          <a:pt x="242" y="355"/>
                          <a:pt x="242" y="355"/>
                        </a:cubicBezTo>
                        <a:cubicBezTo>
                          <a:pt x="242" y="355"/>
                          <a:pt x="242" y="355"/>
                          <a:pt x="242" y="355"/>
                        </a:cubicBezTo>
                        <a:cubicBezTo>
                          <a:pt x="242" y="355"/>
                          <a:pt x="242" y="355"/>
                          <a:pt x="242" y="355"/>
                        </a:cubicBezTo>
                        <a:cubicBezTo>
                          <a:pt x="242" y="355"/>
                          <a:pt x="242" y="355"/>
                          <a:pt x="242" y="355"/>
                        </a:cubicBezTo>
                        <a:cubicBezTo>
                          <a:pt x="242" y="356"/>
                          <a:pt x="242" y="356"/>
                          <a:pt x="242" y="356"/>
                        </a:cubicBezTo>
                        <a:cubicBezTo>
                          <a:pt x="242" y="356"/>
                          <a:pt x="242" y="356"/>
                          <a:pt x="242" y="356"/>
                        </a:cubicBezTo>
                        <a:cubicBezTo>
                          <a:pt x="242" y="356"/>
                          <a:pt x="242" y="356"/>
                          <a:pt x="242" y="356"/>
                        </a:cubicBezTo>
                        <a:cubicBezTo>
                          <a:pt x="241" y="356"/>
                          <a:pt x="241" y="356"/>
                          <a:pt x="241" y="356"/>
                        </a:cubicBezTo>
                        <a:cubicBezTo>
                          <a:pt x="241" y="356"/>
                          <a:pt x="241" y="356"/>
                          <a:pt x="241" y="356"/>
                        </a:cubicBezTo>
                        <a:cubicBezTo>
                          <a:pt x="241" y="356"/>
                          <a:pt x="241" y="356"/>
                          <a:pt x="241" y="356"/>
                        </a:cubicBezTo>
                        <a:cubicBezTo>
                          <a:pt x="242" y="356"/>
                          <a:pt x="242" y="356"/>
                          <a:pt x="242" y="356"/>
                        </a:cubicBezTo>
                        <a:cubicBezTo>
                          <a:pt x="242" y="356"/>
                          <a:pt x="242" y="356"/>
                          <a:pt x="242" y="356"/>
                        </a:cubicBezTo>
                        <a:cubicBezTo>
                          <a:pt x="242" y="357"/>
                          <a:pt x="242" y="357"/>
                          <a:pt x="242" y="357"/>
                        </a:cubicBezTo>
                        <a:cubicBezTo>
                          <a:pt x="242" y="357"/>
                          <a:pt x="242" y="357"/>
                          <a:pt x="242" y="357"/>
                        </a:cubicBezTo>
                        <a:cubicBezTo>
                          <a:pt x="242" y="357"/>
                          <a:pt x="242" y="357"/>
                          <a:pt x="242" y="357"/>
                        </a:cubicBezTo>
                        <a:cubicBezTo>
                          <a:pt x="242" y="357"/>
                          <a:pt x="242" y="357"/>
                          <a:pt x="242" y="357"/>
                        </a:cubicBezTo>
                        <a:cubicBezTo>
                          <a:pt x="242" y="357"/>
                          <a:pt x="242" y="357"/>
                          <a:pt x="242" y="357"/>
                        </a:cubicBezTo>
                        <a:cubicBezTo>
                          <a:pt x="242" y="357"/>
                          <a:pt x="242" y="357"/>
                          <a:pt x="242" y="357"/>
                        </a:cubicBezTo>
                        <a:cubicBezTo>
                          <a:pt x="243" y="357"/>
                          <a:pt x="243" y="357"/>
                          <a:pt x="243" y="357"/>
                        </a:cubicBezTo>
                        <a:cubicBezTo>
                          <a:pt x="243" y="357"/>
                          <a:pt x="243" y="357"/>
                          <a:pt x="243" y="357"/>
                        </a:cubicBezTo>
                        <a:cubicBezTo>
                          <a:pt x="243" y="357"/>
                          <a:pt x="243" y="357"/>
                          <a:pt x="243" y="357"/>
                        </a:cubicBezTo>
                        <a:cubicBezTo>
                          <a:pt x="243" y="358"/>
                          <a:pt x="243" y="358"/>
                          <a:pt x="243" y="358"/>
                        </a:cubicBezTo>
                        <a:cubicBezTo>
                          <a:pt x="243" y="358"/>
                          <a:pt x="243" y="358"/>
                          <a:pt x="243" y="358"/>
                        </a:cubicBezTo>
                        <a:cubicBezTo>
                          <a:pt x="244" y="358"/>
                          <a:pt x="244" y="358"/>
                          <a:pt x="244" y="358"/>
                        </a:cubicBezTo>
                        <a:cubicBezTo>
                          <a:pt x="244" y="358"/>
                          <a:pt x="244" y="358"/>
                          <a:pt x="244" y="358"/>
                        </a:cubicBezTo>
                        <a:cubicBezTo>
                          <a:pt x="245" y="359"/>
                          <a:pt x="245" y="359"/>
                          <a:pt x="245" y="359"/>
                        </a:cubicBezTo>
                        <a:cubicBezTo>
                          <a:pt x="245" y="359"/>
                          <a:pt x="245" y="359"/>
                          <a:pt x="245" y="359"/>
                        </a:cubicBezTo>
                        <a:cubicBezTo>
                          <a:pt x="245" y="359"/>
                          <a:pt x="245" y="359"/>
                          <a:pt x="245" y="359"/>
                        </a:cubicBezTo>
                        <a:cubicBezTo>
                          <a:pt x="245" y="359"/>
                          <a:pt x="245" y="359"/>
                          <a:pt x="245" y="359"/>
                        </a:cubicBezTo>
                        <a:cubicBezTo>
                          <a:pt x="245" y="359"/>
                          <a:pt x="245" y="359"/>
                          <a:pt x="245" y="359"/>
                        </a:cubicBezTo>
                        <a:cubicBezTo>
                          <a:pt x="245" y="359"/>
                          <a:pt x="245" y="359"/>
                          <a:pt x="245" y="359"/>
                        </a:cubicBezTo>
                        <a:cubicBezTo>
                          <a:pt x="245" y="359"/>
                          <a:pt x="245" y="359"/>
                          <a:pt x="245" y="359"/>
                        </a:cubicBezTo>
                        <a:cubicBezTo>
                          <a:pt x="245" y="359"/>
                          <a:pt x="245" y="359"/>
                          <a:pt x="245" y="359"/>
                        </a:cubicBezTo>
                        <a:cubicBezTo>
                          <a:pt x="245" y="359"/>
                          <a:pt x="245" y="359"/>
                          <a:pt x="245" y="359"/>
                        </a:cubicBezTo>
                        <a:cubicBezTo>
                          <a:pt x="245" y="360"/>
                          <a:pt x="245" y="360"/>
                          <a:pt x="245" y="360"/>
                        </a:cubicBezTo>
                        <a:cubicBezTo>
                          <a:pt x="245" y="360"/>
                          <a:pt x="245" y="360"/>
                          <a:pt x="245" y="360"/>
                        </a:cubicBezTo>
                        <a:cubicBezTo>
                          <a:pt x="245" y="361"/>
                          <a:pt x="245" y="361"/>
                          <a:pt x="245" y="361"/>
                        </a:cubicBezTo>
                        <a:cubicBezTo>
                          <a:pt x="244" y="361"/>
                          <a:pt x="244" y="361"/>
                          <a:pt x="244" y="361"/>
                        </a:cubicBezTo>
                        <a:cubicBezTo>
                          <a:pt x="244" y="361"/>
                          <a:pt x="244" y="361"/>
                          <a:pt x="244" y="361"/>
                        </a:cubicBezTo>
                        <a:cubicBezTo>
                          <a:pt x="244" y="362"/>
                          <a:pt x="244" y="362"/>
                          <a:pt x="244" y="362"/>
                        </a:cubicBezTo>
                        <a:cubicBezTo>
                          <a:pt x="244" y="362"/>
                          <a:pt x="244" y="362"/>
                          <a:pt x="244" y="362"/>
                        </a:cubicBezTo>
                        <a:cubicBezTo>
                          <a:pt x="244" y="362"/>
                          <a:pt x="244" y="362"/>
                          <a:pt x="244" y="362"/>
                        </a:cubicBezTo>
                        <a:cubicBezTo>
                          <a:pt x="244" y="362"/>
                          <a:pt x="244" y="362"/>
                          <a:pt x="244" y="362"/>
                        </a:cubicBezTo>
                        <a:cubicBezTo>
                          <a:pt x="244" y="363"/>
                          <a:pt x="244" y="363"/>
                          <a:pt x="244" y="363"/>
                        </a:cubicBezTo>
                        <a:cubicBezTo>
                          <a:pt x="245" y="363"/>
                          <a:pt x="245" y="363"/>
                          <a:pt x="245" y="363"/>
                        </a:cubicBezTo>
                        <a:cubicBezTo>
                          <a:pt x="245" y="363"/>
                          <a:pt x="245" y="363"/>
                          <a:pt x="245" y="363"/>
                        </a:cubicBezTo>
                        <a:cubicBezTo>
                          <a:pt x="245" y="363"/>
                          <a:pt x="245" y="363"/>
                          <a:pt x="245" y="363"/>
                        </a:cubicBezTo>
                        <a:cubicBezTo>
                          <a:pt x="245" y="363"/>
                          <a:pt x="245" y="363"/>
                          <a:pt x="245" y="363"/>
                        </a:cubicBezTo>
                        <a:cubicBezTo>
                          <a:pt x="245" y="363"/>
                          <a:pt x="245" y="363"/>
                          <a:pt x="245" y="363"/>
                        </a:cubicBezTo>
                        <a:cubicBezTo>
                          <a:pt x="245" y="363"/>
                          <a:pt x="245" y="363"/>
                          <a:pt x="245" y="363"/>
                        </a:cubicBezTo>
                        <a:cubicBezTo>
                          <a:pt x="245" y="363"/>
                          <a:pt x="245" y="363"/>
                          <a:pt x="245" y="363"/>
                        </a:cubicBezTo>
                        <a:cubicBezTo>
                          <a:pt x="245" y="364"/>
                          <a:pt x="245" y="364"/>
                          <a:pt x="245" y="364"/>
                        </a:cubicBezTo>
                        <a:cubicBezTo>
                          <a:pt x="245" y="364"/>
                          <a:pt x="245" y="364"/>
                          <a:pt x="245" y="364"/>
                        </a:cubicBezTo>
                        <a:cubicBezTo>
                          <a:pt x="245" y="364"/>
                          <a:pt x="245" y="364"/>
                          <a:pt x="245" y="364"/>
                        </a:cubicBezTo>
                        <a:cubicBezTo>
                          <a:pt x="245" y="364"/>
                          <a:pt x="245" y="364"/>
                          <a:pt x="245" y="364"/>
                        </a:cubicBezTo>
                        <a:cubicBezTo>
                          <a:pt x="246" y="364"/>
                          <a:pt x="246" y="364"/>
                          <a:pt x="246" y="364"/>
                        </a:cubicBezTo>
                        <a:cubicBezTo>
                          <a:pt x="246" y="364"/>
                          <a:pt x="246" y="364"/>
                          <a:pt x="246" y="364"/>
                        </a:cubicBezTo>
                        <a:cubicBezTo>
                          <a:pt x="246" y="364"/>
                          <a:pt x="246" y="364"/>
                          <a:pt x="246" y="364"/>
                        </a:cubicBezTo>
                        <a:cubicBezTo>
                          <a:pt x="246" y="364"/>
                          <a:pt x="246" y="364"/>
                          <a:pt x="246" y="364"/>
                        </a:cubicBezTo>
                        <a:cubicBezTo>
                          <a:pt x="246" y="365"/>
                          <a:pt x="246" y="365"/>
                          <a:pt x="246" y="365"/>
                        </a:cubicBezTo>
                        <a:cubicBezTo>
                          <a:pt x="246" y="365"/>
                          <a:pt x="246" y="365"/>
                          <a:pt x="246" y="365"/>
                        </a:cubicBezTo>
                        <a:cubicBezTo>
                          <a:pt x="246" y="365"/>
                          <a:pt x="246" y="365"/>
                          <a:pt x="246" y="365"/>
                        </a:cubicBezTo>
                        <a:cubicBezTo>
                          <a:pt x="246" y="365"/>
                          <a:pt x="246" y="365"/>
                          <a:pt x="246" y="365"/>
                        </a:cubicBezTo>
                        <a:cubicBezTo>
                          <a:pt x="246" y="365"/>
                          <a:pt x="246" y="365"/>
                          <a:pt x="246" y="365"/>
                        </a:cubicBezTo>
                        <a:cubicBezTo>
                          <a:pt x="246" y="365"/>
                          <a:pt x="246" y="365"/>
                          <a:pt x="246" y="365"/>
                        </a:cubicBezTo>
                        <a:cubicBezTo>
                          <a:pt x="246" y="366"/>
                          <a:pt x="246" y="366"/>
                          <a:pt x="246" y="366"/>
                        </a:cubicBezTo>
                        <a:cubicBezTo>
                          <a:pt x="246" y="366"/>
                          <a:pt x="246" y="366"/>
                          <a:pt x="246" y="366"/>
                        </a:cubicBezTo>
                        <a:cubicBezTo>
                          <a:pt x="247" y="366"/>
                          <a:pt x="247" y="366"/>
                          <a:pt x="247" y="366"/>
                        </a:cubicBezTo>
                        <a:cubicBezTo>
                          <a:pt x="247" y="366"/>
                          <a:pt x="247" y="366"/>
                          <a:pt x="247" y="366"/>
                        </a:cubicBezTo>
                        <a:cubicBezTo>
                          <a:pt x="247" y="367"/>
                          <a:pt x="247" y="367"/>
                          <a:pt x="247" y="367"/>
                        </a:cubicBezTo>
                        <a:cubicBezTo>
                          <a:pt x="247" y="367"/>
                          <a:pt x="247" y="367"/>
                          <a:pt x="247" y="367"/>
                        </a:cubicBezTo>
                        <a:cubicBezTo>
                          <a:pt x="247" y="367"/>
                          <a:pt x="247" y="367"/>
                          <a:pt x="247" y="367"/>
                        </a:cubicBezTo>
                        <a:cubicBezTo>
                          <a:pt x="247" y="367"/>
                          <a:pt x="247" y="367"/>
                          <a:pt x="247" y="367"/>
                        </a:cubicBezTo>
                        <a:cubicBezTo>
                          <a:pt x="247" y="367"/>
                          <a:pt x="247" y="367"/>
                          <a:pt x="247" y="367"/>
                        </a:cubicBezTo>
                        <a:cubicBezTo>
                          <a:pt x="247" y="367"/>
                          <a:pt x="247" y="367"/>
                          <a:pt x="247" y="367"/>
                        </a:cubicBezTo>
                        <a:cubicBezTo>
                          <a:pt x="247" y="367"/>
                          <a:pt x="247" y="367"/>
                          <a:pt x="247" y="367"/>
                        </a:cubicBezTo>
                        <a:cubicBezTo>
                          <a:pt x="247" y="367"/>
                          <a:pt x="247" y="367"/>
                          <a:pt x="247" y="367"/>
                        </a:cubicBezTo>
                        <a:cubicBezTo>
                          <a:pt x="247" y="367"/>
                          <a:pt x="247" y="367"/>
                          <a:pt x="247" y="367"/>
                        </a:cubicBezTo>
                        <a:cubicBezTo>
                          <a:pt x="247" y="367"/>
                          <a:pt x="247" y="367"/>
                          <a:pt x="247" y="367"/>
                        </a:cubicBezTo>
                        <a:cubicBezTo>
                          <a:pt x="247" y="368"/>
                          <a:pt x="247" y="368"/>
                          <a:pt x="247" y="368"/>
                        </a:cubicBezTo>
                        <a:cubicBezTo>
                          <a:pt x="247" y="368"/>
                          <a:pt x="247" y="368"/>
                          <a:pt x="247" y="368"/>
                        </a:cubicBezTo>
                        <a:cubicBezTo>
                          <a:pt x="247" y="368"/>
                          <a:pt x="247" y="368"/>
                          <a:pt x="247" y="368"/>
                        </a:cubicBezTo>
                        <a:cubicBezTo>
                          <a:pt x="247" y="368"/>
                          <a:pt x="247" y="368"/>
                          <a:pt x="247" y="368"/>
                        </a:cubicBezTo>
                        <a:cubicBezTo>
                          <a:pt x="247" y="368"/>
                          <a:pt x="247" y="368"/>
                          <a:pt x="247" y="368"/>
                        </a:cubicBezTo>
                        <a:cubicBezTo>
                          <a:pt x="247" y="368"/>
                          <a:pt x="247" y="368"/>
                          <a:pt x="247" y="368"/>
                        </a:cubicBezTo>
                        <a:cubicBezTo>
                          <a:pt x="247" y="369"/>
                          <a:pt x="247" y="369"/>
                          <a:pt x="247" y="369"/>
                        </a:cubicBezTo>
                        <a:cubicBezTo>
                          <a:pt x="247" y="369"/>
                          <a:pt x="247" y="369"/>
                          <a:pt x="247" y="369"/>
                        </a:cubicBezTo>
                        <a:cubicBezTo>
                          <a:pt x="247" y="369"/>
                          <a:pt x="247" y="369"/>
                          <a:pt x="247" y="369"/>
                        </a:cubicBezTo>
                        <a:cubicBezTo>
                          <a:pt x="247" y="369"/>
                          <a:pt x="247" y="369"/>
                          <a:pt x="247" y="369"/>
                        </a:cubicBezTo>
                        <a:cubicBezTo>
                          <a:pt x="247" y="369"/>
                          <a:pt x="247" y="369"/>
                          <a:pt x="247" y="369"/>
                        </a:cubicBezTo>
                        <a:cubicBezTo>
                          <a:pt x="248" y="369"/>
                          <a:pt x="248" y="369"/>
                          <a:pt x="248" y="369"/>
                        </a:cubicBezTo>
                        <a:cubicBezTo>
                          <a:pt x="248" y="369"/>
                          <a:pt x="248" y="369"/>
                          <a:pt x="248" y="369"/>
                        </a:cubicBezTo>
                        <a:cubicBezTo>
                          <a:pt x="248" y="370"/>
                          <a:pt x="248" y="370"/>
                          <a:pt x="248" y="370"/>
                        </a:cubicBezTo>
                        <a:cubicBezTo>
                          <a:pt x="248" y="370"/>
                          <a:pt x="248" y="370"/>
                          <a:pt x="248" y="370"/>
                        </a:cubicBezTo>
                        <a:cubicBezTo>
                          <a:pt x="247" y="370"/>
                          <a:pt x="247" y="370"/>
                          <a:pt x="247" y="370"/>
                        </a:cubicBezTo>
                        <a:cubicBezTo>
                          <a:pt x="247" y="370"/>
                          <a:pt x="247" y="370"/>
                          <a:pt x="247" y="370"/>
                        </a:cubicBezTo>
                        <a:cubicBezTo>
                          <a:pt x="247" y="370"/>
                          <a:pt x="247" y="370"/>
                          <a:pt x="247" y="370"/>
                        </a:cubicBezTo>
                        <a:cubicBezTo>
                          <a:pt x="247" y="370"/>
                          <a:pt x="247" y="370"/>
                          <a:pt x="247" y="370"/>
                        </a:cubicBezTo>
                        <a:cubicBezTo>
                          <a:pt x="247" y="370"/>
                          <a:pt x="247" y="370"/>
                          <a:pt x="247" y="370"/>
                        </a:cubicBezTo>
                        <a:cubicBezTo>
                          <a:pt x="247" y="370"/>
                          <a:pt x="247" y="370"/>
                          <a:pt x="247" y="370"/>
                        </a:cubicBezTo>
                        <a:cubicBezTo>
                          <a:pt x="247" y="370"/>
                          <a:pt x="247" y="370"/>
                          <a:pt x="247" y="370"/>
                        </a:cubicBezTo>
                        <a:cubicBezTo>
                          <a:pt x="247" y="370"/>
                          <a:pt x="247" y="370"/>
                          <a:pt x="247" y="370"/>
                        </a:cubicBezTo>
                        <a:cubicBezTo>
                          <a:pt x="247" y="371"/>
                          <a:pt x="247" y="371"/>
                          <a:pt x="247" y="371"/>
                        </a:cubicBezTo>
                        <a:cubicBezTo>
                          <a:pt x="247" y="371"/>
                          <a:pt x="247" y="371"/>
                          <a:pt x="247" y="371"/>
                        </a:cubicBezTo>
                        <a:cubicBezTo>
                          <a:pt x="247" y="371"/>
                          <a:pt x="247" y="371"/>
                          <a:pt x="247" y="371"/>
                        </a:cubicBezTo>
                        <a:cubicBezTo>
                          <a:pt x="247" y="371"/>
                          <a:pt x="247" y="371"/>
                          <a:pt x="247" y="371"/>
                        </a:cubicBezTo>
                        <a:cubicBezTo>
                          <a:pt x="247" y="371"/>
                          <a:pt x="247" y="371"/>
                          <a:pt x="247" y="371"/>
                        </a:cubicBezTo>
                        <a:cubicBezTo>
                          <a:pt x="247" y="372"/>
                          <a:pt x="247" y="372"/>
                          <a:pt x="247" y="372"/>
                        </a:cubicBezTo>
                        <a:cubicBezTo>
                          <a:pt x="247" y="372"/>
                          <a:pt x="247" y="372"/>
                          <a:pt x="247" y="372"/>
                        </a:cubicBezTo>
                        <a:cubicBezTo>
                          <a:pt x="248" y="372"/>
                          <a:pt x="248" y="372"/>
                          <a:pt x="248" y="372"/>
                        </a:cubicBezTo>
                        <a:cubicBezTo>
                          <a:pt x="248" y="372"/>
                          <a:pt x="248" y="372"/>
                          <a:pt x="248" y="372"/>
                        </a:cubicBezTo>
                        <a:cubicBezTo>
                          <a:pt x="248" y="372"/>
                          <a:pt x="248" y="372"/>
                          <a:pt x="248" y="372"/>
                        </a:cubicBezTo>
                        <a:cubicBezTo>
                          <a:pt x="248" y="372"/>
                          <a:pt x="248" y="372"/>
                          <a:pt x="248" y="372"/>
                        </a:cubicBezTo>
                        <a:cubicBezTo>
                          <a:pt x="248" y="372"/>
                          <a:pt x="248" y="372"/>
                          <a:pt x="248" y="372"/>
                        </a:cubicBezTo>
                        <a:cubicBezTo>
                          <a:pt x="248" y="372"/>
                          <a:pt x="248" y="372"/>
                          <a:pt x="248" y="372"/>
                        </a:cubicBezTo>
                        <a:cubicBezTo>
                          <a:pt x="249" y="372"/>
                          <a:pt x="249" y="372"/>
                          <a:pt x="249" y="372"/>
                        </a:cubicBezTo>
                        <a:cubicBezTo>
                          <a:pt x="249" y="372"/>
                          <a:pt x="249" y="372"/>
                          <a:pt x="249" y="372"/>
                        </a:cubicBezTo>
                        <a:cubicBezTo>
                          <a:pt x="249" y="373"/>
                          <a:pt x="249" y="373"/>
                          <a:pt x="249" y="373"/>
                        </a:cubicBezTo>
                        <a:cubicBezTo>
                          <a:pt x="249" y="373"/>
                          <a:pt x="249" y="373"/>
                          <a:pt x="249" y="373"/>
                        </a:cubicBezTo>
                        <a:cubicBezTo>
                          <a:pt x="249" y="373"/>
                          <a:pt x="249" y="373"/>
                          <a:pt x="249" y="373"/>
                        </a:cubicBezTo>
                        <a:cubicBezTo>
                          <a:pt x="249" y="373"/>
                          <a:pt x="249" y="373"/>
                          <a:pt x="249" y="373"/>
                        </a:cubicBezTo>
                        <a:cubicBezTo>
                          <a:pt x="249" y="373"/>
                          <a:pt x="249" y="373"/>
                          <a:pt x="249" y="373"/>
                        </a:cubicBezTo>
                        <a:cubicBezTo>
                          <a:pt x="249" y="373"/>
                          <a:pt x="249" y="373"/>
                          <a:pt x="249" y="373"/>
                        </a:cubicBezTo>
                        <a:cubicBezTo>
                          <a:pt x="249" y="374"/>
                          <a:pt x="249" y="374"/>
                          <a:pt x="249" y="374"/>
                        </a:cubicBezTo>
                        <a:cubicBezTo>
                          <a:pt x="249" y="374"/>
                          <a:pt x="249" y="374"/>
                          <a:pt x="249" y="374"/>
                        </a:cubicBezTo>
                        <a:cubicBezTo>
                          <a:pt x="249" y="374"/>
                          <a:pt x="249" y="374"/>
                          <a:pt x="249" y="374"/>
                        </a:cubicBezTo>
                        <a:cubicBezTo>
                          <a:pt x="249" y="374"/>
                          <a:pt x="249" y="374"/>
                          <a:pt x="249" y="374"/>
                        </a:cubicBezTo>
                        <a:cubicBezTo>
                          <a:pt x="250" y="374"/>
                          <a:pt x="250" y="374"/>
                          <a:pt x="250" y="374"/>
                        </a:cubicBezTo>
                        <a:cubicBezTo>
                          <a:pt x="250" y="374"/>
                          <a:pt x="250" y="374"/>
                          <a:pt x="250" y="374"/>
                        </a:cubicBezTo>
                        <a:cubicBezTo>
                          <a:pt x="250" y="374"/>
                          <a:pt x="250" y="374"/>
                          <a:pt x="250" y="374"/>
                        </a:cubicBezTo>
                        <a:cubicBezTo>
                          <a:pt x="250" y="374"/>
                          <a:pt x="250" y="374"/>
                          <a:pt x="250" y="374"/>
                        </a:cubicBezTo>
                        <a:cubicBezTo>
                          <a:pt x="250" y="373"/>
                          <a:pt x="250" y="373"/>
                          <a:pt x="250" y="373"/>
                        </a:cubicBezTo>
                        <a:cubicBezTo>
                          <a:pt x="251" y="373"/>
                          <a:pt x="251" y="373"/>
                          <a:pt x="251" y="373"/>
                        </a:cubicBezTo>
                        <a:cubicBezTo>
                          <a:pt x="251" y="373"/>
                          <a:pt x="251" y="373"/>
                          <a:pt x="251" y="373"/>
                        </a:cubicBezTo>
                        <a:cubicBezTo>
                          <a:pt x="251" y="373"/>
                          <a:pt x="251" y="373"/>
                          <a:pt x="251" y="373"/>
                        </a:cubicBezTo>
                        <a:cubicBezTo>
                          <a:pt x="251" y="373"/>
                          <a:pt x="251" y="373"/>
                          <a:pt x="251" y="373"/>
                        </a:cubicBezTo>
                        <a:cubicBezTo>
                          <a:pt x="251" y="373"/>
                          <a:pt x="251" y="373"/>
                          <a:pt x="251" y="373"/>
                        </a:cubicBezTo>
                        <a:cubicBezTo>
                          <a:pt x="252" y="373"/>
                          <a:pt x="252" y="373"/>
                          <a:pt x="252" y="373"/>
                        </a:cubicBezTo>
                        <a:cubicBezTo>
                          <a:pt x="252" y="373"/>
                          <a:pt x="252" y="373"/>
                          <a:pt x="252" y="373"/>
                        </a:cubicBezTo>
                        <a:cubicBezTo>
                          <a:pt x="252" y="373"/>
                          <a:pt x="252" y="373"/>
                          <a:pt x="252" y="373"/>
                        </a:cubicBezTo>
                        <a:cubicBezTo>
                          <a:pt x="252" y="374"/>
                          <a:pt x="252" y="374"/>
                          <a:pt x="252" y="374"/>
                        </a:cubicBezTo>
                        <a:cubicBezTo>
                          <a:pt x="252" y="374"/>
                          <a:pt x="252" y="374"/>
                          <a:pt x="252" y="374"/>
                        </a:cubicBezTo>
                        <a:cubicBezTo>
                          <a:pt x="252" y="374"/>
                          <a:pt x="252" y="374"/>
                          <a:pt x="252" y="374"/>
                        </a:cubicBezTo>
                        <a:cubicBezTo>
                          <a:pt x="252" y="374"/>
                          <a:pt x="252" y="374"/>
                          <a:pt x="252" y="374"/>
                        </a:cubicBezTo>
                        <a:cubicBezTo>
                          <a:pt x="253" y="374"/>
                          <a:pt x="253" y="374"/>
                          <a:pt x="253" y="374"/>
                        </a:cubicBezTo>
                        <a:cubicBezTo>
                          <a:pt x="253" y="374"/>
                          <a:pt x="253" y="374"/>
                          <a:pt x="253" y="374"/>
                        </a:cubicBezTo>
                        <a:cubicBezTo>
                          <a:pt x="253" y="374"/>
                          <a:pt x="253" y="374"/>
                          <a:pt x="253" y="374"/>
                        </a:cubicBezTo>
                        <a:cubicBezTo>
                          <a:pt x="253" y="374"/>
                          <a:pt x="253" y="374"/>
                          <a:pt x="253" y="374"/>
                        </a:cubicBezTo>
                        <a:cubicBezTo>
                          <a:pt x="253" y="374"/>
                          <a:pt x="253" y="374"/>
                          <a:pt x="253" y="374"/>
                        </a:cubicBezTo>
                        <a:cubicBezTo>
                          <a:pt x="253" y="374"/>
                          <a:pt x="253" y="374"/>
                          <a:pt x="253" y="374"/>
                        </a:cubicBezTo>
                        <a:cubicBezTo>
                          <a:pt x="253" y="374"/>
                          <a:pt x="253" y="374"/>
                          <a:pt x="253" y="374"/>
                        </a:cubicBezTo>
                        <a:cubicBezTo>
                          <a:pt x="253" y="375"/>
                          <a:pt x="253" y="375"/>
                          <a:pt x="253" y="375"/>
                        </a:cubicBezTo>
                        <a:cubicBezTo>
                          <a:pt x="252" y="375"/>
                          <a:pt x="252" y="375"/>
                          <a:pt x="252" y="375"/>
                        </a:cubicBezTo>
                        <a:cubicBezTo>
                          <a:pt x="252" y="375"/>
                          <a:pt x="252" y="375"/>
                          <a:pt x="252" y="375"/>
                        </a:cubicBezTo>
                        <a:cubicBezTo>
                          <a:pt x="252" y="375"/>
                          <a:pt x="252" y="375"/>
                          <a:pt x="252" y="375"/>
                        </a:cubicBezTo>
                        <a:cubicBezTo>
                          <a:pt x="252" y="375"/>
                          <a:pt x="252" y="375"/>
                          <a:pt x="252" y="375"/>
                        </a:cubicBezTo>
                        <a:cubicBezTo>
                          <a:pt x="252" y="375"/>
                          <a:pt x="252" y="375"/>
                          <a:pt x="252" y="375"/>
                        </a:cubicBezTo>
                        <a:cubicBezTo>
                          <a:pt x="252" y="376"/>
                          <a:pt x="252" y="376"/>
                          <a:pt x="252" y="376"/>
                        </a:cubicBezTo>
                        <a:cubicBezTo>
                          <a:pt x="252" y="376"/>
                          <a:pt x="252" y="376"/>
                          <a:pt x="252" y="376"/>
                        </a:cubicBezTo>
                        <a:cubicBezTo>
                          <a:pt x="252" y="376"/>
                          <a:pt x="252" y="376"/>
                          <a:pt x="252" y="376"/>
                        </a:cubicBezTo>
                        <a:cubicBezTo>
                          <a:pt x="252" y="376"/>
                          <a:pt x="252" y="376"/>
                          <a:pt x="252" y="376"/>
                        </a:cubicBezTo>
                        <a:cubicBezTo>
                          <a:pt x="252" y="376"/>
                          <a:pt x="252" y="376"/>
                          <a:pt x="252" y="376"/>
                        </a:cubicBezTo>
                        <a:cubicBezTo>
                          <a:pt x="252" y="376"/>
                          <a:pt x="252" y="376"/>
                          <a:pt x="252" y="376"/>
                        </a:cubicBezTo>
                        <a:cubicBezTo>
                          <a:pt x="253" y="376"/>
                          <a:pt x="253" y="376"/>
                          <a:pt x="253" y="376"/>
                        </a:cubicBezTo>
                        <a:cubicBezTo>
                          <a:pt x="253" y="376"/>
                          <a:pt x="253" y="376"/>
                          <a:pt x="253" y="376"/>
                        </a:cubicBezTo>
                        <a:cubicBezTo>
                          <a:pt x="253" y="376"/>
                          <a:pt x="253" y="376"/>
                          <a:pt x="253" y="376"/>
                        </a:cubicBezTo>
                        <a:cubicBezTo>
                          <a:pt x="253" y="376"/>
                          <a:pt x="253" y="376"/>
                          <a:pt x="253" y="376"/>
                        </a:cubicBezTo>
                        <a:cubicBezTo>
                          <a:pt x="253" y="377"/>
                          <a:pt x="253" y="377"/>
                          <a:pt x="253" y="377"/>
                        </a:cubicBezTo>
                        <a:cubicBezTo>
                          <a:pt x="253" y="377"/>
                          <a:pt x="253" y="377"/>
                          <a:pt x="253" y="377"/>
                        </a:cubicBezTo>
                        <a:cubicBezTo>
                          <a:pt x="253" y="377"/>
                          <a:pt x="253" y="377"/>
                          <a:pt x="253" y="377"/>
                        </a:cubicBezTo>
                        <a:cubicBezTo>
                          <a:pt x="253" y="377"/>
                          <a:pt x="253" y="377"/>
                          <a:pt x="253" y="377"/>
                        </a:cubicBezTo>
                        <a:cubicBezTo>
                          <a:pt x="253" y="377"/>
                          <a:pt x="253" y="377"/>
                          <a:pt x="253" y="377"/>
                        </a:cubicBezTo>
                        <a:cubicBezTo>
                          <a:pt x="254" y="377"/>
                          <a:pt x="254" y="377"/>
                          <a:pt x="254" y="377"/>
                        </a:cubicBezTo>
                        <a:cubicBezTo>
                          <a:pt x="254" y="377"/>
                          <a:pt x="254" y="377"/>
                          <a:pt x="254" y="377"/>
                        </a:cubicBezTo>
                        <a:cubicBezTo>
                          <a:pt x="254" y="377"/>
                          <a:pt x="254" y="377"/>
                          <a:pt x="254" y="377"/>
                        </a:cubicBezTo>
                        <a:cubicBezTo>
                          <a:pt x="254" y="377"/>
                          <a:pt x="254" y="377"/>
                          <a:pt x="254" y="377"/>
                        </a:cubicBezTo>
                        <a:cubicBezTo>
                          <a:pt x="254" y="377"/>
                          <a:pt x="254" y="377"/>
                          <a:pt x="254" y="377"/>
                        </a:cubicBezTo>
                        <a:cubicBezTo>
                          <a:pt x="254" y="377"/>
                          <a:pt x="254" y="377"/>
                          <a:pt x="254" y="377"/>
                        </a:cubicBezTo>
                        <a:cubicBezTo>
                          <a:pt x="254" y="377"/>
                          <a:pt x="254" y="377"/>
                          <a:pt x="254" y="377"/>
                        </a:cubicBezTo>
                        <a:cubicBezTo>
                          <a:pt x="255" y="377"/>
                          <a:pt x="255" y="377"/>
                          <a:pt x="255" y="377"/>
                        </a:cubicBezTo>
                        <a:cubicBezTo>
                          <a:pt x="255" y="377"/>
                          <a:pt x="255" y="377"/>
                          <a:pt x="255" y="377"/>
                        </a:cubicBezTo>
                        <a:cubicBezTo>
                          <a:pt x="255" y="377"/>
                          <a:pt x="255" y="377"/>
                          <a:pt x="255" y="377"/>
                        </a:cubicBezTo>
                        <a:cubicBezTo>
                          <a:pt x="255" y="377"/>
                          <a:pt x="255" y="377"/>
                          <a:pt x="255" y="377"/>
                        </a:cubicBezTo>
                        <a:cubicBezTo>
                          <a:pt x="255" y="377"/>
                          <a:pt x="255" y="377"/>
                          <a:pt x="255" y="377"/>
                        </a:cubicBezTo>
                        <a:cubicBezTo>
                          <a:pt x="255" y="377"/>
                          <a:pt x="255" y="377"/>
                          <a:pt x="255" y="377"/>
                        </a:cubicBezTo>
                        <a:cubicBezTo>
                          <a:pt x="255" y="377"/>
                          <a:pt x="255" y="377"/>
                          <a:pt x="255" y="377"/>
                        </a:cubicBezTo>
                        <a:cubicBezTo>
                          <a:pt x="255" y="377"/>
                          <a:pt x="255" y="377"/>
                          <a:pt x="255" y="377"/>
                        </a:cubicBezTo>
                        <a:cubicBezTo>
                          <a:pt x="255" y="377"/>
                          <a:pt x="255" y="377"/>
                          <a:pt x="255" y="377"/>
                        </a:cubicBezTo>
                        <a:cubicBezTo>
                          <a:pt x="256" y="377"/>
                          <a:pt x="256" y="377"/>
                          <a:pt x="256" y="377"/>
                        </a:cubicBezTo>
                        <a:cubicBezTo>
                          <a:pt x="256" y="377"/>
                          <a:pt x="256" y="377"/>
                          <a:pt x="256" y="377"/>
                        </a:cubicBezTo>
                        <a:cubicBezTo>
                          <a:pt x="256" y="377"/>
                          <a:pt x="256" y="377"/>
                          <a:pt x="256" y="377"/>
                        </a:cubicBezTo>
                        <a:cubicBezTo>
                          <a:pt x="256" y="378"/>
                          <a:pt x="256" y="378"/>
                          <a:pt x="256" y="378"/>
                        </a:cubicBezTo>
                        <a:cubicBezTo>
                          <a:pt x="256" y="378"/>
                          <a:pt x="256" y="378"/>
                          <a:pt x="256" y="378"/>
                        </a:cubicBezTo>
                        <a:cubicBezTo>
                          <a:pt x="256" y="378"/>
                          <a:pt x="256" y="378"/>
                          <a:pt x="256" y="378"/>
                        </a:cubicBezTo>
                        <a:cubicBezTo>
                          <a:pt x="256" y="378"/>
                          <a:pt x="256" y="378"/>
                          <a:pt x="256" y="378"/>
                        </a:cubicBezTo>
                        <a:cubicBezTo>
                          <a:pt x="256" y="378"/>
                          <a:pt x="256" y="378"/>
                          <a:pt x="256" y="378"/>
                        </a:cubicBezTo>
                        <a:cubicBezTo>
                          <a:pt x="256" y="378"/>
                          <a:pt x="256" y="378"/>
                          <a:pt x="256" y="378"/>
                        </a:cubicBezTo>
                        <a:cubicBezTo>
                          <a:pt x="257" y="378"/>
                          <a:pt x="257" y="378"/>
                          <a:pt x="257" y="378"/>
                        </a:cubicBezTo>
                        <a:cubicBezTo>
                          <a:pt x="257" y="378"/>
                          <a:pt x="257" y="378"/>
                          <a:pt x="257" y="378"/>
                        </a:cubicBezTo>
                        <a:cubicBezTo>
                          <a:pt x="257" y="378"/>
                          <a:pt x="257" y="378"/>
                          <a:pt x="257" y="378"/>
                        </a:cubicBezTo>
                        <a:cubicBezTo>
                          <a:pt x="257" y="378"/>
                          <a:pt x="257" y="378"/>
                          <a:pt x="257" y="378"/>
                        </a:cubicBezTo>
                        <a:cubicBezTo>
                          <a:pt x="257" y="379"/>
                          <a:pt x="257" y="379"/>
                          <a:pt x="257" y="379"/>
                        </a:cubicBezTo>
                        <a:cubicBezTo>
                          <a:pt x="257" y="379"/>
                          <a:pt x="257" y="379"/>
                          <a:pt x="257" y="379"/>
                        </a:cubicBezTo>
                        <a:cubicBezTo>
                          <a:pt x="257" y="379"/>
                          <a:pt x="257" y="379"/>
                          <a:pt x="257" y="379"/>
                        </a:cubicBezTo>
                        <a:cubicBezTo>
                          <a:pt x="258" y="379"/>
                          <a:pt x="258" y="379"/>
                          <a:pt x="258" y="379"/>
                        </a:cubicBezTo>
                        <a:cubicBezTo>
                          <a:pt x="258" y="379"/>
                          <a:pt x="258" y="380"/>
                          <a:pt x="258" y="380"/>
                        </a:cubicBezTo>
                        <a:cubicBezTo>
                          <a:pt x="258" y="380"/>
                          <a:pt x="258" y="380"/>
                          <a:pt x="258" y="380"/>
                        </a:cubicBezTo>
                        <a:cubicBezTo>
                          <a:pt x="258" y="380"/>
                          <a:pt x="258" y="380"/>
                          <a:pt x="258" y="380"/>
                        </a:cubicBezTo>
                        <a:cubicBezTo>
                          <a:pt x="258" y="380"/>
                          <a:pt x="258" y="380"/>
                          <a:pt x="258" y="380"/>
                        </a:cubicBezTo>
                        <a:cubicBezTo>
                          <a:pt x="258" y="381"/>
                          <a:pt x="258" y="381"/>
                          <a:pt x="258" y="381"/>
                        </a:cubicBezTo>
                        <a:cubicBezTo>
                          <a:pt x="258" y="381"/>
                          <a:pt x="258" y="381"/>
                          <a:pt x="258" y="381"/>
                        </a:cubicBezTo>
                        <a:cubicBezTo>
                          <a:pt x="258" y="381"/>
                          <a:pt x="258" y="381"/>
                          <a:pt x="258" y="381"/>
                        </a:cubicBezTo>
                        <a:cubicBezTo>
                          <a:pt x="258" y="381"/>
                          <a:pt x="258" y="381"/>
                          <a:pt x="258" y="381"/>
                        </a:cubicBezTo>
                        <a:cubicBezTo>
                          <a:pt x="258" y="382"/>
                          <a:pt x="258" y="382"/>
                          <a:pt x="258" y="382"/>
                        </a:cubicBezTo>
                        <a:cubicBezTo>
                          <a:pt x="258" y="382"/>
                          <a:pt x="258" y="382"/>
                          <a:pt x="258" y="382"/>
                        </a:cubicBezTo>
                        <a:cubicBezTo>
                          <a:pt x="258" y="383"/>
                          <a:pt x="258" y="383"/>
                          <a:pt x="258" y="383"/>
                        </a:cubicBezTo>
                        <a:cubicBezTo>
                          <a:pt x="258" y="383"/>
                          <a:pt x="258" y="383"/>
                          <a:pt x="258" y="383"/>
                        </a:cubicBezTo>
                        <a:cubicBezTo>
                          <a:pt x="258" y="383"/>
                          <a:pt x="258" y="383"/>
                          <a:pt x="258" y="383"/>
                        </a:cubicBezTo>
                        <a:cubicBezTo>
                          <a:pt x="258" y="383"/>
                          <a:pt x="258" y="383"/>
                          <a:pt x="258" y="383"/>
                        </a:cubicBezTo>
                        <a:cubicBezTo>
                          <a:pt x="258" y="383"/>
                          <a:pt x="258" y="383"/>
                          <a:pt x="258" y="383"/>
                        </a:cubicBezTo>
                        <a:cubicBezTo>
                          <a:pt x="258" y="383"/>
                          <a:pt x="258" y="383"/>
                          <a:pt x="258" y="383"/>
                        </a:cubicBezTo>
                        <a:cubicBezTo>
                          <a:pt x="258" y="384"/>
                          <a:pt x="258" y="384"/>
                          <a:pt x="258" y="384"/>
                        </a:cubicBezTo>
                        <a:cubicBezTo>
                          <a:pt x="258" y="384"/>
                          <a:pt x="258" y="384"/>
                          <a:pt x="258" y="384"/>
                        </a:cubicBezTo>
                        <a:cubicBezTo>
                          <a:pt x="258" y="384"/>
                          <a:pt x="258" y="384"/>
                          <a:pt x="258" y="384"/>
                        </a:cubicBezTo>
                        <a:cubicBezTo>
                          <a:pt x="258" y="384"/>
                          <a:pt x="258" y="384"/>
                          <a:pt x="258" y="384"/>
                        </a:cubicBezTo>
                        <a:cubicBezTo>
                          <a:pt x="258" y="384"/>
                          <a:pt x="258" y="384"/>
                          <a:pt x="258" y="384"/>
                        </a:cubicBezTo>
                        <a:cubicBezTo>
                          <a:pt x="258" y="384"/>
                          <a:pt x="258" y="384"/>
                          <a:pt x="258" y="384"/>
                        </a:cubicBezTo>
                        <a:cubicBezTo>
                          <a:pt x="258" y="384"/>
                          <a:pt x="258" y="384"/>
                          <a:pt x="258" y="384"/>
                        </a:cubicBezTo>
                        <a:cubicBezTo>
                          <a:pt x="259" y="384"/>
                          <a:pt x="259" y="384"/>
                          <a:pt x="259" y="384"/>
                        </a:cubicBezTo>
                        <a:cubicBezTo>
                          <a:pt x="259" y="384"/>
                          <a:pt x="259" y="384"/>
                          <a:pt x="259" y="384"/>
                        </a:cubicBezTo>
                        <a:cubicBezTo>
                          <a:pt x="259" y="384"/>
                          <a:pt x="259" y="384"/>
                          <a:pt x="259" y="384"/>
                        </a:cubicBezTo>
                        <a:cubicBezTo>
                          <a:pt x="259" y="384"/>
                          <a:pt x="259" y="384"/>
                          <a:pt x="259" y="384"/>
                        </a:cubicBezTo>
                        <a:cubicBezTo>
                          <a:pt x="259" y="384"/>
                          <a:pt x="259" y="384"/>
                          <a:pt x="259" y="384"/>
                        </a:cubicBezTo>
                        <a:cubicBezTo>
                          <a:pt x="259" y="385"/>
                          <a:pt x="259" y="385"/>
                          <a:pt x="259" y="385"/>
                        </a:cubicBezTo>
                        <a:cubicBezTo>
                          <a:pt x="259" y="385"/>
                          <a:pt x="259" y="385"/>
                          <a:pt x="259" y="385"/>
                        </a:cubicBezTo>
                        <a:cubicBezTo>
                          <a:pt x="259" y="385"/>
                          <a:pt x="259" y="385"/>
                          <a:pt x="259" y="385"/>
                        </a:cubicBezTo>
                        <a:cubicBezTo>
                          <a:pt x="259" y="385"/>
                          <a:pt x="259" y="385"/>
                          <a:pt x="259" y="385"/>
                        </a:cubicBezTo>
                        <a:cubicBezTo>
                          <a:pt x="259" y="386"/>
                          <a:pt x="259" y="386"/>
                          <a:pt x="259" y="386"/>
                        </a:cubicBezTo>
                        <a:cubicBezTo>
                          <a:pt x="259" y="386"/>
                          <a:pt x="259" y="386"/>
                          <a:pt x="259" y="386"/>
                        </a:cubicBezTo>
                        <a:cubicBezTo>
                          <a:pt x="259" y="386"/>
                          <a:pt x="259" y="386"/>
                          <a:pt x="259" y="386"/>
                        </a:cubicBezTo>
                        <a:cubicBezTo>
                          <a:pt x="259" y="386"/>
                          <a:pt x="259" y="386"/>
                          <a:pt x="259" y="386"/>
                        </a:cubicBezTo>
                        <a:cubicBezTo>
                          <a:pt x="259" y="386"/>
                          <a:pt x="259" y="386"/>
                          <a:pt x="259" y="386"/>
                        </a:cubicBezTo>
                        <a:cubicBezTo>
                          <a:pt x="259" y="386"/>
                          <a:pt x="259" y="386"/>
                          <a:pt x="259" y="386"/>
                        </a:cubicBezTo>
                        <a:cubicBezTo>
                          <a:pt x="259" y="387"/>
                          <a:pt x="259" y="387"/>
                          <a:pt x="259" y="387"/>
                        </a:cubicBezTo>
                        <a:cubicBezTo>
                          <a:pt x="259" y="387"/>
                          <a:pt x="259" y="387"/>
                          <a:pt x="259" y="387"/>
                        </a:cubicBezTo>
                        <a:cubicBezTo>
                          <a:pt x="259" y="387"/>
                          <a:pt x="259" y="387"/>
                          <a:pt x="259" y="387"/>
                        </a:cubicBezTo>
                        <a:cubicBezTo>
                          <a:pt x="259" y="387"/>
                          <a:pt x="259" y="387"/>
                          <a:pt x="259" y="387"/>
                        </a:cubicBezTo>
                        <a:cubicBezTo>
                          <a:pt x="259" y="387"/>
                          <a:pt x="259" y="387"/>
                          <a:pt x="259" y="387"/>
                        </a:cubicBezTo>
                        <a:cubicBezTo>
                          <a:pt x="259" y="387"/>
                          <a:pt x="259" y="387"/>
                          <a:pt x="259" y="387"/>
                        </a:cubicBezTo>
                        <a:cubicBezTo>
                          <a:pt x="259" y="387"/>
                          <a:pt x="259" y="387"/>
                          <a:pt x="259" y="387"/>
                        </a:cubicBezTo>
                        <a:cubicBezTo>
                          <a:pt x="259" y="387"/>
                          <a:pt x="259" y="387"/>
                          <a:pt x="259" y="387"/>
                        </a:cubicBezTo>
                        <a:cubicBezTo>
                          <a:pt x="259" y="387"/>
                          <a:pt x="259" y="387"/>
                          <a:pt x="259" y="387"/>
                        </a:cubicBezTo>
                        <a:cubicBezTo>
                          <a:pt x="259" y="388"/>
                          <a:pt x="259" y="388"/>
                          <a:pt x="259" y="388"/>
                        </a:cubicBezTo>
                        <a:cubicBezTo>
                          <a:pt x="259" y="388"/>
                          <a:pt x="259" y="388"/>
                          <a:pt x="259" y="388"/>
                        </a:cubicBezTo>
                        <a:cubicBezTo>
                          <a:pt x="259" y="388"/>
                          <a:pt x="259" y="388"/>
                          <a:pt x="259" y="388"/>
                        </a:cubicBezTo>
                        <a:cubicBezTo>
                          <a:pt x="259" y="388"/>
                          <a:pt x="259" y="388"/>
                          <a:pt x="259" y="388"/>
                        </a:cubicBezTo>
                        <a:cubicBezTo>
                          <a:pt x="259" y="388"/>
                          <a:pt x="259" y="388"/>
                          <a:pt x="259" y="388"/>
                        </a:cubicBezTo>
                        <a:cubicBezTo>
                          <a:pt x="259" y="388"/>
                          <a:pt x="259" y="388"/>
                          <a:pt x="259" y="388"/>
                        </a:cubicBezTo>
                        <a:cubicBezTo>
                          <a:pt x="260" y="388"/>
                          <a:pt x="260" y="388"/>
                          <a:pt x="260" y="388"/>
                        </a:cubicBezTo>
                        <a:cubicBezTo>
                          <a:pt x="260" y="388"/>
                          <a:pt x="260" y="388"/>
                          <a:pt x="260" y="388"/>
                        </a:cubicBezTo>
                        <a:cubicBezTo>
                          <a:pt x="260" y="388"/>
                          <a:pt x="260" y="388"/>
                          <a:pt x="260" y="388"/>
                        </a:cubicBezTo>
                        <a:cubicBezTo>
                          <a:pt x="260" y="389"/>
                          <a:pt x="260" y="389"/>
                          <a:pt x="260" y="389"/>
                        </a:cubicBezTo>
                        <a:cubicBezTo>
                          <a:pt x="260" y="389"/>
                          <a:pt x="260" y="389"/>
                          <a:pt x="260" y="389"/>
                        </a:cubicBezTo>
                        <a:cubicBezTo>
                          <a:pt x="260" y="389"/>
                          <a:pt x="260" y="389"/>
                          <a:pt x="260" y="389"/>
                        </a:cubicBezTo>
                        <a:cubicBezTo>
                          <a:pt x="260" y="389"/>
                          <a:pt x="260" y="389"/>
                          <a:pt x="260" y="389"/>
                        </a:cubicBezTo>
                        <a:cubicBezTo>
                          <a:pt x="260" y="389"/>
                          <a:pt x="260" y="389"/>
                          <a:pt x="260" y="389"/>
                        </a:cubicBezTo>
                        <a:cubicBezTo>
                          <a:pt x="260" y="389"/>
                          <a:pt x="260" y="389"/>
                          <a:pt x="260" y="389"/>
                        </a:cubicBezTo>
                        <a:cubicBezTo>
                          <a:pt x="260" y="389"/>
                          <a:pt x="260" y="389"/>
                          <a:pt x="260" y="389"/>
                        </a:cubicBezTo>
                        <a:cubicBezTo>
                          <a:pt x="260" y="390"/>
                          <a:pt x="260" y="390"/>
                          <a:pt x="260" y="390"/>
                        </a:cubicBezTo>
                        <a:cubicBezTo>
                          <a:pt x="260" y="390"/>
                          <a:pt x="260" y="390"/>
                          <a:pt x="260" y="390"/>
                        </a:cubicBezTo>
                        <a:cubicBezTo>
                          <a:pt x="260" y="390"/>
                          <a:pt x="260" y="390"/>
                          <a:pt x="260" y="390"/>
                        </a:cubicBezTo>
                        <a:cubicBezTo>
                          <a:pt x="260" y="390"/>
                          <a:pt x="260" y="390"/>
                          <a:pt x="260" y="390"/>
                        </a:cubicBezTo>
                        <a:cubicBezTo>
                          <a:pt x="260" y="390"/>
                          <a:pt x="260" y="390"/>
                          <a:pt x="260" y="390"/>
                        </a:cubicBezTo>
                        <a:cubicBezTo>
                          <a:pt x="260" y="390"/>
                          <a:pt x="260" y="390"/>
                          <a:pt x="260" y="390"/>
                        </a:cubicBezTo>
                        <a:cubicBezTo>
                          <a:pt x="260" y="390"/>
                          <a:pt x="260" y="390"/>
                          <a:pt x="260" y="390"/>
                        </a:cubicBezTo>
                        <a:cubicBezTo>
                          <a:pt x="260" y="390"/>
                          <a:pt x="260" y="390"/>
                          <a:pt x="260" y="390"/>
                        </a:cubicBezTo>
                        <a:cubicBezTo>
                          <a:pt x="260" y="390"/>
                          <a:pt x="260" y="390"/>
                          <a:pt x="260" y="390"/>
                        </a:cubicBezTo>
                        <a:cubicBezTo>
                          <a:pt x="260" y="390"/>
                          <a:pt x="260" y="390"/>
                          <a:pt x="260" y="390"/>
                        </a:cubicBezTo>
                        <a:cubicBezTo>
                          <a:pt x="260" y="391"/>
                          <a:pt x="260" y="391"/>
                          <a:pt x="260" y="391"/>
                        </a:cubicBezTo>
                        <a:cubicBezTo>
                          <a:pt x="260" y="391"/>
                          <a:pt x="260" y="391"/>
                          <a:pt x="260" y="391"/>
                        </a:cubicBezTo>
                        <a:cubicBezTo>
                          <a:pt x="260" y="391"/>
                          <a:pt x="260" y="391"/>
                          <a:pt x="260" y="391"/>
                        </a:cubicBezTo>
                        <a:cubicBezTo>
                          <a:pt x="260" y="391"/>
                          <a:pt x="260" y="391"/>
                          <a:pt x="260" y="391"/>
                        </a:cubicBezTo>
                        <a:cubicBezTo>
                          <a:pt x="260" y="391"/>
                          <a:pt x="260" y="391"/>
                          <a:pt x="260" y="391"/>
                        </a:cubicBezTo>
                        <a:cubicBezTo>
                          <a:pt x="260" y="391"/>
                          <a:pt x="260" y="391"/>
                          <a:pt x="260" y="391"/>
                        </a:cubicBezTo>
                        <a:cubicBezTo>
                          <a:pt x="260" y="391"/>
                          <a:pt x="260" y="391"/>
                          <a:pt x="260" y="391"/>
                        </a:cubicBezTo>
                        <a:cubicBezTo>
                          <a:pt x="260" y="392"/>
                          <a:pt x="260" y="392"/>
                          <a:pt x="260" y="392"/>
                        </a:cubicBezTo>
                        <a:cubicBezTo>
                          <a:pt x="260" y="392"/>
                          <a:pt x="260" y="392"/>
                          <a:pt x="260" y="392"/>
                        </a:cubicBezTo>
                        <a:cubicBezTo>
                          <a:pt x="260" y="392"/>
                          <a:pt x="260" y="392"/>
                          <a:pt x="260" y="392"/>
                        </a:cubicBezTo>
                        <a:cubicBezTo>
                          <a:pt x="260" y="392"/>
                          <a:pt x="260" y="392"/>
                          <a:pt x="260" y="392"/>
                        </a:cubicBezTo>
                        <a:cubicBezTo>
                          <a:pt x="261" y="392"/>
                          <a:pt x="261" y="392"/>
                          <a:pt x="261" y="392"/>
                        </a:cubicBezTo>
                        <a:cubicBezTo>
                          <a:pt x="261" y="392"/>
                          <a:pt x="261" y="392"/>
                          <a:pt x="261" y="392"/>
                        </a:cubicBezTo>
                        <a:cubicBezTo>
                          <a:pt x="261" y="392"/>
                          <a:pt x="261" y="392"/>
                          <a:pt x="261" y="392"/>
                        </a:cubicBezTo>
                        <a:cubicBezTo>
                          <a:pt x="261" y="392"/>
                          <a:pt x="261" y="392"/>
                          <a:pt x="261" y="392"/>
                        </a:cubicBezTo>
                        <a:cubicBezTo>
                          <a:pt x="261" y="393"/>
                          <a:pt x="261" y="393"/>
                          <a:pt x="261" y="393"/>
                        </a:cubicBezTo>
                        <a:cubicBezTo>
                          <a:pt x="261" y="393"/>
                          <a:pt x="261" y="393"/>
                          <a:pt x="261" y="393"/>
                        </a:cubicBezTo>
                        <a:cubicBezTo>
                          <a:pt x="261" y="393"/>
                          <a:pt x="261" y="393"/>
                          <a:pt x="261" y="393"/>
                        </a:cubicBezTo>
                        <a:cubicBezTo>
                          <a:pt x="261" y="393"/>
                          <a:pt x="261" y="393"/>
                          <a:pt x="261" y="393"/>
                        </a:cubicBezTo>
                        <a:cubicBezTo>
                          <a:pt x="261" y="393"/>
                          <a:pt x="261" y="393"/>
                          <a:pt x="261" y="393"/>
                        </a:cubicBezTo>
                        <a:cubicBezTo>
                          <a:pt x="261" y="393"/>
                          <a:pt x="261" y="393"/>
                          <a:pt x="261" y="393"/>
                        </a:cubicBezTo>
                        <a:cubicBezTo>
                          <a:pt x="261" y="393"/>
                          <a:pt x="261" y="393"/>
                          <a:pt x="261" y="393"/>
                        </a:cubicBezTo>
                        <a:cubicBezTo>
                          <a:pt x="261" y="394"/>
                          <a:pt x="261" y="394"/>
                          <a:pt x="261" y="394"/>
                        </a:cubicBezTo>
                        <a:cubicBezTo>
                          <a:pt x="261" y="394"/>
                          <a:pt x="261" y="394"/>
                          <a:pt x="261" y="394"/>
                        </a:cubicBezTo>
                        <a:cubicBezTo>
                          <a:pt x="261" y="394"/>
                          <a:pt x="261" y="394"/>
                          <a:pt x="261" y="394"/>
                        </a:cubicBezTo>
                        <a:cubicBezTo>
                          <a:pt x="261" y="394"/>
                          <a:pt x="261" y="394"/>
                          <a:pt x="261" y="394"/>
                        </a:cubicBezTo>
                        <a:cubicBezTo>
                          <a:pt x="261" y="394"/>
                          <a:pt x="261" y="394"/>
                          <a:pt x="261" y="394"/>
                        </a:cubicBezTo>
                        <a:cubicBezTo>
                          <a:pt x="261" y="394"/>
                          <a:pt x="261" y="394"/>
                          <a:pt x="261" y="394"/>
                        </a:cubicBezTo>
                        <a:cubicBezTo>
                          <a:pt x="261" y="394"/>
                          <a:pt x="261" y="394"/>
                          <a:pt x="261" y="394"/>
                        </a:cubicBezTo>
                        <a:cubicBezTo>
                          <a:pt x="261" y="394"/>
                          <a:pt x="261" y="394"/>
                          <a:pt x="261" y="394"/>
                        </a:cubicBezTo>
                        <a:cubicBezTo>
                          <a:pt x="262" y="394"/>
                          <a:pt x="262" y="394"/>
                          <a:pt x="262" y="394"/>
                        </a:cubicBezTo>
                        <a:cubicBezTo>
                          <a:pt x="262" y="394"/>
                          <a:pt x="262" y="394"/>
                          <a:pt x="262" y="394"/>
                        </a:cubicBezTo>
                        <a:cubicBezTo>
                          <a:pt x="262" y="394"/>
                          <a:pt x="262" y="394"/>
                          <a:pt x="262" y="394"/>
                        </a:cubicBezTo>
                        <a:cubicBezTo>
                          <a:pt x="262" y="394"/>
                          <a:pt x="262" y="394"/>
                          <a:pt x="262" y="394"/>
                        </a:cubicBezTo>
                        <a:cubicBezTo>
                          <a:pt x="262" y="394"/>
                          <a:pt x="262" y="394"/>
                          <a:pt x="262" y="394"/>
                        </a:cubicBezTo>
                        <a:cubicBezTo>
                          <a:pt x="262" y="394"/>
                          <a:pt x="262" y="394"/>
                          <a:pt x="262" y="394"/>
                        </a:cubicBezTo>
                        <a:cubicBezTo>
                          <a:pt x="262" y="394"/>
                          <a:pt x="262" y="394"/>
                          <a:pt x="262" y="394"/>
                        </a:cubicBezTo>
                        <a:cubicBezTo>
                          <a:pt x="262" y="394"/>
                          <a:pt x="262" y="394"/>
                          <a:pt x="262" y="394"/>
                        </a:cubicBezTo>
                        <a:cubicBezTo>
                          <a:pt x="262" y="394"/>
                          <a:pt x="262" y="394"/>
                          <a:pt x="262" y="394"/>
                        </a:cubicBezTo>
                        <a:cubicBezTo>
                          <a:pt x="262" y="395"/>
                          <a:pt x="262" y="395"/>
                          <a:pt x="262" y="395"/>
                        </a:cubicBezTo>
                        <a:cubicBezTo>
                          <a:pt x="262" y="395"/>
                          <a:pt x="262" y="395"/>
                          <a:pt x="262" y="395"/>
                        </a:cubicBezTo>
                        <a:cubicBezTo>
                          <a:pt x="262" y="395"/>
                          <a:pt x="262" y="395"/>
                          <a:pt x="262" y="395"/>
                        </a:cubicBezTo>
                        <a:cubicBezTo>
                          <a:pt x="262" y="395"/>
                          <a:pt x="262" y="395"/>
                          <a:pt x="262" y="395"/>
                        </a:cubicBezTo>
                        <a:cubicBezTo>
                          <a:pt x="262" y="395"/>
                          <a:pt x="262" y="395"/>
                          <a:pt x="262" y="395"/>
                        </a:cubicBezTo>
                        <a:cubicBezTo>
                          <a:pt x="262" y="395"/>
                          <a:pt x="262" y="395"/>
                          <a:pt x="262" y="395"/>
                        </a:cubicBezTo>
                        <a:cubicBezTo>
                          <a:pt x="262" y="395"/>
                          <a:pt x="262" y="395"/>
                          <a:pt x="262" y="395"/>
                        </a:cubicBezTo>
                        <a:cubicBezTo>
                          <a:pt x="262" y="395"/>
                          <a:pt x="262" y="395"/>
                          <a:pt x="262" y="395"/>
                        </a:cubicBezTo>
                        <a:cubicBezTo>
                          <a:pt x="262" y="395"/>
                          <a:pt x="262" y="395"/>
                          <a:pt x="262" y="395"/>
                        </a:cubicBezTo>
                        <a:cubicBezTo>
                          <a:pt x="262" y="395"/>
                          <a:pt x="262" y="395"/>
                          <a:pt x="262" y="395"/>
                        </a:cubicBezTo>
                        <a:cubicBezTo>
                          <a:pt x="262" y="395"/>
                          <a:pt x="262" y="395"/>
                          <a:pt x="262" y="395"/>
                        </a:cubicBezTo>
                        <a:cubicBezTo>
                          <a:pt x="262" y="395"/>
                          <a:pt x="262" y="395"/>
                          <a:pt x="262" y="395"/>
                        </a:cubicBezTo>
                        <a:cubicBezTo>
                          <a:pt x="262" y="396"/>
                          <a:pt x="262" y="396"/>
                          <a:pt x="262" y="396"/>
                        </a:cubicBezTo>
                        <a:cubicBezTo>
                          <a:pt x="262" y="396"/>
                          <a:pt x="262" y="396"/>
                          <a:pt x="262" y="396"/>
                        </a:cubicBezTo>
                        <a:cubicBezTo>
                          <a:pt x="262" y="396"/>
                          <a:pt x="262" y="396"/>
                          <a:pt x="262" y="396"/>
                        </a:cubicBezTo>
                        <a:cubicBezTo>
                          <a:pt x="262" y="396"/>
                          <a:pt x="262" y="396"/>
                          <a:pt x="262" y="396"/>
                        </a:cubicBezTo>
                        <a:cubicBezTo>
                          <a:pt x="262" y="396"/>
                          <a:pt x="262" y="396"/>
                          <a:pt x="262" y="396"/>
                        </a:cubicBezTo>
                        <a:cubicBezTo>
                          <a:pt x="262" y="396"/>
                          <a:pt x="262" y="396"/>
                          <a:pt x="262" y="396"/>
                        </a:cubicBezTo>
                        <a:cubicBezTo>
                          <a:pt x="262" y="396"/>
                          <a:pt x="262" y="396"/>
                          <a:pt x="262" y="396"/>
                        </a:cubicBezTo>
                        <a:cubicBezTo>
                          <a:pt x="262" y="396"/>
                          <a:pt x="262" y="396"/>
                          <a:pt x="262" y="396"/>
                        </a:cubicBezTo>
                        <a:cubicBezTo>
                          <a:pt x="262" y="396"/>
                          <a:pt x="262" y="396"/>
                          <a:pt x="262" y="396"/>
                        </a:cubicBezTo>
                        <a:cubicBezTo>
                          <a:pt x="262" y="396"/>
                          <a:pt x="262" y="396"/>
                          <a:pt x="262" y="396"/>
                        </a:cubicBezTo>
                        <a:cubicBezTo>
                          <a:pt x="262" y="396"/>
                          <a:pt x="262" y="396"/>
                          <a:pt x="262" y="396"/>
                        </a:cubicBezTo>
                        <a:cubicBezTo>
                          <a:pt x="262" y="397"/>
                          <a:pt x="262" y="397"/>
                          <a:pt x="262" y="397"/>
                        </a:cubicBezTo>
                        <a:cubicBezTo>
                          <a:pt x="262" y="397"/>
                          <a:pt x="262" y="397"/>
                          <a:pt x="262" y="397"/>
                        </a:cubicBezTo>
                        <a:cubicBezTo>
                          <a:pt x="262" y="397"/>
                          <a:pt x="262" y="397"/>
                          <a:pt x="262" y="397"/>
                        </a:cubicBezTo>
                        <a:cubicBezTo>
                          <a:pt x="262" y="397"/>
                          <a:pt x="262" y="397"/>
                          <a:pt x="262" y="397"/>
                        </a:cubicBezTo>
                        <a:cubicBezTo>
                          <a:pt x="262" y="397"/>
                          <a:pt x="262" y="397"/>
                          <a:pt x="262" y="397"/>
                        </a:cubicBezTo>
                        <a:cubicBezTo>
                          <a:pt x="262" y="398"/>
                          <a:pt x="262" y="398"/>
                          <a:pt x="262" y="398"/>
                        </a:cubicBezTo>
                        <a:cubicBezTo>
                          <a:pt x="262" y="398"/>
                          <a:pt x="262" y="398"/>
                          <a:pt x="262" y="398"/>
                        </a:cubicBezTo>
                        <a:cubicBezTo>
                          <a:pt x="262" y="398"/>
                          <a:pt x="262" y="398"/>
                          <a:pt x="262" y="398"/>
                        </a:cubicBezTo>
                        <a:cubicBezTo>
                          <a:pt x="262" y="398"/>
                          <a:pt x="262" y="398"/>
                          <a:pt x="262" y="398"/>
                        </a:cubicBezTo>
                        <a:cubicBezTo>
                          <a:pt x="262" y="398"/>
                          <a:pt x="262" y="398"/>
                          <a:pt x="262" y="398"/>
                        </a:cubicBezTo>
                        <a:cubicBezTo>
                          <a:pt x="262" y="398"/>
                          <a:pt x="262" y="398"/>
                          <a:pt x="262" y="398"/>
                        </a:cubicBezTo>
                        <a:cubicBezTo>
                          <a:pt x="262" y="398"/>
                          <a:pt x="262" y="398"/>
                          <a:pt x="262" y="398"/>
                        </a:cubicBezTo>
                        <a:cubicBezTo>
                          <a:pt x="262" y="398"/>
                          <a:pt x="262" y="398"/>
                          <a:pt x="262" y="398"/>
                        </a:cubicBezTo>
                        <a:cubicBezTo>
                          <a:pt x="262" y="399"/>
                          <a:pt x="262" y="399"/>
                          <a:pt x="262" y="399"/>
                        </a:cubicBezTo>
                        <a:cubicBezTo>
                          <a:pt x="262" y="399"/>
                          <a:pt x="262" y="399"/>
                          <a:pt x="262" y="399"/>
                        </a:cubicBezTo>
                        <a:cubicBezTo>
                          <a:pt x="262" y="399"/>
                          <a:pt x="262" y="399"/>
                          <a:pt x="262" y="399"/>
                        </a:cubicBezTo>
                        <a:cubicBezTo>
                          <a:pt x="262" y="399"/>
                          <a:pt x="262" y="399"/>
                          <a:pt x="262" y="399"/>
                        </a:cubicBezTo>
                        <a:cubicBezTo>
                          <a:pt x="262" y="399"/>
                          <a:pt x="262" y="399"/>
                          <a:pt x="262" y="399"/>
                        </a:cubicBezTo>
                        <a:cubicBezTo>
                          <a:pt x="262" y="399"/>
                          <a:pt x="262" y="399"/>
                          <a:pt x="262" y="399"/>
                        </a:cubicBezTo>
                        <a:cubicBezTo>
                          <a:pt x="262" y="399"/>
                          <a:pt x="262" y="399"/>
                          <a:pt x="262" y="399"/>
                        </a:cubicBezTo>
                        <a:cubicBezTo>
                          <a:pt x="262" y="399"/>
                          <a:pt x="262" y="399"/>
                          <a:pt x="262" y="399"/>
                        </a:cubicBezTo>
                        <a:cubicBezTo>
                          <a:pt x="262" y="399"/>
                          <a:pt x="262" y="399"/>
                          <a:pt x="262" y="399"/>
                        </a:cubicBezTo>
                        <a:cubicBezTo>
                          <a:pt x="262" y="400"/>
                          <a:pt x="262" y="400"/>
                          <a:pt x="262" y="400"/>
                        </a:cubicBezTo>
                        <a:cubicBezTo>
                          <a:pt x="262" y="400"/>
                          <a:pt x="262" y="400"/>
                          <a:pt x="262" y="400"/>
                        </a:cubicBezTo>
                        <a:cubicBezTo>
                          <a:pt x="262" y="400"/>
                          <a:pt x="262" y="400"/>
                          <a:pt x="262" y="400"/>
                        </a:cubicBezTo>
                        <a:cubicBezTo>
                          <a:pt x="262" y="400"/>
                          <a:pt x="262" y="400"/>
                          <a:pt x="262" y="400"/>
                        </a:cubicBezTo>
                        <a:cubicBezTo>
                          <a:pt x="262" y="400"/>
                          <a:pt x="262" y="400"/>
                          <a:pt x="262" y="400"/>
                        </a:cubicBezTo>
                        <a:cubicBezTo>
                          <a:pt x="262" y="401"/>
                          <a:pt x="262" y="401"/>
                          <a:pt x="262" y="401"/>
                        </a:cubicBezTo>
                        <a:cubicBezTo>
                          <a:pt x="263" y="401"/>
                          <a:pt x="263" y="401"/>
                          <a:pt x="263" y="401"/>
                        </a:cubicBezTo>
                        <a:cubicBezTo>
                          <a:pt x="263" y="401"/>
                          <a:pt x="263" y="401"/>
                          <a:pt x="263" y="401"/>
                        </a:cubicBezTo>
                        <a:cubicBezTo>
                          <a:pt x="263" y="401"/>
                          <a:pt x="263" y="401"/>
                          <a:pt x="263" y="401"/>
                        </a:cubicBezTo>
                        <a:cubicBezTo>
                          <a:pt x="263" y="401"/>
                          <a:pt x="263" y="401"/>
                          <a:pt x="263" y="401"/>
                        </a:cubicBezTo>
                        <a:cubicBezTo>
                          <a:pt x="263" y="401"/>
                          <a:pt x="263" y="401"/>
                          <a:pt x="263" y="401"/>
                        </a:cubicBezTo>
                        <a:cubicBezTo>
                          <a:pt x="263" y="401"/>
                          <a:pt x="263" y="401"/>
                          <a:pt x="263" y="401"/>
                        </a:cubicBezTo>
                        <a:cubicBezTo>
                          <a:pt x="263" y="402"/>
                          <a:pt x="263" y="402"/>
                          <a:pt x="263" y="402"/>
                        </a:cubicBezTo>
                        <a:cubicBezTo>
                          <a:pt x="263" y="402"/>
                          <a:pt x="263" y="402"/>
                          <a:pt x="263" y="402"/>
                        </a:cubicBezTo>
                        <a:cubicBezTo>
                          <a:pt x="263" y="402"/>
                          <a:pt x="263" y="402"/>
                          <a:pt x="263" y="402"/>
                        </a:cubicBezTo>
                        <a:cubicBezTo>
                          <a:pt x="263" y="402"/>
                          <a:pt x="263" y="402"/>
                          <a:pt x="263" y="402"/>
                        </a:cubicBezTo>
                        <a:cubicBezTo>
                          <a:pt x="263" y="402"/>
                          <a:pt x="263" y="402"/>
                          <a:pt x="263" y="402"/>
                        </a:cubicBezTo>
                        <a:cubicBezTo>
                          <a:pt x="263" y="402"/>
                          <a:pt x="263" y="402"/>
                          <a:pt x="263" y="402"/>
                        </a:cubicBezTo>
                        <a:cubicBezTo>
                          <a:pt x="263" y="402"/>
                          <a:pt x="263" y="402"/>
                          <a:pt x="263" y="402"/>
                        </a:cubicBezTo>
                        <a:cubicBezTo>
                          <a:pt x="263" y="402"/>
                          <a:pt x="263" y="402"/>
                          <a:pt x="263" y="402"/>
                        </a:cubicBezTo>
                        <a:cubicBezTo>
                          <a:pt x="263" y="403"/>
                          <a:pt x="263" y="403"/>
                          <a:pt x="263" y="403"/>
                        </a:cubicBezTo>
                        <a:cubicBezTo>
                          <a:pt x="263" y="403"/>
                          <a:pt x="263" y="403"/>
                          <a:pt x="263" y="403"/>
                        </a:cubicBezTo>
                        <a:cubicBezTo>
                          <a:pt x="263" y="403"/>
                          <a:pt x="263" y="403"/>
                          <a:pt x="263" y="403"/>
                        </a:cubicBezTo>
                        <a:cubicBezTo>
                          <a:pt x="263" y="403"/>
                          <a:pt x="263" y="403"/>
                          <a:pt x="263" y="403"/>
                        </a:cubicBezTo>
                        <a:cubicBezTo>
                          <a:pt x="263" y="403"/>
                          <a:pt x="263" y="403"/>
                          <a:pt x="263" y="403"/>
                        </a:cubicBezTo>
                        <a:cubicBezTo>
                          <a:pt x="262" y="403"/>
                          <a:pt x="262" y="403"/>
                          <a:pt x="262" y="403"/>
                        </a:cubicBezTo>
                        <a:cubicBezTo>
                          <a:pt x="262" y="403"/>
                          <a:pt x="262" y="403"/>
                          <a:pt x="262" y="403"/>
                        </a:cubicBezTo>
                        <a:cubicBezTo>
                          <a:pt x="263" y="404"/>
                          <a:pt x="263" y="404"/>
                          <a:pt x="263" y="404"/>
                        </a:cubicBezTo>
                        <a:cubicBezTo>
                          <a:pt x="263" y="404"/>
                          <a:pt x="263" y="404"/>
                          <a:pt x="263" y="404"/>
                        </a:cubicBezTo>
                        <a:cubicBezTo>
                          <a:pt x="263" y="404"/>
                          <a:pt x="263" y="404"/>
                          <a:pt x="263" y="404"/>
                        </a:cubicBezTo>
                        <a:cubicBezTo>
                          <a:pt x="263" y="404"/>
                          <a:pt x="263" y="404"/>
                          <a:pt x="263" y="404"/>
                        </a:cubicBezTo>
                        <a:cubicBezTo>
                          <a:pt x="263" y="404"/>
                          <a:pt x="263" y="404"/>
                          <a:pt x="263" y="404"/>
                        </a:cubicBezTo>
                        <a:cubicBezTo>
                          <a:pt x="263" y="404"/>
                          <a:pt x="263" y="404"/>
                          <a:pt x="263" y="404"/>
                        </a:cubicBezTo>
                        <a:cubicBezTo>
                          <a:pt x="263" y="404"/>
                          <a:pt x="263" y="404"/>
                          <a:pt x="263" y="404"/>
                        </a:cubicBezTo>
                        <a:cubicBezTo>
                          <a:pt x="263" y="404"/>
                          <a:pt x="263" y="404"/>
                          <a:pt x="263" y="404"/>
                        </a:cubicBezTo>
                        <a:cubicBezTo>
                          <a:pt x="263" y="404"/>
                          <a:pt x="263" y="404"/>
                          <a:pt x="263" y="404"/>
                        </a:cubicBezTo>
                        <a:cubicBezTo>
                          <a:pt x="264" y="404"/>
                          <a:pt x="264" y="404"/>
                          <a:pt x="264" y="404"/>
                        </a:cubicBezTo>
                        <a:cubicBezTo>
                          <a:pt x="264" y="404"/>
                          <a:pt x="264" y="404"/>
                          <a:pt x="264" y="404"/>
                        </a:cubicBezTo>
                        <a:cubicBezTo>
                          <a:pt x="264" y="404"/>
                          <a:pt x="264" y="404"/>
                          <a:pt x="264" y="404"/>
                        </a:cubicBezTo>
                        <a:cubicBezTo>
                          <a:pt x="264" y="404"/>
                          <a:pt x="264" y="404"/>
                          <a:pt x="264" y="404"/>
                        </a:cubicBezTo>
                        <a:cubicBezTo>
                          <a:pt x="264" y="404"/>
                          <a:pt x="264" y="404"/>
                          <a:pt x="264" y="404"/>
                        </a:cubicBezTo>
                        <a:cubicBezTo>
                          <a:pt x="264" y="405"/>
                          <a:pt x="264" y="405"/>
                          <a:pt x="264" y="405"/>
                        </a:cubicBezTo>
                        <a:cubicBezTo>
                          <a:pt x="263" y="405"/>
                          <a:pt x="263" y="405"/>
                          <a:pt x="263" y="405"/>
                        </a:cubicBezTo>
                        <a:cubicBezTo>
                          <a:pt x="263" y="405"/>
                          <a:pt x="263" y="405"/>
                          <a:pt x="263" y="405"/>
                        </a:cubicBezTo>
                        <a:cubicBezTo>
                          <a:pt x="263" y="405"/>
                          <a:pt x="263" y="405"/>
                          <a:pt x="263" y="405"/>
                        </a:cubicBezTo>
                        <a:cubicBezTo>
                          <a:pt x="263" y="405"/>
                          <a:pt x="263" y="405"/>
                          <a:pt x="263" y="405"/>
                        </a:cubicBezTo>
                        <a:cubicBezTo>
                          <a:pt x="263" y="406"/>
                          <a:pt x="263" y="406"/>
                          <a:pt x="263" y="406"/>
                        </a:cubicBezTo>
                        <a:cubicBezTo>
                          <a:pt x="263" y="406"/>
                          <a:pt x="263" y="406"/>
                          <a:pt x="263" y="406"/>
                        </a:cubicBezTo>
                        <a:cubicBezTo>
                          <a:pt x="263" y="406"/>
                          <a:pt x="263" y="406"/>
                          <a:pt x="263" y="406"/>
                        </a:cubicBezTo>
                        <a:cubicBezTo>
                          <a:pt x="263" y="406"/>
                          <a:pt x="263" y="406"/>
                          <a:pt x="263" y="406"/>
                        </a:cubicBezTo>
                        <a:cubicBezTo>
                          <a:pt x="263" y="406"/>
                          <a:pt x="263" y="406"/>
                          <a:pt x="263" y="406"/>
                        </a:cubicBezTo>
                        <a:cubicBezTo>
                          <a:pt x="263" y="406"/>
                          <a:pt x="263" y="406"/>
                          <a:pt x="263" y="406"/>
                        </a:cubicBezTo>
                        <a:cubicBezTo>
                          <a:pt x="263" y="406"/>
                          <a:pt x="263" y="406"/>
                          <a:pt x="263" y="406"/>
                        </a:cubicBezTo>
                        <a:cubicBezTo>
                          <a:pt x="262" y="407"/>
                          <a:pt x="262" y="407"/>
                          <a:pt x="262" y="407"/>
                        </a:cubicBezTo>
                        <a:cubicBezTo>
                          <a:pt x="262" y="407"/>
                          <a:pt x="262" y="407"/>
                          <a:pt x="262" y="407"/>
                        </a:cubicBezTo>
                        <a:cubicBezTo>
                          <a:pt x="262" y="407"/>
                          <a:pt x="262" y="407"/>
                          <a:pt x="262" y="407"/>
                        </a:cubicBezTo>
                        <a:cubicBezTo>
                          <a:pt x="262" y="407"/>
                          <a:pt x="262" y="407"/>
                          <a:pt x="262" y="407"/>
                        </a:cubicBezTo>
                        <a:cubicBezTo>
                          <a:pt x="262" y="407"/>
                          <a:pt x="262" y="407"/>
                          <a:pt x="262" y="407"/>
                        </a:cubicBezTo>
                        <a:cubicBezTo>
                          <a:pt x="262" y="407"/>
                          <a:pt x="262" y="407"/>
                          <a:pt x="262" y="407"/>
                        </a:cubicBezTo>
                        <a:cubicBezTo>
                          <a:pt x="262" y="407"/>
                          <a:pt x="262" y="407"/>
                          <a:pt x="262" y="407"/>
                        </a:cubicBezTo>
                        <a:cubicBezTo>
                          <a:pt x="262" y="407"/>
                          <a:pt x="262" y="407"/>
                          <a:pt x="262" y="407"/>
                        </a:cubicBezTo>
                        <a:cubicBezTo>
                          <a:pt x="262" y="407"/>
                          <a:pt x="262" y="407"/>
                          <a:pt x="262" y="407"/>
                        </a:cubicBezTo>
                        <a:cubicBezTo>
                          <a:pt x="262" y="408"/>
                          <a:pt x="262" y="408"/>
                          <a:pt x="262" y="408"/>
                        </a:cubicBezTo>
                        <a:cubicBezTo>
                          <a:pt x="262" y="408"/>
                          <a:pt x="262" y="408"/>
                          <a:pt x="262" y="408"/>
                        </a:cubicBezTo>
                        <a:cubicBezTo>
                          <a:pt x="261" y="408"/>
                          <a:pt x="261" y="408"/>
                          <a:pt x="261" y="408"/>
                        </a:cubicBezTo>
                        <a:cubicBezTo>
                          <a:pt x="261" y="408"/>
                          <a:pt x="261" y="408"/>
                          <a:pt x="261" y="408"/>
                        </a:cubicBezTo>
                        <a:cubicBezTo>
                          <a:pt x="261" y="408"/>
                          <a:pt x="261" y="408"/>
                          <a:pt x="261" y="408"/>
                        </a:cubicBezTo>
                        <a:cubicBezTo>
                          <a:pt x="261" y="408"/>
                          <a:pt x="261" y="408"/>
                          <a:pt x="261" y="408"/>
                        </a:cubicBezTo>
                        <a:cubicBezTo>
                          <a:pt x="261" y="408"/>
                          <a:pt x="261" y="408"/>
                          <a:pt x="261" y="408"/>
                        </a:cubicBezTo>
                        <a:cubicBezTo>
                          <a:pt x="261" y="408"/>
                          <a:pt x="261" y="408"/>
                          <a:pt x="261" y="408"/>
                        </a:cubicBezTo>
                        <a:cubicBezTo>
                          <a:pt x="261" y="409"/>
                          <a:pt x="261" y="409"/>
                          <a:pt x="261" y="409"/>
                        </a:cubicBezTo>
                        <a:cubicBezTo>
                          <a:pt x="261" y="409"/>
                          <a:pt x="261" y="409"/>
                          <a:pt x="261" y="409"/>
                        </a:cubicBezTo>
                        <a:cubicBezTo>
                          <a:pt x="261" y="409"/>
                          <a:pt x="261" y="409"/>
                          <a:pt x="261" y="409"/>
                        </a:cubicBezTo>
                        <a:cubicBezTo>
                          <a:pt x="261" y="409"/>
                          <a:pt x="261" y="409"/>
                          <a:pt x="261" y="409"/>
                        </a:cubicBezTo>
                        <a:cubicBezTo>
                          <a:pt x="261" y="409"/>
                          <a:pt x="261" y="409"/>
                          <a:pt x="261" y="409"/>
                        </a:cubicBezTo>
                        <a:cubicBezTo>
                          <a:pt x="261" y="409"/>
                          <a:pt x="261" y="409"/>
                          <a:pt x="261" y="409"/>
                        </a:cubicBezTo>
                        <a:cubicBezTo>
                          <a:pt x="261" y="409"/>
                          <a:pt x="261" y="409"/>
                          <a:pt x="261" y="409"/>
                        </a:cubicBezTo>
                        <a:cubicBezTo>
                          <a:pt x="261" y="409"/>
                          <a:pt x="261" y="409"/>
                          <a:pt x="261" y="409"/>
                        </a:cubicBezTo>
                        <a:cubicBezTo>
                          <a:pt x="261" y="409"/>
                          <a:pt x="261" y="409"/>
                          <a:pt x="261" y="409"/>
                        </a:cubicBezTo>
                        <a:cubicBezTo>
                          <a:pt x="261" y="409"/>
                          <a:pt x="261" y="409"/>
                          <a:pt x="261" y="409"/>
                        </a:cubicBezTo>
                        <a:cubicBezTo>
                          <a:pt x="261" y="409"/>
                          <a:pt x="261" y="409"/>
                          <a:pt x="261" y="409"/>
                        </a:cubicBezTo>
                        <a:cubicBezTo>
                          <a:pt x="261" y="409"/>
                          <a:pt x="261" y="409"/>
                          <a:pt x="261" y="409"/>
                        </a:cubicBezTo>
                        <a:cubicBezTo>
                          <a:pt x="261" y="409"/>
                          <a:pt x="261" y="409"/>
                          <a:pt x="261" y="409"/>
                        </a:cubicBezTo>
                        <a:cubicBezTo>
                          <a:pt x="262" y="409"/>
                          <a:pt x="262" y="409"/>
                          <a:pt x="262" y="409"/>
                        </a:cubicBezTo>
                        <a:cubicBezTo>
                          <a:pt x="262" y="409"/>
                          <a:pt x="262" y="409"/>
                          <a:pt x="262" y="409"/>
                        </a:cubicBezTo>
                        <a:cubicBezTo>
                          <a:pt x="262" y="409"/>
                          <a:pt x="262" y="409"/>
                          <a:pt x="262" y="409"/>
                        </a:cubicBezTo>
                        <a:cubicBezTo>
                          <a:pt x="262" y="409"/>
                          <a:pt x="262" y="409"/>
                          <a:pt x="262" y="409"/>
                        </a:cubicBezTo>
                        <a:cubicBezTo>
                          <a:pt x="262" y="409"/>
                          <a:pt x="262" y="409"/>
                          <a:pt x="262" y="409"/>
                        </a:cubicBezTo>
                        <a:cubicBezTo>
                          <a:pt x="262" y="409"/>
                          <a:pt x="262" y="409"/>
                          <a:pt x="262" y="409"/>
                        </a:cubicBezTo>
                        <a:cubicBezTo>
                          <a:pt x="262" y="409"/>
                          <a:pt x="262" y="409"/>
                          <a:pt x="262" y="409"/>
                        </a:cubicBezTo>
                        <a:cubicBezTo>
                          <a:pt x="262" y="409"/>
                          <a:pt x="262" y="409"/>
                          <a:pt x="262" y="409"/>
                        </a:cubicBezTo>
                        <a:cubicBezTo>
                          <a:pt x="262" y="410"/>
                          <a:pt x="262" y="410"/>
                          <a:pt x="262" y="410"/>
                        </a:cubicBezTo>
                        <a:cubicBezTo>
                          <a:pt x="263" y="410"/>
                          <a:pt x="263" y="410"/>
                          <a:pt x="263" y="410"/>
                        </a:cubicBezTo>
                        <a:cubicBezTo>
                          <a:pt x="263" y="410"/>
                          <a:pt x="263" y="410"/>
                          <a:pt x="263" y="410"/>
                        </a:cubicBezTo>
                        <a:cubicBezTo>
                          <a:pt x="263" y="410"/>
                          <a:pt x="263" y="410"/>
                          <a:pt x="263" y="410"/>
                        </a:cubicBezTo>
                        <a:cubicBezTo>
                          <a:pt x="263" y="410"/>
                          <a:pt x="263" y="410"/>
                          <a:pt x="263" y="410"/>
                        </a:cubicBezTo>
                        <a:cubicBezTo>
                          <a:pt x="263" y="410"/>
                          <a:pt x="263" y="410"/>
                          <a:pt x="263" y="410"/>
                        </a:cubicBezTo>
                        <a:cubicBezTo>
                          <a:pt x="264" y="410"/>
                          <a:pt x="264" y="410"/>
                          <a:pt x="264" y="410"/>
                        </a:cubicBezTo>
                        <a:cubicBezTo>
                          <a:pt x="264" y="410"/>
                          <a:pt x="264" y="410"/>
                          <a:pt x="264" y="410"/>
                        </a:cubicBezTo>
                        <a:cubicBezTo>
                          <a:pt x="264" y="410"/>
                          <a:pt x="264" y="410"/>
                          <a:pt x="264" y="410"/>
                        </a:cubicBezTo>
                        <a:cubicBezTo>
                          <a:pt x="264" y="410"/>
                          <a:pt x="264" y="410"/>
                          <a:pt x="264" y="410"/>
                        </a:cubicBezTo>
                        <a:cubicBezTo>
                          <a:pt x="264" y="410"/>
                          <a:pt x="264" y="410"/>
                          <a:pt x="264" y="410"/>
                        </a:cubicBezTo>
                        <a:cubicBezTo>
                          <a:pt x="264" y="410"/>
                          <a:pt x="264" y="410"/>
                          <a:pt x="264" y="410"/>
                        </a:cubicBezTo>
                        <a:cubicBezTo>
                          <a:pt x="264" y="410"/>
                          <a:pt x="264" y="410"/>
                          <a:pt x="264" y="410"/>
                        </a:cubicBezTo>
                        <a:cubicBezTo>
                          <a:pt x="264" y="410"/>
                          <a:pt x="264" y="410"/>
                          <a:pt x="264" y="410"/>
                        </a:cubicBezTo>
                        <a:cubicBezTo>
                          <a:pt x="265" y="410"/>
                          <a:pt x="265" y="410"/>
                          <a:pt x="265" y="410"/>
                        </a:cubicBezTo>
                        <a:cubicBezTo>
                          <a:pt x="265" y="410"/>
                          <a:pt x="265" y="410"/>
                          <a:pt x="265" y="410"/>
                        </a:cubicBezTo>
                        <a:cubicBezTo>
                          <a:pt x="265" y="411"/>
                          <a:pt x="265" y="411"/>
                          <a:pt x="265" y="411"/>
                        </a:cubicBezTo>
                        <a:cubicBezTo>
                          <a:pt x="265" y="411"/>
                          <a:pt x="265" y="411"/>
                          <a:pt x="265" y="411"/>
                        </a:cubicBezTo>
                        <a:cubicBezTo>
                          <a:pt x="265" y="411"/>
                          <a:pt x="265" y="411"/>
                          <a:pt x="265" y="411"/>
                        </a:cubicBezTo>
                        <a:cubicBezTo>
                          <a:pt x="265" y="411"/>
                          <a:pt x="265" y="411"/>
                          <a:pt x="265" y="411"/>
                        </a:cubicBezTo>
                        <a:cubicBezTo>
                          <a:pt x="265" y="411"/>
                          <a:pt x="265" y="411"/>
                          <a:pt x="265" y="411"/>
                        </a:cubicBezTo>
                        <a:cubicBezTo>
                          <a:pt x="265" y="411"/>
                          <a:pt x="265" y="411"/>
                          <a:pt x="265" y="411"/>
                        </a:cubicBezTo>
                        <a:cubicBezTo>
                          <a:pt x="266" y="411"/>
                          <a:pt x="266" y="411"/>
                          <a:pt x="266" y="411"/>
                        </a:cubicBezTo>
                        <a:cubicBezTo>
                          <a:pt x="266" y="411"/>
                          <a:pt x="266" y="411"/>
                          <a:pt x="266" y="411"/>
                        </a:cubicBezTo>
                        <a:cubicBezTo>
                          <a:pt x="266" y="412"/>
                          <a:pt x="266" y="412"/>
                          <a:pt x="266" y="412"/>
                        </a:cubicBezTo>
                        <a:cubicBezTo>
                          <a:pt x="266" y="412"/>
                          <a:pt x="266" y="412"/>
                          <a:pt x="266" y="412"/>
                        </a:cubicBezTo>
                        <a:cubicBezTo>
                          <a:pt x="266" y="412"/>
                          <a:pt x="266" y="412"/>
                          <a:pt x="266" y="412"/>
                        </a:cubicBezTo>
                        <a:cubicBezTo>
                          <a:pt x="266" y="412"/>
                          <a:pt x="266" y="412"/>
                          <a:pt x="266" y="412"/>
                        </a:cubicBezTo>
                        <a:cubicBezTo>
                          <a:pt x="266" y="413"/>
                          <a:pt x="266" y="413"/>
                          <a:pt x="266" y="413"/>
                        </a:cubicBezTo>
                        <a:cubicBezTo>
                          <a:pt x="266" y="413"/>
                          <a:pt x="266" y="413"/>
                          <a:pt x="266" y="413"/>
                        </a:cubicBezTo>
                        <a:cubicBezTo>
                          <a:pt x="266" y="413"/>
                          <a:pt x="266" y="413"/>
                          <a:pt x="266" y="413"/>
                        </a:cubicBezTo>
                        <a:cubicBezTo>
                          <a:pt x="266" y="413"/>
                          <a:pt x="266" y="413"/>
                          <a:pt x="266" y="413"/>
                        </a:cubicBezTo>
                        <a:cubicBezTo>
                          <a:pt x="266" y="413"/>
                          <a:pt x="266" y="413"/>
                          <a:pt x="266" y="413"/>
                        </a:cubicBezTo>
                        <a:cubicBezTo>
                          <a:pt x="266" y="413"/>
                          <a:pt x="266" y="413"/>
                          <a:pt x="266" y="413"/>
                        </a:cubicBezTo>
                        <a:cubicBezTo>
                          <a:pt x="266" y="413"/>
                          <a:pt x="266" y="413"/>
                          <a:pt x="266" y="413"/>
                        </a:cubicBezTo>
                        <a:cubicBezTo>
                          <a:pt x="265" y="414"/>
                          <a:pt x="265" y="414"/>
                          <a:pt x="265" y="414"/>
                        </a:cubicBezTo>
                        <a:cubicBezTo>
                          <a:pt x="265" y="414"/>
                          <a:pt x="265" y="414"/>
                          <a:pt x="265" y="414"/>
                        </a:cubicBezTo>
                        <a:cubicBezTo>
                          <a:pt x="265" y="414"/>
                          <a:pt x="265" y="414"/>
                          <a:pt x="265" y="414"/>
                        </a:cubicBezTo>
                        <a:cubicBezTo>
                          <a:pt x="265" y="414"/>
                          <a:pt x="265" y="414"/>
                          <a:pt x="265" y="414"/>
                        </a:cubicBezTo>
                        <a:cubicBezTo>
                          <a:pt x="265" y="414"/>
                          <a:pt x="265" y="414"/>
                          <a:pt x="265" y="414"/>
                        </a:cubicBezTo>
                        <a:cubicBezTo>
                          <a:pt x="265" y="414"/>
                          <a:pt x="265" y="414"/>
                          <a:pt x="265" y="414"/>
                        </a:cubicBezTo>
                        <a:cubicBezTo>
                          <a:pt x="265" y="414"/>
                          <a:pt x="265" y="414"/>
                          <a:pt x="265" y="414"/>
                        </a:cubicBezTo>
                        <a:cubicBezTo>
                          <a:pt x="265" y="414"/>
                          <a:pt x="265" y="414"/>
                          <a:pt x="265" y="414"/>
                        </a:cubicBezTo>
                        <a:cubicBezTo>
                          <a:pt x="265" y="414"/>
                          <a:pt x="265" y="414"/>
                          <a:pt x="265" y="414"/>
                        </a:cubicBezTo>
                        <a:cubicBezTo>
                          <a:pt x="265" y="415"/>
                          <a:pt x="265" y="415"/>
                          <a:pt x="265" y="415"/>
                        </a:cubicBezTo>
                        <a:cubicBezTo>
                          <a:pt x="265" y="415"/>
                          <a:pt x="265" y="415"/>
                          <a:pt x="265" y="415"/>
                        </a:cubicBezTo>
                        <a:cubicBezTo>
                          <a:pt x="265" y="415"/>
                          <a:pt x="265" y="415"/>
                          <a:pt x="265" y="415"/>
                        </a:cubicBezTo>
                        <a:cubicBezTo>
                          <a:pt x="266" y="415"/>
                          <a:pt x="266" y="415"/>
                          <a:pt x="266" y="415"/>
                        </a:cubicBezTo>
                        <a:cubicBezTo>
                          <a:pt x="266" y="415"/>
                          <a:pt x="266" y="415"/>
                          <a:pt x="266" y="415"/>
                        </a:cubicBezTo>
                        <a:cubicBezTo>
                          <a:pt x="266" y="415"/>
                          <a:pt x="266" y="415"/>
                          <a:pt x="266" y="415"/>
                        </a:cubicBezTo>
                        <a:cubicBezTo>
                          <a:pt x="266" y="415"/>
                          <a:pt x="266" y="415"/>
                          <a:pt x="266" y="415"/>
                        </a:cubicBezTo>
                        <a:cubicBezTo>
                          <a:pt x="266" y="415"/>
                          <a:pt x="266" y="415"/>
                          <a:pt x="266" y="415"/>
                        </a:cubicBezTo>
                        <a:cubicBezTo>
                          <a:pt x="266" y="415"/>
                          <a:pt x="266" y="415"/>
                          <a:pt x="266" y="415"/>
                        </a:cubicBezTo>
                        <a:cubicBezTo>
                          <a:pt x="266" y="415"/>
                          <a:pt x="266" y="415"/>
                          <a:pt x="266" y="415"/>
                        </a:cubicBezTo>
                        <a:cubicBezTo>
                          <a:pt x="266" y="415"/>
                          <a:pt x="266" y="415"/>
                          <a:pt x="266" y="415"/>
                        </a:cubicBezTo>
                        <a:cubicBezTo>
                          <a:pt x="266" y="415"/>
                          <a:pt x="266" y="415"/>
                          <a:pt x="266" y="415"/>
                        </a:cubicBezTo>
                        <a:cubicBezTo>
                          <a:pt x="266" y="415"/>
                          <a:pt x="266" y="415"/>
                          <a:pt x="266" y="415"/>
                        </a:cubicBezTo>
                        <a:cubicBezTo>
                          <a:pt x="266" y="415"/>
                          <a:pt x="266" y="415"/>
                          <a:pt x="266" y="415"/>
                        </a:cubicBezTo>
                        <a:cubicBezTo>
                          <a:pt x="266" y="416"/>
                          <a:pt x="266" y="416"/>
                          <a:pt x="266" y="416"/>
                        </a:cubicBezTo>
                        <a:cubicBezTo>
                          <a:pt x="266" y="416"/>
                          <a:pt x="266" y="416"/>
                          <a:pt x="266" y="416"/>
                        </a:cubicBezTo>
                        <a:cubicBezTo>
                          <a:pt x="266" y="416"/>
                          <a:pt x="266" y="416"/>
                          <a:pt x="266" y="416"/>
                        </a:cubicBezTo>
                        <a:cubicBezTo>
                          <a:pt x="266" y="416"/>
                          <a:pt x="266" y="416"/>
                          <a:pt x="266" y="416"/>
                        </a:cubicBezTo>
                        <a:cubicBezTo>
                          <a:pt x="265" y="416"/>
                          <a:pt x="265" y="416"/>
                          <a:pt x="265" y="416"/>
                        </a:cubicBezTo>
                        <a:cubicBezTo>
                          <a:pt x="265" y="416"/>
                          <a:pt x="265" y="416"/>
                          <a:pt x="265" y="416"/>
                        </a:cubicBezTo>
                        <a:cubicBezTo>
                          <a:pt x="265" y="416"/>
                          <a:pt x="265" y="416"/>
                          <a:pt x="265" y="416"/>
                        </a:cubicBezTo>
                        <a:cubicBezTo>
                          <a:pt x="265" y="417"/>
                          <a:pt x="265" y="417"/>
                          <a:pt x="265" y="417"/>
                        </a:cubicBezTo>
                        <a:cubicBezTo>
                          <a:pt x="265" y="417"/>
                          <a:pt x="265" y="417"/>
                          <a:pt x="265" y="417"/>
                        </a:cubicBezTo>
                        <a:cubicBezTo>
                          <a:pt x="265" y="417"/>
                          <a:pt x="265" y="417"/>
                          <a:pt x="265" y="417"/>
                        </a:cubicBezTo>
                        <a:cubicBezTo>
                          <a:pt x="265" y="417"/>
                          <a:pt x="265" y="417"/>
                          <a:pt x="265" y="417"/>
                        </a:cubicBezTo>
                        <a:cubicBezTo>
                          <a:pt x="265" y="417"/>
                          <a:pt x="265" y="417"/>
                          <a:pt x="265" y="417"/>
                        </a:cubicBezTo>
                        <a:cubicBezTo>
                          <a:pt x="266" y="418"/>
                          <a:pt x="266" y="418"/>
                          <a:pt x="266" y="418"/>
                        </a:cubicBezTo>
                        <a:cubicBezTo>
                          <a:pt x="266" y="418"/>
                          <a:pt x="266" y="418"/>
                          <a:pt x="266" y="418"/>
                        </a:cubicBezTo>
                        <a:cubicBezTo>
                          <a:pt x="266" y="418"/>
                          <a:pt x="266" y="418"/>
                          <a:pt x="266" y="418"/>
                        </a:cubicBezTo>
                        <a:cubicBezTo>
                          <a:pt x="267" y="418"/>
                          <a:pt x="267" y="418"/>
                          <a:pt x="267" y="418"/>
                        </a:cubicBezTo>
                        <a:cubicBezTo>
                          <a:pt x="267" y="418"/>
                          <a:pt x="267" y="418"/>
                          <a:pt x="267" y="418"/>
                        </a:cubicBezTo>
                        <a:cubicBezTo>
                          <a:pt x="267" y="418"/>
                          <a:pt x="267" y="418"/>
                          <a:pt x="267" y="418"/>
                        </a:cubicBezTo>
                        <a:cubicBezTo>
                          <a:pt x="267" y="418"/>
                          <a:pt x="267" y="418"/>
                          <a:pt x="267" y="418"/>
                        </a:cubicBezTo>
                        <a:cubicBezTo>
                          <a:pt x="267" y="419"/>
                          <a:pt x="267" y="419"/>
                          <a:pt x="267" y="419"/>
                        </a:cubicBezTo>
                        <a:cubicBezTo>
                          <a:pt x="267" y="419"/>
                          <a:pt x="267" y="419"/>
                          <a:pt x="267" y="419"/>
                        </a:cubicBezTo>
                        <a:cubicBezTo>
                          <a:pt x="267" y="419"/>
                          <a:pt x="267" y="419"/>
                          <a:pt x="267" y="419"/>
                        </a:cubicBezTo>
                        <a:cubicBezTo>
                          <a:pt x="267" y="419"/>
                          <a:pt x="267" y="419"/>
                          <a:pt x="267" y="419"/>
                        </a:cubicBezTo>
                        <a:cubicBezTo>
                          <a:pt x="267" y="419"/>
                          <a:pt x="267" y="419"/>
                          <a:pt x="267" y="419"/>
                        </a:cubicBezTo>
                        <a:cubicBezTo>
                          <a:pt x="266" y="419"/>
                          <a:pt x="266" y="419"/>
                          <a:pt x="266" y="419"/>
                        </a:cubicBezTo>
                        <a:cubicBezTo>
                          <a:pt x="266" y="419"/>
                          <a:pt x="266" y="419"/>
                          <a:pt x="266" y="419"/>
                        </a:cubicBezTo>
                        <a:cubicBezTo>
                          <a:pt x="266" y="419"/>
                          <a:pt x="266" y="419"/>
                          <a:pt x="266" y="419"/>
                        </a:cubicBezTo>
                        <a:cubicBezTo>
                          <a:pt x="266" y="420"/>
                          <a:pt x="266" y="420"/>
                          <a:pt x="266" y="420"/>
                        </a:cubicBezTo>
                        <a:cubicBezTo>
                          <a:pt x="266" y="420"/>
                          <a:pt x="266" y="420"/>
                          <a:pt x="266" y="420"/>
                        </a:cubicBezTo>
                        <a:cubicBezTo>
                          <a:pt x="266" y="420"/>
                          <a:pt x="266" y="420"/>
                          <a:pt x="266" y="420"/>
                        </a:cubicBezTo>
                        <a:cubicBezTo>
                          <a:pt x="266" y="420"/>
                          <a:pt x="266" y="420"/>
                          <a:pt x="266" y="420"/>
                        </a:cubicBezTo>
                        <a:cubicBezTo>
                          <a:pt x="266" y="420"/>
                          <a:pt x="266" y="420"/>
                          <a:pt x="266" y="420"/>
                        </a:cubicBezTo>
                        <a:cubicBezTo>
                          <a:pt x="266" y="420"/>
                          <a:pt x="266" y="420"/>
                          <a:pt x="266" y="420"/>
                        </a:cubicBezTo>
                        <a:cubicBezTo>
                          <a:pt x="266" y="420"/>
                          <a:pt x="266" y="420"/>
                          <a:pt x="266" y="420"/>
                        </a:cubicBezTo>
                        <a:cubicBezTo>
                          <a:pt x="266" y="420"/>
                          <a:pt x="266" y="420"/>
                          <a:pt x="266" y="420"/>
                        </a:cubicBezTo>
                        <a:cubicBezTo>
                          <a:pt x="266" y="421"/>
                          <a:pt x="266" y="421"/>
                          <a:pt x="266" y="421"/>
                        </a:cubicBezTo>
                        <a:cubicBezTo>
                          <a:pt x="266" y="421"/>
                          <a:pt x="266" y="421"/>
                          <a:pt x="266" y="421"/>
                        </a:cubicBezTo>
                        <a:cubicBezTo>
                          <a:pt x="266" y="421"/>
                          <a:pt x="266" y="421"/>
                          <a:pt x="266" y="421"/>
                        </a:cubicBezTo>
                        <a:cubicBezTo>
                          <a:pt x="266" y="421"/>
                          <a:pt x="266" y="421"/>
                          <a:pt x="266" y="421"/>
                        </a:cubicBezTo>
                        <a:cubicBezTo>
                          <a:pt x="266" y="421"/>
                          <a:pt x="266" y="421"/>
                          <a:pt x="266" y="421"/>
                        </a:cubicBezTo>
                        <a:cubicBezTo>
                          <a:pt x="266" y="421"/>
                          <a:pt x="266" y="421"/>
                          <a:pt x="266" y="421"/>
                        </a:cubicBezTo>
                        <a:cubicBezTo>
                          <a:pt x="266" y="421"/>
                          <a:pt x="266" y="421"/>
                          <a:pt x="266" y="421"/>
                        </a:cubicBezTo>
                        <a:cubicBezTo>
                          <a:pt x="266" y="421"/>
                          <a:pt x="266" y="421"/>
                          <a:pt x="266" y="421"/>
                        </a:cubicBezTo>
                        <a:cubicBezTo>
                          <a:pt x="265" y="421"/>
                          <a:pt x="265" y="421"/>
                          <a:pt x="265" y="421"/>
                        </a:cubicBezTo>
                        <a:cubicBezTo>
                          <a:pt x="265" y="421"/>
                          <a:pt x="265" y="421"/>
                          <a:pt x="265" y="421"/>
                        </a:cubicBezTo>
                        <a:cubicBezTo>
                          <a:pt x="265" y="421"/>
                          <a:pt x="265" y="421"/>
                          <a:pt x="265" y="421"/>
                        </a:cubicBezTo>
                        <a:cubicBezTo>
                          <a:pt x="265" y="421"/>
                          <a:pt x="265" y="421"/>
                          <a:pt x="265" y="421"/>
                        </a:cubicBezTo>
                        <a:cubicBezTo>
                          <a:pt x="265" y="421"/>
                          <a:pt x="265" y="421"/>
                          <a:pt x="265" y="421"/>
                        </a:cubicBezTo>
                        <a:cubicBezTo>
                          <a:pt x="265" y="422"/>
                          <a:pt x="265" y="422"/>
                          <a:pt x="265" y="422"/>
                        </a:cubicBezTo>
                        <a:cubicBezTo>
                          <a:pt x="265" y="422"/>
                          <a:pt x="265" y="422"/>
                          <a:pt x="265" y="422"/>
                        </a:cubicBezTo>
                        <a:cubicBezTo>
                          <a:pt x="265" y="422"/>
                          <a:pt x="265" y="422"/>
                          <a:pt x="265" y="422"/>
                        </a:cubicBezTo>
                        <a:cubicBezTo>
                          <a:pt x="265" y="422"/>
                          <a:pt x="265" y="422"/>
                          <a:pt x="265" y="422"/>
                        </a:cubicBezTo>
                        <a:cubicBezTo>
                          <a:pt x="265" y="423"/>
                          <a:pt x="265" y="423"/>
                          <a:pt x="265" y="423"/>
                        </a:cubicBezTo>
                        <a:cubicBezTo>
                          <a:pt x="265" y="423"/>
                          <a:pt x="265" y="423"/>
                          <a:pt x="265" y="423"/>
                        </a:cubicBezTo>
                        <a:cubicBezTo>
                          <a:pt x="264" y="423"/>
                          <a:pt x="264" y="423"/>
                          <a:pt x="264" y="423"/>
                        </a:cubicBezTo>
                        <a:cubicBezTo>
                          <a:pt x="264" y="423"/>
                          <a:pt x="264" y="423"/>
                          <a:pt x="264" y="423"/>
                        </a:cubicBezTo>
                        <a:cubicBezTo>
                          <a:pt x="264" y="423"/>
                          <a:pt x="264" y="423"/>
                          <a:pt x="264" y="423"/>
                        </a:cubicBezTo>
                        <a:cubicBezTo>
                          <a:pt x="264" y="424"/>
                          <a:pt x="264" y="424"/>
                          <a:pt x="264" y="424"/>
                        </a:cubicBezTo>
                        <a:cubicBezTo>
                          <a:pt x="264" y="424"/>
                          <a:pt x="264" y="424"/>
                          <a:pt x="264" y="424"/>
                        </a:cubicBezTo>
                        <a:cubicBezTo>
                          <a:pt x="264" y="424"/>
                          <a:pt x="264" y="424"/>
                          <a:pt x="264" y="424"/>
                        </a:cubicBezTo>
                        <a:cubicBezTo>
                          <a:pt x="264" y="424"/>
                          <a:pt x="264" y="424"/>
                          <a:pt x="264" y="424"/>
                        </a:cubicBezTo>
                        <a:cubicBezTo>
                          <a:pt x="264" y="424"/>
                          <a:pt x="264" y="424"/>
                          <a:pt x="264" y="424"/>
                        </a:cubicBezTo>
                        <a:cubicBezTo>
                          <a:pt x="264" y="425"/>
                          <a:pt x="264" y="425"/>
                          <a:pt x="264" y="425"/>
                        </a:cubicBezTo>
                        <a:cubicBezTo>
                          <a:pt x="264" y="425"/>
                          <a:pt x="264" y="425"/>
                          <a:pt x="264" y="425"/>
                        </a:cubicBezTo>
                        <a:cubicBezTo>
                          <a:pt x="264" y="425"/>
                          <a:pt x="264" y="425"/>
                          <a:pt x="264" y="425"/>
                        </a:cubicBezTo>
                        <a:cubicBezTo>
                          <a:pt x="264" y="425"/>
                          <a:pt x="264" y="425"/>
                          <a:pt x="264" y="425"/>
                        </a:cubicBezTo>
                        <a:cubicBezTo>
                          <a:pt x="264" y="425"/>
                          <a:pt x="264" y="425"/>
                          <a:pt x="264" y="425"/>
                        </a:cubicBezTo>
                        <a:cubicBezTo>
                          <a:pt x="264" y="425"/>
                          <a:pt x="264" y="425"/>
                          <a:pt x="264" y="425"/>
                        </a:cubicBezTo>
                        <a:cubicBezTo>
                          <a:pt x="264" y="425"/>
                          <a:pt x="264" y="425"/>
                          <a:pt x="264" y="425"/>
                        </a:cubicBezTo>
                        <a:cubicBezTo>
                          <a:pt x="264" y="425"/>
                          <a:pt x="264" y="425"/>
                          <a:pt x="264" y="425"/>
                        </a:cubicBezTo>
                        <a:cubicBezTo>
                          <a:pt x="264" y="425"/>
                          <a:pt x="264" y="425"/>
                          <a:pt x="264" y="425"/>
                        </a:cubicBezTo>
                        <a:cubicBezTo>
                          <a:pt x="264" y="425"/>
                          <a:pt x="264" y="425"/>
                          <a:pt x="264" y="425"/>
                        </a:cubicBezTo>
                        <a:cubicBezTo>
                          <a:pt x="264" y="425"/>
                          <a:pt x="264" y="425"/>
                          <a:pt x="264" y="425"/>
                        </a:cubicBezTo>
                        <a:cubicBezTo>
                          <a:pt x="265" y="425"/>
                          <a:pt x="265" y="425"/>
                          <a:pt x="265" y="425"/>
                        </a:cubicBezTo>
                        <a:cubicBezTo>
                          <a:pt x="265" y="425"/>
                          <a:pt x="265" y="425"/>
                          <a:pt x="265" y="425"/>
                        </a:cubicBezTo>
                        <a:cubicBezTo>
                          <a:pt x="265" y="425"/>
                          <a:pt x="265" y="425"/>
                          <a:pt x="265" y="425"/>
                        </a:cubicBezTo>
                        <a:cubicBezTo>
                          <a:pt x="265" y="425"/>
                          <a:pt x="265" y="425"/>
                          <a:pt x="265" y="425"/>
                        </a:cubicBezTo>
                        <a:cubicBezTo>
                          <a:pt x="265" y="425"/>
                          <a:pt x="265" y="425"/>
                          <a:pt x="265" y="425"/>
                        </a:cubicBezTo>
                        <a:cubicBezTo>
                          <a:pt x="265" y="425"/>
                          <a:pt x="265" y="425"/>
                          <a:pt x="265" y="425"/>
                        </a:cubicBezTo>
                        <a:cubicBezTo>
                          <a:pt x="265" y="425"/>
                          <a:pt x="265" y="425"/>
                          <a:pt x="265" y="425"/>
                        </a:cubicBezTo>
                        <a:cubicBezTo>
                          <a:pt x="265" y="425"/>
                          <a:pt x="265" y="425"/>
                          <a:pt x="265" y="425"/>
                        </a:cubicBezTo>
                        <a:cubicBezTo>
                          <a:pt x="265" y="425"/>
                          <a:pt x="265" y="425"/>
                          <a:pt x="265" y="425"/>
                        </a:cubicBezTo>
                        <a:cubicBezTo>
                          <a:pt x="266" y="425"/>
                          <a:pt x="266" y="425"/>
                          <a:pt x="266" y="425"/>
                        </a:cubicBezTo>
                        <a:cubicBezTo>
                          <a:pt x="266" y="425"/>
                          <a:pt x="266" y="425"/>
                          <a:pt x="266" y="425"/>
                        </a:cubicBezTo>
                        <a:cubicBezTo>
                          <a:pt x="266" y="425"/>
                          <a:pt x="266" y="425"/>
                          <a:pt x="266" y="425"/>
                        </a:cubicBezTo>
                        <a:cubicBezTo>
                          <a:pt x="266" y="425"/>
                          <a:pt x="266" y="425"/>
                          <a:pt x="266" y="425"/>
                        </a:cubicBezTo>
                        <a:cubicBezTo>
                          <a:pt x="266" y="426"/>
                          <a:pt x="266" y="426"/>
                          <a:pt x="266" y="426"/>
                        </a:cubicBezTo>
                        <a:cubicBezTo>
                          <a:pt x="266" y="426"/>
                          <a:pt x="266" y="426"/>
                          <a:pt x="266" y="426"/>
                        </a:cubicBezTo>
                        <a:cubicBezTo>
                          <a:pt x="266" y="426"/>
                          <a:pt x="266" y="426"/>
                          <a:pt x="266" y="426"/>
                        </a:cubicBezTo>
                        <a:cubicBezTo>
                          <a:pt x="266" y="426"/>
                          <a:pt x="266" y="426"/>
                          <a:pt x="266" y="426"/>
                        </a:cubicBezTo>
                        <a:cubicBezTo>
                          <a:pt x="266" y="426"/>
                          <a:pt x="266" y="426"/>
                          <a:pt x="266" y="426"/>
                        </a:cubicBezTo>
                        <a:cubicBezTo>
                          <a:pt x="266" y="426"/>
                          <a:pt x="266" y="426"/>
                          <a:pt x="266" y="426"/>
                        </a:cubicBezTo>
                        <a:cubicBezTo>
                          <a:pt x="266" y="427"/>
                          <a:pt x="266" y="427"/>
                          <a:pt x="266" y="427"/>
                        </a:cubicBezTo>
                        <a:cubicBezTo>
                          <a:pt x="266" y="427"/>
                          <a:pt x="266" y="427"/>
                          <a:pt x="266" y="427"/>
                        </a:cubicBezTo>
                        <a:cubicBezTo>
                          <a:pt x="266" y="427"/>
                          <a:pt x="266" y="427"/>
                          <a:pt x="266" y="427"/>
                        </a:cubicBezTo>
                        <a:cubicBezTo>
                          <a:pt x="266" y="427"/>
                          <a:pt x="266" y="427"/>
                          <a:pt x="266" y="427"/>
                        </a:cubicBezTo>
                        <a:cubicBezTo>
                          <a:pt x="266" y="427"/>
                          <a:pt x="266" y="427"/>
                          <a:pt x="266" y="427"/>
                        </a:cubicBezTo>
                        <a:cubicBezTo>
                          <a:pt x="266" y="427"/>
                          <a:pt x="266" y="427"/>
                          <a:pt x="266" y="427"/>
                        </a:cubicBezTo>
                        <a:cubicBezTo>
                          <a:pt x="266" y="427"/>
                          <a:pt x="266" y="427"/>
                          <a:pt x="266" y="427"/>
                        </a:cubicBezTo>
                        <a:cubicBezTo>
                          <a:pt x="266" y="427"/>
                          <a:pt x="266" y="427"/>
                          <a:pt x="266" y="427"/>
                        </a:cubicBezTo>
                        <a:cubicBezTo>
                          <a:pt x="266" y="428"/>
                          <a:pt x="266" y="428"/>
                          <a:pt x="266" y="428"/>
                        </a:cubicBezTo>
                        <a:cubicBezTo>
                          <a:pt x="266" y="428"/>
                          <a:pt x="266" y="428"/>
                          <a:pt x="266" y="428"/>
                        </a:cubicBezTo>
                        <a:cubicBezTo>
                          <a:pt x="266" y="428"/>
                          <a:pt x="266" y="428"/>
                          <a:pt x="266" y="428"/>
                        </a:cubicBezTo>
                        <a:cubicBezTo>
                          <a:pt x="266" y="428"/>
                          <a:pt x="266" y="428"/>
                          <a:pt x="266" y="428"/>
                        </a:cubicBezTo>
                        <a:cubicBezTo>
                          <a:pt x="266" y="428"/>
                          <a:pt x="266" y="428"/>
                          <a:pt x="266" y="428"/>
                        </a:cubicBezTo>
                        <a:cubicBezTo>
                          <a:pt x="266" y="428"/>
                          <a:pt x="266" y="428"/>
                          <a:pt x="266" y="428"/>
                        </a:cubicBezTo>
                        <a:cubicBezTo>
                          <a:pt x="266" y="429"/>
                          <a:pt x="266" y="429"/>
                          <a:pt x="266" y="429"/>
                        </a:cubicBezTo>
                        <a:cubicBezTo>
                          <a:pt x="266" y="429"/>
                          <a:pt x="266" y="429"/>
                          <a:pt x="266" y="429"/>
                        </a:cubicBezTo>
                        <a:cubicBezTo>
                          <a:pt x="266" y="429"/>
                          <a:pt x="266" y="429"/>
                          <a:pt x="266" y="429"/>
                        </a:cubicBezTo>
                        <a:cubicBezTo>
                          <a:pt x="266" y="429"/>
                          <a:pt x="266" y="429"/>
                          <a:pt x="266" y="429"/>
                        </a:cubicBezTo>
                        <a:cubicBezTo>
                          <a:pt x="266" y="429"/>
                          <a:pt x="266" y="429"/>
                          <a:pt x="266" y="429"/>
                        </a:cubicBezTo>
                        <a:cubicBezTo>
                          <a:pt x="266" y="429"/>
                          <a:pt x="266" y="429"/>
                          <a:pt x="266" y="429"/>
                        </a:cubicBezTo>
                        <a:cubicBezTo>
                          <a:pt x="266" y="429"/>
                          <a:pt x="266" y="430"/>
                          <a:pt x="266" y="430"/>
                        </a:cubicBezTo>
                        <a:cubicBezTo>
                          <a:pt x="266" y="430"/>
                          <a:pt x="266" y="430"/>
                          <a:pt x="266" y="430"/>
                        </a:cubicBezTo>
                        <a:cubicBezTo>
                          <a:pt x="266" y="430"/>
                          <a:pt x="266" y="430"/>
                          <a:pt x="266" y="430"/>
                        </a:cubicBezTo>
                        <a:cubicBezTo>
                          <a:pt x="266" y="430"/>
                          <a:pt x="266" y="430"/>
                          <a:pt x="266" y="430"/>
                        </a:cubicBezTo>
                        <a:cubicBezTo>
                          <a:pt x="266" y="430"/>
                          <a:pt x="266" y="430"/>
                          <a:pt x="266" y="430"/>
                        </a:cubicBezTo>
                        <a:cubicBezTo>
                          <a:pt x="266" y="430"/>
                          <a:pt x="266" y="430"/>
                          <a:pt x="266" y="430"/>
                        </a:cubicBezTo>
                        <a:cubicBezTo>
                          <a:pt x="266" y="431"/>
                          <a:pt x="266" y="431"/>
                          <a:pt x="266" y="431"/>
                        </a:cubicBezTo>
                        <a:cubicBezTo>
                          <a:pt x="266" y="431"/>
                          <a:pt x="266" y="431"/>
                          <a:pt x="266" y="431"/>
                        </a:cubicBezTo>
                        <a:cubicBezTo>
                          <a:pt x="266" y="431"/>
                          <a:pt x="266" y="431"/>
                          <a:pt x="266" y="431"/>
                        </a:cubicBezTo>
                        <a:cubicBezTo>
                          <a:pt x="266" y="431"/>
                          <a:pt x="266" y="431"/>
                          <a:pt x="266" y="431"/>
                        </a:cubicBezTo>
                        <a:cubicBezTo>
                          <a:pt x="266" y="431"/>
                          <a:pt x="266" y="431"/>
                          <a:pt x="266" y="431"/>
                        </a:cubicBezTo>
                        <a:cubicBezTo>
                          <a:pt x="267" y="431"/>
                          <a:pt x="267" y="431"/>
                          <a:pt x="267" y="431"/>
                        </a:cubicBezTo>
                        <a:cubicBezTo>
                          <a:pt x="267" y="431"/>
                          <a:pt x="267" y="431"/>
                          <a:pt x="267" y="431"/>
                        </a:cubicBezTo>
                        <a:cubicBezTo>
                          <a:pt x="267" y="431"/>
                          <a:pt x="267" y="431"/>
                          <a:pt x="267" y="431"/>
                        </a:cubicBezTo>
                        <a:cubicBezTo>
                          <a:pt x="267" y="431"/>
                          <a:pt x="267" y="431"/>
                          <a:pt x="267" y="431"/>
                        </a:cubicBezTo>
                        <a:cubicBezTo>
                          <a:pt x="267" y="431"/>
                          <a:pt x="267" y="431"/>
                          <a:pt x="267" y="431"/>
                        </a:cubicBezTo>
                        <a:cubicBezTo>
                          <a:pt x="267" y="431"/>
                          <a:pt x="267" y="431"/>
                          <a:pt x="267" y="431"/>
                        </a:cubicBezTo>
                        <a:cubicBezTo>
                          <a:pt x="267" y="431"/>
                          <a:pt x="267" y="431"/>
                          <a:pt x="267" y="431"/>
                        </a:cubicBezTo>
                        <a:cubicBezTo>
                          <a:pt x="267" y="431"/>
                          <a:pt x="267" y="431"/>
                          <a:pt x="267" y="431"/>
                        </a:cubicBezTo>
                        <a:cubicBezTo>
                          <a:pt x="268" y="431"/>
                          <a:pt x="268" y="431"/>
                          <a:pt x="268" y="431"/>
                        </a:cubicBezTo>
                        <a:cubicBezTo>
                          <a:pt x="268" y="432"/>
                          <a:pt x="268" y="432"/>
                          <a:pt x="268" y="432"/>
                        </a:cubicBezTo>
                        <a:cubicBezTo>
                          <a:pt x="268" y="432"/>
                          <a:pt x="268" y="432"/>
                          <a:pt x="268" y="432"/>
                        </a:cubicBezTo>
                        <a:cubicBezTo>
                          <a:pt x="268" y="432"/>
                          <a:pt x="268" y="432"/>
                          <a:pt x="268" y="432"/>
                        </a:cubicBezTo>
                        <a:cubicBezTo>
                          <a:pt x="268" y="432"/>
                          <a:pt x="268" y="432"/>
                          <a:pt x="268" y="432"/>
                        </a:cubicBezTo>
                        <a:cubicBezTo>
                          <a:pt x="268" y="432"/>
                          <a:pt x="268" y="432"/>
                          <a:pt x="268" y="432"/>
                        </a:cubicBezTo>
                        <a:cubicBezTo>
                          <a:pt x="268" y="432"/>
                          <a:pt x="268" y="432"/>
                          <a:pt x="268" y="432"/>
                        </a:cubicBezTo>
                        <a:cubicBezTo>
                          <a:pt x="268" y="432"/>
                          <a:pt x="268" y="432"/>
                          <a:pt x="268" y="432"/>
                        </a:cubicBezTo>
                        <a:cubicBezTo>
                          <a:pt x="268" y="432"/>
                          <a:pt x="268" y="432"/>
                          <a:pt x="268" y="432"/>
                        </a:cubicBezTo>
                        <a:cubicBezTo>
                          <a:pt x="268" y="433"/>
                          <a:pt x="268" y="433"/>
                          <a:pt x="268" y="433"/>
                        </a:cubicBezTo>
                        <a:cubicBezTo>
                          <a:pt x="268" y="433"/>
                          <a:pt x="268" y="433"/>
                          <a:pt x="268" y="433"/>
                        </a:cubicBezTo>
                        <a:cubicBezTo>
                          <a:pt x="267" y="433"/>
                          <a:pt x="267" y="433"/>
                          <a:pt x="267" y="433"/>
                        </a:cubicBezTo>
                        <a:cubicBezTo>
                          <a:pt x="267" y="433"/>
                          <a:pt x="267" y="433"/>
                          <a:pt x="267" y="433"/>
                        </a:cubicBezTo>
                        <a:cubicBezTo>
                          <a:pt x="267" y="433"/>
                          <a:pt x="267" y="433"/>
                          <a:pt x="267" y="433"/>
                        </a:cubicBezTo>
                        <a:cubicBezTo>
                          <a:pt x="267" y="433"/>
                          <a:pt x="267" y="433"/>
                          <a:pt x="267" y="433"/>
                        </a:cubicBezTo>
                        <a:cubicBezTo>
                          <a:pt x="267" y="433"/>
                          <a:pt x="267" y="433"/>
                          <a:pt x="267" y="433"/>
                        </a:cubicBezTo>
                        <a:cubicBezTo>
                          <a:pt x="267" y="433"/>
                          <a:pt x="267" y="433"/>
                          <a:pt x="267" y="433"/>
                        </a:cubicBezTo>
                        <a:cubicBezTo>
                          <a:pt x="267" y="433"/>
                          <a:pt x="267" y="433"/>
                          <a:pt x="267" y="433"/>
                        </a:cubicBezTo>
                        <a:cubicBezTo>
                          <a:pt x="267" y="433"/>
                          <a:pt x="267" y="433"/>
                          <a:pt x="267" y="433"/>
                        </a:cubicBezTo>
                        <a:cubicBezTo>
                          <a:pt x="267" y="433"/>
                          <a:pt x="267" y="433"/>
                          <a:pt x="267" y="433"/>
                        </a:cubicBezTo>
                        <a:cubicBezTo>
                          <a:pt x="267" y="433"/>
                          <a:pt x="267" y="433"/>
                          <a:pt x="267" y="433"/>
                        </a:cubicBezTo>
                        <a:cubicBezTo>
                          <a:pt x="267" y="434"/>
                          <a:pt x="267" y="434"/>
                          <a:pt x="267" y="434"/>
                        </a:cubicBezTo>
                        <a:cubicBezTo>
                          <a:pt x="267" y="434"/>
                          <a:pt x="267" y="434"/>
                          <a:pt x="267" y="434"/>
                        </a:cubicBezTo>
                        <a:cubicBezTo>
                          <a:pt x="266" y="434"/>
                          <a:pt x="266" y="434"/>
                          <a:pt x="266" y="434"/>
                        </a:cubicBezTo>
                        <a:cubicBezTo>
                          <a:pt x="266" y="434"/>
                          <a:pt x="266" y="434"/>
                          <a:pt x="266" y="434"/>
                        </a:cubicBezTo>
                        <a:cubicBezTo>
                          <a:pt x="266" y="434"/>
                          <a:pt x="266" y="434"/>
                          <a:pt x="266" y="434"/>
                        </a:cubicBezTo>
                        <a:cubicBezTo>
                          <a:pt x="266" y="434"/>
                          <a:pt x="266" y="434"/>
                          <a:pt x="266" y="434"/>
                        </a:cubicBezTo>
                        <a:cubicBezTo>
                          <a:pt x="266" y="434"/>
                          <a:pt x="266" y="434"/>
                          <a:pt x="266" y="434"/>
                        </a:cubicBezTo>
                        <a:cubicBezTo>
                          <a:pt x="266" y="434"/>
                          <a:pt x="266" y="434"/>
                          <a:pt x="266" y="434"/>
                        </a:cubicBezTo>
                        <a:cubicBezTo>
                          <a:pt x="266" y="434"/>
                          <a:pt x="266" y="434"/>
                          <a:pt x="266" y="434"/>
                        </a:cubicBezTo>
                        <a:cubicBezTo>
                          <a:pt x="266" y="434"/>
                          <a:pt x="266" y="434"/>
                          <a:pt x="266" y="434"/>
                        </a:cubicBezTo>
                        <a:cubicBezTo>
                          <a:pt x="266" y="434"/>
                          <a:pt x="266" y="434"/>
                          <a:pt x="266" y="434"/>
                        </a:cubicBezTo>
                        <a:cubicBezTo>
                          <a:pt x="266" y="434"/>
                          <a:pt x="266" y="434"/>
                          <a:pt x="266" y="434"/>
                        </a:cubicBezTo>
                        <a:cubicBezTo>
                          <a:pt x="266" y="435"/>
                          <a:pt x="266" y="435"/>
                          <a:pt x="266" y="435"/>
                        </a:cubicBezTo>
                        <a:cubicBezTo>
                          <a:pt x="266" y="435"/>
                          <a:pt x="266" y="435"/>
                          <a:pt x="266" y="435"/>
                        </a:cubicBezTo>
                        <a:cubicBezTo>
                          <a:pt x="266" y="435"/>
                          <a:pt x="266" y="435"/>
                          <a:pt x="266" y="435"/>
                        </a:cubicBezTo>
                        <a:cubicBezTo>
                          <a:pt x="266" y="435"/>
                          <a:pt x="266" y="435"/>
                          <a:pt x="266" y="435"/>
                        </a:cubicBezTo>
                        <a:cubicBezTo>
                          <a:pt x="267" y="435"/>
                          <a:pt x="267" y="435"/>
                          <a:pt x="267" y="435"/>
                        </a:cubicBezTo>
                        <a:cubicBezTo>
                          <a:pt x="267" y="435"/>
                          <a:pt x="267" y="435"/>
                          <a:pt x="267" y="435"/>
                        </a:cubicBezTo>
                        <a:cubicBezTo>
                          <a:pt x="267" y="435"/>
                          <a:pt x="267" y="435"/>
                          <a:pt x="267" y="435"/>
                        </a:cubicBezTo>
                        <a:cubicBezTo>
                          <a:pt x="267" y="436"/>
                          <a:pt x="267" y="436"/>
                          <a:pt x="267" y="436"/>
                        </a:cubicBezTo>
                        <a:cubicBezTo>
                          <a:pt x="267" y="436"/>
                          <a:pt x="267" y="436"/>
                          <a:pt x="267" y="436"/>
                        </a:cubicBezTo>
                        <a:cubicBezTo>
                          <a:pt x="268" y="436"/>
                          <a:pt x="268" y="436"/>
                          <a:pt x="268" y="436"/>
                        </a:cubicBezTo>
                        <a:cubicBezTo>
                          <a:pt x="268" y="436"/>
                          <a:pt x="268" y="436"/>
                          <a:pt x="268" y="436"/>
                        </a:cubicBezTo>
                        <a:cubicBezTo>
                          <a:pt x="268" y="436"/>
                          <a:pt x="268" y="436"/>
                          <a:pt x="268" y="436"/>
                        </a:cubicBezTo>
                        <a:cubicBezTo>
                          <a:pt x="268" y="436"/>
                          <a:pt x="268" y="436"/>
                          <a:pt x="268" y="436"/>
                        </a:cubicBezTo>
                        <a:cubicBezTo>
                          <a:pt x="268" y="436"/>
                          <a:pt x="268" y="436"/>
                          <a:pt x="268" y="436"/>
                        </a:cubicBezTo>
                        <a:cubicBezTo>
                          <a:pt x="268" y="436"/>
                          <a:pt x="268" y="436"/>
                          <a:pt x="268" y="436"/>
                        </a:cubicBezTo>
                        <a:cubicBezTo>
                          <a:pt x="268" y="436"/>
                          <a:pt x="268" y="436"/>
                          <a:pt x="268" y="436"/>
                        </a:cubicBezTo>
                        <a:cubicBezTo>
                          <a:pt x="268" y="436"/>
                          <a:pt x="268" y="436"/>
                          <a:pt x="268" y="436"/>
                        </a:cubicBezTo>
                        <a:cubicBezTo>
                          <a:pt x="268" y="437"/>
                          <a:pt x="268" y="437"/>
                          <a:pt x="268" y="437"/>
                        </a:cubicBezTo>
                        <a:cubicBezTo>
                          <a:pt x="268" y="437"/>
                          <a:pt x="268" y="437"/>
                          <a:pt x="268" y="437"/>
                        </a:cubicBezTo>
                        <a:cubicBezTo>
                          <a:pt x="268" y="437"/>
                          <a:pt x="268" y="437"/>
                          <a:pt x="268" y="437"/>
                        </a:cubicBezTo>
                        <a:cubicBezTo>
                          <a:pt x="268" y="437"/>
                          <a:pt x="268" y="437"/>
                          <a:pt x="268" y="437"/>
                        </a:cubicBezTo>
                        <a:cubicBezTo>
                          <a:pt x="269" y="437"/>
                          <a:pt x="269" y="437"/>
                          <a:pt x="269" y="437"/>
                        </a:cubicBezTo>
                        <a:cubicBezTo>
                          <a:pt x="269" y="437"/>
                          <a:pt x="269" y="437"/>
                          <a:pt x="269" y="437"/>
                        </a:cubicBezTo>
                        <a:cubicBezTo>
                          <a:pt x="269" y="437"/>
                          <a:pt x="269" y="437"/>
                          <a:pt x="269" y="437"/>
                        </a:cubicBezTo>
                        <a:cubicBezTo>
                          <a:pt x="269" y="437"/>
                          <a:pt x="269" y="437"/>
                          <a:pt x="269" y="437"/>
                        </a:cubicBezTo>
                        <a:cubicBezTo>
                          <a:pt x="269" y="437"/>
                          <a:pt x="269" y="437"/>
                          <a:pt x="269" y="437"/>
                        </a:cubicBezTo>
                        <a:cubicBezTo>
                          <a:pt x="269" y="437"/>
                          <a:pt x="269" y="437"/>
                          <a:pt x="269" y="437"/>
                        </a:cubicBezTo>
                        <a:cubicBezTo>
                          <a:pt x="269" y="438"/>
                          <a:pt x="269" y="438"/>
                          <a:pt x="269" y="438"/>
                        </a:cubicBezTo>
                        <a:cubicBezTo>
                          <a:pt x="269" y="438"/>
                          <a:pt x="269" y="438"/>
                          <a:pt x="269" y="438"/>
                        </a:cubicBezTo>
                        <a:cubicBezTo>
                          <a:pt x="269" y="438"/>
                          <a:pt x="269" y="438"/>
                          <a:pt x="269" y="438"/>
                        </a:cubicBezTo>
                        <a:cubicBezTo>
                          <a:pt x="268" y="438"/>
                          <a:pt x="268" y="438"/>
                          <a:pt x="268" y="438"/>
                        </a:cubicBezTo>
                        <a:cubicBezTo>
                          <a:pt x="268" y="438"/>
                          <a:pt x="268" y="438"/>
                          <a:pt x="268" y="438"/>
                        </a:cubicBezTo>
                        <a:cubicBezTo>
                          <a:pt x="268" y="438"/>
                          <a:pt x="268" y="438"/>
                          <a:pt x="268" y="438"/>
                        </a:cubicBezTo>
                        <a:cubicBezTo>
                          <a:pt x="268" y="438"/>
                          <a:pt x="268" y="438"/>
                          <a:pt x="268" y="438"/>
                        </a:cubicBezTo>
                        <a:cubicBezTo>
                          <a:pt x="268" y="439"/>
                          <a:pt x="268" y="439"/>
                          <a:pt x="268" y="439"/>
                        </a:cubicBezTo>
                        <a:cubicBezTo>
                          <a:pt x="268" y="439"/>
                          <a:pt x="268" y="439"/>
                          <a:pt x="268" y="439"/>
                        </a:cubicBezTo>
                        <a:cubicBezTo>
                          <a:pt x="268" y="439"/>
                          <a:pt x="268" y="439"/>
                          <a:pt x="268" y="439"/>
                        </a:cubicBezTo>
                        <a:cubicBezTo>
                          <a:pt x="269" y="439"/>
                          <a:pt x="269" y="439"/>
                          <a:pt x="269" y="439"/>
                        </a:cubicBezTo>
                        <a:cubicBezTo>
                          <a:pt x="269" y="439"/>
                          <a:pt x="269" y="439"/>
                          <a:pt x="269" y="439"/>
                        </a:cubicBezTo>
                        <a:cubicBezTo>
                          <a:pt x="269" y="439"/>
                          <a:pt x="269" y="439"/>
                          <a:pt x="269" y="439"/>
                        </a:cubicBezTo>
                        <a:cubicBezTo>
                          <a:pt x="270" y="439"/>
                          <a:pt x="270" y="439"/>
                          <a:pt x="270" y="439"/>
                        </a:cubicBezTo>
                        <a:cubicBezTo>
                          <a:pt x="270" y="439"/>
                          <a:pt x="270" y="439"/>
                          <a:pt x="270" y="439"/>
                        </a:cubicBezTo>
                        <a:cubicBezTo>
                          <a:pt x="270" y="440"/>
                          <a:pt x="270" y="440"/>
                          <a:pt x="270" y="440"/>
                        </a:cubicBezTo>
                        <a:cubicBezTo>
                          <a:pt x="270" y="440"/>
                          <a:pt x="270" y="440"/>
                          <a:pt x="270" y="440"/>
                        </a:cubicBezTo>
                        <a:cubicBezTo>
                          <a:pt x="270" y="440"/>
                          <a:pt x="270" y="440"/>
                          <a:pt x="270" y="440"/>
                        </a:cubicBezTo>
                        <a:cubicBezTo>
                          <a:pt x="270" y="440"/>
                          <a:pt x="270" y="440"/>
                          <a:pt x="270" y="440"/>
                        </a:cubicBezTo>
                        <a:cubicBezTo>
                          <a:pt x="270" y="440"/>
                          <a:pt x="270" y="440"/>
                          <a:pt x="270" y="440"/>
                        </a:cubicBezTo>
                        <a:cubicBezTo>
                          <a:pt x="270" y="440"/>
                          <a:pt x="270" y="440"/>
                          <a:pt x="270" y="440"/>
                        </a:cubicBezTo>
                        <a:cubicBezTo>
                          <a:pt x="270" y="440"/>
                          <a:pt x="270" y="440"/>
                          <a:pt x="270" y="440"/>
                        </a:cubicBezTo>
                        <a:cubicBezTo>
                          <a:pt x="270" y="440"/>
                          <a:pt x="270" y="440"/>
                          <a:pt x="270" y="440"/>
                        </a:cubicBezTo>
                        <a:cubicBezTo>
                          <a:pt x="270" y="441"/>
                          <a:pt x="270" y="441"/>
                          <a:pt x="270" y="441"/>
                        </a:cubicBezTo>
                        <a:cubicBezTo>
                          <a:pt x="270" y="441"/>
                          <a:pt x="270" y="441"/>
                          <a:pt x="270" y="441"/>
                        </a:cubicBezTo>
                        <a:cubicBezTo>
                          <a:pt x="270" y="441"/>
                          <a:pt x="270" y="441"/>
                          <a:pt x="270" y="441"/>
                        </a:cubicBezTo>
                        <a:cubicBezTo>
                          <a:pt x="270" y="441"/>
                          <a:pt x="270" y="441"/>
                          <a:pt x="270" y="441"/>
                        </a:cubicBezTo>
                        <a:cubicBezTo>
                          <a:pt x="270" y="441"/>
                          <a:pt x="270" y="441"/>
                          <a:pt x="270" y="441"/>
                        </a:cubicBezTo>
                        <a:cubicBezTo>
                          <a:pt x="270" y="441"/>
                          <a:pt x="270" y="441"/>
                          <a:pt x="270" y="441"/>
                        </a:cubicBezTo>
                        <a:cubicBezTo>
                          <a:pt x="270" y="441"/>
                          <a:pt x="270" y="441"/>
                          <a:pt x="270" y="441"/>
                        </a:cubicBezTo>
                        <a:cubicBezTo>
                          <a:pt x="270" y="441"/>
                          <a:pt x="270" y="441"/>
                          <a:pt x="270" y="441"/>
                        </a:cubicBezTo>
                        <a:cubicBezTo>
                          <a:pt x="271" y="441"/>
                          <a:pt x="271" y="441"/>
                          <a:pt x="271" y="441"/>
                        </a:cubicBezTo>
                        <a:cubicBezTo>
                          <a:pt x="271" y="441"/>
                          <a:pt x="271" y="441"/>
                          <a:pt x="271" y="441"/>
                        </a:cubicBezTo>
                        <a:cubicBezTo>
                          <a:pt x="271" y="441"/>
                          <a:pt x="271" y="441"/>
                          <a:pt x="271" y="441"/>
                        </a:cubicBezTo>
                        <a:cubicBezTo>
                          <a:pt x="271" y="441"/>
                          <a:pt x="271" y="441"/>
                          <a:pt x="271" y="441"/>
                        </a:cubicBezTo>
                        <a:cubicBezTo>
                          <a:pt x="271" y="441"/>
                          <a:pt x="271" y="441"/>
                          <a:pt x="271" y="441"/>
                        </a:cubicBezTo>
                        <a:cubicBezTo>
                          <a:pt x="271" y="441"/>
                          <a:pt x="271" y="441"/>
                          <a:pt x="271" y="441"/>
                        </a:cubicBezTo>
                        <a:cubicBezTo>
                          <a:pt x="271" y="441"/>
                          <a:pt x="271" y="441"/>
                          <a:pt x="271" y="441"/>
                        </a:cubicBezTo>
                        <a:cubicBezTo>
                          <a:pt x="271" y="441"/>
                          <a:pt x="271" y="441"/>
                          <a:pt x="271" y="441"/>
                        </a:cubicBezTo>
                        <a:cubicBezTo>
                          <a:pt x="271" y="442"/>
                          <a:pt x="271" y="442"/>
                          <a:pt x="271" y="442"/>
                        </a:cubicBezTo>
                        <a:cubicBezTo>
                          <a:pt x="271" y="442"/>
                          <a:pt x="271" y="442"/>
                          <a:pt x="271" y="442"/>
                        </a:cubicBezTo>
                        <a:cubicBezTo>
                          <a:pt x="271" y="442"/>
                          <a:pt x="271" y="442"/>
                          <a:pt x="271" y="442"/>
                        </a:cubicBezTo>
                        <a:cubicBezTo>
                          <a:pt x="271" y="442"/>
                          <a:pt x="271" y="442"/>
                          <a:pt x="271" y="442"/>
                        </a:cubicBezTo>
                        <a:cubicBezTo>
                          <a:pt x="271" y="442"/>
                          <a:pt x="271" y="442"/>
                          <a:pt x="271" y="442"/>
                        </a:cubicBezTo>
                        <a:cubicBezTo>
                          <a:pt x="271" y="442"/>
                          <a:pt x="271" y="442"/>
                          <a:pt x="271" y="442"/>
                        </a:cubicBezTo>
                        <a:cubicBezTo>
                          <a:pt x="271" y="442"/>
                          <a:pt x="271" y="442"/>
                          <a:pt x="271" y="442"/>
                        </a:cubicBezTo>
                        <a:cubicBezTo>
                          <a:pt x="272" y="442"/>
                          <a:pt x="272" y="442"/>
                          <a:pt x="272" y="442"/>
                        </a:cubicBezTo>
                        <a:cubicBezTo>
                          <a:pt x="272" y="442"/>
                          <a:pt x="272" y="442"/>
                          <a:pt x="272" y="442"/>
                        </a:cubicBezTo>
                        <a:cubicBezTo>
                          <a:pt x="272" y="442"/>
                          <a:pt x="272" y="443"/>
                          <a:pt x="272" y="443"/>
                        </a:cubicBezTo>
                        <a:cubicBezTo>
                          <a:pt x="272" y="443"/>
                          <a:pt x="272" y="443"/>
                          <a:pt x="272" y="443"/>
                        </a:cubicBezTo>
                        <a:cubicBezTo>
                          <a:pt x="272" y="443"/>
                          <a:pt x="272" y="443"/>
                          <a:pt x="272" y="443"/>
                        </a:cubicBezTo>
                        <a:cubicBezTo>
                          <a:pt x="272" y="443"/>
                          <a:pt x="272" y="443"/>
                          <a:pt x="272" y="443"/>
                        </a:cubicBezTo>
                        <a:cubicBezTo>
                          <a:pt x="272" y="443"/>
                          <a:pt x="272" y="443"/>
                          <a:pt x="272" y="443"/>
                        </a:cubicBezTo>
                        <a:cubicBezTo>
                          <a:pt x="272" y="443"/>
                          <a:pt x="272" y="443"/>
                          <a:pt x="272" y="443"/>
                        </a:cubicBezTo>
                        <a:cubicBezTo>
                          <a:pt x="272" y="443"/>
                          <a:pt x="272" y="443"/>
                          <a:pt x="272" y="443"/>
                        </a:cubicBezTo>
                        <a:cubicBezTo>
                          <a:pt x="272" y="443"/>
                          <a:pt x="272" y="443"/>
                          <a:pt x="272" y="443"/>
                        </a:cubicBezTo>
                        <a:cubicBezTo>
                          <a:pt x="272" y="443"/>
                          <a:pt x="272" y="443"/>
                          <a:pt x="272" y="443"/>
                        </a:cubicBezTo>
                        <a:cubicBezTo>
                          <a:pt x="272" y="443"/>
                          <a:pt x="272" y="443"/>
                          <a:pt x="272" y="443"/>
                        </a:cubicBezTo>
                        <a:cubicBezTo>
                          <a:pt x="272" y="443"/>
                          <a:pt x="272" y="443"/>
                          <a:pt x="272" y="443"/>
                        </a:cubicBezTo>
                        <a:cubicBezTo>
                          <a:pt x="272" y="444"/>
                          <a:pt x="272" y="444"/>
                          <a:pt x="272" y="444"/>
                        </a:cubicBezTo>
                        <a:cubicBezTo>
                          <a:pt x="272" y="444"/>
                          <a:pt x="272" y="444"/>
                          <a:pt x="272" y="444"/>
                        </a:cubicBezTo>
                        <a:cubicBezTo>
                          <a:pt x="272" y="444"/>
                          <a:pt x="272" y="444"/>
                          <a:pt x="272" y="444"/>
                        </a:cubicBezTo>
                        <a:cubicBezTo>
                          <a:pt x="272" y="444"/>
                          <a:pt x="272" y="444"/>
                          <a:pt x="272" y="444"/>
                        </a:cubicBezTo>
                        <a:cubicBezTo>
                          <a:pt x="272" y="444"/>
                          <a:pt x="272" y="444"/>
                          <a:pt x="272" y="444"/>
                        </a:cubicBezTo>
                        <a:cubicBezTo>
                          <a:pt x="272" y="444"/>
                          <a:pt x="272" y="444"/>
                          <a:pt x="272" y="444"/>
                        </a:cubicBezTo>
                        <a:cubicBezTo>
                          <a:pt x="272" y="445"/>
                          <a:pt x="272" y="445"/>
                          <a:pt x="272" y="445"/>
                        </a:cubicBezTo>
                        <a:cubicBezTo>
                          <a:pt x="272" y="445"/>
                          <a:pt x="272" y="445"/>
                          <a:pt x="272" y="445"/>
                        </a:cubicBezTo>
                        <a:cubicBezTo>
                          <a:pt x="272" y="445"/>
                          <a:pt x="272" y="445"/>
                          <a:pt x="272" y="445"/>
                        </a:cubicBezTo>
                        <a:cubicBezTo>
                          <a:pt x="272" y="445"/>
                          <a:pt x="272" y="445"/>
                          <a:pt x="272" y="445"/>
                        </a:cubicBezTo>
                        <a:cubicBezTo>
                          <a:pt x="272" y="445"/>
                          <a:pt x="272" y="445"/>
                          <a:pt x="272" y="445"/>
                        </a:cubicBezTo>
                        <a:cubicBezTo>
                          <a:pt x="272" y="446"/>
                          <a:pt x="272" y="446"/>
                          <a:pt x="272" y="446"/>
                        </a:cubicBezTo>
                        <a:cubicBezTo>
                          <a:pt x="272" y="446"/>
                          <a:pt x="272" y="446"/>
                          <a:pt x="272" y="446"/>
                        </a:cubicBezTo>
                        <a:cubicBezTo>
                          <a:pt x="272" y="446"/>
                          <a:pt x="272" y="446"/>
                          <a:pt x="272" y="446"/>
                        </a:cubicBezTo>
                        <a:cubicBezTo>
                          <a:pt x="272" y="446"/>
                          <a:pt x="272" y="446"/>
                          <a:pt x="272" y="446"/>
                        </a:cubicBezTo>
                        <a:cubicBezTo>
                          <a:pt x="272" y="446"/>
                          <a:pt x="272" y="446"/>
                          <a:pt x="272" y="446"/>
                        </a:cubicBezTo>
                        <a:cubicBezTo>
                          <a:pt x="272" y="446"/>
                          <a:pt x="272" y="446"/>
                          <a:pt x="272" y="446"/>
                        </a:cubicBezTo>
                        <a:cubicBezTo>
                          <a:pt x="272" y="446"/>
                          <a:pt x="272" y="446"/>
                          <a:pt x="272" y="446"/>
                        </a:cubicBezTo>
                        <a:cubicBezTo>
                          <a:pt x="272" y="446"/>
                          <a:pt x="272" y="446"/>
                          <a:pt x="272" y="446"/>
                        </a:cubicBezTo>
                        <a:cubicBezTo>
                          <a:pt x="272" y="446"/>
                          <a:pt x="272" y="446"/>
                          <a:pt x="272" y="446"/>
                        </a:cubicBezTo>
                        <a:cubicBezTo>
                          <a:pt x="272" y="446"/>
                          <a:pt x="272" y="446"/>
                          <a:pt x="272" y="446"/>
                        </a:cubicBezTo>
                        <a:cubicBezTo>
                          <a:pt x="273" y="447"/>
                          <a:pt x="273" y="447"/>
                          <a:pt x="273" y="447"/>
                        </a:cubicBezTo>
                        <a:cubicBezTo>
                          <a:pt x="273" y="447"/>
                          <a:pt x="273" y="447"/>
                          <a:pt x="273" y="447"/>
                        </a:cubicBezTo>
                        <a:cubicBezTo>
                          <a:pt x="273" y="447"/>
                          <a:pt x="273" y="447"/>
                          <a:pt x="273" y="447"/>
                        </a:cubicBezTo>
                        <a:cubicBezTo>
                          <a:pt x="273" y="447"/>
                          <a:pt x="273" y="447"/>
                          <a:pt x="273" y="447"/>
                        </a:cubicBezTo>
                        <a:cubicBezTo>
                          <a:pt x="273" y="447"/>
                          <a:pt x="273" y="447"/>
                          <a:pt x="273" y="447"/>
                        </a:cubicBezTo>
                        <a:cubicBezTo>
                          <a:pt x="273" y="447"/>
                          <a:pt x="273" y="447"/>
                          <a:pt x="273" y="447"/>
                        </a:cubicBezTo>
                        <a:cubicBezTo>
                          <a:pt x="273" y="447"/>
                          <a:pt x="273" y="447"/>
                          <a:pt x="273" y="447"/>
                        </a:cubicBezTo>
                        <a:cubicBezTo>
                          <a:pt x="273" y="447"/>
                          <a:pt x="273" y="447"/>
                          <a:pt x="273" y="447"/>
                        </a:cubicBezTo>
                        <a:cubicBezTo>
                          <a:pt x="273" y="447"/>
                          <a:pt x="273" y="447"/>
                          <a:pt x="273" y="447"/>
                        </a:cubicBezTo>
                        <a:cubicBezTo>
                          <a:pt x="273" y="447"/>
                          <a:pt x="273" y="447"/>
                          <a:pt x="273" y="447"/>
                        </a:cubicBezTo>
                        <a:cubicBezTo>
                          <a:pt x="274" y="447"/>
                          <a:pt x="274" y="447"/>
                          <a:pt x="274" y="447"/>
                        </a:cubicBezTo>
                        <a:cubicBezTo>
                          <a:pt x="274" y="447"/>
                          <a:pt x="274" y="447"/>
                          <a:pt x="274" y="447"/>
                        </a:cubicBezTo>
                        <a:cubicBezTo>
                          <a:pt x="274" y="447"/>
                          <a:pt x="274" y="447"/>
                          <a:pt x="274" y="447"/>
                        </a:cubicBezTo>
                        <a:cubicBezTo>
                          <a:pt x="274" y="447"/>
                          <a:pt x="274" y="447"/>
                          <a:pt x="274" y="447"/>
                        </a:cubicBezTo>
                        <a:cubicBezTo>
                          <a:pt x="274" y="448"/>
                          <a:pt x="274" y="448"/>
                          <a:pt x="274" y="448"/>
                        </a:cubicBezTo>
                        <a:cubicBezTo>
                          <a:pt x="275" y="448"/>
                          <a:pt x="275" y="448"/>
                          <a:pt x="275" y="448"/>
                        </a:cubicBezTo>
                        <a:cubicBezTo>
                          <a:pt x="275" y="448"/>
                          <a:pt x="275" y="448"/>
                          <a:pt x="275" y="448"/>
                        </a:cubicBezTo>
                        <a:cubicBezTo>
                          <a:pt x="275" y="449"/>
                          <a:pt x="275" y="449"/>
                          <a:pt x="275" y="449"/>
                        </a:cubicBezTo>
                        <a:cubicBezTo>
                          <a:pt x="275" y="449"/>
                          <a:pt x="275" y="449"/>
                          <a:pt x="275" y="449"/>
                        </a:cubicBezTo>
                        <a:cubicBezTo>
                          <a:pt x="275" y="449"/>
                          <a:pt x="275" y="449"/>
                          <a:pt x="275" y="449"/>
                        </a:cubicBezTo>
                        <a:cubicBezTo>
                          <a:pt x="275" y="449"/>
                          <a:pt x="275" y="449"/>
                          <a:pt x="275" y="449"/>
                        </a:cubicBezTo>
                        <a:cubicBezTo>
                          <a:pt x="275" y="449"/>
                          <a:pt x="275" y="449"/>
                          <a:pt x="275" y="449"/>
                        </a:cubicBezTo>
                        <a:cubicBezTo>
                          <a:pt x="275" y="449"/>
                          <a:pt x="275" y="449"/>
                          <a:pt x="275" y="449"/>
                        </a:cubicBezTo>
                        <a:cubicBezTo>
                          <a:pt x="275" y="449"/>
                          <a:pt x="275" y="449"/>
                          <a:pt x="275" y="449"/>
                        </a:cubicBezTo>
                        <a:cubicBezTo>
                          <a:pt x="276" y="449"/>
                          <a:pt x="276" y="449"/>
                          <a:pt x="276" y="449"/>
                        </a:cubicBezTo>
                        <a:cubicBezTo>
                          <a:pt x="275" y="449"/>
                          <a:pt x="275" y="450"/>
                          <a:pt x="275" y="450"/>
                        </a:cubicBezTo>
                        <a:cubicBezTo>
                          <a:pt x="275" y="450"/>
                          <a:pt x="275" y="450"/>
                          <a:pt x="275" y="450"/>
                        </a:cubicBezTo>
                        <a:cubicBezTo>
                          <a:pt x="275" y="450"/>
                          <a:pt x="275" y="450"/>
                          <a:pt x="275" y="450"/>
                        </a:cubicBezTo>
                        <a:cubicBezTo>
                          <a:pt x="275" y="450"/>
                          <a:pt x="275" y="450"/>
                          <a:pt x="275" y="450"/>
                        </a:cubicBezTo>
                        <a:cubicBezTo>
                          <a:pt x="275" y="450"/>
                          <a:pt x="275" y="450"/>
                          <a:pt x="275" y="450"/>
                        </a:cubicBezTo>
                        <a:cubicBezTo>
                          <a:pt x="275" y="450"/>
                          <a:pt x="275" y="450"/>
                          <a:pt x="275" y="450"/>
                        </a:cubicBezTo>
                        <a:cubicBezTo>
                          <a:pt x="275" y="450"/>
                          <a:pt x="275" y="451"/>
                          <a:pt x="275" y="451"/>
                        </a:cubicBezTo>
                        <a:cubicBezTo>
                          <a:pt x="275" y="451"/>
                          <a:pt x="275" y="451"/>
                          <a:pt x="275" y="451"/>
                        </a:cubicBezTo>
                        <a:cubicBezTo>
                          <a:pt x="275" y="451"/>
                          <a:pt x="275" y="451"/>
                          <a:pt x="275" y="451"/>
                        </a:cubicBezTo>
                        <a:cubicBezTo>
                          <a:pt x="275" y="451"/>
                          <a:pt x="275" y="451"/>
                          <a:pt x="275" y="451"/>
                        </a:cubicBezTo>
                        <a:cubicBezTo>
                          <a:pt x="275" y="451"/>
                          <a:pt x="275" y="451"/>
                          <a:pt x="275" y="451"/>
                        </a:cubicBezTo>
                        <a:cubicBezTo>
                          <a:pt x="276" y="452"/>
                          <a:pt x="276" y="452"/>
                          <a:pt x="276" y="452"/>
                        </a:cubicBezTo>
                        <a:cubicBezTo>
                          <a:pt x="276" y="452"/>
                          <a:pt x="276" y="452"/>
                          <a:pt x="276" y="452"/>
                        </a:cubicBezTo>
                        <a:cubicBezTo>
                          <a:pt x="276" y="452"/>
                          <a:pt x="276" y="452"/>
                          <a:pt x="276" y="452"/>
                        </a:cubicBezTo>
                        <a:cubicBezTo>
                          <a:pt x="276" y="452"/>
                          <a:pt x="276" y="452"/>
                          <a:pt x="276" y="452"/>
                        </a:cubicBezTo>
                        <a:cubicBezTo>
                          <a:pt x="276" y="452"/>
                          <a:pt x="276" y="452"/>
                          <a:pt x="276" y="452"/>
                        </a:cubicBezTo>
                        <a:cubicBezTo>
                          <a:pt x="276" y="452"/>
                          <a:pt x="277" y="452"/>
                          <a:pt x="277" y="452"/>
                        </a:cubicBezTo>
                        <a:cubicBezTo>
                          <a:pt x="277" y="453"/>
                          <a:pt x="277" y="453"/>
                          <a:pt x="277" y="453"/>
                        </a:cubicBezTo>
                        <a:cubicBezTo>
                          <a:pt x="277" y="453"/>
                          <a:pt x="277" y="453"/>
                          <a:pt x="277" y="453"/>
                        </a:cubicBezTo>
                        <a:cubicBezTo>
                          <a:pt x="277" y="453"/>
                          <a:pt x="277" y="453"/>
                          <a:pt x="277" y="453"/>
                        </a:cubicBezTo>
                        <a:cubicBezTo>
                          <a:pt x="277" y="453"/>
                          <a:pt x="277" y="453"/>
                          <a:pt x="277" y="453"/>
                        </a:cubicBezTo>
                        <a:cubicBezTo>
                          <a:pt x="277" y="453"/>
                          <a:pt x="277" y="453"/>
                          <a:pt x="277" y="453"/>
                        </a:cubicBezTo>
                        <a:cubicBezTo>
                          <a:pt x="277" y="453"/>
                          <a:pt x="277" y="453"/>
                          <a:pt x="277" y="453"/>
                        </a:cubicBezTo>
                        <a:cubicBezTo>
                          <a:pt x="277" y="454"/>
                          <a:pt x="277" y="454"/>
                          <a:pt x="277" y="454"/>
                        </a:cubicBezTo>
                        <a:cubicBezTo>
                          <a:pt x="277" y="454"/>
                          <a:pt x="277" y="454"/>
                          <a:pt x="277" y="454"/>
                        </a:cubicBezTo>
                        <a:cubicBezTo>
                          <a:pt x="277" y="454"/>
                          <a:pt x="277" y="454"/>
                          <a:pt x="277" y="454"/>
                        </a:cubicBezTo>
                        <a:cubicBezTo>
                          <a:pt x="277" y="454"/>
                          <a:pt x="277" y="454"/>
                          <a:pt x="277" y="454"/>
                        </a:cubicBezTo>
                        <a:cubicBezTo>
                          <a:pt x="277" y="455"/>
                          <a:pt x="277" y="455"/>
                          <a:pt x="277" y="455"/>
                        </a:cubicBezTo>
                        <a:cubicBezTo>
                          <a:pt x="277" y="455"/>
                          <a:pt x="277" y="455"/>
                          <a:pt x="277" y="455"/>
                        </a:cubicBezTo>
                        <a:cubicBezTo>
                          <a:pt x="277" y="455"/>
                          <a:pt x="277" y="455"/>
                          <a:pt x="277" y="455"/>
                        </a:cubicBezTo>
                        <a:cubicBezTo>
                          <a:pt x="277" y="455"/>
                          <a:pt x="277" y="455"/>
                          <a:pt x="277" y="455"/>
                        </a:cubicBezTo>
                        <a:cubicBezTo>
                          <a:pt x="278" y="455"/>
                          <a:pt x="278" y="455"/>
                          <a:pt x="278" y="455"/>
                        </a:cubicBezTo>
                        <a:cubicBezTo>
                          <a:pt x="278" y="455"/>
                          <a:pt x="278" y="455"/>
                          <a:pt x="278" y="455"/>
                        </a:cubicBezTo>
                        <a:cubicBezTo>
                          <a:pt x="278" y="455"/>
                          <a:pt x="278" y="455"/>
                          <a:pt x="278" y="455"/>
                        </a:cubicBezTo>
                        <a:cubicBezTo>
                          <a:pt x="278" y="456"/>
                          <a:pt x="278" y="456"/>
                          <a:pt x="278" y="456"/>
                        </a:cubicBezTo>
                        <a:cubicBezTo>
                          <a:pt x="279" y="456"/>
                          <a:pt x="279" y="456"/>
                          <a:pt x="279" y="456"/>
                        </a:cubicBezTo>
                        <a:cubicBezTo>
                          <a:pt x="279" y="456"/>
                          <a:pt x="279" y="456"/>
                          <a:pt x="279" y="456"/>
                        </a:cubicBezTo>
                        <a:cubicBezTo>
                          <a:pt x="279" y="456"/>
                          <a:pt x="279" y="456"/>
                          <a:pt x="279" y="456"/>
                        </a:cubicBezTo>
                        <a:cubicBezTo>
                          <a:pt x="279" y="456"/>
                          <a:pt x="279" y="456"/>
                          <a:pt x="279" y="456"/>
                        </a:cubicBezTo>
                        <a:cubicBezTo>
                          <a:pt x="279" y="457"/>
                          <a:pt x="279" y="457"/>
                          <a:pt x="279" y="457"/>
                        </a:cubicBezTo>
                        <a:cubicBezTo>
                          <a:pt x="279" y="457"/>
                          <a:pt x="279" y="457"/>
                          <a:pt x="279" y="457"/>
                        </a:cubicBezTo>
                        <a:cubicBezTo>
                          <a:pt x="279" y="457"/>
                          <a:pt x="279" y="457"/>
                          <a:pt x="279" y="457"/>
                        </a:cubicBezTo>
                        <a:cubicBezTo>
                          <a:pt x="279" y="458"/>
                          <a:pt x="279" y="458"/>
                          <a:pt x="279" y="458"/>
                        </a:cubicBezTo>
                        <a:cubicBezTo>
                          <a:pt x="279" y="458"/>
                          <a:pt x="279" y="458"/>
                          <a:pt x="279" y="458"/>
                        </a:cubicBezTo>
                        <a:cubicBezTo>
                          <a:pt x="279" y="458"/>
                          <a:pt x="279" y="458"/>
                          <a:pt x="279" y="458"/>
                        </a:cubicBezTo>
                        <a:cubicBezTo>
                          <a:pt x="279" y="459"/>
                          <a:pt x="279" y="459"/>
                          <a:pt x="279" y="459"/>
                        </a:cubicBezTo>
                        <a:cubicBezTo>
                          <a:pt x="279" y="459"/>
                          <a:pt x="279" y="459"/>
                          <a:pt x="279" y="459"/>
                        </a:cubicBezTo>
                        <a:cubicBezTo>
                          <a:pt x="279" y="459"/>
                          <a:pt x="279" y="459"/>
                          <a:pt x="279" y="459"/>
                        </a:cubicBezTo>
                        <a:cubicBezTo>
                          <a:pt x="279" y="459"/>
                          <a:pt x="279" y="459"/>
                          <a:pt x="279" y="459"/>
                        </a:cubicBezTo>
                        <a:cubicBezTo>
                          <a:pt x="279" y="459"/>
                          <a:pt x="279" y="459"/>
                          <a:pt x="279" y="459"/>
                        </a:cubicBezTo>
                        <a:cubicBezTo>
                          <a:pt x="279" y="459"/>
                          <a:pt x="279" y="459"/>
                          <a:pt x="279" y="459"/>
                        </a:cubicBezTo>
                        <a:cubicBezTo>
                          <a:pt x="279" y="460"/>
                          <a:pt x="279" y="460"/>
                          <a:pt x="279" y="460"/>
                        </a:cubicBezTo>
                        <a:cubicBezTo>
                          <a:pt x="279" y="460"/>
                          <a:pt x="279" y="460"/>
                          <a:pt x="279" y="460"/>
                        </a:cubicBezTo>
                        <a:cubicBezTo>
                          <a:pt x="279" y="460"/>
                          <a:pt x="279" y="460"/>
                          <a:pt x="279" y="460"/>
                        </a:cubicBezTo>
                        <a:cubicBezTo>
                          <a:pt x="279" y="461"/>
                          <a:pt x="279" y="461"/>
                          <a:pt x="279" y="461"/>
                        </a:cubicBezTo>
                        <a:cubicBezTo>
                          <a:pt x="279" y="461"/>
                          <a:pt x="279" y="461"/>
                          <a:pt x="279" y="461"/>
                        </a:cubicBezTo>
                        <a:cubicBezTo>
                          <a:pt x="279" y="461"/>
                          <a:pt x="279" y="461"/>
                          <a:pt x="279" y="461"/>
                        </a:cubicBezTo>
                        <a:cubicBezTo>
                          <a:pt x="279" y="462"/>
                          <a:pt x="279" y="462"/>
                          <a:pt x="279" y="462"/>
                        </a:cubicBezTo>
                        <a:cubicBezTo>
                          <a:pt x="279" y="462"/>
                          <a:pt x="279" y="462"/>
                          <a:pt x="279" y="462"/>
                        </a:cubicBezTo>
                        <a:cubicBezTo>
                          <a:pt x="279" y="462"/>
                          <a:pt x="279" y="462"/>
                          <a:pt x="279" y="462"/>
                        </a:cubicBezTo>
                        <a:cubicBezTo>
                          <a:pt x="279" y="462"/>
                          <a:pt x="279" y="462"/>
                          <a:pt x="279" y="462"/>
                        </a:cubicBezTo>
                        <a:cubicBezTo>
                          <a:pt x="279" y="463"/>
                          <a:pt x="279" y="463"/>
                          <a:pt x="279" y="463"/>
                        </a:cubicBezTo>
                        <a:cubicBezTo>
                          <a:pt x="279" y="464"/>
                          <a:pt x="279" y="464"/>
                          <a:pt x="279" y="464"/>
                        </a:cubicBezTo>
                        <a:cubicBezTo>
                          <a:pt x="279" y="464"/>
                          <a:pt x="279" y="464"/>
                          <a:pt x="279" y="464"/>
                        </a:cubicBezTo>
                        <a:cubicBezTo>
                          <a:pt x="279" y="464"/>
                          <a:pt x="279" y="464"/>
                          <a:pt x="279" y="464"/>
                        </a:cubicBezTo>
                        <a:cubicBezTo>
                          <a:pt x="279" y="464"/>
                          <a:pt x="279" y="464"/>
                          <a:pt x="279" y="464"/>
                        </a:cubicBezTo>
                        <a:cubicBezTo>
                          <a:pt x="279" y="465"/>
                          <a:pt x="279" y="465"/>
                          <a:pt x="279" y="465"/>
                        </a:cubicBezTo>
                        <a:cubicBezTo>
                          <a:pt x="279" y="465"/>
                          <a:pt x="279" y="465"/>
                          <a:pt x="279" y="465"/>
                        </a:cubicBezTo>
                        <a:cubicBezTo>
                          <a:pt x="279" y="465"/>
                          <a:pt x="279" y="465"/>
                          <a:pt x="279" y="465"/>
                        </a:cubicBezTo>
                        <a:cubicBezTo>
                          <a:pt x="279" y="465"/>
                          <a:pt x="279" y="465"/>
                          <a:pt x="279" y="465"/>
                        </a:cubicBezTo>
                        <a:cubicBezTo>
                          <a:pt x="279" y="465"/>
                          <a:pt x="279" y="465"/>
                          <a:pt x="279" y="465"/>
                        </a:cubicBezTo>
                        <a:cubicBezTo>
                          <a:pt x="279" y="465"/>
                          <a:pt x="279" y="465"/>
                          <a:pt x="279" y="465"/>
                        </a:cubicBezTo>
                        <a:cubicBezTo>
                          <a:pt x="279" y="465"/>
                          <a:pt x="279" y="465"/>
                          <a:pt x="279" y="465"/>
                        </a:cubicBezTo>
                        <a:cubicBezTo>
                          <a:pt x="279" y="465"/>
                          <a:pt x="279" y="465"/>
                          <a:pt x="279" y="465"/>
                        </a:cubicBezTo>
                        <a:cubicBezTo>
                          <a:pt x="280" y="465"/>
                          <a:pt x="280" y="465"/>
                          <a:pt x="280" y="465"/>
                        </a:cubicBezTo>
                        <a:cubicBezTo>
                          <a:pt x="280" y="466"/>
                          <a:pt x="280" y="466"/>
                          <a:pt x="280" y="466"/>
                        </a:cubicBezTo>
                        <a:cubicBezTo>
                          <a:pt x="280" y="466"/>
                          <a:pt x="280" y="466"/>
                          <a:pt x="280" y="466"/>
                        </a:cubicBezTo>
                        <a:cubicBezTo>
                          <a:pt x="280" y="466"/>
                          <a:pt x="280" y="466"/>
                          <a:pt x="280" y="466"/>
                        </a:cubicBezTo>
                        <a:cubicBezTo>
                          <a:pt x="281" y="466"/>
                          <a:pt x="281" y="466"/>
                          <a:pt x="281" y="466"/>
                        </a:cubicBezTo>
                        <a:cubicBezTo>
                          <a:pt x="281" y="466"/>
                          <a:pt x="281" y="466"/>
                          <a:pt x="281" y="466"/>
                        </a:cubicBezTo>
                        <a:cubicBezTo>
                          <a:pt x="281" y="466"/>
                          <a:pt x="281" y="466"/>
                          <a:pt x="281" y="466"/>
                        </a:cubicBezTo>
                        <a:cubicBezTo>
                          <a:pt x="281" y="466"/>
                          <a:pt x="281" y="466"/>
                          <a:pt x="281" y="466"/>
                        </a:cubicBezTo>
                        <a:cubicBezTo>
                          <a:pt x="282" y="467"/>
                          <a:pt x="282" y="467"/>
                          <a:pt x="282" y="467"/>
                        </a:cubicBezTo>
                        <a:cubicBezTo>
                          <a:pt x="282" y="467"/>
                          <a:pt x="282" y="467"/>
                          <a:pt x="282" y="467"/>
                        </a:cubicBezTo>
                        <a:cubicBezTo>
                          <a:pt x="282" y="467"/>
                          <a:pt x="282" y="467"/>
                          <a:pt x="282" y="467"/>
                        </a:cubicBezTo>
                        <a:cubicBezTo>
                          <a:pt x="282" y="467"/>
                          <a:pt x="282" y="467"/>
                          <a:pt x="282" y="467"/>
                        </a:cubicBezTo>
                        <a:cubicBezTo>
                          <a:pt x="282" y="467"/>
                          <a:pt x="282" y="467"/>
                          <a:pt x="282" y="467"/>
                        </a:cubicBezTo>
                        <a:cubicBezTo>
                          <a:pt x="282" y="467"/>
                          <a:pt x="282" y="467"/>
                          <a:pt x="282" y="467"/>
                        </a:cubicBezTo>
                        <a:cubicBezTo>
                          <a:pt x="283" y="467"/>
                          <a:pt x="283" y="467"/>
                          <a:pt x="283" y="467"/>
                        </a:cubicBezTo>
                        <a:cubicBezTo>
                          <a:pt x="283" y="467"/>
                          <a:pt x="283" y="467"/>
                          <a:pt x="283" y="467"/>
                        </a:cubicBezTo>
                        <a:cubicBezTo>
                          <a:pt x="283" y="467"/>
                          <a:pt x="283" y="467"/>
                          <a:pt x="283" y="467"/>
                        </a:cubicBezTo>
                        <a:cubicBezTo>
                          <a:pt x="283" y="467"/>
                          <a:pt x="283" y="467"/>
                          <a:pt x="283" y="467"/>
                        </a:cubicBezTo>
                        <a:cubicBezTo>
                          <a:pt x="283" y="467"/>
                          <a:pt x="283" y="467"/>
                          <a:pt x="283" y="467"/>
                        </a:cubicBezTo>
                        <a:cubicBezTo>
                          <a:pt x="284" y="467"/>
                          <a:pt x="284" y="467"/>
                          <a:pt x="284" y="467"/>
                        </a:cubicBezTo>
                        <a:cubicBezTo>
                          <a:pt x="284" y="467"/>
                          <a:pt x="284" y="467"/>
                          <a:pt x="284" y="467"/>
                        </a:cubicBezTo>
                        <a:cubicBezTo>
                          <a:pt x="284" y="467"/>
                          <a:pt x="284" y="467"/>
                          <a:pt x="284" y="467"/>
                        </a:cubicBezTo>
                        <a:cubicBezTo>
                          <a:pt x="284" y="467"/>
                          <a:pt x="284" y="467"/>
                          <a:pt x="284" y="467"/>
                        </a:cubicBezTo>
                        <a:cubicBezTo>
                          <a:pt x="284" y="467"/>
                          <a:pt x="284" y="467"/>
                          <a:pt x="284" y="467"/>
                        </a:cubicBezTo>
                        <a:cubicBezTo>
                          <a:pt x="284" y="467"/>
                          <a:pt x="284" y="467"/>
                          <a:pt x="284" y="467"/>
                        </a:cubicBezTo>
                        <a:cubicBezTo>
                          <a:pt x="284" y="467"/>
                          <a:pt x="284" y="467"/>
                          <a:pt x="284" y="467"/>
                        </a:cubicBezTo>
                        <a:cubicBezTo>
                          <a:pt x="284" y="467"/>
                          <a:pt x="284" y="467"/>
                          <a:pt x="284" y="467"/>
                        </a:cubicBezTo>
                        <a:cubicBezTo>
                          <a:pt x="284" y="467"/>
                          <a:pt x="284" y="467"/>
                          <a:pt x="284" y="467"/>
                        </a:cubicBezTo>
                        <a:cubicBezTo>
                          <a:pt x="284" y="467"/>
                          <a:pt x="284" y="467"/>
                          <a:pt x="284" y="467"/>
                        </a:cubicBezTo>
                        <a:cubicBezTo>
                          <a:pt x="285" y="468"/>
                          <a:pt x="285" y="468"/>
                          <a:pt x="285" y="468"/>
                        </a:cubicBezTo>
                        <a:cubicBezTo>
                          <a:pt x="284" y="468"/>
                          <a:pt x="284" y="468"/>
                          <a:pt x="284" y="468"/>
                        </a:cubicBezTo>
                        <a:cubicBezTo>
                          <a:pt x="284" y="468"/>
                          <a:pt x="284" y="468"/>
                          <a:pt x="284" y="468"/>
                        </a:cubicBezTo>
                        <a:cubicBezTo>
                          <a:pt x="284" y="468"/>
                          <a:pt x="284" y="468"/>
                          <a:pt x="284" y="468"/>
                        </a:cubicBezTo>
                        <a:cubicBezTo>
                          <a:pt x="284" y="469"/>
                          <a:pt x="284" y="469"/>
                          <a:pt x="284" y="469"/>
                        </a:cubicBezTo>
                        <a:cubicBezTo>
                          <a:pt x="284" y="469"/>
                          <a:pt x="284" y="469"/>
                          <a:pt x="284" y="469"/>
                        </a:cubicBezTo>
                        <a:cubicBezTo>
                          <a:pt x="284" y="469"/>
                          <a:pt x="284" y="469"/>
                          <a:pt x="284" y="469"/>
                        </a:cubicBezTo>
                        <a:cubicBezTo>
                          <a:pt x="284" y="469"/>
                          <a:pt x="284" y="469"/>
                          <a:pt x="284" y="469"/>
                        </a:cubicBezTo>
                        <a:cubicBezTo>
                          <a:pt x="284" y="469"/>
                          <a:pt x="284" y="469"/>
                          <a:pt x="284" y="469"/>
                        </a:cubicBezTo>
                        <a:cubicBezTo>
                          <a:pt x="284" y="470"/>
                          <a:pt x="284" y="470"/>
                          <a:pt x="284" y="470"/>
                        </a:cubicBezTo>
                        <a:cubicBezTo>
                          <a:pt x="284" y="470"/>
                          <a:pt x="284" y="470"/>
                          <a:pt x="284" y="470"/>
                        </a:cubicBezTo>
                        <a:cubicBezTo>
                          <a:pt x="284" y="470"/>
                          <a:pt x="284" y="470"/>
                          <a:pt x="284" y="470"/>
                        </a:cubicBezTo>
                        <a:cubicBezTo>
                          <a:pt x="284" y="470"/>
                          <a:pt x="284" y="470"/>
                          <a:pt x="284" y="470"/>
                        </a:cubicBezTo>
                        <a:cubicBezTo>
                          <a:pt x="285" y="470"/>
                          <a:pt x="285" y="470"/>
                          <a:pt x="285" y="470"/>
                        </a:cubicBezTo>
                        <a:cubicBezTo>
                          <a:pt x="285" y="470"/>
                          <a:pt x="285" y="470"/>
                          <a:pt x="285" y="470"/>
                        </a:cubicBezTo>
                        <a:cubicBezTo>
                          <a:pt x="285" y="470"/>
                          <a:pt x="285" y="470"/>
                          <a:pt x="285" y="470"/>
                        </a:cubicBezTo>
                        <a:cubicBezTo>
                          <a:pt x="285" y="470"/>
                          <a:pt x="285" y="470"/>
                          <a:pt x="285" y="470"/>
                        </a:cubicBezTo>
                        <a:cubicBezTo>
                          <a:pt x="285" y="470"/>
                          <a:pt x="285" y="470"/>
                          <a:pt x="285" y="470"/>
                        </a:cubicBezTo>
                        <a:cubicBezTo>
                          <a:pt x="285" y="471"/>
                          <a:pt x="285" y="471"/>
                          <a:pt x="285" y="471"/>
                        </a:cubicBezTo>
                        <a:cubicBezTo>
                          <a:pt x="285" y="471"/>
                          <a:pt x="285" y="471"/>
                          <a:pt x="285" y="471"/>
                        </a:cubicBezTo>
                        <a:cubicBezTo>
                          <a:pt x="285" y="471"/>
                          <a:pt x="285" y="471"/>
                          <a:pt x="285" y="471"/>
                        </a:cubicBezTo>
                        <a:cubicBezTo>
                          <a:pt x="286" y="471"/>
                          <a:pt x="286" y="471"/>
                          <a:pt x="286" y="471"/>
                        </a:cubicBezTo>
                        <a:cubicBezTo>
                          <a:pt x="286" y="471"/>
                          <a:pt x="286" y="471"/>
                          <a:pt x="286" y="471"/>
                        </a:cubicBezTo>
                        <a:cubicBezTo>
                          <a:pt x="286" y="471"/>
                          <a:pt x="286" y="471"/>
                          <a:pt x="286" y="471"/>
                        </a:cubicBezTo>
                        <a:cubicBezTo>
                          <a:pt x="286" y="471"/>
                          <a:pt x="286" y="471"/>
                          <a:pt x="286" y="471"/>
                        </a:cubicBezTo>
                        <a:cubicBezTo>
                          <a:pt x="286" y="471"/>
                          <a:pt x="286" y="471"/>
                          <a:pt x="286" y="471"/>
                        </a:cubicBezTo>
                        <a:cubicBezTo>
                          <a:pt x="286" y="471"/>
                          <a:pt x="286" y="471"/>
                          <a:pt x="286" y="471"/>
                        </a:cubicBezTo>
                        <a:cubicBezTo>
                          <a:pt x="286" y="471"/>
                          <a:pt x="286" y="471"/>
                          <a:pt x="286" y="471"/>
                        </a:cubicBezTo>
                        <a:cubicBezTo>
                          <a:pt x="286" y="471"/>
                          <a:pt x="286" y="471"/>
                          <a:pt x="286" y="471"/>
                        </a:cubicBezTo>
                        <a:cubicBezTo>
                          <a:pt x="286" y="471"/>
                          <a:pt x="286" y="471"/>
                          <a:pt x="286" y="471"/>
                        </a:cubicBezTo>
                        <a:cubicBezTo>
                          <a:pt x="286" y="471"/>
                          <a:pt x="286" y="471"/>
                          <a:pt x="286" y="471"/>
                        </a:cubicBezTo>
                        <a:cubicBezTo>
                          <a:pt x="286" y="472"/>
                          <a:pt x="286" y="472"/>
                          <a:pt x="286" y="472"/>
                        </a:cubicBezTo>
                        <a:cubicBezTo>
                          <a:pt x="286" y="472"/>
                          <a:pt x="286" y="472"/>
                          <a:pt x="286" y="472"/>
                        </a:cubicBezTo>
                        <a:cubicBezTo>
                          <a:pt x="286" y="472"/>
                          <a:pt x="286" y="472"/>
                          <a:pt x="286" y="472"/>
                        </a:cubicBezTo>
                        <a:cubicBezTo>
                          <a:pt x="287" y="472"/>
                          <a:pt x="287" y="472"/>
                          <a:pt x="287" y="472"/>
                        </a:cubicBezTo>
                        <a:cubicBezTo>
                          <a:pt x="287" y="472"/>
                          <a:pt x="287" y="472"/>
                          <a:pt x="287" y="472"/>
                        </a:cubicBezTo>
                        <a:cubicBezTo>
                          <a:pt x="287" y="472"/>
                          <a:pt x="287" y="472"/>
                          <a:pt x="287" y="472"/>
                        </a:cubicBezTo>
                        <a:cubicBezTo>
                          <a:pt x="287" y="472"/>
                          <a:pt x="287" y="472"/>
                          <a:pt x="287" y="472"/>
                        </a:cubicBezTo>
                        <a:cubicBezTo>
                          <a:pt x="287" y="472"/>
                          <a:pt x="287" y="472"/>
                          <a:pt x="287" y="472"/>
                        </a:cubicBezTo>
                        <a:cubicBezTo>
                          <a:pt x="287" y="472"/>
                          <a:pt x="287" y="472"/>
                          <a:pt x="287" y="472"/>
                        </a:cubicBezTo>
                        <a:cubicBezTo>
                          <a:pt x="287" y="472"/>
                          <a:pt x="287" y="472"/>
                          <a:pt x="287" y="472"/>
                        </a:cubicBezTo>
                        <a:cubicBezTo>
                          <a:pt x="287" y="472"/>
                          <a:pt x="287" y="472"/>
                          <a:pt x="287" y="472"/>
                        </a:cubicBezTo>
                        <a:cubicBezTo>
                          <a:pt x="287" y="472"/>
                          <a:pt x="287" y="472"/>
                          <a:pt x="287" y="472"/>
                        </a:cubicBezTo>
                        <a:cubicBezTo>
                          <a:pt x="287" y="473"/>
                          <a:pt x="287" y="473"/>
                          <a:pt x="287" y="473"/>
                        </a:cubicBezTo>
                        <a:cubicBezTo>
                          <a:pt x="288" y="473"/>
                          <a:pt x="288" y="473"/>
                          <a:pt x="288" y="473"/>
                        </a:cubicBezTo>
                        <a:cubicBezTo>
                          <a:pt x="288" y="473"/>
                          <a:pt x="288" y="473"/>
                          <a:pt x="288" y="473"/>
                        </a:cubicBezTo>
                        <a:cubicBezTo>
                          <a:pt x="287" y="473"/>
                          <a:pt x="287" y="473"/>
                          <a:pt x="287" y="473"/>
                        </a:cubicBezTo>
                        <a:cubicBezTo>
                          <a:pt x="287" y="473"/>
                          <a:pt x="287" y="473"/>
                          <a:pt x="287" y="473"/>
                        </a:cubicBezTo>
                        <a:cubicBezTo>
                          <a:pt x="287" y="473"/>
                          <a:pt x="287" y="473"/>
                          <a:pt x="287" y="473"/>
                        </a:cubicBezTo>
                        <a:cubicBezTo>
                          <a:pt x="287" y="474"/>
                          <a:pt x="287" y="474"/>
                          <a:pt x="287" y="474"/>
                        </a:cubicBezTo>
                        <a:cubicBezTo>
                          <a:pt x="287" y="474"/>
                          <a:pt x="287" y="474"/>
                          <a:pt x="287" y="474"/>
                        </a:cubicBezTo>
                        <a:cubicBezTo>
                          <a:pt x="287" y="474"/>
                          <a:pt x="287" y="474"/>
                          <a:pt x="287" y="474"/>
                        </a:cubicBezTo>
                        <a:cubicBezTo>
                          <a:pt x="287" y="474"/>
                          <a:pt x="287" y="474"/>
                          <a:pt x="287" y="474"/>
                        </a:cubicBezTo>
                        <a:cubicBezTo>
                          <a:pt x="287" y="474"/>
                          <a:pt x="287" y="474"/>
                          <a:pt x="287" y="474"/>
                        </a:cubicBezTo>
                        <a:cubicBezTo>
                          <a:pt x="287" y="474"/>
                          <a:pt x="287" y="474"/>
                          <a:pt x="287" y="474"/>
                        </a:cubicBezTo>
                        <a:cubicBezTo>
                          <a:pt x="287" y="475"/>
                          <a:pt x="287" y="475"/>
                          <a:pt x="287" y="475"/>
                        </a:cubicBezTo>
                        <a:cubicBezTo>
                          <a:pt x="287" y="475"/>
                          <a:pt x="287" y="475"/>
                          <a:pt x="287" y="475"/>
                        </a:cubicBezTo>
                        <a:cubicBezTo>
                          <a:pt x="287" y="475"/>
                          <a:pt x="287" y="475"/>
                          <a:pt x="287" y="475"/>
                        </a:cubicBezTo>
                        <a:cubicBezTo>
                          <a:pt x="287" y="475"/>
                          <a:pt x="287" y="475"/>
                          <a:pt x="287" y="475"/>
                        </a:cubicBezTo>
                        <a:cubicBezTo>
                          <a:pt x="287" y="475"/>
                          <a:pt x="287" y="475"/>
                          <a:pt x="287" y="475"/>
                        </a:cubicBezTo>
                        <a:cubicBezTo>
                          <a:pt x="288" y="475"/>
                          <a:pt x="288" y="475"/>
                          <a:pt x="288" y="475"/>
                        </a:cubicBezTo>
                        <a:cubicBezTo>
                          <a:pt x="287" y="476"/>
                          <a:pt x="287" y="476"/>
                          <a:pt x="287" y="476"/>
                        </a:cubicBezTo>
                        <a:cubicBezTo>
                          <a:pt x="287" y="476"/>
                          <a:pt x="287" y="476"/>
                          <a:pt x="287" y="476"/>
                        </a:cubicBezTo>
                        <a:cubicBezTo>
                          <a:pt x="287" y="476"/>
                          <a:pt x="287" y="476"/>
                          <a:pt x="287" y="476"/>
                        </a:cubicBezTo>
                        <a:cubicBezTo>
                          <a:pt x="287" y="476"/>
                          <a:pt x="287" y="476"/>
                          <a:pt x="287" y="476"/>
                        </a:cubicBezTo>
                        <a:cubicBezTo>
                          <a:pt x="287" y="476"/>
                          <a:pt x="287" y="476"/>
                          <a:pt x="287" y="476"/>
                        </a:cubicBezTo>
                        <a:cubicBezTo>
                          <a:pt x="287" y="477"/>
                          <a:pt x="287" y="477"/>
                          <a:pt x="287" y="477"/>
                        </a:cubicBezTo>
                        <a:cubicBezTo>
                          <a:pt x="287" y="477"/>
                          <a:pt x="287" y="477"/>
                          <a:pt x="287" y="477"/>
                        </a:cubicBezTo>
                        <a:cubicBezTo>
                          <a:pt x="287" y="477"/>
                          <a:pt x="287" y="477"/>
                          <a:pt x="287" y="477"/>
                        </a:cubicBezTo>
                        <a:cubicBezTo>
                          <a:pt x="287" y="477"/>
                          <a:pt x="287" y="477"/>
                          <a:pt x="287" y="477"/>
                        </a:cubicBezTo>
                        <a:cubicBezTo>
                          <a:pt x="287" y="477"/>
                          <a:pt x="287" y="477"/>
                          <a:pt x="287" y="477"/>
                        </a:cubicBezTo>
                        <a:cubicBezTo>
                          <a:pt x="287" y="477"/>
                          <a:pt x="287" y="477"/>
                          <a:pt x="287" y="477"/>
                        </a:cubicBezTo>
                        <a:cubicBezTo>
                          <a:pt x="288" y="478"/>
                          <a:pt x="288" y="478"/>
                          <a:pt x="288" y="478"/>
                        </a:cubicBezTo>
                        <a:cubicBezTo>
                          <a:pt x="288" y="478"/>
                          <a:pt x="288" y="478"/>
                          <a:pt x="288" y="478"/>
                        </a:cubicBezTo>
                        <a:cubicBezTo>
                          <a:pt x="288" y="478"/>
                          <a:pt x="288" y="478"/>
                          <a:pt x="288" y="478"/>
                        </a:cubicBezTo>
                        <a:cubicBezTo>
                          <a:pt x="288" y="478"/>
                          <a:pt x="288" y="478"/>
                          <a:pt x="288" y="478"/>
                        </a:cubicBezTo>
                        <a:cubicBezTo>
                          <a:pt x="288" y="478"/>
                          <a:pt x="288" y="478"/>
                          <a:pt x="288" y="478"/>
                        </a:cubicBezTo>
                        <a:cubicBezTo>
                          <a:pt x="288" y="478"/>
                          <a:pt x="288" y="478"/>
                          <a:pt x="288" y="478"/>
                        </a:cubicBezTo>
                        <a:cubicBezTo>
                          <a:pt x="288" y="478"/>
                          <a:pt x="288" y="478"/>
                          <a:pt x="288" y="478"/>
                        </a:cubicBezTo>
                        <a:cubicBezTo>
                          <a:pt x="288" y="478"/>
                          <a:pt x="288" y="478"/>
                          <a:pt x="288" y="478"/>
                        </a:cubicBezTo>
                        <a:cubicBezTo>
                          <a:pt x="289" y="478"/>
                          <a:pt x="289" y="478"/>
                          <a:pt x="289" y="478"/>
                        </a:cubicBezTo>
                        <a:cubicBezTo>
                          <a:pt x="289" y="478"/>
                          <a:pt x="289" y="478"/>
                          <a:pt x="289" y="478"/>
                        </a:cubicBezTo>
                        <a:cubicBezTo>
                          <a:pt x="289" y="478"/>
                          <a:pt x="289" y="478"/>
                          <a:pt x="289" y="478"/>
                        </a:cubicBezTo>
                        <a:cubicBezTo>
                          <a:pt x="289" y="478"/>
                          <a:pt x="289" y="478"/>
                          <a:pt x="289" y="478"/>
                        </a:cubicBezTo>
                        <a:cubicBezTo>
                          <a:pt x="289" y="478"/>
                          <a:pt x="289" y="478"/>
                          <a:pt x="289" y="478"/>
                        </a:cubicBezTo>
                        <a:cubicBezTo>
                          <a:pt x="289" y="478"/>
                          <a:pt x="289" y="478"/>
                          <a:pt x="289" y="478"/>
                        </a:cubicBezTo>
                        <a:cubicBezTo>
                          <a:pt x="289" y="479"/>
                          <a:pt x="289" y="479"/>
                          <a:pt x="289" y="479"/>
                        </a:cubicBezTo>
                        <a:cubicBezTo>
                          <a:pt x="289" y="479"/>
                          <a:pt x="289" y="479"/>
                          <a:pt x="289" y="479"/>
                        </a:cubicBezTo>
                        <a:cubicBezTo>
                          <a:pt x="289" y="479"/>
                          <a:pt x="289" y="479"/>
                          <a:pt x="289" y="479"/>
                        </a:cubicBezTo>
                        <a:cubicBezTo>
                          <a:pt x="289" y="479"/>
                          <a:pt x="289" y="479"/>
                          <a:pt x="289" y="479"/>
                        </a:cubicBezTo>
                        <a:cubicBezTo>
                          <a:pt x="290" y="479"/>
                          <a:pt x="290" y="479"/>
                          <a:pt x="290" y="479"/>
                        </a:cubicBezTo>
                        <a:cubicBezTo>
                          <a:pt x="290" y="479"/>
                          <a:pt x="290" y="479"/>
                          <a:pt x="290" y="479"/>
                        </a:cubicBezTo>
                        <a:cubicBezTo>
                          <a:pt x="290" y="479"/>
                          <a:pt x="290" y="479"/>
                          <a:pt x="290" y="479"/>
                        </a:cubicBezTo>
                        <a:cubicBezTo>
                          <a:pt x="290" y="479"/>
                          <a:pt x="290" y="479"/>
                          <a:pt x="290" y="479"/>
                        </a:cubicBezTo>
                        <a:cubicBezTo>
                          <a:pt x="290" y="479"/>
                          <a:pt x="290" y="479"/>
                          <a:pt x="290" y="479"/>
                        </a:cubicBezTo>
                        <a:cubicBezTo>
                          <a:pt x="290" y="479"/>
                          <a:pt x="290" y="479"/>
                          <a:pt x="290" y="479"/>
                        </a:cubicBezTo>
                        <a:cubicBezTo>
                          <a:pt x="290" y="478"/>
                          <a:pt x="290" y="478"/>
                          <a:pt x="290" y="478"/>
                        </a:cubicBezTo>
                        <a:cubicBezTo>
                          <a:pt x="291" y="478"/>
                          <a:pt x="291" y="478"/>
                          <a:pt x="291" y="478"/>
                        </a:cubicBezTo>
                        <a:cubicBezTo>
                          <a:pt x="291" y="478"/>
                          <a:pt x="291" y="478"/>
                          <a:pt x="291" y="478"/>
                        </a:cubicBezTo>
                        <a:cubicBezTo>
                          <a:pt x="291" y="478"/>
                          <a:pt x="291" y="478"/>
                          <a:pt x="291" y="478"/>
                        </a:cubicBezTo>
                        <a:cubicBezTo>
                          <a:pt x="291" y="479"/>
                          <a:pt x="291" y="479"/>
                          <a:pt x="291" y="479"/>
                        </a:cubicBezTo>
                        <a:cubicBezTo>
                          <a:pt x="291" y="479"/>
                          <a:pt x="291" y="479"/>
                          <a:pt x="291" y="479"/>
                        </a:cubicBezTo>
                        <a:cubicBezTo>
                          <a:pt x="291" y="479"/>
                          <a:pt x="291" y="479"/>
                          <a:pt x="291" y="479"/>
                        </a:cubicBezTo>
                        <a:cubicBezTo>
                          <a:pt x="291" y="479"/>
                          <a:pt x="291" y="479"/>
                          <a:pt x="291" y="479"/>
                        </a:cubicBezTo>
                        <a:cubicBezTo>
                          <a:pt x="291" y="479"/>
                          <a:pt x="291" y="479"/>
                          <a:pt x="291" y="479"/>
                        </a:cubicBezTo>
                        <a:cubicBezTo>
                          <a:pt x="291" y="479"/>
                          <a:pt x="291" y="479"/>
                          <a:pt x="291" y="479"/>
                        </a:cubicBezTo>
                        <a:cubicBezTo>
                          <a:pt x="291" y="479"/>
                          <a:pt x="291" y="479"/>
                          <a:pt x="291" y="479"/>
                        </a:cubicBezTo>
                        <a:cubicBezTo>
                          <a:pt x="291" y="479"/>
                          <a:pt x="291" y="479"/>
                          <a:pt x="291" y="479"/>
                        </a:cubicBezTo>
                        <a:cubicBezTo>
                          <a:pt x="291" y="479"/>
                          <a:pt x="291" y="479"/>
                          <a:pt x="291" y="479"/>
                        </a:cubicBezTo>
                        <a:cubicBezTo>
                          <a:pt x="291" y="479"/>
                          <a:pt x="291" y="479"/>
                          <a:pt x="291" y="479"/>
                        </a:cubicBezTo>
                        <a:cubicBezTo>
                          <a:pt x="292" y="479"/>
                          <a:pt x="292" y="479"/>
                          <a:pt x="292" y="479"/>
                        </a:cubicBezTo>
                        <a:cubicBezTo>
                          <a:pt x="292" y="479"/>
                          <a:pt x="292" y="479"/>
                          <a:pt x="292" y="479"/>
                        </a:cubicBezTo>
                        <a:cubicBezTo>
                          <a:pt x="292" y="479"/>
                          <a:pt x="292" y="479"/>
                          <a:pt x="292" y="479"/>
                        </a:cubicBezTo>
                        <a:cubicBezTo>
                          <a:pt x="292" y="479"/>
                          <a:pt x="292" y="479"/>
                          <a:pt x="292" y="479"/>
                        </a:cubicBezTo>
                        <a:cubicBezTo>
                          <a:pt x="292" y="479"/>
                          <a:pt x="292" y="479"/>
                          <a:pt x="292" y="479"/>
                        </a:cubicBezTo>
                        <a:cubicBezTo>
                          <a:pt x="292" y="479"/>
                          <a:pt x="292" y="479"/>
                          <a:pt x="292" y="479"/>
                        </a:cubicBezTo>
                        <a:cubicBezTo>
                          <a:pt x="292" y="479"/>
                          <a:pt x="292" y="479"/>
                          <a:pt x="292" y="479"/>
                        </a:cubicBezTo>
                        <a:cubicBezTo>
                          <a:pt x="292" y="479"/>
                          <a:pt x="292" y="479"/>
                          <a:pt x="292" y="479"/>
                        </a:cubicBezTo>
                        <a:cubicBezTo>
                          <a:pt x="293" y="479"/>
                          <a:pt x="293" y="479"/>
                          <a:pt x="293" y="479"/>
                        </a:cubicBezTo>
                        <a:cubicBezTo>
                          <a:pt x="293" y="479"/>
                          <a:pt x="293" y="479"/>
                          <a:pt x="293" y="479"/>
                        </a:cubicBezTo>
                        <a:cubicBezTo>
                          <a:pt x="293" y="480"/>
                          <a:pt x="293" y="480"/>
                          <a:pt x="293" y="480"/>
                        </a:cubicBezTo>
                        <a:cubicBezTo>
                          <a:pt x="293" y="480"/>
                          <a:pt x="293" y="480"/>
                          <a:pt x="293" y="480"/>
                        </a:cubicBezTo>
                        <a:cubicBezTo>
                          <a:pt x="293" y="480"/>
                          <a:pt x="293" y="480"/>
                          <a:pt x="293" y="480"/>
                        </a:cubicBezTo>
                        <a:cubicBezTo>
                          <a:pt x="293" y="480"/>
                          <a:pt x="293" y="480"/>
                          <a:pt x="293" y="480"/>
                        </a:cubicBezTo>
                        <a:cubicBezTo>
                          <a:pt x="293" y="480"/>
                          <a:pt x="293" y="480"/>
                          <a:pt x="293" y="480"/>
                        </a:cubicBezTo>
                        <a:cubicBezTo>
                          <a:pt x="293" y="481"/>
                          <a:pt x="293" y="481"/>
                          <a:pt x="293" y="481"/>
                        </a:cubicBezTo>
                        <a:cubicBezTo>
                          <a:pt x="293" y="481"/>
                          <a:pt x="293" y="481"/>
                          <a:pt x="293" y="481"/>
                        </a:cubicBezTo>
                        <a:cubicBezTo>
                          <a:pt x="293" y="481"/>
                          <a:pt x="293" y="481"/>
                          <a:pt x="293" y="481"/>
                        </a:cubicBezTo>
                        <a:cubicBezTo>
                          <a:pt x="293" y="481"/>
                          <a:pt x="293" y="481"/>
                          <a:pt x="293" y="481"/>
                        </a:cubicBezTo>
                        <a:cubicBezTo>
                          <a:pt x="293" y="481"/>
                          <a:pt x="293" y="481"/>
                          <a:pt x="293" y="481"/>
                        </a:cubicBezTo>
                        <a:cubicBezTo>
                          <a:pt x="292" y="481"/>
                          <a:pt x="292" y="481"/>
                          <a:pt x="292" y="481"/>
                        </a:cubicBezTo>
                        <a:cubicBezTo>
                          <a:pt x="292" y="481"/>
                          <a:pt x="292" y="481"/>
                          <a:pt x="292" y="481"/>
                        </a:cubicBezTo>
                        <a:cubicBezTo>
                          <a:pt x="292" y="482"/>
                          <a:pt x="292" y="482"/>
                          <a:pt x="292" y="482"/>
                        </a:cubicBezTo>
                        <a:cubicBezTo>
                          <a:pt x="292" y="482"/>
                          <a:pt x="292" y="482"/>
                          <a:pt x="292" y="482"/>
                        </a:cubicBezTo>
                        <a:cubicBezTo>
                          <a:pt x="292" y="482"/>
                          <a:pt x="292" y="482"/>
                          <a:pt x="292" y="482"/>
                        </a:cubicBezTo>
                        <a:cubicBezTo>
                          <a:pt x="292" y="482"/>
                          <a:pt x="292" y="482"/>
                          <a:pt x="292" y="482"/>
                        </a:cubicBezTo>
                        <a:cubicBezTo>
                          <a:pt x="292" y="482"/>
                          <a:pt x="292" y="482"/>
                          <a:pt x="292" y="482"/>
                        </a:cubicBezTo>
                        <a:cubicBezTo>
                          <a:pt x="292" y="482"/>
                          <a:pt x="292" y="482"/>
                          <a:pt x="292" y="482"/>
                        </a:cubicBezTo>
                        <a:cubicBezTo>
                          <a:pt x="292" y="482"/>
                          <a:pt x="292" y="482"/>
                          <a:pt x="292" y="482"/>
                        </a:cubicBezTo>
                        <a:cubicBezTo>
                          <a:pt x="292" y="483"/>
                          <a:pt x="292" y="483"/>
                          <a:pt x="292" y="483"/>
                        </a:cubicBezTo>
                        <a:cubicBezTo>
                          <a:pt x="292" y="483"/>
                          <a:pt x="292" y="483"/>
                          <a:pt x="292" y="483"/>
                        </a:cubicBezTo>
                        <a:cubicBezTo>
                          <a:pt x="291" y="483"/>
                          <a:pt x="291" y="483"/>
                          <a:pt x="291" y="483"/>
                        </a:cubicBezTo>
                        <a:cubicBezTo>
                          <a:pt x="291" y="483"/>
                          <a:pt x="291" y="483"/>
                          <a:pt x="291" y="483"/>
                        </a:cubicBezTo>
                        <a:cubicBezTo>
                          <a:pt x="291" y="483"/>
                          <a:pt x="291" y="483"/>
                          <a:pt x="291" y="483"/>
                        </a:cubicBezTo>
                        <a:cubicBezTo>
                          <a:pt x="291" y="484"/>
                          <a:pt x="291" y="484"/>
                          <a:pt x="291" y="484"/>
                        </a:cubicBezTo>
                        <a:cubicBezTo>
                          <a:pt x="291" y="484"/>
                          <a:pt x="291" y="484"/>
                          <a:pt x="291" y="484"/>
                        </a:cubicBezTo>
                        <a:cubicBezTo>
                          <a:pt x="291" y="484"/>
                          <a:pt x="291" y="484"/>
                          <a:pt x="291" y="484"/>
                        </a:cubicBezTo>
                        <a:cubicBezTo>
                          <a:pt x="291" y="485"/>
                          <a:pt x="291" y="485"/>
                          <a:pt x="291" y="485"/>
                        </a:cubicBezTo>
                        <a:cubicBezTo>
                          <a:pt x="291" y="485"/>
                          <a:pt x="291" y="485"/>
                          <a:pt x="291" y="485"/>
                        </a:cubicBezTo>
                        <a:cubicBezTo>
                          <a:pt x="291" y="486"/>
                          <a:pt x="291" y="486"/>
                          <a:pt x="291" y="486"/>
                        </a:cubicBezTo>
                        <a:cubicBezTo>
                          <a:pt x="291" y="486"/>
                          <a:pt x="291" y="486"/>
                          <a:pt x="291" y="486"/>
                        </a:cubicBezTo>
                        <a:cubicBezTo>
                          <a:pt x="291" y="486"/>
                          <a:pt x="291" y="486"/>
                          <a:pt x="291" y="486"/>
                        </a:cubicBezTo>
                        <a:cubicBezTo>
                          <a:pt x="292" y="486"/>
                          <a:pt x="292" y="486"/>
                          <a:pt x="292" y="486"/>
                        </a:cubicBezTo>
                        <a:cubicBezTo>
                          <a:pt x="292" y="486"/>
                          <a:pt x="292" y="486"/>
                          <a:pt x="292" y="486"/>
                        </a:cubicBezTo>
                        <a:cubicBezTo>
                          <a:pt x="292" y="486"/>
                          <a:pt x="292" y="486"/>
                          <a:pt x="292" y="486"/>
                        </a:cubicBezTo>
                        <a:cubicBezTo>
                          <a:pt x="292" y="486"/>
                          <a:pt x="292" y="486"/>
                          <a:pt x="292" y="486"/>
                        </a:cubicBezTo>
                        <a:cubicBezTo>
                          <a:pt x="292" y="486"/>
                          <a:pt x="292" y="486"/>
                          <a:pt x="292" y="486"/>
                        </a:cubicBezTo>
                        <a:cubicBezTo>
                          <a:pt x="292" y="486"/>
                          <a:pt x="292" y="486"/>
                          <a:pt x="292" y="486"/>
                        </a:cubicBezTo>
                        <a:cubicBezTo>
                          <a:pt x="292" y="486"/>
                          <a:pt x="292" y="486"/>
                          <a:pt x="292" y="486"/>
                        </a:cubicBezTo>
                        <a:cubicBezTo>
                          <a:pt x="292" y="486"/>
                          <a:pt x="292" y="486"/>
                          <a:pt x="292" y="486"/>
                        </a:cubicBezTo>
                        <a:cubicBezTo>
                          <a:pt x="292" y="487"/>
                          <a:pt x="292" y="487"/>
                          <a:pt x="292" y="487"/>
                        </a:cubicBezTo>
                        <a:cubicBezTo>
                          <a:pt x="292" y="487"/>
                          <a:pt x="292" y="487"/>
                          <a:pt x="292" y="487"/>
                        </a:cubicBezTo>
                        <a:cubicBezTo>
                          <a:pt x="292" y="487"/>
                          <a:pt x="292" y="487"/>
                          <a:pt x="292" y="487"/>
                        </a:cubicBezTo>
                        <a:cubicBezTo>
                          <a:pt x="292" y="487"/>
                          <a:pt x="292" y="487"/>
                          <a:pt x="292" y="487"/>
                        </a:cubicBezTo>
                        <a:cubicBezTo>
                          <a:pt x="292" y="487"/>
                          <a:pt x="292" y="487"/>
                          <a:pt x="292" y="487"/>
                        </a:cubicBezTo>
                        <a:cubicBezTo>
                          <a:pt x="292" y="487"/>
                          <a:pt x="292" y="487"/>
                          <a:pt x="292" y="487"/>
                        </a:cubicBezTo>
                        <a:cubicBezTo>
                          <a:pt x="292" y="488"/>
                          <a:pt x="292" y="488"/>
                          <a:pt x="292" y="488"/>
                        </a:cubicBezTo>
                        <a:cubicBezTo>
                          <a:pt x="292" y="488"/>
                          <a:pt x="292" y="488"/>
                          <a:pt x="292" y="488"/>
                        </a:cubicBezTo>
                        <a:cubicBezTo>
                          <a:pt x="292" y="488"/>
                          <a:pt x="292" y="488"/>
                          <a:pt x="292" y="488"/>
                        </a:cubicBezTo>
                        <a:cubicBezTo>
                          <a:pt x="292" y="488"/>
                          <a:pt x="292" y="488"/>
                          <a:pt x="292" y="488"/>
                        </a:cubicBezTo>
                        <a:cubicBezTo>
                          <a:pt x="292" y="488"/>
                          <a:pt x="292" y="488"/>
                          <a:pt x="292" y="488"/>
                        </a:cubicBezTo>
                        <a:cubicBezTo>
                          <a:pt x="292" y="488"/>
                          <a:pt x="292" y="488"/>
                          <a:pt x="292" y="488"/>
                        </a:cubicBezTo>
                        <a:cubicBezTo>
                          <a:pt x="292" y="488"/>
                          <a:pt x="292" y="488"/>
                          <a:pt x="292" y="488"/>
                        </a:cubicBezTo>
                        <a:cubicBezTo>
                          <a:pt x="292" y="489"/>
                          <a:pt x="292" y="489"/>
                          <a:pt x="292" y="489"/>
                        </a:cubicBezTo>
                        <a:cubicBezTo>
                          <a:pt x="292" y="489"/>
                          <a:pt x="292" y="489"/>
                          <a:pt x="292" y="489"/>
                        </a:cubicBezTo>
                        <a:cubicBezTo>
                          <a:pt x="292" y="489"/>
                          <a:pt x="292" y="489"/>
                          <a:pt x="292" y="489"/>
                        </a:cubicBezTo>
                        <a:cubicBezTo>
                          <a:pt x="292" y="489"/>
                          <a:pt x="292" y="489"/>
                          <a:pt x="292" y="489"/>
                        </a:cubicBezTo>
                        <a:cubicBezTo>
                          <a:pt x="292" y="489"/>
                          <a:pt x="292" y="489"/>
                          <a:pt x="292" y="489"/>
                        </a:cubicBezTo>
                        <a:cubicBezTo>
                          <a:pt x="292" y="489"/>
                          <a:pt x="292" y="489"/>
                          <a:pt x="292" y="489"/>
                        </a:cubicBezTo>
                        <a:cubicBezTo>
                          <a:pt x="292" y="489"/>
                          <a:pt x="292" y="489"/>
                          <a:pt x="292" y="489"/>
                        </a:cubicBezTo>
                        <a:cubicBezTo>
                          <a:pt x="292" y="489"/>
                          <a:pt x="292" y="489"/>
                          <a:pt x="292" y="489"/>
                        </a:cubicBezTo>
                        <a:cubicBezTo>
                          <a:pt x="292" y="489"/>
                          <a:pt x="292" y="489"/>
                          <a:pt x="292" y="489"/>
                        </a:cubicBezTo>
                        <a:cubicBezTo>
                          <a:pt x="292" y="490"/>
                          <a:pt x="292" y="490"/>
                          <a:pt x="292" y="490"/>
                        </a:cubicBezTo>
                        <a:cubicBezTo>
                          <a:pt x="293" y="489"/>
                          <a:pt x="293" y="489"/>
                          <a:pt x="293" y="489"/>
                        </a:cubicBezTo>
                        <a:cubicBezTo>
                          <a:pt x="293" y="489"/>
                          <a:pt x="293" y="489"/>
                          <a:pt x="293" y="489"/>
                        </a:cubicBezTo>
                        <a:cubicBezTo>
                          <a:pt x="293" y="489"/>
                          <a:pt x="293" y="489"/>
                          <a:pt x="293" y="489"/>
                        </a:cubicBezTo>
                        <a:cubicBezTo>
                          <a:pt x="293" y="489"/>
                          <a:pt x="293" y="489"/>
                          <a:pt x="293" y="489"/>
                        </a:cubicBezTo>
                        <a:cubicBezTo>
                          <a:pt x="293" y="489"/>
                          <a:pt x="293" y="489"/>
                          <a:pt x="293" y="489"/>
                        </a:cubicBezTo>
                        <a:cubicBezTo>
                          <a:pt x="293" y="489"/>
                          <a:pt x="293" y="489"/>
                          <a:pt x="293" y="489"/>
                        </a:cubicBezTo>
                        <a:cubicBezTo>
                          <a:pt x="294" y="489"/>
                          <a:pt x="294" y="489"/>
                          <a:pt x="294" y="489"/>
                        </a:cubicBezTo>
                        <a:cubicBezTo>
                          <a:pt x="294" y="490"/>
                          <a:pt x="294" y="490"/>
                          <a:pt x="294" y="490"/>
                        </a:cubicBezTo>
                        <a:cubicBezTo>
                          <a:pt x="294" y="490"/>
                          <a:pt x="294" y="490"/>
                          <a:pt x="294" y="490"/>
                        </a:cubicBezTo>
                        <a:cubicBezTo>
                          <a:pt x="294" y="490"/>
                          <a:pt x="294" y="490"/>
                          <a:pt x="294" y="490"/>
                        </a:cubicBezTo>
                        <a:cubicBezTo>
                          <a:pt x="294" y="490"/>
                          <a:pt x="294" y="490"/>
                          <a:pt x="294" y="490"/>
                        </a:cubicBezTo>
                        <a:cubicBezTo>
                          <a:pt x="294" y="490"/>
                          <a:pt x="294" y="490"/>
                          <a:pt x="294" y="490"/>
                        </a:cubicBezTo>
                        <a:cubicBezTo>
                          <a:pt x="294" y="490"/>
                          <a:pt x="294" y="490"/>
                          <a:pt x="294" y="490"/>
                        </a:cubicBezTo>
                        <a:cubicBezTo>
                          <a:pt x="294" y="490"/>
                          <a:pt x="294" y="490"/>
                          <a:pt x="294" y="490"/>
                        </a:cubicBezTo>
                        <a:cubicBezTo>
                          <a:pt x="294" y="490"/>
                          <a:pt x="294" y="490"/>
                          <a:pt x="294" y="490"/>
                        </a:cubicBezTo>
                        <a:cubicBezTo>
                          <a:pt x="294" y="490"/>
                          <a:pt x="294" y="490"/>
                          <a:pt x="294" y="490"/>
                        </a:cubicBezTo>
                        <a:cubicBezTo>
                          <a:pt x="294" y="490"/>
                          <a:pt x="294" y="490"/>
                          <a:pt x="294" y="490"/>
                        </a:cubicBezTo>
                        <a:cubicBezTo>
                          <a:pt x="295" y="490"/>
                          <a:pt x="295" y="490"/>
                          <a:pt x="295" y="490"/>
                        </a:cubicBezTo>
                        <a:cubicBezTo>
                          <a:pt x="295" y="490"/>
                          <a:pt x="295" y="490"/>
                          <a:pt x="295" y="490"/>
                        </a:cubicBezTo>
                        <a:cubicBezTo>
                          <a:pt x="295" y="491"/>
                          <a:pt x="295" y="491"/>
                          <a:pt x="295" y="491"/>
                        </a:cubicBezTo>
                        <a:cubicBezTo>
                          <a:pt x="295" y="491"/>
                          <a:pt x="295" y="491"/>
                          <a:pt x="295" y="491"/>
                        </a:cubicBezTo>
                        <a:cubicBezTo>
                          <a:pt x="295" y="491"/>
                          <a:pt x="295" y="491"/>
                          <a:pt x="295" y="491"/>
                        </a:cubicBezTo>
                        <a:cubicBezTo>
                          <a:pt x="295" y="491"/>
                          <a:pt x="295" y="491"/>
                          <a:pt x="295" y="491"/>
                        </a:cubicBezTo>
                        <a:cubicBezTo>
                          <a:pt x="295" y="491"/>
                          <a:pt x="295" y="491"/>
                          <a:pt x="295" y="491"/>
                        </a:cubicBezTo>
                        <a:cubicBezTo>
                          <a:pt x="295" y="491"/>
                          <a:pt x="295" y="491"/>
                          <a:pt x="295" y="491"/>
                        </a:cubicBezTo>
                        <a:cubicBezTo>
                          <a:pt x="295" y="491"/>
                          <a:pt x="295" y="491"/>
                          <a:pt x="295" y="491"/>
                        </a:cubicBezTo>
                        <a:cubicBezTo>
                          <a:pt x="295" y="492"/>
                          <a:pt x="295" y="492"/>
                          <a:pt x="295" y="492"/>
                        </a:cubicBezTo>
                        <a:cubicBezTo>
                          <a:pt x="295" y="492"/>
                          <a:pt x="295" y="492"/>
                          <a:pt x="295" y="492"/>
                        </a:cubicBezTo>
                        <a:cubicBezTo>
                          <a:pt x="295" y="492"/>
                          <a:pt x="295" y="492"/>
                          <a:pt x="295" y="492"/>
                        </a:cubicBezTo>
                        <a:cubicBezTo>
                          <a:pt x="295" y="492"/>
                          <a:pt x="295" y="492"/>
                          <a:pt x="295" y="492"/>
                        </a:cubicBezTo>
                        <a:cubicBezTo>
                          <a:pt x="296" y="492"/>
                          <a:pt x="296" y="492"/>
                          <a:pt x="296" y="492"/>
                        </a:cubicBezTo>
                        <a:cubicBezTo>
                          <a:pt x="296" y="493"/>
                          <a:pt x="296" y="493"/>
                          <a:pt x="296" y="493"/>
                        </a:cubicBezTo>
                        <a:cubicBezTo>
                          <a:pt x="296" y="493"/>
                          <a:pt x="296" y="493"/>
                          <a:pt x="296" y="493"/>
                        </a:cubicBezTo>
                        <a:cubicBezTo>
                          <a:pt x="296" y="493"/>
                          <a:pt x="296" y="493"/>
                          <a:pt x="296" y="493"/>
                        </a:cubicBezTo>
                        <a:cubicBezTo>
                          <a:pt x="296" y="493"/>
                          <a:pt x="296" y="493"/>
                          <a:pt x="296" y="493"/>
                        </a:cubicBezTo>
                        <a:cubicBezTo>
                          <a:pt x="296" y="493"/>
                          <a:pt x="296" y="493"/>
                          <a:pt x="296" y="493"/>
                        </a:cubicBezTo>
                        <a:cubicBezTo>
                          <a:pt x="296" y="493"/>
                          <a:pt x="296" y="493"/>
                          <a:pt x="296" y="493"/>
                        </a:cubicBezTo>
                        <a:cubicBezTo>
                          <a:pt x="296" y="493"/>
                          <a:pt x="296" y="493"/>
                          <a:pt x="296" y="493"/>
                        </a:cubicBezTo>
                        <a:cubicBezTo>
                          <a:pt x="296" y="494"/>
                          <a:pt x="296" y="494"/>
                          <a:pt x="296" y="494"/>
                        </a:cubicBezTo>
                        <a:cubicBezTo>
                          <a:pt x="296" y="494"/>
                          <a:pt x="296" y="494"/>
                          <a:pt x="296" y="494"/>
                        </a:cubicBezTo>
                        <a:cubicBezTo>
                          <a:pt x="296" y="494"/>
                          <a:pt x="296" y="494"/>
                          <a:pt x="296" y="494"/>
                        </a:cubicBezTo>
                        <a:cubicBezTo>
                          <a:pt x="296" y="495"/>
                          <a:pt x="296" y="495"/>
                          <a:pt x="296" y="495"/>
                        </a:cubicBezTo>
                        <a:cubicBezTo>
                          <a:pt x="296" y="495"/>
                          <a:pt x="296" y="495"/>
                          <a:pt x="296" y="495"/>
                        </a:cubicBezTo>
                        <a:cubicBezTo>
                          <a:pt x="296" y="495"/>
                          <a:pt x="296" y="495"/>
                          <a:pt x="296" y="495"/>
                        </a:cubicBezTo>
                        <a:cubicBezTo>
                          <a:pt x="296" y="495"/>
                          <a:pt x="296" y="495"/>
                          <a:pt x="296" y="495"/>
                        </a:cubicBezTo>
                        <a:cubicBezTo>
                          <a:pt x="296" y="495"/>
                          <a:pt x="296" y="495"/>
                          <a:pt x="296" y="495"/>
                        </a:cubicBezTo>
                        <a:cubicBezTo>
                          <a:pt x="296" y="495"/>
                          <a:pt x="296" y="495"/>
                          <a:pt x="296" y="495"/>
                        </a:cubicBezTo>
                        <a:cubicBezTo>
                          <a:pt x="296" y="496"/>
                          <a:pt x="296" y="496"/>
                          <a:pt x="296" y="496"/>
                        </a:cubicBezTo>
                        <a:cubicBezTo>
                          <a:pt x="296" y="496"/>
                          <a:pt x="296" y="496"/>
                          <a:pt x="296" y="496"/>
                        </a:cubicBezTo>
                        <a:cubicBezTo>
                          <a:pt x="296" y="496"/>
                          <a:pt x="296" y="496"/>
                          <a:pt x="296" y="496"/>
                        </a:cubicBezTo>
                        <a:cubicBezTo>
                          <a:pt x="296" y="496"/>
                          <a:pt x="296" y="496"/>
                          <a:pt x="296" y="496"/>
                        </a:cubicBezTo>
                        <a:cubicBezTo>
                          <a:pt x="296" y="496"/>
                          <a:pt x="296" y="496"/>
                          <a:pt x="296" y="496"/>
                        </a:cubicBezTo>
                        <a:cubicBezTo>
                          <a:pt x="296" y="496"/>
                          <a:pt x="296" y="496"/>
                          <a:pt x="296" y="496"/>
                        </a:cubicBezTo>
                        <a:cubicBezTo>
                          <a:pt x="296" y="496"/>
                          <a:pt x="296" y="496"/>
                          <a:pt x="296" y="496"/>
                        </a:cubicBezTo>
                        <a:cubicBezTo>
                          <a:pt x="296" y="496"/>
                          <a:pt x="296" y="496"/>
                          <a:pt x="296" y="496"/>
                        </a:cubicBezTo>
                        <a:cubicBezTo>
                          <a:pt x="296" y="497"/>
                          <a:pt x="296" y="497"/>
                          <a:pt x="296" y="497"/>
                        </a:cubicBezTo>
                        <a:cubicBezTo>
                          <a:pt x="296" y="497"/>
                          <a:pt x="296" y="497"/>
                          <a:pt x="296" y="497"/>
                        </a:cubicBezTo>
                        <a:cubicBezTo>
                          <a:pt x="296" y="497"/>
                          <a:pt x="296" y="497"/>
                          <a:pt x="296" y="497"/>
                        </a:cubicBezTo>
                        <a:cubicBezTo>
                          <a:pt x="295" y="497"/>
                          <a:pt x="295" y="497"/>
                          <a:pt x="295" y="497"/>
                        </a:cubicBezTo>
                        <a:cubicBezTo>
                          <a:pt x="295" y="497"/>
                          <a:pt x="295" y="497"/>
                          <a:pt x="295" y="497"/>
                        </a:cubicBezTo>
                        <a:cubicBezTo>
                          <a:pt x="295" y="497"/>
                          <a:pt x="295" y="497"/>
                          <a:pt x="295" y="497"/>
                        </a:cubicBezTo>
                        <a:cubicBezTo>
                          <a:pt x="295" y="497"/>
                          <a:pt x="295" y="497"/>
                          <a:pt x="295" y="497"/>
                        </a:cubicBezTo>
                        <a:cubicBezTo>
                          <a:pt x="295" y="497"/>
                          <a:pt x="295" y="497"/>
                          <a:pt x="295" y="497"/>
                        </a:cubicBezTo>
                        <a:cubicBezTo>
                          <a:pt x="296" y="497"/>
                          <a:pt x="296" y="497"/>
                          <a:pt x="296" y="497"/>
                        </a:cubicBezTo>
                        <a:cubicBezTo>
                          <a:pt x="296" y="498"/>
                          <a:pt x="296" y="498"/>
                          <a:pt x="296" y="498"/>
                        </a:cubicBezTo>
                        <a:cubicBezTo>
                          <a:pt x="296" y="498"/>
                          <a:pt x="296" y="498"/>
                          <a:pt x="296" y="498"/>
                        </a:cubicBezTo>
                        <a:cubicBezTo>
                          <a:pt x="296" y="498"/>
                          <a:pt x="296" y="498"/>
                          <a:pt x="296" y="498"/>
                        </a:cubicBezTo>
                        <a:cubicBezTo>
                          <a:pt x="296" y="498"/>
                          <a:pt x="296" y="498"/>
                          <a:pt x="296" y="498"/>
                        </a:cubicBezTo>
                        <a:cubicBezTo>
                          <a:pt x="295" y="498"/>
                          <a:pt x="295" y="498"/>
                          <a:pt x="295" y="498"/>
                        </a:cubicBezTo>
                        <a:cubicBezTo>
                          <a:pt x="295" y="499"/>
                          <a:pt x="295" y="499"/>
                          <a:pt x="295" y="499"/>
                        </a:cubicBezTo>
                        <a:cubicBezTo>
                          <a:pt x="295" y="499"/>
                          <a:pt x="295" y="499"/>
                          <a:pt x="295" y="499"/>
                        </a:cubicBezTo>
                        <a:cubicBezTo>
                          <a:pt x="295" y="499"/>
                          <a:pt x="295" y="499"/>
                          <a:pt x="295" y="499"/>
                        </a:cubicBezTo>
                        <a:cubicBezTo>
                          <a:pt x="295" y="499"/>
                          <a:pt x="295" y="499"/>
                          <a:pt x="295" y="499"/>
                        </a:cubicBezTo>
                        <a:cubicBezTo>
                          <a:pt x="295" y="500"/>
                          <a:pt x="295" y="500"/>
                          <a:pt x="295" y="500"/>
                        </a:cubicBezTo>
                        <a:cubicBezTo>
                          <a:pt x="295" y="500"/>
                          <a:pt x="295" y="500"/>
                          <a:pt x="295" y="500"/>
                        </a:cubicBezTo>
                        <a:cubicBezTo>
                          <a:pt x="295" y="500"/>
                          <a:pt x="295" y="500"/>
                          <a:pt x="295" y="500"/>
                        </a:cubicBezTo>
                        <a:cubicBezTo>
                          <a:pt x="296" y="500"/>
                          <a:pt x="296" y="500"/>
                          <a:pt x="296" y="500"/>
                        </a:cubicBezTo>
                        <a:cubicBezTo>
                          <a:pt x="296" y="500"/>
                          <a:pt x="296" y="500"/>
                          <a:pt x="296" y="500"/>
                        </a:cubicBezTo>
                        <a:cubicBezTo>
                          <a:pt x="296" y="500"/>
                          <a:pt x="296" y="500"/>
                          <a:pt x="296" y="500"/>
                        </a:cubicBezTo>
                        <a:cubicBezTo>
                          <a:pt x="296" y="500"/>
                          <a:pt x="296" y="500"/>
                          <a:pt x="296" y="500"/>
                        </a:cubicBezTo>
                        <a:cubicBezTo>
                          <a:pt x="296" y="500"/>
                          <a:pt x="296" y="500"/>
                          <a:pt x="296" y="500"/>
                        </a:cubicBezTo>
                        <a:cubicBezTo>
                          <a:pt x="296" y="500"/>
                          <a:pt x="296" y="500"/>
                          <a:pt x="296" y="500"/>
                        </a:cubicBezTo>
                        <a:cubicBezTo>
                          <a:pt x="296" y="500"/>
                          <a:pt x="296" y="500"/>
                          <a:pt x="296" y="500"/>
                        </a:cubicBezTo>
                        <a:cubicBezTo>
                          <a:pt x="296" y="500"/>
                          <a:pt x="296" y="500"/>
                          <a:pt x="296" y="500"/>
                        </a:cubicBezTo>
                        <a:cubicBezTo>
                          <a:pt x="296" y="500"/>
                          <a:pt x="296" y="500"/>
                          <a:pt x="296" y="500"/>
                        </a:cubicBezTo>
                        <a:cubicBezTo>
                          <a:pt x="296" y="500"/>
                          <a:pt x="296" y="500"/>
                          <a:pt x="296" y="500"/>
                        </a:cubicBezTo>
                        <a:cubicBezTo>
                          <a:pt x="296" y="500"/>
                          <a:pt x="296" y="500"/>
                          <a:pt x="296" y="500"/>
                        </a:cubicBezTo>
                        <a:cubicBezTo>
                          <a:pt x="297" y="500"/>
                          <a:pt x="297" y="500"/>
                          <a:pt x="297" y="500"/>
                        </a:cubicBezTo>
                        <a:cubicBezTo>
                          <a:pt x="297" y="500"/>
                          <a:pt x="297" y="500"/>
                          <a:pt x="297" y="500"/>
                        </a:cubicBezTo>
                        <a:cubicBezTo>
                          <a:pt x="297" y="500"/>
                          <a:pt x="297" y="500"/>
                          <a:pt x="297" y="500"/>
                        </a:cubicBezTo>
                        <a:cubicBezTo>
                          <a:pt x="297" y="500"/>
                          <a:pt x="297" y="500"/>
                          <a:pt x="297" y="500"/>
                        </a:cubicBezTo>
                        <a:cubicBezTo>
                          <a:pt x="297" y="500"/>
                          <a:pt x="297" y="500"/>
                          <a:pt x="297" y="500"/>
                        </a:cubicBezTo>
                        <a:cubicBezTo>
                          <a:pt x="297" y="500"/>
                          <a:pt x="297" y="500"/>
                          <a:pt x="297" y="500"/>
                        </a:cubicBezTo>
                        <a:cubicBezTo>
                          <a:pt x="297" y="501"/>
                          <a:pt x="297" y="501"/>
                          <a:pt x="297" y="501"/>
                        </a:cubicBezTo>
                        <a:cubicBezTo>
                          <a:pt x="297" y="501"/>
                          <a:pt x="297" y="501"/>
                          <a:pt x="297" y="501"/>
                        </a:cubicBezTo>
                        <a:cubicBezTo>
                          <a:pt x="297" y="501"/>
                          <a:pt x="297" y="501"/>
                          <a:pt x="297" y="501"/>
                        </a:cubicBezTo>
                        <a:cubicBezTo>
                          <a:pt x="297" y="501"/>
                          <a:pt x="297" y="501"/>
                          <a:pt x="297" y="501"/>
                        </a:cubicBezTo>
                        <a:cubicBezTo>
                          <a:pt x="297" y="502"/>
                          <a:pt x="297" y="502"/>
                          <a:pt x="297" y="502"/>
                        </a:cubicBezTo>
                        <a:cubicBezTo>
                          <a:pt x="297" y="502"/>
                          <a:pt x="297" y="502"/>
                          <a:pt x="297" y="502"/>
                        </a:cubicBezTo>
                        <a:cubicBezTo>
                          <a:pt x="297" y="502"/>
                          <a:pt x="297" y="502"/>
                          <a:pt x="297" y="502"/>
                        </a:cubicBezTo>
                        <a:cubicBezTo>
                          <a:pt x="297" y="502"/>
                          <a:pt x="297" y="502"/>
                          <a:pt x="297" y="502"/>
                        </a:cubicBezTo>
                        <a:cubicBezTo>
                          <a:pt x="297" y="503"/>
                          <a:pt x="297" y="503"/>
                          <a:pt x="297" y="503"/>
                        </a:cubicBezTo>
                        <a:cubicBezTo>
                          <a:pt x="297" y="503"/>
                          <a:pt x="297" y="503"/>
                          <a:pt x="297" y="503"/>
                        </a:cubicBezTo>
                        <a:cubicBezTo>
                          <a:pt x="297" y="503"/>
                          <a:pt x="297" y="503"/>
                          <a:pt x="297" y="503"/>
                        </a:cubicBezTo>
                        <a:cubicBezTo>
                          <a:pt x="298" y="503"/>
                          <a:pt x="298" y="503"/>
                          <a:pt x="298" y="503"/>
                        </a:cubicBezTo>
                        <a:cubicBezTo>
                          <a:pt x="298" y="504"/>
                          <a:pt x="298" y="504"/>
                          <a:pt x="298" y="504"/>
                        </a:cubicBezTo>
                        <a:cubicBezTo>
                          <a:pt x="298" y="504"/>
                          <a:pt x="298" y="504"/>
                          <a:pt x="298" y="504"/>
                        </a:cubicBezTo>
                        <a:cubicBezTo>
                          <a:pt x="298" y="504"/>
                          <a:pt x="298" y="504"/>
                          <a:pt x="298" y="504"/>
                        </a:cubicBezTo>
                        <a:cubicBezTo>
                          <a:pt x="298" y="504"/>
                          <a:pt x="298" y="504"/>
                          <a:pt x="298" y="504"/>
                        </a:cubicBezTo>
                        <a:cubicBezTo>
                          <a:pt x="298" y="504"/>
                          <a:pt x="298" y="504"/>
                          <a:pt x="298" y="504"/>
                        </a:cubicBezTo>
                        <a:cubicBezTo>
                          <a:pt x="298" y="504"/>
                          <a:pt x="298" y="504"/>
                          <a:pt x="298" y="504"/>
                        </a:cubicBezTo>
                        <a:cubicBezTo>
                          <a:pt x="298" y="504"/>
                          <a:pt x="298" y="504"/>
                          <a:pt x="298" y="504"/>
                        </a:cubicBezTo>
                        <a:cubicBezTo>
                          <a:pt x="298" y="505"/>
                          <a:pt x="298" y="505"/>
                          <a:pt x="298" y="505"/>
                        </a:cubicBezTo>
                        <a:cubicBezTo>
                          <a:pt x="298" y="505"/>
                          <a:pt x="298" y="505"/>
                          <a:pt x="298" y="505"/>
                        </a:cubicBezTo>
                        <a:cubicBezTo>
                          <a:pt x="298" y="505"/>
                          <a:pt x="298" y="505"/>
                          <a:pt x="298" y="505"/>
                        </a:cubicBezTo>
                        <a:cubicBezTo>
                          <a:pt x="298" y="505"/>
                          <a:pt x="298" y="505"/>
                          <a:pt x="298" y="505"/>
                        </a:cubicBezTo>
                        <a:cubicBezTo>
                          <a:pt x="298" y="505"/>
                          <a:pt x="298" y="505"/>
                          <a:pt x="298" y="505"/>
                        </a:cubicBezTo>
                        <a:cubicBezTo>
                          <a:pt x="298" y="505"/>
                          <a:pt x="298" y="505"/>
                          <a:pt x="298" y="505"/>
                        </a:cubicBezTo>
                        <a:cubicBezTo>
                          <a:pt x="298" y="505"/>
                          <a:pt x="298" y="505"/>
                          <a:pt x="298" y="505"/>
                        </a:cubicBezTo>
                        <a:cubicBezTo>
                          <a:pt x="297" y="506"/>
                          <a:pt x="297" y="506"/>
                          <a:pt x="297" y="506"/>
                        </a:cubicBezTo>
                        <a:cubicBezTo>
                          <a:pt x="297" y="506"/>
                          <a:pt x="297" y="506"/>
                          <a:pt x="297" y="506"/>
                        </a:cubicBezTo>
                        <a:cubicBezTo>
                          <a:pt x="297" y="506"/>
                          <a:pt x="297" y="506"/>
                          <a:pt x="297" y="506"/>
                        </a:cubicBezTo>
                        <a:cubicBezTo>
                          <a:pt x="297" y="506"/>
                          <a:pt x="297" y="506"/>
                          <a:pt x="297" y="506"/>
                        </a:cubicBezTo>
                        <a:cubicBezTo>
                          <a:pt x="297" y="506"/>
                          <a:pt x="297" y="506"/>
                          <a:pt x="297" y="506"/>
                        </a:cubicBezTo>
                        <a:cubicBezTo>
                          <a:pt x="297" y="506"/>
                          <a:pt x="297" y="506"/>
                          <a:pt x="297" y="506"/>
                        </a:cubicBezTo>
                        <a:cubicBezTo>
                          <a:pt x="298" y="506"/>
                          <a:pt x="298" y="506"/>
                          <a:pt x="298" y="506"/>
                        </a:cubicBezTo>
                        <a:cubicBezTo>
                          <a:pt x="298" y="507"/>
                          <a:pt x="298" y="507"/>
                          <a:pt x="298" y="507"/>
                        </a:cubicBezTo>
                        <a:cubicBezTo>
                          <a:pt x="298" y="507"/>
                          <a:pt x="298" y="507"/>
                          <a:pt x="298" y="507"/>
                        </a:cubicBezTo>
                        <a:cubicBezTo>
                          <a:pt x="298" y="507"/>
                          <a:pt x="298" y="507"/>
                          <a:pt x="298" y="507"/>
                        </a:cubicBezTo>
                        <a:cubicBezTo>
                          <a:pt x="298" y="507"/>
                          <a:pt x="298" y="507"/>
                          <a:pt x="298" y="507"/>
                        </a:cubicBezTo>
                        <a:cubicBezTo>
                          <a:pt x="298" y="507"/>
                          <a:pt x="298" y="507"/>
                          <a:pt x="298" y="507"/>
                        </a:cubicBezTo>
                        <a:cubicBezTo>
                          <a:pt x="298" y="507"/>
                          <a:pt x="298" y="507"/>
                          <a:pt x="298" y="507"/>
                        </a:cubicBezTo>
                        <a:cubicBezTo>
                          <a:pt x="298" y="507"/>
                          <a:pt x="298" y="507"/>
                          <a:pt x="298" y="507"/>
                        </a:cubicBezTo>
                        <a:cubicBezTo>
                          <a:pt x="298" y="507"/>
                          <a:pt x="298" y="507"/>
                          <a:pt x="298" y="507"/>
                        </a:cubicBezTo>
                        <a:cubicBezTo>
                          <a:pt x="298" y="507"/>
                          <a:pt x="298" y="507"/>
                          <a:pt x="298" y="507"/>
                        </a:cubicBezTo>
                        <a:cubicBezTo>
                          <a:pt x="298" y="507"/>
                          <a:pt x="298" y="507"/>
                          <a:pt x="298" y="507"/>
                        </a:cubicBezTo>
                        <a:cubicBezTo>
                          <a:pt x="298" y="507"/>
                          <a:pt x="298" y="507"/>
                          <a:pt x="298" y="507"/>
                        </a:cubicBezTo>
                        <a:cubicBezTo>
                          <a:pt x="299" y="508"/>
                          <a:pt x="299" y="508"/>
                          <a:pt x="299" y="508"/>
                        </a:cubicBezTo>
                        <a:cubicBezTo>
                          <a:pt x="299" y="508"/>
                          <a:pt x="299" y="508"/>
                          <a:pt x="299" y="508"/>
                        </a:cubicBezTo>
                        <a:cubicBezTo>
                          <a:pt x="299" y="508"/>
                          <a:pt x="299" y="508"/>
                          <a:pt x="299" y="508"/>
                        </a:cubicBezTo>
                        <a:cubicBezTo>
                          <a:pt x="299" y="508"/>
                          <a:pt x="299" y="508"/>
                          <a:pt x="299" y="508"/>
                        </a:cubicBezTo>
                        <a:cubicBezTo>
                          <a:pt x="299" y="508"/>
                          <a:pt x="299" y="508"/>
                          <a:pt x="299" y="508"/>
                        </a:cubicBezTo>
                        <a:cubicBezTo>
                          <a:pt x="299" y="508"/>
                          <a:pt x="299" y="508"/>
                          <a:pt x="299" y="508"/>
                        </a:cubicBezTo>
                        <a:cubicBezTo>
                          <a:pt x="299" y="508"/>
                          <a:pt x="299" y="508"/>
                          <a:pt x="299" y="508"/>
                        </a:cubicBezTo>
                        <a:cubicBezTo>
                          <a:pt x="299" y="508"/>
                          <a:pt x="299" y="508"/>
                          <a:pt x="299" y="508"/>
                        </a:cubicBezTo>
                        <a:cubicBezTo>
                          <a:pt x="299" y="508"/>
                          <a:pt x="299" y="508"/>
                          <a:pt x="299" y="508"/>
                        </a:cubicBezTo>
                        <a:cubicBezTo>
                          <a:pt x="299" y="509"/>
                          <a:pt x="299" y="509"/>
                          <a:pt x="299" y="509"/>
                        </a:cubicBezTo>
                        <a:cubicBezTo>
                          <a:pt x="299" y="509"/>
                          <a:pt x="299" y="509"/>
                          <a:pt x="299" y="509"/>
                        </a:cubicBezTo>
                        <a:cubicBezTo>
                          <a:pt x="299" y="509"/>
                          <a:pt x="299" y="509"/>
                          <a:pt x="299" y="509"/>
                        </a:cubicBezTo>
                        <a:cubicBezTo>
                          <a:pt x="299" y="509"/>
                          <a:pt x="299" y="509"/>
                          <a:pt x="299" y="509"/>
                        </a:cubicBezTo>
                        <a:cubicBezTo>
                          <a:pt x="299" y="509"/>
                          <a:pt x="299" y="509"/>
                          <a:pt x="299" y="509"/>
                        </a:cubicBezTo>
                        <a:cubicBezTo>
                          <a:pt x="299" y="509"/>
                          <a:pt x="299" y="509"/>
                          <a:pt x="299" y="509"/>
                        </a:cubicBezTo>
                        <a:cubicBezTo>
                          <a:pt x="300" y="509"/>
                          <a:pt x="300" y="509"/>
                          <a:pt x="300" y="509"/>
                        </a:cubicBezTo>
                        <a:cubicBezTo>
                          <a:pt x="300" y="509"/>
                          <a:pt x="300" y="509"/>
                          <a:pt x="300" y="509"/>
                        </a:cubicBezTo>
                        <a:cubicBezTo>
                          <a:pt x="300" y="509"/>
                          <a:pt x="300" y="509"/>
                          <a:pt x="300" y="509"/>
                        </a:cubicBezTo>
                        <a:cubicBezTo>
                          <a:pt x="300" y="509"/>
                          <a:pt x="300" y="509"/>
                          <a:pt x="300" y="509"/>
                        </a:cubicBezTo>
                        <a:cubicBezTo>
                          <a:pt x="300" y="509"/>
                          <a:pt x="300" y="509"/>
                          <a:pt x="300" y="509"/>
                        </a:cubicBezTo>
                        <a:cubicBezTo>
                          <a:pt x="301" y="509"/>
                          <a:pt x="301" y="509"/>
                          <a:pt x="301" y="509"/>
                        </a:cubicBezTo>
                        <a:cubicBezTo>
                          <a:pt x="301" y="510"/>
                          <a:pt x="301" y="510"/>
                          <a:pt x="301" y="510"/>
                        </a:cubicBezTo>
                        <a:cubicBezTo>
                          <a:pt x="301" y="510"/>
                          <a:pt x="301" y="510"/>
                          <a:pt x="301" y="510"/>
                        </a:cubicBezTo>
                        <a:cubicBezTo>
                          <a:pt x="301" y="510"/>
                          <a:pt x="301" y="510"/>
                          <a:pt x="301" y="510"/>
                        </a:cubicBezTo>
                        <a:cubicBezTo>
                          <a:pt x="301" y="510"/>
                          <a:pt x="301" y="510"/>
                          <a:pt x="301" y="510"/>
                        </a:cubicBezTo>
                        <a:cubicBezTo>
                          <a:pt x="301" y="510"/>
                          <a:pt x="301" y="510"/>
                          <a:pt x="301" y="510"/>
                        </a:cubicBezTo>
                        <a:cubicBezTo>
                          <a:pt x="301" y="510"/>
                          <a:pt x="301" y="510"/>
                          <a:pt x="301" y="510"/>
                        </a:cubicBezTo>
                        <a:cubicBezTo>
                          <a:pt x="301" y="510"/>
                          <a:pt x="301" y="510"/>
                          <a:pt x="301" y="510"/>
                        </a:cubicBezTo>
                        <a:cubicBezTo>
                          <a:pt x="301" y="510"/>
                          <a:pt x="301" y="510"/>
                          <a:pt x="301" y="510"/>
                        </a:cubicBezTo>
                        <a:cubicBezTo>
                          <a:pt x="301" y="510"/>
                          <a:pt x="301" y="510"/>
                          <a:pt x="301" y="510"/>
                        </a:cubicBezTo>
                        <a:cubicBezTo>
                          <a:pt x="301" y="510"/>
                          <a:pt x="301" y="510"/>
                          <a:pt x="301" y="510"/>
                        </a:cubicBezTo>
                        <a:cubicBezTo>
                          <a:pt x="301" y="510"/>
                          <a:pt x="301" y="510"/>
                          <a:pt x="301" y="510"/>
                        </a:cubicBezTo>
                        <a:cubicBezTo>
                          <a:pt x="301" y="510"/>
                          <a:pt x="301" y="510"/>
                          <a:pt x="301" y="510"/>
                        </a:cubicBezTo>
                        <a:cubicBezTo>
                          <a:pt x="301" y="510"/>
                          <a:pt x="301" y="510"/>
                          <a:pt x="301" y="510"/>
                        </a:cubicBezTo>
                        <a:cubicBezTo>
                          <a:pt x="302" y="511"/>
                          <a:pt x="302" y="511"/>
                          <a:pt x="302" y="511"/>
                        </a:cubicBezTo>
                        <a:cubicBezTo>
                          <a:pt x="302" y="511"/>
                          <a:pt x="302" y="511"/>
                          <a:pt x="302" y="511"/>
                        </a:cubicBezTo>
                        <a:cubicBezTo>
                          <a:pt x="302" y="511"/>
                          <a:pt x="302" y="511"/>
                          <a:pt x="302" y="511"/>
                        </a:cubicBezTo>
                        <a:cubicBezTo>
                          <a:pt x="302" y="511"/>
                          <a:pt x="302" y="511"/>
                          <a:pt x="302" y="511"/>
                        </a:cubicBezTo>
                        <a:cubicBezTo>
                          <a:pt x="302" y="511"/>
                          <a:pt x="302" y="511"/>
                          <a:pt x="302" y="511"/>
                        </a:cubicBezTo>
                        <a:cubicBezTo>
                          <a:pt x="302" y="511"/>
                          <a:pt x="302" y="511"/>
                          <a:pt x="302" y="511"/>
                        </a:cubicBezTo>
                        <a:cubicBezTo>
                          <a:pt x="302" y="511"/>
                          <a:pt x="302" y="511"/>
                          <a:pt x="302" y="511"/>
                        </a:cubicBezTo>
                        <a:cubicBezTo>
                          <a:pt x="302" y="511"/>
                          <a:pt x="302" y="511"/>
                          <a:pt x="302" y="511"/>
                        </a:cubicBezTo>
                        <a:cubicBezTo>
                          <a:pt x="302" y="511"/>
                          <a:pt x="302" y="511"/>
                          <a:pt x="302" y="511"/>
                        </a:cubicBezTo>
                        <a:cubicBezTo>
                          <a:pt x="302" y="511"/>
                          <a:pt x="302" y="511"/>
                          <a:pt x="302" y="511"/>
                        </a:cubicBezTo>
                        <a:cubicBezTo>
                          <a:pt x="302" y="511"/>
                          <a:pt x="302" y="511"/>
                          <a:pt x="302" y="511"/>
                        </a:cubicBezTo>
                        <a:cubicBezTo>
                          <a:pt x="302" y="511"/>
                          <a:pt x="302" y="511"/>
                          <a:pt x="302" y="511"/>
                        </a:cubicBezTo>
                        <a:cubicBezTo>
                          <a:pt x="302" y="511"/>
                          <a:pt x="302" y="511"/>
                          <a:pt x="302" y="511"/>
                        </a:cubicBezTo>
                        <a:cubicBezTo>
                          <a:pt x="302" y="511"/>
                          <a:pt x="302" y="511"/>
                          <a:pt x="302" y="511"/>
                        </a:cubicBezTo>
                        <a:cubicBezTo>
                          <a:pt x="303" y="511"/>
                          <a:pt x="303" y="511"/>
                          <a:pt x="303" y="511"/>
                        </a:cubicBezTo>
                        <a:cubicBezTo>
                          <a:pt x="303" y="511"/>
                          <a:pt x="303" y="511"/>
                          <a:pt x="303" y="511"/>
                        </a:cubicBezTo>
                        <a:cubicBezTo>
                          <a:pt x="303" y="511"/>
                          <a:pt x="303" y="511"/>
                          <a:pt x="303" y="511"/>
                        </a:cubicBezTo>
                        <a:cubicBezTo>
                          <a:pt x="303" y="511"/>
                          <a:pt x="303" y="511"/>
                          <a:pt x="303" y="511"/>
                        </a:cubicBezTo>
                        <a:cubicBezTo>
                          <a:pt x="303" y="511"/>
                          <a:pt x="303" y="511"/>
                          <a:pt x="303" y="511"/>
                        </a:cubicBezTo>
                        <a:cubicBezTo>
                          <a:pt x="303" y="511"/>
                          <a:pt x="303" y="511"/>
                          <a:pt x="303" y="511"/>
                        </a:cubicBezTo>
                        <a:cubicBezTo>
                          <a:pt x="304" y="511"/>
                          <a:pt x="304" y="511"/>
                          <a:pt x="304" y="511"/>
                        </a:cubicBezTo>
                        <a:cubicBezTo>
                          <a:pt x="304" y="511"/>
                          <a:pt x="304" y="511"/>
                          <a:pt x="304" y="511"/>
                        </a:cubicBezTo>
                        <a:cubicBezTo>
                          <a:pt x="304" y="512"/>
                          <a:pt x="304" y="512"/>
                          <a:pt x="304" y="512"/>
                        </a:cubicBezTo>
                        <a:cubicBezTo>
                          <a:pt x="304" y="512"/>
                          <a:pt x="304" y="512"/>
                          <a:pt x="304" y="512"/>
                        </a:cubicBezTo>
                        <a:cubicBezTo>
                          <a:pt x="304" y="512"/>
                          <a:pt x="304" y="512"/>
                          <a:pt x="304" y="512"/>
                        </a:cubicBezTo>
                        <a:cubicBezTo>
                          <a:pt x="305" y="512"/>
                          <a:pt x="305" y="512"/>
                          <a:pt x="305" y="512"/>
                        </a:cubicBezTo>
                        <a:cubicBezTo>
                          <a:pt x="305" y="512"/>
                          <a:pt x="305" y="512"/>
                          <a:pt x="305" y="512"/>
                        </a:cubicBezTo>
                        <a:cubicBezTo>
                          <a:pt x="305" y="512"/>
                          <a:pt x="305" y="512"/>
                          <a:pt x="305" y="512"/>
                        </a:cubicBezTo>
                        <a:cubicBezTo>
                          <a:pt x="305" y="512"/>
                          <a:pt x="305" y="512"/>
                          <a:pt x="305" y="512"/>
                        </a:cubicBezTo>
                        <a:cubicBezTo>
                          <a:pt x="305" y="512"/>
                          <a:pt x="305" y="512"/>
                          <a:pt x="305" y="512"/>
                        </a:cubicBezTo>
                        <a:cubicBezTo>
                          <a:pt x="305" y="512"/>
                          <a:pt x="305" y="512"/>
                          <a:pt x="305" y="512"/>
                        </a:cubicBezTo>
                        <a:cubicBezTo>
                          <a:pt x="305" y="512"/>
                          <a:pt x="305" y="512"/>
                          <a:pt x="305" y="512"/>
                        </a:cubicBezTo>
                        <a:cubicBezTo>
                          <a:pt x="306" y="512"/>
                          <a:pt x="306" y="512"/>
                          <a:pt x="306" y="512"/>
                        </a:cubicBezTo>
                        <a:cubicBezTo>
                          <a:pt x="306" y="512"/>
                          <a:pt x="306" y="512"/>
                          <a:pt x="306" y="512"/>
                        </a:cubicBezTo>
                        <a:cubicBezTo>
                          <a:pt x="306" y="513"/>
                          <a:pt x="306" y="513"/>
                          <a:pt x="306" y="513"/>
                        </a:cubicBezTo>
                        <a:cubicBezTo>
                          <a:pt x="306" y="513"/>
                          <a:pt x="306" y="513"/>
                          <a:pt x="306" y="513"/>
                        </a:cubicBezTo>
                        <a:cubicBezTo>
                          <a:pt x="306" y="513"/>
                          <a:pt x="306" y="513"/>
                          <a:pt x="306" y="513"/>
                        </a:cubicBezTo>
                        <a:cubicBezTo>
                          <a:pt x="306" y="513"/>
                          <a:pt x="306" y="513"/>
                          <a:pt x="306" y="513"/>
                        </a:cubicBezTo>
                        <a:cubicBezTo>
                          <a:pt x="306" y="513"/>
                          <a:pt x="306" y="513"/>
                          <a:pt x="306" y="513"/>
                        </a:cubicBezTo>
                        <a:cubicBezTo>
                          <a:pt x="306" y="513"/>
                          <a:pt x="306" y="513"/>
                          <a:pt x="306" y="513"/>
                        </a:cubicBezTo>
                        <a:cubicBezTo>
                          <a:pt x="306" y="514"/>
                          <a:pt x="306" y="514"/>
                          <a:pt x="306" y="514"/>
                        </a:cubicBezTo>
                        <a:cubicBezTo>
                          <a:pt x="307" y="514"/>
                          <a:pt x="307" y="514"/>
                          <a:pt x="307" y="514"/>
                        </a:cubicBezTo>
                        <a:cubicBezTo>
                          <a:pt x="307" y="514"/>
                          <a:pt x="307" y="514"/>
                          <a:pt x="307" y="514"/>
                        </a:cubicBezTo>
                        <a:cubicBezTo>
                          <a:pt x="307" y="514"/>
                          <a:pt x="307" y="514"/>
                          <a:pt x="307" y="514"/>
                        </a:cubicBezTo>
                        <a:cubicBezTo>
                          <a:pt x="307" y="514"/>
                          <a:pt x="307" y="514"/>
                          <a:pt x="307" y="514"/>
                        </a:cubicBezTo>
                        <a:cubicBezTo>
                          <a:pt x="307" y="514"/>
                          <a:pt x="307" y="514"/>
                          <a:pt x="307" y="514"/>
                        </a:cubicBezTo>
                        <a:cubicBezTo>
                          <a:pt x="307" y="514"/>
                          <a:pt x="307" y="514"/>
                          <a:pt x="307" y="514"/>
                        </a:cubicBezTo>
                        <a:cubicBezTo>
                          <a:pt x="307" y="514"/>
                          <a:pt x="307" y="514"/>
                          <a:pt x="307" y="514"/>
                        </a:cubicBezTo>
                        <a:cubicBezTo>
                          <a:pt x="307" y="514"/>
                          <a:pt x="307" y="514"/>
                          <a:pt x="307" y="514"/>
                        </a:cubicBezTo>
                        <a:cubicBezTo>
                          <a:pt x="307" y="515"/>
                          <a:pt x="307" y="515"/>
                          <a:pt x="307" y="515"/>
                        </a:cubicBezTo>
                        <a:cubicBezTo>
                          <a:pt x="307" y="515"/>
                          <a:pt x="307" y="515"/>
                          <a:pt x="307" y="515"/>
                        </a:cubicBezTo>
                        <a:cubicBezTo>
                          <a:pt x="307" y="515"/>
                          <a:pt x="307" y="515"/>
                          <a:pt x="307" y="515"/>
                        </a:cubicBezTo>
                        <a:cubicBezTo>
                          <a:pt x="307" y="515"/>
                          <a:pt x="307" y="515"/>
                          <a:pt x="307" y="515"/>
                        </a:cubicBezTo>
                        <a:cubicBezTo>
                          <a:pt x="307" y="516"/>
                          <a:pt x="307" y="516"/>
                          <a:pt x="307" y="516"/>
                        </a:cubicBezTo>
                        <a:cubicBezTo>
                          <a:pt x="307" y="516"/>
                          <a:pt x="307" y="516"/>
                          <a:pt x="307" y="516"/>
                        </a:cubicBezTo>
                        <a:cubicBezTo>
                          <a:pt x="307" y="516"/>
                          <a:pt x="307" y="516"/>
                          <a:pt x="307" y="516"/>
                        </a:cubicBezTo>
                        <a:cubicBezTo>
                          <a:pt x="307" y="516"/>
                          <a:pt x="307" y="516"/>
                          <a:pt x="307" y="516"/>
                        </a:cubicBezTo>
                        <a:cubicBezTo>
                          <a:pt x="307" y="516"/>
                          <a:pt x="307" y="516"/>
                          <a:pt x="307" y="516"/>
                        </a:cubicBezTo>
                        <a:cubicBezTo>
                          <a:pt x="307" y="516"/>
                          <a:pt x="307" y="516"/>
                          <a:pt x="307" y="516"/>
                        </a:cubicBezTo>
                        <a:cubicBezTo>
                          <a:pt x="307" y="516"/>
                          <a:pt x="307" y="516"/>
                          <a:pt x="307" y="516"/>
                        </a:cubicBezTo>
                        <a:cubicBezTo>
                          <a:pt x="307" y="516"/>
                          <a:pt x="307" y="516"/>
                          <a:pt x="307" y="516"/>
                        </a:cubicBezTo>
                        <a:cubicBezTo>
                          <a:pt x="307" y="516"/>
                          <a:pt x="307" y="516"/>
                          <a:pt x="307" y="516"/>
                        </a:cubicBezTo>
                        <a:cubicBezTo>
                          <a:pt x="307" y="517"/>
                          <a:pt x="307" y="517"/>
                          <a:pt x="307" y="517"/>
                        </a:cubicBezTo>
                        <a:cubicBezTo>
                          <a:pt x="308" y="517"/>
                          <a:pt x="308" y="517"/>
                          <a:pt x="308" y="517"/>
                        </a:cubicBezTo>
                        <a:cubicBezTo>
                          <a:pt x="308" y="517"/>
                          <a:pt x="308" y="517"/>
                          <a:pt x="308" y="517"/>
                        </a:cubicBezTo>
                        <a:cubicBezTo>
                          <a:pt x="308" y="517"/>
                          <a:pt x="308" y="517"/>
                          <a:pt x="308" y="517"/>
                        </a:cubicBezTo>
                        <a:cubicBezTo>
                          <a:pt x="308" y="517"/>
                          <a:pt x="308" y="517"/>
                          <a:pt x="308" y="517"/>
                        </a:cubicBezTo>
                        <a:cubicBezTo>
                          <a:pt x="308" y="517"/>
                          <a:pt x="308" y="517"/>
                          <a:pt x="308" y="517"/>
                        </a:cubicBezTo>
                        <a:cubicBezTo>
                          <a:pt x="308" y="517"/>
                          <a:pt x="308" y="517"/>
                          <a:pt x="308" y="517"/>
                        </a:cubicBezTo>
                        <a:cubicBezTo>
                          <a:pt x="308" y="517"/>
                          <a:pt x="308" y="517"/>
                          <a:pt x="308" y="517"/>
                        </a:cubicBezTo>
                        <a:cubicBezTo>
                          <a:pt x="308" y="517"/>
                          <a:pt x="308" y="517"/>
                          <a:pt x="308" y="517"/>
                        </a:cubicBezTo>
                        <a:cubicBezTo>
                          <a:pt x="308" y="517"/>
                          <a:pt x="308" y="517"/>
                          <a:pt x="308" y="517"/>
                        </a:cubicBezTo>
                        <a:cubicBezTo>
                          <a:pt x="308" y="518"/>
                          <a:pt x="308" y="518"/>
                          <a:pt x="308" y="518"/>
                        </a:cubicBezTo>
                        <a:cubicBezTo>
                          <a:pt x="308" y="518"/>
                          <a:pt x="308" y="518"/>
                          <a:pt x="308" y="518"/>
                        </a:cubicBezTo>
                        <a:cubicBezTo>
                          <a:pt x="308" y="518"/>
                          <a:pt x="308" y="518"/>
                          <a:pt x="308" y="518"/>
                        </a:cubicBezTo>
                        <a:cubicBezTo>
                          <a:pt x="308" y="518"/>
                          <a:pt x="308" y="518"/>
                          <a:pt x="308" y="518"/>
                        </a:cubicBezTo>
                        <a:cubicBezTo>
                          <a:pt x="308" y="518"/>
                          <a:pt x="308" y="518"/>
                          <a:pt x="308" y="518"/>
                        </a:cubicBezTo>
                        <a:cubicBezTo>
                          <a:pt x="308" y="518"/>
                          <a:pt x="308" y="518"/>
                          <a:pt x="308" y="518"/>
                        </a:cubicBezTo>
                        <a:cubicBezTo>
                          <a:pt x="309" y="518"/>
                          <a:pt x="309" y="518"/>
                          <a:pt x="309" y="518"/>
                        </a:cubicBezTo>
                        <a:cubicBezTo>
                          <a:pt x="309" y="518"/>
                          <a:pt x="309" y="518"/>
                          <a:pt x="309" y="518"/>
                        </a:cubicBezTo>
                        <a:cubicBezTo>
                          <a:pt x="309" y="518"/>
                          <a:pt x="309" y="518"/>
                          <a:pt x="309" y="518"/>
                        </a:cubicBezTo>
                        <a:cubicBezTo>
                          <a:pt x="309" y="518"/>
                          <a:pt x="309" y="518"/>
                          <a:pt x="309" y="518"/>
                        </a:cubicBezTo>
                        <a:cubicBezTo>
                          <a:pt x="309" y="518"/>
                          <a:pt x="309" y="518"/>
                          <a:pt x="309" y="518"/>
                        </a:cubicBezTo>
                        <a:cubicBezTo>
                          <a:pt x="309" y="518"/>
                          <a:pt x="309" y="518"/>
                          <a:pt x="309" y="518"/>
                        </a:cubicBezTo>
                        <a:cubicBezTo>
                          <a:pt x="309" y="518"/>
                          <a:pt x="309" y="518"/>
                          <a:pt x="309" y="518"/>
                        </a:cubicBezTo>
                        <a:cubicBezTo>
                          <a:pt x="310" y="518"/>
                          <a:pt x="310" y="518"/>
                          <a:pt x="310" y="518"/>
                        </a:cubicBezTo>
                        <a:cubicBezTo>
                          <a:pt x="310" y="518"/>
                          <a:pt x="310" y="518"/>
                          <a:pt x="310" y="518"/>
                        </a:cubicBezTo>
                        <a:cubicBezTo>
                          <a:pt x="310" y="518"/>
                          <a:pt x="310" y="518"/>
                          <a:pt x="310" y="518"/>
                        </a:cubicBezTo>
                        <a:cubicBezTo>
                          <a:pt x="310" y="518"/>
                          <a:pt x="310" y="518"/>
                          <a:pt x="310" y="518"/>
                        </a:cubicBezTo>
                        <a:cubicBezTo>
                          <a:pt x="310" y="518"/>
                          <a:pt x="310" y="518"/>
                          <a:pt x="310" y="518"/>
                        </a:cubicBezTo>
                        <a:cubicBezTo>
                          <a:pt x="310" y="518"/>
                          <a:pt x="310" y="518"/>
                          <a:pt x="310" y="518"/>
                        </a:cubicBezTo>
                        <a:cubicBezTo>
                          <a:pt x="310" y="518"/>
                          <a:pt x="310" y="518"/>
                          <a:pt x="310" y="518"/>
                        </a:cubicBezTo>
                        <a:cubicBezTo>
                          <a:pt x="310" y="518"/>
                          <a:pt x="310" y="518"/>
                          <a:pt x="310" y="518"/>
                        </a:cubicBezTo>
                        <a:cubicBezTo>
                          <a:pt x="310" y="518"/>
                          <a:pt x="310" y="518"/>
                          <a:pt x="310" y="518"/>
                        </a:cubicBezTo>
                        <a:cubicBezTo>
                          <a:pt x="311" y="519"/>
                          <a:pt x="311" y="519"/>
                          <a:pt x="311" y="519"/>
                        </a:cubicBezTo>
                        <a:cubicBezTo>
                          <a:pt x="311" y="519"/>
                          <a:pt x="311" y="519"/>
                          <a:pt x="311" y="519"/>
                        </a:cubicBezTo>
                        <a:cubicBezTo>
                          <a:pt x="311" y="519"/>
                          <a:pt x="311" y="519"/>
                          <a:pt x="311" y="519"/>
                        </a:cubicBezTo>
                        <a:cubicBezTo>
                          <a:pt x="311" y="520"/>
                          <a:pt x="311" y="520"/>
                          <a:pt x="311" y="520"/>
                        </a:cubicBezTo>
                        <a:cubicBezTo>
                          <a:pt x="311" y="520"/>
                          <a:pt x="311" y="520"/>
                          <a:pt x="311" y="520"/>
                        </a:cubicBezTo>
                        <a:cubicBezTo>
                          <a:pt x="311" y="520"/>
                          <a:pt x="311" y="520"/>
                          <a:pt x="311" y="520"/>
                        </a:cubicBezTo>
                        <a:cubicBezTo>
                          <a:pt x="311" y="520"/>
                          <a:pt x="311" y="520"/>
                          <a:pt x="311" y="520"/>
                        </a:cubicBezTo>
                        <a:cubicBezTo>
                          <a:pt x="311" y="521"/>
                          <a:pt x="311" y="521"/>
                          <a:pt x="311" y="521"/>
                        </a:cubicBezTo>
                        <a:cubicBezTo>
                          <a:pt x="312" y="521"/>
                          <a:pt x="312" y="521"/>
                          <a:pt x="312" y="521"/>
                        </a:cubicBezTo>
                        <a:cubicBezTo>
                          <a:pt x="312" y="521"/>
                          <a:pt x="312" y="521"/>
                          <a:pt x="312" y="521"/>
                        </a:cubicBezTo>
                        <a:cubicBezTo>
                          <a:pt x="312" y="521"/>
                          <a:pt x="312" y="521"/>
                          <a:pt x="312" y="521"/>
                        </a:cubicBezTo>
                        <a:cubicBezTo>
                          <a:pt x="312" y="522"/>
                          <a:pt x="312" y="522"/>
                          <a:pt x="312" y="522"/>
                        </a:cubicBezTo>
                        <a:cubicBezTo>
                          <a:pt x="312" y="522"/>
                          <a:pt x="312" y="522"/>
                          <a:pt x="312" y="522"/>
                        </a:cubicBezTo>
                        <a:cubicBezTo>
                          <a:pt x="312" y="522"/>
                          <a:pt x="312" y="522"/>
                          <a:pt x="312" y="522"/>
                        </a:cubicBezTo>
                        <a:cubicBezTo>
                          <a:pt x="312" y="522"/>
                          <a:pt x="312" y="522"/>
                          <a:pt x="312" y="522"/>
                        </a:cubicBezTo>
                        <a:cubicBezTo>
                          <a:pt x="312" y="522"/>
                          <a:pt x="312" y="522"/>
                          <a:pt x="312" y="522"/>
                        </a:cubicBezTo>
                        <a:cubicBezTo>
                          <a:pt x="312" y="522"/>
                          <a:pt x="312" y="522"/>
                          <a:pt x="312" y="522"/>
                        </a:cubicBezTo>
                        <a:cubicBezTo>
                          <a:pt x="312" y="522"/>
                          <a:pt x="312" y="522"/>
                          <a:pt x="312" y="522"/>
                        </a:cubicBezTo>
                        <a:cubicBezTo>
                          <a:pt x="312" y="522"/>
                          <a:pt x="312" y="522"/>
                          <a:pt x="312" y="522"/>
                        </a:cubicBezTo>
                        <a:cubicBezTo>
                          <a:pt x="312" y="522"/>
                          <a:pt x="312" y="522"/>
                          <a:pt x="312" y="522"/>
                        </a:cubicBezTo>
                        <a:cubicBezTo>
                          <a:pt x="312" y="523"/>
                          <a:pt x="312" y="523"/>
                          <a:pt x="312" y="523"/>
                        </a:cubicBezTo>
                        <a:cubicBezTo>
                          <a:pt x="313" y="523"/>
                          <a:pt x="313" y="523"/>
                          <a:pt x="313" y="523"/>
                        </a:cubicBezTo>
                        <a:cubicBezTo>
                          <a:pt x="313" y="523"/>
                          <a:pt x="313" y="523"/>
                          <a:pt x="313" y="523"/>
                        </a:cubicBezTo>
                        <a:cubicBezTo>
                          <a:pt x="313" y="523"/>
                          <a:pt x="313" y="523"/>
                          <a:pt x="313" y="523"/>
                        </a:cubicBezTo>
                        <a:cubicBezTo>
                          <a:pt x="313" y="523"/>
                          <a:pt x="313" y="523"/>
                          <a:pt x="313" y="523"/>
                        </a:cubicBezTo>
                        <a:cubicBezTo>
                          <a:pt x="313" y="523"/>
                          <a:pt x="313" y="523"/>
                          <a:pt x="313" y="523"/>
                        </a:cubicBezTo>
                        <a:cubicBezTo>
                          <a:pt x="312" y="524"/>
                          <a:pt x="312" y="524"/>
                          <a:pt x="312" y="524"/>
                        </a:cubicBezTo>
                        <a:cubicBezTo>
                          <a:pt x="312" y="524"/>
                          <a:pt x="312" y="524"/>
                          <a:pt x="312" y="524"/>
                        </a:cubicBezTo>
                        <a:cubicBezTo>
                          <a:pt x="312" y="524"/>
                          <a:pt x="312" y="524"/>
                          <a:pt x="312" y="524"/>
                        </a:cubicBezTo>
                        <a:cubicBezTo>
                          <a:pt x="312" y="524"/>
                          <a:pt x="312" y="524"/>
                          <a:pt x="312" y="524"/>
                        </a:cubicBezTo>
                        <a:cubicBezTo>
                          <a:pt x="312" y="524"/>
                          <a:pt x="312" y="524"/>
                          <a:pt x="312" y="524"/>
                        </a:cubicBezTo>
                        <a:cubicBezTo>
                          <a:pt x="312" y="524"/>
                          <a:pt x="312" y="524"/>
                          <a:pt x="312" y="524"/>
                        </a:cubicBezTo>
                        <a:cubicBezTo>
                          <a:pt x="312" y="524"/>
                          <a:pt x="312" y="524"/>
                          <a:pt x="312" y="524"/>
                        </a:cubicBezTo>
                        <a:cubicBezTo>
                          <a:pt x="312" y="525"/>
                          <a:pt x="312" y="525"/>
                          <a:pt x="312" y="525"/>
                        </a:cubicBezTo>
                        <a:cubicBezTo>
                          <a:pt x="312" y="525"/>
                          <a:pt x="312" y="525"/>
                          <a:pt x="312" y="525"/>
                        </a:cubicBezTo>
                        <a:cubicBezTo>
                          <a:pt x="312" y="525"/>
                          <a:pt x="312" y="525"/>
                          <a:pt x="312" y="525"/>
                        </a:cubicBezTo>
                        <a:cubicBezTo>
                          <a:pt x="311" y="525"/>
                          <a:pt x="311" y="525"/>
                          <a:pt x="311" y="525"/>
                        </a:cubicBezTo>
                        <a:cubicBezTo>
                          <a:pt x="311" y="525"/>
                          <a:pt x="311" y="525"/>
                          <a:pt x="311" y="525"/>
                        </a:cubicBezTo>
                        <a:cubicBezTo>
                          <a:pt x="311" y="525"/>
                          <a:pt x="311" y="525"/>
                          <a:pt x="311" y="525"/>
                        </a:cubicBezTo>
                        <a:cubicBezTo>
                          <a:pt x="311" y="525"/>
                          <a:pt x="311" y="525"/>
                          <a:pt x="311" y="525"/>
                        </a:cubicBezTo>
                        <a:cubicBezTo>
                          <a:pt x="311" y="525"/>
                          <a:pt x="311" y="525"/>
                          <a:pt x="311" y="525"/>
                        </a:cubicBezTo>
                        <a:cubicBezTo>
                          <a:pt x="311" y="525"/>
                          <a:pt x="311" y="525"/>
                          <a:pt x="311" y="525"/>
                        </a:cubicBezTo>
                        <a:cubicBezTo>
                          <a:pt x="310" y="525"/>
                          <a:pt x="310" y="525"/>
                          <a:pt x="310" y="525"/>
                        </a:cubicBezTo>
                        <a:cubicBezTo>
                          <a:pt x="310" y="525"/>
                          <a:pt x="310" y="525"/>
                          <a:pt x="310" y="525"/>
                        </a:cubicBezTo>
                        <a:cubicBezTo>
                          <a:pt x="310" y="525"/>
                          <a:pt x="310" y="525"/>
                          <a:pt x="310" y="525"/>
                        </a:cubicBezTo>
                        <a:cubicBezTo>
                          <a:pt x="310" y="525"/>
                          <a:pt x="310" y="525"/>
                          <a:pt x="310" y="525"/>
                        </a:cubicBezTo>
                        <a:cubicBezTo>
                          <a:pt x="309" y="525"/>
                          <a:pt x="309" y="525"/>
                          <a:pt x="309" y="525"/>
                        </a:cubicBezTo>
                        <a:cubicBezTo>
                          <a:pt x="309" y="525"/>
                          <a:pt x="309" y="525"/>
                          <a:pt x="309" y="525"/>
                        </a:cubicBezTo>
                        <a:cubicBezTo>
                          <a:pt x="309" y="525"/>
                          <a:pt x="309" y="525"/>
                          <a:pt x="309" y="525"/>
                        </a:cubicBezTo>
                        <a:cubicBezTo>
                          <a:pt x="309" y="525"/>
                          <a:pt x="309" y="525"/>
                          <a:pt x="309" y="525"/>
                        </a:cubicBezTo>
                        <a:cubicBezTo>
                          <a:pt x="308" y="525"/>
                          <a:pt x="308" y="525"/>
                          <a:pt x="308" y="525"/>
                        </a:cubicBezTo>
                        <a:cubicBezTo>
                          <a:pt x="308" y="525"/>
                          <a:pt x="308" y="525"/>
                          <a:pt x="308" y="525"/>
                        </a:cubicBezTo>
                        <a:cubicBezTo>
                          <a:pt x="308" y="525"/>
                          <a:pt x="308" y="525"/>
                          <a:pt x="308" y="525"/>
                        </a:cubicBezTo>
                        <a:cubicBezTo>
                          <a:pt x="308" y="525"/>
                          <a:pt x="308" y="525"/>
                          <a:pt x="308" y="525"/>
                        </a:cubicBezTo>
                        <a:cubicBezTo>
                          <a:pt x="308" y="525"/>
                          <a:pt x="308" y="525"/>
                          <a:pt x="308" y="525"/>
                        </a:cubicBezTo>
                        <a:cubicBezTo>
                          <a:pt x="308" y="525"/>
                          <a:pt x="308" y="525"/>
                          <a:pt x="308" y="525"/>
                        </a:cubicBezTo>
                        <a:cubicBezTo>
                          <a:pt x="308" y="525"/>
                          <a:pt x="308" y="525"/>
                          <a:pt x="308" y="525"/>
                        </a:cubicBezTo>
                        <a:cubicBezTo>
                          <a:pt x="308" y="525"/>
                          <a:pt x="308" y="525"/>
                          <a:pt x="308" y="525"/>
                        </a:cubicBezTo>
                        <a:cubicBezTo>
                          <a:pt x="308" y="525"/>
                          <a:pt x="308" y="525"/>
                          <a:pt x="308" y="525"/>
                        </a:cubicBezTo>
                        <a:cubicBezTo>
                          <a:pt x="307" y="525"/>
                          <a:pt x="307" y="525"/>
                          <a:pt x="307" y="525"/>
                        </a:cubicBezTo>
                        <a:cubicBezTo>
                          <a:pt x="307" y="525"/>
                          <a:pt x="307" y="525"/>
                          <a:pt x="307" y="525"/>
                        </a:cubicBezTo>
                        <a:cubicBezTo>
                          <a:pt x="307" y="526"/>
                          <a:pt x="307" y="526"/>
                          <a:pt x="307" y="526"/>
                        </a:cubicBezTo>
                        <a:cubicBezTo>
                          <a:pt x="307" y="526"/>
                          <a:pt x="307" y="526"/>
                          <a:pt x="307" y="526"/>
                        </a:cubicBezTo>
                        <a:cubicBezTo>
                          <a:pt x="306" y="527"/>
                          <a:pt x="306" y="527"/>
                          <a:pt x="306" y="527"/>
                        </a:cubicBezTo>
                        <a:cubicBezTo>
                          <a:pt x="306" y="527"/>
                          <a:pt x="306" y="527"/>
                          <a:pt x="306" y="527"/>
                        </a:cubicBezTo>
                        <a:cubicBezTo>
                          <a:pt x="306" y="527"/>
                          <a:pt x="306" y="527"/>
                          <a:pt x="306" y="527"/>
                        </a:cubicBezTo>
                        <a:cubicBezTo>
                          <a:pt x="305" y="527"/>
                          <a:pt x="305" y="527"/>
                          <a:pt x="305" y="527"/>
                        </a:cubicBezTo>
                        <a:cubicBezTo>
                          <a:pt x="305" y="527"/>
                          <a:pt x="305" y="527"/>
                          <a:pt x="305" y="527"/>
                        </a:cubicBezTo>
                        <a:cubicBezTo>
                          <a:pt x="305" y="528"/>
                          <a:pt x="305" y="528"/>
                          <a:pt x="305" y="528"/>
                        </a:cubicBezTo>
                        <a:cubicBezTo>
                          <a:pt x="305" y="528"/>
                          <a:pt x="305" y="528"/>
                          <a:pt x="305" y="528"/>
                        </a:cubicBezTo>
                        <a:cubicBezTo>
                          <a:pt x="305" y="528"/>
                          <a:pt x="305" y="528"/>
                          <a:pt x="305" y="528"/>
                        </a:cubicBezTo>
                        <a:cubicBezTo>
                          <a:pt x="305" y="528"/>
                          <a:pt x="305" y="528"/>
                          <a:pt x="305" y="528"/>
                        </a:cubicBezTo>
                        <a:cubicBezTo>
                          <a:pt x="304" y="528"/>
                          <a:pt x="304" y="528"/>
                          <a:pt x="304" y="528"/>
                        </a:cubicBezTo>
                        <a:cubicBezTo>
                          <a:pt x="304" y="528"/>
                          <a:pt x="304" y="528"/>
                          <a:pt x="304" y="528"/>
                        </a:cubicBezTo>
                        <a:cubicBezTo>
                          <a:pt x="304" y="528"/>
                          <a:pt x="304" y="528"/>
                          <a:pt x="304" y="528"/>
                        </a:cubicBezTo>
                        <a:cubicBezTo>
                          <a:pt x="304" y="528"/>
                          <a:pt x="304" y="528"/>
                          <a:pt x="304" y="528"/>
                        </a:cubicBezTo>
                        <a:cubicBezTo>
                          <a:pt x="304" y="528"/>
                          <a:pt x="304" y="528"/>
                          <a:pt x="304" y="528"/>
                        </a:cubicBezTo>
                        <a:cubicBezTo>
                          <a:pt x="304" y="528"/>
                          <a:pt x="304" y="528"/>
                          <a:pt x="304" y="528"/>
                        </a:cubicBezTo>
                        <a:cubicBezTo>
                          <a:pt x="304" y="528"/>
                          <a:pt x="304" y="528"/>
                          <a:pt x="304" y="528"/>
                        </a:cubicBezTo>
                        <a:cubicBezTo>
                          <a:pt x="304" y="529"/>
                          <a:pt x="304" y="529"/>
                          <a:pt x="304" y="529"/>
                        </a:cubicBezTo>
                        <a:cubicBezTo>
                          <a:pt x="304" y="529"/>
                          <a:pt x="304" y="529"/>
                          <a:pt x="304" y="529"/>
                        </a:cubicBezTo>
                        <a:cubicBezTo>
                          <a:pt x="304" y="529"/>
                          <a:pt x="304" y="529"/>
                          <a:pt x="304" y="529"/>
                        </a:cubicBezTo>
                        <a:cubicBezTo>
                          <a:pt x="303" y="529"/>
                          <a:pt x="303" y="529"/>
                          <a:pt x="303" y="529"/>
                        </a:cubicBezTo>
                        <a:cubicBezTo>
                          <a:pt x="303" y="529"/>
                          <a:pt x="303" y="529"/>
                          <a:pt x="303" y="529"/>
                        </a:cubicBezTo>
                        <a:cubicBezTo>
                          <a:pt x="303" y="529"/>
                          <a:pt x="303" y="529"/>
                          <a:pt x="303" y="529"/>
                        </a:cubicBezTo>
                        <a:cubicBezTo>
                          <a:pt x="303" y="529"/>
                          <a:pt x="303" y="529"/>
                          <a:pt x="303" y="529"/>
                        </a:cubicBezTo>
                        <a:cubicBezTo>
                          <a:pt x="303" y="529"/>
                          <a:pt x="303" y="529"/>
                          <a:pt x="303" y="529"/>
                        </a:cubicBezTo>
                        <a:cubicBezTo>
                          <a:pt x="303" y="529"/>
                          <a:pt x="303" y="529"/>
                          <a:pt x="303" y="529"/>
                        </a:cubicBezTo>
                        <a:cubicBezTo>
                          <a:pt x="303" y="529"/>
                          <a:pt x="303" y="529"/>
                          <a:pt x="303" y="529"/>
                        </a:cubicBezTo>
                        <a:cubicBezTo>
                          <a:pt x="303" y="529"/>
                          <a:pt x="303" y="529"/>
                          <a:pt x="303" y="529"/>
                        </a:cubicBezTo>
                        <a:cubicBezTo>
                          <a:pt x="302" y="529"/>
                          <a:pt x="302" y="529"/>
                          <a:pt x="302" y="529"/>
                        </a:cubicBezTo>
                        <a:cubicBezTo>
                          <a:pt x="302" y="529"/>
                          <a:pt x="302" y="529"/>
                          <a:pt x="302" y="529"/>
                        </a:cubicBezTo>
                        <a:cubicBezTo>
                          <a:pt x="302" y="529"/>
                          <a:pt x="302" y="529"/>
                          <a:pt x="302" y="529"/>
                        </a:cubicBezTo>
                        <a:cubicBezTo>
                          <a:pt x="302" y="529"/>
                          <a:pt x="302" y="529"/>
                          <a:pt x="302" y="529"/>
                        </a:cubicBezTo>
                        <a:cubicBezTo>
                          <a:pt x="302" y="529"/>
                          <a:pt x="302" y="529"/>
                          <a:pt x="302" y="529"/>
                        </a:cubicBezTo>
                        <a:cubicBezTo>
                          <a:pt x="301" y="529"/>
                          <a:pt x="301" y="529"/>
                          <a:pt x="301" y="529"/>
                        </a:cubicBezTo>
                        <a:cubicBezTo>
                          <a:pt x="301" y="529"/>
                          <a:pt x="301" y="529"/>
                          <a:pt x="301" y="529"/>
                        </a:cubicBezTo>
                        <a:cubicBezTo>
                          <a:pt x="301" y="529"/>
                          <a:pt x="301" y="529"/>
                          <a:pt x="301" y="529"/>
                        </a:cubicBezTo>
                        <a:cubicBezTo>
                          <a:pt x="301" y="529"/>
                          <a:pt x="301" y="529"/>
                          <a:pt x="301" y="529"/>
                        </a:cubicBezTo>
                        <a:cubicBezTo>
                          <a:pt x="301" y="529"/>
                          <a:pt x="301" y="529"/>
                          <a:pt x="301" y="529"/>
                        </a:cubicBezTo>
                        <a:cubicBezTo>
                          <a:pt x="301" y="529"/>
                          <a:pt x="301" y="529"/>
                          <a:pt x="301" y="529"/>
                        </a:cubicBezTo>
                        <a:cubicBezTo>
                          <a:pt x="301" y="529"/>
                          <a:pt x="301" y="529"/>
                          <a:pt x="301" y="529"/>
                        </a:cubicBezTo>
                        <a:cubicBezTo>
                          <a:pt x="301" y="529"/>
                          <a:pt x="301" y="529"/>
                          <a:pt x="301" y="529"/>
                        </a:cubicBezTo>
                        <a:cubicBezTo>
                          <a:pt x="301" y="529"/>
                          <a:pt x="301" y="529"/>
                          <a:pt x="301" y="529"/>
                        </a:cubicBezTo>
                        <a:cubicBezTo>
                          <a:pt x="300" y="529"/>
                          <a:pt x="300" y="529"/>
                          <a:pt x="300" y="529"/>
                        </a:cubicBezTo>
                        <a:cubicBezTo>
                          <a:pt x="300" y="529"/>
                          <a:pt x="300" y="529"/>
                          <a:pt x="300" y="529"/>
                        </a:cubicBezTo>
                        <a:cubicBezTo>
                          <a:pt x="300" y="529"/>
                          <a:pt x="300" y="529"/>
                          <a:pt x="300" y="529"/>
                        </a:cubicBezTo>
                        <a:cubicBezTo>
                          <a:pt x="300" y="529"/>
                          <a:pt x="300" y="529"/>
                          <a:pt x="300" y="529"/>
                        </a:cubicBezTo>
                        <a:cubicBezTo>
                          <a:pt x="300" y="529"/>
                          <a:pt x="300" y="529"/>
                          <a:pt x="300" y="529"/>
                        </a:cubicBezTo>
                        <a:cubicBezTo>
                          <a:pt x="299" y="530"/>
                          <a:pt x="299" y="530"/>
                          <a:pt x="299" y="530"/>
                        </a:cubicBezTo>
                        <a:cubicBezTo>
                          <a:pt x="299" y="530"/>
                          <a:pt x="299" y="530"/>
                          <a:pt x="299" y="530"/>
                        </a:cubicBezTo>
                        <a:cubicBezTo>
                          <a:pt x="299" y="530"/>
                          <a:pt x="299" y="530"/>
                          <a:pt x="299" y="530"/>
                        </a:cubicBezTo>
                        <a:cubicBezTo>
                          <a:pt x="299" y="530"/>
                          <a:pt x="299" y="530"/>
                          <a:pt x="299" y="530"/>
                        </a:cubicBezTo>
                        <a:cubicBezTo>
                          <a:pt x="299" y="530"/>
                          <a:pt x="299" y="530"/>
                          <a:pt x="299" y="530"/>
                        </a:cubicBezTo>
                        <a:cubicBezTo>
                          <a:pt x="298" y="530"/>
                          <a:pt x="298" y="530"/>
                          <a:pt x="298" y="530"/>
                        </a:cubicBezTo>
                        <a:cubicBezTo>
                          <a:pt x="298" y="530"/>
                          <a:pt x="298" y="530"/>
                          <a:pt x="298" y="530"/>
                        </a:cubicBezTo>
                        <a:cubicBezTo>
                          <a:pt x="298" y="530"/>
                          <a:pt x="298" y="530"/>
                          <a:pt x="298" y="530"/>
                        </a:cubicBezTo>
                        <a:cubicBezTo>
                          <a:pt x="298" y="530"/>
                          <a:pt x="298" y="530"/>
                          <a:pt x="298" y="530"/>
                        </a:cubicBezTo>
                        <a:cubicBezTo>
                          <a:pt x="297" y="530"/>
                          <a:pt x="297" y="530"/>
                          <a:pt x="297" y="530"/>
                        </a:cubicBezTo>
                        <a:cubicBezTo>
                          <a:pt x="297" y="530"/>
                          <a:pt x="297" y="530"/>
                          <a:pt x="297" y="530"/>
                        </a:cubicBezTo>
                        <a:cubicBezTo>
                          <a:pt x="297" y="530"/>
                          <a:pt x="297" y="530"/>
                          <a:pt x="297" y="530"/>
                        </a:cubicBezTo>
                        <a:cubicBezTo>
                          <a:pt x="297" y="530"/>
                          <a:pt x="297" y="530"/>
                          <a:pt x="297" y="530"/>
                        </a:cubicBezTo>
                        <a:cubicBezTo>
                          <a:pt x="297" y="531"/>
                          <a:pt x="297" y="531"/>
                          <a:pt x="297" y="531"/>
                        </a:cubicBezTo>
                        <a:cubicBezTo>
                          <a:pt x="296" y="531"/>
                          <a:pt x="296" y="531"/>
                          <a:pt x="296" y="531"/>
                        </a:cubicBezTo>
                        <a:cubicBezTo>
                          <a:pt x="296" y="531"/>
                          <a:pt x="296" y="531"/>
                          <a:pt x="296" y="531"/>
                        </a:cubicBezTo>
                        <a:cubicBezTo>
                          <a:pt x="296" y="531"/>
                          <a:pt x="296" y="531"/>
                          <a:pt x="296" y="531"/>
                        </a:cubicBezTo>
                        <a:cubicBezTo>
                          <a:pt x="296" y="531"/>
                          <a:pt x="296" y="531"/>
                          <a:pt x="296" y="531"/>
                        </a:cubicBezTo>
                        <a:cubicBezTo>
                          <a:pt x="296" y="531"/>
                          <a:pt x="296" y="531"/>
                          <a:pt x="296" y="531"/>
                        </a:cubicBezTo>
                        <a:cubicBezTo>
                          <a:pt x="296" y="531"/>
                          <a:pt x="296" y="531"/>
                          <a:pt x="296" y="531"/>
                        </a:cubicBezTo>
                        <a:cubicBezTo>
                          <a:pt x="296" y="531"/>
                          <a:pt x="296" y="531"/>
                          <a:pt x="296" y="531"/>
                        </a:cubicBezTo>
                        <a:cubicBezTo>
                          <a:pt x="295" y="531"/>
                          <a:pt x="295" y="531"/>
                          <a:pt x="295" y="531"/>
                        </a:cubicBezTo>
                        <a:cubicBezTo>
                          <a:pt x="295" y="531"/>
                          <a:pt x="295" y="531"/>
                          <a:pt x="295" y="531"/>
                        </a:cubicBezTo>
                        <a:cubicBezTo>
                          <a:pt x="295" y="531"/>
                          <a:pt x="295" y="531"/>
                          <a:pt x="295" y="531"/>
                        </a:cubicBezTo>
                        <a:cubicBezTo>
                          <a:pt x="295" y="531"/>
                          <a:pt x="295" y="531"/>
                          <a:pt x="295" y="531"/>
                        </a:cubicBezTo>
                        <a:cubicBezTo>
                          <a:pt x="295" y="531"/>
                          <a:pt x="295" y="531"/>
                          <a:pt x="295" y="531"/>
                        </a:cubicBezTo>
                        <a:cubicBezTo>
                          <a:pt x="295" y="531"/>
                          <a:pt x="295" y="531"/>
                          <a:pt x="295" y="531"/>
                        </a:cubicBezTo>
                        <a:cubicBezTo>
                          <a:pt x="295" y="531"/>
                          <a:pt x="295" y="531"/>
                          <a:pt x="295" y="531"/>
                        </a:cubicBezTo>
                        <a:cubicBezTo>
                          <a:pt x="295" y="531"/>
                          <a:pt x="295" y="531"/>
                          <a:pt x="295" y="531"/>
                        </a:cubicBezTo>
                        <a:cubicBezTo>
                          <a:pt x="295" y="531"/>
                          <a:pt x="295" y="531"/>
                          <a:pt x="295" y="531"/>
                        </a:cubicBezTo>
                        <a:cubicBezTo>
                          <a:pt x="294" y="531"/>
                          <a:pt x="294" y="531"/>
                          <a:pt x="294" y="531"/>
                        </a:cubicBezTo>
                        <a:cubicBezTo>
                          <a:pt x="294" y="531"/>
                          <a:pt x="294" y="531"/>
                          <a:pt x="294" y="531"/>
                        </a:cubicBezTo>
                        <a:cubicBezTo>
                          <a:pt x="294" y="531"/>
                          <a:pt x="294" y="531"/>
                          <a:pt x="294" y="531"/>
                        </a:cubicBezTo>
                        <a:cubicBezTo>
                          <a:pt x="294" y="531"/>
                          <a:pt x="294" y="531"/>
                          <a:pt x="294" y="531"/>
                        </a:cubicBezTo>
                        <a:cubicBezTo>
                          <a:pt x="294" y="531"/>
                          <a:pt x="294" y="531"/>
                          <a:pt x="294" y="531"/>
                        </a:cubicBezTo>
                        <a:cubicBezTo>
                          <a:pt x="294" y="531"/>
                          <a:pt x="294" y="531"/>
                          <a:pt x="294" y="531"/>
                        </a:cubicBezTo>
                        <a:cubicBezTo>
                          <a:pt x="294" y="531"/>
                          <a:pt x="294" y="531"/>
                          <a:pt x="294" y="531"/>
                        </a:cubicBezTo>
                        <a:cubicBezTo>
                          <a:pt x="294" y="531"/>
                          <a:pt x="294" y="531"/>
                          <a:pt x="294" y="531"/>
                        </a:cubicBezTo>
                        <a:cubicBezTo>
                          <a:pt x="293" y="532"/>
                          <a:pt x="293" y="532"/>
                          <a:pt x="293" y="532"/>
                        </a:cubicBezTo>
                        <a:cubicBezTo>
                          <a:pt x="293" y="532"/>
                          <a:pt x="293" y="532"/>
                          <a:pt x="293" y="532"/>
                        </a:cubicBezTo>
                        <a:cubicBezTo>
                          <a:pt x="293" y="532"/>
                          <a:pt x="293" y="532"/>
                          <a:pt x="293" y="532"/>
                        </a:cubicBezTo>
                        <a:cubicBezTo>
                          <a:pt x="293" y="532"/>
                          <a:pt x="293" y="532"/>
                          <a:pt x="293" y="532"/>
                        </a:cubicBezTo>
                        <a:cubicBezTo>
                          <a:pt x="293" y="532"/>
                          <a:pt x="293" y="532"/>
                          <a:pt x="293" y="532"/>
                        </a:cubicBezTo>
                        <a:cubicBezTo>
                          <a:pt x="292" y="532"/>
                          <a:pt x="292" y="532"/>
                          <a:pt x="292" y="532"/>
                        </a:cubicBezTo>
                        <a:cubicBezTo>
                          <a:pt x="292" y="532"/>
                          <a:pt x="292" y="532"/>
                          <a:pt x="292" y="532"/>
                        </a:cubicBezTo>
                        <a:cubicBezTo>
                          <a:pt x="292" y="532"/>
                          <a:pt x="292" y="532"/>
                          <a:pt x="292" y="532"/>
                        </a:cubicBezTo>
                        <a:cubicBezTo>
                          <a:pt x="292" y="532"/>
                          <a:pt x="292" y="532"/>
                          <a:pt x="292" y="532"/>
                        </a:cubicBezTo>
                        <a:cubicBezTo>
                          <a:pt x="292" y="533"/>
                          <a:pt x="292" y="533"/>
                          <a:pt x="292" y="533"/>
                        </a:cubicBezTo>
                        <a:cubicBezTo>
                          <a:pt x="292" y="533"/>
                          <a:pt x="292" y="533"/>
                          <a:pt x="292" y="533"/>
                        </a:cubicBezTo>
                        <a:cubicBezTo>
                          <a:pt x="291" y="533"/>
                          <a:pt x="291" y="533"/>
                          <a:pt x="291" y="533"/>
                        </a:cubicBezTo>
                        <a:cubicBezTo>
                          <a:pt x="291" y="533"/>
                          <a:pt x="291" y="533"/>
                          <a:pt x="291" y="533"/>
                        </a:cubicBezTo>
                        <a:cubicBezTo>
                          <a:pt x="291" y="533"/>
                          <a:pt x="291" y="533"/>
                          <a:pt x="291" y="533"/>
                        </a:cubicBezTo>
                        <a:cubicBezTo>
                          <a:pt x="291" y="533"/>
                          <a:pt x="291" y="533"/>
                          <a:pt x="291" y="533"/>
                        </a:cubicBezTo>
                        <a:cubicBezTo>
                          <a:pt x="291" y="533"/>
                          <a:pt x="291" y="533"/>
                          <a:pt x="291" y="533"/>
                        </a:cubicBezTo>
                        <a:cubicBezTo>
                          <a:pt x="291" y="534"/>
                          <a:pt x="291" y="534"/>
                          <a:pt x="291" y="534"/>
                        </a:cubicBezTo>
                        <a:cubicBezTo>
                          <a:pt x="291" y="534"/>
                          <a:pt x="291" y="534"/>
                          <a:pt x="291" y="534"/>
                        </a:cubicBezTo>
                        <a:cubicBezTo>
                          <a:pt x="290" y="535"/>
                          <a:pt x="290" y="535"/>
                          <a:pt x="290" y="535"/>
                        </a:cubicBezTo>
                        <a:cubicBezTo>
                          <a:pt x="290" y="535"/>
                          <a:pt x="290" y="535"/>
                          <a:pt x="290" y="535"/>
                        </a:cubicBezTo>
                        <a:cubicBezTo>
                          <a:pt x="290" y="535"/>
                          <a:pt x="290" y="535"/>
                          <a:pt x="290" y="535"/>
                        </a:cubicBezTo>
                        <a:cubicBezTo>
                          <a:pt x="290" y="535"/>
                          <a:pt x="290" y="535"/>
                          <a:pt x="290" y="535"/>
                        </a:cubicBezTo>
                        <a:cubicBezTo>
                          <a:pt x="291" y="536"/>
                          <a:pt x="291" y="536"/>
                          <a:pt x="291" y="536"/>
                        </a:cubicBezTo>
                        <a:cubicBezTo>
                          <a:pt x="291" y="536"/>
                          <a:pt x="291" y="536"/>
                          <a:pt x="291" y="536"/>
                        </a:cubicBezTo>
                        <a:cubicBezTo>
                          <a:pt x="291" y="536"/>
                          <a:pt x="291" y="536"/>
                          <a:pt x="291" y="536"/>
                        </a:cubicBezTo>
                        <a:cubicBezTo>
                          <a:pt x="291" y="536"/>
                          <a:pt x="291" y="536"/>
                          <a:pt x="291" y="536"/>
                        </a:cubicBezTo>
                        <a:cubicBezTo>
                          <a:pt x="291" y="536"/>
                          <a:pt x="291" y="536"/>
                          <a:pt x="291" y="536"/>
                        </a:cubicBezTo>
                        <a:cubicBezTo>
                          <a:pt x="290" y="537"/>
                          <a:pt x="290" y="537"/>
                          <a:pt x="290" y="537"/>
                        </a:cubicBezTo>
                        <a:cubicBezTo>
                          <a:pt x="290" y="537"/>
                          <a:pt x="290" y="537"/>
                          <a:pt x="290" y="537"/>
                        </a:cubicBezTo>
                        <a:cubicBezTo>
                          <a:pt x="290" y="537"/>
                          <a:pt x="290" y="537"/>
                          <a:pt x="290" y="537"/>
                        </a:cubicBezTo>
                        <a:cubicBezTo>
                          <a:pt x="290" y="537"/>
                          <a:pt x="290" y="537"/>
                          <a:pt x="290" y="537"/>
                        </a:cubicBezTo>
                        <a:cubicBezTo>
                          <a:pt x="290" y="537"/>
                          <a:pt x="290" y="537"/>
                          <a:pt x="290" y="537"/>
                        </a:cubicBezTo>
                        <a:cubicBezTo>
                          <a:pt x="290" y="538"/>
                          <a:pt x="290" y="538"/>
                          <a:pt x="290" y="538"/>
                        </a:cubicBezTo>
                        <a:cubicBezTo>
                          <a:pt x="290" y="538"/>
                          <a:pt x="290" y="538"/>
                          <a:pt x="290" y="538"/>
                        </a:cubicBezTo>
                        <a:cubicBezTo>
                          <a:pt x="290" y="538"/>
                          <a:pt x="290" y="538"/>
                          <a:pt x="290" y="538"/>
                        </a:cubicBezTo>
                        <a:cubicBezTo>
                          <a:pt x="290" y="538"/>
                          <a:pt x="290" y="538"/>
                          <a:pt x="290" y="538"/>
                        </a:cubicBezTo>
                        <a:cubicBezTo>
                          <a:pt x="290" y="538"/>
                          <a:pt x="290" y="538"/>
                          <a:pt x="290" y="538"/>
                        </a:cubicBezTo>
                        <a:cubicBezTo>
                          <a:pt x="290" y="538"/>
                          <a:pt x="290" y="538"/>
                          <a:pt x="290" y="538"/>
                        </a:cubicBezTo>
                        <a:cubicBezTo>
                          <a:pt x="290" y="539"/>
                          <a:pt x="290" y="539"/>
                          <a:pt x="290" y="539"/>
                        </a:cubicBezTo>
                        <a:cubicBezTo>
                          <a:pt x="290" y="539"/>
                          <a:pt x="290" y="539"/>
                          <a:pt x="290" y="539"/>
                        </a:cubicBezTo>
                        <a:cubicBezTo>
                          <a:pt x="290" y="539"/>
                          <a:pt x="290" y="539"/>
                          <a:pt x="290" y="539"/>
                        </a:cubicBezTo>
                        <a:cubicBezTo>
                          <a:pt x="290" y="539"/>
                          <a:pt x="290" y="539"/>
                          <a:pt x="290" y="539"/>
                        </a:cubicBezTo>
                        <a:cubicBezTo>
                          <a:pt x="290" y="539"/>
                          <a:pt x="290" y="539"/>
                          <a:pt x="290" y="539"/>
                        </a:cubicBezTo>
                        <a:cubicBezTo>
                          <a:pt x="290" y="540"/>
                          <a:pt x="290" y="540"/>
                          <a:pt x="290" y="540"/>
                        </a:cubicBezTo>
                        <a:cubicBezTo>
                          <a:pt x="290" y="540"/>
                          <a:pt x="290" y="540"/>
                          <a:pt x="290" y="540"/>
                        </a:cubicBezTo>
                        <a:cubicBezTo>
                          <a:pt x="290" y="540"/>
                          <a:pt x="290" y="540"/>
                          <a:pt x="290" y="540"/>
                        </a:cubicBezTo>
                        <a:cubicBezTo>
                          <a:pt x="290" y="540"/>
                          <a:pt x="290" y="540"/>
                          <a:pt x="290" y="540"/>
                        </a:cubicBezTo>
                        <a:cubicBezTo>
                          <a:pt x="290" y="541"/>
                          <a:pt x="290" y="541"/>
                          <a:pt x="290" y="541"/>
                        </a:cubicBezTo>
                        <a:cubicBezTo>
                          <a:pt x="290" y="541"/>
                          <a:pt x="290" y="541"/>
                          <a:pt x="290" y="541"/>
                        </a:cubicBezTo>
                        <a:cubicBezTo>
                          <a:pt x="289" y="541"/>
                          <a:pt x="289" y="541"/>
                          <a:pt x="289" y="541"/>
                        </a:cubicBezTo>
                        <a:cubicBezTo>
                          <a:pt x="289" y="541"/>
                          <a:pt x="289" y="541"/>
                          <a:pt x="289" y="541"/>
                        </a:cubicBezTo>
                        <a:cubicBezTo>
                          <a:pt x="289" y="542"/>
                          <a:pt x="289" y="542"/>
                          <a:pt x="289" y="542"/>
                        </a:cubicBezTo>
                        <a:cubicBezTo>
                          <a:pt x="289" y="542"/>
                          <a:pt x="289" y="542"/>
                          <a:pt x="289" y="542"/>
                        </a:cubicBezTo>
                        <a:cubicBezTo>
                          <a:pt x="289" y="542"/>
                          <a:pt x="289" y="542"/>
                          <a:pt x="289" y="542"/>
                        </a:cubicBezTo>
                        <a:cubicBezTo>
                          <a:pt x="289" y="542"/>
                          <a:pt x="289" y="542"/>
                          <a:pt x="289" y="542"/>
                        </a:cubicBezTo>
                        <a:cubicBezTo>
                          <a:pt x="289" y="542"/>
                          <a:pt x="289" y="542"/>
                          <a:pt x="289" y="542"/>
                        </a:cubicBezTo>
                        <a:cubicBezTo>
                          <a:pt x="289" y="542"/>
                          <a:pt x="289" y="542"/>
                          <a:pt x="289" y="542"/>
                        </a:cubicBezTo>
                        <a:cubicBezTo>
                          <a:pt x="289" y="542"/>
                          <a:pt x="289" y="543"/>
                          <a:pt x="289" y="543"/>
                        </a:cubicBezTo>
                        <a:cubicBezTo>
                          <a:pt x="289" y="543"/>
                          <a:pt x="289" y="543"/>
                          <a:pt x="289" y="543"/>
                        </a:cubicBezTo>
                        <a:cubicBezTo>
                          <a:pt x="289" y="543"/>
                          <a:pt x="289" y="543"/>
                          <a:pt x="289" y="543"/>
                        </a:cubicBezTo>
                        <a:cubicBezTo>
                          <a:pt x="289" y="543"/>
                          <a:pt x="289" y="543"/>
                          <a:pt x="289" y="543"/>
                        </a:cubicBezTo>
                        <a:cubicBezTo>
                          <a:pt x="289" y="543"/>
                          <a:pt x="289" y="543"/>
                          <a:pt x="289" y="543"/>
                        </a:cubicBezTo>
                        <a:cubicBezTo>
                          <a:pt x="289" y="543"/>
                          <a:pt x="289" y="543"/>
                          <a:pt x="289" y="543"/>
                        </a:cubicBezTo>
                        <a:cubicBezTo>
                          <a:pt x="289" y="544"/>
                          <a:pt x="289" y="544"/>
                          <a:pt x="289" y="544"/>
                        </a:cubicBezTo>
                        <a:cubicBezTo>
                          <a:pt x="289" y="544"/>
                          <a:pt x="289" y="544"/>
                          <a:pt x="289" y="544"/>
                        </a:cubicBezTo>
                        <a:cubicBezTo>
                          <a:pt x="289" y="544"/>
                          <a:pt x="289" y="544"/>
                          <a:pt x="289" y="544"/>
                        </a:cubicBezTo>
                        <a:cubicBezTo>
                          <a:pt x="289" y="544"/>
                          <a:pt x="289" y="544"/>
                          <a:pt x="289" y="544"/>
                        </a:cubicBezTo>
                        <a:cubicBezTo>
                          <a:pt x="289" y="544"/>
                          <a:pt x="289" y="544"/>
                          <a:pt x="289" y="544"/>
                        </a:cubicBezTo>
                        <a:cubicBezTo>
                          <a:pt x="289" y="544"/>
                          <a:pt x="289" y="544"/>
                          <a:pt x="289" y="544"/>
                        </a:cubicBezTo>
                        <a:cubicBezTo>
                          <a:pt x="289" y="544"/>
                          <a:pt x="289" y="544"/>
                          <a:pt x="289" y="544"/>
                        </a:cubicBezTo>
                        <a:cubicBezTo>
                          <a:pt x="289" y="544"/>
                          <a:pt x="289" y="544"/>
                          <a:pt x="289" y="544"/>
                        </a:cubicBezTo>
                        <a:cubicBezTo>
                          <a:pt x="289" y="544"/>
                          <a:pt x="289" y="544"/>
                          <a:pt x="289" y="544"/>
                        </a:cubicBezTo>
                        <a:cubicBezTo>
                          <a:pt x="288" y="544"/>
                          <a:pt x="288" y="544"/>
                          <a:pt x="288" y="544"/>
                        </a:cubicBezTo>
                        <a:cubicBezTo>
                          <a:pt x="288" y="544"/>
                          <a:pt x="288" y="544"/>
                          <a:pt x="288" y="544"/>
                        </a:cubicBezTo>
                        <a:cubicBezTo>
                          <a:pt x="288" y="544"/>
                          <a:pt x="288" y="544"/>
                          <a:pt x="288" y="544"/>
                        </a:cubicBezTo>
                        <a:cubicBezTo>
                          <a:pt x="288" y="544"/>
                          <a:pt x="288" y="544"/>
                          <a:pt x="288" y="544"/>
                        </a:cubicBezTo>
                        <a:cubicBezTo>
                          <a:pt x="288" y="544"/>
                          <a:pt x="288" y="544"/>
                          <a:pt x="288" y="544"/>
                        </a:cubicBezTo>
                        <a:cubicBezTo>
                          <a:pt x="288" y="544"/>
                          <a:pt x="288" y="544"/>
                          <a:pt x="288" y="544"/>
                        </a:cubicBezTo>
                        <a:cubicBezTo>
                          <a:pt x="288" y="544"/>
                          <a:pt x="288" y="544"/>
                          <a:pt x="288" y="544"/>
                        </a:cubicBezTo>
                        <a:cubicBezTo>
                          <a:pt x="288" y="544"/>
                          <a:pt x="288" y="544"/>
                          <a:pt x="288" y="544"/>
                        </a:cubicBezTo>
                        <a:cubicBezTo>
                          <a:pt x="288" y="544"/>
                          <a:pt x="288" y="544"/>
                          <a:pt x="288" y="544"/>
                        </a:cubicBezTo>
                        <a:cubicBezTo>
                          <a:pt x="288" y="544"/>
                          <a:pt x="288" y="544"/>
                          <a:pt x="288" y="544"/>
                        </a:cubicBezTo>
                        <a:cubicBezTo>
                          <a:pt x="287" y="544"/>
                          <a:pt x="287" y="544"/>
                          <a:pt x="287" y="544"/>
                        </a:cubicBezTo>
                        <a:cubicBezTo>
                          <a:pt x="287" y="544"/>
                          <a:pt x="287" y="544"/>
                          <a:pt x="287" y="544"/>
                        </a:cubicBezTo>
                        <a:cubicBezTo>
                          <a:pt x="287" y="545"/>
                          <a:pt x="287" y="545"/>
                          <a:pt x="287" y="545"/>
                        </a:cubicBezTo>
                        <a:cubicBezTo>
                          <a:pt x="287" y="545"/>
                          <a:pt x="287" y="545"/>
                          <a:pt x="287" y="545"/>
                        </a:cubicBezTo>
                        <a:cubicBezTo>
                          <a:pt x="287" y="545"/>
                          <a:pt x="287" y="545"/>
                          <a:pt x="287" y="545"/>
                        </a:cubicBezTo>
                        <a:cubicBezTo>
                          <a:pt x="287" y="545"/>
                          <a:pt x="287" y="545"/>
                          <a:pt x="287" y="545"/>
                        </a:cubicBezTo>
                        <a:cubicBezTo>
                          <a:pt x="287" y="545"/>
                          <a:pt x="287" y="545"/>
                          <a:pt x="287" y="545"/>
                        </a:cubicBezTo>
                        <a:cubicBezTo>
                          <a:pt x="286" y="545"/>
                          <a:pt x="286" y="545"/>
                          <a:pt x="286" y="545"/>
                        </a:cubicBezTo>
                        <a:cubicBezTo>
                          <a:pt x="286" y="545"/>
                          <a:pt x="286" y="545"/>
                          <a:pt x="286" y="545"/>
                        </a:cubicBezTo>
                        <a:cubicBezTo>
                          <a:pt x="286" y="545"/>
                          <a:pt x="286" y="545"/>
                          <a:pt x="286" y="545"/>
                        </a:cubicBezTo>
                        <a:cubicBezTo>
                          <a:pt x="286" y="545"/>
                          <a:pt x="286" y="545"/>
                          <a:pt x="286" y="545"/>
                        </a:cubicBezTo>
                        <a:cubicBezTo>
                          <a:pt x="286" y="545"/>
                          <a:pt x="286" y="545"/>
                          <a:pt x="286" y="545"/>
                        </a:cubicBezTo>
                        <a:cubicBezTo>
                          <a:pt x="286" y="545"/>
                          <a:pt x="286" y="545"/>
                          <a:pt x="286" y="545"/>
                        </a:cubicBezTo>
                        <a:cubicBezTo>
                          <a:pt x="286" y="545"/>
                          <a:pt x="286" y="545"/>
                          <a:pt x="286" y="545"/>
                        </a:cubicBezTo>
                        <a:cubicBezTo>
                          <a:pt x="286" y="545"/>
                          <a:pt x="286" y="545"/>
                          <a:pt x="286" y="545"/>
                        </a:cubicBezTo>
                        <a:cubicBezTo>
                          <a:pt x="285" y="545"/>
                          <a:pt x="285" y="545"/>
                          <a:pt x="285" y="545"/>
                        </a:cubicBezTo>
                        <a:cubicBezTo>
                          <a:pt x="285" y="545"/>
                          <a:pt x="285" y="545"/>
                          <a:pt x="285" y="545"/>
                        </a:cubicBezTo>
                        <a:cubicBezTo>
                          <a:pt x="285" y="545"/>
                          <a:pt x="285" y="545"/>
                          <a:pt x="285" y="545"/>
                        </a:cubicBezTo>
                        <a:cubicBezTo>
                          <a:pt x="285" y="545"/>
                          <a:pt x="285" y="545"/>
                          <a:pt x="285" y="545"/>
                        </a:cubicBezTo>
                        <a:cubicBezTo>
                          <a:pt x="285" y="545"/>
                          <a:pt x="285" y="545"/>
                          <a:pt x="285" y="545"/>
                        </a:cubicBezTo>
                        <a:cubicBezTo>
                          <a:pt x="285" y="545"/>
                          <a:pt x="285" y="545"/>
                          <a:pt x="285" y="545"/>
                        </a:cubicBezTo>
                        <a:cubicBezTo>
                          <a:pt x="285" y="545"/>
                          <a:pt x="285" y="545"/>
                          <a:pt x="285" y="545"/>
                        </a:cubicBezTo>
                        <a:cubicBezTo>
                          <a:pt x="284" y="545"/>
                          <a:pt x="284" y="545"/>
                          <a:pt x="284" y="545"/>
                        </a:cubicBezTo>
                        <a:cubicBezTo>
                          <a:pt x="284" y="545"/>
                          <a:pt x="284" y="545"/>
                          <a:pt x="284" y="545"/>
                        </a:cubicBezTo>
                        <a:cubicBezTo>
                          <a:pt x="284" y="545"/>
                          <a:pt x="284" y="545"/>
                          <a:pt x="284" y="545"/>
                        </a:cubicBezTo>
                        <a:cubicBezTo>
                          <a:pt x="284" y="545"/>
                          <a:pt x="284" y="545"/>
                          <a:pt x="284" y="545"/>
                        </a:cubicBezTo>
                        <a:cubicBezTo>
                          <a:pt x="284" y="545"/>
                          <a:pt x="284" y="545"/>
                          <a:pt x="284" y="545"/>
                        </a:cubicBezTo>
                        <a:cubicBezTo>
                          <a:pt x="284" y="545"/>
                          <a:pt x="284" y="545"/>
                          <a:pt x="284" y="545"/>
                        </a:cubicBezTo>
                        <a:cubicBezTo>
                          <a:pt x="283" y="546"/>
                          <a:pt x="283" y="546"/>
                          <a:pt x="283" y="546"/>
                        </a:cubicBezTo>
                        <a:cubicBezTo>
                          <a:pt x="283" y="546"/>
                          <a:pt x="283" y="546"/>
                          <a:pt x="283" y="546"/>
                        </a:cubicBezTo>
                        <a:cubicBezTo>
                          <a:pt x="283" y="546"/>
                          <a:pt x="283" y="546"/>
                          <a:pt x="283" y="546"/>
                        </a:cubicBezTo>
                        <a:cubicBezTo>
                          <a:pt x="283" y="546"/>
                          <a:pt x="283" y="546"/>
                          <a:pt x="283" y="546"/>
                        </a:cubicBezTo>
                        <a:cubicBezTo>
                          <a:pt x="282" y="546"/>
                          <a:pt x="282" y="546"/>
                          <a:pt x="282" y="546"/>
                        </a:cubicBezTo>
                        <a:cubicBezTo>
                          <a:pt x="282" y="546"/>
                          <a:pt x="282" y="546"/>
                          <a:pt x="282" y="546"/>
                        </a:cubicBezTo>
                        <a:cubicBezTo>
                          <a:pt x="282" y="546"/>
                          <a:pt x="282" y="546"/>
                          <a:pt x="282" y="546"/>
                        </a:cubicBezTo>
                        <a:cubicBezTo>
                          <a:pt x="282" y="546"/>
                          <a:pt x="282" y="546"/>
                          <a:pt x="282" y="546"/>
                        </a:cubicBezTo>
                        <a:cubicBezTo>
                          <a:pt x="282" y="546"/>
                          <a:pt x="282" y="546"/>
                          <a:pt x="282" y="546"/>
                        </a:cubicBezTo>
                        <a:cubicBezTo>
                          <a:pt x="281" y="546"/>
                          <a:pt x="281" y="546"/>
                          <a:pt x="281" y="546"/>
                        </a:cubicBezTo>
                        <a:cubicBezTo>
                          <a:pt x="281" y="546"/>
                          <a:pt x="281" y="546"/>
                          <a:pt x="281" y="546"/>
                        </a:cubicBezTo>
                        <a:cubicBezTo>
                          <a:pt x="281" y="546"/>
                          <a:pt x="281" y="546"/>
                          <a:pt x="281" y="546"/>
                        </a:cubicBezTo>
                        <a:cubicBezTo>
                          <a:pt x="281" y="546"/>
                          <a:pt x="281" y="546"/>
                          <a:pt x="281" y="546"/>
                        </a:cubicBezTo>
                        <a:cubicBezTo>
                          <a:pt x="281" y="546"/>
                          <a:pt x="281" y="546"/>
                          <a:pt x="281" y="546"/>
                        </a:cubicBezTo>
                        <a:cubicBezTo>
                          <a:pt x="281" y="547"/>
                          <a:pt x="281" y="547"/>
                          <a:pt x="281" y="547"/>
                        </a:cubicBezTo>
                        <a:cubicBezTo>
                          <a:pt x="280" y="547"/>
                          <a:pt x="280" y="547"/>
                          <a:pt x="280" y="547"/>
                        </a:cubicBezTo>
                        <a:cubicBezTo>
                          <a:pt x="280" y="547"/>
                          <a:pt x="280" y="547"/>
                          <a:pt x="280" y="547"/>
                        </a:cubicBezTo>
                        <a:cubicBezTo>
                          <a:pt x="280" y="547"/>
                          <a:pt x="280" y="547"/>
                          <a:pt x="280" y="547"/>
                        </a:cubicBezTo>
                        <a:cubicBezTo>
                          <a:pt x="280" y="547"/>
                          <a:pt x="280" y="547"/>
                          <a:pt x="280" y="547"/>
                        </a:cubicBezTo>
                        <a:cubicBezTo>
                          <a:pt x="280" y="547"/>
                          <a:pt x="280" y="547"/>
                          <a:pt x="280" y="547"/>
                        </a:cubicBezTo>
                        <a:cubicBezTo>
                          <a:pt x="280" y="547"/>
                          <a:pt x="280" y="547"/>
                          <a:pt x="280" y="547"/>
                        </a:cubicBezTo>
                        <a:cubicBezTo>
                          <a:pt x="280" y="547"/>
                          <a:pt x="280" y="547"/>
                          <a:pt x="280" y="547"/>
                        </a:cubicBezTo>
                        <a:cubicBezTo>
                          <a:pt x="280" y="547"/>
                          <a:pt x="280" y="547"/>
                          <a:pt x="280" y="547"/>
                        </a:cubicBezTo>
                        <a:cubicBezTo>
                          <a:pt x="280" y="547"/>
                          <a:pt x="280" y="547"/>
                          <a:pt x="280" y="547"/>
                        </a:cubicBezTo>
                        <a:cubicBezTo>
                          <a:pt x="279" y="547"/>
                          <a:pt x="279" y="547"/>
                          <a:pt x="279" y="547"/>
                        </a:cubicBezTo>
                        <a:cubicBezTo>
                          <a:pt x="279" y="547"/>
                          <a:pt x="279" y="547"/>
                          <a:pt x="279" y="547"/>
                        </a:cubicBezTo>
                        <a:cubicBezTo>
                          <a:pt x="279" y="547"/>
                          <a:pt x="279" y="547"/>
                          <a:pt x="279" y="547"/>
                        </a:cubicBezTo>
                        <a:cubicBezTo>
                          <a:pt x="279" y="547"/>
                          <a:pt x="279" y="547"/>
                          <a:pt x="279" y="547"/>
                        </a:cubicBezTo>
                        <a:cubicBezTo>
                          <a:pt x="279" y="547"/>
                          <a:pt x="279" y="547"/>
                          <a:pt x="279" y="547"/>
                        </a:cubicBezTo>
                        <a:cubicBezTo>
                          <a:pt x="279" y="547"/>
                          <a:pt x="279" y="547"/>
                          <a:pt x="279" y="547"/>
                        </a:cubicBezTo>
                        <a:cubicBezTo>
                          <a:pt x="279" y="547"/>
                          <a:pt x="279" y="547"/>
                          <a:pt x="279" y="547"/>
                        </a:cubicBezTo>
                        <a:cubicBezTo>
                          <a:pt x="279" y="547"/>
                          <a:pt x="279" y="547"/>
                          <a:pt x="279" y="547"/>
                        </a:cubicBezTo>
                        <a:cubicBezTo>
                          <a:pt x="279" y="547"/>
                          <a:pt x="279" y="547"/>
                          <a:pt x="279" y="547"/>
                        </a:cubicBezTo>
                        <a:cubicBezTo>
                          <a:pt x="279" y="547"/>
                          <a:pt x="279" y="547"/>
                          <a:pt x="279" y="547"/>
                        </a:cubicBezTo>
                        <a:cubicBezTo>
                          <a:pt x="279" y="548"/>
                          <a:pt x="279" y="548"/>
                          <a:pt x="279" y="548"/>
                        </a:cubicBezTo>
                        <a:cubicBezTo>
                          <a:pt x="279" y="548"/>
                          <a:pt x="279" y="548"/>
                          <a:pt x="279" y="548"/>
                        </a:cubicBezTo>
                        <a:cubicBezTo>
                          <a:pt x="280" y="548"/>
                          <a:pt x="280" y="548"/>
                          <a:pt x="280" y="548"/>
                        </a:cubicBezTo>
                        <a:cubicBezTo>
                          <a:pt x="280" y="548"/>
                          <a:pt x="280" y="548"/>
                          <a:pt x="280" y="548"/>
                        </a:cubicBezTo>
                        <a:cubicBezTo>
                          <a:pt x="280" y="548"/>
                          <a:pt x="280" y="548"/>
                          <a:pt x="280" y="548"/>
                        </a:cubicBezTo>
                        <a:cubicBezTo>
                          <a:pt x="280" y="549"/>
                          <a:pt x="280" y="549"/>
                          <a:pt x="280" y="549"/>
                        </a:cubicBezTo>
                        <a:cubicBezTo>
                          <a:pt x="280" y="549"/>
                          <a:pt x="280" y="549"/>
                          <a:pt x="280" y="549"/>
                        </a:cubicBezTo>
                        <a:cubicBezTo>
                          <a:pt x="280" y="549"/>
                          <a:pt x="280" y="549"/>
                          <a:pt x="280" y="549"/>
                        </a:cubicBezTo>
                        <a:cubicBezTo>
                          <a:pt x="280" y="549"/>
                          <a:pt x="280" y="549"/>
                          <a:pt x="280" y="549"/>
                        </a:cubicBezTo>
                        <a:cubicBezTo>
                          <a:pt x="280" y="549"/>
                          <a:pt x="280" y="549"/>
                          <a:pt x="280" y="549"/>
                        </a:cubicBezTo>
                        <a:cubicBezTo>
                          <a:pt x="280" y="549"/>
                          <a:pt x="280" y="549"/>
                          <a:pt x="280" y="549"/>
                        </a:cubicBezTo>
                        <a:cubicBezTo>
                          <a:pt x="280" y="549"/>
                          <a:pt x="280" y="549"/>
                          <a:pt x="280" y="549"/>
                        </a:cubicBezTo>
                        <a:cubicBezTo>
                          <a:pt x="280" y="549"/>
                          <a:pt x="280" y="549"/>
                          <a:pt x="280" y="549"/>
                        </a:cubicBezTo>
                        <a:cubicBezTo>
                          <a:pt x="280" y="549"/>
                          <a:pt x="280" y="549"/>
                          <a:pt x="280" y="549"/>
                        </a:cubicBezTo>
                        <a:cubicBezTo>
                          <a:pt x="280" y="550"/>
                          <a:pt x="280" y="550"/>
                          <a:pt x="280" y="550"/>
                        </a:cubicBezTo>
                        <a:cubicBezTo>
                          <a:pt x="280" y="550"/>
                          <a:pt x="280" y="550"/>
                          <a:pt x="280" y="550"/>
                        </a:cubicBezTo>
                        <a:cubicBezTo>
                          <a:pt x="280" y="550"/>
                          <a:pt x="280" y="550"/>
                          <a:pt x="280" y="550"/>
                        </a:cubicBezTo>
                        <a:cubicBezTo>
                          <a:pt x="280" y="550"/>
                          <a:pt x="280" y="550"/>
                          <a:pt x="280" y="550"/>
                        </a:cubicBezTo>
                        <a:cubicBezTo>
                          <a:pt x="280" y="551"/>
                          <a:pt x="280" y="551"/>
                          <a:pt x="280" y="551"/>
                        </a:cubicBezTo>
                        <a:cubicBezTo>
                          <a:pt x="281" y="551"/>
                          <a:pt x="281" y="551"/>
                          <a:pt x="281" y="551"/>
                        </a:cubicBezTo>
                        <a:cubicBezTo>
                          <a:pt x="281" y="551"/>
                          <a:pt x="281" y="551"/>
                          <a:pt x="281" y="551"/>
                        </a:cubicBezTo>
                        <a:cubicBezTo>
                          <a:pt x="281" y="551"/>
                          <a:pt x="281" y="551"/>
                          <a:pt x="281" y="551"/>
                        </a:cubicBezTo>
                        <a:cubicBezTo>
                          <a:pt x="281" y="551"/>
                          <a:pt x="281" y="551"/>
                          <a:pt x="281" y="551"/>
                        </a:cubicBezTo>
                        <a:cubicBezTo>
                          <a:pt x="281" y="551"/>
                          <a:pt x="281" y="551"/>
                          <a:pt x="281" y="551"/>
                        </a:cubicBezTo>
                        <a:cubicBezTo>
                          <a:pt x="281" y="551"/>
                          <a:pt x="281" y="551"/>
                          <a:pt x="281" y="551"/>
                        </a:cubicBezTo>
                        <a:cubicBezTo>
                          <a:pt x="281" y="552"/>
                          <a:pt x="281" y="552"/>
                          <a:pt x="281" y="552"/>
                        </a:cubicBezTo>
                        <a:cubicBezTo>
                          <a:pt x="281" y="552"/>
                          <a:pt x="281" y="552"/>
                          <a:pt x="281" y="552"/>
                        </a:cubicBezTo>
                        <a:cubicBezTo>
                          <a:pt x="281" y="552"/>
                          <a:pt x="281" y="552"/>
                          <a:pt x="281" y="552"/>
                        </a:cubicBezTo>
                        <a:cubicBezTo>
                          <a:pt x="280" y="552"/>
                          <a:pt x="280" y="552"/>
                          <a:pt x="280" y="552"/>
                        </a:cubicBezTo>
                        <a:cubicBezTo>
                          <a:pt x="280" y="552"/>
                          <a:pt x="280" y="552"/>
                          <a:pt x="280" y="552"/>
                        </a:cubicBezTo>
                        <a:cubicBezTo>
                          <a:pt x="280" y="552"/>
                          <a:pt x="280" y="552"/>
                          <a:pt x="280" y="552"/>
                        </a:cubicBezTo>
                        <a:cubicBezTo>
                          <a:pt x="280" y="552"/>
                          <a:pt x="280" y="552"/>
                          <a:pt x="280" y="552"/>
                        </a:cubicBezTo>
                        <a:cubicBezTo>
                          <a:pt x="280" y="552"/>
                          <a:pt x="280" y="552"/>
                          <a:pt x="280" y="552"/>
                        </a:cubicBezTo>
                        <a:cubicBezTo>
                          <a:pt x="280" y="552"/>
                          <a:pt x="280" y="552"/>
                          <a:pt x="280" y="552"/>
                        </a:cubicBezTo>
                        <a:cubicBezTo>
                          <a:pt x="280" y="552"/>
                          <a:pt x="280" y="552"/>
                          <a:pt x="280" y="552"/>
                        </a:cubicBezTo>
                        <a:cubicBezTo>
                          <a:pt x="280" y="552"/>
                          <a:pt x="280" y="552"/>
                          <a:pt x="280" y="552"/>
                        </a:cubicBezTo>
                        <a:cubicBezTo>
                          <a:pt x="280" y="552"/>
                          <a:pt x="280" y="552"/>
                          <a:pt x="280" y="552"/>
                        </a:cubicBezTo>
                        <a:cubicBezTo>
                          <a:pt x="279" y="552"/>
                          <a:pt x="279" y="552"/>
                          <a:pt x="279" y="552"/>
                        </a:cubicBezTo>
                        <a:cubicBezTo>
                          <a:pt x="279" y="552"/>
                          <a:pt x="279" y="552"/>
                          <a:pt x="279" y="552"/>
                        </a:cubicBezTo>
                        <a:cubicBezTo>
                          <a:pt x="279" y="553"/>
                          <a:pt x="279" y="553"/>
                          <a:pt x="279" y="553"/>
                        </a:cubicBezTo>
                        <a:cubicBezTo>
                          <a:pt x="279" y="553"/>
                          <a:pt x="279" y="553"/>
                          <a:pt x="279" y="553"/>
                        </a:cubicBezTo>
                        <a:cubicBezTo>
                          <a:pt x="279" y="553"/>
                          <a:pt x="279" y="553"/>
                          <a:pt x="279" y="553"/>
                        </a:cubicBezTo>
                        <a:cubicBezTo>
                          <a:pt x="279" y="553"/>
                          <a:pt x="279" y="553"/>
                          <a:pt x="279" y="553"/>
                        </a:cubicBezTo>
                        <a:cubicBezTo>
                          <a:pt x="279" y="553"/>
                          <a:pt x="279" y="553"/>
                          <a:pt x="279" y="553"/>
                        </a:cubicBezTo>
                        <a:cubicBezTo>
                          <a:pt x="279" y="553"/>
                          <a:pt x="279" y="553"/>
                          <a:pt x="279" y="553"/>
                        </a:cubicBezTo>
                        <a:cubicBezTo>
                          <a:pt x="279" y="553"/>
                          <a:pt x="279" y="553"/>
                          <a:pt x="279" y="553"/>
                        </a:cubicBezTo>
                        <a:cubicBezTo>
                          <a:pt x="278" y="553"/>
                          <a:pt x="278" y="553"/>
                          <a:pt x="278" y="553"/>
                        </a:cubicBezTo>
                        <a:cubicBezTo>
                          <a:pt x="278" y="554"/>
                          <a:pt x="278" y="554"/>
                          <a:pt x="278" y="554"/>
                        </a:cubicBezTo>
                        <a:cubicBezTo>
                          <a:pt x="278" y="554"/>
                          <a:pt x="278" y="554"/>
                          <a:pt x="278" y="554"/>
                        </a:cubicBezTo>
                        <a:cubicBezTo>
                          <a:pt x="278" y="554"/>
                          <a:pt x="278" y="554"/>
                          <a:pt x="278" y="554"/>
                        </a:cubicBezTo>
                        <a:cubicBezTo>
                          <a:pt x="278" y="554"/>
                          <a:pt x="278" y="554"/>
                          <a:pt x="278" y="554"/>
                        </a:cubicBezTo>
                        <a:cubicBezTo>
                          <a:pt x="277" y="554"/>
                          <a:pt x="277" y="554"/>
                          <a:pt x="277" y="554"/>
                        </a:cubicBezTo>
                        <a:cubicBezTo>
                          <a:pt x="277" y="554"/>
                          <a:pt x="277" y="554"/>
                          <a:pt x="277" y="554"/>
                        </a:cubicBezTo>
                        <a:cubicBezTo>
                          <a:pt x="277" y="554"/>
                          <a:pt x="277" y="554"/>
                          <a:pt x="277" y="554"/>
                        </a:cubicBezTo>
                        <a:cubicBezTo>
                          <a:pt x="277" y="554"/>
                          <a:pt x="277" y="554"/>
                          <a:pt x="277" y="554"/>
                        </a:cubicBezTo>
                        <a:cubicBezTo>
                          <a:pt x="277" y="554"/>
                          <a:pt x="277" y="554"/>
                          <a:pt x="277" y="554"/>
                        </a:cubicBezTo>
                        <a:cubicBezTo>
                          <a:pt x="277" y="554"/>
                          <a:pt x="277" y="554"/>
                          <a:pt x="277" y="554"/>
                        </a:cubicBezTo>
                        <a:cubicBezTo>
                          <a:pt x="277" y="554"/>
                          <a:pt x="277" y="554"/>
                          <a:pt x="277" y="554"/>
                        </a:cubicBezTo>
                        <a:cubicBezTo>
                          <a:pt x="276" y="554"/>
                          <a:pt x="276" y="554"/>
                          <a:pt x="276" y="554"/>
                        </a:cubicBezTo>
                        <a:cubicBezTo>
                          <a:pt x="276" y="554"/>
                          <a:pt x="276" y="554"/>
                          <a:pt x="276" y="554"/>
                        </a:cubicBezTo>
                        <a:cubicBezTo>
                          <a:pt x="276" y="554"/>
                          <a:pt x="276" y="554"/>
                          <a:pt x="276" y="554"/>
                        </a:cubicBezTo>
                        <a:cubicBezTo>
                          <a:pt x="276" y="554"/>
                          <a:pt x="276" y="554"/>
                          <a:pt x="276" y="554"/>
                        </a:cubicBezTo>
                        <a:cubicBezTo>
                          <a:pt x="276" y="554"/>
                          <a:pt x="276" y="554"/>
                          <a:pt x="276" y="554"/>
                        </a:cubicBezTo>
                        <a:cubicBezTo>
                          <a:pt x="276" y="554"/>
                          <a:pt x="276" y="554"/>
                          <a:pt x="276" y="554"/>
                        </a:cubicBezTo>
                        <a:cubicBezTo>
                          <a:pt x="276" y="554"/>
                          <a:pt x="276" y="554"/>
                          <a:pt x="276" y="554"/>
                        </a:cubicBezTo>
                        <a:cubicBezTo>
                          <a:pt x="276" y="554"/>
                          <a:pt x="276" y="554"/>
                          <a:pt x="276" y="554"/>
                        </a:cubicBezTo>
                        <a:cubicBezTo>
                          <a:pt x="276" y="555"/>
                          <a:pt x="276" y="555"/>
                          <a:pt x="276" y="555"/>
                        </a:cubicBezTo>
                        <a:cubicBezTo>
                          <a:pt x="276" y="555"/>
                          <a:pt x="276" y="555"/>
                          <a:pt x="276" y="555"/>
                        </a:cubicBezTo>
                        <a:cubicBezTo>
                          <a:pt x="276" y="555"/>
                          <a:pt x="276" y="555"/>
                          <a:pt x="276" y="555"/>
                        </a:cubicBezTo>
                        <a:cubicBezTo>
                          <a:pt x="276" y="555"/>
                          <a:pt x="276" y="555"/>
                          <a:pt x="276" y="555"/>
                        </a:cubicBezTo>
                        <a:cubicBezTo>
                          <a:pt x="276" y="555"/>
                          <a:pt x="276" y="555"/>
                          <a:pt x="276" y="555"/>
                        </a:cubicBezTo>
                        <a:cubicBezTo>
                          <a:pt x="276" y="555"/>
                          <a:pt x="276" y="555"/>
                          <a:pt x="276" y="555"/>
                        </a:cubicBezTo>
                        <a:cubicBezTo>
                          <a:pt x="276" y="555"/>
                          <a:pt x="276" y="555"/>
                          <a:pt x="276" y="555"/>
                        </a:cubicBezTo>
                        <a:cubicBezTo>
                          <a:pt x="276" y="555"/>
                          <a:pt x="276" y="555"/>
                          <a:pt x="276" y="555"/>
                        </a:cubicBezTo>
                        <a:cubicBezTo>
                          <a:pt x="276" y="555"/>
                          <a:pt x="276" y="555"/>
                          <a:pt x="276" y="555"/>
                        </a:cubicBezTo>
                        <a:cubicBezTo>
                          <a:pt x="276" y="555"/>
                          <a:pt x="276" y="555"/>
                          <a:pt x="276" y="555"/>
                        </a:cubicBezTo>
                        <a:cubicBezTo>
                          <a:pt x="276" y="556"/>
                          <a:pt x="276" y="556"/>
                          <a:pt x="276" y="556"/>
                        </a:cubicBezTo>
                        <a:cubicBezTo>
                          <a:pt x="276" y="556"/>
                          <a:pt x="276" y="556"/>
                          <a:pt x="276" y="556"/>
                        </a:cubicBezTo>
                        <a:cubicBezTo>
                          <a:pt x="276" y="556"/>
                          <a:pt x="276" y="556"/>
                          <a:pt x="276" y="556"/>
                        </a:cubicBezTo>
                        <a:cubicBezTo>
                          <a:pt x="276" y="556"/>
                          <a:pt x="276" y="556"/>
                          <a:pt x="276" y="556"/>
                        </a:cubicBezTo>
                        <a:cubicBezTo>
                          <a:pt x="276" y="556"/>
                          <a:pt x="276" y="556"/>
                          <a:pt x="276" y="556"/>
                        </a:cubicBezTo>
                        <a:cubicBezTo>
                          <a:pt x="277" y="556"/>
                          <a:pt x="277" y="556"/>
                          <a:pt x="277" y="556"/>
                        </a:cubicBezTo>
                        <a:cubicBezTo>
                          <a:pt x="277" y="556"/>
                          <a:pt x="277" y="556"/>
                          <a:pt x="277" y="556"/>
                        </a:cubicBezTo>
                        <a:cubicBezTo>
                          <a:pt x="277" y="556"/>
                          <a:pt x="277" y="556"/>
                          <a:pt x="277" y="556"/>
                        </a:cubicBezTo>
                        <a:cubicBezTo>
                          <a:pt x="277" y="556"/>
                          <a:pt x="277" y="556"/>
                          <a:pt x="277" y="556"/>
                        </a:cubicBezTo>
                        <a:cubicBezTo>
                          <a:pt x="277" y="556"/>
                          <a:pt x="277" y="556"/>
                          <a:pt x="277" y="556"/>
                        </a:cubicBezTo>
                        <a:cubicBezTo>
                          <a:pt x="277" y="557"/>
                          <a:pt x="277" y="557"/>
                          <a:pt x="277" y="557"/>
                        </a:cubicBezTo>
                        <a:cubicBezTo>
                          <a:pt x="277" y="557"/>
                          <a:pt x="277" y="557"/>
                          <a:pt x="277" y="557"/>
                        </a:cubicBezTo>
                        <a:cubicBezTo>
                          <a:pt x="277" y="557"/>
                          <a:pt x="277" y="557"/>
                          <a:pt x="277" y="557"/>
                        </a:cubicBezTo>
                        <a:cubicBezTo>
                          <a:pt x="277" y="557"/>
                          <a:pt x="277" y="557"/>
                          <a:pt x="277" y="557"/>
                        </a:cubicBezTo>
                        <a:cubicBezTo>
                          <a:pt x="277" y="557"/>
                          <a:pt x="277" y="557"/>
                          <a:pt x="277" y="557"/>
                        </a:cubicBezTo>
                        <a:cubicBezTo>
                          <a:pt x="277" y="557"/>
                          <a:pt x="277" y="557"/>
                          <a:pt x="277" y="557"/>
                        </a:cubicBezTo>
                        <a:cubicBezTo>
                          <a:pt x="277" y="557"/>
                          <a:pt x="277" y="557"/>
                          <a:pt x="277" y="557"/>
                        </a:cubicBezTo>
                        <a:cubicBezTo>
                          <a:pt x="277" y="557"/>
                          <a:pt x="277" y="557"/>
                          <a:pt x="277" y="557"/>
                        </a:cubicBezTo>
                        <a:cubicBezTo>
                          <a:pt x="276" y="557"/>
                          <a:pt x="276" y="557"/>
                          <a:pt x="276" y="557"/>
                        </a:cubicBezTo>
                        <a:cubicBezTo>
                          <a:pt x="276" y="557"/>
                          <a:pt x="276" y="557"/>
                          <a:pt x="276" y="557"/>
                        </a:cubicBezTo>
                        <a:cubicBezTo>
                          <a:pt x="276" y="557"/>
                          <a:pt x="276" y="557"/>
                          <a:pt x="276" y="557"/>
                        </a:cubicBezTo>
                        <a:cubicBezTo>
                          <a:pt x="276" y="557"/>
                          <a:pt x="276" y="557"/>
                          <a:pt x="276" y="557"/>
                        </a:cubicBezTo>
                        <a:cubicBezTo>
                          <a:pt x="276" y="557"/>
                          <a:pt x="276" y="557"/>
                          <a:pt x="276" y="557"/>
                        </a:cubicBezTo>
                        <a:cubicBezTo>
                          <a:pt x="275" y="558"/>
                          <a:pt x="275" y="558"/>
                          <a:pt x="275" y="558"/>
                        </a:cubicBezTo>
                        <a:cubicBezTo>
                          <a:pt x="275" y="558"/>
                          <a:pt x="275" y="558"/>
                          <a:pt x="275" y="558"/>
                        </a:cubicBezTo>
                        <a:cubicBezTo>
                          <a:pt x="274" y="558"/>
                          <a:pt x="274" y="558"/>
                          <a:pt x="274" y="558"/>
                        </a:cubicBezTo>
                        <a:cubicBezTo>
                          <a:pt x="274" y="558"/>
                          <a:pt x="274" y="558"/>
                          <a:pt x="274" y="558"/>
                        </a:cubicBezTo>
                        <a:cubicBezTo>
                          <a:pt x="274" y="558"/>
                          <a:pt x="274" y="558"/>
                          <a:pt x="274" y="558"/>
                        </a:cubicBezTo>
                        <a:cubicBezTo>
                          <a:pt x="274" y="558"/>
                          <a:pt x="274" y="558"/>
                          <a:pt x="274" y="558"/>
                        </a:cubicBezTo>
                        <a:cubicBezTo>
                          <a:pt x="274" y="558"/>
                          <a:pt x="274" y="558"/>
                          <a:pt x="274" y="558"/>
                        </a:cubicBezTo>
                        <a:cubicBezTo>
                          <a:pt x="274" y="557"/>
                          <a:pt x="274" y="557"/>
                          <a:pt x="274" y="557"/>
                        </a:cubicBezTo>
                        <a:cubicBezTo>
                          <a:pt x="274" y="557"/>
                          <a:pt x="274" y="557"/>
                          <a:pt x="274" y="557"/>
                        </a:cubicBezTo>
                        <a:cubicBezTo>
                          <a:pt x="274" y="557"/>
                          <a:pt x="274" y="557"/>
                          <a:pt x="274" y="557"/>
                        </a:cubicBezTo>
                        <a:cubicBezTo>
                          <a:pt x="273" y="557"/>
                          <a:pt x="273" y="557"/>
                          <a:pt x="273" y="557"/>
                        </a:cubicBezTo>
                        <a:cubicBezTo>
                          <a:pt x="273" y="557"/>
                          <a:pt x="273" y="557"/>
                          <a:pt x="273" y="557"/>
                        </a:cubicBezTo>
                        <a:cubicBezTo>
                          <a:pt x="273" y="557"/>
                          <a:pt x="273" y="557"/>
                          <a:pt x="273" y="557"/>
                        </a:cubicBezTo>
                        <a:cubicBezTo>
                          <a:pt x="273" y="557"/>
                          <a:pt x="273" y="557"/>
                          <a:pt x="273" y="557"/>
                        </a:cubicBezTo>
                        <a:cubicBezTo>
                          <a:pt x="273" y="557"/>
                          <a:pt x="273" y="557"/>
                          <a:pt x="273" y="557"/>
                        </a:cubicBezTo>
                        <a:cubicBezTo>
                          <a:pt x="273" y="557"/>
                          <a:pt x="273" y="557"/>
                          <a:pt x="273" y="557"/>
                        </a:cubicBezTo>
                        <a:cubicBezTo>
                          <a:pt x="273" y="557"/>
                          <a:pt x="273" y="557"/>
                          <a:pt x="273" y="557"/>
                        </a:cubicBezTo>
                        <a:cubicBezTo>
                          <a:pt x="273" y="557"/>
                          <a:pt x="273" y="557"/>
                          <a:pt x="273" y="557"/>
                        </a:cubicBezTo>
                        <a:cubicBezTo>
                          <a:pt x="273" y="557"/>
                          <a:pt x="273" y="557"/>
                          <a:pt x="273" y="557"/>
                        </a:cubicBezTo>
                        <a:cubicBezTo>
                          <a:pt x="273" y="557"/>
                          <a:pt x="273" y="557"/>
                          <a:pt x="273" y="557"/>
                        </a:cubicBezTo>
                        <a:cubicBezTo>
                          <a:pt x="272" y="557"/>
                          <a:pt x="272" y="557"/>
                          <a:pt x="272" y="557"/>
                        </a:cubicBezTo>
                        <a:cubicBezTo>
                          <a:pt x="272" y="557"/>
                          <a:pt x="272" y="557"/>
                          <a:pt x="272" y="557"/>
                        </a:cubicBezTo>
                        <a:cubicBezTo>
                          <a:pt x="272" y="557"/>
                          <a:pt x="272" y="557"/>
                          <a:pt x="272" y="557"/>
                        </a:cubicBezTo>
                        <a:cubicBezTo>
                          <a:pt x="272" y="557"/>
                          <a:pt x="272" y="557"/>
                          <a:pt x="272" y="557"/>
                        </a:cubicBezTo>
                        <a:cubicBezTo>
                          <a:pt x="272" y="557"/>
                          <a:pt x="272" y="557"/>
                          <a:pt x="272" y="557"/>
                        </a:cubicBezTo>
                        <a:cubicBezTo>
                          <a:pt x="272" y="557"/>
                          <a:pt x="272" y="557"/>
                          <a:pt x="272" y="557"/>
                        </a:cubicBezTo>
                        <a:cubicBezTo>
                          <a:pt x="272" y="557"/>
                          <a:pt x="272" y="557"/>
                          <a:pt x="272" y="557"/>
                        </a:cubicBezTo>
                        <a:cubicBezTo>
                          <a:pt x="272" y="557"/>
                          <a:pt x="272" y="557"/>
                          <a:pt x="272" y="557"/>
                        </a:cubicBezTo>
                        <a:cubicBezTo>
                          <a:pt x="272" y="558"/>
                          <a:pt x="272" y="558"/>
                          <a:pt x="272" y="558"/>
                        </a:cubicBezTo>
                        <a:cubicBezTo>
                          <a:pt x="272" y="558"/>
                          <a:pt x="272" y="558"/>
                          <a:pt x="272" y="558"/>
                        </a:cubicBezTo>
                        <a:cubicBezTo>
                          <a:pt x="272" y="558"/>
                          <a:pt x="272" y="558"/>
                          <a:pt x="272" y="558"/>
                        </a:cubicBezTo>
                        <a:cubicBezTo>
                          <a:pt x="272" y="558"/>
                          <a:pt x="272" y="558"/>
                          <a:pt x="272" y="558"/>
                        </a:cubicBezTo>
                        <a:cubicBezTo>
                          <a:pt x="272" y="558"/>
                          <a:pt x="272" y="558"/>
                          <a:pt x="272" y="558"/>
                        </a:cubicBezTo>
                        <a:cubicBezTo>
                          <a:pt x="272" y="558"/>
                          <a:pt x="272" y="558"/>
                          <a:pt x="272" y="558"/>
                        </a:cubicBezTo>
                        <a:cubicBezTo>
                          <a:pt x="272" y="558"/>
                          <a:pt x="272" y="558"/>
                          <a:pt x="272" y="558"/>
                        </a:cubicBezTo>
                        <a:cubicBezTo>
                          <a:pt x="272" y="558"/>
                          <a:pt x="272" y="558"/>
                          <a:pt x="272" y="558"/>
                        </a:cubicBezTo>
                        <a:cubicBezTo>
                          <a:pt x="272" y="559"/>
                          <a:pt x="272" y="559"/>
                          <a:pt x="272" y="559"/>
                        </a:cubicBezTo>
                        <a:cubicBezTo>
                          <a:pt x="272" y="559"/>
                          <a:pt x="272" y="559"/>
                          <a:pt x="272" y="559"/>
                        </a:cubicBezTo>
                        <a:cubicBezTo>
                          <a:pt x="272" y="559"/>
                          <a:pt x="272" y="559"/>
                          <a:pt x="272" y="559"/>
                        </a:cubicBezTo>
                        <a:cubicBezTo>
                          <a:pt x="272" y="559"/>
                          <a:pt x="272" y="559"/>
                          <a:pt x="272" y="559"/>
                        </a:cubicBezTo>
                        <a:cubicBezTo>
                          <a:pt x="272" y="559"/>
                          <a:pt x="272" y="559"/>
                          <a:pt x="272" y="559"/>
                        </a:cubicBezTo>
                        <a:cubicBezTo>
                          <a:pt x="272" y="559"/>
                          <a:pt x="272" y="559"/>
                          <a:pt x="272" y="559"/>
                        </a:cubicBezTo>
                        <a:cubicBezTo>
                          <a:pt x="272" y="559"/>
                          <a:pt x="272" y="559"/>
                          <a:pt x="272" y="559"/>
                        </a:cubicBezTo>
                        <a:cubicBezTo>
                          <a:pt x="272" y="559"/>
                          <a:pt x="272" y="560"/>
                          <a:pt x="272" y="560"/>
                        </a:cubicBezTo>
                        <a:cubicBezTo>
                          <a:pt x="272" y="560"/>
                          <a:pt x="272" y="560"/>
                          <a:pt x="272" y="560"/>
                        </a:cubicBezTo>
                        <a:cubicBezTo>
                          <a:pt x="272" y="560"/>
                          <a:pt x="272" y="560"/>
                          <a:pt x="272" y="560"/>
                        </a:cubicBezTo>
                        <a:cubicBezTo>
                          <a:pt x="272" y="560"/>
                          <a:pt x="272" y="560"/>
                          <a:pt x="272" y="560"/>
                        </a:cubicBezTo>
                        <a:cubicBezTo>
                          <a:pt x="272" y="560"/>
                          <a:pt x="272" y="560"/>
                          <a:pt x="272" y="560"/>
                        </a:cubicBezTo>
                        <a:cubicBezTo>
                          <a:pt x="272" y="560"/>
                          <a:pt x="272" y="560"/>
                          <a:pt x="272" y="560"/>
                        </a:cubicBezTo>
                        <a:cubicBezTo>
                          <a:pt x="272" y="560"/>
                          <a:pt x="272" y="560"/>
                          <a:pt x="272" y="560"/>
                        </a:cubicBezTo>
                        <a:cubicBezTo>
                          <a:pt x="272" y="560"/>
                          <a:pt x="272" y="560"/>
                          <a:pt x="272" y="560"/>
                        </a:cubicBezTo>
                        <a:cubicBezTo>
                          <a:pt x="272" y="560"/>
                          <a:pt x="272" y="560"/>
                          <a:pt x="272" y="560"/>
                        </a:cubicBezTo>
                        <a:cubicBezTo>
                          <a:pt x="272" y="560"/>
                          <a:pt x="272" y="560"/>
                          <a:pt x="272" y="560"/>
                        </a:cubicBezTo>
                        <a:cubicBezTo>
                          <a:pt x="271" y="560"/>
                          <a:pt x="271" y="560"/>
                          <a:pt x="271" y="560"/>
                        </a:cubicBezTo>
                        <a:cubicBezTo>
                          <a:pt x="271" y="561"/>
                          <a:pt x="271" y="561"/>
                          <a:pt x="271" y="561"/>
                        </a:cubicBezTo>
                        <a:cubicBezTo>
                          <a:pt x="271" y="560"/>
                          <a:pt x="271" y="560"/>
                          <a:pt x="271" y="560"/>
                        </a:cubicBezTo>
                        <a:cubicBezTo>
                          <a:pt x="271" y="560"/>
                          <a:pt x="271" y="560"/>
                          <a:pt x="271" y="560"/>
                        </a:cubicBezTo>
                        <a:cubicBezTo>
                          <a:pt x="271" y="560"/>
                          <a:pt x="271" y="560"/>
                          <a:pt x="271" y="560"/>
                        </a:cubicBezTo>
                        <a:cubicBezTo>
                          <a:pt x="271" y="560"/>
                          <a:pt x="271" y="560"/>
                          <a:pt x="271" y="560"/>
                        </a:cubicBezTo>
                        <a:cubicBezTo>
                          <a:pt x="271" y="560"/>
                          <a:pt x="271" y="560"/>
                          <a:pt x="271" y="560"/>
                        </a:cubicBezTo>
                        <a:cubicBezTo>
                          <a:pt x="271" y="560"/>
                          <a:pt x="271" y="560"/>
                          <a:pt x="271" y="560"/>
                        </a:cubicBezTo>
                        <a:cubicBezTo>
                          <a:pt x="271" y="560"/>
                          <a:pt x="271" y="560"/>
                          <a:pt x="271" y="560"/>
                        </a:cubicBezTo>
                        <a:cubicBezTo>
                          <a:pt x="270" y="560"/>
                          <a:pt x="270" y="560"/>
                          <a:pt x="270" y="560"/>
                        </a:cubicBezTo>
                        <a:cubicBezTo>
                          <a:pt x="270" y="560"/>
                          <a:pt x="270" y="560"/>
                          <a:pt x="270" y="560"/>
                        </a:cubicBezTo>
                        <a:cubicBezTo>
                          <a:pt x="270" y="560"/>
                          <a:pt x="270" y="560"/>
                          <a:pt x="270" y="560"/>
                        </a:cubicBezTo>
                        <a:cubicBezTo>
                          <a:pt x="270" y="560"/>
                          <a:pt x="270" y="560"/>
                          <a:pt x="270" y="560"/>
                        </a:cubicBezTo>
                        <a:cubicBezTo>
                          <a:pt x="270" y="560"/>
                          <a:pt x="270" y="560"/>
                          <a:pt x="270" y="560"/>
                        </a:cubicBezTo>
                        <a:cubicBezTo>
                          <a:pt x="270" y="560"/>
                          <a:pt x="270" y="560"/>
                          <a:pt x="270" y="560"/>
                        </a:cubicBezTo>
                        <a:cubicBezTo>
                          <a:pt x="270" y="560"/>
                          <a:pt x="270" y="560"/>
                          <a:pt x="270" y="560"/>
                        </a:cubicBezTo>
                        <a:cubicBezTo>
                          <a:pt x="270" y="560"/>
                          <a:pt x="270" y="560"/>
                          <a:pt x="270" y="560"/>
                        </a:cubicBezTo>
                        <a:cubicBezTo>
                          <a:pt x="270" y="559"/>
                          <a:pt x="270" y="559"/>
                          <a:pt x="270" y="559"/>
                        </a:cubicBezTo>
                        <a:cubicBezTo>
                          <a:pt x="270" y="559"/>
                          <a:pt x="270" y="559"/>
                          <a:pt x="270" y="559"/>
                        </a:cubicBezTo>
                        <a:cubicBezTo>
                          <a:pt x="270" y="559"/>
                          <a:pt x="270" y="559"/>
                          <a:pt x="270" y="559"/>
                        </a:cubicBezTo>
                        <a:cubicBezTo>
                          <a:pt x="270" y="559"/>
                          <a:pt x="270" y="559"/>
                          <a:pt x="270" y="559"/>
                        </a:cubicBezTo>
                        <a:cubicBezTo>
                          <a:pt x="270" y="559"/>
                          <a:pt x="270" y="559"/>
                          <a:pt x="270" y="559"/>
                        </a:cubicBezTo>
                        <a:cubicBezTo>
                          <a:pt x="270" y="559"/>
                          <a:pt x="270" y="559"/>
                          <a:pt x="270" y="559"/>
                        </a:cubicBezTo>
                        <a:cubicBezTo>
                          <a:pt x="270" y="559"/>
                          <a:pt x="270" y="559"/>
                          <a:pt x="270" y="559"/>
                        </a:cubicBezTo>
                        <a:cubicBezTo>
                          <a:pt x="269" y="559"/>
                          <a:pt x="269" y="559"/>
                          <a:pt x="269" y="559"/>
                        </a:cubicBezTo>
                        <a:cubicBezTo>
                          <a:pt x="269" y="560"/>
                          <a:pt x="269" y="560"/>
                          <a:pt x="269" y="560"/>
                        </a:cubicBezTo>
                        <a:cubicBezTo>
                          <a:pt x="269" y="560"/>
                          <a:pt x="269" y="560"/>
                          <a:pt x="269" y="560"/>
                        </a:cubicBezTo>
                        <a:cubicBezTo>
                          <a:pt x="269" y="560"/>
                          <a:pt x="269" y="560"/>
                          <a:pt x="269" y="560"/>
                        </a:cubicBezTo>
                        <a:cubicBezTo>
                          <a:pt x="268" y="560"/>
                          <a:pt x="268" y="560"/>
                          <a:pt x="268" y="560"/>
                        </a:cubicBezTo>
                        <a:cubicBezTo>
                          <a:pt x="268" y="560"/>
                          <a:pt x="268" y="560"/>
                          <a:pt x="268" y="560"/>
                        </a:cubicBezTo>
                        <a:cubicBezTo>
                          <a:pt x="268" y="560"/>
                          <a:pt x="268" y="560"/>
                          <a:pt x="268" y="560"/>
                        </a:cubicBezTo>
                        <a:cubicBezTo>
                          <a:pt x="268" y="560"/>
                          <a:pt x="268" y="560"/>
                          <a:pt x="268" y="560"/>
                        </a:cubicBezTo>
                        <a:cubicBezTo>
                          <a:pt x="268" y="560"/>
                          <a:pt x="268" y="560"/>
                          <a:pt x="268" y="560"/>
                        </a:cubicBezTo>
                        <a:cubicBezTo>
                          <a:pt x="268" y="560"/>
                          <a:pt x="268" y="560"/>
                          <a:pt x="268" y="560"/>
                        </a:cubicBezTo>
                        <a:cubicBezTo>
                          <a:pt x="267" y="560"/>
                          <a:pt x="267" y="560"/>
                          <a:pt x="267" y="560"/>
                        </a:cubicBezTo>
                        <a:cubicBezTo>
                          <a:pt x="267" y="560"/>
                          <a:pt x="267" y="560"/>
                          <a:pt x="267" y="560"/>
                        </a:cubicBezTo>
                        <a:cubicBezTo>
                          <a:pt x="267" y="561"/>
                          <a:pt x="267" y="561"/>
                          <a:pt x="267" y="561"/>
                        </a:cubicBezTo>
                        <a:cubicBezTo>
                          <a:pt x="267" y="561"/>
                          <a:pt x="267" y="561"/>
                          <a:pt x="267" y="561"/>
                        </a:cubicBezTo>
                        <a:cubicBezTo>
                          <a:pt x="266" y="561"/>
                          <a:pt x="266" y="561"/>
                          <a:pt x="266" y="561"/>
                        </a:cubicBezTo>
                        <a:cubicBezTo>
                          <a:pt x="266" y="561"/>
                          <a:pt x="266" y="561"/>
                          <a:pt x="266" y="561"/>
                        </a:cubicBezTo>
                        <a:cubicBezTo>
                          <a:pt x="266" y="561"/>
                          <a:pt x="266" y="561"/>
                          <a:pt x="266" y="561"/>
                        </a:cubicBezTo>
                        <a:cubicBezTo>
                          <a:pt x="266" y="561"/>
                          <a:pt x="266" y="561"/>
                          <a:pt x="266" y="561"/>
                        </a:cubicBezTo>
                        <a:cubicBezTo>
                          <a:pt x="265" y="561"/>
                          <a:pt x="265" y="561"/>
                          <a:pt x="265" y="561"/>
                        </a:cubicBezTo>
                        <a:cubicBezTo>
                          <a:pt x="265" y="561"/>
                          <a:pt x="265" y="561"/>
                          <a:pt x="265" y="561"/>
                        </a:cubicBezTo>
                        <a:cubicBezTo>
                          <a:pt x="265" y="561"/>
                          <a:pt x="265" y="561"/>
                          <a:pt x="265" y="561"/>
                        </a:cubicBezTo>
                        <a:cubicBezTo>
                          <a:pt x="265" y="561"/>
                          <a:pt x="265" y="561"/>
                          <a:pt x="265" y="561"/>
                        </a:cubicBezTo>
                        <a:cubicBezTo>
                          <a:pt x="265" y="561"/>
                          <a:pt x="265" y="561"/>
                          <a:pt x="265" y="561"/>
                        </a:cubicBezTo>
                        <a:cubicBezTo>
                          <a:pt x="265" y="561"/>
                          <a:pt x="265" y="561"/>
                          <a:pt x="265" y="561"/>
                        </a:cubicBezTo>
                        <a:cubicBezTo>
                          <a:pt x="265" y="561"/>
                          <a:pt x="265" y="561"/>
                          <a:pt x="265" y="561"/>
                        </a:cubicBezTo>
                        <a:cubicBezTo>
                          <a:pt x="265" y="561"/>
                          <a:pt x="265" y="561"/>
                          <a:pt x="265" y="561"/>
                        </a:cubicBezTo>
                        <a:cubicBezTo>
                          <a:pt x="265" y="561"/>
                          <a:pt x="265" y="561"/>
                          <a:pt x="265" y="561"/>
                        </a:cubicBezTo>
                        <a:cubicBezTo>
                          <a:pt x="265" y="561"/>
                          <a:pt x="265" y="561"/>
                          <a:pt x="265" y="561"/>
                        </a:cubicBezTo>
                        <a:cubicBezTo>
                          <a:pt x="265" y="561"/>
                          <a:pt x="265" y="561"/>
                          <a:pt x="265" y="561"/>
                        </a:cubicBezTo>
                        <a:cubicBezTo>
                          <a:pt x="264" y="561"/>
                          <a:pt x="264" y="561"/>
                          <a:pt x="264" y="561"/>
                        </a:cubicBezTo>
                        <a:cubicBezTo>
                          <a:pt x="264" y="561"/>
                          <a:pt x="264" y="561"/>
                          <a:pt x="264" y="561"/>
                        </a:cubicBezTo>
                        <a:cubicBezTo>
                          <a:pt x="264" y="561"/>
                          <a:pt x="264" y="561"/>
                          <a:pt x="264" y="561"/>
                        </a:cubicBezTo>
                        <a:cubicBezTo>
                          <a:pt x="264" y="561"/>
                          <a:pt x="264" y="561"/>
                          <a:pt x="264" y="561"/>
                        </a:cubicBezTo>
                        <a:cubicBezTo>
                          <a:pt x="264" y="561"/>
                          <a:pt x="264" y="561"/>
                          <a:pt x="264" y="561"/>
                        </a:cubicBezTo>
                        <a:cubicBezTo>
                          <a:pt x="264" y="561"/>
                          <a:pt x="264" y="561"/>
                          <a:pt x="264" y="561"/>
                        </a:cubicBezTo>
                        <a:cubicBezTo>
                          <a:pt x="264" y="561"/>
                          <a:pt x="264" y="561"/>
                          <a:pt x="264" y="561"/>
                        </a:cubicBezTo>
                        <a:cubicBezTo>
                          <a:pt x="263" y="561"/>
                          <a:pt x="263" y="561"/>
                          <a:pt x="263" y="561"/>
                        </a:cubicBezTo>
                        <a:cubicBezTo>
                          <a:pt x="263" y="561"/>
                          <a:pt x="263" y="561"/>
                          <a:pt x="263" y="561"/>
                        </a:cubicBezTo>
                        <a:cubicBezTo>
                          <a:pt x="263" y="561"/>
                          <a:pt x="263" y="561"/>
                          <a:pt x="263" y="561"/>
                        </a:cubicBezTo>
                        <a:cubicBezTo>
                          <a:pt x="263" y="561"/>
                          <a:pt x="263" y="561"/>
                          <a:pt x="263" y="561"/>
                        </a:cubicBezTo>
                        <a:cubicBezTo>
                          <a:pt x="263" y="561"/>
                          <a:pt x="263" y="561"/>
                          <a:pt x="263" y="561"/>
                        </a:cubicBezTo>
                        <a:cubicBezTo>
                          <a:pt x="263" y="561"/>
                          <a:pt x="263" y="561"/>
                          <a:pt x="263" y="561"/>
                        </a:cubicBezTo>
                        <a:cubicBezTo>
                          <a:pt x="262" y="561"/>
                          <a:pt x="262" y="561"/>
                          <a:pt x="262" y="561"/>
                        </a:cubicBezTo>
                        <a:cubicBezTo>
                          <a:pt x="262" y="561"/>
                          <a:pt x="262" y="561"/>
                          <a:pt x="262" y="561"/>
                        </a:cubicBezTo>
                        <a:cubicBezTo>
                          <a:pt x="262" y="561"/>
                          <a:pt x="262" y="561"/>
                          <a:pt x="262" y="561"/>
                        </a:cubicBezTo>
                        <a:cubicBezTo>
                          <a:pt x="262" y="561"/>
                          <a:pt x="262" y="561"/>
                          <a:pt x="262" y="561"/>
                        </a:cubicBezTo>
                        <a:cubicBezTo>
                          <a:pt x="262" y="561"/>
                          <a:pt x="262" y="561"/>
                          <a:pt x="262" y="561"/>
                        </a:cubicBezTo>
                        <a:cubicBezTo>
                          <a:pt x="262" y="561"/>
                          <a:pt x="262" y="561"/>
                          <a:pt x="262" y="561"/>
                        </a:cubicBezTo>
                        <a:cubicBezTo>
                          <a:pt x="261" y="561"/>
                          <a:pt x="261" y="561"/>
                          <a:pt x="261" y="561"/>
                        </a:cubicBezTo>
                        <a:cubicBezTo>
                          <a:pt x="261" y="562"/>
                          <a:pt x="261" y="562"/>
                          <a:pt x="261" y="562"/>
                        </a:cubicBezTo>
                        <a:cubicBezTo>
                          <a:pt x="261" y="562"/>
                          <a:pt x="261" y="562"/>
                          <a:pt x="261" y="562"/>
                        </a:cubicBezTo>
                        <a:cubicBezTo>
                          <a:pt x="261" y="562"/>
                          <a:pt x="261" y="562"/>
                          <a:pt x="261" y="562"/>
                        </a:cubicBezTo>
                        <a:cubicBezTo>
                          <a:pt x="261" y="562"/>
                          <a:pt x="261" y="562"/>
                          <a:pt x="261" y="562"/>
                        </a:cubicBezTo>
                        <a:cubicBezTo>
                          <a:pt x="261" y="562"/>
                          <a:pt x="261" y="562"/>
                          <a:pt x="261" y="562"/>
                        </a:cubicBezTo>
                        <a:cubicBezTo>
                          <a:pt x="261" y="562"/>
                          <a:pt x="261" y="562"/>
                          <a:pt x="261" y="562"/>
                        </a:cubicBezTo>
                        <a:cubicBezTo>
                          <a:pt x="260" y="562"/>
                          <a:pt x="260" y="562"/>
                          <a:pt x="260" y="562"/>
                        </a:cubicBezTo>
                        <a:cubicBezTo>
                          <a:pt x="260" y="562"/>
                          <a:pt x="260" y="562"/>
                          <a:pt x="260" y="562"/>
                        </a:cubicBezTo>
                        <a:cubicBezTo>
                          <a:pt x="260" y="562"/>
                          <a:pt x="260" y="562"/>
                          <a:pt x="260" y="562"/>
                        </a:cubicBezTo>
                        <a:cubicBezTo>
                          <a:pt x="260" y="562"/>
                          <a:pt x="260" y="562"/>
                          <a:pt x="260" y="562"/>
                        </a:cubicBezTo>
                        <a:cubicBezTo>
                          <a:pt x="260" y="562"/>
                          <a:pt x="260" y="562"/>
                          <a:pt x="260" y="562"/>
                        </a:cubicBezTo>
                        <a:cubicBezTo>
                          <a:pt x="260" y="562"/>
                          <a:pt x="260" y="562"/>
                          <a:pt x="260" y="562"/>
                        </a:cubicBezTo>
                        <a:cubicBezTo>
                          <a:pt x="259" y="562"/>
                          <a:pt x="259" y="562"/>
                          <a:pt x="259" y="562"/>
                        </a:cubicBezTo>
                        <a:cubicBezTo>
                          <a:pt x="259" y="562"/>
                          <a:pt x="259" y="562"/>
                          <a:pt x="259" y="562"/>
                        </a:cubicBezTo>
                        <a:cubicBezTo>
                          <a:pt x="259" y="562"/>
                          <a:pt x="259" y="562"/>
                          <a:pt x="259" y="562"/>
                        </a:cubicBezTo>
                        <a:cubicBezTo>
                          <a:pt x="259" y="561"/>
                          <a:pt x="259" y="561"/>
                          <a:pt x="259" y="561"/>
                        </a:cubicBezTo>
                        <a:cubicBezTo>
                          <a:pt x="259" y="561"/>
                          <a:pt x="259" y="561"/>
                          <a:pt x="259" y="561"/>
                        </a:cubicBezTo>
                        <a:cubicBezTo>
                          <a:pt x="258" y="561"/>
                          <a:pt x="258" y="561"/>
                          <a:pt x="258" y="561"/>
                        </a:cubicBezTo>
                        <a:cubicBezTo>
                          <a:pt x="258" y="561"/>
                          <a:pt x="258" y="561"/>
                          <a:pt x="258" y="561"/>
                        </a:cubicBezTo>
                        <a:cubicBezTo>
                          <a:pt x="258" y="561"/>
                          <a:pt x="258" y="561"/>
                          <a:pt x="258" y="561"/>
                        </a:cubicBezTo>
                        <a:cubicBezTo>
                          <a:pt x="258" y="561"/>
                          <a:pt x="258" y="561"/>
                          <a:pt x="258" y="561"/>
                        </a:cubicBezTo>
                        <a:cubicBezTo>
                          <a:pt x="258" y="561"/>
                          <a:pt x="258" y="561"/>
                          <a:pt x="258" y="561"/>
                        </a:cubicBezTo>
                        <a:cubicBezTo>
                          <a:pt x="257" y="561"/>
                          <a:pt x="257" y="561"/>
                          <a:pt x="257" y="561"/>
                        </a:cubicBezTo>
                        <a:cubicBezTo>
                          <a:pt x="257" y="561"/>
                          <a:pt x="257" y="561"/>
                          <a:pt x="257" y="561"/>
                        </a:cubicBezTo>
                        <a:cubicBezTo>
                          <a:pt x="257" y="561"/>
                          <a:pt x="257" y="561"/>
                          <a:pt x="257" y="561"/>
                        </a:cubicBezTo>
                        <a:cubicBezTo>
                          <a:pt x="257" y="561"/>
                          <a:pt x="257" y="561"/>
                          <a:pt x="257" y="561"/>
                        </a:cubicBezTo>
                        <a:cubicBezTo>
                          <a:pt x="257" y="561"/>
                          <a:pt x="257" y="561"/>
                          <a:pt x="257" y="561"/>
                        </a:cubicBezTo>
                        <a:cubicBezTo>
                          <a:pt x="257" y="561"/>
                          <a:pt x="257" y="561"/>
                          <a:pt x="257" y="561"/>
                        </a:cubicBezTo>
                        <a:cubicBezTo>
                          <a:pt x="257" y="561"/>
                          <a:pt x="257" y="561"/>
                          <a:pt x="257" y="561"/>
                        </a:cubicBezTo>
                        <a:cubicBezTo>
                          <a:pt x="257" y="561"/>
                          <a:pt x="257" y="561"/>
                          <a:pt x="257" y="561"/>
                        </a:cubicBezTo>
                        <a:cubicBezTo>
                          <a:pt x="257" y="561"/>
                          <a:pt x="257" y="561"/>
                          <a:pt x="257" y="561"/>
                        </a:cubicBezTo>
                        <a:cubicBezTo>
                          <a:pt x="256" y="561"/>
                          <a:pt x="256" y="561"/>
                          <a:pt x="256" y="561"/>
                        </a:cubicBezTo>
                        <a:cubicBezTo>
                          <a:pt x="256" y="561"/>
                          <a:pt x="256" y="561"/>
                          <a:pt x="256" y="561"/>
                        </a:cubicBezTo>
                        <a:cubicBezTo>
                          <a:pt x="256" y="561"/>
                          <a:pt x="256" y="561"/>
                          <a:pt x="256" y="561"/>
                        </a:cubicBezTo>
                        <a:cubicBezTo>
                          <a:pt x="256" y="561"/>
                          <a:pt x="256" y="561"/>
                          <a:pt x="256" y="561"/>
                        </a:cubicBezTo>
                        <a:cubicBezTo>
                          <a:pt x="256" y="561"/>
                          <a:pt x="256" y="561"/>
                          <a:pt x="256" y="561"/>
                        </a:cubicBezTo>
                        <a:cubicBezTo>
                          <a:pt x="256" y="561"/>
                          <a:pt x="256" y="561"/>
                          <a:pt x="256" y="561"/>
                        </a:cubicBezTo>
                        <a:cubicBezTo>
                          <a:pt x="256" y="561"/>
                          <a:pt x="256" y="561"/>
                          <a:pt x="256" y="561"/>
                        </a:cubicBezTo>
                        <a:cubicBezTo>
                          <a:pt x="256" y="561"/>
                          <a:pt x="256" y="561"/>
                          <a:pt x="256" y="561"/>
                        </a:cubicBezTo>
                        <a:cubicBezTo>
                          <a:pt x="255" y="561"/>
                          <a:pt x="255" y="561"/>
                          <a:pt x="255" y="561"/>
                        </a:cubicBezTo>
                        <a:cubicBezTo>
                          <a:pt x="255" y="561"/>
                          <a:pt x="255" y="561"/>
                          <a:pt x="255" y="561"/>
                        </a:cubicBezTo>
                        <a:cubicBezTo>
                          <a:pt x="255" y="561"/>
                          <a:pt x="255" y="561"/>
                          <a:pt x="255" y="561"/>
                        </a:cubicBezTo>
                        <a:cubicBezTo>
                          <a:pt x="255" y="561"/>
                          <a:pt x="255" y="561"/>
                          <a:pt x="255" y="561"/>
                        </a:cubicBezTo>
                        <a:cubicBezTo>
                          <a:pt x="255" y="562"/>
                          <a:pt x="255" y="562"/>
                          <a:pt x="255" y="562"/>
                        </a:cubicBezTo>
                        <a:cubicBezTo>
                          <a:pt x="255" y="562"/>
                          <a:pt x="255" y="562"/>
                          <a:pt x="255" y="562"/>
                        </a:cubicBezTo>
                        <a:cubicBezTo>
                          <a:pt x="255" y="562"/>
                          <a:pt x="255" y="562"/>
                          <a:pt x="255" y="562"/>
                        </a:cubicBezTo>
                        <a:cubicBezTo>
                          <a:pt x="255" y="562"/>
                          <a:pt x="255" y="562"/>
                          <a:pt x="255" y="562"/>
                        </a:cubicBezTo>
                        <a:cubicBezTo>
                          <a:pt x="255" y="562"/>
                          <a:pt x="255" y="562"/>
                          <a:pt x="255" y="562"/>
                        </a:cubicBezTo>
                        <a:cubicBezTo>
                          <a:pt x="255" y="562"/>
                          <a:pt x="255" y="562"/>
                          <a:pt x="255" y="562"/>
                        </a:cubicBezTo>
                        <a:cubicBezTo>
                          <a:pt x="254" y="562"/>
                          <a:pt x="254" y="562"/>
                          <a:pt x="254" y="562"/>
                        </a:cubicBezTo>
                        <a:cubicBezTo>
                          <a:pt x="254" y="562"/>
                          <a:pt x="254" y="562"/>
                          <a:pt x="254" y="562"/>
                        </a:cubicBezTo>
                        <a:cubicBezTo>
                          <a:pt x="254" y="562"/>
                          <a:pt x="254" y="562"/>
                          <a:pt x="254" y="562"/>
                        </a:cubicBezTo>
                        <a:cubicBezTo>
                          <a:pt x="254" y="562"/>
                          <a:pt x="254" y="562"/>
                          <a:pt x="254" y="562"/>
                        </a:cubicBezTo>
                        <a:cubicBezTo>
                          <a:pt x="254" y="562"/>
                          <a:pt x="254" y="562"/>
                          <a:pt x="254" y="562"/>
                        </a:cubicBezTo>
                        <a:cubicBezTo>
                          <a:pt x="254" y="563"/>
                          <a:pt x="254" y="563"/>
                          <a:pt x="254" y="563"/>
                        </a:cubicBezTo>
                        <a:cubicBezTo>
                          <a:pt x="254" y="563"/>
                          <a:pt x="254" y="563"/>
                          <a:pt x="254" y="563"/>
                        </a:cubicBezTo>
                        <a:cubicBezTo>
                          <a:pt x="253" y="563"/>
                          <a:pt x="253" y="563"/>
                          <a:pt x="253" y="563"/>
                        </a:cubicBezTo>
                        <a:cubicBezTo>
                          <a:pt x="253" y="563"/>
                          <a:pt x="253" y="563"/>
                          <a:pt x="253" y="563"/>
                        </a:cubicBezTo>
                        <a:cubicBezTo>
                          <a:pt x="253" y="563"/>
                          <a:pt x="253" y="563"/>
                          <a:pt x="253" y="563"/>
                        </a:cubicBezTo>
                        <a:cubicBezTo>
                          <a:pt x="253" y="563"/>
                          <a:pt x="253" y="563"/>
                          <a:pt x="253" y="563"/>
                        </a:cubicBezTo>
                        <a:cubicBezTo>
                          <a:pt x="253" y="563"/>
                          <a:pt x="253" y="563"/>
                          <a:pt x="253" y="563"/>
                        </a:cubicBezTo>
                        <a:cubicBezTo>
                          <a:pt x="253" y="563"/>
                          <a:pt x="253" y="563"/>
                          <a:pt x="253" y="563"/>
                        </a:cubicBezTo>
                        <a:cubicBezTo>
                          <a:pt x="252" y="563"/>
                          <a:pt x="252" y="563"/>
                          <a:pt x="252" y="563"/>
                        </a:cubicBezTo>
                        <a:cubicBezTo>
                          <a:pt x="252" y="563"/>
                          <a:pt x="252" y="563"/>
                          <a:pt x="252" y="563"/>
                        </a:cubicBezTo>
                        <a:cubicBezTo>
                          <a:pt x="252" y="563"/>
                          <a:pt x="252" y="563"/>
                          <a:pt x="252" y="563"/>
                        </a:cubicBezTo>
                        <a:cubicBezTo>
                          <a:pt x="252" y="563"/>
                          <a:pt x="252" y="563"/>
                          <a:pt x="252" y="563"/>
                        </a:cubicBezTo>
                        <a:cubicBezTo>
                          <a:pt x="252" y="563"/>
                          <a:pt x="252" y="563"/>
                          <a:pt x="252" y="563"/>
                        </a:cubicBezTo>
                        <a:cubicBezTo>
                          <a:pt x="252" y="563"/>
                          <a:pt x="252" y="563"/>
                          <a:pt x="252" y="563"/>
                        </a:cubicBezTo>
                        <a:cubicBezTo>
                          <a:pt x="252" y="563"/>
                          <a:pt x="252" y="563"/>
                          <a:pt x="252" y="563"/>
                        </a:cubicBezTo>
                        <a:cubicBezTo>
                          <a:pt x="252" y="563"/>
                          <a:pt x="252" y="563"/>
                          <a:pt x="252" y="563"/>
                        </a:cubicBezTo>
                        <a:cubicBezTo>
                          <a:pt x="252" y="563"/>
                          <a:pt x="252" y="563"/>
                          <a:pt x="252" y="563"/>
                        </a:cubicBezTo>
                        <a:cubicBezTo>
                          <a:pt x="252" y="563"/>
                          <a:pt x="252" y="563"/>
                          <a:pt x="252" y="563"/>
                        </a:cubicBezTo>
                        <a:cubicBezTo>
                          <a:pt x="251" y="564"/>
                          <a:pt x="251" y="564"/>
                          <a:pt x="251" y="564"/>
                        </a:cubicBezTo>
                        <a:cubicBezTo>
                          <a:pt x="251" y="564"/>
                          <a:pt x="251" y="564"/>
                          <a:pt x="251" y="564"/>
                        </a:cubicBezTo>
                        <a:cubicBezTo>
                          <a:pt x="251" y="564"/>
                          <a:pt x="251" y="564"/>
                          <a:pt x="251" y="564"/>
                        </a:cubicBezTo>
                        <a:cubicBezTo>
                          <a:pt x="251" y="564"/>
                          <a:pt x="251" y="564"/>
                          <a:pt x="251" y="564"/>
                        </a:cubicBezTo>
                        <a:cubicBezTo>
                          <a:pt x="251" y="564"/>
                          <a:pt x="251" y="564"/>
                          <a:pt x="251" y="564"/>
                        </a:cubicBezTo>
                        <a:cubicBezTo>
                          <a:pt x="250" y="564"/>
                          <a:pt x="250" y="564"/>
                          <a:pt x="250" y="564"/>
                        </a:cubicBezTo>
                        <a:cubicBezTo>
                          <a:pt x="250" y="564"/>
                          <a:pt x="250" y="564"/>
                          <a:pt x="250" y="564"/>
                        </a:cubicBezTo>
                        <a:cubicBezTo>
                          <a:pt x="250" y="564"/>
                          <a:pt x="250" y="564"/>
                          <a:pt x="250" y="564"/>
                        </a:cubicBezTo>
                        <a:cubicBezTo>
                          <a:pt x="250" y="564"/>
                          <a:pt x="250" y="564"/>
                          <a:pt x="250" y="564"/>
                        </a:cubicBezTo>
                        <a:cubicBezTo>
                          <a:pt x="250" y="564"/>
                          <a:pt x="250" y="564"/>
                          <a:pt x="250" y="564"/>
                        </a:cubicBezTo>
                        <a:cubicBezTo>
                          <a:pt x="250" y="564"/>
                          <a:pt x="250" y="564"/>
                          <a:pt x="250" y="564"/>
                        </a:cubicBezTo>
                        <a:cubicBezTo>
                          <a:pt x="250" y="564"/>
                          <a:pt x="250" y="564"/>
                          <a:pt x="250" y="564"/>
                        </a:cubicBezTo>
                        <a:cubicBezTo>
                          <a:pt x="250" y="564"/>
                          <a:pt x="250" y="564"/>
                          <a:pt x="250" y="564"/>
                        </a:cubicBezTo>
                        <a:cubicBezTo>
                          <a:pt x="250" y="564"/>
                          <a:pt x="250" y="564"/>
                          <a:pt x="250" y="564"/>
                        </a:cubicBezTo>
                        <a:cubicBezTo>
                          <a:pt x="250" y="564"/>
                          <a:pt x="250" y="564"/>
                          <a:pt x="250" y="564"/>
                        </a:cubicBezTo>
                        <a:cubicBezTo>
                          <a:pt x="250" y="564"/>
                          <a:pt x="250" y="564"/>
                          <a:pt x="250" y="564"/>
                        </a:cubicBezTo>
                        <a:cubicBezTo>
                          <a:pt x="250" y="564"/>
                          <a:pt x="250" y="564"/>
                          <a:pt x="250" y="564"/>
                        </a:cubicBezTo>
                        <a:cubicBezTo>
                          <a:pt x="250" y="564"/>
                          <a:pt x="250" y="564"/>
                          <a:pt x="250" y="564"/>
                        </a:cubicBezTo>
                        <a:cubicBezTo>
                          <a:pt x="249" y="564"/>
                          <a:pt x="249" y="564"/>
                          <a:pt x="249" y="564"/>
                        </a:cubicBezTo>
                        <a:cubicBezTo>
                          <a:pt x="249" y="564"/>
                          <a:pt x="249" y="564"/>
                          <a:pt x="249" y="564"/>
                        </a:cubicBezTo>
                        <a:cubicBezTo>
                          <a:pt x="249" y="564"/>
                          <a:pt x="249" y="564"/>
                          <a:pt x="249" y="564"/>
                        </a:cubicBezTo>
                        <a:cubicBezTo>
                          <a:pt x="249" y="564"/>
                          <a:pt x="249" y="564"/>
                          <a:pt x="249" y="564"/>
                        </a:cubicBezTo>
                        <a:cubicBezTo>
                          <a:pt x="249" y="563"/>
                          <a:pt x="249" y="563"/>
                          <a:pt x="249" y="563"/>
                        </a:cubicBezTo>
                        <a:cubicBezTo>
                          <a:pt x="249" y="563"/>
                          <a:pt x="249" y="563"/>
                          <a:pt x="249" y="563"/>
                        </a:cubicBezTo>
                        <a:cubicBezTo>
                          <a:pt x="249" y="563"/>
                          <a:pt x="249" y="563"/>
                          <a:pt x="249" y="563"/>
                        </a:cubicBezTo>
                        <a:cubicBezTo>
                          <a:pt x="249" y="563"/>
                          <a:pt x="249" y="563"/>
                          <a:pt x="249" y="563"/>
                        </a:cubicBezTo>
                        <a:cubicBezTo>
                          <a:pt x="249" y="563"/>
                          <a:pt x="249" y="563"/>
                          <a:pt x="249" y="563"/>
                        </a:cubicBezTo>
                        <a:cubicBezTo>
                          <a:pt x="249" y="563"/>
                          <a:pt x="249" y="563"/>
                          <a:pt x="249" y="563"/>
                        </a:cubicBezTo>
                        <a:cubicBezTo>
                          <a:pt x="249" y="563"/>
                          <a:pt x="249" y="563"/>
                          <a:pt x="249" y="563"/>
                        </a:cubicBezTo>
                        <a:cubicBezTo>
                          <a:pt x="249" y="563"/>
                          <a:pt x="249" y="563"/>
                          <a:pt x="249" y="563"/>
                        </a:cubicBezTo>
                        <a:cubicBezTo>
                          <a:pt x="249" y="562"/>
                          <a:pt x="249" y="562"/>
                          <a:pt x="249" y="562"/>
                        </a:cubicBezTo>
                        <a:cubicBezTo>
                          <a:pt x="248" y="562"/>
                          <a:pt x="248" y="562"/>
                          <a:pt x="248" y="562"/>
                        </a:cubicBezTo>
                        <a:cubicBezTo>
                          <a:pt x="248" y="562"/>
                          <a:pt x="248" y="562"/>
                          <a:pt x="248" y="562"/>
                        </a:cubicBezTo>
                        <a:cubicBezTo>
                          <a:pt x="248" y="562"/>
                          <a:pt x="248" y="562"/>
                          <a:pt x="248" y="562"/>
                        </a:cubicBezTo>
                        <a:cubicBezTo>
                          <a:pt x="248" y="562"/>
                          <a:pt x="248" y="562"/>
                          <a:pt x="248" y="562"/>
                        </a:cubicBezTo>
                        <a:cubicBezTo>
                          <a:pt x="248" y="562"/>
                          <a:pt x="248" y="562"/>
                          <a:pt x="248" y="562"/>
                        </a:cubicBezTo>
                        <a:cubicBezTo>
                          <a:pt x="248" y="562"/>
                          <a:pt x="248" y="562"/>
                          <a:pt x="248" y="562"/>
                        </a:cubicBezTo>
                        <a:cubicBezTo>
                          <a:pt x="248" y="562"/>
                          <a:pt x="248" y="562"/>
                          <a:pt x="248" y="562"/>
                        </a:cubicBezTo>
                        <a:cubicBezTo>
                          <a:pt x="248" y="561"/>
                          <a:pt x="248" y="561"/>
                          <a:pt x="248" y="561"/>
                        </a:cubicBezTo>
                        <a:cubicBezTo>
                          <a:pt x="248" y="561"/>
                          <a:pt x="248" y="561"/>
                          <a:pt x="248" y="561"/>
                        </a:cubicBezTo>
                        <a:cubicBezTo>
                          <a:pt x="248" y="561"/>
                          <a:pt x="248" y="561"/>
                          <a:pt x="248" y="561"/>
                        </a:cubicBezTo>
                        <a:cubicBezTo>
                          <a:pt x="248" y="561"/>
                          <a:pt x="248" y="561"/>
                          <a:pt x="248" y="561"/>
                        </a:cubicBezTo>
                        <a:cubicBezTo>
                          <a:pt x="248" y="561"/>
                          <a:pt x="248" y="561"/>
                          <a:pt x="248" y="561"/>
                        </a:cubicBezTo>
                        <a:cubicBezTo>
                          <a:pt x="248" y="561"/>
                          <a:pt x="248" y="561"/>
                          <a:pt x="248" y="561"/>
                        </a:cubicBezTo>
                        <a:cubicBezTo>
                          <a:pt x="248" y="560"/>
                          <a:pt x="248" y="560"/>
                          <a:pt x="248" y="560"/>
                        </a:cubicBezTo>
                        <a:cubicBezTo>
                          <a:pt x="248" y="560"/>
                          <a:pt x="248" y="560"/>
                          <a:pt x="248" y="560"/>
                        </a:cubicBezTo>
                        <a:cubicBezTo>
                          <a:pt x="248" y="560"/>
                          <a:pt x="248" y="560"/>
                          <a:pt x="248" y="560"/>
                        </a:cubicBezTo>
                        <a:cubicBezTo>
                          <a:pt x="248" y="560"/>
                          <a:pt x="248" y="560"/>
                          <a:pt x="248" y="560"/>
                        </a:cubicBezTo>
                        <a:cubicBezTo>
                          <a:pt x="247" y="560"/>
                          <a:pt x="247" y="560"/>
                          <a:pt x="247" y="560"/>
                        </a:cubicBezTo>
                        <a:cubicBezTo>
                          <a:pt x="247" y="560"/>
                          <a:pt x="247" y="560"/>
                          <a:pt x="247" y="560"/>
                        </a:cubicBezTo>
                        <a:cubicBezTo>
                          <a:pt x="246" y="559"/>
                          <a:pt x="246" y="559"/>
                          <a:pt x="246" y="559"/>
                        </a:cubicBezTo>
                        <a:cubicBezTo>
                          <a:pt x="246" y="559"/>
                          <a:pt x="246" y="559"/>
                          <a:pt x="246" y="559"/>
                        </a:cubicBezTo>
                        <a:cubicBezTo>
                          <a:pt x="246" y="559"/>
                          <a:pt x="246" y="559"/>
                          <a:pt x="246" y="559"/>
                        </a:cubicBezTo>
                        <a:cubicBezTo>
                          <a:pt x="246" y="559"/>
                          <a:pt x="246" y="559"/>
                          <a:pt x="246" y="559"/>
                        </a:cubicBezTo>
                        <a:cubicBezTo>
                          <a:pt x="246" y="559"/>
                          <a:pt x="246" y="559"/>
                          <a:pt x="246" y="559"/>
                        </a:cubicBezTo>
                        <a:cubicBezTo>
                          <a:pt x="246" y="559"/>
                          <a:pt x="246" y="559"/>
                          <a:pt x="246" y="559"/>
                        </a:cubicBezTo>
                        <a:cubicBezTo>
                          <a:pt x="246" y="558"/>
                          <a:pt x="246" y="558"/>
                          <a:pt x="246" y="558"/>
                        </a:cubicBezTo>
                        <a:cubicBezTo>
                          <a:pt x="245" y="558"/>
                          <a:pt x="245" y="558"/>
                          <a:pt x="245" y="558"/>
                        </a:cubicBezTo>
                        <a:cubicBezTo>
                          <a:pt x="245" y="558"/>
                          <a:pt x="245" y="558"/>
                          <a:pt x="245" y="558"/>
                        </a:cubicBezTo>
                        <a:cubicBezTo>
                          <a:pt x="245" y="558"/>
                          <a:pt x="245" y="558"/>
                          <a:pt x="245" y="558"/>
                        </a:cubicBezTo>
                        <a:cubicBezTo>
                          <a:pt x="245" y="558"/>
                          <a:pt x="245" y="558"/>
                          <a:pt x="245" y="558"/>
                        </a:cubicBezTo>
                        <a:cubicBezTo>
                          <a:pt x="245" y="558"/>
                          <a:pt x="245" y="558"/>
                          <a:pt x="245" y="558"/>
                        </a:cubicBezTo>
                        <a:cubicBezTo>
                          <a:pt x="245" y="558"/>
                          <a:pt x="245" y="558"/>
                          <a:pt x="245" y="558"/>
                        </a:cubicBezTo>
                        <a:cubicBezTo>
                          <a:pt x="245" y="558"/>
                          <a:pt x="245" y="558"/>
                          <a:pt x="245" y="558"/>
                        </a:cubicBezTo>
                        <a:cubicBezTo>
                          <a:pt x="245" y="558"/>
                          <a:pt x="245" y="558"/>
                          <a:pt x="245" y="558"/>
                        </a:cubicBezTo>
                        <a:cubicBezTo>
                          <a:pt x="245" y="558"/>
                          <a:pt x="245" y="558"/>
                          <a:pt x="245" y="558"/>
                        </a:cubicBezTo>
                        <a:cubicBezTo>
                          <a:pt x="244" y="557"/>
                          <a:pt x="244" y="557"/>
                          <a:pt x="244" y="557"/>
                        </a:cubicBezTo>
                        <a:cubicBezTo>
                          <a:pt x="244" y="557"/>
                          <a:pt x="244" y="557"/>
                          <a:pt x="244" y="557"/>
                        </a:cubicBezTo>
                        <a:cubicBezTo>
                          <a:pt x="244" y="557"/>
                          <a:pt x="244" y="557"/>
                          <a:pt x="244" y="557"/>
                        </a:cubicBezTo>
                        <a:cubicBezTo>
                          <a:pt x="244" y="557"/>
                          <a:pt x="244" y="557"/>
                          <a:pt x="244" y="557"/>
                        </a:cubicBezTo>
                        <a:cubicBezTo>
                          <a:pt x="244" y="557"/>
                          <a:pt x="244" y="557"/>
                          <a:pt x="244" y="557"/>
                        </a:cubicBezTo>
                        <a:cubicBezTo>
                          <a:pt x="243" y="556"/>
                          <a:pt x="243" y="556"/>
                          <a:pt x="243" y="556"/>
                        </a:cubicBezTo>
                        <a:cubicBezTo>
                          <a:pt x="243" y="556"/>
                          <a:pt x="243" y="556"/>
                          <a:pt x="243" y="556"/>
                        </a:cubicBezTo>
                        <a:cubicBezTo>
                          <a:pt x="243" y="556"/>
                          <a:pt x="243" y="556"/>
                          <a:pt x="243" y="556"/>
                        </a:cubicBezTo>
                        <a:cubicBezTo>
                          <a:pt x="243" y="556"/>
                          <a:pt x="243" y="556"/>
                          <a:pt x="243" y="556"/>
                        </a:cubicBezTo>
                        <a:cubicBezTo>
                          <a:pt x="243" y="557"/>
                          <a:pt x="243" y="557"/>
                          <a:pt x="243" y="557"/>
                        </a:cubicBezTo>
                        <a:cubicBezTo>
                          <a:pt x="242" y="557"/>
                          <a:pt x="242" y="557"/>
                          <a:pt x="242" y="557"/>
                        </a:cubicBezTo>
                        <a:cubicBezTo>
                          <a:pt x="242" y="557"/>
                          <a:pt x="242" y="557"/>
                          <a:pt x="242" y="557"/>
                        </a:cubicBezTo>
                        <a:cubicBezTo>
                          <a:pt x="242" y="556"/>
                          <a:pt x="242" y="556"/>
                          <a:pt x="242" y="556"/>
                        </a:cubicBezTo>
                        <a:cubicBezTo>
                          <a:pt x="242" y="556"/>
                          <a:pt x="242" y="556"/>
                          <a:pt x="242" y="556"/>
                        </a:cubicBezTo>
                        <a:cubicBezTo>
                          <a:pt x="242" y="556"/>
                          <a:pt x="242" y="556"/>
                          <a:pt x="242" y="556"/>
                        </a:cubicBezTo>
                        <a:cubicBezTo>
                          <a:pt x="242" y="556"/>
                          <a:pt x="242" y="556"/>
                          <a:pt x="242" y="556"/>
                        </a:cubicBezTo>
                        <a:cubicBezTo>
                          <a:pt x="241" y="556"/>
                          <a:pt x="241" y="556"/>
                          <a:pt x="241" y="556"/>
                        </a:cubicBezTo>
                        <a:cubicBezTo>
                          <a:pt x="241" y="556"/>
                          <a:pt x="241" y="556"/>
                          <a:pt x="241" y="556"/>
                        </a:cubicBezTo>
                        <a:cubicBezTo>
                          <a:pt x="241" y="557"/>
                          <a:pt x="241" y="557"/>
                          <a:pt x="241" y="557"/>
                        </a:cubicBezTo>
                        <a:cubicBezTo>
                          <a:pt x="241" y="557"/>
                          <a:pt x="241" y="557"/>
                          <a:pt x="241" y="557"/>
                        </a:cubicBezTo>
                        <a:cubicBezTo>
                          <a:pt x="241" y="557"/>
                          <a:pt x="241" y="557"/>
                          <a:pt x="241" y="557"/>
                        </a:cubicBezTo>
                        <a:cubicBezTo>
                          <a:pt x="241" y="557"/>
                          <a:pt x="241" y="557"/>
                          <a:pt x="241" y="557"/>
                        </a:cubicBezTo>
                        <a:cubicBezTo>
                          <a:pt x="240" y="557"/>
                          <a:pt x="240" y="557"/>
                          <a:pt x="240" y="557"/>
                        </a:cubicBezTo>
                        <a:cubicBezTo>
                          <a:pt x="240" y="557"/>
                          <a:pt x="240" y="557"/>
                          <a:pt x="240" y="557"/>
                        </a:cubicBezTo>
                        <a:cubicBezTo>
                          <a:pt x="240" y="557"/>
                          <a:pt x="240" y="557"/>
                          <a:pt x="240" y="557"/>
                        </a:cubicBezTo>
                        <a:cubicBezTo>
                          <a:pt x="240" y="558"/>
                          <a:pt x="240" y="558"/>
                          <a:pt x="240" y="558"/>
                        </a:cubicBezTo>
                        <a:cubicBezTo>
                          <a:pt x="240" y="558"/>
                          <a:pt x="240" y="558"/>
                          <a:pt x="240" y="558"/>
                        </a:cubicBezTo>
                        <a:cubicBezTo>
                          <a:pt x="239" y="558"/>
                          <a:pt x="239" y="558"/>
                          <a:pt x="239" y="558"/>
                        </a:cubicBezTo>
                        <a:cubicBezTo>
                          <a:pt x="239" y="558"/>
                          <a:pt x="239" y="558"/>
                          <a:pt x="239" y="558"/>
                        </a:cubicBezTo>
                        <a:cubicBezTo>
                          <a:pt x="239" y="558"/>
                          <a:pt x="239" y="558"/>
                          <a:pt x="239" y="558"/>
                        </a:cubicBezTo>
                        <a:cubicBezTo>
                          <a:pt x="239" y="558"/>
                          <a:pt x="239" y="558"/>
                          <a:pt x="239" y="558"/>
                        </a:cubicBezTo>
                        <a:cubicBezTo>
                          <a:pt x="239" y="558"/>
                          <a:pt x="239" y="558"/>
                          <a:pt x="239" y="558"/>
                        </a:cubicBezTo>
                        <a:cubicBezTo>
                          <a:pt x="239" y="558"/>
                          <a:pt x="239" y="558"/>
                          <a:pt x="239" y="558"/>
                        </a:cubicBezTo>
                        <a:cubicBezTo>
                          <a:pt x="239" y="559"/>
                          <a:pt x="239" y="559"/>
                          <a:pt x="239" y="559"/>
                        </a:cubicBezTo>
                        <a:cubicBezTo>
                          <a:pt x="239" y="559"/>
                          <a:pt x="239" y="559"/>
                          <a:pt x="239" y="559"/>
                        </a:cubicBezTo>
                        <a:cubicBezTo>
                          <a:pt x="239" y="559"/>
                          <a:pt x="239" y="559"/>
                          <a:pt x="239" y="559"/>
                        </a:cubicBezTo>
                        <a:cubicBezTo>
                          <a:pt x="239" y="559"/>
                          <a:pt x="239" y="559"/>
                          <a:pt x="239" y="559"/>
                        </a:cubicBezTo>
                        <a:cubicBezTo>
                          <a:pt x="239" y="559"/>
                          <a:pt x="239" y="559"/>
                          <a:pt x="239" y="559"/>
                        </a:cubicBezTo>
                        <a:cubicBezTo>
                          <a:pt x="239" y="559"/>
                          <a:pt x="239" y="559"/>
                          <a:pt x="239" y="559"/>
                        </a:cubicBezTo>
                        <a:cubicBezTo>
                          <a:pt x="239" y="559"/>
                          <a:pt x="239" y="559"/>
                          <a:pt x="239" y="559"/>
                        </a:cubicBezTo>
                        <a:cubicBezTo>
                          <a:pt x="239" y="559"/>
                          <a:pt x="239" y="559"/>
                          <a:pt x="239" y="559"/>
                        </a:cubicBezTo>
                        <a:cubicBezTo>
                          <a:pt x="239" y="559"/>
                          <a:pt x="239" y="559"/>
                          <a:pt x="239" y="559"/>
                        </a:cubicBezTo>
                        <a:cubicBezTo>
                          <a:pt x="239" y="559"/>
                          <a:pt x="239" y="559"/>
                          <a:pt x="239" y="559"/>
                        </a:cubicBezTo>
                        <a:cubicBezTo>
                          <a:pt x="239" y="559"/>
                          <a:pt x="239" y="559"/>
                          <a:pt x="239" y="559"/>
                        </a:cubicBezTo>
                        <a:cubicBezTo>
                          <a:pt x="239" y="560"/>
                          <a:pt x="239" y="560"/>
                          <a:pt x="239" y="560"/>
                        </a:cubicBezTo>
                        <a:cubicBezTo>
                          <a:pt x="239" y="560"/>
                          <a:pt x="239" y="560"/>
                          <a:pt x="239" y="560"/>
                        </a:cubicBezTo>
                        <a:cubicBezTo>
                          <a:pt x="239" y="560"/>
                          <a:pt x="239" y="560"/>
                          <a:pt x="239" y="560"/>
                        </a:cubicBezTo>
                        <a:cubicBezTo>
                          <a:pt x="239" y="560"/>
                          <a:pt x="239" y="560"/>
                          <a:pt x="239" y="560"/>
                        </a:cubicBezTo>
                        <a:cubicBezTo>
                          <a:pt x="239" y="560"/>
                          <a:pt x="239" y="560"/>
                          <a:pt x="239" y="560"/>
                        </a:cubicBezTo>
                        <a:cubicBezTo>
                          <a:pt x="239" y="560"/>
                          <a:pt x="239" y="560"/>
                          <a:pt x="239" y="560"/>
                        </a:cubicBezTo>
                        <a:cubicBezTo>
                          <a:pt x="239" y="561"/>
                          <a:pt x="239" y="561"/>
                          <a:pt x="239" y="561"/>
                        </a:cubicBezTo>
                        <a:cubicBezTo>
                          <a:pt x="239" y="561"/>
                          <a:pt x="239" y="561"/>
                          <a:pt x="239" y="561"/>
                        </a:cubicBezTo>
                        <a:cubicBezTo>
                          <a:pt x="239" y="561"/>
                          <a:pt x="239" y="561"/>
                          <a:pt x="239" y="561"/>
                        </a:cubicBezTo>
                        <a:cubicBezTo>
                          <a:pt x="239" y="561"/>
                          <a:pt x="239" y="561"/>
                          <a:pt x="239" y="561"/>
                        </a:cubicBezTo>
                        <a:cubicBezTo>
                          <a:pt x="239" y="561"/>
                          <a:pt x="239" y="561"/>
                          <a:pt x="239" y="561"/>
                        </a:cubicBezTo>
                        <a:cubicBezTo>
                          <a:pt x="239" y="561"/>
                          <a:pt x="239" y="561"/>
                          <a:pt x="239" y="561"/>
                        </a:cubicBezTo>
                        <a:cubicBezTo>
                          <a:pt x="239" y="561"/>
                          <a:pt x="239" y="561"/>
                          <a:pt x="239" y="561"/>
                        </a:cubicBezTo>
                        <a:cubicBezTo>
                          <a:pt x="239" y="561"/>
                          <a:pt x="239" y="561"/>
                          <a:pt x="239" y="561"/>
                        </a:cubicBezTo>
                        <a:cubicBezTo>
                          <a:pt x="239" y="562"/>
                          <a:pt x="239" y="562"/>
                          <a:pt x="239" y="562"/>
                        </a:cubicBezTo>
                        <a:cubicBezTo>
                          <a:pt x="239" y="562"/>
                          <a:pt x="239" y="562"/>
                          <a:pt x="239" y="562"/>
                        </a:cubicBezTo>
                        <a:cubicBezTo>
                          <a:pt x="239" y="562"/>
                          <a:pt x="239" y="562"/>
                          <a:pt x="239" y="562"/>
                        </a:cubicBezTo>
                        <a:cubicBezTo>
                          <a:pt x="238" y="562"/>
                          <a:pt x="238" y="562"/>
                          <a:pt x="238" y="562"/>
                        </a:cubicBezTo>
                        <a:cubicBezTo>
                          <a:pt x="238" y="562"/>
                          <a:pt x="238" y="562"/>
                          <a:pt x="238" y="562"/>
                        </a:cubicBezTo>
                        <a:cubicBezTo>
                          <a:pt x="238" y="562"/>
                          <a:pt x="238" y="562"/>
                          <a:pt x="238" y="562"/>
                        </a:cubicBezTo>
                        <a:cubicBezTo>
                          <a:pt x="238" y="562"/>
                          <a:pt x="238" y="562"/>
                          <a:pt x="238" y="562"/>
                        </a:cubicBezTo>
                        <a:cubicBezTo>
                          <a:pt x="238" y="562"/>
                          <a:pt x="238" y="562"/>
                          <a:pt x="238" y="562"/>
                        </a:cubicBezTo>
                        <a:cubicBezTo>
                          <a:pt x="238" y="562"/>
                          <a:pt x="238" y="562"/>
                          <a:pt x="238" y="562"/>
                        </a:cubicBezTo>
                        <a:cubicBezTo>
                          <a:pt x="238" y="563"/>
                          <a:pt x="238" y="563"/>
                          <a:pt x="238" y="563"/>
                        </a:cubicBezTo>
                        <a:cubicBezTo>
                          <a:pt x="238" y="563"/>
                          <a:pt x="238" y="563"/>
                          <a:pt x="238" y="563"/>
                        </a:cubicBezTo>
                        <a:cubicBezTo>
                          <a:pt x="238" y="563"/>
                          <a:pt x="238" y="563"/>
                          <a:pt x="238" y="563"/>
                        </a:cubicBezTo>
                        <a:cubicBezTo>
                          <a:pt x="238" y="563"/>
                          <a:pt x="238" y="563"/>
                          <a:pt x="238" y="563"/>
                        </a:cubicBezTo>
                        <a:cubicBezTo>
                          <a:pt x="238" y="563"/>
                          <a:pt x="238" y="563"/>
                          <a:pt x="238" y="563"/>
                        </a:cubicBezTo>
                        <a:cubicBezTo>
                          <a:pt x="238" y="563"/>
                          <a:pt x="238" y="563"/>
                          <a:pt x="238" y="563"/>
                        </a:cubicBezTo>
                        <a:cubicBezTo>
                          <a:pt x="238" y="563"/>
                          <a:pt x="238" y="563"/>
                          <a:pt x="238" y="563"/>
                        </a:cubicBezTo>
                        <a:cubicBezTo>
                          <a:pt x="238" y="563"/>
                          <a:pt x="238" y="563"/>
                          <a:pt x="238" y="563"/>
                        </a:cubicBezTo>
                        <a:cubicBezTo>
                          <a:pt x="237" y="563"/>
                          <a:pt x="237" y="563"/>
                          <a:pt x="237" y="563"/>
                        </a:cubicBezTo>
                        <a:cubicBezTo>
                          <a:pt x="237" y="563"/>
                          <a:pt x="237" y="563"/>
                          <a:pt x="237" y="563"/>
                        </a:cubicBezTo>
                        <a:cubicBezTo>
                          <a:pt x="237" y="563"/>
                          <a:pt x="237" y="563"/>
                          <a:pt x="237" y="563"/>
                        </a:cubicBezTo>
                        <a:cubicBezTo>
                          <a:pt x="237" y="563"/>
                          <a:pt x="237" y="563"/>
                          <a:pt x="237" y="563"/>
                        </a:cubicBezTo>
                        <a:cubicBezTo>
                          <a:pt x="236" y="563"/>
                          <a:pt x="236" y="563"/>
                          <a:pt x="236" y="563"/>
                        </a:cubicBezTo>
                        <a:cubicBezTo>
                          <a:pt x="236" y="563"/>
                          <a:pt x="236" y="563"/>
                          <a:pt x="236" y="563"/>
                        </a:cubicBezTo>
                        <a:cubicBezTo>
                          <a:pt x="236" y="563"/>
                          <a:pt x="236" y="563"/>
                          <a:pt x="236" y="563"/>
                        </a:cubicBezTo>
                        <a:cubicBezTo>
                          <a:pt x="236" y="563"/>
                          <a:pt x="236" y="563"/>
                          <a:pt x="236" y="563"/>
                        </a:cubicBezTo>
                        <a:cubicBezTo>
                          <a:pt x="236" y="563"/>
                          <a:pt x="236" y="563"/>
                          <a:pt x="236" y="563"/>
                        </a:cubicBezTo>
                        <a:cubicBezTo>
                          <a:pt x="236" y="563"/>
                          <a:pt x="236" y="563"/>
                          <a:pt x="236" y="563"/>
                        </a:cubicBezTo>
                        <a:cubicBezTo>
                          <a:pt x="236" y="563"/>
                          <a:pt x="236" y="563"/>
                          <a:pt x="236" y="563"/>
                        </a:cubicBezTo>
                        <a:cubicBezTo>
                          <a:pt x="236" y="563"/>
                          <a:pt x="236" y="563"/>
                          <a:pt x="236" y="563"/>
                        </a:cubicBezTo>
                        <a:cubicBezTo>
                          <a:pt x="236" y="564"/>
                          <a:pt x="236" y="564"/>
                          <a:pt x="236" y="564"/>
                        </a:cubicBezTo>
                        <a:cubicBezTo>
                          <a:pt x="235" y="564"/>
                          <a:pt x="235" y="564"/>
                          <a:pt x="235" y="564"/>
                        </a:cubicBezTo>
                        <a:cubicBezTo>
                          <a:pt x="235" y="564"/>
                          <a:pt x="235" y="564"/>
                          <a:pt x="235" y="564"/>
                        </a:cubicBezTo>
                        <a:cubicBezTo>
                          <a:pt x="235" y="564"/>
                          <a:pt x="235" y="564"/>
                          <a:pt x="235" y="564"/>
                        </a:cubicBezTo>
                        <a:cubicBezTo>
                          <a:pt x="235" y="565"/>
                          <a:pt x="235" y="565"/>
                          <a:pt x="235" y="565"/>
                        </a:cubicBezTo>
                        <a:cubicBezTo>
                          <a:pt x="235" y="565"/>
                          <a:pt x="235" y="565"/>
                          <a:pt x="235" y="565"/>
                        </a:cubicBezTo>
                        <a:cubicBezTo>
                          <a:pt x="235" y="565"/>
                          <a:pt x="235" y="565"/>
                          <a:pt x="235" y="565"/>
                        </a:cubicBezTo>
                        <a:cubicBezTo>
                          <a:pt x="235" y="565"/>
                          <a:pt x="235" y="565"/>
                          <a:pt x="235" y="565"/>
                        </a:cubicBezTo>
                        <a:cubicBezTo>
                          <a:pt x="235" y="565"/>
                          <a:pt x="235" y="565"/>
                          <a:pt x="235" y="565"/>
                        </a:cubicBezTo>
                        <a:cubicBezTo>
                          <a:pt x="235" y="565"/>
                          <a:pt x="235" y="565"/>
                          <a:pt x="235" y="565"/>
                        </a:cubicBezTo>
                        <a:cubicBezTo>
                          <a:pt x="234" y="566"/>
                          <a:pt x="234" y="566"/>
                          <a:pt x="234" y="566"/>
                        </a:cubicBezTo>
                        <a:cubicBezTo>
                          <a:pt x="234" y="566"/>
                          <a:pt x="234" y="566"/>
                          <a:pt x="234" y="566"/>
                        </a:cubicBezTo>
                        <a:cubicBezTo>
                          <a:pt x="234" y="566"/>
                          <a:pt x="234" y="566"/>
                          <a:pt x="234" y="566"/>
                        </a:cubicBezTo>
                        <a:cubicBezTo>
                          <a:pt x="234" y="566"/>
                          <a:pt x="234" y="566"/>
                          <a:pt x="234" y="566"/>
                        </a:cubicBezTo>
                        <a:cubicBezTo>
                          <a:pt x="234" y="566"/>
                          <a:pt x="234" y="566"/>
                          <a:pt x="234" y="566"/>
                        </a:cubicBezTo>
                        <a:cubicBezTo>
                          <a:pt x="234" y="566"/>
                          <a:pt x="234" y="566"/>
                          <a:pt x="234" y="566"/>
                        </a:cubicBezTo>
                        <a:cubicBezTo>
                          <a:pt x="234" y="566"/>
                          <a:pt x="234" y="566"/>
                          <a:pt x="234" y="566"/>
                        </a:cubicBezTo>
                        <a:cubicBezTo>
                          <a:pt x="234" y="566"/>
                          <a:pt x="234" y="566"/>
                          <a:pt x="234" y="566"/>
                        </a:cubicBezTo>
                        <a:cubicBezTo>
                          <a:pt x="234" y="567"/>
                          <a:pt x="234" y="567"/>
                          <a:pt x="234" y="567"/>
                        </a:cubicBezTo>
                        <a:cubicBezTo>
                          <a:pt x="234" y="567"/>
                          <a:pt x="234" y="567"/>
                          <a:pt x="234" y="567"/>
                        </a:cubicBezTo>
                        <a:cubicBezTo>
                          <a:pt x="233" y="567"/>
                          <a:pt x="233" y="567"/>
                          <a:pt x="233" y="567"/>
                        </a:cubicBezTo>
                        <a:cubicBezTo>
                          <a:pt x="233" y="567"/>
                          <a:pt x="233" y="567"/>
                          <a:pt x="233" y="567"/>
                        </a:cubicBezTo>
                        <a:cubicBezTo>
                          <a:pt x="233" y="567"/>
                          <a:pt x="233" y="567"/>
                          <a:pt x="233" y="567"/>
                        </a:cubicBezTo>
                        <a:cubicBezTo>
                          <a:pt x="233" y="567"/>
                          <a:pt x="233" y="567"/>
                          <a:pt x="233" y="567"/>
                        </a:cubicBezTo>
                        <a:cubicBezTo>
                          <a:pt x="233" y="567"/>
                          <a:pt x="233" y="567"/>
                          <a:pt x="233" y="567"/>
                        </a:cubicBezTo>
                        <a:cubicBezTo>
                          <a:pt x="233" y="567"/>
                          <a:pt x="233" y="567"/>
                          <a:pt x="233" y="567"/>
                        </a:cubicBezTo>
                        <a:cubicBezTo>
                          <a:pt x="233" y="567"/>
                          <a:pt x="233" y="567"/>
                          <a:pt x="233" y="567"/>
                        </a:cubicBezTo>
                        <a:cubicBezTo>
                          <a:pt x="232" y="567"/>
                          <a:pt x="232" y="567"/>
                          <a:pt x="232" y="567"/>
                        </a:cubicBezTo>
                        <a:cubicBezTo>
                          <a:pt x="232" y="567"/>
                          <a:pt x="232" y="567"/>
                          <a:pt x="232" y="567"/>
                        </a:cubicBezTo>
                        <a:cubicBezTo>
                          <a:pt x="232" y="567"/>
                          <a:pt x="232" y="567"/>
                          <a:pt x="232" y="567"/>
                        </a:cubicBezTo>
                        <a:cubicBezTo>
                          <a:pt x="232" y="567"/>
                          <a:pt x="232" y="567"/>
                          <a:pt x="232" y="567"/>
                        </a:cubicBezTo>
                        <a:cubicBezTo>
                          <a:pt x="232" y="567"/>
                          <a:pt x="232" y="567"/>
                          <a:pt x="232" y="567"/>
                        </a:cubicBezTo>
                        <a:cubicBezTo>
                          <a:pt x="232" y="567"/>
                          <a:pt x="232" y="567"/>
                          <a:pt x="232" y="567"/>
                        </a:cubicBezTo>
                        <a:cubicBezTo>
                          <a:pt x="232" y="567"/>
                          <a:pt x="232" y="567"/>
                          <a:pt x="232" y="567"/>
                        </a:cubicBezTo>
                        <a:cubicBezTo>
                          <a:pt x="232" y="567"/>
                          <a:pt x="232" y="567"/>
                          <a:pt x="232" y="567"/>
                        </a:cubicBezTo>
                        <a:cubicBezTo>
                          <a:pt x="231" y="567"/>
                          <a:pt x="231" y="567"/>
                          <a:pt x="231" y="567"/>
                        </a:cubicBezTo>
                        <a:cubicBezTo>
                          <a:pt x="231" y="567"/>
                          <a:pt x="231" y="567"/>
                          <a:pt x="231" y="567"/>
                        </a:cubicBezTo>
                        <a:cubicBezTo>
                          <a:pt x="231" y="568"/>
                          <a:pt x="231" y="568"/>
                          <a:pt x="231" y="568"/>
                        </a:cubicBezTo>
                        <a:cubicBezTo>
                          <a:pt x="231" y="568"/>
                          <a:pt x="231" y="568"/>
                          <a:pt x="231" y="568"/>
                        </a:cubicBezTo>
                        <a:cubicBezTo>
                          <a:pt x="230" y="568"/>
                          <a:pt x="230" y="568"/>
                          <a:pt x="230" y="568"/>
                        </a:cubicBezTo>
                        <a:cubicBezTo>
                          <a:pt x="230" y="568"/>
                          <a:pt x="230" y="568"/>
                          <a:pt x="230" y="568"/>
                        </a:cubicBezTo>
                        <a:cubicBezTo>
                          <a:pt x="230" y="568"/>
                          <a:pt x="230" y="568"/>
                          <a:pt x="230" y="568"/>
                        </a:cubicBezTo>
                        <a:cubicBezTo>
                          <a:pt x="230" y="568"/>
                          <a:pt x="230" y="568"/>
                          <a:pt x="230" y="568"/>
                        </a:cubicBezTo>
                        <a:cubicBezTo>
                          <a:pt x="230" y="568"/>
                          <a:pt x="230" y="568"/>
                          <a:pt x="230" y="568"/>
                        </a:cubicBezTo>
                        <a:cubicBezTo>
                          <a:pt x="230" y="568"/>
                          <a:pt x="230" y="568"/>
                          <a:pt x="230" y="568"/>
                        </a:cubicBezTo>
                        <a:cubicBezTo>
                          <a:pt x="230" y="568"/>
                          <a:pt x="230" y="568"/>
                          <a:pt x="230" y="568"/>
                        </a:cubicBezTo>
                        <a:cubicBezTo>
                          <a:pt x="230" y="568"/>
                          <a:pt x="230" y="568"/>
                          <a:pt x="230" y="568"/>
                        </a:cubicBezTo>
                        <a:cubicBezTo>
                          <a:pt x="230" y="569"/>
                          <a:pt x="230" y="569"/>
                          <a:pt x="230" y="569"/>
                        </a:cubicBezTo>
                        <a:cubicBezTo>
                          <a:pt x="230" y="569"/>
                          <a:pt x="230" y="569"/>
                          <a:pt x="230" y="569"/>
                        </a:cubicBezTo>
                        <a:cubicBezTo>
                          <a:pt x="230" y="569"/>
                          <a:pt x="230" y="569"/>
                          <a:pt x="230" y="569"/>
                        </a:cubicBezTo>
                        <a:cubicBezTo>
                          <a:pt x="230" y="569"/>
                          <a:pt x="230" y="569"/>
                          <a:pt x="230" y="569"/>
                        </a:cubicBezTo>
                        <a:cubicBezTo>
                          <a:pt x="230" y="569"/>
                          <a:pt x="230" y="569"/>
                          <a:pt x="230" y="569"/>
                        </a:cubicBezTo>
                        <a:cubicBezTo>
                          <a:pt x="230" y="569"/>
                          <a:pt x="230" y="569"/>
                          <a:pt x="230" y="569"/>
                        </a:cubicBezTo>
                        <a:cubicBezTo>
                          <a:pt x="230" y="569"/>
                          <a:pt x="230" y="569"/>
                          <a:pt x="230" y="569"/>
                        </a:cubicBezTo>
                        <a:cubicBezTo>
                          <a:pt x="230" y="569"/>
                          <a:pt x="230" y="569"/>
                          <a:pt x="230" y="569"/>
                        </a:cubicBezTo>
                        <a:cubicBezTo>
                          <a:pt x="229" y="570"/>
                          <a:pt x="229" y="570"/>
                          <a:pt x="229" y="570"/>
                        </a:cubicBezTo>
                        <a:cubicBezTo>
                          <a:pt x="229" y="570"/>
                          <a:pt x="229" y="570"/>
                          <a:pt x="229" y="570"/>
                        </a:cubicBezTo>
                        <a:cubicBezTo>
                          <a:pt x="229" y="570"/>
                          <a:pt x="229" y="570"/>
                          <a:pt x="229" y="570"/>
                        </a:cubicBezTo>
                        <a:cubicBezTo>
                          <a:pt x="229" y="570"/>
                          <a:pt x="229" y="570"/>
                          <a:pt x="229" y="570"/>
                        </a:cubicBezTo>
                        <a:cubicBezTo>
                          <a:pt x="229" y="570"/>
                          <a:pt x="229" y="570"/>
                          <a:pt x="229" y="570"/>
                        </a:cubicBezTo>
                        <a:cubicBezTo>
                          <a:pt x="229" y="570"/>
                          <a:pt x="229" y="570"/>
                          <a:pt x="229" y="570"/>
                        </a:cubicBezTo>
                        <a:cubicBezTo>
                          <a:pt x="229" y="570"/>
                          <a:pt x="229" y="570"/>
                          <a:pt x="229" y="570"/>
                        </a:cubicBezTo>
                        <a:cubicBezTo>
                          <a:pt x="228" y="570"/>
                          <a:pt x="228" y="570"/>
                          <a:pt x="228" y="570"/>
                        </a:cubicBezTo>
                        <a:cubicBezTo>
                          <a:pt x="228" y="570"/>
                          <a:pt x="228" y="570"/>
                          <a:pt x="228" y="570"/>
                        </a:cubicBezTo>
                        <a:cubicBezTo>
                          <a:pt x="228" y="570"/>
                          <a:pt x="228" y="570"/>
                          <a:pt x="228" y="570"/>
                        </a:cubicBezTo>
                        <a:cubicBezTo>
                          <a:pt x="228" y="570"/>
                          <a:pt x="228" y="570"/>
                          <a:pt x="228" y="570"/>
                        </a:cubicBezTo>
                        <a:cubicBezTo>
                          <a:pt x="228" y="570"/>
                          <a:pt x="228" y="570"/>
                          <a:pt x="228" y="570"/>
                        </a:cubicBezTo>
                        <a:cubicBezTo>
                          <a:pt x="228" y="570"/>
                          <a:pt x="228" y="570"/>
                          <a:pt x="228" y="570"/>
                        </a:cubicBezTo>
                        <a:cubicBezTo>
                          <a:pt x="228" y="570"/>
                          <a:pt x="228" y="570"/>
                          <a:pt x="228" y="570"/>
                        </a:cubicBezTo>
                        <a:cubicBezTo>
                          <a:pt x="227" y="570"/>
                          <a:pt x="227" y="570"/>
                          <a:pt x="227" y="570"/>
                        </a:cubicBezTo>
                        <a:cubicBezTo>
                          <a:pt x="227" y="570"/>
                          <a:pt x="227" y="570"/>
                          <a:pt x="227" y="570"/>
                        </a:cubicBezTo>
                        <a:cubicBezTo>
                          <a:pt x="227" y="570"/>
                          <a:pt x="227" y="570"/>
                          <a:pt x="227" y="570"/>
                        </a:cubicBezTo>
                        <a:cubicBezTo>
                          <a:pt x="227" y="570"/>
                          <a:pt x="227" y="570"/>
                          <a:pt x="227" y="570"/>
                        </a:cubicBezTo>
                        <a:cubicBezTo>
                          <a:pt x="227" y="570"/>
                          <a:pt x="227" y="570"/>
                          <a:pt x="227" y="570"/>
                        </a:cubicBezTo>
                        <a:cubicBezTo>
                          <a:pt x="227" y="570"/>
                          <a:pt x="227" y="570"/>
                          <a:pt x="227" y="570"/>
                        </a:cubicBezTo>
                        <a:cubicBezTo>
                          <a:pt x="226" y="570"/>
                          <a:pt x="226" y="570"/>
                          <a:pt x="226" y="570"/>
                        </a:cubicBezTo>
                        <a:cubicBezTo>
                          <a:pt x="226" y="570"/>
                          <a:pt x="226" y="570"/>
                          <a:pt x="226" y="570"/>
                        </a:cubicBezTo>
                        <a:cubicBezTo>
                          <a:pt x="226" y="570"/>
                          <a:pt x="226" y="570"/>
                          <a:pt x="226" y="570"/>
                        </a:cubicBezTo>
                        <a:cubicBezTo>
                          <a:pt x="226" y="570"/>
                          <a:pt x="226" y="570"/>
                          <a:pt x="226" y="570"/>
                        </a:cubicBezTo>
                        <a:cubicBezTo>
                          <a:pt x="226" y="569"/>
                          <a:pt x="226" y="569"/>
                          <a:pt x="226" y="569"/>
                        </a:cubicBezTo>
                        <a:cubicBezTo>
                          <a:pt x="225" y="569"/>
                          <a:pt x="225" y="569"/>
                          <a:pt x="225" y="569"/>
                        </a:cubicBezTo>
                        <a:cubicBezTo>
                          <a:pt x="225" y="569"/>
                          <a:pt x="225" y="569"/>
                          <a:pt x="225" y="569"/>
                        </a:cubicBezTo>
                        <a:cubicBezTo>
                          <a:pt x="225" y="569"/>
                          <a:pt x="225" y="569"/>
                          <a:pt x="225" y="569"/>
                        </a:cubicBezTo>
                        <a:cubicBezTo>
                          <a:pt x="225" y="569"/>
                          <a:pt x="225" y="569"/>
                          <a:pt x="225" y="569"/>
                        </a:cubicBezTo>
                        <a:cubicBezTo>
                          <a:pt x="225" y="569"/>
                          <a:pt x="225" y="569"/>
                          <a:pt x="225" y="569"/>
                        </a:cubicBezTo>
                        <a:cubicBezTo>
                          <a:pt x="225" y="569"/>
                          <a:pt x="225" y="569"/>
                          <a:pt x="225" y="569"/>
                        </a:cubicBezTo>
                        <a:cubicBezTo>
                          <a:pt x="225" y="569"/>
                          <a:pt x="225" y="569"/>
                          <a:pt x="225" y="569"/>
                        </a:cubicBezTo>
                        <a:cubicBezTo>
                          <a:pt x="225" y="569"/>
                          <a:pt x="225" y="569"/>
                          <a:pt x="225" y="569"/>
                        </a:cubicBezTo>
                        <a:cubicBezTo>
                          <a:pt x="224" y="569"/>
                          <a:pt x="224" y="569"/>
                          <a:pt x="224" y="569"/>
                        </a:cubicBezTo>
                        <a:cubicBezTo>
                          <a:pt x="224" y="569"/>
                          <a:pt x="224" y="569"/>
                          <a:pt x="224" y="569"/>
                        </a:cubicBezTo>
                        <a:cubicBezTo>
                          <a:pt x="224" y="569"/>
                          <a:pt x="224" y="569"/>
                          <a:pt x="224" y="569"/>
                        </a:cubicBezTo>
                        <a:cubicBezTo>
                          <a:pt x="224" y="570"/>
                          <a:pt x="224" y="570"/>
                          <a:pt x="224" y="570"/>
                        </a:cubicBezTo>
                        <a:cubicBezTo>
                          <a:pt x="224" y="570"/>
                          <a:pt x="224" y="570"/>
                          <a:pt x="224" y="570"/>
                        </a:cubicBezTo>
                        <a:cubicBezTo>
                          <a:pt x="224" y="570"/>
                          <a:pt x="224" y="570"/>
                          <a:pt x="224" y="570"/>
                        </a:cubicBezTo>
                        <a:cubicBezTo>
                          <a:pt x="225" y="570"/>
                          <a:pt x="225" y="570"/>
                          <a:pt x="225" y="570"/>
                        </a:cubicBezTo>
                        <a:cubicBezTo>
                          <a:pt x="225" y="570"/>
                          <a:pt x="225" y="570"/>
                          <a:pt x="225" y="570"/>
                        </a:cubicBezTo>
                        <a:cubicBezTo>
                          <a:pt x="225" y="570"/>
                          <a:pt x="225" y="570"/>
                          <a:pt x="225" y="570"/>
                        </a:cubicBezTo>
                        <a:cubicBezTo>
                          <a:pt x="225" y="571"/>
                          <a:pt x="225" y="571"/>
                          <a:pt x="225" y="571"/>
                        </a:cubicBezTo>
                        <a:cubicBezTo>
                          <a:pt x="225" y="571"/>
                          <a:pt x="225" y="571"/>
                          <a:pt x="225" y="571"/>
                        </a:cubicBezTo>
                        <a:cubicBezTo>
                          <a:pt x="225" y="571"/>
                          <a:pt x="225" y="571"/>
                          <a:pt x="225" y="571"/>
                        </a:cubicBezTo>
                        <a:cubicBezTo>
                          <a:pt x="225" y="571"/>
                          <a:pt x="225" y="571"/>
                          <a:pt x="225" y="571"/>
                        </a:cubicBezTo>
                        <a:cubicBezTo>
                          <a:pt x="225" y="571"/>
                          <a:pt x="225" y="571"/>
                          <a:pt x="225" y="571"/>
                        </a:cubicBezTo>
                        <a:cubicBezTo>
                          <a:pt x="225" y="571"/>
                          <a:pt x="225" y="571"/>
                          <a:pt x="225" y="571"/>
                        </a:cubicBezTo>
                        <a:cubicBezTo>
                          <a:pt x="225" y="571"/>
                          <a:pt x="225" y="571"/>
                          <a:pt x="225" y="571"/>
                        </a:cubicBezTo>
                        <a:cubicBezTo>
                          <a:pt x="225" y="571"/>
                          <a:pt x="225" y="571"/>
                          <a:pt x="225" y="571"/>
                        </a:cubicBezTo>
                        <a:cubicBezTo>
                          <a:pt x="226" y="572"/>
                          <a:pt x="226" y="572"/>
                          <a:pt x="226" y="572"/>
                        </a:cubicBezTo>
                        <a:cubicBezTo>
                          <a:pt x="226" y="572"/>
                          <a:pt x="226" y="572"/>
                          <a:pt x="226" y="572"/>
                        </a:cubicBezTo>
                        <a:cubicBezTo>
                          <a:pt x="226" y="572"/>
                          <a:pt x="226" y="572"/>
                          <a:pt x="226" y="572"/>
                        </a:cubicBezTo>
                        <a:cubicBezTo>
                          <a:pt x="226" y="572"/>
                          <a:pt x="226" y="572"/>
                          <a:pt x="226" y="572"/>
                        </a:cubicBezTo>
                        <a:cubicBezTo>
                          <a:pt x="226" y="572"/>
                          <a:pt x="226" y="572"/>
                          <a:pt x="226" y="572"/>
                        </a:cubicBezTo>
                        <a:cubicBezTo>
                          <a:pt x="226" y="572"/>
                          <a:pt x="226" y="572"/>
                          <a:pt x="226" y="572"/>
                        </a:cubicBezTo>
                        <a:cubicBezTo>
                          <a:pt x="226" y="572"/>
                          <a:pt x="226" y="572"/>
                          <a:pt x="226" y="572"/>
                        </a:cubicBezTo>
                        <a:cubicBezTo>
                          <a:pt x="226" y="572"/>
                          <a:pt x="226" y="572"/>
                          <a:pt x="226" y="572"/>
                        </a:cubicBezTo>
                        <a:cubicBezTo>
                          <a:pt x="226" y="572"/>
                          <a:pt x="226" y="572"/>
                          <a:pt x="226" y="572"/>
                        </a:cubicBezTo>
                        <a:cubicBezTo>
                          <a:pt x="226" y="572"/>
                          <a:pt x="226" y="572"/>
                          <a:pt x="226" y="572"/>
                        </a:cubicBezTo>
                        <a:cubicBezTo>
                          <a:pt x="226" y="572"/>
                          <a:pt x="226" y="572"/>
                          <a:pt x="226" y="572"/>
                        </a:cubicBezTo>
                        <a:cubicBezTo>
                          <a:pt x="226" y="573"/>
                          <a:pt x="226" y="573"/>
                          <a:pt x="226" y="573"/>
                        </a:cubicBezTo>
                        <a:cubicBezTo>
                          <a:pt x="226" y="573"/>
                          <a:pt x="226" y="573"/>
                          <a:pt x="226" y="573"/>
                        </a:cubicBezTo>
                        <a:cubicBezTo>
                          <a:pt x="226" y="573"/>
                          <a:pt x="226" y="573"/>
                          <a:pt x="226" y="573"/>
                        </a:cubicBezTo>
                        <a:cubicBezTo>
                          <a:pt x="225" y="573"/>
                          <a:pt x="225" y="573"/>
                          <a:pt x="225" y="573"/>
                        </a:cubicBezTo>
                        <a:cubicBezTo>
                          <a:pt x="225" y="573"/>
                          <a:pt x="225" y="573"/>
                          <a:pt x="225" y="573"/>
                        </a:cubicBezTo>
                        <a:cubicBezTo>
                          <a:pt x="225" y="573"/>
                          <a:pt x="225" y="573"/>
                          <a:pt x="225" y="573"/>
                        </a:cubicBezTo>
                        <a:cubicBezTo>
                          <a:pt x="225" y="574"/>
                          <a:pt x="225" y="574"/>
                          <a:pt x="225" y="574"/>
                        </a:cubicBezTo>
                        <a:cubicBezTo>
                          <a:pt x="225" y="574"/>
                          <a:pt x="225" y="574"/>
                          <a:pt x="225" y="574"/>
                        </a:cubicBezTo>
                        <a:cubicBezTo>
                          <a:pt x="225" y="574"/>
                          <a:pt x="225" y="574"/>
                          <a:pt x="225" y="574"/>
                        </a:cubicBezTo>
                        <a:cubicBezTo>
                          <a:pt x="225" y="574"/>
                          <a:pt x="225" y="574"/>
                          <a:pt x="225" y="574"/>
                        </a:cubicBezTo>
                        <a:cubicBezTo>
                          <a:pt x="225" y="574"/>
                          <a:pt x="225" y="574"/>
                          <a:pt x="225" y="574"/>
                        </a:cubicBezTo>
                        <a:cubicBezTo>
                          <a:pt x="225" y="574"/>
                          <a:pt x="225" y="574"/>
                          <a:pt x="225" y="574"/>
                        </a:cubicBezTo>
                        <a:cubicBezTo>
                          <a:pt x="225" y="575"/>
                          <a:pt x="225" y="575"/>
                          <a:pt x="225" y="575"/>
                        </a:cubicBezTo>
                        <a:cubicBezTo>
                          <a:pt x="226" y="575"/>
                          <a:pt x="226" y="575"/>
                          <a:pt x="226" y="575"/>
                        </a:cubicBezTo>
                        <a:cubicBezTo>
                          <a:pt x="226" y="575"/>
                          <a:pt x="226" y="575"/>
                          <a:pt x="226" y="575"/>
                        </a:cubicBezTo>
                        <a:cubicBezTo>
                          <a:pt x="226" y="575"/>
                          <a:pt x="226" y="575"/>
                          <a:pt x="226" y="575"/>
                        </a:cubicBezTo>
                        <a:cubicBezTo>
                          <a:pt x="226" y="575"/>
                          <a:pt x="226" y="575"/>
                          <a:pt x="226" y="575"/>
                        </a:cubicBezTo>
                        <a:cubicBezTo>
                          <a:pt x="226" y="575"/>
                          <a:pt x="226" y="575"/>
                          <a:pt x="226" y="575"/>
                        </a:cubicBezTo>
                        <a:cubicBezTo>
                          <a:pt x="225" y="575"/>
                          <a:pt x="225" y="575"/>
                          <a:pt x="225" y="575"/>
                        </a:cubicBezTo>
                        <a:cubicBezTo>
                          <a:pt x="225" y="575"/>
                          <a:pt x="225" y="575"/>
                          <a:pt x="225" y="575"/>
                        </a:cubicBezTo>
                        <a:cubicBezTo>
                          <a:pt x="225" y="575"/>
                          <a:pt x="225" y="575"/>
                          <a:pt x="225" y="575"/>
                        </a:cubicBezTo>
                        <a:cubicBezTo>
                          <a:pt x="225" y="575"/>
                          <a:pt x="225" y="575"/>
                          <a:pt x="225" y="575"/>
                        </a:cubicBezTo>
                        <a:cubicBezTo>
                          <a:pt x="225" y="575"/>
                          <a:pt x="225" y="575"/>
                          <a:pt x="225" y="575"/>
                        </a:cubicBezTo>
                        <a:cubicBezTo>
                          <a:pt x="225" y="575"/>
                          <a:pt x="225" y="575"/>
                          <a:pt x="225" y="575"/>
                        </a:cubicBezTo>
                        <a:cubicBezTo>
                          <a:pt x="224" y="575"/>
                          <a:pt x="224" y="575"/>
                          <a:pt x="224" y="575"/>
                        </a:cubicBezTo>
                        <a:cubicBezTo>
                          <a:pt x="224" y="575"/>
                          <a:pt x="224" y="575"/>
                          <a:pt x="224" y="575"/>
                        </a:cubicBezTo>
                        <a:cubicBezTo>
                          <a:pt x="224" y="576"/>
                          <a:pt x="224" y="576"/>
                          <a:pt x="224" y="576"/>
                        </a:cubicBezTo>
                        <a:cubicBezTo>
                          <a:pt x="224" y="576"/>
                          <a:pt x="224" y="576"/>
                          <a:pt x="224" y="576"/>
                        </a:cubicBezTo>
                        <a:cubicBezTo>
                          <a:pt x="224" y="576"/>
                          <a:pt x="224" y="576"/>
                          <a:pt x="224" y="576"/>
                        </a:cubicBezTo>
                        <a:cubicBezTo>
                          <a:pt x="224" y="576"/>
                          <a:pt x="224" y="576"/>
                          <a:pt x="224" y="576"/>
                        </a:cubicBezTo>
                        <a:cubicBezTo>
                          <a:pt x="224" y="576"/>
                          <a:pt x="224" y="576"/>
                          <a:pt x="224" y="576"/>
                        </a:cubicBezTo>
                        <a:cubicBezTo>
                          <a:pt x="224" y="576"/>
                          <a:pt x="224" y="576"/>
                          <a:pt x="224" y="576"/>
                        </a:cubicBezTo>
                        <a:cubicBezTo>
                          <a:pt x="224" y="576"/>
                          <a:pt x="224" y="576"/>
                          <a:pt x="224" y="576"/>
                        </a:cubicBezTo>
                        <a:cubicBezTo>
                          <a:pt x="224" y="576"/>
                          <a:pt x="224" y="576"/>
                          <a:pt x="224" y="576"/>
                        </a:cubicBezTo>
                        <a:cubicBezTo>
                          <a:pt x="224" y="576"/>
                          <a:pt x="224" y="576"/>
                          <a:pt x="224" y="576"/>
                        </a:cubicBezTo>
                        <a:cubicBezTo>
                          <a:pt x="224" y="576"/>
                          <a:pt x="224" y="576"/>
                          <a:pt x="224" y="576"/>
                        </a:cubicBezTo>
                        <a:cubicBezTo>
                          <a:pt x="224" y="576"/>
                          <a:pt x="224" y="576"/>
                          <a:pt x="224" y="576"/>
                        </a:cubicBezTo>
                        <a:cubicBezTo>
                          <a:pt x="224" y="576"/>
                          <a:pt x="224" y="576"/>
                          <a:pt x="224" y="576"/>
                        </a:cubicBezTo>
                        <a:cubicBezTo>
                          <a:pt x="223" y="576"/>
                          <a:pt x="223" y="576"/>
                          <a:pt x="223" y="576"/>
                        </a:cubicBezTo>
                        <a:cubicBezTo>
                          <a:pt x="223" y="575"/>
                          <a:pt x="223" y="575"/>
                          <a:pt x="223" y="575"/>
                        </a:cubicBezTo>
                        <a:cubicBezTo>
                          <a:pt x="223" y="575"/>
                          <a:pt x="223" y="575"/>
                          <a:pt x="223" y="575"/>
                        </a:cubicBezTo>
                        <a:cubicBezTo>
                          <a:pt x="223" y="575"/>
                          <a:pt x="223" y="575"/>
                          <a:pt x="223" y="575"/>
                        </a:cubicBezTo>
                        <a:cubicBezTo>
                          <a:pt x="223" y="575"/>
                          <a:pt x="223" y="575"/>
                          <a:pt x="223" y="575"/>
                        </a:cubicBezTo>
                        <a:cubicBezTo>
                          <a:pt x="223" y="575"/>
                          <a:pt x="223" y="575"/>
                          <a:pt x="223" y="575"/>
                        </a:cubicBezTo>
                        <a:cubicBezTo>
                          <a:pt x="223" y="575"/>
                          <a:pt x="223" y="575"/>
                          <a:pt x="223" y="575"/>
                        </a:cubicBezTo>
                        <a:cubicBezTo>
                          <a:pt x="223" y="575"/>
                          <a:pt x="223" y="575"/>
                          <a:pt x="223" y="575"/>
                        </a:cubicBezTo>
                        <a:cubicBezTo>
                          <a:pt x="223" y="575"/>
                          <a:pt x="223" y="575"/>
                          <a:pt x="223" y="575"/>
                        </a:cubicBezTo>
                        <a:cubicBezTo>
                          <a:pt x="223" y="575"/>
                          <a:pt x="223" y="575"/>
                          <a:pt x="223" y="575"/>
                        </a:cubicBezTo>
                        <a:cubicBezTo>
                          <a:pt x="222" y="575"/>
                          <a:pt x="222" y="575"/>
                          <a:pt x="222" y="575"/>
                        </a:cubicBezTo>
                        <a:cubicBezTo>
                          <a:pt x="222" y="575"/>
                          <a:pt x="222" y="575"/>
                          <a:pt x="222" y="575"/>
                        </a:cubicBezTo>
                        <a:cubicBezTo>
                          <a:pt x="222" y="575"/>
                          <a:pt x="222" y="575"/>
                          <a:pt x="222" y="575"/>
                        </a:cubicBezTo>
                        <a:cubicBezTo>
                          <a:pt x="222" y="575"/>
                          <a:pt x="222" y="575"/>
                          <a:pt x="222" y="575"/>
                        </a:cubicBezTo>
                        <a:cubicBezTo>
                          <a:pt x="222" y="575"/>
                          <a:pt x="222" y="575"/>
                          <a:pt x="222" y="575"/>
                        </a:cubicBezTo>
                        <a:cubicBezTo>
                          <a:pt x="221" y="575"/>
                          <a:pt x="221" y="575"/>
                          <a:pt x="221" y="575"/>
                        </a:cubicBezTo>
                        <a:cubicBezTo>
                          <a:pt x="221" y="575"/>
                          <a:pt x="221" y="575"/>
                          <a:pt x="221" y="575"/>
                        </a:cubicBezTo>
                        <a:cubicBezTo>
                          <a:pt x="221" y="575"/>
                          <a:pt x="221" y="575"/>
                          <a:pt x="221" y="575"/>
                        </a:cubicBezTo>
                        <a:cubicBezTo>
                          <a:pt x="221" y="575"/>
                          <a:pt x="221" y="575"/>
                          <a:pt x="221" y="575"/>
                        </a:cubicBezTo>
                        <a:cubicBezTo>
                          <a:pt x="221" y="575"/>
                          <a:pt x="221" y="575"/>
                          <a:pt x="221" y="575"/>
                        </a:cubicBezTo>
                        <a:cubicBezTo>
                          <a:pt x="221" y="575"/>
                          <a:pt x="221" y="575"/>
                          <a:pt x="221" y="575"/>
                        </a:cubicBezTo>
                        <a:cubicBezTo>
                          <a:pt x="221" y="575"/>
                          <a:pt x="221" y="575"/>
                          <a:pt x="221" y="575"/>
                        </a:cubicBezTo>
                        <a:cubicBezTo>
                          <a:pt x="220" y="575"/>
                          <a:pt x="220" y="575"/>
                          <a:pt x="220" y="575"/>
                        </a:cubicBezTo>
                        <a:cubicBezTo>
                          <a:pt x="220" y="575"/>
                          <a:pt x="220" y="575"/>
                          <a:pt x="220" y="575"/>
                        </a:cubicBezTo>
                        <a:cubicBezTo>
                          <a:pt x="220" y="575"/>
                          <a:pt x="220" y="575"/>
                          <a:pt x="220" y="575"/>
                        </a:cubicBezTo>
                        <a:cubicBezTo>
                          <a:pt x="220" y="575"/>
                          <a:pt x="220" y="575"/>
                          <a:pt x="220" y="575"/>
                        </a:cubicBezTo>
                        <a:cubicBezTo>
                          <a:pt x="220" y="575"/>
                          <a:pt x="220" y="575"/>
                          <a:pt x="220" y="575"/>
                        </a:cubicBezTo>
                        <a:cubicBezTo>
                          <a:pt x="220" y="575"/>
                          <a:pt x="220" y="575"/>
                          <a:pt x="220" y="575"/>
                        </a:cubicBezTo>
                        <a:cubicBezTo>
                          <a:pt x="220" y="575"/>
                          <a:pt x="220" y="575"/>
                          <a:pt x="220" y="575"/>
                        </a:cubicBezTo>
                        <a:cubicBezTo>
                          <a:pt x="220" y="575"/>
                          <a:pt x="220" y="575"/>
                          <a:pt x="220" y="575"/>
                        </a:cubicBezTo>
                        <a:cubicBezTo>
                          <a:pt x="220" y="575"/>
                          <a:pt x="220" y="575"/>
                          <a:pt x="220" y="575"/>
                        </a:cubicBezTo>
                        <a:cubicBezTo>
                          <a:pt x="220" y="575"/>
                          <a:pt x="220" y="575"/>
                          <a:pt x="220" y="575"/>
                        </a:cubicBezTo>
                        <a:cubicBezTo>
                          <a:pt x="219" y="575"/>
                          <a:pt x="219" y="575"/>
                          <a:pt x="219" y="575"/>
                        </a:cubicBezTo>
                        <a:cubicBezTo>
                          <a:pt x="219" y="575"/>
                          <a:pt x="219" y="575"/>
                          <a:pt x="219" y="575"/>
                        </a:cubicBezTo>
                        <a:cubicBezTo>
                          <a:pt x="219" y="575"/>
                          <a:pt x="219" y="575"/>
                          <a:pt x="219" y="575"/>
                        </a:cubicBezTo>
                        <a:cubicBezTo>
                          <a:pt x="219" y="575"/>
                          <a:pt x="219" y="575"/>
                          <a:pt x="219" y="575"/>
                        </a:cubicBezTo>
                        <a:cubicBezTo>
                          <a:pt x="219" y="574"/>
                          <a:pt x="219" y="574"/>
                          <a:pt x="219" y="574"/>
                        </a:cubicBezTo>
                        <a:cubicBezTo>
                          <a:pt x="219" y="574"/>
                          <a:pt x="219" y="574"/>
                          <a:pt x="219" y="574"/>
                        </a:cubicBezTo>
                        <a:cubicBezTo>
                          <a:pt x="219" y="574"/>
                          <a:pt x="219" y="574"/>
                          <a:pt x="219" y="574"/>
                        </a:cubicBezTo>
                        <a:cubicBezTo>
                          <a:pt x="218" y="574"/>
                          <a:pt x="218" y="574"/>
                          <a:pt x="218" y="574"/>
                        </a:cubicBezTo>
                        <a:cubicBezTo>
                          <a:pt x="218" y="574"/>
                          <a:pt x="218" y="574"/>
                          <a:pt x="218" y="574"/>
                        </a:cubicBezTo>
                        <a:cubicBezTo>
                          <a:pt x="218" y="574"/>
                          <a:pt x="218" y="574"/>
                          <a:pt x="218" y="574"/>
                        </a:cubicBezTo>
                        <a:cubicBezTo>
                          <a:pt x="218" y="574"/>
                          <a:pt x="218" y="574"/>
                          <a:pt x="218" y="574"/>
                        </a:cubicBezTo>
                        <a:cubicBezTo>
                          <a:pt x="218" y="574"/>
                          <a:pt x="218" y="574"/>
                          <a:pt x="218" y="574"/>
                        </a:cubicBezTo>
                        <a:cubicBezTo>
                          <a:pt x="218" y="574"/>
                          <a:pt x="218" y="574"/>
                          <a:pt x="218" y="574"/>
                        </a:cubicBezTo>
                        <a:cubicBezTo>
                          <a:pt x="217" y="574"/>
                          <a:pt x="217" y="574"/>
                          <a:pt x="217" y="574"/>
                        </a:cubicBezTo>
                        <a:cubicBezTo>
                          <a:pt x="217" y="574"/>
                          <a:pt x="217" y="574"/>
                          <a:pt x="217" y="574"/>
                        </a:cubicBezTo>
                        <a:cubicBezTo>
                          <a:pt x="217" y="574"/>
                          <a:pt x="217" y="574"/>
                          <a:pt x="217" y="574"/>
                        </a:cubicBezTo>
                        <a:cubicBezTo>
                          <a:pt x="217" y="574"/>
                          <a:pt x="217" y="574"/>
                          <a:pt x="217" y="574"/>
                        </a:cubicBezTo>
                        <a:cubicBezTo>
                          <a:pt x="217" y="574"/>
                          <a:pt x="217" y="574"/>
                          <a:pt x="217" y="574"/>
                        </a:cubicBezTo>
                        <a:cubicBezTo>
                          <a:pt x="217" y="574"/>
                          <a:pt x="217" y="574"/>
                          <a:pt x="217" y="574"/>
                        </a:cubicBezTo>
                        <a:cubicBezTo>
                          <a:pt x="217" y="574"/>
                          <a:pt x="217" y="574"/>
                          <a:pt x="217" y="574"/>
                        </a:cubicBezTo>
                        <a:cubicBezTo>
                          <a:pt x="216" y="574"/>
                          <a:pt x="216" y="574"/>
                          <a:pt x="216" y="574"/>
                        </a:cubicBezTo>
                        <a:cubicBezTo>
                          <a:pt x="216" y="574"/>
                          <a:pt x="216" y="574"/>
                          <a:pt x="216" y="574"/>
                        </a:cubicBezTo>
                        <a:cubicBezTo>
                          <a:pt x="216" y="574"/>
                          <a:pt x="216" y="574"/>
                          <a:pt x="216" y="574"/>
                        </a:cubicBezTo>
                        <a:cubicBezTo>
                          <a:pt x="216" y="575"/>
                          <a:pt x="216" y="575"/>
                          <a:pt x="216" y="575"/>
                        </a:cubicBezTo>
                        <a:cubicBezTo>
                          <a:pt x="216" y="575"/>
                          <a:pt x="216" y="575"/>
                          <a:pt x="216" y="575"/>
                        </a:cubicBezTo>
                        <a:cubicBezTo>
                          <a:pt x="216" y="575"/>
                          <a:pt x="216" y="575"/>
                          <a:pt x="216" y="575"/>
                        </a:cubicBezTo>
                        <a:cubicBezTo>
                          <a:pt x="216" y="575"/>
                          <a:pt x="216" y="575"/>
                          <a:pt x="216" y="575"/>
                        </a:cubicBezTo>
                        <a:cubicBezTo>
                          <a:pt x="215" y="574"/>
                          <a:pt x="215" y="574"/>
                          <a:pt x="215" y="574"/>
                        </a:cubicBezTo>
                        <a:cubicBezTo>
                          <a:pt x="215" y="574"/>
                          <a:pt x="215" y="574"/>
                          <a:pt x="215" y="574"/>
                        </a:cubicBezTo>
                        <a:cubicBezTo>
                          <a:pt x="215" y="574"/>
                          <a:pt x="215" y="574"/>
                          <a:pt x="215" y="574"/>
                        </a:cubicBezTo>
                        <a:cubicBezTo>
                          <a:pt x="215" y="574"/>
                          <a:pt x="215" y="574"/>
                          <a:pt x="215" y="574"/>
                        </a:cubicBezTo>
                        <a:cubicBezTo>
                          <a:pt x="215" y="574"/>
                          <a:pt x="215" y="574"/>
                          <a:pt x="215" y="574"/>
                        </a:cubicBezTo>
                        <a:cubicBezTo>
                          <a:pt x="215" y="574"/>
                          <a:pt x="215" y="574"/>
                          <a:pt x="215" y="574"/>
                        </a:cubicBezTo>
                        <a:cubicBezTo>
                          <a:pt x="214" y="574"/>
                          <a:pt x="214" y="574"/>
                          <a:pt x="214" y="574"/>
                        </a:cubicBezTo>
                        <a:cubicBezTo>
                          <a:pt x="214" y="574"/>
                          <a:pt x="214" y="574"/>
                          <a:pt x="214" y="574"/>
                        </a:cubicBezTo>
                        <a:cubicBezTo>
                          <a:pt x="214" y="574"/>
                          <a:pt x="214" y="574"/>
                          <a:pt x="214" y="574"/>
                        </a:cubicBezTo>
                        <a:cubicBezTo>
                          <a:pt x="214" y="574"/>
                          <a:pt x="214" y="574"/>
                          <a:pt x="214" y="574"/>
                        </a:cubicBezTo>
                        <a:cubicBezTo>
                          <a:pt x="214" y="574"/>
                          <a:pt x="214" y="574"/>
                          <a:pt x="214" y="574"/>
                        </a:cubicBezTo>
                        <a:cubicBezTo>
                          <a:pt x="214" y="574"/>
                          <a:pt x="214" y="574"/>
                          <a:pt x="214" y="574"/>
                        </a:cubicBezTo>
                        <a:cubicBezTo>
                          <a:pt x="214" y="573"/>
                          <a:pt x="214" y="573"/>
                          <a:pt x="214" y="573"/>
                        </a:cubicBezTo>
                        <a:cubicBezTo>
                          <a:pt x="214" y="573"/>
                          <a:pt x="214" y="573"/>
                          <a:pt x="214" y="573"/>
                        </a:cubicBezTo>
                        <a:cubicBezTo>
                          <a:pt x="214" y="573"/>
                          <a:pt x="214" y="573"/>
                          <a:pt x="214" y="573"/>
                        </a:cubicBezTo>
                        <a:cubicBezTo>
                          <a:pt x="214" y="573"/>
                          <a:pt x="214" y="573"/>
                          <a:pt x="214" y="573"/>
                        </a:cubicBezTo>
                        <a:cubicBezTo>
                          <a:pt x="213" y="573"/>
                          <a:pt x="213" y="573"/>
                          <a:pt x="213" y="573"/>
                        </a:cubicBezTo>
                        <a:cubicBezTo>
                          <a:pt x="213" y="573"/>
                          <a:pt x="213" y="573"/>
                          <a:pt x="213" y="573"/>
                        </a:cubicBezTo>
                        <a:cubicBezTo>
                          <a:pt x="213" y="573"/>
                          <a:pt x="213" y="573"/>
                          <a:pt x="213" y="573"/>
                        </a:cubicBezTo>
                        <a:cubicBezTo>
                          <a:pt x="213" y="573"/>
                          <a:pt x="213" y="573"/>
                          <a:pt x="213" y="573"/>
                        </a:cubicBezTo>
                        <a:cubicBezTo>
                          <a:pt x="213" y="573"/>
                          <a:pt x="213" y="573"/>
                          <a:pt x="213" y="573"/>
                        </a:cubicBezTo>
                        <a:cubicBezTo>
                          <a:pt x="213" y="572"/>
                          <a:pt x="213" y="572"/>
                          <a:pt x="213" y="572"/>
                        </a:cubicBezTo>
                        <a:cubicBezTo>
                          <a:pt x="213" y="572"/>
                          <a:pt x="213" y="572"/>
                          <a:pt x="213" y="572"/>
                        </a:cubicBezTo>
                        <a:cubicBezTo>
                          <a:pt x="213" y="572"/>
                          <a:pt x="213" y="572"/>
                          <a:pt x="213" y="572"/>
                        </a:cubicBezTo>
                        <a:cubicBezTo>
                          <a:pt x="213" y="572"/>
                          <a:pt x="213" y="572"/>
                          <a:pt x="213" y="572"/>
                        </a:cubicBezTo>
                        <a:cubicBezTo>
                          <a:pt x="213" y="572"/>
                          <a:pt x="213" y="572"/>
                          <a:pt x="213" y="572"/>
                        </a:cubicBezTo>
                        <a:cubicBezTo>
                          <a:pt x="213" y="571"/>
                          <a:pt x="213" y="571"/>
                          <a:pt x="213" y="571"/>
                        </a:cubicBezTo>
                        <a:cubicBezTo>
                          <a:pt x="213" y="571"/>
                          <a:pt x="213" y="571"/>
                          <a:pt x="213" y="571"/>
                        </a:cubicBezTo>
                        <a:cubicBezTo>
                          <a:pt x="213" y="571"/>
                          <a:pt x="213" y="571"/>
                          <a:pt x="213" y="571"/>
                        </a:cubicBezTo>
                        <a:cubicBezTo>
                          <a:pt x="213" y="570"/>
                          <a:pt x="213" y="570"/>
                          <a:pt x="213" y="570"/>
                        </a:cubicBezTo>
                        <a:cubicBezTo>
                          <a:pt x="213" y="570"/>
                          <a:pt x="213" y="570"/>
                          <a:pt x="213" y="570"/>
                        </a:cubicBezTo>
                        <a:cubicBezTo>
                          <a:pt x="213" y="570"/>
                          <a:pt x="213" y="570"/>
                          <a:pt x="213" y="570"/>
                        </a:cubicBezTo>
                        <a:cubicBezTo>
                          <a:pt x="213" y="570"/>
                          <a:pt x="213" y="570"/>
                          <a:pt x="213" y="570"/>
                        </a:cubicBezTo>
                        <a:cubicBezTo>
                          <a:pt x="213" y="570"/>
                          <a:pt x="213" y="570"/>
                          <a:pt x="213" y="570"/>
                        </a:cubicBezTo>
                        <a:cubicBezTo>
                          <a:pt x="213" y="570"/>
                          <a:pt x="213" y="569"/>
                          <a:pt x="213" y="569"/>
                        </a:cubicBezTo>
                        <a:cubicBezTo>
                          <a:pt x="213" y="569"/>
                          <a:pt x="213" y="569"/>
                          <a:pt x="213" y="569"/>
                        </a:cubicBezTo>
                        <a:cubicBezTo>
                          <a:pt x="213" y="569"/>
                          <a:pt x="213" y="569"/>
                          <a:pt x="213" y="569"/>
                        </a:cubicBezTo>
                        <a:cubicBezTo>
                          <a:pt x="214" y="569"/>
                          <a:pt x="214" y="569"/>
                          <a:pt x="214" y="569"/>
                        </a:cubicBezTo>
                        <a:cubicBezTo>
                          <a:pt x="214" y="569"/>
                          <a:pt x="214" y="569"/>
                          <a:pt x="214" y="569"/>
                        </a:cubicBezTo>
                        <a:cubicBezTo>
                          <a:pt x="214" y="569"/>
                          <a:pt x="214" y="569"/>
                          <a:pt x="214" y="569"/>
                        </a:cubicBezTo>
                        <a:cubicBezTo>
                          <a:pt x="214" y="569"/>
                          <a:pt x="214" y="569"/>
                          <a:pt x="214" y="569"/>
                        </a:cubicBezTo>
                        <a:cubicBezTo>
                          <a:pt x="214" y="568"/>
                          <a:pt x="214" y="568"/>
                          <a:pt x="214" y="568"/>
                        </a:cubicBezTo>
                        <a:cubicBezTo>
                          <a:pt x="214" y="568"/>
                          <a:pt x="214" y="568"/>
                          <a:pt x="214" y="568"/>
                        </a:cubicBezTo>
                        <a:cubicBezTo>
                          <a:pt x="214" y="568"/>
                          <a:pt x="214" y="568"/>
                          <a:pt x="214" y="568"/>
                        </a:cubicBezTo>
                        <a:cubicBezTo>
                          <a:pt x="214" y="568"/>
                          <a:pt x="214" y="568"/>
                          <a:pt x="214" y="568"/>
                        </a:cubicBezTo>
                        <a:cubicBezTo>
                          <a:pt x="214" y="568"/>
                          <a:pt x="214" y="568"/>
                          <a:pt x="214" y="568"/>
                        </a:cubicBezTo>
                        <a:cubicBezTo>
                          <a:pt x="214" y="568"/>
                          <a:pt x="214" y="568"/>
                          <a:pt x="214" y="568"/>
                        </a:cubicBezTo>
                        <a:cubicBezTo>
                          <a:pt x="213" y="568"/>
                          <a:pt x="213" y="568"/>
                          <a:pt x="213" y="568"/>
                        </a:cubicBezTo>
                        <a:cubicBezTo>
                          <a:pt x="213" y="568"/>
                          <a:pt x="213" y="568"/>
                          <a:pt x="213" y="568"/>
                        </a:cubicBezTo>
                        <a:cubicBezTo>
                          <a:pt x="213" y="568"/>
                          <a:pt x="213" y="568"/>
                          <a:pt x="213" y="568"/>
                        </a:cubicBezTo>
                        <a:cubicBezTo>
                          <a:pt x="213" y="567"/>
                          <a:pt x="213" y="567"/>
                          <a:pt x="213" y="567"/>
                        </a:cubicBezTo>
                        <a:cubicBezTo>
                          <a:pt x="213" y="567"/>
                          <a:pt x="213" y="567"/>
                          <a:pt x="213" y="567"/>
                        </a:cubicBezTo>
                        <a:cubicBezTo>
                          <a:pt x="213" y="567"/>
                          <a:pt x="213" y="567"/>
                          <a:pt x="213" y="567"/>
                        </a:cubicBezTo>
                        <a:cubicBezTo>
                          <a:pt x="213" y="567"/>
                          <a:pt x="213" y="567"/>
                          <a:pt x="213" y="567"/>
                        </a:cubicBezTo>
                        <a:cubicBezTo>
                          <a:pt x="213" y="567"/>
                          <a:pt x="213" y="567"/>
                          <a:pt x="213" y="567"/>
                        </a:cubicBezTo>
                        <a:cubicBezTo>
                          <a:pt x="212" y="566"/>
                          <a:pt x="212" y="566"/>
                          <a:pt x="212" y="566"/>
                        </a:cubicBezTo>
                        <a:cubicBezTo>
                          <a:pt x="212" y="566"/>
                          <a:pt x="212" y="566"/>
                          <a:pt x="212" y="566"/>
                        </a:cubicBezTo>
                        <a:cubicBezTo>
                          <a:pt x="212" y="566"/>
                          <a:pt x="212" y="566"/>
                          <a:pt x="212" y="566"/>
                        </a:cubicBezTo>
                        <a:cubicBezTo>
                          <a:pt x="212" y="566"/>
                          <a:pt x="212" y="566"/>
                          <a:pt x="212" y="566"/>
                        </a:cubicBezTo>
                        <a:cubicBezTo>
                          <a:pt x="212" y="566"/>
                          <a:pt x="212" y="566"/>
                          <a:pt x="212" y="566"/>
                        </a:cubicBezTo>
                        <a:cubicBezTo>
                          <a:pt x="212" y="566"/>
                          <a:pt x="212" y="566"/>
                          <a:pt x="212" y="566"/>
                        </a:cubicBezTo>
                        <a:cubicBezTo>
                          <a:pt x="212" y="566"/>
                          <a:pt x="212" y="566"/>
                          <a:pt x="212" y="566"/>
                        </a:cubicBezTo>
                        <a:cubicBezTo>
                          <a:pt x="211" y="566"/>
                          <a:pt x="211" y="566"/>
                          <a:pt x="211" y="566"/>
                        </a:cubicBezTo>
                        <a:cubicBezTo>
                          <a:pt x="211" y="566"/>
                          <a:pt x="211" y="566"/>
                          <a:pt x="211" y="566"/>
                        </a:cubicBezTo>
                        <a:cubicBezTo>
                          <a:pt x="211" y="566"/>
                          <a:pt x="211" y="566"/>
                          <a:pt x="211" y="566"/>
                        </a:cubicBezTo>
                        <a:cubicBezTo>
                          <a:pt x="211" y="566"/>
                          <a:pt x="211" y="566"/>
                          <a:pt x="211" y="566"/>
                        </a:cubicBezTo>
                        <a:cubicBezTo>
                          <a:pt x="211" y="566"/>
                          <a:pt x="211" y="566"/>
                          <a:pt x="211" y="566"/>
                        </a:cubicBezTo>
                        <a:cubicBezTo>
                          <a:pt x="211" y="566"/>
                          <a:pt x="211" y="566"/>
                          <a:pt x="211" y="566"/>
                        </a:cubicBezTo>
                        <a:cubicBezTo>
                          <a:pt x="211" y="566"/>
                          <a:pt x="211" y="566"/>
                          <a:pt x="211" y="566"/>
                        </a:cubicBezTo>
                        <a:cubicBezTo>
                          <a:pt x="210" y="565"/>
                          <a:pt x="210" y="565"/>
                          <a:pt x="210" y="565"/>
                        </a:cubicBezTo>
                        <a:cubicBezTo>
                          <a:pt x="210" y="565"/>
                          <a:pt x="210" y="565"/>
                          <a:pt x="210" y="565"/>
                        </a:cubicBezTo>
                        <a:cubicBezTo>
                          <a:pt x="210" y="565"/>
                          <a:pt x="210" y="565"/>
                          <a:pt x="210" y="565"/>
                        </a:cubicBezTo>
                        <a:cubicBezTo>
                          <a:pt x="210" y="565"/>
                          <a:pt x="210" y="565"/>
                          <a:pt x="210" y="565"/>
                        </a:cubicBezTo>
                        <a:cubicBezTo>
                          <a:pt x="210" y="564"/>
                          <a:pt x="210" y="564"/>
                          <a:pt x="210" y="564"/>
                        </a:cubicBezTo>
                        <a:cubicBezTo>
                          <a:pt x="210" y="564"/>
                          <a:pt x="210" y="564"/>
                          <a:pt x="210" y="564"/>
                        </a:cubicBezTo>
                        <a:cubicBezTo>
                          <a:pt x="210" y="564"/>
                          <a:pt x="210" y="564"/>
                          <a:pt x="210" y="564"/>
                        </a:cubicBezTo>
                        <a:cubicBezTo>
                          <a:pt x="210" y="564"/>
                          <a:pt x="210" y="564"/>
                          <a:pt x="210" y="564"/>
                        </a:cubicBezTo>
                        <a:cubicBezTo>
                          <a:pt x="209" y="564"/>
                          <a:pt x="209" y="564"/>
                          <a:pt x="209" y="564"/>
                        </a:cubicBezTo>
                        <a:cubicBezTo>
                          <a:pt x="209" y="564"/>
                          <a:pt x="209" y="564"/>
                          <a:pt x="209" y="564"/>
                        </a:cubicBezTo>
                        <a:cubicBezTo>
                          <a:pt x="209" y="564"/>
                          <a:pt x="209" y="564"/>
                          <a:pt x="209" y="564"/>
                        </a:cubicBezTo>
                        <a:cubicBezTo>
                          <a:pt x="209" y="564"/>
                          <a:pt x="209" y="564"/>
                          <a:pt x="209" y="564"/>
                        </a:cubicBezTo>
                        <a:cubicBezTo>
                          <a:pt x="209" y="564"/>
                          <a:pt x="209" y="564"/>
                          <a:pt x="209" y="564"/>
                        </a:cubicBezTo>
                        <a:cubicBezTo>
                          <a:pt x="209" y="564"/>
                          <a:pt x="209" y="564"/>
                          <a:pt x="209" y="564"/>
                        </a:cubicBezTo>
                        <a:cubicBezTo>
                          <a:pt x="209" y="564"/>
                          <a:pt x="209" y="564"/>
                          <a:pt x="209" y="564"/>
                        </a:cubicBezTo>
                        <a:cubicBezTo>
                          <a:pt x="209" y="564"/>
                          <a:pt x="209" y="564"/>
                          <a:pt x="209" y="564"/>
                        </a:cubicBezTo>
                        <a:cubicBezTo>
                          <a:pt x="208" y="564"/>
                          <a:pt x="208" y="564"/>
                          <a:pt x="208" y="564"/>
                        </a:cubicBezTo>
                        <a:cubicBezTo>
                          <a:pt x="208" y="564"/>
                          <a:pt x="208" y="564"/>
                          <a:pt x="208" y="564"/>
                        </a:cubicBezTo>
                        <a:cubicBezTo>
                          <a:pt x="208" y="564"/>
                          <a:pt x="208" y="564"/>
                          <a:pt x="208" y="564"/>
                        </a:cubicBezTo>
                        <a:cubicBezTo>
                          <a:pt x="208" y="564"/>
                          <a:pt x="208" y="564"/>
                          <a:pt x="208" y="564"/>
                        </a:cubicBezTo>
                        <a:cubicBezTo>
                          <a:pt x="208" y="565"/>
                          <a:pt x="208" y="565"/>
                          <a:pt x="208" y="565"/>
                        </a:cubicBezTo>
                        <a:cubicBezTo>
                          <a:pt x="208" y="565"/>
                          <a:pt x="208" y="565"/>
                          <a:pt x="208" y="565"/>
                        </a:cubicBezTo>
                        <a:cubicBezTo>
                          <a:pt x="208" y="565"/>
                          <a:pt x="208" y="565"/>
                          <a:pt x="208" y="565"/>
                        </a:cubicBezTo>
                        <a:cubicBezTo>
                          <a:pt x="208" y="565"/>
                          <a:pt x="208" y="565"/>
                          <a:pt x="208" y="565"/>
                        </a:cubicBezTo>
                        <a:cubicBezTo>
                          <a:pt x="208" y="565"/>
                          <a:pt x="208" y="565"/>
                          <a:pt x="208" y="565"/>
                        </a:cubicBezTo>
                        <a:cubicBezTo>
                          <a:pt x="207" y="565"/>
                          <a:pt x="207" y="565"/>
                          <a:pt x="207" y="565"/>
                        </a:cubicBezTo>
                        <a:cubicBezTo>
                          <a:pt x="207" y="565"/>
                          <a:pt x="207" y="565"/>
                          <a:pt x="207" y="565"/>
                        </a:cubicBezTo>
                        <a:cubicBezTo>
                          <a:pt x="207" y="565"/>
                          <a:pt x="207" y="565"/>
                          <a:pt x="207" y="565"/>
                        </a:cubicBezTo>
                        <a:cubicBezTo>
                          <a:pt x="207" y="565"/>
                          <a:pt x="207" y="565"/>
                          <a:pt x="207" y="565"/>
                        </a:cubicBezTo>
                        <a:cubicBezTo>
                          <a:pt x="207" y="565"/>
                          <a:pt x="207" y="565"/>
                          <a:pt x="207" y="565"/>
                        </a:cubicBezTo>
                        <a:cubicBezTo>
                          <a:pt x="207" y="565"/>
                          <a:pt x="207" y="565"/>
                          <a:pt x="207" y="565"/>
                        </a:cubicBezTo>
                        <a:cubicBezTo>
                          <a:pt x="207" y="565"/>
                          <a:pt x="207" y="565"/>
                          <a:pt x="207" y="565"/>
                        </a:cubicBezTo>
                        <a:cubicBezTo>
                          <a:pt x="207" y="565"/>
                          <a:pt x="207" y="564"/>
                          <a:pt x="207" y="564"/>
                        </a:cubicBezTo>
                        <a:cubicBezTo>
                          <a:pt x="207" y="564"/>
                          <a:pt x="207" y="564"/>
                          <a:pt x="207" y="564"/>
                        </a:cubicBezTo>
                        <a:cubicBezTo>
                          <a:pt x="207" y="564"/>
                          <a:pt x="207" y="564"/>
                          <a:pt x="207" y="564"/>
                        </a:cubicBezTo>
                        <a:cubicBezTo>
                          <a:pt x="206" y="564"/>
                          <a:pt x="206" y="564"/>
                          <a:pt x="206" y="564"/>
                        </a:cubicBezTo>
                        <a:cubicBezTo>
                          <a:pt x="206" y="564"/>
                          <a:pt x="206" y="564"/>
                          <a:pt x="206" y="564"/>
                        </a:cubicBezTo>
                        <a:cubicBezTo>
                          <a:pt x="206" y="564"/>
                          <a:pt x="206" y="564"/>
                          <a:pt x="206" y="564"/>
                        </a:cubicBezTo>
                        <a:cubicBezTo>
                          <a:pt x="206" y="564"/>
                          <a:pt x="206" y="564"/>
                          <a:pt x="206" y="564"/>
                        </a:cubicBezTo>
                        <a:cubicBezTo>
                          <a:pt x="206" y="564"/>
                          <a:pt x="206" y="564"/>
                          <a:pt x="206" y="564"/>
                        </a:cubicBezTo>
                        <a:cubicBezTo>
                          <a:pt x="206" y="564"/>
                          <a:pt x="206" y="564"/>
                          <a:pt x="206" y="564"/>
                        </a:cubicBezTo>
                        <a:cubicBezTo>
                          <a:pt x="206" y="564"/>
                          <a:pt x="206" y="564"/>
                          <a:pt x="206" y="564"/>
                        </a:cubicBezTo>
                        <a:cubicBezTo>
                          <a:pt x="205" y="564"/>
                          <a:pt x="205" y="564"/>
                          <a:pt x="205" y="564"/>
                        </a:cubicBezTo>
                        <a:cubicBezTo>
                          <a:pt x="205" y="564"/>
                          <a:pt x="205" y="564"/>
                          <a:pt x="205" y="564"/>
                        </a:cubicBezTo>
                        <a:cubicBezTo>
                          <a:pt x="205" y="564"/>
                          <a:pt x="205" y="564"/>
                          <a:pt x="205" y="564"/>
                        </a:cubicBezTo>
                        <a:cubicBezTo>
                          <a:pt x="205" y="564"/>
                          <a:pt x="205" y="564"/>
                          <a:pt x="205" y="564"/>
                        </a:cubicBezTo>
                        <a:cubicBezTo>
                          <a:pt x="205" y="564"/>
                          <a:pt x="205" y="564"/>
                          <a:pt x="205" y="564"/>
                        </a:cubicBezTo>
                        <a:cubicBezTo>
                          <a:pt x="205" y="564"/>
                          <a:pt x="205" y="564"/>
                          <a:pt x="205" y="564"/>
                        </a:cubicBezTo>
                        <a:cubicBezTo>
                          <a:pt x="205" y="564"/>
                          <a:pt x="205" y="564"/>
                          <a:pt x="205" y="564"/>
                        </a:cubicBezTo>
                        <a:cubicBezTo>
                          <a:pt x="204" y="564"/>
                          <a:pt x="204" y="564"/>
                          <a:pt x="204" y="564"/>
                        </a:cubicBezTo>
                        <a:cubicBezTo>
                          <a:pt x="204" y="564"/>
                          <a:pt x="204" y="564"/>
                          <a:pt x="204" y="564"/>
                        </a:cubicBezTo>
                        <a:cubicBezTo>
                          <a:pt x="204" y="564"/>
                          <a:pt x="204" y="564"/>
                          <a:pt x="204" y="564"/>
                        </a:cubicBezTo>
                        <a:cubicBezTo>
                          <a:pt x="204" y="564"/>
                          <a:pt x="204" y="564"/>
                          <a:pt x="204" y="564"/>
                        </a:cubicBezTo>
                        <a:cubicBezTo>
                          <a:pt x="204" y="564"/>
                          <a:pt x="204" y="564"/>
                          <a:pt x="204" y="564"/>
                        </a:cubicBezTo>
                        <a:cubicBezTo>
                          <a:pt x="204" y="564"/>
                          <a:pt x="204" y="564"/>
                          <a:pt x="204" y="564"/>
                        </a:cubicBezTo>
                        <a:cubicBezTo>
                          <a:pt x="204" y="564"/>
                          <a:pt x="204" y="564"/>
                          <a:pt x="204" y="564"/>
                        </a:cubicBezTo>
                        <a:cubicBezTo>
                          <a:pt x="204" y="563"/>
                          <a:pt x="204" y="563"/>
                          <a:pt x="204" y="563"/>
                        </a:cubicBezTo>
                        <a:cubicBezTo>
                          <a:pt x="204" y="563"/>
                          <a:pt x="204" y="563"/>
                          <a:pt x="204" y="563"/>
                        </a:cubicBezTo>
                        <a:cubicBezTo>
                          <a:pt x="204" y="563"/>
                          <a:pt x="204" y="563"/>
                          <a:pt x="204" y="563"/>
                        </a:cubicBezTo>
                        <a:cubicBezTo>
                          <a:pt x="203" y="563"/>
                          <a:pt x="203" y="563"/>
                          <a:pt x="203" y="563"/>
                        </a:cubicBezTo>
                        <a:cubicBezTo>
                          <a:pt x="203" y="563"/>
                          <a:pt x="203" y="563"/>
                          <a:pt x="203" y="563"/>
                        </a:cubicBezTo>
                        <a:cubicBezTo>
                          <a:pt x="203" y="563"/>
                          <a:pt x="203" y="563"/>
                          <a:pt x="203" y="563"/>
                        </a:cubicBezTo>
                        <a:cubicBezTo>
                          <a:pt x="203" y="563"/>
                          <a:pt x="203" y="563"/>
                          <a:pt x="203" y="563"/>
                        </a:cubicBezTo>
                        <a:cubicBezTo>
                          <a:pt x="203" y="562"/>
                          <a:pt x="203" y="562"/>
                          <a:pt x="203" y="562"/>
                        </a:cubicBezTo>
                        <a:cubicBezTo>
                          <a:pt x="203" y="562"/>
                          <a:pt x="203" y="562"/>
                          <a:pt x="203" y="562"/>
                        </a:cubicBezTo>
                        <a:cubicBezTo>
                          <a:pt x="203" y="562"/>
                          <a:pt x="203" y="562"/>
                          <a:pt x="203" y="562"/>
                        </a:cubicBezTo>
                        <a:cubicBezTo>
                          <a:pt x="203" y="562"/>
                          <a:pt x="202" y="562"/>
                          <a:pt x="202" y="562"/>
                        </a:cubicBezTo>
                        <a:cubicBezTo>
                          <a:pt x="202" y="562"/>
                          <a:pt x="202" y="562"/>
                          <a:pt x="202" y="562"/>
                        </a:cubicBezTo>
                        <a:cubicBezTo>
                          <a:pt x="202" y="562"/>
                          <a:pt x="202" y="562"/>
                          <a:pt x="202" y="562"/>
                        </a:cubicBezTo>
                        <a:cubicBezTo>
                          <a:pt x="202" y="562"/>
                          <a:pt x="202" y="562"/>
                          <a:pt x="202" y="562"/>
                        </a:cubicBezTo>
                        <a:cubicBezTo>
                          <a:pt x="202" y="562"/>
                          <a:pt x="202" y="562"/>
                          <a:pt x="202" y="562"/>
                        </a:cubicBezTo>
                        <a:cubicBezTo>
                          <a:pt x="202" y="562"/>
                          <a:pt x="202" y="562"/>
                          <a:pt x="202" y="562"/>
                        </a:cubicBezTo>
                        <a:cubicBezTo>
                          <a:pt x="202" y="562"/>
                          <a:pt x="202" y="562"/>
                          <a:pt x="202" y="562"/>
                        </a:cubicBezTo>
                        <a:cubicBezTo>
                          <a:pt x="201" y="562"/>
                          <a:pt x="201" y="562"/>
                          <a:pt x="201" y="562"/>
                        </a:cubicBezTo>
                        <a:cubicBezTo>
                          <a:pt x="201" y="562"/>
                          <a:pt x="201" y="562"/>
                          <a:pt x="201" y="562"/>
                        </a:cubicBezTo>
                        <a:cubicBezTo>
                          <a:pt x="201" y="562"/>
                          <a:pt x="201" y="562"/>
                          <a:pt x="201" y="562"/>
                        </a:cubicBezTo>
                        <a:cubicBezTo>
                          <a:pt x="201" y="562"/>
                          <a:pt x="201" y="562"/>
                          <a:pt x="201" y="562"/>
                        </a:cubicBezTo>
                        <a:cubicBezTo>
                          <a:pt x="201" y="561"/>
                          <a:pt x="201" y="561"/>
                          <a:pt x="201" y="561"/>
                        </a:cubicBezTo>
                        <a:cubicBezTo>
                          <a:pt x="201" y="561"/>
                          <a:pt x="201" y="561"/>
                          <a:pt x="201" y="561"/>
                        </a:cubicBezTo>
                        <a:cubicBezTo>
                          <a:pt x="201" y="561"/>
                          <a:pt x="201" y="561"/>
                          <a:pt x="201" y="561"/>
                        </a:cubicBezTo>
                        <a:cubicBezTo>
                          <a:pt x="201" y="561"/>
                          <a:pt x="201" y="561"/>
                          <a:pt x="201" y="561"/>
                        </a:cubicBezTo>
                        <a:cubicBezTo>
                          <a:pt x="201" y="561"/>
                          <a:pt x="201" y="561"/>
                          <a:pt x="201" y="561"/>
                        </a:cubicBezTo>
                        <a:cubicBezTo>
                          <a:pt x="201" y="560"/>
                          <a:pt x="201" y="560"/>
                          <a:pt x="201" y="560"/>
                        </a:cubicBezTo>
                        <a:cubicBezTo>
                          <a:pt x="201" y="560"/>
                          <a:pt x="201" y="560"/>
                          <a:pt x="201" y="560"/>
                        </a:cubicBezTo>
                        <a:cubicBezTo>
                          <a:pt x="201" y="560"/>
                          <a:pt x="201" y="560"/>
                          <a:pt x="201" y="560"/>
                        </a:cubicBezTo>
                        <a:cubicBezTo>
                          <a:pt x="201" y="560"/>
                          <a:pt x="201" y="560"/>
                          <a:pt x="201" y="560"/>
                        </a:cubicBezTo>
                        <a:cubicBezTo>
                          <a:pt x="201" y="560"/>
                          <a:pt x="201" y="560"/>
                          <a:pt x="201" y="560"/>
                        </a:cubicBezTo>
                        <a:cubicBezTo>
                          <a:pt x="200" y="560"/>
                          <a:pt x="200" y="560"/>
                          <a:pt x="200" y="560"/>
                        </a:cubicBezTo>
                        <a:cubicBezTo>
                          <a:pt x="200" y="559"/>
                          <a:pt x="200" y="559"/>
                          <a:pt x="200" y="559"/>
                        </a:cubicBezTo>
                        <a:cubicBezTo>
                          <a:pt x="200" y="559"/>
                          <a:pt x="200" y="559"/>
                          <a:pt x="200" y="559"/>
                        </a:cubicBezTo>
                        <a:cubicBezTo>
                          <a:pt x="200" y="559"/>
                          <a:pt x="200" y="559"/>
                          <a:pt x="200" y="559"/>
                        </a:cubicBezTo>
                        <a:cubicBezTo>
                          <a:pt x="200" y="559"/>
                          <a:pt x="200" y="559"/>
                          <a:pt x="200" y="559"/>
                        </a:cubicBezTo>
                        <a:cubicBezTo>
                          <a:pt x="200" y="559"/>
                          <a:pt x="200" y="559"/>
                          <a:pt x="200" y="559"/>
                        </a:cubicBezTo>
                        <a:cubicBezTo>
                          <a:pt x="200" y="560"/>
                          <a:pt x="200" y="560"/>
                          <a:pt x="200" y="560"/>
                        </a:cubicBezTo>
                        <a:cubicBezTo>
                          <a:pt x="200" y="560"/>
                          <a:pt x="200" y="560"/>
                          <a:pt x="200" y="560"/>
                        </a:cubicBezTo>
                        <a:cubicBezTo>
                          <a:pt x="199" y="560"/>
                          <a:pt x="199" y="560"/>
                          <a:pt x="199" y="560"/>
                        </a:cubicBezTo>
                        <a:cubicBezTo>
                          <a:pt x="199" y="560"/>
                          <a:pt x="199" y="560"/>
                          <a:pt x="199" y="560"/>
                        </a:cubicBezTo>
                        <a:cubicBezTo>
                          <a:pt x="199" y="559"/>
                          <a:pt x="199" y="559"/>
                          <a:pt x="199" y="559"/>
                        </a:cubicBezTo>
                        <a:cubicBezTo>
                          <a:pt x="199" y="559"/>
                          <a:pt x="199" y="559"/>
                          <a:pt x="199" y="559"/>
                        </a:cubicBezTo>
                        <a:cubicBezTo>
                          <a:pt x="199" y="559"/>
                          <a:pt x="199" y="559"/>
                          <a:pt x="199" y="559"/>
                        </a:cubicBezTo>
                        <a:cubicBezTo>
                          <a:pt x="199" y="559"/>
                          <a:pt x="199" y="559"/>
                          <a:pt x="199" y="559"/>
                        </a:cubicBezTo>
                        <a:cubicBezTo>
                          <a:pt x="199" y="559"/>
                          <a:pt x="199" y="559"/>
                          <a:pt x="199" y="559"/>
                        </a:cubicBezTo>
                        <a:cubicBezTo>
                          <a:pt x="199" y="559"/>
                          <a:pt x="199" y="559"/>
                          <a:pt x="199" y="559"/>
                        </a:cubicBezTo>
                        <a:cubicBezTo>
                          <a:pt x="199" y="559"/>
                          <a:pt x="199" y="559"/>
                          <a:pt x="199" y="559"/>
                        </a:cubicBezTo>
                        <a:cubicBezTo>
                          <a:pt x="199" y="558"/>
                          <a:pt x="199" y="558"/>
                          <a:pt x="199" y="558"/>
                        </a:cubicBezTo>
                        <a:cubicBezTo>
                          <a:pt x="199" y="558"/>
                          <a:pt x="199" y="558"/>
                          <a:pt x="199" y="558"/>
                        </a:cubicBezTo>
                        <a:cubicBezTo>
                          <a:pt x="199" y="558"/>
                          <a:pt x="199" y="558"/>
                          <a:pt x="199" y="558"/>
                        </a:cubicBezTo>
                        <a:cubicBezTo>
                          <a:pt x="199" y="558"/>
                          <a:pt x="199" y="558"/>
                          <a:pt x="199" y="558"/>
                        </a:cubicBezTo>
                        <a:cubicBezTo>
                          <a:pt x="199" y="558"/>
                          <a:pt x="199" y="558"/>
                          <a:pt x="199" y="558"/>
                        </a:cubicBezTo>
                        <a:cubicBezTo>
                          <a:pt x="199" y="558"/>
                          <a:pt x="199" y="558"/>
                          <a:pt x="199" y="558"/>
                        </a:cubicBezTo>
                        <a:cubicBezTo>
                          <a:pt x="199" y="558"/>
                          <a:pt x="199" y="558"/>
                          <a:pt x="199" y="558"/>
                        </a:cubicBezTo>
                        <a:cubicBezTo>
                          <a:pt x="200" y="557"/>
                          <a:pt x="200" y="557"/>
                          <a:pt x="200" y="557"/>
                        </a:cubicBezTo>
                        <a:cubicBezTo>
                          <a:pt x="200" y="557"/>
                          <a:pt x="200" y="557"/>
                          <a:pt x="200" y="557"/>
                        </a:cubicBezTo>
                        <a:cubicBezTo>
                          <a:pt x="200" y="557"/>
                          <a:pt x="200" y="557"/>
                          <a:pt x="200" y="557"/>
                        </a:cubicBezTo>
                        <a:cubicBezTo>
                          <a:pt x="199" y="557"/>
                          <a:pt x="199" y="557"/>
                          <a:pt x="199" y="557"/>
                        </a:cubicBezTo>
                        <a:cubicBezTo>
                          <a:pt x="199" y="557"/>
                          <a:pt x="199" y="557"/>
                          <a:pt x="199" y="557"/>
                        </a:cubicBezTo>
                        <a:cubicBezTo>
                          <a:pt x="199" y="557"/>
                          <a:pt x="199" y="557"/>
                          <a:pt x="199" y="557"/>
                        </a:cubicBezTo>
                        <a:cubicBezTo>
                          <a:pt x="199" y="557"/>
                          <a:pt x="199" y="557"/>
                          <a:pt x="199" y="557"/>
                        </a:cubicBezTo>
                        <a:cubicBezTo>
                          <a:pt x="199" y="557"/>
                          <a:pt x="199" y="557"/>
                          <a:pt x="199" y="557"/>
                        </a:cubicBezTo>
                        <a:cubicBezTo>
                          <a:pt x="199" y="556"/>
                          <a:pt x="199" y="556"/>
                          <a:pt x="199" y="556"/>
                        </a:cubicBezTo>
                        <a:cubicBezTo>
                          <a:pt x="199" y="556"/>
                          <a:pt x="199" y="556"/>
                          <a:pt x="199" y="556"/>
                        </a:cubicBezTo>
                        <a:cubicBezTo>
                          <a:pt x="199" y="556"/>
                          <a:pt x="199" y="556"/>
                          <a:pt x="199" y="556"/>
                        </a:cubicBezTo>
                        <a:cubicBezTo>
                          <a:pt x="199" y="556"/>
                          <a:pt x="199" y="556"/>
                          <a:pt x="199" y="556"/>
                        </a:cubicBezTo>
                        <a:cubicBezTo>
                          <a:pt x="199" y="556"/>
                          <a:pt x="199" y="556"/>
                          <a:pt x="199" y="556"/>
                        </a:cubicBezTo>
                        <a:cubicBezTo>
                          <a:pt x="199" y="556"/>
                          <a:pt x="199" y="556"/>
                          <a:pt x="199" y="556"/>
                        </a:cubicBezTo>
                        <a:cubicBezTo>
                          <a:pt x="199" y="555"/>
                          <a:pt x="199" y="555"/>
                          <a:pt x="199" y="555"/>
                        </a:cubicBezTo>
                        <a:cubicBezTo>
                          <a:pt x="199" y="555"/>
                          <a:pt x="199" y="555"/>
                          <a:pt x="199" y="555"/>
                        </a:cubicBezTo>
                        <a:cubicBezTo>
                          <a:pt x="199" y="555"/>
                          <a:pt x="199" y="555"/>
                          <a:pt x="199" y="555"/>
                        </a:cubicBezTo>
                        <a:cubicBezTo>
                          <a:pt x="199" y="555"/>
                          <a:pt x="199" y="555"/>
                          <a:pt x="199" y="555"/>
                        </a:cubicBezTo>
                        <a:cubicBezTo>
                          <a:pt x="199" y="554"/>
                          <a:pt x="199" y="554"/>
                          <a:pt x="199" y="554"/>
                        </a:cubicBezTo>
                        <a:cubicBezTo>
                          <a:pt x="199" y="554"/>
                          <a:pt x="199" y="554"/>
                          <a:pt x="199" y="554"/>
                        </a:cubicBezTo>
                        <a:cubicBezTo>
                          <a:pt x="199" y="554"/>
                          <a:pt x="199" y="554"/>
                          <a:pt x="199" y="554"/>
                        </a:cubicBezTo>
                        <a:cubicBezTo>
                          <a:pt x="199" y="554"/>
                          <a:pt x="199" y="554"/>
                          <a:pt x="199" y="554"/>
                        </a:cubicBezTo>
                        <a:cubicBezTo>
                          <a:pt x="199" y="554"/>
                          <a:pt x="199" y="554"/>
                          <a:pt x="199" y="554"/>
                        </a:cubicBezTo>
                        <a:cubicBezTo>
                          <a:pt x="198" y="554"/>
                          <a:pt x="198" y="554"/>
                          <a:pt x="198" y="554"/>
                        </a:cubicBezTo>
                        <a:cubicBezTo>
                          <a:pt x="198" y="554"/>
                          <a:pt x="198" y="554"/>
                          <a:pt x="198" y="554"/>
                        </a:cubicBezTo>
                        <a:cubicBezTo>
                          <a:pt x="198" y="554"/>
                          <a:pt x="198" y="554"/>
                          <a:pt x="198" y="554"/>
                        </a:cubicBezTo>
                        <a:cubicBezTo>
                          <a:pt x="198" y="554"/>
                          <a:pt x="198" y="554"/>
                          <a:pt x="198" y="554"/>
                        </a:cubicBezTo>
                        <a:cubicBezTo>
                          <a:pt x="198" y="554"/>
                          <a:pt x="198" y="554"/>
                          <a:pt x="198" y="554"/>
                        </a:cubicBezTo>
                        <a:cubicBezTo>
                          <a:pt x="197" y="554"/>
                          <a:pt x="197" y="554"/>
                          <a:pt x="197" y="554"/>
                        </a:cubicBezTo>
                        <a:cubicBezTo>
                          <a:pt x="197" y="554"/>
                          <a:pt x="197" y="554"/>
                          <a:pt x="197" y="554"/>
                        </a:cubicBezTo>
                        <a:cubicBezTo>
                          <a:pt x="197" y="554"/>
                          <a:pt x="197" y="554"/>
                          <a:pt x="197" y="554"/>
                        </a:cubicBezTo>
                        <a:cubicBezTo>
                          <a:pt x="197" y="554"/>
                          <a:pt x="197" y="554"/>
                          <a:pt x="197" y="554"/>
                        </a:cubicBezTo>
                        <a:cubicBezTo>
                          <a:pt x="197" y="554"/>
                          <a:pt x="197" y="554"/>
                          <a:pt x="197" y="554"/>
                        </a:cubicBezTo>
                        <a:cubicBezTo>
                          <a:pt x="197" y="554"/>
                          <a:pt x="197" y="554"/>
                          <a:pt x="197" y="554"/>
                        </a:cubicBezTo>
                        <a:cubicBezTo>
                          <a:pt x="197" y="554"/>
                          <a:pt x="197" y="554"/>
                          <a:pt x="197" y="554"/>
                        </a:cubicBezTo>
                        <a:cubicBezTo>
                          <a:pt x="197" y="554"/>
                          <a:pt x="197" y="554"/>
                          <a:pt x="197" y="554"/>
                        </a:cubicBezTo>
                        <a:cubicBezTo>
                          <a:pt x="196" y="554"/>
                          <a:pt x="196" y="554"/>
                          <a:pt x="196" y="554"/>
                        </a:cubicBezTo>
                        <a:cubicBezTo>
                          <a:pt x="196" y="554"/>
                          <a:pt x="196" y="554"/>
                          <a:pt x="196" y="554"/>
                        </a:cubicBezTo>
                        <a:cubicBezTo>
                          <a:pt x="196" y="553"/>
                          <a:pt x="196" y="553"/>
                          <a:pt x="196" y="553"/>
                        </a:cubicBezTo>
                        <a:cubicBezTo>
                          <a:pt x="196" y="553"/>
                          <a:pt x="196" y="553"/>
                          <a:pt x="196" y="553"/>
                        </a:cubicBezTo>
                        <a:cubicBezTo>
                          <a:pt x="196" y="553"/>
                          <a:pt x="196" y="553"/>
                          <a:pt x="196" y="553"/>
                        </a:cubicBezTo>
                        <a:cubicBezTo>
                          <a:pt x="196" y="553"/>
                          <a:pt x="196" y="553"/>
                          <a:pt x="196" y="553"/>
                        </a:cubicBezTo>
                        <a:cubicBezTo>
                          <a:pt x="196" y="553"/>
                          <a:pt x="196" y="553"/>
                          <a:pt x="196" y="553"/>
                        </a:cubicBezTo>
                        <a:cubicBezTo>
                          <a:pt x="196" y="553"/>
                          <a:pt x="196" y="553"/>
                          <a:pt x="196" y="553"/>
                        </a:cubicBezTo>
                        <a:cubicBezTo>
                          <a:pt x="196" y="553"/>
                          <a:pt x="196" y="553"/>
                          <a:pt x="196" y="553"/>
                        </a:cubicBezTo>
                        <a:cubicBezTo>
                          <a:pt x="195" y="552"/>
                          <a:pt x="195" y="552"/>
                          <a:pt x="195" y="552"/>
                        </a:cubicBezTo>
                        <a:cubicBezTo>
                          <a:pt x="195" y="552"/>
                          <a:pt x="195" y="552"/>
                          <a:pt x="195" y="552"/>
                        </a:cubicBezTo>
                        <a:cubicBezTo>
                          <a:pt x="195" y="552"/>
                          <a:pt x="195" y="552"/>
                          <a:pt x="195" y="552"/>
                        </a:cubicBezTo>
                        <a:cubicBezTo>
                          <a:pt x="195" y="552"/>
                          <a:pt x="195" y="552"/>
                          <a:pt x="195" y="552"/>
                        </a:cubicBezTo>
                        <a:cubicBezTo>
                          <a:pt x="195" y="552"/>
                          <a:pt x="195" y="552"/>
                          <a:pt x="195" y="552"/>
                        </a:cubicBezTo>
                        <a:cubicBezTo>
                          <a:pt x="195" y="552"/>
                          <a:pt x="195" y="552"/>
                          <a:pt x="195" y="552"/>
                        </a:cubicBezTo>
                        <a:cubicBezTo>
                          <a:pt x="195" y="552"/>
                          <a:pt x="195" y="552"/>
                          <a:pt x="195" y="552"/>
                        </a:cubicBezTo>
                        <a:cubicBezTo>
                          <a:pt x="195" y="551"/>
                          <a:pt x="195" y="551"/>
                          <a:pt x="195" y="551"/>
                        </a:cubicBezTo>
                        <a:cubicBezTo>
                          <a:pt x="195" y="551"/>
                          <a:pt x="195" y="551"/>
                          <a:pt x="195" y="551"/>
                        </a:cubicBezTo>
                        <a:cubicBezTo>
                          <a:pt x="195" y="551"/>
                          <a:pt x="195" y="551"/>
                          <a:pt x="195" y="551"/>
                        </a:cubicBezTo>
                        <a:cubicBezTo>
                          <a:pt x="195" y="551"/>
                          <a:pt x="195" y="551"/>
                          <a:pt x="195" y="551"/>
                        </a:cubicBezTo>
                        <a:cubicBezTo>
                          <a:pt x="195" y="551"/>
                          <a:pt x="195" y="551"/>
                          <a:pt x="195" y="551"/>
                        </a:cubicBezTo>
                        <a:cubicBezTo>
                          <a:pt x="195" y="551"/>
                          <a:pt x="195" y="551"/>
                          <a:pt x="195" y="551"/>
                        </a:cubicBezTo>
                        <a:cubicBezTo>
                          <a:pt x="195" y="551"/>
                          <a:pt x="195" y="551"/>
                          <a:pt x="195" y="551"/>
                        </a:cubicBezTo>
                        <a:cubicBezTo>
                          <a:pt x="195" y="551"/>
                          <a:pt x="195" y="551"/>
                          <a:pt x="195" y="551"/>
                        </a:cubicBezTo>
                        <a:cubicBezTo>
                          <a:pt x="196" y="551"/>
                          <a:pt x="196" y="551"/>
                          <a:pt x="196" y="551"/>
                        </a:cubicBezTo>
                        <a:cubicBezTo>
                          <a:pt x="196" y="551"/>
                          <a:pt x="196" y="551"/>
                          <a:pt x="196" y="551"/>
                        </a:cubicBezTo>
                        <a:cubicBezTo>
                          <a:pt x="196" y="551"/>
                          <a:pt x="196" y="551"/>
                          <a:pt x="196" y="551"/>
                        </a:cubicBezTo>
                        <a:cubicBezTo>
                          <a:pt x="196" y="550"/>
                          <a:pt x="196" y="550"/>
                          <a:pt x="196" y="550"/>
                        </a:cubicBezTo>
                        <a:cubicBezTo>
                          <a:pt x="196" y="550"/>
                          <a:pt x="196" y="550"/>
                          <a:pt x="196" y="550"/>
                        </a:cubicBezTo>
                        <a:cubicBezTo>
                          <a:pt x="196" y="550"/>
                          <a:pt x="196" y="550"/>
                          <a:pt x="196" y="550"/>
                        </a:cubicBezTo>
                        <a:cubicBezTo>
                          <a:pt x="196" y="550"/>
                          <a:pt x="196" y="550"/>
                          <a:pt x="196" y="550"/>
                        </a:cubicBezTo>
                        <a:cubicBezTo>
                          <a:pt x="196" y="550"/>
                          <a:pt x="196" y="550"/>
                          <a:pt x="196" y="550"/>
                        </a:cubicBezTo>
                        <a:cubicBezTo>
                          <a:pt x="196" y="550"/>
                          <a:pt x="196" y="550"/>
                          <a:pt x="196" y="550"/>
                        </a:cubicBezTo>
                        <a:cubicBezTo>
                          <a:pt x="196" y="550"/>
                          <a:pt x="196" y="550"/>
                          <a:pt x="196" y="550"/>
                        </a:cubicBezTo>
                        <a:cubicBezTo>
                          <a:pt x="196" y="550"/>
                          <a:pt x="196" y="550"/>
                          <a:pt x="196" y="550"/>
                        </a:cubicBezTo>
                        <a:cubicBezTo>
                          <a:pt x="196" y="549"/>
                          <a:pt x="196" y="549"/>
                          <a:pt x="196" y="549"/>
                        </a:cubicBezTo>
                        <a:cubicBezTo>
                          <a:pt x="196" y="549"/>
                          <a:pt x="196" y="549"/>
                          <a:pt x="196" y="549"/>
                        </a:cubicBezTo>
                        <a:cubicBezTo>
                          <a:pt x="196" y="549"/>
                          <a:pt x="196" y="549"/>
                          <a:pt x="196" y="549"/>
                        </a:cubicBezTo>
                        <a:cubicBezTo>
                          <a:pt x="196" y="549"/>
                          <a:pt x="196" y="549"/>
                          <a:pt x="196" y="549"/>
                        </a:cubicBezTo>
                        <a:cubicBezTo>
                          <a:pt x="196" y="549"/>
                          <a:pt x="196" y="549"/>
                          <a:pt x="196" y="549"/>
                        </a:cubicBezTo>
                        <a:cubicBezTo>
                          <a:pt x="196" y="549"/>
                          <a:pt x="196" y="549"/>
                          <a:pt x="196" y="549"/>
                        </a:cubicBezTo>
                        <a:cubicBezTo>
                          <a:pt x="196" y="549"/>
                          <a:pt x="196" y="549"/>
                          <a:pt x="196" y="549"/>
                        </a:cubicBezTo>
                        <a:cubicBezTo>
                          <a:pt x="196" y="549"/>
                          <a:pt x="196" y="549"/>
                          <a:pt x="196" y="549"/>
                        </a:cubicBezTo>
                        <a:cubicBezTo>
                          <a:pt x="196" y="548"/>
                          <a:pt x="196" y="548"/>
                          <a:pt x="196" y="548"/>
                        </a:cubicBezTo>
                        <a:cubicBezTo>
                          <a:pt x="196" y="548"/>
                          <a:pt x="196" y="548"/>
                          <a:pt x="196" y="548"/>
                        </a:cubicBezTo>
                        <a:cubicBezTo>
                          <a:pt x="196" y="548"/>
                          <a:pt x="196" y="548"/>
                          <a:pt x="196" y="548"/>
                        </a:cubicBezTo>
                        <a:cubicBezTo>
                          <a:pt x="196" y="548"/>
                          <a:pt x="196" y="548"/>
                          <a:pt x="196" y="548"/>
                        </a:cubicBezTo>
                        <a:cubicBezTo>
                          <a:pt x="196" y="547"/>
                          <a:pt x="196" y="547"/>
                          <a:pt x="196" y="547"/>
                        </a:cubicBezTo>
                        <a:cubicBezTo>
                          <a:pt x="196" y="547"/>
                          <a:pt x="196" y="547"/>
                          <a:pt x="196" y="547"/>
                        </a:cubicBezTo>
                        <a:cubicBezTo>
                          <a:pt x="196" y="547"/>
                          <a:pt x="196" y="547"/>
                          <a:pt x="196" y="547"/>
                        </a:cubicBezTo>
                        <a:cubicBezTo>
                          <a:pt x="196" y="547"/>
                          <a:pt x="196" y="547"/>
                          <a:pt x="196" y="547"/>
                        </a:cubicBezTo>
                        <a:cubicBezTo>
                          <a:pt x="196" y="547"/>
                          <a:pt x="196" y="546"/>
                          <a:pt x="196" y="546"/>
                        </a:cubicBezTo>
                        <a:cubicBezTo>
                          <a:pt x="196" y="546"/>
                          <a:pt x="196" y="546"/>
                          <a:pt x="196" y="546"/>
                        </a:cubicBezTo>
                        <a:cubicBezTo>
                          <a:pt x="195" y="546"/>
                          <a:pt x="195" y="546"/>
                          <a:pt x="195" y="546"/>
                        </a:cubicBezTo>
                        <a:cubicBezTo>
                          <a:pt x="195" y="546"/>
                          <a:pt x="195" y="546"/>
                          <a:pt x="195" y="546"/>
                        </a:cubicBezTo>
                        <a:cubicBezTo>
                          <a:pt x="196" y="546"/>
                          <a:pt x="196" y="546"/>
                          <a:pt x="196" y="546"/>
                        </a:cubicBezTo>
                        <a:cubicBezTo>
                          <a:pt x="196" y="546"/>
                          <a:pt x="196" y="546"/>
                          <a:pt x="196" y="546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6" y="545"/>
                          <a:pt x="196" y="545"/>
                          <a:pt x="196" y="545"/>
                        </a:cubicBezTo>
                        <a:cubicBezTo>
                          <a:pt x="197" y="545"/>
                          <a:pt x="197" y="545"/>
                          <a:pt x="197" y="545"/>
                        </a:cubicBezTo>
                        <a:cubicBezTo>
                          <a:pt x="197" y="545"/>
                          <a:pt x="197" y="545"/>
                          <a:pt x="197" y="545"/>
                        </a:cubicBezTo>
                        <a:cubicBezTo>
                          <a:pt x="197" y="545"/>
                          <a:pt x="197" y="545"/>
                          <a:pt x="197" y="545"/>
                        </a:cubicBezTo>
                        <a:cubicBezTo>
                          <a:pt x="197" y="545"/>
                          <a:pt x="197" y="545"/>
                          <a:pt x="197" y="545"/>
                        </a:cubicBezTo>
                        <a:cubicBezTo>
                          <a:pt x="198" y="545"/>
                          <a:pt x="198" y="545"/>
                          <a:pt x="198" y="545"/>
                        </a:cubicBezTo>
                        <a:cubicBezTo>
                          <a:pt x="198" y="544"/>
                          <a:pt x="198" y="544"/>
                          <a:pt x="198" y="544"/>
                        </a:cubicBezTo>
                        <a:cubicBezTo>
                          <a:pt x="198" y="544"/>
                          <a:pt x="198" y="544"/>
                          <a:pt x="198" y="544"/>
                        </a:cubicBezTo>
                        <a:cubicBezTo>
                          <a:pt x="198" y="544"/>
                          <a:pt x="198" y="544"/>
                          <a:pt x="198" y="544"/>
                        </a:cubicBezTo>
                        <a:cubicBezTo>
                          <a:pt x="198" y="544"/>
                          <a:pt x="198" y="544"/>
                          <a:pt x="198" y="544"/>
                        </a:cubicBezTo>
                        <a:cubicBezTo>
                          <a:pt x="198" y="544"/>
                          <a:pt x="198" y="544"/>
                          <a:pt x="198" y="544"/>
                        </a:cubicBezTo>
                        <a:cubicBezTo>
                          <a:pt x="198" y="544"/>
                          <a:pt x="198" y="544"/>
                          <a:pt x="198" y="544"/>
                        </a:cubicBezTo>
                        <a:cubicBezTo>
                          <a:pt x="199" y="543"/>
                          <a:pt x="199" y="543"/>
                          <a:pt x="199" y="543"/>
                        </a:cubicBezTo>
                        <a:cubicBezTo>
                          <a:pt x="199" y="543"/>
                          <a:pt x="199" y="543"/>
                          <a:pt x="199" y="543"/>
                        </a:cubicBezTo>
                        <a:cubicBezTo>
                          <a:pt x="199" y="543"/>
                          <a:pt x="199" y="543"/>
                          <a:pt x="199" y="543"/>
                        </a:cubicBezTo>
                        <a:cubicBezTo>
                          <a:pt x="199" y="543"/>
                          <a:pt x="199" y="543"/>
                          <a:pt x="199" y="543"/>
                        </a:cubicBezTo>
                        <a:cubicBezTo>
                          <a:pt x="199" y="542"/>
                          <a:pt x="199" y="542"/>
                          <a:pt x="199" y="542"/>
                        </a:cubicBezTo>
                        <a:cubicBezTo>
                          <a:pt x="199" y="542"/>
                          <a:pt x="199" y="542"/>
                          <a:pt x="199" y="542"/>
                        </a:cubicBezTo>
                        <a:cubicBezTo>
                          <a:pt x="199" y="542"/>
                          <a:pt x="199" y="542"/>
                          <a:pt x="199" y="542"/>
                        </a:cubicBezTo>
                        <a:cubicBezTo>
                          <a:pt x="199" y="542"/>
                          <a:pt x="199" y="542"/>
                          <a:pt x="199" y="542"/>
                        </a:cubicBezTo>
                        <a:cubicBezTo>
                          <a:pt x="199" y="542"/>
                          <a:pt x="199" y="542"/>
                          <a:pt x="199" y="542"/>
                        </a:cubicBezTo>
                        <a:cubicBezTo>
                          <a:pt x="199" y="542"/>
                          <a:pt x="199" y="542"/>
                          <a:pt x="199" y="542"/>
                        </a:cubicBezTo>
                        <a:cubicBezTo>
                          <a:pt x="199" y="541"/>
                          <a:pt x="199" y="541"/>
                          <a:pt x="199" y="541"/>
                        </a:cubicBezTo>
                        <a:cubicBezTo>
                          <a:pt x="199" y="541"/>
                          <a:pt x="199" y="541"/>
                          <a:pt x="199" y="541"/>
                        </a:cubicBezTo>
                        <a:cubicBezTo>
                          <a:pt x="200" y="541"/>
                          <a:pt x="200" y="541"/>
                          <a:pt x="200" y="541"/>
                        </a:cubicBezTo>
                        <a:cubicBezTo>
                          <a:pt x="200" y="541"/>
                          <a:pt x="200" y="541"/>
                          <a:pt x="200" y="541"/>
                        </a:cubicBezTo>
                        <a:cubicBezTo>
                          <a:pt x="200" y="541"/>
                          <a:pt x="200" y="541"/>
                          <a:pt x="200" y="541"/>
                        </a:cubicBezTo>
                        <a:cubicBezTo>
                          <a:pt x="200" y="541"/>
                          <a:pt x="200" y="541"/>
                          <a:pt x="200" y="541"/>
                        </a:cubicBezTo>
                        <a:cubicBezTo>
                          <a:pt x="200" y="540"/>
                          <a:pt x="200" y="540"/>
                          <a:pt x="200" y="540"/>
                        </a:cubicBezTo>
                        <a:cubicBezTo>
                          <a:pt x="200" y="540"/>
                          <a:pt x="200" y="540"/>
                          <a:pt x="200" y="540"/>
                        </a:cubicBezTo>
                        <a:cubicBezTo>
                          <a:pt x="200" y="540"/>
                          <a:pt x="200" y="540"/>
                          <a:pt x="200" y="540"/>
                        </a:cubicBezTo>
                        <a:cubicBezTo>
                          <a:pt x="199" y="540"/>
                          <a:pt x="199" y="540"/>
                          <a:pt x="199" y="540"/>
                        </a:cubicBezTo>
                        <a:cubicBezTo>
                          <a:pt x="199" y="540"/>
                          <a:pt x="199" y="540"/>
                          <a:pt x="199" y="540"/>
                        </a:cubicBezTo>
                        <a:cubicBezTo>
                          <a:pt x="199" y="539"/>
                          <a:pt x="199" y="539"/>
                          <a:pt x="199" y="539"/>
                        </a:cubicBezTo>
                        <a:cubicBezTo>
                          <a:pt x="199" y="539"/>
                          <a:pt x="199" y="539"/>
                          <a:pt x="199" y="539"/>
                        </a:cubicBezTo>
                        <a:cubicBezTo>
                          <a:pt x="199" y="539"/>
                          <a:pt x="199" y="539"/>
                          <a:pt x="199" y="539"/>
                        </a:cubicBezTo>
                        <a:cubicBezTo>
                          <a:pt x="199" y="539"/>
                          <a:pt x="199" y="539"/>
                          <a:pt x="199" y="539"/>
                        </a:cubicBezTo>
                        <a:cubicBezTo>
                          <a:pt x="199" y="538"/>
                          <a:pt x="199" y="538"/>
                          <a:pt x="199" y="538"/>
                        </a:cubicBezTo>
                        <a:cubicBezTo>
                          <a:pt x="199" y="538"/>
                          <a:pt x="199" y="538"/>
                          <a:pt x="199" y="538"/>
                        </a:cubicBezTo>
                        <a:cubicBezTo>
                          <a:pt x="199" y="538"/>
                          <a:pt x="199" y="538"/>
                          <a:pt x="199" y="538"/>
                        </a:cubicBezTo>
                        <a:cubicBezTo>
                          <a:pt x="199" y="538"/>
                          <a:pt x="199" y="538"/>
                          <a:pt x="199" y="538"/>
                        </a:cubicBezTo>
                        <a:cubicBezTo>
                          <a:pt x="199" y="537"/>
                          <a:pt x="199" y="537"/>
                          <a:pt x="199" y="537"/>
                        </a:cubicBezTo>
                        <a:cubicBezTo>
                          <a:pt x="199" y="537"/>
                          <a:pt x="199" y="537"/>
                          <a:pt x="199" y="537"/>
                        </a:cubicBezTo>
                        <a:cubicBezTo>
                          <a:pt x="199" y="537"/>
                          <a:pt x="199" y="537"/>
                          <a:pt x="199" y="537"/>
                        </a:cubicBezTo>
                        <a:cubicBezTo>
                          <a:pt x="199" y="537"/>
                          <a:pt x="199" y="537"/>
                          <a:pt x="199" y="537"/>
                        </a:cubicBezTo>
                        <a:cubicBezTo>
                          <a:pt x="199" y="536"/>
                          <a:pt x="199" y="536"/>
                          <a:pt x="199" y="536"/>
                        </a:cubicBezTo>
                        <a:cubicBezTo>
                          <a:pt x="198" y="536"/>
                          <a:pt x="198" y="536"/>
                          <a:pt x="198" y="536"/>
                        </a:cubicBezTo>
                        <a:cubicBezTo>
                          <a:pt x="198" y="536"/>
                          <a:pt x="198" y="536"/>
                          <a:pt x="198" y="536"/>
                        </a:cubicBezTo>
                        <a:cubicBezTo>
                          <a:pt x="198" y="536"/>
                          <a:pt x="198" y="536"/>
                          <a:pt x="198" y="536"/>
                        </a:cubicBezTo>
                        <a:cubicBezTo>
                          <a:pt x="198" y="535"/>
                          <a:pt x="198" y="535"/>
                          <a:pt x="198" y="535"/>
                        </a:cubicBezTo>
                        <a:cubicBezTo>
                          <a:pt x="198" y="535"/>
                          <a:pt x="198" y="535"/>
                          <a:pt x="198" y="535"/>
                        </a:cubicBezTo>
                        <a:cubicBezTo>
                          <a:pt x="199" y="535"/>
                          <a:pt x="199" y="535"/>
                          <a:pt x="199" y="535"/>
                        </a:cubicBezTo>
                        <a:cubicBezTo>
                          <a:pt x="199" y="535"/>
                          <a:pt x="199" y="535"/>
                          <a:pt x="199" y="535"/>
                        </a:cubicBezTo>
                        <a:cubicBezTo>
                          <a:pt x="199" y="534"/>
                          <a:pt x="199" y="534"/>
                          <a:pt x="199" y="534"/>
                        </a:cubicBezTo>
                        <a:cubicBezTo>
                          <a:pt x="199" y="534"/>
                          <a:pt x="199" y="534"/>
                          <a:pt x="199" y="534"/>
                        </a:cubicBezTo>
                        <a:cubicBezTo>
                          <a:pt x="199" y="534"/>
                          <a:pt x="199" y="534"/>
                          <a:pt x="199" y="534"/>
                        </a:cubicBezTo>
                        <a:cubicBezTo>
                          <a:pt x="199" y="534"/>
                          <a:pt x="199" y="534"/>
                          <a:pt x="199" y="534"/>
                        </a:cubicBezTo>
                        <a:cubicBezTo>
                          <a:pt x="199" y="534"/>
                          <a:pt x="199" y="534"/>
                          <a:pt x="199" y="534"/>
                        </a:cubicBezTo>
                        <a:cubicBezTo>
                          <a:pt x="199" y="534"/>
                          <a:pt x="199" y="534"/>
                          <a:pt x="199" y="534"/>
                        </a:cubicBezTo>
                        <a:cubicBezTo>
                          <a:pt x="199" y="534"/>
                          <a:pt x="199" y="534"/>
                          <a:pt x="199" y="534"/>
                        </a:cubicBezTo>
                        <a:cubicBezTo>
                          <a:pt x="199" y="534"/>
                          <a:pt x="199" y="534"/>
                          <a:pt x="199" y="534"/>
                        </a:cubicBezTo>
                        <a:cubicBezTo>
                          <a:pt x="199" y="534"/>
                          <a:pt x="199" y="534"/>
                          <a:pt x="199" y="534"/>
                        </a:cubicBezTo>
                        <a:cubicBezTo>
                          <a:pt x="199" y="534"/>
                          <a:pt x="199" y="534"/>
                          <a:pt x="199" y="534"/>
                        </a:cubicBezTo>
                        <a:cubicBezTo>
                          <a:pt x="199" y="533"/>
                          <a:pt x="199" y="533"/>
                          <a:pt x="199" y="533"/>
                        </a:cubicBezTo>
                        <a:cubicBezTo>
                          <a:pt x="199" y="533"/>
                          <a:pt x="199" y="533"/>
                          <a:pt x="199" y="533"/>
                        </a:cubicBezTo>
                        <a:cubicBezTo>
                          <a:pt x="199" y="533"/>
                          <a:pt x="199" y="533"/>
                          <a:pt x="199" y="533"/>
                        </a:cubicBezTo>
                        <a:cubicBezTo>
                          <a:pt x="199" y="533"/>
                          <a:pt x="199" y="533"/>
                          <a:pt x="199" y="533"/>
                        </a:cubicBezTo>
                        <a:cubicBezTo>
                          <a:pt x="199" y="533"/>
                          <a:pt x="199" y="533"/>
                          <a:pt x="199" y="533"/>
                        </a:cubicBezTo>
                        <a:cubicBezTo>
                          <a:pt x="200" y="532"/>
                          <a:pt x="200" y="532"/>
                          <a:pt x="200" y="532"/>
                        </a:cubicBezTo>
                        <a:cubicBezTo>
                          <a:pt x="200" y="532"/>
                          <a:pt x="200" y="532"/>
                          <a:pt x="200" y="532"/>
                        </a:cubicBezTo>
                        <a:cubicBezTo>
                          <a:pt x="200" y="532"/>
                          <a:pt x="200" y="532"/>
                          <a:pt x="200" y="532"/>
                        </a:cubicBezTo>
                        <a:cubicBezTo>
                          <a:pt x="200" y="532"/>
                          <a:pt x="200" y="532"/>
                          <a:pt x="200" y="532"/>
                        </a:cubicBezTo>
                        <a:cubicBezTo>
                          <a:pt x="200" y="532"/>
                          <a:pt x="200" y="532"/>
                          <a:pt x="200" y="532"/>
                        </a:cubicBezTo>
                        <a:cubicBezTo>
                          <a:pt x="200" y="532"/>
                          <a:pt x="200" y="532"/>
                          <a:pt x="200" y="532"/>
                        </a:cubicBezTo>
                        <a:cubicBezTo>
                          <a:pt x="200" y="532"/>
                          <a:pt x="200" y="532"/>
                          <a:pt x="200" y="532"/>
                        </a:cubicBezTo>
                        <a:cubicBezTo>
                          <a:pt x="200" y="531"/>
                          <a:pt x="200" y="531"/>
                          <a:pt x="200" y="531"/>
                        </a:cubicBezTo>
                        <a:cubicBezTo>
                          <a:pt x="200" y="531"/>
                          <a:pt x="200" y="531"/>
                          <a:pt x="200" y="531"/>
                        </a:cubicBezTo>
                        <a:cubicBezTo>
                          <a:pt x="200" y="531"/>
                          <a:pt x="200" y="531"/>
                          <a:pt x="200" y="531"/>
                        </a:cubicBezTo>
                        <a:cubicBezTo>
                          <a:pt x="200" y="531"/>
                          <a:pt x="200" y="531"/>
                          <a:pt x="200" y="531"/>
                        </a:cubicBezTo>
                        <a:cubicBezTo>
                          <a:pt x="200" y="531"/>
                          <a:pt x="200" y="531"/>
                          <a:pt x="200" y="531"/>
                        </a:cubicBezTo>
                        <a:cubicBezTo>
                          <a:pt x="200" y="531"/>
                          <a:pt x="200" y="531"/>
                          <a:pt x="200" y="531"/>
                        </a:cubicBezTo>
                        <a:cubicBezTo>
                          <a:pt x="200" y="531"/>
                          <a:pt x="200" y="531"/>
                          <a:pt x="200" y="531"/>
                        </a:cubicBezTo>
                        <a:cubicBezTo>
                          <a:pt x="200" y="531"/>
                          <a:pt x="200" y="531"/>
                          <a:pt x="200" y="531"/>
                        </a:cubicBezTo>
                        <a:cubicBezTo>
                          <a:pt x="200" y="531"/>
                          <a:pt x="200" y="531"/>
                          <a:pt x="200" y="531"/>
                        </a:cubicBezTo>
                        <a:cubicBezTo>
                          <a:pt x="201" y="531"/>
                          <a:pt x="201" y="531"/>
                          <a:pt x="201" y="531"/>
                        </a:cubicBezTo>
                        <a:cubicBezTo>
                          <a:pt x="201" y="531"/>
                          <a:pt x="201" y="531"/>
                          <a:pt x="201" y="531"/>
                        </a:cubicBezTo>
                        <a:cubicBezTo>
                          <a:pt x="201" y="531"/>
                          <a:pt x="201" y="531"/>
                          <a:pt x="201" y="531"/>
                        </a:cubicBezTo>
                        <a:cubicBezTo>
                          <a:pt x="201" y="531"/>
                          <a:pt x="201" y="531"/>
                          <a:pt x="201" y="531"/>
                        </a:cubicBezTo>
                        <a:cubicBezTo>
                          <a:pt x="201" y="530"/>
                          <a:pt x="201" y="530"/>
                          <a:pt x="201" y="530"/>
                        </a:cubicBezTo>
                        <a:cubicBezTo>
                          <a:pt x="201" y="530"/>
                          <a:pt x="201" y="530"/>
                          <a:pt x="201" y="530"/>
                        </a:cubicBezTo>
                        <a:cubicBezTo>
                          <a:pt x="201" y="530"/>
                          <a:pt x="201" y="530"/>
                          <a:pt x="201" y="530"/>
                        </a:cubicBezTo>
                        <a:cubicBezTo>
                          <a:pt x="201" y="530"/>
                          <a:pt x="201" y="530"/>
                          <a:pt x="201" y="530"/>
                        </a:cubicBezTo>
                        <a:cubicBezTo>
                          <a:pt x="201" y="530"/>
                          <a:pt x="201" y="530"/>
                          <a:pt x="201" y="530"/>
                        </a:cubicBezTo>
                        <a:cubicBezTo>
                          <a:pt x="201" y="530"/>
                          <a:pt x="201" y="530"/>
                          <a:pt x="201" y="530"/>
                        </a:cubicBezTo>
                        <a:cubicBezTo>
                          <a:pt x="201" y="530"/>
                          <a:pt x="201" y="530"/>
                          <a:pt x="201" y="530"/>
                        </a:cubicBezTo>
                        <a:cubicBezTo>
                          <a:pt x="202" y="530"/>
                          <a:pt x="202" y="530"/>
                          <a:pt x="202" y="530"/>
                        </a:cubicBezTo>
                        <a:cubicBezTo>
                          <a:pt x="202" y="530"/>
                          <a:pt x="202" y="530"/>
                          <a:pt x="202" y="530"/>
                        </a:cubicBezTo>
                        <a:cubicBezTo>
                          <a:pt x="202" y="530"/>
                          <a:pt x="202" y="530"/>
                          <a:pt x="202" y="530"/>
                        </a:cubicBezTo>
                        <a:cubicBezTo>
                          <a:pt x="202" y="530"/>
                          <a:pt x="202" y="530"/>
                          <a:pt x="202" y="530"/>
                        </a:cubicBezTo>
                        <a:cubicBezTo>
                          <a:pt x="202" y="530"/>
                          <a:pt x="202" y="530"/>
                          <a:pt x="202" y="530"/>
                        </a:cubicBezTo>
                        <a:cubicBezTo>
                          <a:pt x="202" y="529"/>
                          <a:pt x="202" y="529"/>
                          <a:pt x="202" y="529"/>
                        </a:cubicBezTo>
                        <a:cubicBezTo>
                          <a:pt x="203" y="529"/>
                          <a:pt x="203" y="529"/>
                          <a:pt x="203" y="529"/>
                        </a:cubicBezTo>
                        <a:cubicBezTo>
                          <a:pt x="203" y="529"/>
                          <a:pt x="203" y="529"/>
                          <a:pt x="203" y="529"/>
                        </a:cubicBezTo>
                        <a:cubicBezTo>
                          <a:pt x="203" y="529"/>
                          <a:pt x="203" y="529"/>
                          <a:pt x="203" y="529"/>
                        </a:cubicBezTo>
                        <a:cubicBezTo>
                          <a:pt x="203" y="529"/>
                          <a:pt x="203" y="529"/>
                          <a:pt x="203" y="529"/>
                        </a:cubicBezTo>
                        <a:cubicBezTo>
                          <a:pt x="203" y="529"/>
                          <a:pt x="203" y="529"/>
                          <a:pt x="203" y="529"/>
                        </a:cubicBezTo>
                        <a:cubicBezTo>
                          <a:pt x="203" y="529"/>
                          <a:pt x="203" y="529"/>
                          <a:pt x="203" y="529"/>
                        </a:cubicBezTo>
                        <a:cubicBezTo>
                          <a:pt x="203" y="529"/>
                          <a:pt x="203" y="529"/>
                          <a:pt x="203" y="529"/>
                        </a:cubicBezTo>
                        <a:cubicBezTo>
                          <a:pt x="204" y="529"/>
                          <a:pt x="204" y="529"/>
                          <a:pt x="204" y="529"/>
                        </a:cubicBezTo>
                        <a:cubicBezTo>
                          <a:pt x="204" y="529"/>
                          <a:pt x="204" y="529"/>
                          <a:pt x="204" y="529"/>
                        </a:cubicBezTo>
                        <a:cubicBezTo>
                          <a:pt x="204" y="529"/>
                          <a:pt x="204" y="529"/>
                          <a:pt x="204" y="529"/>
                        </a:cubicBezTo>
                        <a:cubicBezTo>
                          <a:pt x="205" y="529"/>
                          <a:pt x="205" y="529"/>
                          <a:pt x="205" y="529"/>
                        </a:cubicBezTo>
                        <a:cubicBezTo>
                          <a:pt x="205" y="529"/>
                          <a:pt x="205" y="529"/>
                          <a:pt x="205" y="529"/>
                        </a:cubicBezTo>
                        <a:cubicBezTo>
                          <a:pt x="205" y="529"/>
                          <a:pt x="205" y="529"/>
                          <a:pt x="205" y="529"/>
                        </a:cubicBezTo>
                        <a:cubicBezTo>
                          <a:pt x="205" y="529"/>
                          <a:pt x="205" y="529"/>
                          <a:pt x="205" y="529"/>
                        </a:cubicBezTo>
                        <a:cubicBezTo>
                          <a:pt x="205" y="529"/>
                          <a:pt x="205" y="529"/>
                          <a:pt x="205" y="529"/>
                        </a:cubicBezTo>
                        <a:cubicBezTo>
                          <a:pt x="205" y="529"/>
                          <a:pt x="205" y="529"/>
                          <a:pt x="205" y="529"/>
                        </a:cubicBezTo>
                        <a:cubicBezTo>
                          <a:pt x="206" y="529"/>
                          <a:pt x="206" y="529"/>
                          <a:pt x="206" y="529"/>
                        </a:cubicBezTo>
                        <a:cubicBezTo>
                          <a:pt x="206" y="529"/>
                          <a:pt x="206" y="529"/>
                          <a:pt x="206" y="529"/>
                        </a:cubicBezTo>
                        <a:cubicBezTo>
                          <a:pt x="206" y="529"/>
                          <a:pt x="206" y="529"/>
                          <a:pt x="206" y="529"/>
                        </a:cubicBezTo>
                        <a:cubicBezTo>
                          <a:pt x="206" y="529"/>
                          <a:pt x="206" y="529"/>
                          <a:pt x="206" y="529"/>
                        </a:cubicBezTo>
                        <a:cubicBezTo>
                          <a:pt x="206" y="528"/>
                          <a:pt x="206" y="528"/>
                          <a:pt x="206" y="528"/>
                        </a:cubicBezTo>
                        <a:cubicBezTo>
                          <a:pt x="206" y="528"/>
                          <a:pt x="206" y="528"/>
                          <a:pt x="206" y="528"/>
                        </a:cubicBezTo>
                        <a:cubicBezTo>
                          <a:pt x="206" y="528"/>
                          <a:pt x="206" y="528"/>
                          <a:pt x="206" y="528"/>
                        </a:cubicBezTo>
                        <a:cubicBezTo>
                          <a:pt x="206" y="528"/>
                          <a:pt x="206" y="528"/>
                          <a:pt x="206" y="528"/>
                        </a:cubicBezTo>
                        <a:cubicBezTo>
                          <a:pt x="206" y="528"/>
                          <a:pt x="206" y="528"/>
                          <a:pt x="206" y="528"/>
                        </a:cubicBezTo>
                        <a:cubicBezTo>
                          <a:pt x="205" y="528"/>
                          <a:pt x="205" y="528"/>
                          <a:pt x="205" y="528"/>
                        </a:cubicBezTo>
                        <a:cubicBezTo>
                          <a:pt x="205" y="528"/>
                          <a:pt x="205" y="528"/>
                          <a:pt x="205" y="528"/>
                        </a:cubicBezTo>
                        <a:cubicBezTo>
                          <a:pt x="205" y="528"/>
                          <a:pt x="205" y="528"/>
                          <a:pt x="205" y="528"/>
                        </a:cubicBezTo>
                        <a:cubicBezTo>
                          <a:pt x="205" y="528"/>
                          <a:pt x="205" y="528"/>
                          <a:pt x="205" y="528"/>
                        </a:cubicBezTo>
                        <a:cubicBezTo>
                          <a:pt x="205" y="527"/>
                          <a:pt x="205" y="527"/>
                          <a:pt x="205" y="527"/>
                        </a:cubicBezTo>
                        <a:cubicBezTo>
                          <a:pt x="205" y="527"/>
                          <a:pt x="205" y="527"/>
                          <a:pt x="205" y="527"/>
                        </a:cubicBezTo>
                        <a:cubicBezTo>
                          <a:pt x="205" y="527"/>
                          <a:pt x="205" y="527"/>
                          <a:pt x="205" y="527"/>
                        </a:cubicBezTo>
                        <a:cubicBezTo>
                          <a:pt x="205" y="527"/>
                          <a:pt x="205" y="527"/>
                          <a:pt x="205" y="527"/>
                        </a:cubicBezTo>
                        <a:cubicBezTo>
                          <a:pt x="205" y="527"/>
                          <a:pt x="205" y="527"/>
                          <a:pt x="205" y="527"/>
                        </a:cubicBezTo>
                        <a:cubicBezTo>
                          <a:pt x="204" y="527"/>
                          <a:pt x="204" y="527"/>
                          <a:pt x="204" y="527"/>
                        </a:cubicBezTo>
                        <a:cubicBezTo>
                          <a:pt x="204" y="527"/>
                          <a:pt x="204" y="527"/>
                          <a:pt x="204" y="527"/>
                        </a:cubicBezTo>
                        <a:cubicBezTo>
                          <a:pt x="204" y="527"/>
                          <a:pt x="204" y="527"/>
                          <a:pt x="204" y="527"/>
                        </a:cubicBezTo>
                        <a:cubicBezTo>
                          <a:pt x="204" y="527"/>
                          <a:pt x="204" y="527"/>
                          <a:pt x="204" y="527"/>
                        </a:cubicBezTo>
                        <a:cubicBezTo>
                          <a:pt x="204" y="527"/>
                          <a:pt x="204" y="527"/>
                          <a:pt x="204" y="527"/>
                        </a:cubicBezTo>
                        <a:cubicBezTo>
                          <a:pt x="204" y="527"/>
                          <a:pt x="204" y="527"/>
                          <a:pt x="204" y="527"/>
                        </a:cubicBezTo>
                        <a:cubicBezTo>
                          <a:pt x="204" y="527"/>
                          <a:pt x="204" y="527"/>
                          <a:pt x="204" y="527"/>
                        </a:cubicBezTo>
                        <a:cubicBezTo>
                          <a:pt x="204" y="527"/>
                          <a:pt x="204" y="527"/>
                          <a:pt x="204" y="527"/>
                        </a:cubicBezTo>
                        <a:cubicBezTo>
                          <a:pt x="204" y="527"/>
                          <a:pt x="204" y="527"/>
                          <a:pt x="204" y="527"/>
                        </a:cubicBezTo>
                        <a:cubicBezTo>
                          <a:pt x="204" y="527"/>
                          <a:pt x="204" y="527"/>
                          <a:pt x="204" y="527"/>
                        </a:cubicBezTo>
                        <a:cubicBezTo>
                          <a:pt x="204" y="527"/>
                          <a:pt x="204" y="527"/>
                          <a:pt x="204" y="527"/>
                        </a:cubicBezTo>
                        <a:cubicBezTo>
                          <a:pt x="203" y="527"/>
                          <a:pt x="203" y="527"/>
                          <a:pt x="203" y="527"/>
                        </a:cubicBezTo>
                        <a:cubicBezTo>
                          <a:pt x="203" y="527"/>
                          <a:pt x="203" y="527"/>
                          <a:pt x="203" y="527"/>
                        </a:cubicBezTo>
                        <a:cubicBezTo>
                          <a:pt x="203" y="527"/>
                          <a:pt x="203" y="527"/>
                          <a:pt x="203" y="527"/>
                        </a:cubicBezTo>
                        <a:cubicBezTo>
                          <a:pt x="203" y="527"/>
                          <a:pt x="203" y="527"/>
                          <a:pt x="203" y="527"/>
                        </a:cubicBezTo>
                        <a:cubicBezTo>
                          <a:pt x="203" y="527"/>
                          <a:pt x="203" y="527"/>
                          <a:pt x="203" y="527"/>
                        </a:cubicBezTo>
                        <a:cubicBezTo>
                          <a:pt x="203" y="527"/>
                          <a:pt x="203" y="527"/>
                          <a:pt x="203" y="527"/>
                        </a:cubicBezTo>
                        <a:cubicBezTo>
                          <a:pt x="203" y="527"/>
                          <a:pt x="203" y="527"/>
                          <a:pt x="203" y="527"/>
                        </a:cubicBezTo>
                        <a:cubicBezTo>
                          <a:pt x="202" y="527"/>
                          <a:pt x="202" y="527"/>
                          <a:pt x="202" y="527"/>
                        </a:cubicBezTo>
                        <a:cubicBezTo>
                          <a:pt x="202" y="527"/>
                          <a:pt x="202" y="527"/>
                          <a:pt x="202" y="527"/>
                        </a:cubicBezTo>
                        <a:cubicBezTo>
                          <a:pt x="202" y="527"/>
                          <a:pt x="202" y="527"/>
                          <a:pt x="202" y="527"/>
                        </a:cubicBezTo>
                        <a:cubicBezTo>
                          <a:pt x="202" y="527"/>
                          <a:pt x="202" y="527"/>
                          <a:pt x="202" y="527"/>
                        </a:cubicBezTo>
                        <a:cubicBezTo>
                          <a:pt x="202" y="527"/>
                          <a:pt x="202" y="527"/>
                          <a:pt x="202" y="527"/>
                        </a:cubicBezTo>
                        <a:cubicBezTo>
                          <a:pt x="202" y="527"/>
                          <a:pt x="202" y="527"/>
                          <a:pt x="202" y="527"/>
                        </a:cubicBezTo>
                        <a:cubicBezTo>
                          <a:pt x="201" y="527"/>
                          <a:pt x="201" y="527"/>
                          <a:pt x="201" y="527"/>
                        </a:cubicBezTo>
                        <a:cubicBezTo>
                          <a:pt x="201" y="527"/>
                          <a:pt x="201" y="527"/>
                          <a:pt x="201" y="527"/>
                        </a:cubicBezTo>
                        <a:cubicBezTo>
                          <a:pt x="201" y="527"/>
                          <a:pt x="201" y="527"/>
                          <a:pt x="201" y="527"/>
                        </a:cubicBezTo>
                        <a:cubicBezTo>
                          <a:pt x="201" y="527"/>
                          <a:pt x="201" y="527"/>
                          <a:pt x="201" y="527"/>
                        </a:cubicBezTo>
                        <a:cubicBezTo>
                          <a:pt x="200" y="527"/>
                          <a:pt x="200" y="527"/>
                          <a:pt x="200" y="527"/>
                        </a:cubicBezTo>
                        <a:cubicBezTo>
                          <a:pt x="200" y="527"/>
                          <a:pt x="200" y="527"/>
                          <a:pt x="200" y="527"/>
                        </a:cubicBezTo>
                        <a:cubicBezTo>
                          <a:pt x="200" y="527"/>
                          <a:pt x="200" y="527"/>
                          <a:pt x="200" y="527"/>
                        </a:cubicBezTo>
                        <a:cubicBezTo>
                          <a:pt x="199" y="528"/>
                          <a:pt x="199" y="528"/>
                          <a:pt x="199" y="528"/>
                        </a:cubicBezTo>
                        <a:cubicBezTo>
                          <a:pt x="199" y="528"/>
                          <a:pt x="199" y="528"/>
                          <a:pt x="199" y="528"/>
                        </a:cubicBezTo>
                        <a:cubicBezTo>
                          <a:pt x="199" y="528"/>
                          <a:pt x="199" y="528"/>
                          <a:pt x="199" y="528"/>
                        </a:cubicBezTo>
                        <a:cubicBezTo>
                          <a:pt x="198" y="528"/>
                          <a:pt x="198" y="528"/>
                          <a:pt x="198" y="528"/>
                        </a:cubicBezTo>
                        <a:cubicBezTo>
                          <a:pt x="198" y="528"/>
                          <a:pt x="198" y="528"/>
                          <a:pt x="198" y="528"/>
                        </a:cubicBezTo>
                        <a:cubicBezTo>
                          <a:pt x="198" y="528"/>
                          <a:pt x="198" y="528"/>
                          <a:pt x="198" y="528"/>
                        </a:cubicBezTo>
                        <a:cubicBezTo>
                          <a:pt x="198" y="528"/>
                          <a:pt x="198" y="528"/>
                          <a:pt x="198" y="528"/>
                        </a:cubicBezTo>
                        <a:cubicBezTo>
                          <a:pt x="198" y="528"/>
                          <a:pt x="198" y="528"/>
                          <a:pt x="198" y="528"/>
                        </a:cubicBezTo>
                        <a:cubicBezTo>
                          <a:pt x="198" y="528"/>
                          <a:pt x="198" y="528"/>
                          <a:pt x="198" y="528"/>
                        </a:cubicBezTo>
                        <a:cubicBezTo>
                          <a:pt x="197" y="528"/>
                          <a:pt x="197" y="528"/>
                          <a:pt x="197" y="528"/>
                        </a:cubicBezTo>
                        <a:cubicBezTo>
                          <a:pt x="197" y="527"/>
                          <a:pt x="197" y="527"/>
                          <a:pt x="197" y="527"/>
                        </a:cubicBezTo>
                        <a:cubicBezTo>
                          <a:pt x="197" y="527"/>
                          <a:pt x="197" y="527"/>
                          <a:pt x="197" y="527"/>
                        </a:cubicBezTo>
                        <a:cubicBezTo>
                          <a:pt x="196" y="527"/>
                          <a:pt x="196" y="527"/>
                          <a:pt x="196" y="527"/>
                        </a:cubicBezTo>
                        <a:cubicBezTo>
                          <a:pt x="196" y="527"/>
                          <a:pt x="196" y="527"/>
                          <a:pt x="196" y="527"/>
                        </a:cubicBezTo>
                        <a:cubicBezTo>
                          <a:pt x="196" y="527"/>
                          <a:pt x="196" y="527"/>
                          <a:pt x="196" y="527"/>
                        </a:cubicBezTo>
                        <a:cubicBezTo>
                          <a:pt x="196" y="527"/>
                          <a:pt x="196" y="527"/>
                          <a:pt x="196" y="527"/>
                        </a:cubicBezTo>
                        <a:cubicBezTo>
                          <a:pt x="196" y="527"/>
                          <a:pt x="196" y="527"/>
                          <a:pt x="196" y="527"/>
                        </a:cubicBezTo>
                        <a:cubicBezTo>
                          <a:pt x="196" y="527"/>
                          <a:pt x="196" y="527"/>
                          <a:pt x="196" y="527"/>
                        </a:cubicBezTo>
                        <a:cubicBezTo>
                          <a:pt x="196" y="527"/>
                          <a:pt x="196" y="527"/>
                          <a:pt x="196" y="527"/>
                        </a:cubicBezTo>
                        <a:cubicBezTo>
                          <a:pt x="196" y="527"/>
                          <a:pt x="196" y="527"/>
                          <a:pt x="196" y="527"/>
                        </a:cubicBezTo>
                        <a:cubicBezTo>
                          <a:pt x="195" y="527"/>
                          <a:pt x="195" y="527"/>
                          <a:pt x="195" y="527"/>
                        </a:cubicBezTo>
                        <a:cubicBezTo>
                          <a:pt x="195" y="526"/>
                          <a:pt x="195" y="526"/>
                          <a:pt x="195" y="526"/>
                        </a:cubicBezTo>
                        <a:cubicBezTo>
                          <a:pt x="195" y="526"/>
                          <a:pt x="195" y="526"/>
                          <a:pt x="195" y="526"/>
                        </a:cubicBezTo>
                        <a:cubicBezTo>
                          <a:pt x="195" y="526"/>
                          <a:pt x="195" y="526"/>
                          <a:pt x="195" y="526"/>
                        </a:cubicBezTo>
                        <a:cubicBezTo>
                          <a:pt x="195" y="526"/>
                          <a:pt x="195" y="526"/>
                          <a:pt x="195" y="526"/>
                        </a:cubicBezTo>
                        <a:cubicBezTo>
                          <a:pt x="195" y="526"/>
                          <a:pt x="195" y="526"/>
                          <a:pt x="195" y="526"/>
                        </a:cubicBezTo>
                        <a:cubicBezTo>
                          <a:pt x="194" y="526"/>
                          <a:pt x="194" y="526"/>
                          <a:pt x="194" y="526"/>
                        </a:cubicBezTo>
                        <a:cubicBezTo>
                          <a:pt x="194" y="526"/>
                          <a:pt x="194" y="526"/>
                          <a:pt x="194" y="526"/>
                        </a:cubicBezTo>
                        <a:cubicBezTo>
                          <a:pt x="194" y="526"/>
                          <a:pt x="194" y="526"/>
                          <a:pt x="194" y="526"/>
                        </a:cubicBezTo>
                        <a:cubicBezTo>
                          <a:pt x="194" y="526"/>
                          <a:pt x="194" y="526"/>
                          <a:pt x="194" y="526"/>
                        </a:cubicBezTo>
                        <a:cubicBezTo>
                          <a:pt x="193" y="526"/>
                          <a:pt x="193" y="526"/>
                          <a:pt x="193" y="526"/>
                        </a:cubicBezTo>
                        <a:cubicBezTo>
                          <a:pt x="193" y="526"/>
                          <a:pt x="193" y="526"/>
                          <a:pt x="193" y="526"/>
                        </a:cubicBezTo>
                        <a:cubicBezTo>
                          <a:pt x="193" y="526"/>
                          <a:pt x="193" y="526"/>
                          <a:pt x="193" y="526"/>
                        </a:cubicBezTo>
                        <a:cubicBezTo>
                          <a:pt x="193" y="526"/>
                          <a:pt x="193" y="526"/>
                          <a:pt x="193" y="526"/>
                        </a:cubicBezTo>
                        <a:cubicBezTo>
                          <a:pt x="193" y="526"/>
                          <a:pt x="193" y="526"/>
                          <a:pt x="193" y="526"/>
                        </a:cubicBezTo>
                        <a:cubicBezTo>
                          <a:pt x="193" y="526"/>
                          <a:pt x="193" y="526"/>
                          <a:pt x="193" y="526"/>
                        </a:cubicBezTo>
                        <a:cubicBezTo>
                          <a:pt x="193" y="525"/>
                          <a:pt x="193" y="525"/>
                          <a:pt x="193" y="525"/>
                        </a:cubicBezTo>
                        <a:cubicBezTo>
                          <a:pt x="192" y="525"/>
                          <a:pt x="192" y="525"/>
                          <a:pt x="192" y="525"/>
                        </a:cubicBezTo>
                        <a:cubicBezTo>
                          <a:pt x="192" y="525"/>
                          <a:pt x="192" y="525"/>
                          <a:pt x="192" y="525"/>
                        </a:cubicBezTo>
                        <a:cubicBezTo>
                          <a:pt x="192" y="525"/>
                          <a:pt x="192" y="525"/>
                          <a:pt x="192" y="525"/>
                        </a:cubicBezTo>
                        <a:cubicBezTo>
                          <a:pt x="192" y="525"/>
                          <a:pt x="192" y="525"/>
                          <a:pt x="192" y="525"/>
                        </a:cubicBezTo>
                        <a:cubicBezTo>
                          <a:pt x="192" y="525"/>
                          <a:pt x="192" y="525"/>
                          <a:pt x="192" y="525"/>
                        </a:cubicBezTo>
                        <a:cubicBezTo>
                          <a:pt x="191" y="525"/>
                          <a:pt x="191" y="525"/>
                          <a:pt x="191" y="525"/>
                        </a:cubicBezTo>
                        <a:cubicBezTo>
                          <a:pt x="191" y="525"/>
                          <a:pt x="191" y="525"/>
                          <a:pt x="191" y="525"/>
                        </a:cubicBezTo>
                        <a:cubicBezTo>
                          <a:pt x="191" y="525"/>
                          <a:pt x="191" y="525"/>
                          <a:pt x="191" y="525"/>
                        </a:cubicBezTo>
                        <a:cubicBezTo>
                          <a:pt x="191" y="525"/>
                          <a:pt x="191" y="525"/>
                          <a:pt x="191" y="525"/>
                        </a:cubicBezTo>
                        <a:cubicBezTo>
                          <a:pt x="191" y="525"/>
                          <a:pt x="191" y="525"/>
                          <a:pt x="191" y="525"/>
                        </a:cubicBezTo>
                        <a:cubicBezTo>
                          <a:pt x="191" y="525"/>
                          <a:pt x="191" y="525"/>
                          <a:pt x="191" y="525"/>
                        </a:cubicBezTo>
                        <a:cubicBezTo>
                          <a:pt x="191" y="525"/>
                          <a:pt x="191" y="525"/>
                          <a:pt x="191" y="525"/>
                        </a:cubicBezTo>
                        <a:cubicBezTo>
                          <a:pt x="190" y="525"/>
                          <a:pt x="190" y="525"/>
                          <a:pt x="190" y="525"/>
                        </a:cubicBezTo>
                        <a:cubicBezTo>
                          <a:pt x="190" y="525"/>
                          <a:pt x="190" y="525"/>
                          <a:pt x="190" y="525"/>
                        </a:cubicBezTo>
                        <a:cubicBezTo>
                          <a:pt x="190" y="525"/>
                          <a:pt x="190" y="525"/>
                          <a:pt x="190" y="525"/>
                        </a:cubicBezTo>
                        <a:cubicBezTo>
                          <a:pt x="190" y="525"/>
                          <a:pt x="190" y="525"/>
                          <a:pt x="190" y="525"/>
                        </a:cubicBezTo>
                        <a:cubicBezTo>
                          <a:pt x="190" y="525"/>
                          <a:pt x="190" y="525"/>
                          <a:pt x="190" y="525"/>
                        </a:cubicBezTo>
                        <a:cubicBezTo>
                          <a:pt x="189" y="525"/>
                          <a:pt x="189" y="525"/>
                          <a:pt x="189" y="525"/>
                        </a:cubicBezTo>
                        <a:cubicBezTo>
                          <a:pt x="189" y="525"/>
                          <a:pt x="189" y="525"/>
                          <a:pt x="189" y="525"/>
                        </a:cubicBezTo>
                        <a:cubicBezTo>
                          <a:pt x="189" y="525"/>
                          <a:pt x="189" y="525"/>
                          <a:pt x="189" y="525"/>
                        </a:cubicBezTo>
                        <a:cubicBezTo>
                          <a:pt x="189" y="525"/>
                          <a:pt x="189" y="525"/>
                          <a:pt x="189" y="525"/>
                        </a:cubicBezTo>
                        <a:cubicBezTo>
                          <a:pt x="189" y="525"/>
                          <a:pt x="189" y="525"/>
                          <a:pt x="189" y="525"/>
                        </a:cubicBezTo>
                        <a:cubicBezTo>
                          <a:pt x="189" y="525"/>
                          <a:pt x="189" y="525"/>
                          <a:pt x="189" y="525"/>
                        </a:cubicBezTo>
                        <a:cubicBezTo>
                          <a:pt x="189" y="525"/>
                          <a:pt x="189" y="525"/>
                          <a:pt x="189" y="525"/>
                        </a:cubicBezTo>
                        <a:cubicBezTo>
                          <a:pt x="189" y="526"/>
                          <a:pt x="189" y="526"/>
                          <a:pt x="189" y="526"/>
                        </a:cubicBezTo>
                        <a:cubicBezTo>
                          <a:pt x="188" y="526"/>
                          <a:pt x="188" y="526"/>
                          <a:pt x="188" y="526"/>
                        </a:cubicBezTo>
                        <a:cubicBezTo>
                          <a:pt x="188" y="526"/>
                          <a:pt x="188" y="526"/>
                          <a:pt x="188" y="526"/>
                        </a:cubicBezTo>
                        <a:cubicBezTo>
                          <a:pt x="188" y="526"/>
                          <a:pt x="188" y="526"/>
                          <a:pt x="188" y="526"/>
                        </a:cubicBezTo>
                        <a:cubicBezTo>
                          <a:pt x="188" y="526"/>
                          <a:pt x="188" y="526"/>
                          <a:pt x="188" y="526"/>
                        </a:cubicBezTo>
                        <a:cubicBezTo>
                          <a:pt x="187" y="526"/>
                          <a:pt x="187" y="526"/>
                          <a:pt x="187" y="526"/>
                        </a:cubicBezTo>
                        <a:cubicBezTo>
                          <a:pt x="187" y="526"/>
                          <a:pt x="187" y="526"/>
                          <a:pt x="187" y="526"/>
                        </a:cubicBezTo>
                        <a:cubicBezTo>
                          <a:pt x="187" y="526"/>
                          <a:pt x="187" y="526"/>
                          <a:pt x="187" y="526"/>
                        </a:cubicBezTo>
                        <a:cubicBezTo>
                          <a:pt x="187" y="527"/>
                          <a:pt x="187" y="527"/>
                          <a:pt x="187" y="527"/>
                        </a:cubicBezTo>
                        <a:cubicBezTo>
                          <a:pt x="186" y="527"/>
                          <a:pt x="186" y="527"/>
                          <a:pt x="186" y="527"/>
                        </a:cubicBezTo>
                        <a:cubicBezTo>
                          <a:pt x="186" y="527"/>
                          <a:pt x="186" y="527"/>
                          <a:pt x="186" y="527"/>
                        </a:cubicBezTo>
                        <a:cubicBezTo>
                          <a:pt x="186" y="527"/>
                          <a:pt x="186" y="527"/>
                          <a:pt x="186" y="527"/>
                        </a:cubicBezTo>
                        <a:cubicBezTo>
                          <a:pt x="185" y="527"/>
                          <a:pt x="185" y="527"/>
                          <a:pt x="185" y="527"/>
                        </a:cubicBezTo>
                        <a:cubicBezTo>
                          <a:pt x="185" y="528"/>
                          <a:pt x="185" y="528"/>
                          <a:pt x="185" y="528"/>
                        </a:cubicBezTo>
                        <a:cubicBezTo>
                          <a:pt x="185" y="528"/>
                          <a:pt x="185" y="528"/>
                          <a:pt x="185" y="528"/>
                        </a:cubicBezTo>
                        <a:cubicBezTo>
                          <a:pt x="184" y="528"/>
                          <a:pt x="184" y="528"/>
                          <a:pt x="184" y="528"/>
                        </a:cubicBezTo>
                        <a:cubicBezTo>
                          <a:pt x="184" y="528"/>
                          <a:pt x="184" y="528"/>
                          <a:pt x="184" y="528"/>
                        </a:cubicBezTo>
                        <a:cubicBezTo>
                          <a:pt x="184" y="528"/>
                          <a:pt x="184" y="528"/>
                          <a:pt x="184" y="528"/>
                        </a:cubicBezTo>
                        <a:cubicBezTo>
                          <a:pt x="184" y="529"/>
                          <a:pt x="184" y="529"/>
                          <a:pt x="184" y="529"/>
                        </a:cubicBezTo>
                        <a:cubicBezTo>
                          <a:pt x="184" y="529"/>
                          <a:pt x="184" y="529"/>
                          <a:pt x="184" y="529"/>
                        </a:cubicBezTo>
                        <a:cubicBezTo>
                          <a:pt x="184" y="529"/>
                          <a:pt x="184" y="529"/>
                          <a:pt x="184" y="529"/>
                        </a:cubicBezTo>
                        <a:cubicBezTo>
                          <a:pt x="184" y="529"/>
                          <a:pt x="184" y="529"/>
                          <a:pt x="184" y="529"/>
                        </a:cubicBezTo>
                        <a:cubicBezTo>
                          <a:pt x="184" y="529"/>
                          <a:pt x="184" y="529"/>
                          <a:pt x="184" y="529"/>
                        </a:cubicBezTo>
                        <a:cubicBezTo>
                          <a:pt x="184" y="529"/>
                          <a:pt x="184" y="529"/>
                          <a:pt x="184" y="529"/>
                        </a:cubicBezTo>
                        <a:cubicBezTo>
                          <a:pt x="183" y="529"/>
                          <a:pt x="183" y="529"/>
                          <a:pt x="183" y="529"/>
                        </a:cubicBezTo>
                        <a:cubicBezTo>
                          <a:pt x="183" y="529"/>
                          <a:pt x="183" y="529"/>
                          <a:pt x="183" y="529"/>
                        </a:cubicBezTo>
                        <a:cubicBezTo>
                          <a:pt x="183" y="529"/>
                          <a:pt x="183" y="529"/>
                          <a:pt x="183" y="529"/>
                        </a:cubicBezTo>
                        <a:cubicBezTo>
                          <a:pt x="183" y="529"/>
                          <a:pt x="183" y="529"/>
                          <a:pt x="183" y="529"/>
                        </a:cubicBezTo>
                        <a:cubicBezTo>
                          <a:pt x="183" y="529"/>
                          <a:pt x="183" y="529"/>
                          <a:pt x="183" y="529"/>
                        </a:cubicBezTo>
                        <a:cubicBezTo>
                          <a:pt x="183" y="530"/>
                          <a:pt x="183" y="530"/>
                          <a:pt x="183" y="530"/>
                        </a:cubicBezTo>
                        <a:cubicBezTo>
                          <a:pt x="183" y="530"/>
                          <a:pt x="183" y="530"/>
                          <a:pt x="183" y="530"/>
                        </a:cubicBezTo>
                        <a:cubicBezTo>
                          <a:pt x="183" y="530"/>
                          <a:pt x="183" y="530"/>
                          <a:pt x="183" y="530"/>
                        </a:cubicBezTo>
                        <a:cubicBezTo>
                          <a:pt x="183" y="530"/>
                          <a:pt x="183" y="530"/>
                          <a:pt x="183" y="530"/>
                        </a:cubicBezTo>
                        <a:cubicBezTo>
                          <a:pt x="182" y="530"/>
                          <a:pt x="182" y="530"/>
                          <a:pt x="182" y="530"/>
                        </a:cubicBezTo>
                        <a:cubicBezTo>
                          <a:pt x="182" y="530"/>
                          <a:pt x="182" y="530"/>
                          <a:pt x="182" y="530"/>
                        </a:cubicBezTo>
                        <a:cubicBezTo>
                          <a:pt x="182" y="530"/>
                          <a:pt x="182" y="530"/>
                          <a:pt x="182" y="530"/>
                        </a:cubicBezTo>
                        <a:cubicBezTo>
                          <a:pt x="182" y="530"/>
                          <a:pt x="182" y="530"/>
                          <a:pt x="182" y="530"/>
                        </a:cubicBezTo>
                        <a:cubicBezTo>
                          <a:pt x="182" y="530"/>
                          <a:pt x="182" y="530"/>
                          <a:pt x="182" y="530"/>
                        </a:cubicBezTo>
                        <a:cubicBezTo>
                          <a:pt x="182" y="530"/>
                          <a:pt x="182" y="530"/>
                          <a:pt x="182" y="530"/>
                        </a:cubicBezTo>
                        <a:cubicBezTo>
                          <a:pt x="182" y="531"/>
                          <a:pt x="182" y="531"/>
                          <a:pt x="182" y="531"/>
                        </a:cubicBezTo>
                        <a:cubicBezTo>
                          <a:pt x="182" y="531"/>
                          <a:pt x="182" y="531"/>
                          <a:pt x="182" y="531"/>
                        </a:cubicBezTo>
                        <a:cubicBezTo>
                          <a:pt x="182" y="531"/>
                          <a:pt x="182" y="531"/>
                          <a:pt x="182" y="531"/>
                        </a:cubicBezTo>
                        <a:cubicBezTo>
                          <a:pt x="182" y="531"/>
                          <a:pt x="182" y="531"/>
                          <a:pt x="182" y="531"/>
                        </a:cubicBezTo>
                        <a:cubicBezTo>
                          <a:pt x="182" y="531"/>
                          <a:pt x="182" y="531"/>
                          <a:pt x="182" y="531"/>
                        </a:cubicBezTo>
                        <a:cubicBezTo>
                          <a:pt x="182" y="532"/>
                          <a:pt x="182" y="532"/>
                          <a:pt x="182" y="532"/>
                        </a:cubicBezTo>
                        <a:cubicBezTo>
                          <a:pt x="182" y="532"/>
                          <a:pt x="182" y="532"/>
                          <a:pt x="182" y="532"/>
                        </a:cubicBezTo>
                        <a:cubicBezTo>
                          <a:pt x="181" y="532"/>
                          <a:pt x="181" y="532"/>
                          <a:pt x="181" y="532"/>
                        </a:cubicBezTo>
                        <a:cubicBezTo>
                          <a:pt x="181" y="532"/>
                          <a:pt x="181" y="532"/>
                          <a:pt x="181" y="532"/>
                        </a:cubicBezTo>
                        <a:cubicBezTo>
                          <a:pt x="181" y="532"/>
                          <a:pt x="181" y="532"/>
                          <a:pt x="181" y="532"/>
                        </a:cubicBezTo>
                        <a:cubicBezTo>
                          <a:pt x="181" y="532"/>
                          <a:pt x="181" y="532"/>
                          <a:pt x="181" y="532"/>
                        </a:cubicBezTo>
                        <a:cubicBezTo>
                          <a:pt x="181" y="532"/>
                          <a:pt x="181" y="532"/>
                          <a:pt x="181" y="532"/>
                        </a:cubicBezTo>
                        <a:cubicBezTo>
                          <a:pt x="181" y="532"/>
                          <a:pt x="181" y="532"/>
                          <a:pt x="181" y="532"/>
                        </a:cubicBezTo>
                        <a:cubicBezTo>
                          <a:pt x="181" y="532"/>
                          <a:pt x="181" y="532"/>
                          <a:pt x="181" y="532"/>
                        </a:cubicBezTo>
                        <a:cubicBezTo>
                          <a:pt x="181" y="532"/>
                          <a:pt x="181" y="532"/>
                          <a:pt x="181" y="532"/>
                        </a:cubicBezTo>
                        <a:cubicBezTo>
                          <a:pt x="181" y="532"/>
                          <a:pt x="181" y="532"/>
                          <a:pt x="181" y="532"/>
                        </a:cubicBezTo>
                        <a:cubicBezTo>
                          <a:pt x="181" y="533"/>
                          <a:pt x="181" y="533"/>
                          <a:pt x="181" y="533"/>
                        </a:cubicBezTo>
                        <a:cubicBezTo>
                          <a:pt x="181" y="533"/>
                          <a:pt x="181" y="533"/>
                          <a:pt x="181" y="533"/>
                        </a:cubicBezTo>
                        <a:cubicBezTo>
                          <a:pt x="181" y="533"/>
                          <a:pt x="181" y="533"/>
                          <a:pt x="181" y="533"/>
                        </a:cubicBezTo>
                        <a:cubicBezTo>
                          <a:pt x="181" y="533"/>
                          <a:pt x="181" y="533"/>
                          <a:pt x="181" y="533"/>
                        </a:cubicBezTo>
                        <a:cubicBezTo>
                          <a:pt x="181" y="533"/>
                          <a:pt x="181" y="533"/>
                          <a:pt x="181" y="533"/>
                        </a:cubicBezTo>
                        <a:cubicBezTo>
                          <a:pt x="181" y="533"/>
                          <a:pt x="181" y="533"/>
                          <a:pt x="181" y="533"/>
                        </a:cubicBezTo>
                        <a:cubicBezTo>
                          <a:pt x="181" y="533"/>
                          <a:pt x="181" y="533"/>
                          <a:pt x="181" y="533"/>
                        </a:cubicBezTo>
                        <a:cubicBezTo>
                          <a:pt x="181" y="533"/>
                          <a:pt x="181" y="533"/>
                          <a:pt x="181" y="533"/>
                        </a:cubicBezTo>
                        <a:cubicBezTo>
                          <a:pt x="181" y="533"/>
                          <a:pt x="181" y="533"/>
                          <a:pt x="181" y="533"/>
                        </a:cubicBezTo>
                        <a:cubicBezTo>
                          <a:pt x="180" y="533"/>
                          <a:pt x="180" y="533"/>
                          <a:pt x="180" y="533"/>
                        </a:cubicBezTo>
                        <a:cubicBezTo>
                          <a:pt x="180" y="533"/>
                          <a:pt x="180" y="533"/>
                          <a:pt x="180" y="533"/>
                        </a:cubicBezTo>
                        <a:cubicBezTo>
                          <a:pt x="180" y="533"/>
                          <a:pt x="180" y="533"/>
                          <a:pt x="180" y="533"/>
                        </a:cubicBezTo>
                        <a:cubicBezTo>
                          <a:pt x="180" y="533"/>
                          <a:pt x="180" y="533"/>
                          <a:pt x="180" y="533"/>
                        </a:cubicBezTo>
                        <a:cubicBezTo>
                          <a:pt x="180" y="534"/>
                          <a:pt x="180" y="534"/>
                          <a:pt x="180" y="534"/>
                        </a:cubicBezTo>
                        <a:cubicBezTo>
                          <a:pt x="180" y="534"/>
                          <a:pt x="180" y="534"/>
                          <a:pt x="180" y="534"/>
                        </a:cubicBezTo>
                        <a:cubicBezTo>
                          <a:pt x="180" y="534"/>
                          <a:pt x="180" y="534"/>
                          <a:pt x="180" y="534"/>
                        </a:cubicBezTo>
                        <a:cubicBezTo>
                          <a:pt x="180" y="534"/>
                          <a:pt x="180" y="534"/>
                          <a:pt x="180" y="534"/>
                        </a:cubicBezTo>
                        <a:cubicBezTo>
                          <a:pt x="180" y="534"/>
                          <a:pt x="180" y="534"/>
                          <a:pt x="180" y="534"/>
                        </a:cubicBezTo>
                        <a:cubicBezTo>
                          <a:pt x="180" y="534"/>
                          <a:pt x="180" y="534"/>
                          <a:pt x="180" y="534"/>
                        </a:cubicBezTo>
                        <a:cubicBezTo>
                          <a:pt x="179" y="534"/>
                          <a:pt x="179" y="534"/>
                          <a:pt x="179" y="534"/>
                        </a:cubicBezTo>
                        <a:cubicBezTo>
                          <a:pt x="179" y="534"/>
                          <a:pt x="179" y="534"/>
                          <a:pt x="179" y="534"/>
                        </a:cubicBezTo>
                        <a:cubicBezTo>
                          <a:pt x="179" y="534"/>
                          <a:pt x="179" y="534"/>
                          <a:pt x="179" y="534"/>
                        </a:cubicBezTo>
                        <a:cubicBezTo>
                          <a:pt x="179" y="534"/>
                          <a:pt x="179" y="534"/>
                          <a:pt x="179" y="534"/>
                        </a:cubicBezTo>
                        <a:cubicBezTo>
                          <a:pt x="179" y="534"/>
                          <a:pt x="179" y="534"/>
                          <a:pt x="179" y="534"/>
                        </a:cubicBezTo>
                        <a:cubicBezTo>
                          <a:pt x="179" y="534"/>
                          <a:pt x="179" y="534"/>
                          <a:pt x="179" y="534"/>
                        </a:cubicBezTo>
                        <a:cubicBezTo>
                          <a:pt x="179" y="534"/>
                          <a:pt x="179" y="534"/>
                          <a:pt x="179" y="534"/>
                        </a:cubicBezTo>
                        <a:cubicBezTo>
                          <a:pt x="178" y="535"/>
                          <a:pt x="178" y="535"/>
                          <a:pt x="178" y="535"/>
                        </a:cubicBezTo>
                        <a:cubicBezTo>
                          <a:pt x="178" y="535"/>
                          <a:pt x="178" y="535"/>
                          <a:pt x="178" y="535"/>
                        </a:cubicBezTo>
                        <a:cubicBezTo>
                          <a:pt x="178" y="535"/>
                          <a:pt x="178" y="535"/>
                          <a:pt x="178" y="535"/>
                        </a:cubicBezTo>
                        <a:cubicBezTo>
                          <a:pt x="178" y="535"/>
                          <a:pt x="178" y="535"/>
                          <a:pt x="178" y="535"/>
                        </a:cubicBezTo>
                        <a:cubicBezTo>
                          <a:pt x="178" y="535"/>
                          <a:pt x="178" y="535"/>
                          <a:pt x="178" y="535"/>
                        </a:cubicBezTo>
                        <a:cubicBezTo>
                          <a:pt x="178" y="535"/>
                          <a:pt x="178" y="535"/>
                          <a:pt x="178" y="535"/>
                        </a:cubicBezTo>
                        <a:cubicBezTo>
                          <a:pt x="178" y="535"/>
                          <a:pt x="178" y="535"/>
                          <a:pt x="178" y="535"/>
                        </a:cubicBezTo>
                        <a:cubicBezTo>
                          <a:pt x="178" y="535"/>
                          <a:pt x="178" y="535"/>
                          <a:pt x="178" y="535"/>
                        </a:cubicBezTo>
                        <a:cubicBezTo>
                          <a:pt x="178" y="535"/>
                          <a:pt x="178" y="535"/>
                          <a:pt x="178" y="535"/>
                        </a:cubicBezTo>
                        <a:cubicBezTo>
                          <a:pt x="177" y="535"/>
                          <a:pt x="177" y="535"/>
                          <a:pt x="177" y="535"/>
                        </a:cubicBezTo>
                        <a:cubicBezTo>
                          <a:pt x="177" y="535"/>
                          <a:pt x="177" y="535"/>
                          <a:pt x="177" y="535"/>
                        </a:cubicBezTo>
                        <a:cubicBezTo>
                          <a:pt x="177" y="536"/>
                          <a:pt x="177" y="536"/>
                          <a:pt x="177" y="536"/>
                        </a:cubicBezTo>
                        <a:cubicBezTo>
                          <a:pt x="177" y="536"/>
                          <a:pt x="177" y="536"/>
                          <a:pt x="177" y="536"/>
                        </a:cubicBezTo>
                        <a:cubicBezTo>
                          <a:pt x="177" y="536"/>
                          <a:pt x="177" y="536"/>
                          <a:pt x="177" y="536"/>
                        </a:cubicBezTo>
                        <a:cubicBezTo>
                          <a:pt x="177" y="536"/>
                          <a:pt x="177" y="536"/>
                          <a:pt x="177" y="536"/>
                        </a:cubicBezTo>
                        <a:cubicBezTo>
                          <a:pt x="177" y="536"/>
                          <a:pt x="177" y="536"/>
                          <a:pt x="177" y="536"/>
                        </a:cubicBezTo>
                        <a:cubicBezTo>
                          <a:pt x="177" y="536"/>
                          <a:pt x="177" y="536"/>
                          <a:pt x="177" y="536"/>
                        </a:cubicBezTo>
                        <a:cubicBezTo>
                          <a:pt x="177" y="536"/>
                          <a:pt x="177" y="536"/>
                          <a:pt x="177" y="536"/>
                        </a:cubicBezTo>
                        <a:cubicBezTo>
                          <a:pt x="177" y="536"/>
                          <a:pt x="177" y="536"/>
                          <a:pt x="177" y="536"/>
                        </a:cubicBezTo>
                        <a:cubicBezTo>
                          <a:pt x="177" y="536"/>
                          <a:pt x="177" y="536"/>
                          <a:pt x="177" y="536"/>
                        </a:cubicBezTo>
                        <a:cubicBezTo>
                          <a:pt x="176" y="536"/>
                          <a:pt x="176" y="536"/>
                          <a:pt x="176" y="536"/>
                        </a:cubicBezTo>
                        <a:cubicBezTo>
                          <a:pt x="176" y="536"/>
                          <a:pt x="176" y="536"/>
                          <a:pt x="176" y="536"/>
                        </a:cubicBezTo>
                        <a:cubicBezTo>
                          <a:pt x="176" y="537"/>
                          <a:pt x="176" y="537"/>
                          <a:pt x="176" y="537"/>
                        </a:cubicBezTo>
                        <a:cubicBezTo>
                          <a:pt x="176" y="537"/>
                          <a:pt x="176" y="537"/>
                          <a:pt x="176" y="537"/>
                        </a:cubicBezTo>
                        <a:cubicBezTo>
                          <a:pt x="176" y="537"/>
                          <a:pt x="176" y="537"/>
                          <a:pt x="176" y="537"/>
                        </a:cubicBezTo>
                        <a:cubicBezTo>
                          <a:pt x="176" y="537"/>
                          <a:pt x="176" y="537"/>
                          <a:pt x="176" y="537"/>
                        </a:cubicBezTo>
                        <a:cubicBezTo>
                          <a:pt x="176" y="537"/>
                          <a:pt x="176" y="537"/>
                          <a:pt x="176" y="537"/>
                        </a:cubicBezTo>
                        <a:cubicBezTo>
                          <a:pt x="176" y="537"/>
                          <a:pt x="176" y="537"/>
                          <a:pt x="176" y="537"/>
                        </a:cubicBezTo>
                        <a:cubicBezTo>
                          <a:pt x="176" y="537"/>
                          <a:pt x="176" y="537"/>
                          <a:pt x="176" y="537"/>
                        </a:cubicBezTo>
                        <a:cubicBezTo>
                          <a:pt x="176" y="537"/>
                          <a:pt x="176" y="537"/>
                          <a:pt x="176" y="537"/>
                        </a:cubicBezTo>
                        <a:cubicBezTo>
                          <a:pt x="176" y="537"/>
                          <a:pt x="176" y="537"/>
                          <a:pt x="176" y="537"/>
                        </a:cubicBezTo>
                        <a:cubicBezTo>
                          <a:pt x="175" y="537"/>
                          <a:pt x="175" y="537"/>
                          <a:pt x="175" y="537"/>
                        </a:cubicBezTo>
                        <a:cubicBezTo>
                          <a:pt x="175" y="537"/>
                          <a:pt x="175" y="537"/>
                          <a:pt x="175" y="537"/>
                        </a:cubicBezTo>
                        <a:cubicBezTo>
                          <a:pt x="175" y="538"/>
                          <a:pt x="175" y="538"/>
                          <a:pt x="175" y="538"/>
                        </a:cubicBezTo>
                        <a:cubicBezTo>
                          <a:pt x="175" y="538"/>
                          <a:pt x="175" y="538"/>
                          <a:pt x="175" y="538"/>
                        </a:cubicBezTo>
                        <a:cubicBezTo>
                          <a:pt x="175" y="538"/>
                          <a:pt x="175" y="538"/>
                          <a:pt x="175" y="538"/>
                        </a:cubicBezTo>
                        <a:cubicBezTo>
                          <a:pt x="174" y="537"/>
                          <a:pt x="174" y="537"/>
                          <a:pt x="174" y="537"/>
                        </a:cubicBezTo>
                        <a:cubicBezTo>
                          <a:pt x="174" y="537"/>
                          <a:pt x="174" y="537"/>
                          <a:pt x="174" y="537"/>
                        </a:cubicBezTo>
                        <a:cubicBezTo>
                          <a:pt x="174" y="537"/>
                          <a:pt x="174" y="537"/>
                          <a:pt x="174" y="537"/>
                        </a:cubicBezTo>
                        <a:cubicBezTo>
                          <a:pt x="174" y="537"/>
                          <a:pt x="174" y="537"/>
                          <a:pt x="174" y="537"/>
                        </a:cubicBezTo>
                        <a:cubicBezTo>
                          <a:pt x="174" y="537"/>
                          <a:pt x="174" y="537"/>
                          <a:pt x="174" y="537"/>
                        </a:cubicBezTo>
                        <a:cubicBezTo>
                          <a:pt x="173" y="537"/>
                          <a:pt x="173" y="537"/>
                          <a:pt x="173" y="537"/>
                        </a:cubicBezTo>
                        <a:cubicBezTo>
                          <a:pt x="173" y="537"/>
                          <a:pt x="173" y="537"/>
                          <a:pt x="173" y="537"/>
                        </a:cubicBezTo>
                        <a:cubicBezTo>
                          <a:pt x="173" y="537"/>
                          <a:pt x="173" y="537"/>
                          <a:pt x="173" y="537"/>
                        </a:cubicBezTo>
                        <a:cubicBezTo>
                          <a:pt x="173" y="537"/>
                          <a:pt x="173" y="537"/>
                          <a:pt x="173" y="537"/>
                        </a:cubicBezTo>
                        <a:cubicBezTo>
                          <a:pt x="172" y="537"/>
                          <a:pt x="172" y="537"/>
                          <a:pt x="172" y="537"/>
                        </a:cubicBezTo>
                        <a:cubicBezTo>
                          <a:pt x="172" y="538"/>
                          <a:pt x="172" y="538"/>
                          <a:pt x="172" y="538"/>
                        </a:cubicBezTo>
                        <a:cubicBezTo>
                          <a:pt x="172" y="538"/>
                          <a:pt x="172" y="538"/>
                          <a:pt x="172" y="538"/>
                        </a:cubicBezTo>
                        <a:cubicBezTo>
                          <a:pt x="172" y="538"/>
                          <a:pt x="172" y="538"/>
                          <a:pt x="172" y="538"/>
                        </a:cubicBezTo>
                        <a:cubicBezTo>
                          <a:pt x="171" y="538"/>
                          <a:pt x="171" y="538"/>
                          <a:pt x="171" y="538"/>
                        </a:cubicBezTo>
                        <a:cubicBezTo>
                          <a:pt x="171" y="538"/>
                          <a:pt x="171" y="538"/>
                          <a:pt x="171" y="538"/>
                        </a:cubicBezTo>
                        <a:cubicBezTo>
                          <a:pt x="171" y="538"/>
                          <a:pt x="171" y="538"/>
                          <a:pt x="171" y="538"/>
                        </a:cubicBezTo>
                        <a:cubicBezTo>
                          <a:pt x="171" y="538"/>
                          <a:pt x="171" y="538"/>
                          <a:pt x="171" y="538"/>
                        </a:cubicBezTo>
                        <a:cubicBezTo>
                          <a:pt x="170" y="538"/>
                          <a:pt x="170" y="538"/>
                          <a:pt x="170" y="538"/>
                        </a:cubicBezTo>
                        <a:cubicBezTo>
                          <a:pt x="170" y="537"/>
                          <a:pt x="170" y="537"/>
                          <a:pt x="170" y="537"/>
                        </a:cubicBezTo>
                        <a:cubicBezTo>
                          <a:pt x="170" y="537"/>
                          <a:pt x="170" y="537"/>
                          <a:pt x="170" y="537"/>
                        </a:cubicBezTo>
                        <a:cubicBezTo>
                          <a:pt x="170" y="537"/>
                          <a:pt x="170" y="537"/>
                          <a:pt x="170" y="537"/>
                        </a:cubicBezTo>
                        <a:cubicBezTo>
                          <a:pt x="169" y="537"/>
                          <a:pt x="169" y="537"/>
                          <a:pt x="169" y="537"/>
                        </a:cubicBezTo>
                        <a:cubicBezTo>
                          <a:pt x="169" y="537"/>
                          <a:pt x="169" y="537"/>
                          <a:pt x="169" y="537"/>
                        </a:cubicBezTo>
                        <a:cubicBezTo>
                          <a:pt x="169" y="537"/>
                          <a:pt x="169" y="537"/>
                          <a:pt x="169" y="537"/>
                        </a:cubicBezTo>
                        <a:cubicBezTo>
                          <a:pt x="169" y="537"/>
                          <a:pt x="169" y="537"/>
                          <a:pt x="169" y="537"/>
                        </a:cubicBezTo>
                        <a:cubicBezTo>
                          <a:pt x="169" y="537"/>
                          <a:pt x="169" y="537"/>
                          <a:pt x="169" y="537"/>
                        </a:cubicBezTo>
                        <a:cubicBezTo>
                          <a:pt x="169" y="536"/>
                          <a:pt x="169" y="536"/>
                          <a:pt x="169" y="536"/>
                        </a:cubicBezTo>
                        <a:cubicBezTo>
                          <a:pt x="169" y="536"/>
                          <a:pt x="169" y="536"/>
                          <a:pt x="169" y="536"/>
                        </a:cubicBezTo>
                        <a:cubicBezTo>
                          <a:pt x="169" y="536"/>
                          <a:pt x="169" y="536"/>
                          <a:pt x="169" y="536"/>
                        </a:cubicBezTo>
                        <a:cubicBezTo>
                          <a:pt x="168" y="536"/>
                          <a:pt x="168" y="536"/>
                          <a:pt x="168" y="536"/>
                        </a:cubicBezTo>
                        <a:cubicBezTo>
                          <a:pt x="168" y="536"/>
                          <a:pt x="168" y="536"/>
                          <a:pt x="168" y="536"/>
                        </a:cubicBezTo>
                        <a:cubicBezTo>
                          <a:pt x="168" y="537"/>
                          <a:pt x="168" y="537"/>
                          <a:pt x="168" y="537"/>
                        </a:cubicBezTo>
                        <a:cubicBezTo>
                          <a:pt x="168" y="537"/>
                          <a:pt x="168" y="537"/>
                          <a:pt x="168" y="537"/>
                        </a:cubicBezTo>
                        <a:cubicBezTo>
                          <a:pt x="168" y="537"/>
                          <a:pt x="168" y="537"/>
                          <a:pt x="168" y="537"/>
                        </a:cubicBezTo>
                        <a:cubicBezTo>
                          <a:pt x="167" y="537"/>
                          <a:pt x="167" y="537"/>
                          <a:pt x="167" y="537"/>
                        </a:cubicBezTo>
                        <a:cubicBezTo>
                          <a:pt x="167" y="537"/>
                          <a:pt x="167" y="537"/>
                          <a:pt x="167" y="537"/>
                        </a:cubicBezTo>
                        <a:cubicBezTo>
                          <a:pt x="167" y="537"/>
                          <a:pt x="167" y="537"/>
                          <a:pt x="167" y="537"/>
                        </a:cubicBezTo>
                        <a:cubicBezTo>
                          <a:pt x="167" y="536"/>
                          <a:pt x="167" y="536"/>
                          <a:pt x="167" y="536"/>
                        </a:cubicBezTo>
                        <a:cubicBezTo>
                          <a:pt x="167" y="536"/>
                          <a:pt x="167" y="536"/>
                          <a:pt x="167" y="536"/>
                        </a:cubicBezTo>
                        <a:cubicBezTo>
                          <a:pt x="167" y="537"/>
                          <a:pt x="167" y="537"/>
                          <a:pt x="167" y="537"/>
                        </a:cubicBezTo>
                        <a:cubicBezTo>
                          <a:pt x="167" y="537"/>
                          <a:pt x="167" y="537"/>
                          <a:pt x="167" y="537"/>
                        </a:cubicBezTo>
                        <a:cubicBezTo>
                          <a:pt x="167" y="536"/>
                          <a:pt x="167" y="536"/>
                          <a:pt x="167" y="536"/>
                        </a:cubicBezTo>
                        <a:cubicBezTo>
                          <a:pt x="166" y="536"/>
                          <a:pt x="166" y="536"/>
                          <a:pt x="166" y="536"/>
                        </a:cubicBezTo>
                        <a:cubicBezTo>
                          <a:pt x="166" y="536"/>
                          <a:pt x="166" y="536"/>
                          <a:pt x="166" y="536"/>
                        </a:cubicBezTo>
                        <a:cubicBezTo>
                          <a:pt x="166" y="536"/>
                          <a:pt x="166" y="536"/>
                          <a:pt x="166" y="536"/>
                        </a:cubicBezTo>
                        <a:cubicBezTo>
                          <a:pt x="166" y="536"/>
                          <a:pt x="166" y="536"/>
                          <a:pt x="166" y="536"/>
                        </a:cubicBezTo>
                        <a:cubicBezTo>
                          <a:pt x="166" y="536"/>
                          <a:pt x="166" y="536"/>
                          <a:pt x="166" y="536"/>
                        </a:cubicBezTo>
                        <a:cubicBezTo>
                          <a:pt x="166" y="536"/>
                          <a:pt x="166" y="536"/>
                          <a:pt x="166" y="536"/>
                        </a:cubicBezTo>
                        <a:cubicBezTo>
                          <a:pt x="165" y="536"/>
                          <a:pt x="165" y="536"/>
                          <a:pt x="165" y="536"/>
                        </a:cubicBezTo>
                        <a:cubicBezTo>
                          <a:pt x="165" y="536"/>
                          <a:pt x="165" y="536"/>
                          <a:pt x="165" y="536"/>
                        </a:cubicBezTo>
                        <a:cubicBezTo>
                          <a:pt x="165" y="536"/>
                          <a:pt x="165" y="536"/>
                          <a:pt x="165" y="536"/>
                        </a:cubicBezTo>
                        <a:cubicBezTo>
                          <a:pt x="165" y="536"/>
                          <a:pt x="165" y="536"/>
                          <a:pt x="165" y="536"/>
                        </a:cubicBezTo>
                        <a:cubicBezTo>
                          <a:pt x="165" y="536"/>
                          <a:pt x="165" y="536"/>
                          <a:pt x="165" y="536"/>
                        </a:cubicBezTo>
                        <a:cubicBezTo>
                          <a:pt x="165" y="536"/>
                          <a:pt x="165" y="536"/>
                          <a:pt x="165" y="536"/>
                        </a:cubicBezTo>
                        <a:cubicBezTo>
                          <a:pt x="165" y="537"/>
                          <a:pt x="165" y="537"/>
                          <a:pt x="165" y="537"/>
                        </a:cubicBezTo>
                        <a:cubicBezTo>
                          <a:pt x="164" y="537"/>
                          <a:pt x="164" y="537"/>
                          <a:pt x="164" y="537"/>
                        </a:cubicBezTo>
                        <a:cubicBezTo>
                          <a:pt x="164" y="537"/>
                          <a:pt x="164" y="537"/>
                          <a:pt x="164" y="537"/>
                        </a:cubicBezTo>
                        <a:cubicBezTo>
                          <a:pt x="164" y="537"/>
                          <a:pt x="164" y="537"/>
                          <a:pt x="164" y="537"/>
                        </a:cubicBezTo>
                        <a:cubicBezTo>
                          <a:pt x="164" y="537"/>
                          <a:pt x="164" y="537"/>
                          <a:pt x="164" y="537"/>
                        </a:cubicBezTo>
                        <a:cubicBezTo>
                          <a:pt x="164" y="537"/>
                          <a:pt x="164" y="537"/>
                          <a:pt x="164" y="537"/>
                        </a:cubicBezTo>
                        <a:cubicBezTo>
                          <a:pt x="164" y="537"/>
                          <a:pt x="164" y="537"/>
                          <a:pt x="164" y="537"/>
                        </a:cubicBezTo>
                        <a:cubicBezTo>
                          <a:pt x="164" y="537"/>
                          <a:pt x="164" y="537"/>
                          <a:pt x="164" y="537"/>
                        </a:cubicBezTo>
                        <a:cubicBezTo>
                          <a:pt x="164" y="537"/>
                          <a:pt x="164" y="537"/>
                          <a:pt x="164" y="537"/>
                        </a:cubicBezTo>
                        <a:cubicBezTo>
                          <a:pt x="164" y="537"/>
                          <a:pt x="164" y="537"/>
                          <a:pt x="164" y="537"/>
                        </a:cubicBezTo>
                        <a:cubicBezTo>
                          <a:pt x="163" y="537"/>
                          <a:pt x="163" y="537"/>
                          <a:pt x="163" y="537"/>
                        </a:cubicBezTo>
                        <a:cubicBezTo>
                          <a:pt x="163" y="537"/>
                          <a:pt x="163" y="537"/>
                          <a:pt x="163" y="537"/>
                        </a:cubicBezTo>
                        <a:cubicBezTo>
                          <a:pt x="163" y="537"/>
                          <a:pt x="163" y="537"/>
                          <a:pt x="163" y="537"/>
                        </a:cubicBezTo>
                        <a:cubicBezTo>
                          <a:pt x="163" y="537"/>
                          <a:pt x="163" y="537"/>
                          <a:pt x="163" y="537"/>
                        </a:cubicBezTo>
                        <a:cubicBezTo>
                          <a:pt x="163" y="537"/>
                          <a:pt x="163" y="537"/>
                          <a:pt x="163" y="537"/>
                        </a:cubicBezTo>
                        <a:cubicBezTo>
                          <a:pt x="163" y="537"/>
                          <a:pt x="163" y="537"/>
                          <a:pt x="163" y="537"/>
                        </a:cubicBezTo>
                        <a:cubicBezTo>
                          <a:pt x="163" y="537"/>
                          <a:pt x="163" y="537"/>
                          <a:pt x="163" y="537"/>
                        </a:cubicBezTo>
                        <a:cubicBezTo>
                          <a:pt x="163" y="537"/>
                          <a:pt x="163" y="537"/>
                          <a:pt x="163" y="537"/>
                        </a:cubicBezTo>
                        <a:cubicBezTo>
                          <a:pt x="163" y="537"/>
                          <a:pt x="163" y="537"/>
                          <a:pt x="163" y="537"/>
                        </a:cubicBezTo>
                        <a:cubicBezTo>
                          <a:pt x="163" y="537"/>
                          <a:pt x="163" y="537"/>
                          <a:pt x="163" y="537"/>
                        </a:cubicBezTo>
                        <a:cubicBezTo>
                          <a:pt x="163" y="537"/>
                          <a:pt x="163" y="537"/>
                          <a:pt x="163" y="537"/>
                        </a:cubicBezTo>
                        <a:cubicBezTo>
                          <a:pt x="163" y="537"/>
                          <a:pt x="163" y="537"/>
                          <a:pt x="163" y="537"/>
                        </a:cubicBezTo>
                        <a:cubicBezTo>
                          <a:pt x="163" y="537"/>
                          <a:pt x="163" y="537"/>
                          <a:pt x="163" y="537"/>
                        </a:cubicBezTo>
                        <a:cubicBezTo>
                          <a:pt x="163" y="537"/>
                          <a:pt x="163" y="537"/>
                          <a:pt x="163" y="537"/>
                        </a:cubicBezTo>
                        <a:cubicBezTo>
                          <a:pt x="162" y="537"/>
                          <a:pt x="162" y="537"/>
                          <a:pt x="162" y="537"/>
                        </a:cubicBezTo>
                        <a:cubicBezTo>
                          <a:pt x="162" y="537"/>
                          <a:pt x="162" y="537"/>
                          <a:pt x="162" y="537"/>
                        </a:cubicBezTo>
                        <a:cubicBezTo>
                          <a:pt x="162" y="537"/>
                          <a:pt x="162" y="537"/>
                          <a:pt x="162" y="537"/>
                        </a:cubicBezTo>
                        <a:cubicBezTo>
                          <a:pt x="162" y="537"/>
                          <a:pt x="162" y="537"/>
                          <a:pt x="162" y="537"/>
                        </a:cubicBezTo>
                        <a:cubicBezTo>
                          <a:pt x="162" y="537"/>
                          <a:pt x="162" y="537"/>
                          <a:pt x="162" y="537"/>
                        </a:cubicBezTo>
                        <a:cubicBezTo>
                          <a:pt x="162" y="537"/>
                          <a:pt x="162" y="537"/>
                          <a:pt x="162" y="537"/>
                        </a:cubicBezTo>
                        <a:cubicBezTo>
                          <a:pt x="162" y="537"/>
                          <a:pt x="162" y="537"/>
                          <a:pt x="162" y="537"/>
                        </a:cubicBezTo>
                        <a:cubicBezTo>
                          <a:pt x="162" y="537"/>
                          <a:pt x="162" y="537"/>
                          <a:pt x="162" y="537"/>
                        </a:cubicBezTo>
                        <a:cubicBezTo>
                          <a:pt x="162" y="537"/>
                          <a:pt x="162" y="537"/>
                          <a:pt x="162" y="537"/>
                        </a:cubicBezTo>
                        <a:cubicBezTo>
                          <a:pt x="161" y="537"/>
                          <a:pt x="161" y="537"/>
                          <a:pt x="161" y="537"/>
                        </a:cubicBezTo>
                        <a:cubicBezTo>
                          <a:pt x="161" y="537"/>
                          <a:pt x="161" y="537"/>
                          <a:pt x="161" y="537"/>
                        </a:cubicBezTo>
                        <a:cubicBezTo>
                          <a:pt x="161" y="537"/>
                          <a:pt x="161" y="537"/>
                          <a:pt x="161" y="537"/>
                        </a:cubicBezTo>
                        <a:cubicBezTo>
                          <a:pt x="161" y="537"/>
                          <a:pt x="161" y="537"/>
                          <a:pt x="161" y="537"/>
                        </a:cubicBezTo>
                        <a:cubicBezTo>
                          <a:pt x="161" y="537"/>
                          <a:pt x="161" y="537"/>
                          <a:pt x="161" y="537"/>
                        </a:cubicBezTo>
                        <a:cubicBezTo>
                          <a:pt x="161" y="537"/>
                          <a:pt x="161" y="537"/>
                          <a:pt x="161" y="537"/>
                        </a:cubicBezTo>
                        <a:cubicBezTo>
                          <a:pt x="161" y="537"/>
                          <a:pt x="161" y="537"/>
                          <a:pt x="161" y="537"/>
                        </a:cubicBezTo>
                        <a:cubicBezTo>
                          <a:pt x="161" y="537"/>
                          <a:pt x="161" y="537"/>
                          <a:pt x="161" y="537"/>
                        </a:cubicBezTo>
                        <a:cubicBezTo>
                          <a:pt x="161" y="537"/>
                          <a:pt x="161" y="537"/>
                          <a:pt x="161" y="537"/>
                        </a:cubicBezTo>
                        <a:cubicBezTo>
                          <a:pt x="161" y="537"/>
                          <a:pt x="161" y="537"/>
                          <a:pt x="161" y="537"/>
                        </a:cubicBezTo>
                        <a:cubicBezTo>
                          <a:pt x="160" y="536"/>
                          <a:pt x="160" y="536"/>
                          <a:pt x="160" y="536"/>
                        </a:cubicBezTo>
                        <a:cubicBezTo>
                          <a:pt x="160" y="536"/>
                          <a:pt x="160" y="536"/>
                          <a:pt x="160" y="536"/>
                        </a:cubicBezTo>
                        <a:cubicBezTo>
                          <a:pt x="160" y="536"/>
                          <a:pt x="160" y="536"/>
                          <a:pt x="160" y="536"/>
                        </a:cubicBezTo>
                        <a:cubicBezTo>
                          <a:pt x="160" y="536"/>
                          <a:pt x="160" y="536"/>
                          <a:pt x="160" y="536"/>
                        </a:cubicBezTo>
                        <a:cubicBezTo>
                          <a:pt x="160" y="536"/>
                          <a:pt x="160" y="536"/>
                          <a:pt x="160" y="536"/>
                        </a:cubicBezTo>
                        <a:cubicBezTo>
                          <a:pt x="160" y="536"/>
                          <a:pt x="160" y="536"/>
                          <a:pt x="160" y="536"/>
                        </a:cubicBezTo>
                        <a:cubicBezTo>
                          <a:pt x="160" y="536"/>
                          <a:pt x="160" y="536"/>
                          <a:pt x="160" y="536"/>
                        </a:cubicBezTo>
                        <a:cubicBezTo>
                          <a:pt x="160" y="536"/>
                          <a:pt x="159" y="536"/>
                          <a:pt x="159" y="536"/>
                        </a:cubicBezTo>
                        <a:cubicBezTo>
                          <a:pt x="159" y="536"/>
                          <a:pt x="159" y="536"/>
                          <a:pt x="159" y="536"/>
                        </a:cubicBezTo>
                        <a:cubicBezTo>
                          <a:pt x="159" y="536"/>
                          <a:pt x="159" y="536"/>
                          <a:pt x="159" y="536"/>
                        </a:cubicBezTo>
                        <a:cubicBezTo>
                          <a:pt x="159" y="536"/>
                          <a:pt x="159" y="536"/>
                          <a:pt x="159" y="536"/>
                        </a:cubicBezTo>
                        <a:cubicBezTo>
                          <a:pt x="159" y="536"/>
                          <a:pt x="159" y="536"/>
                          <a:pt x="159" y="536"/>
                        </a:cubicBezTo>
                        <a:cubicBezTo>
                          <a:pt x="159" y="536"/>
                          <a:pt x="159" y="536"/>
                          <a:pt x="159" y="536"/>
                        </a:cubicBezTo>
                        <a:cubicBezTo>
                          <a:pt x="159" y="536"/>
                          <a:pt x="159" y="536"/>
                          <a:pt x="159" y="536"/>
                        </a:cubicBezTo>
                        <a:cubicBezTo>
                          <a:pt x="159" y="536"/>
                          <a:pt x="159" y="536"/>
                          <a:pt x="159" y="536"/>
                        </a:cubicBezTo>
                        <a:cubicBezTo>
                          <a:pt x="159" y="536"/>
                          <a:pt x="159" y="536"/>
                          <a:pt x="159" y="536"/>
                        </a:cubicBezTo>
                        <a:cubicBezTo>
                          <a:pt x="159" y="536"/>
                          <a:pt x="159" y="536"/>
                          <a:pt x="159" y="536"/>
                        </a:cubicBezTo>
                        <a:cubicBezTo>
                          <a:pt x="158" y="536"/>
                          <a:pt x="158" y="536"/>
                          <a:pt x="158" y="536"/>
                        </a:cubicBezTo>
                        <a:cubicBezTo>
                          <a:pt x="158" y="536"/>
                          <a:pt x="158" y="536"/>
                          <a:pt x="158" y="536"/>
                        </a:cubicBezTo>
                        <a:cubicBezTo>
                          <a:pt x="158" y="536"/>
                          <a:pt x="158" y="536"/>
                          <a:pt x="158" y="536"/>
                        </a:cubicBezTo>
                        <a:cubicBezTo>
                          <a:pt x="158" y="536"/>
                          <a:pt x="158" y="536"/>
                          <a:pt x="158" y="536"/>
                        </a:cubicBezTo>
                        <a:cubicBezTo>
                          <a:pt x="158" y="536"/>
                          <a:pt x="158" y="536"/>
                          <a:pt x="158" y="536"/>
                        </a:cubicBezTo>
                        <a:cubicBezTo>
                          <a:pt x="158" y="536"/>
                          <a:pt x="158" y="536"/>
                          <a:pt x="158" y="536"/>
                        </a:cubicBezTo>
                        <a:cubicBezTo>
                          <a:pt x="158" y="536"/>
                          <a:pt x="158" y="536"/>
                          <a:pt x="158" y="536"/>
                        </a:cubicBezTo>
                        <a:cubicBezTo>
                          <a:pt x="158" y="536"/>
                          <a:pt x="158" y="536"/>
                          <a:pt x="158" y="536"/>
                        </a:cubicBezTo>
                        <a:cubicBezTo>
                          <a:pt x="158" y="536"/>
                          <a:pt x="158" y="536"/>
                          <a:pt x="158" y="536"/>
                        </a:cubicBezTo>
                        <a:cubicBezTo>
                          <a:pt x="158" y="536"/>
                          <a:pt x="158" y="536"/>
                          <a:pt x="158" y="536"/>
                        </a:cubicBezTo>
                        <a:cubicBezTo>
                          <a:pt x="158" y="536"/>
                          <a:pt x="158" y="536"/>
                          <a:pt x="158" y="536"/>
                        </a:cubicBezTo>
                        <a:cubicBezTo>
                          <a:pt x="157" y="536"/>
                          <a:pt x="157" y="536"/>
                          <a:pt x="157" y="536"/>
                        </a:cubicBezTo>
                        <a:cubicBezTo>
                          <a:pt x="157" y="536"/>
                          <a:pt x="157" y="536"/>
                          <a:pt x="157" y="536"/>
                        </a:cubicBezTo>
                        <a:cubicBezTo>
                          <a:pt x="157" y="536"/>
                          <a:pt x="157" y="536"/>
                          <a:pt x="157" y="536"/>
                        </a:cubicBezTo>
                        <a:cubicBezTo>
                          <a:pt x="157" y="536"/>
                          <a:pt x="157" y="536"/>
                          <a:pt x="157" y="536"/>
                        </a:cubicBezTo>
                        <a:cubicBezTo>
                          <a:pt x="157" y="536"/>
                          <a:pt x="157" y="536"/>
                          <a:pt x="157" y="536"/>
                        </a:cubicBezTo>
                        <a:cubicBezTo>
                          <a:pt x="157" y="536"/>
                          <a:pt x="157" y="536"/>
                          <a:pt x="157" y="536"/>
                        </a:cubicBezTo>
                        <a:cubicBezTo>
                          <a:pt x="157" y="536"/>
                          <a:pt x="157" y="536"/>
                          <a:pt x="157" y="536"/>
                        </a:cubicBezTo>
                        <a:cubicBezTo>
                          <a:pt x="157" y="536"/>
                          <a:pt x="157" y="536"/>
                          <a:pt x="157" y="536"/>
                        </a:cubicBezTo>
                        <a:cubicBezTo>
                          <a:pt x="157" y="536"/>
                          <a:pt x="157" y="536"/>
                          <a:pt x="157" y="536"/>
                        </a:cubicBezTo>
                        <a:cubicBezTo>
                          <a:pt x="157" y="536"/>
                          <a:pt x="157" y="536"/>
                          <a:pt x="157" y="536"/>
                        </a:cubicBezTo>
                        <a:cubicBezTo>
                          <a:pt x="157" y="536"/>
                          <a:pt x="157" y="536"/>
                          <a:pt x="157" y="536"/>
                        </a:cubicBezTo>
                        <a:cubicBezTo>
                          <a:pt x="157" y="536"/>
                          <a:pt x="157" y="536"/>
                          <a:pt x="157" y="536"/>
                        </a:cubicBezTo>
                        <a:cubicBezTo>
                          <a:pt x="157" y="536"/>
                          <a:pt x="157" y="536"/>
                          <a:pt x="157" y="536"/>
                        </a:cubicBezTo>
                        <a:cubicBezTo>
                          <a:pt x="156" y="536"/>
                          <a:pt x="156" y="536"/>
                          <a:pt x="156" y="536"/>
                        </a:cubicBezTo>
                        <a:cubicBezTo>
                          <a:pt x="156" y="536"/>
                          <a:pt x="156" y="536"/>
                          <a:pt x="156" y="536"/>
                        </a:cubicBezTo>
                        <a:cubicBezTo>
                          <a:pt x="156" y="536"/>
                          <a:pt x="156" y="536"/>
                          <a:pt x="156" y="536"/>
                        </a:cubicBezTo>
                        <a:cubicBezTo>
                          <a:pt x="156" y="536"/>
                          <a:pt x="156" y="536"/>
                          <a:pt x="156" y="536"/>
                        </a:cubicBezTo>
                        <a:cubicBezTo>
                          <a:pt x="156" y="536"/>
                          <a:pt x="156" y="536"/>
                          <a:pt x="156" y="536"/>
                        </a:cubicBezTo>
                        <a:cubicBezTo>
                          <a:pt x="156" y="536"/>
                          <a:pt x="156" y="536"/>
                          <a:pt x="156" y="536"/>
                        </a:cubicBezTo>
                        <a:cubicBezTo>
                          <a:pt x="156" y="536"/>
                          <a:pt x="156" y="536"/>
                          <a:pt x="156" y="536"/>
                        </a:cubicBezTo>
                        <a:cubicBezTo>
                          <a:pt x="156" y="536"/>
                          <a:pt x="156" y="536"/>
                          <a:pt x="156" y="536"/>
                        </a:cubicBezTo>
                        <a:cubicBezTo>
                          <a:pt x="156" y="536"/>
                          <a:pt x="156" y="536"/>
                          <a:pt x="156" y="536"/>
                        </a:cubicBezTo>
                        <a:cubicBezTo>
                          <a:pt x="156" y="536"/>
                          <a:pt x="156" y="536"/>
                          <a:pt x="156" y="536"/>
                        </a:cubicBezTo>
                        <a:cubicBezTo>
                          <a:pt x="156" y="536"/>
                          <a:pt x="156" y="536"/>
                          <a:pt x="156" y="536"/>
                        </a:cubicBezTo>
                        <a:cubicBezTo>
                          <a:pt x="156" y="536"/>
                          <a:pt x="156" y="536"/>
                          <a:pt x="156" y="536"/>
                        </a:cubicBezTo>
                        <a:cubicBezTo>
                          <a:pt x="156" y="536"/>
                          <a:pt x="156" y="536"/>
                          <a:pt x="156" y="536"/>
                        </a:cubicBezTo>
                        <a:cubicBezTo>
                          <a:pt x="155" y="536"/>
                          <a:pt x="155" y="536"/>
                          <a:pt x="155" y="536"/>
                        </a:cubicBezTo>
                        <a:cubicBezTo>
                          <a:pt x="155" y="536"/>
                          <a:pt x="155" y="536"/>
                          <a:pt x="155" y="536"/>
                        </a:cubicBezTo>
                        <a:cubicBezTo>
                          <a:pt x="155" y="536"/>
                          <a:pt x="155" y="536"/>
                          <a:pt x="155" y="536"/>
                        </a:cubicBezTo>
                        <a:cubicBezTo>
                          <a:pt x="155" y="536"/>
                          <a:pt x="155" y="536"/>
                          <a:pt x="155" y="536"/>
                        </a:cubicBezTo>
                        <a:cubicBezTo>
                          <a:pt x="155" y="536"/>
                          <a:pt x="155" y="536"/>
                          <a:pt x="155" y="536"/>
                        </a:cubicBezTo>
                        <a:cubicBezTo>
                          <a:pt x="155" y="536"/>
                          <a:pt x="155" y="536"/>
                          <a:pt x="155" y="536"/>
                        </a:cubicBezTo>
                        <a:cubicBezTo>
                          <a:pt x="155" y="536"/>
                          <a:pt x="155" y="536"/>
                          <a:pt x="155" y="536"/>
                        </a:cubicBezTo>
                        <a:cubicBezTo>
                          <a:pt x="155" y="536"/>
                          <a:pt x="155" y="536"/>
                          <a:pt x="155" y="536"/>
                        </a:cubicBezTo>
                        <a:cubicBezTo>
                          <a:pt x="155" y="536"/>
                          <a:pt x="155" y="536"/>
                          <a:pt x="155" y="536"/>
                        </a:cubicBezTo>
                        <a:cubicBezTo>
                          <a:pt x="155" y="536"/>
                          <a:pt x="155" y="536"/>
                          <a:pt x="155" y="536"/>
                        </a:cubicBezTo>
                        <a:cubicBezTo>
                          <a:pt x="154" y="536"/>
                          <a:pt x="154" y="536"/>
                          <a:pt x="154" y="536"/>
                        </a:cubicBezTo>
                        <a:cubicBezTo>
                          <a:pt x="154" y="536"/>
                          <a:pt x="154" y="536"/>
                          <a:pt x="154" y="536"/>
                        </a:cubicBezTo>
                        <a:cubicBezTo>
                          <a:pt x="154" y="536"/>
                          <a:pt x="154" y="536"/>
                          <a:pt x="154" y="536"/>
                        </a:cubicBezTo>
                        <a:cubicBezTo>
                          <a:pt x="154" y="536"/>
                          <a:pt x="154" y="536"/>
                          <a:pt x="154" y="536"/>
                        </a:cubicBezTo>
                        <a:cubicBezTo>
                          <a:pt x="154" y="536"/>
                          <a:pt x="154" y="536"/>
                          <a:pt x="154" y="536"/>
                        </a:cubicBezTo>
                        <a:cubicBezTo>
                          <a:pt x="154" y="536"/>
                          <a:pt x="154" y="536"/>
                          <a:pt x="154" y="536"/>
                        </a:cubicBezTo>
                        <a:cubicBezTo>
                          <a:pt x="154" y="536"/>
                          <a:pt x="154" y="536"/>
                          <a:pt x="154" y="536"/>
                        </a:cubicBezTo>
                        <a:cubicBezTo>
                          <a:pt x="154" y="536"/>
                          <a:pt x="154" y="536"/>
                          <a:pt x="154" y="536"/>
                        </a:cubicBezTo>
                        <a:cubicBezTo>
                          <a:pt x="154" y="536"/>
                          <a:pt x="154" y="536"/>
                          <a:pt x="154" y="536"/>
                        </a:cubicBezTo>
                        <a:cubicBezTo>
                          <a:pt x="154" y="536"/>
                          <a:pt x="154" y="536"/>
                          <a:pt x="154" y="536"/>
                        </a:cubicBezTo>
                        <a:cubicBezTo>
                          <a:pt x="153" y="536"/>
                          <a:pt x="153" y="536"/>
                          <a:pt x="153" y="536"/>
                        </a:cubicBezTo>
                        <a:cubicBezTo>
                          <a:pt x="153" y="536"/>
                          <a:pt x="153" y="536"/>
                          <a:pt x="153" y="536"/>
                        </a:cubicBezTo>
                        <a:cubicBezTo>
                          <a:pt x="153" y="536"/>
                          <a:pt x="153" y="536"/>
                          <a:pt x="153" y="536"/>
                        </a:cubicBezTo>
                        <a:cubicBezTo>
                          <a:pt x="153" y="536"/>
                          <a:pt x="153" y="536"/>
                          <a:pt x="153" y="536"/>
                        </a:cubicBezTo>
                        <a:cubicBezTo>
                          <a:pt x="153" y="536"/>
                          <a:pt x="153" y="536"/>
                          <a:pt x="153" y="536"/>
                        </a:cubicBezTo>
                        <a:cubicBezTo>
                          <a:pt x="153" y="536"/>
                          <a:pt x="153" y="536"/>
                          <a:pt x="153" y="536"/>
                        </a:cubicBezTo>
                        <a:cubicBezTo>
                          <a:pt x="153" y="536"/>
                          <a:pt x="153" y="536"/>
                          <a:pt x="153" y="536"/>
                        </a:cubicBezTo>
                        <a:cubicBezTo>
                          <a:pt x="153" y="536"/>
                          <a:pt x="153" y="536"/>
                          <a:pt x="153" y="536"/>
                        </a:cubicBezTo>
                        <a:cubicBezTo>
                          <a:pt x="153" y="536"/>
                          <a:pt x="153" y="536"/>
                          <a:pt x="153" y="536"/>
                        </a:cubicBezTo>
                        <a:cubicBezTo>
                          <a:pt x="153" y="536"/>
                          <a:pt x="153" y="536"/>
                          <a:pt x="153" y="536"/>
                        </a:cubicBezTo>
                        <a:cubicBezTo>
                          <a:pt x="152" y="536"/>
                          <a:pt x="152" y="536"/>
                          <a:pt x="152" y="536"/>
                        </a:cubicBezTo>
                        <a:cubicBezTo>
                          <a:pt x="152" y="536"/>
                          <a:pt x="152" y="536"/>
                          <a:pt x="152" y="536"/>
                        </a:cubicBezTo>
                        <a:cubicBezTo>
                          <a:pt x="152" y="536"/>
                          <a:pt x="152" y="536"/>
                          <a:pt x="152" y="536"/>
                        </a:cubicBezTo>
                        <a:cubicBezTo>
                          <a:pt x="152" y="536"/>
                          <a:pt x="152" y="536"/>
                          <a:pt x="152" y="536"/>
                        </a:cubicBezTo>
                        <a:cubicBezTo>
                          <a:pt x="152" y="536"/>
                          <a:pt x="152" y="536"/>
                          <a:pt x="152" y="536"/>
                        </a:cubicBezTo>
                        <a:cubicBezTo>
                          <a:pt x="152" y="536"/>
                          <a:pt x="152" y="536"/>
                          <a:pt x="152" y="536"/>
                        </a:cubicBezTo>
                        <a:cubicBezTo>
                          <a:pt x="152" y="536"/>
                          <a:pt x="152" y="536"/>
                          <a:pt x="152" y="536"/>
                        </a:cubicBezTo>
                        <a:cubicBezTo>
                          <a:pt x="152" y="536"/>
                          <a:pt x="152" y="536"/>
                          <a:pt x="152" y="536"/>
                        </a:cubicBezTo>
                        <a:cubicBezTo>
                          <a:pt x="152" y="536"/>
                          <a:pt x="152" y="536"/>
                          <a:pt x="152" y="536"/>
                        </a:cubicBezTo>
                        <a:cubicBezTo>
                          <a:pt x="152" y="536"/>
                          <a:pt x="152" y="536"/>
                          <a:pt x="152" y="536"/>
                        </a:cubicBezTo>
                        <a:cubicBezTo>
                          <a:pt x="152" y="536"/>
                          <a:pt x="152" y="536"/>
                          <a:pt x="152" y="536"/>
                        </a:cubicBezTo>
                        <a:cubicBezTo>
                          <a:pt x="151" y="536"/>
                          <a:pt x="151" y="536"/>
                          <a:pt x="151" y="536"/>
                        </a:cubicBezTo>
                        <a:cubicBezTo>
                          <a:pt x="151" y="536"/>
                          <a:pt x="151" y="536"/>
                          <a:pt x="151" y="536"/>
                        </a:cubicBezTo>
                        <a:cubicBezTo>
                          <a:pt x="151" y="536"/>
                          <a:pt x="151" y="536"/>
                          <a:pt x="151" y="536"/>
                        </a:cubicBezTo>
                        <a:cubicBezTo>
                          <a:pt x="151" y="536"/>
                          <a:pt x="151" y="536"/>
                          <a:pt x="151" y="536"/>
                        </a:cubicBezTo>
                        <a:cubicBezTo>
                          <a:pt x="151" y="536"/>
                          <a:pt x="151" y="536"/>
                          <a:pt x="151" y="536"/>
                        </a:cubicBezTo>
                        <a:cubicBezTo>
                          <a:pt x="151" y="536"/>
                          <a:pt x="151" y="536"/>
                          <a:pt x="151" y="536"/>
                        </a:cubicBezTo>
                        <a:cubicBezTo>
                          <a:pt x="151" y="536"/>
                          <a:pt x="151" y="536"/>
                          <a:pt x="151" y="536"/>
                        </a:cubicBezTo>
                        <a:cubicBezTo>
                          <a:pt x="151" y="536"/>
                          <a:pt x="151" y="536"/>
                          <a:pt x="151" y="536"/>
                        </a:cubicBezTo>
                        <a:cubicBezTo>
                          <a:pt x="151" y="536"/>
                          <a:pt x="151" y="536"/>
                          <a:pt x="151" y="536"/>
                        </a:cubicBezTo>
                        <a:cubicBezTo>
                          <a:pt x="151" y="536"/>
                          <a:pt x="151" y="536"/>
                          <a:pt x="151" y="536"/>
                        </a:cubicBezTo>
                        <a:cubicBezTo>
                          <a:pt x="151" y="536"/>
                          <a:pt x="151" y="536"/>
                          <a:pt x="151" y="536"/>
                        </a:cubicBezTo>
                        <a:cubicBezTo>
                          <a:pt x="151" y="536"/>
                          <a:pt x="151" y="536"/>
                          <a:pt x="151" y="536"/>
                        </a:cubicBezTo>
                        <a:cubicBezTo>
                          <a:pt x="151" y="536"/>
                          <a:pt x="151" y="536"/>
                          <a:pt x="151" y="536"/>
                        </a:cubicBezTo>
                        <a:cubicBezTo>
                          <a:pt x="151" y="536"/>
                          <a:pt x="151" y="536"/>
                          <a:pt x="151" y="536"/>
                        </a:cubicBezTo>
                        <a:cubicBezTo>
                          <a:pt x="150" y="536"/>
                          <a:pt x="150" y="536"/>
                          <a:pt x="150" y="536"/>
                        </a:cubicBezTo>
                        <a:cubicBezTo>
                          <a:pt x="150" y="536"/>
                          <a:pt x="150" y="536"/>
                          <a:pt x="150" y="536"/>
                        </a:cubicBezTo>
                        <a:cubicBezTo>
                          <a:pt x="150" y="536"/>
                          <a:pt x="150" y="536"/>
                          <a:pt x="150" y="536"/>
                        </a:cubicBezTo>
                        <a:cubicBezTo>
                          <a:pt x="150" y="536"/>
                          <a:pt x="150" y="536"/>
                          <a:pt x="150" y="536"/>
                        </a:cubicBezTo>
                        <a:cubicBezTo>
                          <a:pt x="149" y="535"/>
                          <a:pt x="149" y="535"/>
                          <a:pt x="149" y="535"/>
                        </a:cubicBezTo>
                        <a:cubicBezTo>
                          <a:pt x="149" y="535"/>
                          <a:pt x="149" y="535"/>
                          <a:pt x="149" y="535"/>
                        </a:cubicBezTo>
                        <a:cubicBezTo>
                          <a:pt x="149" y="535"/>
                          <a:pt x="149" y="535"/>
                          <a:pt x="149" y="535"/>
                        </a:cubicBezTo>
                        <a:cubicBezTo>
                          <a:pt x="149" y="535"/>
                          <a:pt x="149" y="535"/>
                          <a:pt x="149" y="535"/>
                        </a:cubicBezTo>
                        <a:cubicBezTo>
                          <a:pt x="149" y="535"/>
                          <a:pt x="149" y="535"/>
                          <a:pt x="149" y="535"/>
                        </a:cubicBezTo>
                        <a:cubicBezTo>
                          <a:pt x="149" y="535"/>
                          <a:pt x="149" y="535"/>
                          <a:pt x="149" y="535"/>
                        </a:cubicBezTo>
                        <a:cubicBezTo>
                          <a:pt x="149" y="535"/>
                          <a:pt x="149" y="535"/>
                          <a:pt x="149" y="535"/>
                        </a:cubicBezTo>
                        <a:cubicBezTo>
                          <a:pt x="148" y="535"/>
                          <a:pt x="148" y="535"/>
                          <a:pt x="148" y="535"/>
                        </a:cubicBezTo>
                        <a:cubicBezTo>
                          <a:pt x="148" y="535"/>
                          <a:pt x="148" y="535"/>
                          <a:pt x="148" y="535"/>
                        </a:cubicBezTo>
                        <a:cubicBezTo>
                          <a:pt x="148" y="534"/>
                          <a:pt x="148" y="534"/>
                          <a:pt x="148" y="534"/>
                        </a:cubicBezTo>
                        <a:cubicBezTo>
                          <a:pt x="148" y="534"/>
                          <a:pt x="148" y="534"/>
                          <a:pt x="148" y="534"/>
                        </a:cubicBezTo>
                        <a:cubicBezTo>
                          <a:pt x="148" y="534"/>
                          <a:pt x="148" y="534"/>
                          <a:pt x="148" y="534"/>
                        </a:cubicBezTo>
                        <a:cubicBezTo>
                          <a:pt x="148" y="534"/>
                          <a:pt x="148" y="534"/>
                          <a:pt x="148" y="534"/>
                        </a:cubicBezTo>
                        <a:cubicBezTo>
                          <a:pt x="147" y="534"/>
                          <a:pt x="147" y="534"/>
                          <a:pt x="147" y="534"/>
                        </a:cubicBezTo>
                        <a:cubicBezTo>
                          <a:pt x="147" y="534"/>
                          <a:pt x="147" y="534"/>
                          <a:pt x="147" y="534"/>
                        </a:cubicBezTo>
                        <a:cubicBezTo>
                          <a:pt x="147" y="534"/>
                          <a:pt x="147" y="534"/>
                          <a:pt x="147" y="534"/>
                        </a:cubicBezTo>
                        <a:cubicBezTo>
                          <a:pt x="147" y="534"/>
                          <a:pt x="147" y="534"/>
                          <a:pt x="147" y="534"/>
                        </a:cubicBezTo>
                        <a:cubicBezTo>
                          <a:pt x="147" y="533"/>
                          <a:pt x="147" y="533"/>
                          <a:pt x="147" y="533"/>
                        </a:cubicBezTo>
                        <a:cubicBezTo>
                          <a:pt x="147" y="533"/>
                          <a:pt x="147" y="533"/>
                          <a:pt x="147" y="533"/>
                        </a:cubicBezTo>
                        <a:cubicBezTo>
                          <a:pt x="147" y="533"/>
                          <a:pt x="147" y="533"/>
                          <a:pt x="147" y="533"/>
                        </a:cubicBezTo>
                        <a:cubicBezTo>
                          <a:pt x="146" y="533"/>
                          <a:pt x="146" y="533"/>
                          <a:pt x="146" y="533"/>
                        </a:cubicBezTo>
                        <a:cubicBezTo>
                          <a:pt x="146" y="533"/>
                          <a:pt x="146" y="533"/>
                          <a:pt x="146" y="533"/>
                        </a:cubicBezTo>
                        <a:cubicBezTo>
                          <a:pt x="146" y="533"/>
                          <a:pt x="146" y="533"/>
                          <a:pt x="146" y="533"/>
                        </a:cubicBezTo>
                        <a:cubicBezTo>
                          <a:pt x="146" y="533"/>
                          <a:pt x="146" y="533"/>
                          <a:pt x="146" y="533"/>
                        </a:cubicBezTo>
                        <a:cubicBezTo>
                          <a:pt x="146" y="533"/>
                          <a:pt x="146" y="533"/>
                          <a:pt x="146" y="533"/>
                        </a:cubicBezTo>
                        <a:cubicBezTo>
                          <a:pt x="146" y="532"/>
                          <a:pt x="146" y="532"/>
                          <a:pt x="146" y="532"/>
                        </a:cubicBezTo>
                        <a:cubicBezTo>
                          <a:pt x="146" y="532"/>
                          <a:pt x="146" y="532"/>
                          <a:pt x="146" y="532"/>
                        </a:cubicBezTo>
                        <a:cubicBezTo>
                          <a:pt x="146" y="532"/>
                          <a:pt x="146" y="532"/>
                          <a:pt x="146" y="532"/>
                        </a:cubicBezTo>
                        <a:cubicBezTo>
                          <a:pt x="146" y="532"/>
                          <a:pt x="146" y="532"/>
                          <a:pt x="146" y="532"/>
                        </a:cubicBezTo>
                        <a:cubicBezTo>
                          <a:pt x="146" y="532"/>
                          <a:pt x="146" y="532"/>
                          <a:pt x="146" y="532"/>
                        </a:cubicBezTo>
                        <a:cubicBezTo>
                          <a:pt x="146" y="532"/>
                          <a:pt x="146" y="532"/>
                          <a:pt x="146" y="532"/>
                        </a:cubicBezTo>
                        <a:cubicBezTo>
                          <a:pt x="146" y="531"/>
                          <a:pt x="146" y="531"/>
                          <a:pt x="146" y="531"/>
                        </a:cubicBezTo>
                        <a:cubicBezTo>
                          <a:pt x="146" y="531"/>
                          <a:pt x="146" y="531"/>
                          <a:pt x="146" y="531"/>
                        </a:cubicBezTo>
                        <a:cubicBezTo>
                          <a:pt x="147" y="531"/>
                          <a:pt x="147" y="531"/>
                          <a:pt x="147" y="531"/>
                        </a:cubicBezTo>
                        <a:cubicBezTo>
                          <a:pt x="147" y="531"/>
                          <a:pt x="147" y="531"/>
                          <a:pt x="147" y="531"/>
                        </a:cubicBezTo>
                        <a:cubicBezTo>
                          <a:pt x="147" y="531"/>
                          <a:pt x="147" y="531"/>
                          <a:pt x="147" y="531"/>
                        </a:cubicBezTo>
                        <a:cubicBezTo>
                          <a:pt x="147" y="531"/>
                          <a:pt x="147" y="531"/>
                          <a:pt x="147" y="531"/>
                        </a:cubicBezTo>
                        <a:cubicBezTo>
                          <a:pt x="147" y="531"/>
                          <a:pt x="147" y="531"/>
                          <a:pt x="147" y="531"/>
                        </a:cubicBezTo>
                        <a:cubicBezTo>
                          <a:pt x="147" y="530"/>
                          <a:pt x="147" y="530"/>
                          <a:pt x="147" y="530"/>
                        </a:cubicBezTo>
                        <a:cubicBezTo>
                          <a:pt x="147" y="530"/>
                          <a:pt x="147" y="530"/>
                          <a:pt x="147" y="530"/>
                        </a:cubicBezTo>
                        <a:cubicBezTo>
                          <a:pt x="147" y="530"/>
                          <a:pt x="147" y="530"/>
                          <a:pt x="147" y="530"/>
                        </a:cubicBezTo>
                        <a:cubicBezTo>
                          <a:pt x="147" y="530"/>
                          <a:pt x="147" y="530"/>
                          <a:pt x="147" y="530"/>
                        </a:cubicBezTo>
                        <a:cubicBezTo>
                          <a:pt x="147" y="530"/>
                          <a:pt x="147" y="530"/>
                          <a:pt x="147" y="530"/>
                        </a:cubicBezTo>
                        <a:cubicBezTo>
                          <a:pt x="148" y="529"/>
                          <a:pt x="148" y="529"/>
                          <a:pt x="148" y="529"/>
                        </a:cubicBezTo>
                        <a:cubicBezTo>
                          <a:pt x="148" y="529"/>
                          <a:pt x="148" y="529"/>
                          <a:pt x="148" y="529"/>
                        </a:cubicBezTo>
                        <a:cubicBezTo>
                          <a:pt x="148" y="529"/>
                          <a:pt x="148" y="529"/>
                          <a:pt x="148" y="529"/>
                        </a:cubicBezTo>
                        <a:cubicBezTo>
                          <a:pt x="148" y="529"/>
                          <a:pt x="148" y="529"/>
                          <a:pt x="148" y="529"/>
                        </a:cubicBezTo>
                        <a:cubicBezTo>
                          <a:pt x="148" y="529"/>
                          <a:pt x="148" y="529"/>
                          <a:pt x="148" y="529"/>
                        </a:cubicBezTo>
                        <a:cubicBezTo>
                          <a:pt x="148" y="529"/>
                          <a:pt x="148" y="529"/>
                          <a:pt x="148" y="529"/>
                        </a:cubicBezTo>
                        <a:cubicBezTo>
                          <a:pt x="148" y="529"/>
                          <a:pt x="148" y="529"/>
                          <a:pt x="148" y="529"/>
                        </a:cubicBezTo>
                        <a:cubicBezTo>
                          <a:pt x="148" y="528"/>
                          <a:pt x="148" y="528"/>
                          <a:pt x="148" y="528"/>
                        </a:cubicBezTo>
                        <a:cubicBezTo>
                          <a:pt x="148" y="528"/>
                          <a:pt x="148" y="528"/>
                          <a:pt x="148" y="528"/>
                        </a:cubicBezTo>
                        <a:cubicBezTo>
                          <a:pt x="148" y="528"/>
                          <a:pt x="148" y="528"/>
                          <a:pt x="148" y="528"/>
                        </a:cubicBezTo>
                        <a:cubicBezTo>
                          <a:pt x="148" y="528"/>
                          <a:pt x="148" y="528"/>
                          <a:pt x="148" y="528"/>
                        </a:cubicBezTo>
                        <a:cubicBezTo>
                          <a:pt x="149" y="528"/>
                          <a:pt x="149" y="528"/>
                          <a:pt x="149" y="528"/>
                        </a:cubicBezTo>
                        <a:cubicBezTo>
                          <a:pt x="149" y="527"/>
                          <a:pt x="149" y="527"/>
                          <a:pt x="149" y="527"/>
                        </a:cubicBezTo>
                        <a:cubicBezTo>
                          <a:pt x="148" y="527"/>
                          <a:pt x="148" y="527"/>
                          <a:pt x="148" y="527"/>
                        </a:cubicBezTo>
                        <a:cubicBezTo>
                          <a:pt x="149" y="527"/>
                          <a:pt x="149" y="527"/>
                          <a:pt x="149" y="527"/>
                        </a:cubicBezTo>
                        <a:cubicBezTo>
                          <a:pt x="149" y="527"/>
                          <a:pt x="149" y="527"/>
                          <a:pt x="149" y="527"/>
                        </a:cubicBezTo>
                        <a:cubicBezTo>
                          <a:pt x="149" y="527"/>
                          <a:pt x="149" y="527"/>
                          <a:pt x="149" y="527"/>
                        </a:cubicBezTo>
                        <a:cubicBezTo>
                          <a:pt x="149" y="527"/>
                          <a:pt x="149" y="527"/>
                          <a:pt x="149" y="527"/>
                        </a:cubicBezTo>
                        <a:cubicBezTo>
                          <a:pt x="149" y="526"/>
                          <a:pt x="149" y="526"/>
                          <a:pt x="149" y="526"/>
                        </a:cubicBezTo>
                        <a:cubicBezTo>
                          <a:pt x="149" y="526"/>
                          <a:pt x="149" y="526"/>
                          <a:pt x="149" y="526"/>
                        </a:cubicBezTo>
                        <a:cubicBezTo>
                          <a:pt x="149" y="526"/>
                          <a:pt x="149" y="526"/>
                          <a:pt x="149" y="526"/>
                        </a:cubicBezTo>
                        <a:cubicBezTo>
                          <a:pt x="149" y="526"/>
                          <a:pt x="149" y="526"/>
                          <a:pt x="149" y="526"/>
                        </a:cubicBezTo>
                        <a:cubicBezTo>
                          <a:pt x="149" y="526"/>
                          <a:pt x="149" y="526"/>
                          <a:pt x="149" y="526"/>
                        </a:cubicBezTo>
                        <a:cubicBezTo>
                          <a:pt x="150" y="525"/>
                          <a:pt x="150" y="525"/>
                          <a:pt x="150" y="525"/>
                        </a:cubicBezTo>
                        <a:cubicBezTo>
                          <a:pt x="150" y="525"/>
                          <a:pt x="150" y="525"/>
                          <a:pt x="150" y="525"/>
                        </a:cubicBezTo>
                        <a:cubicBezTo>
                          <a:pt x="150" y="525"/>
                          <a:pt x="150" y="525"/>
                          <a:pt x="150" y="525"/>
                        </a:cubicBezTo>
                        <a:cubicBezTo>
                          <a:pt x="149" y="525"/>
                          <a:pt x="149" y="525"/>
                          <a:pt x="149" y="525"/>
                        </a:cubicBezTo>
                        <a:cubicBezTo>
                          <a:pt x="149" y="525"/>
                          <a:pt x="149" y="525"/>
                          <a:pt x="149" y="525"/>
                        </a:cubicBezTo>
                        <a:cubicBezTo>
                          <a:pt x="149" y="525"/>
                          <a:pt x="149" y="525"/>
                          <a:pt x="149" y="525"/>
                        </a:cubicBezTo>
                        <a:cubicBezTo>
                          <a:pt x="149" y="525"/>
                          <a:pt x="149" y="525"/>
                          <a:pt x="149" y="525"/>
                        </a:cubicBezTo>
                        <a:cubicBezTo>
                          <a:pt x="149" y="524"/>
                          <a:pt x="149" y="524"/>
                          <a:pt x="149" y="524"/>
                        </a:cubicBezTo>
                        <a:cubicBezTo>
                          <a:pt x="149" y="524"/>
                          <a:pt x="149" y="524"/>
                          <a:pt x="149" y="524"/>
                        </a:cubicBezTo>
                        <a:cubicBezTo>
                          <a:pt x="149" y="524"/>
                          <a:pt x="149" y="524"/>
                          <a:pt x="149" y="524"/>
                        </a:cubicBezTo>
                        <a:cubicBezTo>
                          <a:pt x="150" y="524"/>
                          <a:pt x="150" y="524"/>
                          <a:pt x="150" y="524"/>
                        </a:cubicBezTo>
                        <a:cubicBezTo>
                          <a:pt x="150" y="524"/>
                          <a:pt x="150" y="524"/>
                          <a:pt x="150" y="524"/>
                        </a:cubicBezTo>
                        <a:cubicBezTo>
                          <a:pt x="150" y="524"/>
                          <a:pt x="150" y="524"/>
                          <a:pt x="150" y="524"/>
                        </a:cubicBezTo>
                        <a:cubicBezTo>
                          <a:pt x="150" y="524"/>
                          <a:pt x="150" y="524"/>
                          <a:pt x="150" y="524"/>
                        </a:cubicBezTo>
                        <a:cubicBezTo>
                          <a:pt x="150" y="524"/>
                          <a:pt x="150" y="524"/>
                          <a:pt x="150" y="524"/>
                        </a:cubicBezTo>
                        <a:cubicBezTo>
                          <a:pt x="150" y="524"/>
                          <a:pt x="150" y="524"/>
                          <a:pt x="150" y="524"/>
                        </a:cubicBezTo>
                        <a:cubicBezTo>
                          <a:pt x="150" y="523"/>
                          <a:pt x="150" y="523"/>
                          <a:pt x="150" y="523"/>
                        </a:cubicBezTo>
                        <a:cubicBezTo>
                          <a:pt x="150" y="523"/>
                          <a:pt x="150" y="523"/>
                          <a:pt x="150" y="523"/>
                        </a:cubicBezTo>
                        <a:cubicBezTo>
                          <a:pt x="150" y="523"/>
                          <a:pt x="150" y="523"/>
                          <a:pt x="150" y="523"/>
                        </a:cubicBezTo>
                        <a:cubicBezTo>
                          <a:pt x="150" y="523"/>
                          <a:pt x="150" y="523"/>
                          <a:pt x="150" y="523"/>
                        </a:cubicBezTo>
                        <a:cubicBezTo>
                          <a:pt x="150" y="523"/>
                          <a:pt x="150" y="523"/>
                          <a:pt x="150" y="523"/>
                        </a:cubicBezTo>
                        <a:cubicBezTo>
                          <a:pt x="150" y="523"/>
                          <a:pt x="150" y="523"/>
                          <a:pt x="150" y="523"/>
                        </a:cubicBezTo>
                        <a:cubicBezTo>
                          <a:pt x="150" y="523"/>
                          <a:pt x="150" y="523"/>
                          <a:pt x="150" y="523"/>
                        </a:cubicBezTo>
                        <a:cubicBezTo>
                          <a:pt x="150" y="523"/>
                          <a:pt x="150" y="523"/>
                          <a:pt x="150" y="523"/>
                        </a:cubicBezTo>
                        <a:cubicBezTo>
                          <a:pt x="150" y="522"/>
                          <a:pt x="150" y="522"/>
                          <a:pt x="150" y="522"/>
                        </a:cubicBezTo>
                        <a:cubicBezTo>
                          <a:pt x="150" y="522"/>
                          <a:pt x="150" y="522"/>
                          <a:pt x="150" y="522"/>
                        </a:cubicBezTo>
                        <a:cubicBezTo>
                          <a:pt x="150" y="522"/>
                          <a:pt x="150" y="522"/>
                          <a:pt x="150" y="522"/>
                        </a:cubicBezTo>
                        <a:cubicBezTo>
                          <a:pt x="150" y="522"/>
                          <a:pt x="150" y="522"/>
                          <a:pt x="150" y="522"/>
                        </a:cubicBezTo>
                        <a:cubicBezTo>
                          <a:pt x="150" y="522"/>
                          <a:pt x="150" y="522"/>
                          <a:pt x="150" y="522"/>
                        </a:cubicBezTo>
                        <a:cubicBezTo>
                          <a:pt x="150" y="522"/>
                          <a:pt x="150" y="522"/>
                          <a:pt x="150" y="522"/>
                        </a:cubicBezTo>
                        <a:cubicBezTo>
                          <a:pt x="150" y="521"/>
                          <a:pt x="150" y="521"/>
                          <a:pt x="150" y="521"/>
                        </a:cubicBezTo>
                        <a:cubicBezTo>
                          <a:pt x="150" y="521"/>
                          <a:pt x="150" y="521"/>
                          <a:pt x="150" y="521"/>
                        </a:cubicBezTo>
                        <a:cubicBezTo>
                          <a:pt x="150" y="521"/>
                          <a:pt x="150" y="521"/>
                          <a:pt x="150" y="521"/>
                        </a:cubicBezTo>
                        <a:cubicBezTo>
                          <a:pt x="150" y="521"/>
                          <a:pt x="150" y="521"/>
                          <a:pt x="150" y="521"/>
                        </a:cubicBezTo>
                        <a:cubicBezTo>
                          <a:pt x="150" y="521"/>
                          <a:pt x="150" y="521"/>
                          <a:pt x="150" y="521"/>
                        </a:cubicBezTo>
                        <a:cubicBezTo>
                          <a:pt x="150" y="520"/>
                          <a:pt x="150" y="520"/>
                          <a:pt x="150" y="520"/>
                        </a:cubicBezTo>
                        <a:cubicBezTo>
                          <a:pt x="150" y="520"/>
                          <a:pt x="150" y="520"/>
                          <a:pt x="150" y="520"/>
                        </a:cubicBezTo>
                        <a:cubicBezTo>
                          <a:pt x="150" y="520"/>
                          <a:pt x="150" y="520"/>
                          <a:pt x="150" y="520"/>
                        </a:cubicBezTo>
                        <a:cubicBezTo>
                          <a:pt x="150" y="520"/>
                          <a:pt x="150" y="520"/>
                          <a:pt x="150" y="520"/>
                        </a:cubicBezTo>
                        <a:cubicBezTo>
                          <a:pt x="150" y="519"/>
                          <a:pt x="150" y="519"/>
                          <a:pt x="150" y="519"/>
                        </a:cubicBezTo>
                        <a:cubicBezTo>
                          <a:pt x="150" y="519"/>
                          <a:pt x="150" y="519"/>
                          <a:pt x="150" y="519"/>
                        </a:cubicBezTo>
                        <a:cubicBezTo>
                          <a:pt x="150" y="519"/>
                          <a:pt x="150" y="519"/>
                          <a:pt x="150" y="519"/>
                        </a:cubicBezTo>
                        <a:cubicBezTo>
                          <a:pt x="150" y="519"/>
                          <a:pt x="150" y="519"/>
                          <a:pt x="150" y="519"/>
                        </a:cubicBezTo>
                        <a:cubicBezTo>
                          <a:pt x="150" y="518"/>
                          <a:pt x="150" y="518"/>
                          <a:pt x="150" y="518"/>
                        </a:cubicBezTo>
                        <a:cubicBezTo>
                          <a:pt x="150" y="518"/>
                          <a:pt x="150" y="518"/>
                          <a:pt x="150" y="518"/>
                        </a:cubicBezTo>
                        <a:cubicBezTo>
                          <a:pt x="150" y="518"/>
                          <a:pt x="150" y="518"/>
                          <a:pt x="150" y="518"/>
                        </a:cubicBezTo>
                        <a:cubicBezTo>
                          <a:pt x="150" y="518"/>
                          <a:pt x="150" y="518"/>
                          <a:pt x="150" y="518"/>
                        </a:cubicBezTo>
                        <a:cubicBezTo>
                          <a:pt x="150" y="518"/>
                          <a:pt x="150" y="518"/>
                          <a:pt x="150" y="518"/>
                        </a:cubicBezTo>
                        <a:cubicBezTo>
                          <a:pt x="150" y="517"/>
                          <a:pt x="150" y="517"/>
                          <a:pt x="150" y="517"/>
                        </a:cubicBezTo>
                        <a:cubicBezTo>
                          <a:pt x="150" y="517"/>
                          <a:pt x="150" y="517"/>
                          <a:pt x="150" y="517"/>
                        </a:cubicBezTo>
                        <a:cubicBezTo>
                          <a:pt x="150" y="517"/>
                          <a:pt x="150" y="517"/>
                          <a:pt x="150" y="517"/>
                        </a:cubicBezTo>
                        <a:cubicBezTo>
                          <a:pt x="150" y="517"/>
                          <a:pt x="150" y="517"/>
                          <a:pt x="150" y="517"/>
                        </a:cubicBezTo>
                        <a:cubicBezTo>
                          <a:pt x="149" y="517"/>
                          <a:pt x="149" y="517"/>
                          <a:pt x="149" y="517"/>
                        </a:cubicBezTo>
                        <a:cubicBezTo>
                          <a:pt x="149" y="517"/>
                          <a:pt x="149" y="517"/>
                          <a:pt x="149" y="517"/>
                        </a:cubicBezTo>
                        <a:cubicBezTo>
                          <a:pt x="149" y="517"/>
                          <a:pt x="149" y="517"/>
                          <a:pt x="149" y="517"/>
                        </a:cubicBezTo>
                        <a:cubicBezTo>
                          <a:pt x="149" y="516"/>
                          <a:pt x="149" y="516"/>
                          <a:pt x="149" y="516"/>
                        </a:cubicBezTo>
                        <a:cubicBezTo>
                          <a:pt x="149" y="516"/>
                          <a:pt x="149" y="516"/>
                          <a:pt x="149" y="516"/>
                        </a:cubicBezTo>
                        <a:cubicBezTo>
                          <a:pt x="148" y="516"/>
                          <a:pt x="148" y="516"/>
                          <a:pt x="148" y="516"/>
                        </a:cubicBezTo>
                        <a:cubicBezTo>
                          <a:pt x="148" y="516"/>
                          <a:pt x="148" y="516"/>
                          <a:pt x="148" y="516"/>
                        </a:cubicBezTo>
                        <a:cubicBezTo>
                          <a:pt x="148" y="515"/>
                          <a:pt x="148" y="515"/>
                          <a:pt x="148" y="515"/>
                        </a:cubicBezTo>
                        <a:cubicBezTo>
                          <a:pt x="148" y="515"/>
                          <a:pt x="148" y="515"/>
                          <a:pt x="148" y="515"/>
                        </a:cubicBezTo>
                        <a:cubicBezTo>
                          <a:pt x="148" y="515"/>
                          <a:pt x="148" y="515"/>
                          <a:pt x="148" y="515"/>
                        </a:cubicBezTo>
                        <a:cubicBezTo>
                          <a:pt x="148" y="515"/>
                          <a:pt x="148" y="515"/>
                          <a:pt x="148" y="515"/>
                        </a:cubicBezTo>
                        <a:cubicBezTo>
                          <a:pt x="148" y="515"/>
                          <a:pt x="148" y="515"/>
                          <a:pt x="148" y="515"/>
                        </a:cubicBezTo>
                        <a:cubicBezTo>
                          <a:pt x="147" y="514"/>
                          <a:pt x="147" y="514"/>
                          <a:pt x="147" y="514"/>
                        </a:cubicBezTo>
                        <a:cubicBezTo>
                          <a:pt x="147" y="514"/>
                          <a:pt x="147" y="514"/>
                          <a:pt x="147" y="514"/>
                        </a:cubicBezTo>
                        <a:cubicBezTo>
                          <a:pt x="147" y="514"/>
                          <a:pt x="147" y="514"/>
                          <a:pt x="147" y="514"/>
                        </a:cubicBezTo>
                        <a:cubicBezTo>
                          <a:pt x="147" y="514"/>
                          <a:pt x="147" y="514"/>
                          <a:pt x="147" y="514"/>
                        </a:cubicBezTo>
                        <a:cubicBezTo>
                          <a:pt x="146" y="514"/>
                          <a:pt x="146" y="514"/>
                          <a:pt x="146" y="514"/>
                        </a:cubicBezTo>
                        <a:cubicBezTo>
                          <a:pt x="146" y="514"/>
                          <a:pt x="146" y="514"/>
                          <a:pt x="146" y="514"/>
                        </a:cubicBezTo>
                        <a:cubicBezTo>
                          <a:pt x="146" y="514"/>
                          <a:pt x="146" y="514"/>
                          <a:pt x="146" y="514"/>
                        </a:cubicBezTo>
                        <a:cubicBezTo>
                          <a:pt x="146" y="514"/>
                          <a:pt x="146" y="514"/>
                          <a:pt x="146" y="514"/>
                        </a:cubicBezTo>
                        <a:cubicBezTo>
                          <a:pt x="146" y="514"/>
                          <a:pt x="146" y="514"/>
                          <a:pt x="146" y="514"/>
                        </a:cubicBezTo>
                        <a:cubicBezTo>
                          <a:pt x="146" y="514"/>
                          <a:pt x="145" y="514"/>
                          <a:pt x="145" y="514"/>
                        </a:cubicBezTo>
                        <a:cubicBezTo>
                          <a:pt x="145" y="514"/>
                          <a:pt x="145" y="514"/>
                          <a:pt x="145" y="514"/>
                        </a:cubicBezTo>
                        <a:cubicBezTo>
                          <a:pt x="145" y="514"/>
                          <a:pt x="145" y="514"/>
                          <a:pt x="145" y="514"/>
                        </a:cubicBezTo>
                        <a:cubicBezTo>
                          <a:pt x="145" y="513"/>
                          <a:pt x="145" y="513"/>
                          <a:pt x="145" y="513"/>
                        </a:cubicBezTo>
                        <a:cubicBezTo>
                          <a:pt x="145" y="513"/>
                          <a:pt x="145" y="513"/>
                          <a:pt x="145" y="513"/>
                        </a:cubicBezTo>
                        <a:cubicBezTo>
                          <a:pt x="145" y="513"/>
                          <a:pt x="145" y="513"/>
                          <a:pt x="145" y="513"/>
                        </a:cubicBezTo>
                        <a:cubicBezTo>
                          <a:pt x="145" y="513"/>
                          <a:pt x="145" y="513"/>
                          <a:pt x="145" y="513"/>
                        </a:cubicBezTo>
                        <a:cubicBezTo>
                          <a:pt x="145" y="513"/>
                          <a:pt x="145" y="513"/>
                          <a:pt x="145" y="513"/>
                        </a:cubicBezTo>
                        <a:cubicBezTo>
                          <a:pt x="145" y="512"/>
                          <a:pt x="145" y="512"/>
                          <a:pt x="145" y="512"/>
                        </a:cubicBezTo>
                        <a:cubicBezTo>
                          <a:pt x="144" y="512"/>
                          <a:pt x="144" y="512"/>
                          <a:pt x="144" y="512"/>
                        </a:cubicBezTo>
                        <a:cubicBezTo>
                          <a:pt x="144" y="512"/>
                          <a:pt x="144" y="512"/>
                          <a:pt x="144" y="512"/>
                        </a:cubicBezTo>
                        <a:cubicBezTo>
                          <a:pt x="144" y="512"/>
                          <a:pt x="144" y="512"/>
                          <a:pt x="144" y="512"/>
                        </a:cubicBezTo>
                        <a:cubicBezTo>
                          <a:pt x="144" y="512"/>
                          <a:pt x="144" y="512"/>
                          <a:pt x="144" y="512"/>
                        </a:cubicBezTo>
                        <a:cubicBezTo>
                          <a:pt x="144" y="511"/>
                          <a:pt x="144" y="511"/>
                          <a:pt x="144" y="511"/>
                        </a:cubicBezTo>
                        <a:cubicBezTo>
                          <a:pt x="144" y="511"/>
                          <a:pt x="144" y="511"/>
                          <a:pt x="144" y="511"/>
                        </a:cubicBezTo>
                        <a:cubicBezTo>
                          <a:pt x="144" y="511"/>
                          <a:pt x="144" y="511"/>
                          <a:pt x="144" y="511"/>
                        </a:cubicBezTo>
                        <a:cubicBezTo>
                          <a:pt x="144" y="511"/>
                          <a:pt x="144" y="511"/>
                          <a:pt x="144" y="511"/>
                        </a:cubicBezTo>
                        <a:cubicBezTo>
                          <a:pt x="144" y="510"/>
                          <a:pt x="144" y="510"/>
                          <a:pt x="144" y="510"/>
                        </a:cubicBezTo>
                        <a:cubicBezTo>
                          <a:pt x="144" y="510"/>
                          <a:pt x="144" y="510"/>
                          <a:pt x="144" y="510"/>
                        </a:cubicBezTo>
                        <a:cubicBezTo>
                          <a:pt x="144" y="510"/>
                          <a:pt x="144" y="510"/>
                          <a:pt x="144" y="510"/>
                        </a:cubicBezTo>
                        <a:cubicBezTo>
                          <a:pt x="144" y="510"/>
                          <a:pt x="144" y="510"/>
                          <a:pt x="144" y="510"/>
                        </a:cubicBezTo>
                        <a:cubicBezTo>
                          <a:pt x="144" y="510"/>
                          <a:pt x="144" y="510"/>
                          <a:pt x="144" y="510"/>
                        </a:cubicBezTo>
                        <a:cubicBezTo>
                          <a:pt x="144" y="510"/>
                          <a:pt x="144" y="510"/>
                          <a:pt x="144" y="510"/>
                        </a:cubicBezTo>
                        <a:cubicBezTo>
                          <a:pt x="143" y="510"/>
                          <a:pt x="143" y="510"/>
                          <a:pt x="143" y="510"/>
                        </a:cubicBezTo>
                        <a:cubicBezTo>
                          <a:pt x="143" y="510"/>
                          <a:pt x="143" y="510"/>
                          <a:pt x="143" y="510"/>
                        </a:cubicBezTo>
                        <a:cubicBezTo>
                          <a:pt x="143" y="510"/>
                          <a:pt x="143" y="510"/>
                          <a:pt x="143" y="510"/>
                        </a:cubicBezTo>
                        <a:cubicBezTo>
                          <a:pt x="143" y="510"/>
                          <a:pt x="143" y="510"/>
                          <a:pt x="143" y="510"/>
                        </a:cubicBezTo>
                        <a:cubicBezTo>
                          <a:pt x="143" y="510"/>
                          <a:pt x="143" y="510"/>
                          <a:pt x="143" y="510"/>
                        </a:cubicBezTo>
                        <a:cubicBezTo>
                          <a:pt x="143" y="511"/>
                          <a:pt x="143" y="511"/>
                          <a:pt x="143" y="511"/>
                        </a:cubicBezTo>
                        <a:cubicBezTo>
                          <a:pt x="142" y="511"/>
                          <a:pt x="142" y="511"/>
                          <a:pt x="142" y="511"/>
                        </a:cubicBezTo>
                        <a:cubicBezTo>
                          <a:pt x="142" y="511"/>
                          <a:pt x="142" y="511"/>
                          <a:pt x="142" y="511"/>
                        </a:cubicBezTo>
                        <a:cubicBezTo>
                          <a:pt x="142" y="511"/>
                          <a:pt x="142" y="511"/>
                          <a:pt x="142" y="511"/>
                        </a:cubicBezTo>
                        <a:cubicBezTo>
                          <a:pt x="142" y="511"/>
                          <a:pt x="142" y="511"/>
                          <a:pt x="142" y="511"/>
                        </a:cubicBezTo>
                        <a:cubicBezTo>
                          <a:pt x="142" y="511"/>
                          <a:pt x="142" y="511"/>
                          <a:pt x="142" y="511"/>
                        </a:cubicBezTo>
                        <a:cubicBezTo>
                          <a:pt x="142" y="511"/>
                          <a:pt x="142" y="511"/>
                          <a:pt x="142" y="511"/>
                        </a:cubicBezTo>
                        <a:cubicBezTo>
                          <a:pt x="141" y="511"/>
                          <a:pt x="141" y="511"/>
                          <a:pt x="141" y="511"/>
                        </a:cubicBezTo>
                        <a:cubicBezTo>
                          <a:pt x="141" y="511"/>
                          <a:pt x="141" y="511"/>
                          <a:pt x="141" y="511"/>
                        </a:cubicBezTo>
                        <a:cubicBezTo>
                          <a:pt x="141" y="511"/>
                          <a:pt x="141" y="511"/>
                          <a:pt x="141" y="511"/>
                        </a:cubicBezTo>
                        <a:cubicBezTo>
                          <a:pt x="141" y="511"/>
                          <a:pt x="141" y="511"/>
                          <a:pt x="141" y="511"/>
                        </a:cubicBezTo>
                        <a:cubicBezTo>
                          <a:pt x="141" y="511"/>
                          <a:pt x="141" y="511"/>
                          <a:pt x="141" y="511"/>
                        </a:cubicBezTo>
                        <a:cubicBezTo>
                          <a:pt x="141" y="511"/>
                          <a:pt x="141" y="511"/>
                          <a:pt x="141" y="511"/>
                        </a:cubicBezTo>
                        <a:cubicBezTo>
                          <a:pt x="141" y="511"/>
                          <a:pt x="141" y="511"/>
                          <a:pt x="141" y="511"/>
                        </a:cubicBezTo>
                        <a:cubicBezTo>
                          <a:pt x="140" y="511"/>
                          <a:pt x="140" y="511"/>
                          <a:pt x="140" y="511"/>
                        </a:cubicBezTo>
                        <a:cubicBezTo>
                          <a:pt x="140" y="511"/>
                          <a:pt x="140" y="511"/>
                          <a:pt x="140" y="511"/>
                        </a:cubicBezTo>
                        <a:cubicBezTo>
                          <a:pt x="140" y="511"/>
                          <a:pt x="140" y="511"/>
                          <a:pt x="140" y="511"/>
                        </a:cubicBezTo>
                        <a:cubicBezTo>
                          <a:pt x="140" y="511"/>
                          <a:pt x="140" y="511"/>
                          <a:pt x="140" y="511"/>
                        </a:cubicBezTo>
                        <a:cubicBezTo>
                          <a:pt x="140" y="511"/>
                          <a:pt x="140" y="511"/>
                          <a:pt x="140" y="511"/>
                        </a:cubicBezTo>
                        <a:cubicBezTo>
                          <a:pt x="139" y="511"/>
                          <a:pt x="139" y="511"/>
                          <a:pt x="139" y="511"/>
                        </a:cubicBezTo>
                        <a:cubicBezTo>
                          <a:pt x="139" y="511"/>
                          <a:pt x="139" y="511"/>
                          <a:pt x="139" y="511"/>
                        </a:cubicBezTo>
                        <a:cubicBezTo>
                          <a:pt x="139" y="511"/>
                          <a:pt x="139" y="511"/>
                          <a:pt x="139" y="511"/>
                        </a:cubicBezTo>
                        <a:cubicBezTo>
                          <a:pt x="139" y="511"/>
                          <a:pt x="139" y="511"/>
                          <a:pt x="139" y="511"/>
                        </a:cubicBezTo>
                        <a:cubicBezTo>
                          <a:pt x="139" y="511"/>
                          <a:pt x="139" y="511"/>
                          <a:pt x="139" y="511"/>
                        </a:cubicBezTo>
                        <a:cubicBezTo>
                          <a:pt x="139" y="511"/>
                          <a:pt x="139" y="511"/>
                          <a:pt x="139" y="511"/>
                        </a:cubicBezTo>
                        <a:cubicBezTo>
                          <a:pt x="138" y="511"/>
                          <a:pt x="138" y="511"/>
                          <a:pt x="138" y="511"/>
                        </a:cubicBezTo>
                        <a:cubicBezTo>
                          <a:pt x="138" y="511"/>
                          <a:pt x="138" y="511"/>
                          <a:pt x="138" y="511"/>
                        </a:cubicBezTo>
                        <a:cubicBezTo>
                          <a:pt x="138" y="511"/>
                          <a:pt x="138" y="511"/>
                          <a:pt x="138" y="511"/>
                        </a:cubicBezTo>
                        <a:cubicBezTo>
                          <a:pt x="138" y="511"/>
                          <a:pt x="138" y="511"/>
                          <a:pt x="138" y="511"/>
                        </a:cubicBezTo>
                        <a:cubicBezTo>
                          <a:pt x="138" y="511"/>
                          <a:pt x="138" y="511"/>
                          <a:pt x="138" y="511"/>
                        </a:cubicBezTo>
                        <a:cubicBezTo>
                          <a:pt x="138" y="511"/>
                          <a:pt x="138" y="511"/>
                          <a:pt x="138" y="511"/>
                        </a:cubicBezTo>
                        <a:cubicBezTo>
                          <a:pt x="138" y="511"/>
                          <a:pt x="138" y="511"/>
                          <a:pt x="138" y="511"/>
                        </a:cubicBezTo>
                        <a:cubicBezTo>
                          <a:pt x="137" y="511"/>
                          <a:pt x="137" y="511"/>
                          <a:pt x="137" y="511"/>
                        </a:cubicBezTo>
                        <a:cubicBezTo>
                          <a:pt x="137" y="512"/>
                          <a:pt x="137" y="512"/>
                          <a:pt x="137" y="512"/>
                        </a:cubicBezTo>
                        <a:cubicBezTo>
                          <a:pt x="137" y="512"/>
                          <a:pt x="137" y="512"/>
                          <a:pt x="137" y="512"/>
                        </a:cubicBezTo>
                        <a:cubicBezTo>
                          <a:pt x="137" y="512"/>
                          <a:pt x="137" y="512"/>
                          <a:pt x="137" y="512"/>
                        </a:cubicBezTo>
                        <a:cubicBezTo>
                          <a:pt x="137" y="511"/>
                          <a:pt x="137" y="511"/>
                          <a:pt x="137" y="511"/>
                        </a:cubicBezTo>
                        <a:cubicBezTo>
                          <a:pt x="137" y="511"/>
                          <a:pt x="137" y="511"/>
                          <a:pt x="137" y="511"/>
                        </a:cubicBezTo>
                        <a:cubicBezTo>
                          <a:pt x="137" y="511"/>
                          <a:pt x="137" y="511"/>
                          <a:pt x="137" y="511"/>
                        </a:cubicBezTo>
                        <a:cubicBezTo>
                          <a:pt x="137" y="511"/>
                          <a:pt x="137" y="511"/>
                          <a:pt x="137" y="511"/>
                        </a:cubicBezTo>
                        <a:cubicBezTo>
                          <a:pt x="136" y="511"/>
                          <a:pt x="136" y="511"/>
                          <a:pt x="136" y="511"/>
                        </a:cubicBezTo>
                        <a:cubicBezTo>
                          <a:pt x="136" y="511"/>
                          <a:pt x="136" y="511"/>
                          <a:pt x="136" y="511"/>
                        </a:cubicBezTo>
                        <a:cubicBezTo>
                          <a:pt x="136" y="511"/>
                          <a:pt x="136" y="511"/>
                          <a:pt x="136" y="511"/>
                        </a:cubicBezTo>
                        <a:cubicBezTo>
                          <a:pt x="136" y="511"/>
                          <a:pt x="136" y="511"/>
                          <a:pt x="136" y="511"/>
                        </a:cubicBezTo>
                        <a:cubicBezTo>
                          <a:pt x="136" y="511"/>
                          <a:pt x="136" y="511"/>
                          <a:pt x="136" y="511"/>
                        </a:cubicBezTo>
                        <a:cubicBezTo>
                          <a:pt x="136" y="511"/>
                          <a:pt x="136" y="511"/>
                          <a:pt x="136" y="511"/>
                        </a:cubicBezTo>
                        <a:cubicBezTo>
                          <a:pt x="136" y="511"/>
                          <a:pt x="136" y="511"/>
                          <a:pt x="136" y="511"/>
                        </a:cubicBezTo>
                        <a:cubicBezTo>
                          <a:pt x="136" y="511"/>
                          <a:pt x="136" y="511"/>
                          <a:pt x="136" y="511"/>
                        </a:cubicBezTo>
                        <a:cubicBezTo>
                          <a:pt x="135" y="511"/>
                          <a:pt x="135" y="511"/>
                          <a:pt x="135" y="511"/>
                        </a:cubicBezTo>
                        <a:cubicBezTo>
                          <a:pt x="135" y="511"/>
                          <a:pt x="135" y="511"/>
                          <a:pt x="135" y="511"/>
                        </a:cubicBezTo>
                        <a:cubicBezTo>
                          <a:pt x="135" y="511"/>
                          <a:pt x="135" y="511"/>
                          <a:pt x="135" y="511"/>
                        </a:cubicBezTo>
                        <a:cubicBezTo>
                          <a:pt x="135" y="511"/>
                          <a:pt x="135" y="511"/>
                          <a:pt x="135" y="511"/>
                        </a:cubicBezTo>
                        <a:cubicBezTo>
                          <a:pt x="135" y="511"/>
                          <a:pt x="135" y="511"/>
                          <a:pt x="135" y="511"/>
                        </a:cubicBezTo>
                        <a:cubicBezTo>
                          <a:pt x="135" y="511"/>
                          <a:pt x="135" y="511"/>
                          <a:pt x="135" y="511"/>
                        </a:cubicBezTo>
                        <a:cubicBezTo>
                          <a:pt x="135" y="511"/>
                          <a:pt x="135" y="511"/>
                          <a:pt x="135" y="511"/>
                        </a:cubicBezTo>
                        <a:cubicBezTo>
                          <a:pt x="135" y="511"/>
                          <a:pt x="135" y="511"/>
                          <a:pt x="135" y="511"/>
                        </a:cubicBezTo>
                        <a:cubicBezTo>
                          <a:pt x="135" y="511"/>
                          <a:pt x="135" y="511"/>
                          <a:pt x="135" y="511"/>
                        </a:cubicBezTo>
                        <a:cubicBezTo>
                          <a:pt x="134" y="511"/>
                          <a:pt x="134" y="511"/>
                          <a:pt x="134" y="511"/>
                        </a:cubicBezTo>
                        <a:cubicBezTo>
                          <a:pt x="134" y="511"/>
                          <a:pt x="134" y="511"/>
                          <a:pt x="134" y="511"/>
                        </a:cubicBezTo>
                        <a:cubicBezTo>
                          <a:pt x="134" y="511"/>
                          <a:pt x="134" y="511"/>
                          <a:pt x="134" y="511"/>
                        </a:cubicBezTo>
                        <a:cubicBezTo>
                          <a:pt x="134" y="511"/>
                          <a:pt x="134" y="511"/>
                          <a:pt x="134" y="511"/>
                        </a:cubicBezTo>
                        <a:cubicBezTo>
                          <a:pt x="134" y="511"/>
                          <a:pt x="134" y="511"/>
                          <a:pt x="134" y="511"/>
                        </a:cubicBezTo>
                        <a:cubicBezTo>
                          <a:pt x="134" y="511"/>
                          <a:pt x="134" y="511"/>
                          <a:pt x="134" y="511"/>
                        </a:cubicBezTo>
                        <a:cubicBezTo>
                          <a:pt x="134" y="511"/>
                          <a:pt x="134" y="511"/>
                          <a:pt x="134" y="511"/>
                        </a:cubicBezTo>
                        <a:cubicBezTo>
                          <a:pt x="133" y="511"/>
                          <a:pt x="133" y="511"/>
                          <a:pt x="133" y="511"/>
                        </a:cubicBezTo>
                        <a:cubicBezTo>
                          <a:pt x="133" y="511"/>
                          <a:pt x="133" y="511"/>
                          <a:pt x="133" y="511"/>
                        </a:cubicBezTo>
                        <a:cubicBezTo>
                          <a:pt x="133" y="512"/>
                          <a:pt x="133" y="512"/>
                          <a:pt x="133" y="512"/>
                        </a:cubicBezTo>
                        <a:cubicBezTo>
                          <a:pt x="133" y="512"/>
                          <a:pt x="133" y="512"/>
                          <a:pt x="133" y="512"/>
                        </a:cubicBezTo>
                        <a:cubicBezTo>
                          <a:pt x="133" y="512"/>
                          <a:pt x="133" y="512"/>
                          <a:pt x="133" y="512"/>
                        </a:cubicBezTo>
                        <a:cubicBezTo>
                          <a:pt x="133" y="512"/>
                          <a:pt x="133" y="512"/>
                          <a:pt x="133" y="512"/>
                        </a:cubicBezTo>
                        <a:cubicBezTo>
                          <a:pt x="133" y="512"/>
                          <a:pt x="133" y="512"/>
                          <a:pt x="133" y="512"/>
                        </a:cubicBezTo>
                        <a:cubicBezTo>
                          <a:pt x="132" y="512"/>
                          <a:pt x="132" y="512"/>
                          <a:pt x="132" y="512"/>
                        </a:cubicBezTo>
                        <a:cubicBezTo>
                          <a:pt x="132" y="512"/>
                          <a:pt x="132" y="512"/>
                          <a:pt x="132" y="512"/>
                        </a:cubicBezTo>
                        <a:cubicBezTo>
                          <a:pt x="132" y="512"/>
                          <a:pt x="132" y="512"/>
                          <a:pt x="132" y="512"/>
                        </a:cubicBezTo>
                        <a:cubicBezTo>
                          <a:pt x="132" y="512"/>
                          <a:pt x="132" y="512"/>
                          <a:pt x="132" y="512"/>
                        </a:cubicBezTo>
                        <a:cubicBezTo>
                          <a:pt x="132" y="512"/>
                          <a:pt x="132" y="512"/>
                          <a:pt x="132" y="512"/>
                        </a:cubicBezTo>
                        <a:cubicBezTo>
                          <a:pt x="132" y="512"/>
                          <a:pt x="132" y="512"/>
                          <a:pt x="132" y="512"/>
                        </a:cubicBezTo>
                        <a:cubicBezTo>
                          <a:pt x="132" y="512"/>
                          <a:pt x="132" y="512"/>
                          <a:pt x="132" y="512"/>
                        </a:cubicBezTo>
                        <a:cubicBezTo>
                          <a:pt x="132" y="512"/>
                          <a:pt x="132" y="512"/>
                          <a:pt x="132" y="512"/>
                        </a:cubicBezTo>
                        <a:cubicBezTo>
                          <a:pt x="131" y="512"/>
                          <a:pt x="131" y="512"/>
                          <a:pt x="131" y="512"/>
                        </a:cubicBezTo>
                        <a:cubicBezTo>
                          <a:pt x="131" y="512"/>
                          <a:pt x="131" y="512"/>
                          <a:pt x="131" y="512"/>
                        </a:cubicBezTo>
                        <a:cubicBezTo>
                          <a:pt x="131" y="512"/>
                          <a:pt x="131" y="512"/>
                          <a:pt x="131" y="512"/>
                        </a:cubicBezTo>
                        <a:cubicBezTo>
                          <a:pt x="131" y="512"/>
                          <a:pt x="131" y="512"/>
                          <a:pt x="131" y="512"/>
                        </a:cubicBezTo>
                        <a:cubicBezTo>
                          <a:pt x="131" y="512"/>
                          <a:pt x="131" y="512"/>
                          <a:pt x="131" y="512"/>
                        </a:cubicBezTo>
                        <a:cubicBezTo>
                          <a:pt x="131" y="512"/>
                          <a:pt x="131" y="512"/>
                          <a:pt x="131" y="512"/>
                        </a:cubicBezTo>
                        <a:cubicBezTo>
                          <a:pt x="131" y="513"/>
                          <a:pt x="131" y="513"/>
                          <a:pt x="131" y="513"/>
                        </a:cubicBezTo>
                        <a:cubicBezTo>
                          <a:pt x="131" y="513"/>
                          <a:pt x="131" y="513"/>
                          <a:pt x="131" y="513"/>
                        </a:cubicBezTo>
                        <a:cubicBezTo>
                          <a:pt x="131" y="513"/>
                          <a:pt x="131" y="513"/>
                          <a:pt x="131" y="513"/>
                        </a:cubicBezTo>
                        <a:cubicBezTo>
                          <a:pt x="131" y="513"/>
                          <a:pt x="131" y="513"/>
                          <a:pt x="131" y="513"/>
                        </a:cubicBezTo>
                        <a:cubicBezTo>
                          <a:pt x="131" y="512"/>
                          <a:pt x="131" y="512"/>
                          <a:pt x="131" y="512"/>
                        </a:cubicBezTo>
                        <a:cubicBezTo>
                          <a:pt x="130" y="512"/>
                          <a:pt x="130" y="512"/>
                          <a:pt x="130" y="512"/>
                        </a:cubicBezTo>
                        <a:cubicBezTo>
                          <a:pt x="130" y="512"/>
                          <a:pt x="130" y="512"/>
                          <a:pt x="130" y="512"/>
                        </a:cubicBezTo>
                        <a:cubicBezTo>
                          <a:pt x="130" y="512"/>
                          <a:pt x="130" y="512"/>
                          <a:pt x="130" y="512"/>
                        </a:cubicBezTo>
                        <a:cubicBezTo>
                          <a:pt x="130" y="512"/>
                          <a:pt x="130" y="512"/>
                          <a:pt x="130" y="512"/>
                        </a:cubicBezTo>
                        <a:cubicBezTo>
                          <a:pt x="130" y="512"/>
                          <a:pt x="130" y="512"/>
                          <a:pt x="130" y="512"/>
                        </a:cubicBezTo>
                        <a:cubicBezTo>
                          <a:pt x="129" y="512"/>
                          <a:pt x="129" y="512"/>
                          <a:pt x="129" y="512"/>
                        </a:cubicBezTo>
                        <a:cubicBezTo>
                          <a:pt x="129" y="512"/>
                          <a:pt x="129" y="512"/>
                          <a:pt x="129" y="512"/>
                        </a:cubicBezTo>
                        <a:cubicBezTo>
                          <a:pt x="129" y="511"/>
                          <a:pt x="129" y="511"/>
                          <a:pt x="129" y="511"/>
                        </a:cubicBezTo>
                        <a:cubicBezTo>
                          <a:pt x="129" y="511"/>
                          <a:pt x="129" y="511"/>
                          <a:pt x="129" y="511"/>
                        </a:cubicBezTo>
                        <a:cubicBezTo>
                          <a:pt x="129" y="511"/>
                          <a:pt x="129" y="511"/>
                          <a:pt x="129" y="511"/>
                        </a:cubicBezTo>
                        <a:cubicBezTo>
                          <a:pt x="129" y="511"/>
                          <a:pt x="129" y="511"/>
                          <a:pt x="129" y="511"/>
                        </a:cubicBezTo>
                        <a:cubicBezTo>
                          <a:pt x="129" y="510"/>
                          <a:pt x="129" y="510"/>
                          <a:pt x="129" y="510"/>
                        </a:cubicBezTo>
                        <a:cubicBezTo>
                          <a:pt x="129" y="510"/>
                          <a:pt x="129" y="510"/>
                          <a:pt x="129" y="510"/>
                        </a:cubicBezTo>
                        <a:cubicBezTo>
                          <a:pt x="129" y="510"/>
                          <a:pt x="129" y="510"/>
                          <a:pt x="129" y="510"/>
                        </a:cubicBezTo>
                        <a:cubicBezTo>
                          <a:pt x="129" y="510"/>
                          <a:pt x="129" y="510"/>
                          <a:pt x="129" y="510"/>
                        </a:cubicBezTo>
                        <a:cubicBezTo>
                          <a:pt x="128" y="510"/>
                          <a:pt x="128" y="510"/>
                          <a:pt x="128" y="510"/>
                        </a:cubicBezTo>
                        <a:cubicBezTo>
                          <a:pt x="128" y="510"/>
                          <a:pt x="128" y="510"/>
                          <a:pt x="128" y="510"/>
                        </a:cubicBezTo>
                        <a:cubicBezTo>
                          <a:pt x="128" y="510"/>
                          <a:pt x="128" y="510"/>
                          <a:pt x="128" y="510"/>
                        </a:cubicBezTo>
                        <a:cubicBezTo>
                          <a:pt x="128" y="510"/>
                          <a:pt x="128" y="510"/>
                          <a:pt x="128" y="510"/>
                        </a:cubicBezTo>
                        <a:cubicBezTo>
                          <a:pt x="128" y="510"/>
                          <a:pt x="128" y="510"/>
                          <a:pt x="128" y="510"/>
                        </a:cubicBezTo>
                        <a:cubicBezTo>
                          <a:pt x="127" y="510"/>
                          <a:pt x="127" y="510"/>
                          <a:pt x="127" y="510"/>
                        </a:cubicBezTo>
                        <a:cubicBezTo>
                          <a:pt x="127" y="510"/>
                          <a:pt x="127" y="510"/>
                          <a:pt x="127" y="510"/>
                        </a:cubicBezTo>
                        <a:cubicBezTo>
                          <a:pt x="127" y="510"/>
                          <a:pt x="127" y="510"/>
                          <a:pt x="127" y="510"/>
                        </a:cubicBezTo>
                        <a:cubicBezTo>
                          <a:pt x="127" y="509"/>
                          <a:pt x="127" y="509"/>
                          <a:pt x="127" y="509"/>
                        </a:cubicBezTo>
                        <a:cubicBezTo>
                          <a:pt x="127" y="509"/>
                          <a:pt x="127" y="509"/>
                          <a:pt x="127" y="509"/>
                        </a:cubicBezTo>
                        <a:cubicBezTo>
                          <a:pt x="126" y="509"/>
                          <a:pt x="126" y="509"/>
                          <a:pt x="126" y="509"/>
                        </a:cubicBezTo>
                        <a:cubicBezTo>
                          <a:pt x="126" y="509"/>
                          <a:pt x="126" y="509"/>
                          <a:pt x="126" y="509"/>
                        </a:cubicBezTo>
                        <a:cubicBezTo>
                          <a:pt x="126" y="509"/>
                          <a:pt x="126" y="509"/>
                          <a:pt x="126" y="509"/>
                        </a:cubicBezTo>
                        <a:cubicBezTo>
                          <a:pt x="126" y="509"/>
                          <a:pt x="126" y="509"/>
                          <a:pt x="126" y="509"/>
                        </a:cubicBezTo>
                        <a:cubicBezTo>
                          <a:pt x="126" y="509"/>
                          <a:pt x="126" y="509"/>
                          <a:pt x="126" y="509"/>
                        </a:cubicBezTo>
                        <a:cubicBezTo>
                          <a:pt x="126" y="509"/>
                          <a:pt x="126" y="509"/>
                          <a:pt x="126" y="509"/>
                        </a:cubicBezTo>
                        <a:cubicBezTo>
                          <a:pt x="126" y="510"/>
                          <a:pt x="126" y="510"/>
                          <a:pt x="126" y="510"/>
                        </a:cubicBezTo>
                        <a:cubicBezTo>
                          <a:pt x="126" y="510"/>
                          <a:pt x="126" y="510"/>
                          <a:pt x="126" y="510"/>
                        </a:cubicBezTo>
                        <a:cubicBezTo>
                          <a:pt x="126" y="510"/>
                          <a:pt x="126" y="510"/>
                          <a:pt x="126" y="510"/>
                        </a:cubicBezTo>
                        <a:cubicBezTo>
                          <a:pt x="126" y="510"/>
                          <a:pt x="126" y="510"/>
                          <a:pt x="126" y="510"/>
                        </a:cubicBezTo>
                        <a:cubicBezTo>
                          <a:pt x="125" y="510"/>
                          <a:pt x="125" y="510"/>
                          <a:pt x="125" y="510"/>
                        </a:cubicBezTo>
                        <a:cubicBezTo>
                          <a:pt x="125" y="510"/>
                          <a:pt x="125" y="510"/>
                          <a:pt x="125" y="510"/>
                        </a:cubicBezTo>
                        <a:cubicBezTo>
                          <a:pt x="125" y="510"/>
                          <a:pt x="125" y="510"/>
                          <a:pt x="125" y="510"/>
                        </a:cubicBezTo>
                        <a:cubicBezTo>
                          <a:pt x="125" y="510"/>
                          <a:pt x="125" y="510"/>
                          <a:pt x="125" y="510"/>
                        </a:cubicBezTo>
                        <a:cubicBezTo>
                          <a:pt x="125" y="510"/>
                          <a:pt x="125" y="510"/>
                          <a:pt x="125" y="510"/>
                        </a:cubicBezTo>
                        <a:cubicBezTo>
                          <a:pt x="125" y="510"/>
                          <a:pt x="125" y="510"/>
                          <a:pt x="125" y="510"/>
                        </a:cubicBezTo>
                        <a:cubicBezTo>
                          <a:pt x="125" y="510"/>
                          <a:pt x="125" y="510"/>
                          <a:pt x="125" y="510"/>
                        </a:cubicBezTo>
                        <a:cubicBezTo>
                          <a:pt x="124" y="511"/>
                          <a:pt x="124" y="511"/>
                          <a:pt x="124" y="511"/>
                        </a:cubicBezTo>
                        <a:cubicBezTo>
                          <a:pt x="124" y="511"/>
                          <a:pt x="124" y="511"/>
                          <a:pt x="124" y="511"/>
                        </a:cubicBezTo>
                        <a:cubicBezTo>
                          <a:pt x="124" y="511"/>
                          <a:pt x="124" y="511"/>
                          <a:pt x="124" y="511"/>
                        </a:cubicBezTo>
                        <a:cubicBezTo>
                          <a:pt x="124" y="511"/>
                          <a:pt x="124" y="511"/>
                          <a:pt x="124" y="511"/>
                        </a:cubicBezTo>
                        <a:cubicBezTo>
                          <a:pt x="124" y="511"/>
                          <a:pt x="124" y="511"/>
                          <a:pt x="124" y="511"/>
                        </a:cubicBezTo>
                        <a:cubicBezTo>
                          <a:pt x="124" y="511"/>
                          <a:pt x="124" y="511"/>
                          <a:pt x="124" y="511"/>
                        </a:cubicBezTo>
                        <a:cubicBezTo>
                          <a:pt x="123" y="511"/>
                          <a:pt x="123" y="511"/>
                          <a:pt x="123" y="511"/>
                        </a:cubicBezTo>
                        <a:cubicBezTo>
                          <a:pt x="123" y="511"/>
                          <a:pt x="123" y="511"/>
                          <a:pt x="123" y="511"/>
                        </a:cubicBezTo>
                        <a:cubicBezTo>
                          <a:pt x="123" y="511"/>
                          <a:pt x="123" y="511"/>
                          <a:pt x="123" y="511"/>
                        </a:cubicBezTo>
                        <a:cubicBezTo>
                          <a:pt x="123" y="511"/>
                          <a:pt x="123" y="511"/>
                          <a:pt x="123" y="511"/>
                        </a:cubicBezTo>
                        <a:cubicBezTo>
                          <a:pt x="123" y="511"/>
                          <a:pt x="123" y="511"/>
                          <a:pt x="123" y="511"/>
                        </a:cubicBezTo>
                        <a:cubicBezTo>
                          <a:pt x="123" y="512"/>
                          <a:pt x="123" y="512"/>
                          <a:pt x="123" y="512"/>
                        </a:cubicBezTo>
                        <a:cubicBezTo>
                          <a:pt x="123" y="512"/>
                          <a:pt x="123" y="512"/>
                          <a:pt x="123" y="512"/>
                        </a:cubicBezTo>
                        <a:cubicBezTo>
                          <a:pt x="123" y="512"/>
                          <a:pt x="123" y="512"/>
                          <a:pt x="123" y="512"/>
                        </a:cubicBezTo>
                        <a:cubicBezTo>
                          <a:pt x="123" y="512"/>
                          <a:pt x="123" y="512"/>
                          <a:pt x="123" y="512"/>
                        </a:cubicBezTo>
                        <a:cubicBezTo>
                          <a:pt x="123" y="512"/>
                          <a:pt x="123" y="512"/>
                          <a:pt x="123" y="512"/>
                        </a:cubicBezTo>
                        <a:cubicBezTo>
                          <a:pt x="123" y="512"/>
                          <a:pt x="123" y="512"/>
                          <a:pt x="123" y="512"/>
                        </a:cubicBezTo>
                        <a:cubicBezTo>
                          <a:pt x="123" y="512"/>
                          <a:pt x="123" y="512"/>
                          <a:pt x="123" y="512"/>
                        </a:cubicBezTo>
                        <a:cubicBezTo>
                          <a:pt x="123" y="513"/>
                          <a:pt x="123" y="513"/>
                          <a:pt x="123" y="513"/>
                        </a:cubicBezTo>
                        <a:cubicBezTo>
                          <a:pt x="122" y="513"/>
                          <a:pt x="122" y="513"/>
                          <a:pt x="122" y="513"/>
                        </a:cubicBezTo>
                        <a:cubicBezTo>
                          <a:pt x="122" y="513"/>
                          <a:pt x="122" y="513"/>
                          <a:pt x="122" y="513"/>
                        </a:cubicBezTo>
                        <a:cubicBezTo>
                          <a:pt x="122" y="513"/>
                          <a:pt x="122" y="513"/>
                          <a:pt x="122" y="513"/>
                        </a:cubicBezTo>
                        <a:cubicBezTo>
                          <a:pt x="122" y="513"/>
                          <a:pt x="122" y="513"/>
                          <a:pt x="122" y="513"/>
                        </a:cubicBezTo>
                        <a:cubicBezTo>
                          <a:pt x="122" y="513"/>
                          <a:pt x="122" y="513"/>
                          <a:pt x="122" y="513"/>
                        </a:cubicBezTo>
                        <a:cubicBezTo>
                          <a:pt x="122" y="513"/>
                          <a:pt x="122" y="513"/>
                          <a:pt x="122" y="513"/>
                        </a:cubicBezTo>
                        <a:cubicBezTo>
                          <a:pt x="122" y="513"/>
                          <a:pt x="122" y="513"/>
                          <a:pt x="122" y="513"/>
                        </a:cubicBezTo>
                        <a:cubicBezTo>
                          <a:pt x="122" y="512"/>
                          <a:pt x="122" y="512"/>
                          <a:pt x="122" y="512"/>
                        </a:cubicBezTo>
                        <a:cubicBezTo>
                          <a:pt x="122" y="512"/>
                          <a:pt x="122" y="512"/>
                          <a:pt x="122" y="512"/>
                        </a:cubicBezTo>
                        <a:cubicBezTo>
                          <a:pt x="122" y="512"/>
                          <a:pt x="122" y="512"/>
                          <a:pt x="122" y="512"/>
                        </a:cubicBezTo>
                        <a:cubicBezTo>
                          <a:pt x="122" y="512"/>
                          <a:pt x="122" y="512"/>
                          <a:pt x="122" y="512"/>
                        </a:cubicBezTo>
                        <a:cubicBezTo>
                          <a:pt x="122" y="512"/>
                          <a:pt x="122" y="512"/>
                          <a:pt x="122" y="512"/>
                        </a:cubicBezTo>
                        <a:cubicBezTo>
                          <a:pt x="122" y="512"/>
                          <a:pt x="121" y="511"/>
                          <a:pt x="121" y="511"/>
                        </a:cubicBezTo>
                        <a:cubicBezTo>
                          <a:pt x="121" y="511"/>
                          <a:pt x="121" y="511"/>
                          <a:pt x="121" y="511"/>
                        </a:cubicBezTo>
                        <a:cubicBezTo>
                          <a:pt x="121" y="511"/>
                          <a:pt x="121" y="511"/>
                          <a:pt x="121" y="511"/>
                        </a:cubicBezTo>
                        <a:cubicBezTo>
                          <a:pt x="121" y="511"/>
                          <a:pt x="121" y="511"/>
                          <a:pt x="121" y="511"/>
                        </a:cubicBezTo>
                        <a:cubicBezTo>
                          <a:pt x="121" y="511"/>
                          <a:pt x="121" y="511"/>
                          <a:pt x="121" y="511"/>
                        </a:cubicBezTo>
                        <a:cubicBezTo>
                          <a:pt x="121" y="511"/>
                          <a:pt x="121" y="511"/>
                          <a:pt x="121" y="511"/>
                        </a:cubicBezTo>
                        <a:cubicBezTo>
                          <a:pt x="121" y="510"/>
                          <a:pt x="121" y="510"/>
                          <a:pt x="121" y="510"/>
                        </a:cubicBezTo>
                        <a:cubicBezTo>
                          <a:pt x="121" y="510"/>
                          <a:pt x="121" y="510"/>
                          <a:pt x="121" y="510"/>
                        </a:cubicBezTo>
                        <a:cubicBezTo>
                          <a:pt x="122" y="510"/>
                          <a:pt x="122" y="510"/>
                          <a:pt x="122" y="510"/>
                        </a:cubicBezTo>
                        <a:cubicBezTo>
                          <a:pt x="122" y="510"/>
                          <a:pt x="122" y="510"/>
                          <a:pt x="122" y="510"/>
                        </a:cubicBezTo>
                        <a:cubicBezTo>
                          <a:pt x="122" y="510"/>
                          <a:pt x="122" y="510"/>
                          <a:pt x="122" y="510"/>
                        </a:cubicBezTo>
                        <a:cubicBezTo>
                          <a:pt x="122" y="509"/>
                          <a:pt x="122" y="509"/>
                          <a:pt x="122" y="509"/>
                        </a:cubicBezTo>
                        <a:cubicBezTo>
                          <a:pt x="122" y="509"/>
                          <a:pt x="122" y="509"/>
                          <a:pt x="122" y="509"/>
                        </a:cubicBezTo>
                        <a:cubicBezTo>
                          <a:pt x="122" y="509"/>
                          <a:pt x="122" y="509"/>
                          <a:pt x="122" y="509"/>
                        </a:cubicBezTo>
                        <a:cubicBezTo>
                          <a:pt x="121" y="509"/>
                          <a:pt x="121" y="509"/>
                          <a:pt x="121" y="509"/>
                        </a:cubicBezTo>
                        <a:cubicBezTo>
                          <a:pt x="121" y="508"/>
                          <a:pt x="121" y="508"/>
                          <a:pt x="121" y="508"/>
                        </a:cubicBezTo>
                        <a:cubicBezTo>
                          <a:pt x="121" y="508"/>
                          <a:pt x="121" y="508"/>
                          <a:pt x="121" y="508"/>
                        </a:cubicBezTo>
                        <a:cubicBezTo>
                          <a:pt x="121" y="508"/>
                          <a:pt x="121" y="508"/>
                          <a:pt x="121" y="508"/>
                        </a:cubicBezTo>
                        <a:cubicBezTo>
                          <a:pt x="121" y="508"/>
                          <a:pt x="121" y="508"/>
                          <a:pt x="121" y="508"/>
                        </a:cubicBezTo>
                        <a:cubicBezTo>
                          <a:pt x="121" y="508"/>
                          <a:pt x="121" y="508"/>
                          <a:pt x="121" y="508"/>
                        </a:cubicBezTo>
                        <a:cubicBezTo>
                          <a:pt x="120" y="508"/>
                          <a:pt x="120" y="508"/>
                          <a:pt x="120" y="508"/>
                        </a:cubicBezTo>
                        <a:cubicBezTo>
                          <a:pt x="120" y="508"/>
                          <a:pt x="120" y="508"/>
                          <a:pt x="120" y="508"/>
                        </a:cubicBezTo>
                        <a:cubicBezTo>
                          <a:pt x="120" y="508"/>
                          <a:pt x="120" y="508"/>
                          <a:pt x="120" y="508"/>
                        </a:cubicBezTo>
                        <a:cubicBezTo>
                          <a:pt x="120" y="508"/>
                          <a:pt x="120" y="508"/>
                          <a:pt x="120" y="508"/>
                        </a:cubicBezTo>
                        <a:cubicBezTo>
                          <a:pt x="120" y="508"/>
                          <a:pt x="120" y="508"/>
                          <a:pt x="120" y="508"/>
                        </a:cubicBezTo>
                        <a:cubicBezTo>
                          <a:pt x="120" y="508"/>
                          <a:pt x="120" y="508"/>
                          <a:pt x="120" y="508"/>
                        </a:cubicBezTo>
                        <a:cubicBezTo>
                          <a:pt x="120" y="508"/>
                          <a:pt x="120" y="508"/>
                          <a:pt x="120" y="508"/>
                        </a:cubicBezTo>
                        <a:cubicBezTo>
                          <a:pt x="119" y="509"/>
                          <a:pt x="119" y="509"/>
                          <a:pt x="119" y="509"/>
                        </a:cubicBezTo>
                        <a:cubicBezTo>
                          <a:pt x="119" y="509"/>
                          <a:pt x="119" y="509"/>
                          <a:pt x="119" y="509"/>
                        </a:cubicBezTo>
                        <a:cubicBezTo>
                          <a:pt x="119" y="509"/>
                          <a:pt x="119" y="509"/>
                          <a:pt x="119" y="509"/>
                        </a:cubicBezTo>
                        <a:cubicBezTo>
                          <a:pt x="119" y="509"/>
                          <a:pt x="119" y="509"/>
                          <a:pt x="119" y="509"/>
                        </a:cubicBezTo>
                        <a:cubicBezTo>
                          <a:pt x="119" y="509"/>
                          <a:pt x="119" y="509"/>
                          <a:pt x="119" y="509"/>
                        </a:cubicBezTo>
                        <a:cubicBezTo>
                          <a:pt x="118" y="509"/>
                          <a:pt x="118" y="509"/>
                          <a:pt x="118" y="509"/>
                        </a:cubicBezTo>
                        <a:cubicBezTo>
                          <a:pt x="118" y="509"/>
                          <a:pt x="118" y="509"/>
                          <a:pt x="118" y="509"/>
                        </a:cubicBezTo>
                        <a:cubicBezTo>
                          <a:pt x="118" y="510"/>
                          <a:pt x="118" y="510"/>
                          <a:pt x="118" y="510"/>
                        </a:cubicBezTo>
                        <a:cubicBezTo>
                          <a:pt x="118" y="510"/>
                          <a:pt x="118" y="510"/>
                          <a:pt x="118" y="510"/>
                        </a:cubicBezTo>
                        <a:cubicBezTo>
                          <a:pt x="118" y="510"/>
                          <a:pt x="118" y="510"/>
                          <a:pt x="118" y="510"/>
                        </a:cubicBezTo>
                        <a:cubicBezTo>
                          <a:pt x="118" y="511"/>
                          <a:pt x="118" y="511"/>
                          <a:pt x="118" y="511"/>
                        </a:cubicBezTo>
                        <a:cubicBezTo>
                          <a:pt x="118" y="511"/>
                          <a:pt x="118" y="511"/>
                          <a:pt x="118" y="511"/>
                        </a:cubicBezTo>
                        <a:cubicBezTo>
                          <a:pt x="118" y="511"/>
                          <a:pt x="118" y="511"/>
                          <a:pt x="118" y="511"/>
                        </a:cubicBezTo>
                        <a:cubicBezTo>
                          <a:pt x="118" y="511"/>
                          <a:pt x="118" y="511"/>
                          <a:pt x="118" y="511"/>
                        </a:cubicBezTo>
                        <a:cubicBezTo>
                          <a:pt x="118" y="512"/>
                          <a:pt x="118" y="512"/>
                          <a:pt x="118" y="512"/>
                        </a:cubicBezTo>
                        <a:cubicBezTo>
                          <a:pt x="118" y="512"/>
                          <a:pt x="118" y="512"/>
                          <a:pt x="118" y="512"/>
                        </a:cubicBezTo>
                        <a:cubicBezTo>
                          <a:pt x="118" y="512"/>
                          <a:pt x="118" y="512"/>
                          <a:pt x="118" y="512"/>
                        </a:cubicBezTo>
                        <a:cubicBezTo>
                          <a:pt x="118" y="512"/>
                          <a:pt x="118" y="512"/>
                          <a:pt x="118" y="512"/>
                        </a:cubicBezTo>
                        <a:cubicBezTo>
                          <a:pt x="118" y="512"/>
                          <a:pt x="118" y="512"/>
                          <a:pt x="118" y="512"/>
                        </a:cubicBezTo>
                        <a:cubicBezTo>
                          <a:pt x="117" y="512"/>
                          <a:pt x="117" y="512"/>
                          <a:pt x="117" y="512"/>
                        </a:cubicBezTo>
                        <a:cubicBezTo>
                          <a:pt x="117" y="512"/>
                          <a:pt x="117" y="512"/>
                          <a:pt x="117" y="512"/>
                        </a:cubicBezTo>
                        <a:cubicBezTo>
                          <a:pt x="117" y="512"/>
                          <a:pt x="117" y="512"/>
                          <a:pt x="117" y="512"/>
                        </a:cubicBezTo>
                        <a:cubicBezTo>
                          <a:pt x="117" y="512"/>
                          <a:pt x="117" y="512"/>
                          <a:pt x="117" y="512"/>
                        </a:cubicBezTo>
                        <a:cubicBezTo>
                          <a:pt x="117" y="513"/>
                          <a:pt x="117" y="513"/>
                          <a:pt x="117" y="513"/>
                        </a:cubicBezTo>
                        <a:cubicBezTo>
                          <a:pt x="117" y="513"/>
                          <a:pt x="117" y="513"/>
                          <a:pt x="117" y="513"/>
                        </a:cubicBezTo>
                        <a:cubicBezTo>
                          <a:pt x="117" y="513"/>
                          <a:pt x="117" y="513"/>
                          <a:pt x="117" y="513"/>
                        </a:cubicBezTo>
                        <a:cubicBezTo>
                          <a:pt x="117" y="513"/>
                          <a:pt x="117" y="513"/>
                          <a:pt x="117" y="513"/>
                        </a:cubicBezTo>
                        <a:cubicBezTo>
                          <a:pt x="117" y="513"/>
                          <a:pt x="117" y="513"/>
                          <a:pt x="117" y="513"/>
                        </a:cubicBezTo>
                        <a:cubicBezTo>
                          <a:pt x="116" y="513"/>
                          <a:pt x="116" y="513"/>
                          <a:pt x="116" y="513"/>
                        </a:cubicBezTo>
                        <a:cubicBezTo>
                          <a:pt x="116" y="513"/>
                          <a:pt x="116" y="513"/>
                          <a:pt x="116" y="513"/>
                        </a:cubicBezTo>
                        <a:cubicBezTo>
                          <a:pt x="116" y="513"/>
                          <a:pt x="116" y="513"/>
                          <a:pt x="116" y="513"/>
                        </a:cubicBezTo>
                        <a:cubicBezTo>
                          <a:pt x="116" y="513"/>
                          <a:pt x="116" y="513"/>
                          <a:pt x="116" y="513"/>
                        </a:cubicBezTo>
                        <a:cubicBezTo>
                          <a:pt x="116" y="513"/>
                          <a:pt x="116" y="513"/>
                          <a:pt x="116" y="513"/>
                        </a:cubicBezTo>
                        <a:cubicBezTo>
                          <a:pt x="116" y="513"/>
                          <a:pt x="116" y="513"/>
                          <a:pt x="116" y="513"/>
                        </a:cubicBezTo>
                        <a:cubicBezTo>
                          <a:pt x="116" y="513"/>
                          <a:pt x="116" y="513"/>
                          <a:pt x="116" y="513"/>
                        </a:cubicBezTo>
                        <a:cubicBezTo>
                          <a:pt x="116" y="513"/>
                          <a:pt x="116" y="513"/>
                          <a:pt x="116" y="513"/>
                        </a:cubicBezTo>
                        <a:cubicBezTo>
                          <a:pt x="115" y="513"/>
                          <a:pt x="115" y="513"/>
                          <a:pt x="115" y="513"/>
                        </a:cubicBezTo>
                        <a:cubicBezTo>
                          <a:pt x="115" y="513"/>
                          <a:pt x="115" y="513"/>
                          <a:pt x="115" y="513"/>
                        </a:cubicBezTo>
                        <a:cubicBezTo>
                          <a:pt x="115" y="513"/>
                          <a:pt x="115" y="513"/>
                          <a:pt x="115" y="513"/>
                        </a:cubicBezTo>
                        <a:cubicBezTo>
                          <a:pt x="115" y="513"/>
                          <a:pt x="115" y="513"/>
                          <a:pt x="115" y="513"/>
                        </a:cubicBezTo>
                        <a:cubicBezTo>
                          <a:pt x="115" y="513"/>
                          <a:pt x="115" y="513"/>
                          <a:pt x="115" y="513"/>
                        </a:cubicBezTo>
                        <a:cubicBezTo>
                          <a:pt x="115" y="513"/>
                          <a:pt x="115" y="513"/>
                          <a:pt x="115" y="513"/>
                        </a:cubicBezTo>
                        <a:cubicBezTo>
                          <a:pt x="115" y="513"/>
                          <a:pt x="115" y="513"/>
                          <a:pt x="115" y="513"/>
                        </a:cubicBezTo>
                        <a:cubicBezTo>
                          <a:pt x="115" y="514"/>
                          <a:pt x="115" y="514"/>
                          <a:pt x="115" y="514"/>
                        </a:cubicBezTo>
                        <a:cubicBezTo>
                          <a:pt x="114" y="514"/>
                          <a:pt x="114" y="514"/>
                          <a:pt x="114" y="514"/>
                        </a:cubicBezTo>
                        <a:cubicBezTo>
                          <a:pt x="114" y="514"/>
                          <a:pt x="114" y="514"/>
                          <a:pt x="114" y="514"/>
                        </a:cubicBezTo>
                        <a:cubicBezTo>
                          <a:pt x="114" y="514"/>
                          <a:pt x="114" y="514"/>
                          <a:pt x="114" y="514"/>
                        </a:cubicBezTo>
                        <a:cubicBezTo>
                          <a:pt x="114" y="514"/>
                          <a:pt x="114" y="514"/>
                          <a:pt x="114" y="514"/>
                        </a:cubicBezTo>
                        <a:cubicBezTo>
                          <a:pt x="114" y="514"/>
                          <a:pt x="114" y="514"/>
                          <a:pt x="114" y="514"/>
                        </a:cubicBezTo>
                        <a:cubicBezTo>
                          <a:pt x="114" y="514"/>
                          <a:pt x="114" y="514"/>
                          <a:pt x="114" y="514"/>
                        </a:cubicBezTo>
                        <a:cubicBezTo>
                          <a:pt x="114" y="514"/>
                          <a:pt x="114" y="514"/>
                          <a:pt x="114" y="514"/>
                        </a:cubicBezTo>
                        <a:cubicBezTo>
                          <a:pt x="113" y="514"/>
                          <a:pt x="113" y="514"/>
                          <a:pt x="113" y="514"/>
                        </a:cubicBezTo>
                        <a:cubicBezTo>
                          <a:pt x="113" y="514"/>
                          <a:pt x="113" y="514"/>
                          <a:pt x="113" y="514"/>
                        </a:cubicBezTo>
                        <a:cubicBezTo>
                          <a:pt x="113" y="514"/>
                          <a:pt x="113" y="514"/>
                          <a:pt x="113" y="514"/>
                        </a:cubicBezTo>
                        <a:cubicBezTo>
                          <a:pt x="113" y="514"/>
                          <a:pt x="113" y="514"/>
                          <a:pt x="113" y="514"/>
                        </a:cubicBezTo>
                        <a:cubicBezTo>
                          <a:pt x="113" y="514"/>
                          <a:pt x="113" y="514"/>
                          <a:pt x="113" y="514"/>
                        </a:cubicBezTo>
                        <a:cubicBezTo>
                          <a:pt x="113" y="514"/>
                          <a:pt x="113" y="514"/>
                          <a:pt x="113" y="514"/>
                        </a:cubicBezTo>
                        <a:cubicBezTo>
                          <a:pt x="113" y="515"/>
                          <a:pt x="113" y="515"/>
                          <a:pt x="113" y="515"/>
                        </a:cubicBezTo>
                        <a:cubicBezTo>
                          <a:pt x="113" y="515"/>
                          <a:pt x="113" y="515"/>
                          <a:pt x="113" y="515"/>
                        </a:cubicBezTo>
                        <a:cubicBezTo>
                          <a:pt x="113" y="515"/>
                          <a:pt x="113" y="515"/>
                          <a:pt x="113" y="515"/>
                        </a:cubicBezTo>
                        <a:cubicBezTo>
                          <a:pt x="112" y="515"/>
                          <a:pt x="112" y="515"/>
                          <a:pt x="112" y="515"/>
                        </a:cubicBezTo>
                        <a:cubicBezTo>
                          <a:pt x="112" y="515"/>
                          <a:pt x="112" y="515"/>
                          <a:pt x="112" y="515"/>
                        </a:cubicBezTo>
                        <a:cubicBezTo>
                          <a:pt x="112" y="515"/>
                          <a:pt x="112" y="515"/>
                          <a:pt x="112" y="515"/>
                        </a:cubicBezTo>
                        <a:cubicBezTo>
                          <a:pt x="112" y="515"/>
                          <a:pt x="112" y="515"/>
                          <a:pt x="112" y="515"/>
                        </a:cubicBezTo>
                        <a:cubicBezTo>
                          <a:pt x="112" y="515"/>
                          <a:pt x="112" y="515"/>
                          <a:pt x="112" y="515"/>
                        </a:cubicBezTo>
                        <a:cubicBezTo>
                          <a:pt x="111" y="515"/>
                          <a:pt x="111" y="515"/>
                          <a:pt x="111" y="515"/>
                        </a:cubicBezTo>
                        <a:cubicBezTo>
                          <a:pt x="111" y="515"/>
                          <a:pt x="111" y="515"/>
                          <a:pt x="111" y="515"/>
                        </a:cubicBezTo>
                        <a:cubicBezTo>
                          <a:pt x="111" y="515"/>
                          <a:pt x="111" y="515"/>
                          <a:pt x="111" y="515"/>
                        </a:cubicBezTo>
                        <a:cubicBezTo>
                          <a:pt x="111" y="516"/>
                          <a:pt x="111" y="516"/>
                          <a:pt x="111" y="516"/>
                        </a:cubicBezTo>
                        <a:cubicBezTo>
                          <a:pt x="111" y="516"/>
                          <a:pt x="111" y="516"/>
                          <a:pt x="111" y="516"/>
                        </a:cubicBezTo>
                        <a:cubicBezTo>
                          <a:pt x="111" y="516"/>
                          <a:pt x="111" y="516"/>
                          <a:pt x="111" y="516"/>
                        </a:cubicBezTo>
                        <a:cubicBezTo>
                          <a:pt x="111" y="516"/>
                          <a:pt x="111" y="516"/>
                          <a:pt x="111" y="516"/>
                        </a:cubicBezTo>
                        <a:cubicBezTo>
                          <a:pt x="111" y="516"/>
                          <a:pt x="111" y="516"/>
                          <a:pt x="111" y="516"/>
                        </a:cubicBezTo>
                        <a:cubicBezTo>
                          <a:pt x="111" y="516"/>
                          <a:pt x="111" y="516"/>
                          <a:pt x="111" y="516"/>
                        </a:cubicBezTo>
                        <a:cubicBezTo>
                          <a:pt x="111" y="517"/>
                          <a:pt x="111" y="517"/>
                          <a:pt x="111" y="517"/>
                        </a:cubicBezTo>
                        <a:cubicBezTo>
                          <a:pt x="110" y="517"/>
                          <a:pt x="110" y="517"/>
                          <a:pt x="110" y="517"/>
                        </a:cubicBezTo>
                        <a:cubicBezTo>
                          <a:pt x="110" y="517"/>
                          <a:pt x="110" y="517"/>
                          <a:pt x="110" y="517"/>
                        </a:cubicBezTo>
                        <a:cubicBezTo>
                          <a:pt x="110" y="517"/>
                          <a:pt x="110" y="517"/>
                          <a:pt x="110" y="517"/>
                        </a:cubicBezTo>
                        <a:cubicBezTo>
                          <a:pt x="110" y="517"/>
                          <a:pt x="110" y="517"/>
                          <a:pt x="110" y="517"/>
                        </a:cubicBezTo>
                        <a:cubicBezTo>
                          <a:pt x="110" y="518"/>
                          <a:pt x="110" y="518"/>
                          <a:pt x="110" y="518"/>
                        </a:cubicBezTo>
                        <a:cubicBezTo>
                          <a:pt x="110" y="518"/>
                          <a:pt x="110" y="518"/>
                          <a:pt x="110" y="518"/>
                        </a:cubicBezTo>
                        <a:cubicBezTo>
                          <a:pt x="110" y="518"/>
                          <a:pt x="110" y="518"/>
                          <a:pt x="110" y="518"/>
                        </a:cubicBezTo>
                        <a:cubicBezTo>
                          <a:pt x="110" y="518"/>
                          <a:pt x="110" y="518"/>
                          <a:pt x="110" y="518"/>
                        </a:cubicBezTo>
                        <a:cubicBezTo>
                          <a:pt x="110" y="518"/>
                          <a:pt x="110" y="518"/>
                          <a:pt x="110" y="518"/>
                        </a:cubicBezTo>
                        <a:cubicBezTo>
                          <a:pt x="110" y="518"/>
                          <a:pt x="110" y="518"/>
                          <a:pt x="110" y="518"/>
                        </a:cubicBezTo>
                        <a:cubicBezTo>
                          <a:pt x="109" y="519"/>
                          <a:pt x="109" y="519"/>
                          <a:pt x="109" y="519"/>
                        </a:cubicBezTo>
                        <a:cubicBezTo>
                          <a:pt x="109" y="519"/>
                          <a:pt x="109" y="519"/>
                          <a:pt x="109" y="519"/>
                        </a:cubicBezTo>
                        <a:cubicBezTo>
                          <a:pt x="109" y="519"/>
                          <a:pt x="109" y="519"/>
                          <a:pt x="109" y="519"/>
                        </a:cubicBezTo>
                        <a:cubicBezTo>
                          <a:pt x="109" y="519"/>
                          <a:pt x="109" y="519"/>
                          <a:pt x="109" y="519"/>
                        </a:cubicBezTo>
                        <a:cubicBezTo>
                          <a:pt x="108" y="519"/>
                          <a:pt x="108" y="519"/>
                          <a:pt x="108" y="519"/>
                        </a:cubicBezTo>
                        <a:cubicBezTo>
                          <a:pt x="108" y="520"/>
                          <a:pt x="108" y="520"/>
                          <a:pt x="108" y="520"/>
                        </a:cubicBezTo>
                        <a:cubicBezTo>
                          <a:pt x="107" y="520"/>
                          <a:pt x="107" y="520"/>
                          <a:pt x="107" y="520"/>
                        </a:cubicBezTo>
                        <a:cubicBezTo>
                          <a:pt x="107" y="520"/>
                          <a:pt x="107" y="520"/>
                          <a:pt x="107" y="520"/>
                        </a:cubicBezTo>
                        <a:cubicBezTo>
                          <a:pt x="107" y="520"/>
                          <a:pt x="107" y="520"/>
                          <a:pt x="107" y="520"/>
                        </a:cubicBezTo>
                        <a:cubicBezTo>
                          <a:pt x="106" y="520"/>
                          <a:pt x="106" y="520"/>
                          <a:pt x="106" y="520"/>
                        </a:cubicBezTo>
                        <a:cubicBezTo>
                          <a:pt x="106" y="521"/>
                          <a:pt x="106" y="521"/>
                          <a:pt x="106" y="521"/>
                        </a:cubicBezTo>
                        <a:cubicBezTo>
                          <a:pt x="106" y="521"/>
                          <a:pt x="106" y="521"/>
                          <a:pt x="106" y="521"/>
                        </a:cubicBezTo>
                        <a:cubicBezTo>
                          <a:pt x="106" y="521"/>
                          <a:pt x="106" y="521"/>
                          <a:pt x="106" y="521"/>
                        </a:cubicBezTo>
                        <a:cubicBezTo>
                          <a:pt x="105" y="521"/>
                          <a:pt x="105" y="521"/>
                          <a:pt x="105" y="521"/>
                        </a:cubicBezTo>
                        <a:cubicBezTo>
                          <a:pt x="104" y="521"/>
                          <a:pt x="104" y="521"/>
                          <a:pt x="104" y="521"/>
                        </a:cubicBezTo>
                        <a:cubicBezTo>
                          <a:pt x="104" y="522"/>
                          <a:pt x="104" y="522"/>
                          <a:pt x="104" y="522"/>
                        </a:cubicBezTo>
                        <a:cubicBezTo>
                          <a:pt x="104" y="522"/>
                          <a:pt x="104" y="522"/>
                          <a:pt x="104" y="522"/>
                        </a:cubicBezTo>
                        <a:cubicBezTo>
                          <a:pt x="104" y="522"/>
                          <a:pt x="104" y="522"/>
                          <a:pt x="104" y="522"/>
                        </a:cubicBezTo>
                        <a:cubicBezTo>
                          <a:pt x="104" y="522"/>
                          <a:pt x="104" y="522"/>
                          <a:pt x="104" y="522"/>
                        </a:cubicBezTo>
                        <a:cubicBezTo>
                          <a:pt x="103" y="523"/>
                          <a:pt x="103" y="523"/>
                          <a:pt x="103" y="523"/>
                        </a:cubicBezTo>
                        <a:cubicBezTo>
                          <a:pt x="103" y="523"/>
                          <a:pt x="103" y="523"/>
                          <a:pt x="103" y="523"/>
                        </a:cubicBezTo>
                        <a:cubicBezTo>
                          <a:pt x="103" y="523"/>
                          <a:pt x="103" y="523"/>
                          <a:pt x="103" y="523"/>
                        </a:cubicBezTo>
                        <a:cubicBezTo>
                          <a:pt x="103" y="523"/>
                          <a:pt x="103" y="523"/>
                          <a:pt x="103" y="523"/>
                        </a:cubicBezTo>
                        <a:cubicBezTo>
                          <a:pt x="103" y="523"/>
                          <a:pt x="103" y="523"/>
                          <a:pt x="103" y="523"/>
                        </a:cubicBezTo>
                        <a:cubicBezTo>
                          <a:pt x="103" y="523"/>
                          <a:pt x="103" y="523"/>
                          <a:pt x="103" y="523"/>
                        </a:cubicBezTo>
                        <a:cubicBezTo>
                          <a:pt x="103" y="524"/>
                          <a:pt x="103" y="524"/>
                          <a:pt x="103" y="524"/>
                        </a:cubicBezTo>
                        <a:cubicBezTo>
                          <a:pt x="103" y="524"/>
                          <a:pt x="103" y="524"/>
                          <a:pt x="103" y="524"/>
                        </a:cubicBezTo>
                        <a:cubicBezTo>
                          <a:pt x="103" y="524"/>
                          <a:pt x="103" y="524"/>
                          <a:pt x="103" y="524"/>
                        </a:cubicBezTo>
                        <a:cubicBezTo>
                          <a:pt x="103" y="524"/>
                          <a:pt x="103" y="524"/>
                          <a:pt x="103" y="524"/>
                        </a:cubicBezTo>
                        <a:cubicBezTo>
                          <a:pt x="103" y="524"/>
                          <a:pt x="103" y="524"/>
                          <a:pt x="103" y="524"/>
                        </a:cubicBezTo>
                        <a:cubicBezTo>
                          <a:pt x="103" y="524"/>
                          <a:pt x="103" y="524"/>
                          <a:pt x="103" y="524"/>
                        </a:cubicBezTo>
                        <a:cubicBezTo>
                          <a:pt x="104" y="524"/>
                          <a:pt x="104" y="524"/>
                          <a:pt x="104" y="524"/>
                        </a:cubicBezTo>
                        <a:cubicBezTo>
                          <a:pt x="104" y="525"/>
                          <a:pt x="104" y="525"/>
                          <a:pt x="104" y="525"/>
                        </a:cubicBezTo>
                        <a:cubicBezTo>
                          <a:pt x="104" y="525"/>
                          <a:pt x="104" y="525"/>
                          <a:pt x="104" y="525"/>
                        </a:cubicBezTo>
                        <a:cubicBezTo>
                          <a:pt x="104" y="525"/>
                          <a:pt x="104" y="525"/>
                          <a:pt x="104" y="525"/>
                        </a:cubicBezTo>
                        <a:cubicBezTo>
                          <a:pt x="105" y="525"/>
                          <a:pt x="105" y="525"/>
                          <a:pt x="105" y="525"/>
                        </a:cubicBezTo>
                        <a:cubicBezTo>
                          <a:pt x="105" y="525"/>
                          <a:pt x="105" y="525"/>
                          <a:pt x="105" y="525"/>
                        </a:cubicBezTo>
                        <a:cubicBezTo>
                          <a:pt x="105" y="525"/>
                          <a:pt x="105" y="525"/>
                          <a:pt x="105" y="525"/>
                        </a:cubicBezTo>
                        <a:cubicBezTo>
                          <a:pt x="106" y="525"/>
                          <a:pt x="106" y="525"/>
                          <a:pt x="106" y="525"/>
                        </a:cubicBezTo>
                        <a:cubicBezTo>
                          <a:pt x="106" y="526"/>
                          <a:pt x="106" y="526"/>
                          <a:pt x="106" y="526"/>
                        </a:cubicBezTo>
                        <a:cubicBezTo>
                          <a:pt x="106" y="526"/>
                          <a:pt x="106" y="526"/>
                          <a:pt x="106" y="526"/>
                        </a:cubicBezTo>
                        <a:cubicBezTo>
                          <a:pt x="107" y="526"/>
                          <a:pt x="107" y="526"/>
                          <a:pt x="107" y="526"/>
                        </a:cubicBezTo>
                        <a:cubicBezTo>
                          <a:pt x="107" y="526"/>
                          <a:pt x="107" y="526"/>
                          <a:pt x="107" y="526"/>
                        </a:cubicBezTo>
                        <a:cubicBezTo>
                          <a:pt x="107" y="526"/>
                          <a:pt x="107" y="526"/>
                          <a:pt x="107" y="526"/>
                        </a:cubicBezTo>
                        <a:cubicBezTo>
                          <a:pt x="107" y="527"/>
                          <a:pt x="107" y="527"/>
                          <a:pt x="107" y="527"/>
                        </a:cubicBezTo>
                        <a:cubicBezTo>
                          <a:pt x="108" y="527"/>
                          <a:pt x="108" y="527"/>
                          <a:pt x="108" y="527"/>
                        </a:cubicBezTo>
                        <a:cubicBezTo>
                          <a:pt x="108" y="527"/>
                          <a:pt x="108" y="527"/>
                          <a:pt x="108" y="527"/>
                        </a:cubicBezTo>
                        <a:cubicBezTo>
                          <a:pt x="108" y="527"/>
                          <a:pt x="108" y="527"/>
                          <a:pt x="108" y="527"/>
                        </a:cubicBezTo>
                        <a:cubicBezTo>
                          <a:pt x="108" y="528"/>
                          <a:pt x="108" y="528"/>
                          <a:pt x="108" y="528"/>
                        </a:cubicBezTo>
                        <a:cubicBezTo>
                          <a:pt x="108" y="528"/>
                          <a:pt x="108" y="528"/>
                          <a:pt x="108" y="528"/>
                        </a:cubicBezTo>
                        <a:cubicBezTo>
                          <a:pt x="108" y="528"/>
                          <a:pt x="108" y="528"/>
                          <a:pt x="108" y="528"/>
                        </a:cubicBezTo>
                        <a:cubicBezTo>
                          <a:pt x="108" y="528"/>
                          <a:pt x="108" y="528"/>
                          <a:pt x="108" y="528"/>
                        </a:cubicBezTo>
                        <a:cubicBezTo>
                          <a:pt x="108" y="528"/>
                          <a:pt x="108" y="528"/>
                          <a:pt x="108" y="528"/>
                        </a:cubicBezTo>
                        <a:cubicBezTo>
                          <a:pt x="108" y="528"/>
                          <a:pt x="108" y="528"/>
                          <a:pt x="108" y="528"/>
                        </a:cubicBezTo>
                        <a:cubicBezTo>
                          <a:pt x="108" y="529"/>
                          <a:pt x="108" y="529"/>
                          <a:pt x="108" y="529"/>
                        </a:cubicBezTo>
                        <a:cubicBezTo>
                          <a:pt x="108" y="529"/>
                          <a:pt x="108" y="529"/>
                          <a:pt x="108" y="529"/>
                        </a:cubicBezTo>
                        <a:cubicBezTo>
                          <a:pt x="108" y="529"/>
                          <a:pt x="108" y="529"/>
                          <a:pt x="108" y="529"/>
                        </a:cubicBezTo>
                        <a:cubicBezTo>
                          <a:pt x="108" y="529"/>
                          <a:pt x="108" y="529"/>
                          <a:pt x="108" y="529"/>
                        </a:cubicBezTo>
                        <a:cubicBezTo>
                          <a:pt x="108" y="529"/>
                          <a:pt x="108" y="529"/>
                          <a:pt x="108" y="529"/>
                        </a:cubicBezTo>
                        <a:cubicBezTo>
                          <a:pt x="108" y="529"/>
                          <a:pt x="108" y="529"/>
                          <a:pt x="108" y="529"/>
                        </a:cubicBezTo>
                        <a:cubicBezTo>
                          <a:pt x="108" y="530"/>
                          <a:pt x="108" y="530"/>
                          <a:pt x="108" y="530"/>
                        </a:cubicBezTo>
                        <a:cubicBezTo>
                          <a:pt x="108" y="530"/>
                          <a:pt x="108" y="530"/>
                          <a:pt x="108" y="530"/>
                        </a:cubicBezTo>
                        <a:cubicBezTo>
                          <a:pt x="108" y="530"/>
                          <a:pt x="108" y="530"/>
                          <a:pt x="108" y="530"/>
                        </a:cubicBezTo>
                        <a:cubicBezTo>
                          <a:pt x="109" y="530"/>
                          <a:pt x="109" y="530"/>
                          <a:pt x="109" y="530"/>
                        </a:cubicBezTo>
                        <a:cubicBezTo>
                          <a:pt x="109" y="530"/>
                          <a:pt x="109" y="530"/>
                          <a:pt x="109" y="530"/>
                        </a:cubicBezTo>
                        <a:cubicBezTo>
                          <a:pt x="109" y="530"/>
                          <a:pt x="109" y="530"/>
                          <a:pt x="109" y="530"/>
                        </a:cubicBezTo>
                        <a:cubicBezTo>
                          <a:pt x="109" y="530"/>
                          <a:pt x="109" y="530"/>
                          <a:pt x="109" y="530"/>
                        </a:cubicBezTo>
                        <a:cubicBezTo>
                          <a:pt x="109" y="531"/>
                          <a:pt x="109" y="531"/>
                          <a:pt x="109" y="531"/>
                        </a:cubicBezTo>
                        <a:cubicBezTo>
                          <a:pt x="109" y="531"/>
                          <a:pt x="109" y="531"/>
                          <a:pt x="109" y="531"/>
                        </a:cubicBezTo>
                        <a:cubicBezTo>
                          <a:pt x="109" y="531"/>
                          <a:pt x="109" y="531"/>
                          <a:pt x="109" y="531"/>
                        </a:cubicBezTo>
                        <a:cubicBezTo>
                          <a:pt x="109" y="531"/>
                          <a:pt x="109" y="531"/>
                          <a:pt x="109" y="531"/>
                        </a:cubicBezTo>
                        <a:cubicBezTo>
                          <a:pt x="109" y="531"/>
                          <a:pt x="109" y="531"/>
                          <a:pt x="109" y="531"/>
                        </a:cubicBezTo>
                        <a:cubicBezTo>
                          <a:pt x="109" y="531"/>
                          <a:pt x="109" y="531"/>
                          <a:pt x="109" y="531"/>
                        </a:cubicBezTo>
                        <a:cubicBezTo>
                          <a:pt x="109" y="531"/>
                          <a:pt x="109" y="531"/>
                          <a:pt x="109" y="531"/>
                        </a:cubicBezTo>
                        <a:cubicBezTo>
                          <a:pt x="109" y="531"/>
                          <a:pt x="109" y="531"/>
                          <a:pt x="109" y="531"/>
                        </a:cubicBezTo>
                        <a:cubicBezTo>
                          <a:pt x="108" y="531"/>
                          <a:pt x="108" y="531"/>
                          <a:pt x="108" y="531"/>
                        </a:cubicBezTo>
                        <a:cubicBezTo>
                          <a:pt x="108" y="531"/>
                          <a:pt x="108" y="531"/>
                          <a:pt x="108" y="531"/>
                        </a:cubicBezTo>
                        <a:cubicBezTo>
                          <a:pt x="108" y="531"/>
                          <a:pt x="108" y="531"/>
                          <a:pt x="108" y="531"/>
                        </a:cubicBezTo>
                        <a:cubicBezTo>
                          <a:pt x="108" y="532"/>
                          <a:pt x="108" y="532"/>
                          <a:pt x="108" y="532"/>
                        </a:cubicBezTo>
                        <a:cubicBezTo>
                          <a:pt x="108" y="532"/>
                          <a:pt x="108" y="532"/>
                          <a:pt x="108" y="532"/>
                        </a:cubicBezTo>
                        <a:cubicBezTo>
                          <a:pt x="108" y="532"/>
                          <a:pt x="108" y="532"/>
                          <a:pt x="108" y="532"/>
                        </a:cubicBezTo>
                        <a:cubicBezTo>
                          <a:pt x="108" y="532"/>
                          <a:pt x="108" y="532"/>
                          <a:pt x="108" y="532"/>
                        </a:cubicBezTo>
                        <a:cubicBezTo>
                          <a:pt x="107" y="532"/>
                          <a:pt x="107" y="532"/>
                          <a:pt x="107" y="532"/>
                        </a:cubicBezTo>
                        <a:cubicBezTo>
                          <a:pt x="107" y="532"/>
                          <a:pt x="107" y="532"/>
                          <a:pt x="107" y="532"/>
                        </a:cubicBezTo>
                        <a:cubicBezTo>
                          <a:pt x="107" y="532"/>
                          <a:pt x="107" y="532"/>
                          <a:pt x="107" y="532"/>
                        </a:cubicBezTo>
                        <a:cubicBezTo>
                          <a:pt x="107" y="533"/>
                          <a:pt x="107" y="533"/>
                          <a:pt x="107" y="533"/>
                        </a:cubicBezTo>
                        <a:cubicBezTo>
                          <a:pt x="107" y="533"/>
                          <a:pt x="107" y="533"/>
                          <a:pt x="107" y="533"/>
                        </a:cubicBezTo>
                        <a:cubicBezTo>
                          <a:pt x="107" y="533"/>
                          <a:pt x="107" y="533"/>
                          <a:pt x="107" y="533"/>
                        </a:cubicBezTo>
                        <a:cubicBezTo>
                          <a:pt x="107" y="533"/>
                          <a:pt x="107" y="533"/>
                          <a:pt x="107" y="533"/>
                        </a:cubicBezTo>
                        <a:cubicBezTo>
                          <a:pt x="107" y="533"/>
                          <a:pt x="107" y="533"/>
                          <a:pt x="107" y="533"/>
                        </a:cubicBezTo>
                        <a:cubicBezTo>
                          <a:pt x="107" y="533"/>
                          <a:pt x="107" y="533"/>
                          <a:pt x="107" y="533"/>
                        </a:cubicBezTo>
                        <a:cubicBezTo>
                          <a:pt x="106" y="533"/>
                          <a:pt x="106" y="533"/>
                          <a:pt x="106" y="533"/>
                        </a:cubicBezTo>
                        <a:cubicBezTo>
                          <a:pt x="106" y="533"/>
                          <a:pt x="106" y="533"/>
                          <a:pt x="106" y="533"/>
                        </a:cubicBezTo>
                        <a:cubicBezTo>
                          <a:pt x="106" y="533"/>
                          <a:pt x="106" y="533"/>
                          <a:pt x="106" y="533"/>
                        </a:cubicBezTo>
                        <a:cubicBezTo>
                          <a:pt x="106" y="533"/>
                          <a:pt x="106" y="533"/>
                          <a:pt x="106" y="533"/>
                        </a:cubicBezTo>
                        <a:cubicBezTo>
                          <a:pt x="106" y="533"/>
                          <a:pt x="106" y="533"/>
                          <a:pt x="106" y="533"/>
                        </a:cubicBezTo>
                        <a:cubicBezTo>
                          <a:pt x="106" y="533"/>
                          <a:pt x="106" y="533"/>
                          <a:pt x="106" y="533"/>
                        </a:cubicBezTo>
                        <a:cubicBezTo>
                          <a:pt x="105" y="533"/>
                          <a:pt x="105" y="533"/>
                          <a:pt x="105" y="533"/>
                        </a:cubicBezTo>
                        <a:cubicBezTo>
                          <a:pt x="105" y="533"/>
                          <a:pt x="105" y="533"/>
                          <a:pt x="105" y="533"/>
                        </a:cubicBezTo>
                        <a:cubicBezTo>
                          <a:pt x="105" y="533"/>
                          <a:pt x="105" y="533"/>
                          <a:pt x="105" y="533"/>
                        </a:cubicBezTo>
                        <a:cubicBezTo>
                          <a:pt x="105" y="533"/>
                          <a:pt x="105" y="533"/>
                          <a:pt x="105" y="533"/>
                        </a:cubicBezTo>
                        <a:cubicBezTo>
                          <a:pt x="105" y="533"/>
                          <a:pt x="105" y="533"/>
                          <a:pt x="105" y="533"/>
                        </a:cubicBezTo>
                        <a:cubicBezTo>
                          <a:pt x="105" y="533"/>
                          <a:pt x="105" y="533"/>
                          <a:pt x="105" y="533"/>
                        </a:cubicBezTo>
                        <a:cubicBezTo>
                          <a:pt x="105" y="533"/>
                          <a:pt x="105" y="533"/>
                          <a:pt x="105" y="533"/>
                        </a:cubicBezTo>
                        <a:cubicBezTo>
                          <a:pt x="104" y="533"/>
                          <a:pt x="104" y="533"/>
                          <a:pt x="104" y="533"/>
                        </a:cubicBezTo>
                        <a:cubicBezTo>
                          <a:pt x="104" y="533"/>
                          <a:pt x="104" y="533"/>
                          <a:pt x="104" y="533"/>
                        </a:cubicBezTo>
                        <a:cubicBezTo>
                          <a:pt x="104" y="533"/>
                          <a:pt x="104" y="533"/>
                          <a:pt x="104" y="533"/>
                        </a:cubicBezTo>
                        <a:cubicBezTo>
                          <a:pt x="104" y="533"/>
                          <a:pt x="104" y="533"/>
                          <a:pt x="104" y="533"/>
                        </a:cubicBezTo>
                        <a:cubicBezTo>
                          <a:pt x="104" y="533"/>
                          <a:pt x="104" y="533"/>
                          <a:pt x="104" y="533"/>
                        </a:cubicBezTo>
                        <a:cubicBezTo>
                          <a:pt x="104" y="533"/>
                          <a:pt x="104" y="533"/>
                          <a:pt x="104" y="533"/>
                        </a:cubicBezTo>
                        <a:cubicBezTo>
                          <a:pt x="103" y="533"/>
                          <a:pt x="103" y="533"/>
                          <a:pt x="103" y="533"/>
                        </a:cubicBezTo>
                        <a:cubicBezTo>
                          <a:pt x="103" y="533"/>
                          <a:pt x="103" y="533"/>
                          <a:pt x="103" y="533"/>
                        </a:cubicBezTo>
                        <a:cubicBezTo>
                          <a:pt x="103" y="533"/>
                          <a:pt x="103" y="533"/>
                          <a:pt x="103" y="533"/>
                        </a:cubicBezTo>
                        <a:cubicBezTo>
                          <a:pt x="103" y="533"/>
                          <a:pt x="103" y="533"/>
                          <a:pt x="103" y="533"/>
                        </a:cubicBezTo>
                        <a:cubicBezTo>
                          <a:pt x="103" y="533"/>
                          <a:pt x="103" y="533"/>
                          <a:pt x="103" y="533"/>
                        </a:cubicBezTo>
                        <a:cubicBezTo>
                          <a:pt x="103" y="533"/>
                          <a:pt x="103" y="533"/>
                          <a:pt x="103" y="533"/>
                        </a:cubicBezTo>
                        <a:cubicBezTo>
                          <a:pt x="103" y="533"/>
                          <a:pt x="103" y="533"/>
                          <a:pt x="103" y="533"/>
                        </a:cubicBezTo>
                        <a:cubicBezTo>
                          <a:pt x="103" y="533"/>
                          <a:pt x="103" y="533"/>
                          <a:pt x="103" y="533"/>
                        </a:cubicBezTo>
                        <a:cubicBezTo>
                          <a:pt x="103" y="533"/>
                          <a:pt x="103" y="533"/>
                          <a:pt x="103" y="533"/>
                        </a:cubicBezTo>
                        <a:cubicBezTo>
                          <a:pt x="102" y="533"/>
                          <a:pt x="102" y="533"/>
                          <a:pt x="102" y="533"/>
                        </a:cubicBezTo>
                        <a:cubicBezTo>
                          <a:pt x="102" y="533"/>
                          <a:pt x="102" y="533"/>
                          <a:pt x="102" y="533"/>
                        </a:cubicBezTo>
                        <a:cubicBezTo>
                          <a:pt x="102" y="533"/>
                          <a:pt x="102" y="533"/>
                          <a:pt x="102" y="533"/>
                        </a:cubicBezTo>
                        <a:cubicBezTo>
                          <a:pt x="102" y="533"/>
                          <a:pt x="102" y="533"/>
                          <a:pt x="102" y="533"/>
                        </a:cubicBezTo>
                        <a:cubicBezTo>
                          <a:pt x="102" y="533"/>
                          <a:pt x="102" y="533"/>
                          <a:pt x="102" y="533"/>
                        </a:cubicBezTo>
                        <a:cubicBezTo>
                          <a:pt x="101" y="534"/>
                          <a:pt x="101" y="534"/>
                          <a:pt x="101" y="534"/>
                        </a:cubicBezTo>
                        <a:cubicBezTo>
                          <a:pt x="101" y="534"/>
                          <a:pt x="101" y="534"/>
                          <a:pt x="101" y="534"/>
                        </a:cubicBezTo>
                        <a:cubicBezTo>
                          <a:pt x="101" y="534"/>
                          <a:pt x="101" y="534"/>
                          <a:pt x="101" y="534"/>
                        </a:cubicBezTo>
                        <a:cubicBezTo>
                          <a:pt x="101" y="534"/>
                          <a:pt x="101" y="534"/>
                          <a:pt x="101" y="534"/>
                        </a:cubicBezTo>
                        <a:cubicBezTo>
                          <a:pt x="101" y="534"/>
                          <a:pt x="101" y="534"/>
                          <a:pt x="101" y="534"/>
                        </a:cubicBezTo>
                        <a:cubicBezTo>
                          <a:pt x="101" y="534"/>
                          <a:pt x="101" y="534"/>
                          <a:pt x="101" y="534"/>
                        </a:cubicBezTo>
                        <a:cubicBezTo>
                          <a:pt x="101" y="534"/>
                          <a:pt x="101" y="534"/>
                          <a:pt x="101" y="534"/>
                        </a:cubicBezTo>
                        <a:cubicBezTo>
                          <a:pt x="101" y="534"/>
                          <a:pt x="101" y="534"/>
                          <a:pt x="101" y="534"/>
                        </a:cubicBezTo>
                        <a:cubicBezTo>
                          <a:pt x="101" y="534"/>
                          <a:pt x="101" y="534"/>
                          <a:pt x="101" y="534"/>
                        </a:cubicBezTo>
                        <a:cubicBezTo>
                          <a:pt x="100" y="534"/>
                          <a:pt x="100" y="534"/>
                          <a:pt x="100" y="534"/>
                        </a:cubicBezTo>
                        <a:cubicBezTo>
                          <a:pt x="100" y="534"/>
                          <a:pt x="100" y="534"/>
                          <a:pt x="100" y="534"/>
                        </a:cubicBezTo>
                        <a:cubicBezTo>
                          <a:pt x="100" y="534"/>
                          <a:pt x="100" y="534"/>
                          <a:pt x="100" y="534"/>
                        </a:cubicBezTo>
                        <a:cubicBezTo>
                          <a:pt x="100" y="534"/>
                          <a:pt x="100" y="534"/>
                          <a:pt x="100" y="534"/>
                        </a:cubicBezTo>
                        <a:cubicBezTo>
                          <a:pt x="100" y="534"/>
                          <a:pt x="100" y="534"/>
                          <a:pt x="100" y="534"/>
                        </a:cubicBezTo>
                        <a:cubicBezTo>
                          <a:pt x="100" y="535"/>
                          <a:pt x="100" y="535"/>
                          <a:pt x="100" y="535"/>
                        </a:cubicBezTo>
                        <a:cubicBezTo>
                          <a:pt x="100" y="535"/>
                          <a:pt x="100" y="535"/>
                          <a:pt x="100" y="535"/>
                        </a:cubicBezTo>
                        <a:cubicBezTo>
                          <a:pt x="100" y="535"/>
                          <a:pt x="100" y="535"/>
                          <a:pt x="100" y="535"/>
                        </a:cubicBezTo>
                        <a:cubicBezTo>
                          <a:pt x="99" y="535"/>
                          <a:pt x="99" y="535"/>
                          <a:pt x="99" y="535"/>
                        </a:cubicBezTo>
                        <a:cubicBezTo>
                          <a:pt x="99" y="535"/>
                          <a:pt x="99" y="535"/>
                          <a:pt x="99" y="535"/>
                        </a:cubicBezTo>
                        <a:cubicBezTo>
                          <a:pt x="99" y="535"/>
                          <a:pt x="99" y="535"/>
                          <a:pt x="99" y="535"/>
                        </a:cubicBezTo>
                        <a:cubicBezTo>
                          <a:pt x="99" y="535"/>
                          <a:pt x="99" y="535"/>
                          <a:pt x="99" y="535"/>
                        </a:cubicBezTo>
                        <a:cubicBezTo>
                          <a:pt x="99" y="535"/>
                          <a:pt x="99" y="535"/>
                          <a:pt x="99" y="535"/>
                        </a:cubicBezTo>
                        <a:cubicBezTo>
                          <a:pt x="99" y="535"/>
                          <a:pt x="99" y="535"/>
                          <a:pt x="99" y="535"/>
                        </a:cubicBezTo>
                        <a:cubicBezTo>
                          <a:pt x="99" y="536"/>
                          <a:pt x="99" y="536"/>
                          <a:pt x="99" y="536"/>
                        </a:cubicBezTo>
                        <a:cubicBezTo>
                          <a:pt x="98" y="536"/>
                          <a:pt x="98" y="536"/>
                          <a:pt x="98" y="536"/>
                        </a:cubicBezTo>
                        <a:cubicBezTo>
                          <a:pt x="98" y="536"/>
                          <a:pt x="98" y="536"/>
                          <a:pt x="98" y="536"/>
                        </a:cubicBezTo>
                        <a:cubicBezTo>
                          <a:pt x="98" y="536"/>
                          <a:pt x="98" y="536"/>
                          <a:pt x="98" y="536"/>
                        </a:cubicBezTo>
                        <a:cubicBezTo>
                          <a:pt x="98" y="536"/>
                          <a:pt x="98" y="536"/>
                          <a:pt x="98" y="536"/>
                        </a:cubicBezTo>
                        <a:cubicBezTo>
                          <a:pt x="98" y="536"/>
                          <a:pt x="98" y="536"/>
                          <a:pt x="98" y="536"/>
                        </a:cubicBezTo>
                        <a:cubicBezTo>
                          <a:pt x="98" y="536"/>
                          <a:pt x="98" y="536"/>
                          <a:pt x="98" y="536"/>
                        </a:cubicBezTo>
                        <a:cubicBezTo>
                          <a:pt x="98" y="536"/>
                          <a:pt x="98" y="536"/>
                          <a:pt x="98" y="536"/>
                        </a:cubicBezTo>
                        <a:cubicBezTo>
                          <a:pt x="98" y="536"/>
                          <a:pt x="98" y="536"/>
                          <a:pt x="98" y="536"/>
                        </a:cubicBezTo>
                        <a:cubicBezTo>
                          <a:pt x="98" y="537"/>
                          <a:pt x="98" y="537"/>
                          <a:pt x="98" y="537"/>
                        </a:cubicBezTo>
                        <a:cubicBezTo>
                          <a:pt x="98" y="537"/>
                          <a:pt x="98" y="537"/>
                          <a:pt x="98" y="537"/>
                        </a:cubicBezTo>
                        <a:cubicBezTo>
                          <a:pt x="98" y="537"/>
                          <a:pt x="98" y="537"/>
                          <a:pt x="98" y="537"/>
                        </a:cubicBezTo>
                        <a:cubicBezTo>
                          <a:pt x="98" y="537"/>
                          <a:pt x="98" y="537"/>
                          <a:pt x="98" y="537"/>
                        </a:cubicBezTo>
                        <a:cubicBezTo>
                          <a:pt x="98" y="537"/>
                          <a:pt x="98" y="537"/>
                          <a:pt x="98" y="537"/>
                        </a:cubicBezTo>
                        <a:cubicBezTo>
                          <a:pt x="98" y="538"/>
                          <a:pt x="98" y="538"/>
                          <a:pt x="98" y="538"/>
                        </a:cubicBezTo>
                        <a:cubicBezTo>
                          <a:pt x="97" y="538"/>
                          <a:pt x="97" y="538"/>
                          <a:pt x="97" y="538"/>
                        </a:cubicBezTo>
                        <a:cubicBezTo>
                          <a:pt x="97" y="538"/>
                          <a:pt x="97" y="538"/>
                          <a:pt x="97" y="538"/>
                        </a:cubicBezTo>
                        <a:cubicBezTo>
                          <a:pt x="97" y="538"/>
                          <a:pt x="97" y="538"/>
                          <a:pt x="97" y="538"/>
                        </a:cubicBezTo>
                        <a:cubicBezTo>
                          <a:pt x="97" y="538"/>
                          <a:pt x="97" y="538"/>
                          <a:pt x="97" y="538"/>
                        </a:cubicBezTo>
                        <a:cubicBezTo>
                          <a:pt x="97" y="538"/>
                          <a:pt x="97" y="538"/>
                          <a:pt x="97" y="538"/>
                        </a:cubicBezTo>
                        <a:cubicBezTo>
                          <a:pt x="97" y="538"/>
                          <a:pt x="97" y="538"/>
                          <a:pt x="97" y="538"/>
                        </a:cubicBezTo>
                        <a:cubicBezTo>
                          <a:pt x="97" y="539"/>
                          <a:pt x="97" y="539"/>
                          <a:pt x="97" y="539"/>
                        </a:cubicBezTo>
                        <a:cubicBezTo>
                          <a:pt x="97" y="539"/>
                          <a:pt x="97" y="539"/>
                          <a:pt x="97" y="539"/>
                        </a:cubicBezTo>
                        <a:cubicBezTo>
                          <a:pt x="96" y="539"/>
                          <a:pt x="96" y="539"/>
                          <a:pt x="96" y="539"/>
                        </a:cubicBezTo>
                        <a:cubicBezTo>
                          <a:pt x="96" y="539"/>
                          <a:pt x="96" y="539"/>
                          <a:pt x="96" y="539"/>
                        </a:cubicBezTo>
                        <a:cubicBezTo>
                          <a:pt x="96" y="539"/>
                          <a:pt x="96" y="539"/>
                          <a:pt x="96" y="539"/>
                        </a:cubicBezTo>
                        <a:cubicBezTo>
                          <a:pt x="96" y="539"/>
                          <a:pt x="96" y="539"/>
                          <a:pt x="96" y="539"/>
                        </a:cubicBezTo>
                        <a:cubicBezTo>
                          <a:pt x="96" y="539"/>
                          <a:pt x="96" y="539"/>
                          <a:pt x="96" y="539"/>
                        </a:cubicBezTo>
                        <a:cubicBezTo>
                          <a:pt x="96" y="539"/>
                          <a:pt x="96" y="539"/>
                          <a:pt x="96" y="539"/>
                        </a:cubicBezTo>
                        <a:cubicBezTo>
                          <a:pt x="96" y="539"/>
                          <a:pt x="96" y="539"/>
                          <a:pt x="96" y="539"/>
                        </a:cubicBezTo>
                        <a:cubicBezTo>
                          <a:pt x="95" y="540"/>
                          <a:pt x="95" y="540"/>
                          <a:pt x="95" y="540"/>
                        </a:cubicBezTo>
                        <a:cubicBezTo>
                          <a:pt x="95" y="540"/>
                          <a:pt x="95" y="540"/>
                          <a:pt x="95" y="540"/>
                        </a:cubicBezTo>
                        <a:cubicBezTo>
                          <a:pt x="95" y="540"/>
                          <a:pt x="95" y="540"/>
                          <a:pt x="95" y="540"/>
                        </a:cubicBezTo>
                        <a:cubicBezTo>
                          <a:pt x="95" y="540"/>
                          <a:pt x="95" y="540"/>
                          <a:pt x="95" y="540"/>
                        </a:cubicBezTo>
                        <a:cubicBezTo>
                          <a:pt x="95" y="540"/>
                          <a:pt x="95" y="540"/>
                          <a:pt x="95" y="540"/>
                        </a:cubicBezTo>
                        <a:cubicBezTo>
                          <a:pt x="95" y="540"/>
                          <a:pt x="95" y="540"/>
                          <a:pt x="95" y="540"/>
                        </a:cubicBezTo>
                        <a:cubicBezTo>
                          <a:pt x="95" y="540"/>
                          <a:pt x="95" y="540"/>
                          <a:pt x="95" y="540"/>
                        </a:cubicBezTo>
                        <a:cubicBezTo>
                          <a:pt x="95" y="540"/>
                          <a:pt x="95" y="540"/>
                          <a:pt x="95" y="540"/>
                        </a:cubicBezTo>
                        <a:cubicBezTo>
                          <a:pt x="95" y="540"/>
                          <a:pt x="95" y="540"/>
                          <a:pt x="95" y="540"/>
                        </a:cubicBezTo>
                        <a:cubicBezTo>
                          <a:pt x="95" y="540"/>
                          <a:pt x="95" y="540"/>
                          <a:pt x="95" y="540"/>
                        </a:cubicBezTo>
                        <a:cubicBezTo>
                          <a:pt x="94" y="541"/>
                          <a:pt x="94" y="541"/>
                          <a:pt x="94" y="541"/>
                        </a:cubicBezTo>
                        <a:cubicBezTo>
                          <a:pt x="94" y="541"/>
                          <a:pt x="94" y="541"/>
                          <a:pt x="94" y="541"/>
                        </a:cubicBezTo>
                        <a:cubicBezTo>
                          <a:pt x="94" y="541"/>
                          <a:pt x="94" y="541"/>
                          <a:pt x="94" y="541"/>
                        </a:cubicBezTo>
                        <a:cubicBezTo>
                          <a:pt x="94" y="541"/>
                          <a:pt x="94" y="541"/>
                          <a:pt x="94" y="541"/>
                        </a:cubicBezTo>
                        <a:cubicBezTo>
                          <a:pt x="94" y="541"/>
                          <a:pt x="94" y="541"/>
                          <a:pt x="94" y="541"/>
                        </a:cubicBezTo>
                        <a:cubicBezTo>
                          <a:pt x="94" y="541"/>
                          <a:pt x="94" y="541"/>
                          <a:pt x="94" y="541"/>
                        </a:cubicBezTo>
                        <a:cubicBezTo>
                          <a:pt x="94" y="541"/>
                          <a:pt x="94" y="541"/>
                          <a:pt x="94" y="541"/>
                        </a:cubicBezTo>
                        <a:cubicBezTo>
                          <a:pt x="94" y="542"/>
                          <a:pt x="94" y="542"/>
                          <a:pt x="94" y="542"/>
                        </a:cubicBezTo>
                        <a:cubicBezTo>
                          <a:pt x="94" y="542"/>
                          <a:pt x="94" y="542"/>
                          <a:pt x="94" y="542"/>
                        </a:cubicBezTo>
                        <a:cubicBezTo>
                          <a:pt x="94" y="542"/>
                          <a:pt x="94" y="542"/>
                          <a:pt x="94" y="542"/>
                        </a:cubicBezTo>
                        <a:cubicBezTo>
                          <a:pt x="94" y="543"/>
                          <a:pt x="94" y="543"/>
                          <a:pt x="94" y="543"/>
                        </a:cubicBezTo>
                        <a:cubicBezTo>
                          <a:pt x="94" y="543"/>
                          <a:pt x="94" y="543"/>
                          <a:pt x="94" y="543"/>
                        </a:cubicBezTo>
                        <a:cubicBezTo>
                          <a:pt x="94" y="543"/>
                          <a:pt x="94" y="543"/>
                          <a:pt x="94" y="543"/>
                        </a:cubicBezTo>
                        <a:cubicBezTo>
                          <a:pt x="94" y="543"/>
                          <a:pt x="94" y="543"/>
                          <a:pt x="94" y="543"/>
                        </a:cubicBezTo>
                        <a:cubicBezTo>
                          <a:pt x="94" y="543"/>
                          <a:pt x="94" y="543"/>
                          <a:pt x="94" y="543"/>
                        </a:cubicBezTo>
                        <a:cubicBezTo>
                          <a:pt x="94" y="544"/>
                          <a:pt x="94" y="544"/>
                          <a:pt x="94" y="544"/>
                        </a:cubicBezTo>
                        <a:cubicBezTo>
                          <a:pt x="94" y="544"/>
                          <a:pt x="94" y="544"/>
                          <a:pt x="94" y="544"/>
                        </a:cubicBezTo>
                        <a:cubicBezTo>
                          <a:pt x="94" y="544"/>
                          <a:pt x="94" y="544"/>
                          <a:pt x="94" y="544"/>
                        </a:cubicBezTo>
                        <a:cubicBezTo>
                          <a:pt x="93" y="544"/>
                          <a:pt x="93" y="544"/>
                          <a:pt x="93" y="544"/>
                        </a:cubicBezTo>
                        <a:cubicBezTo>
                          <a:pt x="93" y="544"/>
                          <a:pt x="93" y="544"/>
                          <a:pt x="93" y="544"/>
                        </a:cubicBezTo>
                        <a:cubicBezTo>
                          <a:pt x="93" y="544"/>
                          <a:pt x="93" y="544"/>
                          <a:pt x="93" y="544"/>
                        </a:cubicBezTo>
                        <a:cubicBezTo>
                          <a:pt x="93" y="544"/>
                          <a:pt x="93" y="544"/>
                          <a:pt x="93" y="544"/>
                        </a:cubicBezTo>
                        <a:cubicBezTo>
                          <a:pt x="93" y="544"/>
                          <a:pt x="93" y="544"/>
                          <a:pt x="93" y="544"/>
                        </a:cubicBezTo>
                        <a:cubicBezTo>
                          <a:pt x="93" y="544"/>
                          <a:pt x="93" y="544"/>
                          <a:pt x="93" y="544"/>
                        </a:cubicBezTo>
                        <a:cubicBezTo>
                          <a:pt x="93" y="544"/>
                          <a:pt x="93" y="544"/>
                          <a:pt x="93" y="544"/>
                        </a:cubicBezTo>
                        <a:cubicBezTo>
                          <a:pt x="93" y="545"/>
                          <a:pt x="93" y="545"/>
                          <a:pt x="93" y="545"/>
                        </a:cubicBezTo>
                        <a:cubicBezTo>
                          <a:pt x="93" y="545"/>
                          <a:pt x="93" y="545"/>
                          <a:pt x="93" y="545"/>
                        </a:cubicBezTo>
                        <a:cubicBezTo>
                          <a:pt x="93" y="545"/>
                          <a:pt x="93" y="545"/>
                          <a:pt x="93" y="545"/>
                        </a:cubicBezTo>
                        <a:cubicBezTo>
                          <a:pt x="93" y="545"/>
                          <a:pt x="93" y="545"/>
                          <a:pt x="93" y="545"/>
                        </a:cubicBezTo>
                        <a:cubicBezTo>
                          <a:pt x="92" y="545"/>
                          <a:pt x="92" y="545"/>
                          <a:pt x="92" y="545"/>
                        </a:cubicBezTo>
                        <a:cubicBezTo>
                          <a:pt x="92" y="545"/>
                          <a:pt x="92" y="545"/>
                          <a:pt x="92" y="545"/>
                        </a:cubicBezTo>
                        <a:cubicBezTo>
                          <a:pt x="92" y="545"/>
                          <a:pt x="92" y="545"/>
                          <a:pt x="92" y="545"/>
                        </a:cubicBezTo>
                        <a:cubicBezTo>
                          <a:pt x="92" y="545"/>
                          <a:pt x="92" y="545"/>
                          <a:pt x="92" y="545"/>
                        </a:cubicBezTo>
                        <a:cubicBezTo>
                          <a:pt x="92" y="545"/>
                          <a:pt x="92" y="545"/>
                          <a:pt x="92" y="545"/>
                        </a:cubicBezTo>
                        <a:cubicBezTo>
                          <a:pt x="92" y="545"/>
                          <a:pt x="92" y="545"/>
                          <a:pt x="92" y="545"/>
                        </a:cubicBezTo>
                        <a:cubicBezTo>
                          <a:pt x="92" y="545"/>
                          <a:pt x="92" y="545"/>
                          <a:pt x="92" y="545"/>
                        </a:cubicBezTo>
                        <a:cubicBezTo>
                          <a:pt x="92" y="545"/>
                          <a:pt x="92" y="545"/>
                          <a:pt x="92" y="545"/>
                        </a:cubicBezTo>
                        <a:cubicBezTo>
                          <a:pt x="92" y="545"/>
                          <a:pt x="92" y="545"/>
                          <a:pt x="92" y="545"/>
                        </a:cubicBezTo>
                        <a:cubicBezTo>
                          <a:pt x="92" y="545"/>
                          <a:pt x="92" y="545"/>
                          <a:pt x="92" y="545"/>
                        </a:cubicBezTo>
                        <a:cubicBezTo>
                          <a:pt x="92" y="545"/>
                          <a:pt x="92" y="545"/>
                          <a:pt x="92" y="545"/>
                        </a:cubicBezTo>
                        <a:cubicBezTo>
                          <a:pt x="92" y="545"/>
                          <a:pt x="92" y="545"/>
                          <a:pt x="92" y="545"/>
                        </a:cubicBezTo>
                        <a:cubicBezTo>
                          <a:pt x="92" y="545"/>
                          <a:pt x="92" y="545"/>
                          <a:pt x="92" y="545"/>
                        </a:cubicBezTo>
                        <a:cubicBezTo>
                          <a:pt x="92" y="546"/>
                          <a:pt x="92" y="546"/>
                          <a:pt x="92" y="546"/>
                        </a:cubicBezTo>
                        <a:cubicBezTo>
                          <a:pt x="92" y="546"/>
                          <a:pt x="92" y="546"/>
                          <a:pt x="92" y="546"/>
                        </a:cubicBezTo>
                        <a:cubicBezTo>
                          <a:pt x="92" y="546"/>
                          <a:pt x="92" y="546"/>
                          <a:pt x="92" y="546"/>
                        </a:cubicBezTo>
                        <a:cubicBezTo>
                          <a:pt x="92" y="546"/>
                          <a:pt x="92" y="546"/>
                          <a:pt x="92" y="546"/>
                        </a:cubicBezTo>
                        <a:cubicBezTo>
                          <a:pt x="92" y="546"/>
                          <a:pt x="92" y="546"/>
                          <a:pt x="92" y="546"/>
                        </a:cubicBezTo>
                        <a:cubicBezTo>
                          <a:pt x="92" y="547"/>
                          <a:pt x="92" y="547"/>
                          <a:pt x="92" y="547"/>
                        </a:cubicBezTo>
                        <a:cubicBezTo>
                          <a:pt x="92" y="547"/>
                          <a:pt x="92" y="547"/>
                          <a:pt x="92" y="547"/>
                        </a:cubicBezTo>
                        <a:cubicBezTo>
                          <a:pt x="92" y="547"/>
                          <a:pt x="92" y="547"/>
                          <a:pt x="92" y="547"/>
                        </a:cubicBezTo>
                        <a:cubicBezTo>
                          <a:pt x="92" y="547"/>
                          <a:pt x="92" y="547"/>
                          <a:pt x="92" y="547"/>
                        </a:cubicBezTo>
                        <a:cubicBezTo>
                          <a:pt x="92" y="548"/>
                          <a:pt x="92" y="548"/>
                          <a:pt x="92" y="548"/>
                        </a:cubicBezTo>
                        <a:cubicBezTo>
                          <a:pt x="92" y="548"/>
                          <a:pt x="92" y="548"/>
                          <a:pt x="92" y="548"/>
                        </a:cubicBezTo>
                        <a:cubicBezTo>
                          <a:pt x="92" y="548"/>
                          <a:pt x="92" y="548"/>
                          <a:pt x="92" y="548"/>
                        </a:cubicBezTo>
                        <a:cubicBezTo>
                          <a:pt x="92" y="549"/>
                          <a:pt x="92" y="549"/>
                          <a:pt x="92" y="549"/>
                        </a:cubicBezTo>
                        <a:cubicBezTo>
                          <a:pt x="92" y="549"/>
                          <a:pt x="92" y="549"/>
                          <a:pt x="92" y="549"/>
                        </a:cubicBezTo>
                        <a:cubicBezTo>
                          <a:pt x="92" y="549"/>
                          <a:pt x="92" y="549"/>
                          <a:pt x="92" y="549"/>
                        </a:cubicBezTo>
                        <a:cubicBezTo>
                          <a:pt x="92" y="549"/>
                          <a:pt x="92" y="549"/>
                          <a:pt x="92" y="549"/>
                        </a:cubicBezTo>
                        <a:cubicBezTo>
                          <a:pt x="92" y="549"/>
                          <a:pt x="92" y="549"/>
                          <a:pt x="92" y="549"/>
                        </a:cubicBezTo>
                        <a:cubicBezTo>
                          <a:pt x="92" y="549"/>
                          <a:pt x="92" y="549"/>
                          <a:pt x="92" y="549"/>
                        </a:cubicBezTo>
                        <a:cubicBezTo>
                          <a:pt x="92" y="549"/>
                          <a:pt x="92" y="549"/>
                          <a:pt x="92" y="549"/>
                        </a:cubicBezTo>
                        <a:cubicBezTo>
                          <a:pt x="92" y="549"/>
                          <a:pt x="92" y="549"/>
                          <a:pt x="92" y="549"/>
                        </a:cubicBezTo>
                        <a:cubicBezTo>
                          <a:pt x="92" y="550"/>
                          <a:pt x="92" y="550"/>
                          <a:pt x="92" y="550"/>
                        </a:cubicBezTo>
                        <a:cubicBezTo>
                          <a:pt x="92" y="550"/>
                          <a:pt x="92" y="550"/>
                          <a:pt x="92" y="550"/>
                        </a:cubicBezTo>
                        <a:cubicBezTo>
                          <a:pt x="92" y="550"/>
                          <a:pt x="92" y="550"/>
                          <a:pt x="92" y="550"/>
                        </a:cubicBezTo>
                        <a:cubicBezTo>
                          <a:pt x="92" y="550"/>
                          <a:pt x="92" y="550"/>
                          <a:pt x="92" y="550"/>
                        </a:cubicBezTo>
                        <a:cubicBezTo>
                          <a:pt x="92" y="551"/>
                          <a:pt x="92" y="551"/>
                          <a:pt x="92" y="551"/>
                        </a:cubicBezTo>
                        <a:cubicBezTo>
                          <a:pt x="92" y="551"/>
                          <a:pt x="92" y="551"/>
                          <a:pt x="92" y="551"/>
                        </a:cubicBezTo>
                        <a:cubicBezTo>
                          <a:pt x="92" y="551"/>
                          <a:pt x="92" y="551"/>
                          <a:pt x="92" y="551"/>
                        </a:cubicBezTo>
                        <a:cubicBezTo>
                          <a:pt x="92" y="551"/>
                          <a:pt x="92" y="551"/>
                          <a:pt x="92" y="551"/>
                        </a:cubicBezTo>
                        <a:cubicBezTo>
                          <a:pt x="92" y="551"/>
                          <a:pt x="92" y="551"/>
                          <a:pt x="92" y="551"/>
                        </a:cubicBezTo>
                        <a:cubicBezTo>
                          <a:pt x="92" y="551"/>
                          <a:pt x="92" y="551"/>
                          <a:pt x="92" y="551"/>
                        </a:cubicBezTo>
                        <a:cubicBezTo>
                          <a:pt x="92" y="551"/>
                          <a:pt x="92" y="551"/>
                          <a:pt x="92" y="551"/>
                        </a:cubicBezTo>
                        <a:cubicBezTo>
                          <a:pt x="92" y="552"/>
                          <a:pt x="92" y="552"/>
                          <a:pt x="92" y="552"/>
                        </a:cubicBezTo>
                        <a:cubicBezTo>
                          <a:pt x="91" y="552"/>
                          <a:pt x="91" y="552"/>
                          <a:pt x="91" y="552"/>
                        </a:cubicBezTo>
                        <a:cubicBezTo>
                          <a:pt x="91" y="552"/>
                          <a:pt x="91" y="552"/>
                          <a:pt x="91" y="552"/>
                        </a:cubicBezTo>
                        <a:cubicBezTo>
                          <a:pt x="91" y="552"/>
                          <a:pt x="91" y="552"/>
                          <a:pt x="91" y="552"/>
                        </a:cubicBezTo>
                        <a:cubicBezTo>
                          <a:pt x="91" y="552"/>
                          <a:pt x="91" y="552"/>
                          <a:pt x="91" y="552"/>
                        </a:cubicBezTo>
                        <a:cubicBezTo>
                          <a:pt x="91" y="552"/>
                          <a:pt x="91" y="552"/>
                          <a:pt x="91" y="552"/>
                        </a:cubicBezTo>
                        <a:cubicBezTo>
                          <a:pt x="91" y="552"/>
                          <a:pt x="91" y="552"/>
                          <a:pt x="91" y="552"/>
                        </a:cubicBezTo>
                        <a:cubicBezTo>
                          <a:pt x="91" y="552"/>
                          <a:pt x="91" y="552"/>
                          <a:pt x="91" y="552"/>
                        </a:cubicBezTo>
                        <a:cubicBezTo>
                          <a:pt x="91" y="552"/>
                          <a:pt x="91" y="552"/>
                          <a:pt x="91" y="552"/>
                        </a:cubicBezTo>
                        <a:cubicBezTo>
                          <a:pt x="91" y="553"/>
                          <a:pt x="91" y="553"/>
                          <a:pt x="91" y="553"/>
                        </a:cubicBezTo>
                        <a:cubicBezTo>
                          <a:pt x="91" y="553"/>
                          <a:pt x="91" y="553"/>
                          <a:pt x="91" y="553"/>
                        </a:cubicBezTo>
                        <a:cubicBezTo>
                          <a:pt x="91" y="553"/>
                          <a:pt x="91" y="553"/>
                          <a:pt x="91" y="553"/>
                        </a:cubicBezTo>
                        <a:cubicBezTo>
                          <a:pt x="91" y="553"/>
                          <a:pt x="91" y="553"/>
                          <a:pt x="91" y="553"/>
                        </a:cubicBezTo>
                        <a:cubicBezTo>
                          <a:pt x="90" y="553"/>
                          <a:pt x="90" y="553"/>
                          <a:pt x="90" y="553"/>
                        </a:cubicBezTo>
                        <a:cubicBezTo>
                          <a:pt x="90" y="553"/>
                          <a:pt x="90" y="553"/>
                          <a:pt x="90" y="553"/>
                        </a:cubicBezTo>
                        <a:cubicBezTo>
                          <a:pt x="91" y="553"/>
                          <a:pt x="91" y="553"/>
                          <a:pt x="91" y="553"/>
                        </a:cubicBezTo>
                        <a:cubicBezTo>
                          <a:pt x="91" y="553"/>
                          <a:pt x="91" y="553"/>
                          <a:pt x="91" y="553"/>
                        </a:cubicBezTo>
                        <a:cubicBezTo>
                          <a:pt x="91" y="554"/>
                          <a:pt x="91" y="554"/>
                          <a:pt x="91" y="554"/>
                        </a:cubicBezTo>
                        <a:cubicBezTo>
                          <a:pt x="91" y="554"/>
                          <a:pt x="91" y="554"/>
                          <a:pt x="91" y="554"/>
                        </a:cubicBezTo>
                        <a:cubicBezTo>
                          <a:pt x="90" y="554"/>
                          <a:pt x="90" y="554"/>
                          <a:pt x="90" y="554"/>
                        </a:cubicBezTo>
                        <a:cubicBezTo>
                          <a:pt x="90" y="554"/>
                          <a:pt x="90" y="554"/>
                          <a:pt x="90" y="554"/>
                        </a:cubicBezTo>
                        <a:cubicBezTo>
                          <a:pt x="90" y="554"/>
                          <a:pt x="90" y="554"/>
                          <a:pt x="90" y="554"/>
                        </a:cubicBezTo>
                        <a:cubicBezTo>
                          <a:pt x="90" y="554"/>
                          <a:pt x="90" y="554"/>
                          <a:pt x="90" y="554"/>
                        </a:cubicBezTo>
                        <a:cubicBezTo>
                          <a:pt x="90" y="554"/>
                          <a:pt x="90" y="554"/>
                          <a:pt x="90" y="554"/>
                        </a:cubicBezTo>
                        <a:cubicBezTo>
                          <a:pt x="90" y="554"/>
                          <a:pt x="90" y="554"/>
                          <a:pt x="90" y="554"/>
                        </a:cubicBezTo>
                        <a:cubicBezTo>
                          <a:pt x="90" y="554"/>
                          <a:pt x="90" y="554"/>
                          <a:pt x="90" y="554"/>
                        </a:cubicBezTo>
                        <a:cubicBezTo>
                          <a:pt x="90" y="554"/>
                          <a:pt x="90" y="554"/>
                          <a:pt x="90" y="554"/>
                        </a:cubicBezTo>
                        <a:cubicBezTo>
                          <a:pt x="90" y="554"/>
                          <a:pt x="90" y="554"/>
                          <a:pt x="90" y="554"/>
                        </a:cubicBezTo>
                        <a:cubicBezTo>
                          <a:pt x="90" y="554"/>
                          <a:pt x="90" y="554"/>
                          <a:pt x="90" y="554"/>
                        </a:cubicBezTo>
                        <a:cubicBezTo>
                          <a:pt x="90" y="555"/>
                          <a:pt x="90" y="555"/>
                          <a:pt x="90" y="555"/>
                        </a:cubicBezTo>
                        <a:cubicBezTo>
                          <a:pt x="90" y="555"/>
                          <a:pt x="90" y="555"/>
                          <a:pt x="90" y="555"/>
                        </a:cubicBezTo>
                        <a:cubicBezTo>
                          <a:pt x="89" y="555"/>
                          <a:pt x="89" y="555"/>
                          <a:pt x="89" y="555"/>
                        </a:cubicBezTo>
                        <a:cubicBezTo>
                          <a:pt x="89" y="555"/>
                          <a:pt x="89" y="555"/>
                          <a:pt x="89" y="555"/>
                        </a:cubicBezTo>
                        <a:cubicBezTo>
                          <a:pt x="89" y="555"/>
                          <a:pt x="89" y="555"/>
                          <a:pt x="89" y="555"/>
                        </a:cubicBezTo>
                        <a:cubicBezTo>
                          <a:pt x="89" y="555"/>
                          <a:pt x="89" y="555"/>
                          <a:pt x="89" y="555"/>
                        </a:cubicBezTo>
                        <a:cubicBezTo>
                          <a:pt x="89" y="555"/>
                          <a:pt x="89" y="555"/>
                          <a:pt x="89" y="555"/>
                        </a:cubicBezTo>
                        <a:cubicBezTo>
                          <a:pt x="89" y="555"/>
                          <a:pt x="89" y="555"/>
                          <a:pt x="89" y="555"/>
                        </a:cubicBezTo>
                        <a:cubicBezTo>
                          <a:pt x="89" y="555"/>
                          <a:pt x="89" y="555"/>
                          <a:pt x="89" y="555"/>
                        </a:cubicBezTo>
                        <a:cubicBezTo>
                          <a:pt x="89" y="555"/>
                          <a:pt x="89" y="555"/>
                          <a:pt x="89" y="555"/>
                        </a:cubicBezTo>
                        <a:cubicBezTo>
                          <a:pt x="89" y="556"/>
                          <a:pt x="89" y="556"/>
                          <a:pt x="89" y="556"/>
                        </a:cubicBezTo>
                        <a:cubicBezTo>
                          <a:pt x="89" y="556"/>
                          <a:pt x="89" y="556"/>
                          <a:pt x="89" y="556"/>
                        </a:cubicBezTo>
                        <a:cubicBezTo>
                          <a:pt x="89" y="556"/>
                          <a:pt x="89" y="556"/>
                          <a:pt x="89" y="556"/>
                        </a:cubicBezTo>
                        <a:cubicBezTo>
                          <a:pt x="88" y="556"/>
                          <a:pt x="88" y="556"/>
                          <a:pt x="88" y="556"/>
                        </a:cubicBezTo>
                        <a:cubicBezTo>
                          <a:pt x="88" y="556"/>
                          <a:pt x="88" y="556"/>
                          <a:pt x="88" y="556"/>
                        </a:cubicBezTo>
                        <a:cubicBezTo>
                          <a:pt x="88" y="556"/>
                          <a:pt x="88" y="556"/>
                          <a:pt x="88" y="556"/>
                        </a:cubicBezTo>
                        <a:cubicBezTo>
                          <a:pt x="88" y="556"/>
                          <a:pt x="88" y="556"/>
                          <a:pt x="88" y="556"/>
                        </a:cubicBezTo>
                        <a:cubicBezTo>
                          <a:pt x="88" y="556"/>
                          <a:pt x="88" y="556"/>
                          <a:pt x="88" y="556"/>
                        </a:cubicBezTo>
                        <a:cubicBezTo>
                          <a:pt x="87" y="556"/>
                          <a:pt x="87" y="556"/>
                          <a:pt x="87" y="556"/>
                        </a:cubicBezTo>
                        <a:cubicBezTo>
                          <a:pt x="87" y="556"/>
                          <a:pt x="87" y="556"/>
                          <a:pt x="87" y="556"/>
                        </a:cubicBezTo>
                        <a:cubicBezTo>
                          <a:pt x="87" y="556"/>
                          <a:pt x="87" y="556"/>
                          <a:pt x="87" y="556"/>
                        </a:cubicBezTo>
                        <a:cubicBezTo>
                          <a:pt x="87" y="556"/>
                          <a:pt x="87" y="556"/>
                          <a:pt x="87" y="556"/>
                        </a:cubicBezTo>
                        <a:cubicBezTo>
                          <a:pt x="87" y="556"/>
                          <a:pt x="87" y="556"/>
                          <a:pt x="87" y="556"/>
                        </a:cubicBezTo>
                        <a:cubicBezTo>
                          <a:pt x="87" y="556"/>
                          <a:pt x="87" y="556"/>
                          <a:pt x="87" y="556"/>
                        </a:cubicBezTo>
                        <a:cubicBezTo>
                          <a:pt x="86" y="556"/>
                          <a:pt x="86" y="556"/>
                          <a:pt x="86" y="556"/>
                        </a:cubicBezTo>
                        <a:cubicBezTo>
                          <a:pt x="86" y="556"/>
                          <a:pt x="86" y="556"/>
                          <a:pt x="86" y="556"/>
                        </a:cubicBezTo>
                        <a:cubicBezTo>
                          <a:pt x="86" y="556"/>
                          <a:pt x="86" y="556"/>
                          <a:pt x="86" y="556"/>
                        </a:cubicBezTo>
                        <a:cubicBezTo>
                          <a:pt x="86" y="556"/>
                          <a:pt x="86" y="556"/>
                          <a:pt x="86" y="556"/>
                        </a:cubicBezTo>
                        <a:cubicBezTo>
                          <a:pt x="86" y="556"/>
                          <a:pt x="86" y="556"/>
                          <a:pt x="86" y="556"/>
                        </a:cubicBezTo>
                        <a:cubicBezTo>
                          <a:pt x="86" y="556"/>
                          <a:pt x="86" y="556"/>
                          <a:pt x="86" y="556"/>
                        </a:cubicBezTo>
                        <a:cubicBezTo>
                          <a:pt x="86" y="556"/>
                          <a:pt x="86" y="556"/>
                          <a:pt x="86" y="556"/>
                        </a:cubicBezTo>
                        <a:cubicBezTo>
                          <a:pt x="86" y="556"/>
                          <a:pt x="86" y="556"/>
                          <a:pt x="86" y="556"/>
                        </a:cubicBezTo>
                        <a:cubicBezTo>
                          <a:pt x="85" y="556"/>
                          <a:pt x="85" y="556"/>
                          <a:pt x="85" y="556"/>
                        </a:cubicBezTo>
                        <a:cubicBezTo>
                          <a:pt x="85" y="556"/>
                          <a:pt x="85" y="556"/>
                          <a:pt x="85" y="556"/>
                        </a:cubicBezTo>
                        <a:cubicBezTo>
                          <a:pt x="85" y="556"/>
                          <a:pt x="85" y="556"/>
                          <a:pt x="85" y="556"/>
                        </a:cubicBezTo>
                        <a:cubicBezTo>
                          <a:pt x="85" y="556"/>
                          <a:pt x="85" y="556"/>
                          <a:pt x="85" y="556"/>
                        </a:cubicBezTo>
                        <a:cubicBezTo>
                          <a:pt x="85" y="556"/>
                          <a:pt x="85" y="556"/>
                          <a:pt x="85" y="556"/>
                        </a:cubicBezTo>
                        <a:cubicBezTo>
                          <a:pt x="85" y="556"/>
                          <a:pt x="85" y="556"/>
                          <a:pt x="85" y="556"/>
                        </a:cubicBezTo>
                        <a:cubicBezTo>
                          <a:pt x="84" y="556"/>
                          <a:pt x="84" y="556"/>
                          <a:pt x="84" y="556"/>
                        </a:cubicBezTo>
                        <a:cubicBezTo>
                          <a:pt x="84" y="556"/>
                          <a:pt x="84" y="556"/>
                          <a:pt x="84" y="556"/>
                        </a:cubicBezTo>
                        <a:cubicBezTo>
                          <a:pt x="84" y="556"/>
                          <a:pt x="84" y="556"/>
                          <a:pt x="84" y="556"/>
                        </a:cubicBezTo>
                        <a:cubicBezTo>
                          <a:pt x="84" y="556"/>
                          <a:pt x="84" y="556"/>
                          <a:pt x="84" y="556"/>
                        </a:cubicBezTo>
                        <a:cubicBezTo>
                          <a:pt x="84" y="556"/>
                          <a:pt x="84" y="556"/>
                          <a:pt x="84" y="556"/>
                        </a:cubicBezTo>
                        <a:cubicBezTo>
                          <a:pt x="83" y="556"/>
                          <a:pt x="83" y="556"/>
                          <a:pt x="83" y="556"/>
                        </a:cubicBezTo>
                        <a:cubicBezTo>
                          <a:pt x="83" y="556"/>
                          <a:pt x="83" y="556"/>
                          <a:pt x="83" y="556"/>
                        </a:cubicBezTo>
                        <a:cubicBezTo>
                          <a:pt x="83" y="556"/>
                          <a:pt x="83" y="556"/>
                          <a:pt x="83" y="556"/>
                        </a:cubicBezTo>
                        <a:cubicBezTo>
                          <a:pt x="83" y="556"/>
                          <a:pt x="83" y="556"/>
                          <a:pt x="83" y="556"/>
                        </a:cubicBezTo>
                        <a:cubicBezTo>
                          <a:pt x="83" y="556"/>
                          <a:pt x="83" y="556"/>
                          <a:pt x="83" y="556"/>
                        </a:cubicBezTo>
                        <a:cubicBezTo>
                          <a:pt x="83" y="556"/>
                          <a:pt x="83" y="556"/>
                          <a:pt x="83" y="556"/>
                        </a:cubicBezTo>
                        <a:cubicBezTo>
                          <a:pt x="83" y="556"/>
                          <a:pt x="83" y="556"/>
                          <a:pt x="83" y="556"/>
                        </a:cubicBezTo>
                        <a:cubicBezTo>
                          <a:pt x="82" y="556"/>
                          <a:pt x="82" y="556"/>
                          <a:pt x="82" y="556"/>
                        </a:cubicBezTo>
                        <a:cubicBezTo>
                          <a:pt x="82" y="555"/>
                          <a:pt x="82" y="555"/>
                          <a:pt x="82" y="555"/>
                        </a:cubicBezTo>
                        <a:cubicBezTo>
                          <a:pt x="82" y="555"/>
                          <a:pt x="82" y="555"/>
                          <a:pt x="82" y="555"/>
                        </a:cubicBezTo>
                        <a:cubicBezTo>
                          <a:pt x="82" y="555"/>
                          <a:pt x="82" y="555"/>
                          <a:pt x="82" y="555"/>
                        </a:cubicBezTo>
                        <a:cubicBezTo>
                          <a:pt x="82" y="555"/>
                          <a:pt x="82" y="555"/>
                          <a:pt x="82" y="555"/>
                        </a:cubicBezTo>
                        <a:cubicBezTo>
                          <a:pt x="82" y="555"/>
                          <a:pt x="82" y="555"/>
                          <a:pt x="82" y="555"/>
                        </a:cubicBezTo>
                        <a:cubicBezTo>
                          <a:pt x="82" y="555"/>
                          <a:pt x="82" y="555"/>
                          <a:pt x="82" y="555"/>
                        </a:cubicBezTo>
                        <a:cubicBezTo>
                          <a:pt x="82" y="555"/>
                          <a:pt x="82" y="555"/>
                          <a:pt x="82" y="555"/>
                        </a:cubicBezTo>
                        <a:cubicBezTo>
                          <a:pt x="82" y="554"/>
                          <a:pt x="82" y="554"/>
                          <a:pt x="82" y="554"/>
                        </a:cubicBezTo>
                        <a:cubicBezTo>
                          <a:pt x="82" y="554"/>
                          <a:pt x="82" y="554"/>
                          <a:pt x="82" y="554"/>
                        </a:cubicBezTo>
                        <a:cubicBezTo>
                          <a:pt x="81" y="554"/>
                          <a:pt x="81" y="554"/>
                          <a:pt x="81" y="554"/>
                        </a:cubicBezTo>
                        <a:cubicBezTo>
                          <a:pt x="81" y="554"/>
                          <a:pt x="81" y="554"/>
                          <a:pt x="81" y="554"/>
                        </a:cubicBezTo>
                        <a:cubicBezTo>
                          <a:pt x="81" y="554"/>
                          <a:pt x="81" y="554"/>
                          <a:pt x="81" y="554"/>
                        </a:cubicBezTo>
                        <a:cubicBezTo>
                          <a:pt x="81" y="554"/>
                          <a:pt x="81" y="554"/>
                          <a:pt x="81" y="554"/>
                        </a:cubicBezTo>
                        <a:cubicBezTo>
                          <a:pt x="81" y="554"/>
                          <a:pt x="81" y="554"/>
                          <a:pt x="81" y="554"/>
                        </a:cubicBezTo>
                        <a:cubicBezTo>
                          <a:pt x="81" y="554"/>
                          <a:pt x="81" y="554"/>
                          <a:pt x="81" y="554"/>
                        </a:cubicBezTo>
                        <a:cubicBezTo>
                          <a:pt x="81" y="554"/>
                          <a:pt x="81" y="554"/>
                          <a:pt x="81" y="554"/>
                        </a:cubicBezTo>
                        <a:cubicBezTo>
                          <a:pt x="81" y="553"/>
                          <a:pt x="81" y="553"/>
                          <a:pt x="81" y="553"/>
                        </a:cubicBezTo>
                        <a:cubicBezTo>
                          <a:pt x="80" y="553"/>
                          <a:pt x="80" y="553"/>
                          <a:pt x="80" y="553"/>
                        </a:cubicBezTo>
                        <a:cubicBezTo>
                          <a:pt x="80" y="553"/>
                          <a:pt x="80" y="553"/>
                          <a:pt x="80" y="553"/>
                        </a:cubicBezTo>
                        <a:cubicBezTo>
                          <a:pt x="80" y="553"/>
                          <a:pt x="80" y="553"/>
                          <a:pt x="80" y="553"/>
                        </a:cubicBezTo>
                        <a:cubicBezTo>
                          <a:pt x="80" y="553"/>
                          <a:pt x="80" y="553"/>
                          <a:pt x="80" y="553"/>
                        </a:cubicBezTo>
                        <a:cubicBezTo>
                          <a:pt x="80" y="552"/>
                          <a:pt x="80" y="552"/>
                          <a:pt x="80" y="552"/>
                        </a:cubicBezTo>
                        <a:cubicBezTo>
                          <a:pt x="80" y="552"/>
                          <a:pt x="80" y="552"/>
                          <a:pt x="80" y="552"/>
                        </a:cubicBezTo>
                        <a:cubicBezTo>
                          <a:pt x="80" y="552"/>
                          <a:pt x="80" y="552"/>
                          <a:pt x="80" y="552"/>
                        </a:cubicBezTo>
                        <a:cubicBezTo>
                          <a:pt x="80" y="552"/>
                          <a:pt x="80" y="552"/>
                          <a:pt x="80" y="552"/>
                        </a:cubicBezTo>
                        <a:cubicBezTo>
                          <a:pt x="79" y="552"/>
                          <a:pt x="79" y="552"/>
                          <a:pt x="79" y="552"/>
                        </a:cubicBezTo>
                        <a:cubicBezTo>
                          <a:pt x="79" y="552"/>
                          <a:pt x="79" y="552"/>
                          <a:pt x="79" y="552"/>
                        </a:cubicBezTo>
                        <a:cubicBezTo>
                          <a:pt x="79" y="552"/>
                          <a:pt x="79" y="552"/>
                          <a:pt x="79" y="552"/>
                        </a:cubicBezTo>
                        <a:cubicBezTo>
                          <a:pt x="79" y="551"/>
                          <a:pt x="79" y="551"/>
                          <a:pt x="79" y="551"/>
                        </a:cubicBezTo>
                        <a:cubicBezTo>
                          <a:pt x="79" y="551"/>
                          <a:pt x="79" y="551"/>
                          <a:pt x="79" y="551"/>
                        </a:cubicBezTo>
                        <a:cubicBezTo>
                          <a:pt x="79" y="551"/>
                          <a:pt x="79" y="551"/>
                          <a:pt x="79" y="551"/>
                        </a:cubicBezTo>
                        <a:cubicBezTo>
                          <a:pt x="79" y="551"/>
                          <a:pt x="79" y="551"/>
                          <a:pt x="79" y="551"/>
                        </a:cubicBezTo>
                        <a:cubicBezTo>
                          <a:pt x="79" y="551"/>
                          <a:pt x="79" y="551"/>
                          <a:pt x="79" y="551"/>
                        </a:cubicBezTo>
                        <a:cubicBezTo>
                          <a:pt x="79" y="551"/>
                          <a:pt x="79" y="551"/>
                          <a:pt x="79" y="551"/>
                        </a:cubicBezTo>
                        <a:cubicBezTo>
                          <a:pt x="79" y="551"/>
                          <a:pt x="79" y="551"/>
                          <a:pt x="79" y="551"/>
                        </a:cubicBezTo>
                        <a:cubicBezTo>
                          <a:pt x="79" y="551"/>
                          <a:pt x="79" y="551"/>
                          <a:pt x="79" y="551"/>
                        </a:cubicBezTo>
                        <a:cubicBezTo>
                          <a:pt x="78" y="551"/>
                          <a:pt x="78" y="551"/>
                          <a:pt x="78" y="551"/>
                        </a:cubicBezTo>
                        <a:cubicBezTo>
                          <a:pt x="78" y="551"/>
                          <a:pt x="78" y="551"/>
                          <a:pt x="78" y="551"/>
                        </a:cubicBezTo>
                        <a:cubicBezTo>
                          <a:pt x="78" y="551"/>
                          <a:pt x="78" y="551"/>
                          <a:pt x="78" y="551"/>
                        </a:cubicBezTo>
                        <a:cubicBezTo>
                          <a:pt x="78" y="550"/>
                          <a:pt x="78" y="550"/>
                          <a:pt x="78" y="550"/>
                        </a:cubicBezTo>
                        <a:cubicBezTo>
                          <a:pt x="78" y="550"/>
                          <a:pt x="78" y="550"/>
                          <a:pt x="78" y="550"/>
                        </a:cubicBezTo>
                        <a:cubicBezTo>
                          <a:pt x="78" y="550"/>
                          <a:pt x="78" y="550"/>
                          <a:pt x="78" y="550"/>
                        </a:cubicBezTo>
                        <a:cubicBezTo>
                          <a:pt x="78" y="550"/>
                          <a:pt x="78" y="550"/>
                          <a:pt x="78" y="550"/>
                        </a:cubicBezTo>
                        <a:cubicBezTo>
                          <a:pt x="78" y="550"/>
                          <a:pt x="78" y="550"/>
                          <a:pt x="78" y="550"/>
                        </a:cubicBezTo>
                        <a:cubicBezTo>
                          <a:pt x="78" y="550"/>
                          <a:pt x="78" y="550"/>
                          <a:pt x="78" y="550"/>
                        </a:cubicBezTo>
                        <a:cubicBezTo>
                          <a:pt x="78" y="550"/>
                          <a:pt x="78" y="550"/>
                          <a:pt x="78" y="550"/>
                        </a:cubicBezTo>
                        <a:cubicBezTo>
                          <a:pt x="78" y="550"/>
                          <a:pt x="78" y="550"/>
                          <a:pt x="78" y="550"/>
                        </a:cubicBezTo>
                        <a:cubicBezTo>
                          <a:pt x="78" y="550"/>
                          <a:pt x="78" y="550"/>
                          <a:pt x="78" y="550"/>
                        </a:cubicBezTo>
                        <a:cubicBezTo>
                          <a:pt x="77" y="550"/>
                          <a:pt x="77" y="550"/>
                          <a:pt x="77" y="550"/>
                        </a:cubicBezTo>
                        <a:cubicBezTo>
                          <a:pt x="77" y="550"/>
                          <a:pt x="77" y="550"/>
                          <a:pt x="77" y="550"/>
                        </a:cubicBezTo>
                        <a:cubicBezTo>
                          <a:pt x="77" y="550"/>
                          <a:pt x="77" y="550"/>
                          <a:pt x="77" y="550"/>
                        </a:cubicBezTo>
                        <a:cubicBezTo>
                          <a:pt x="77" y="549"/>
                          <a:pt x="77" y="549"/>
                          <a:pt x="77" y="549"/>
                        </a:cubicBezTo>
                        <a:cubicBezTo>
                          <a:pt x="77" y="549"/>
                          <a:pt x="77" y="549"/>
                          <a:pt x="77" y="549"/>
                        </a:cubicBezTo>
                        <a:cubicBezTo>
                          <a:pt x="76" y="549"/>
                          <a:pt x="76" y="549"/>
                          <a:pt x="76" y="549"/>
                        </a:cubicBezTo>
                        <a:cubicBezTo>
                          <a:pt x="76" y="549"/>
                          <a:pt x="76" y="549"/>
                          <a:pt x="76" y="549"/>
                        </a:cubicBezTo>
                        <a:cubicBezTo>
                          <a:pt x="76" y="549"/>
                          <a:pt x="76" y="549"/>
                          <a:pt x="76" y="549"/>
                        </a:cubicBezTo>
                        <a:cubicBezTo>
                          <a:pt x="76" y="548"/>
                          <a:pt x="76" y="548"/>
                          <a:pt x="76" y="548"/>
                        </a:cubicBezTo>
                        <a:cubicBezTo>
                          <a:pt x="76" y="548"/>
                          <a:pt x="76" y="548"/>
                          <a:pt x="76" y="548"/>
                        </a:cubicBezTo>
                        <a:cubicBezTo>
                          <a:pt x="76" y="548"/>
                          <a:pt x="76" y="548"/>
                          <a:pt x="76" y="548"/>
                        </a:cubicBezTo>
                        <a:cubicBezTo>
                          <a:pt x="76" y="548"/>
                          <a:pt x="76" y="548"/>
                          <a:pt x="76" y="548"/>
                        </a:cubicBezTo>
                        <a:cubicBezTo>
                          <a:pt x="76" y="548"/>
                          <a:pt x="76" y="548"/>
                          <a:pt x="76" y="548"/>
                        </a:cubicBezTo>
                        <a:cubicBezTo>
                          <a:pt x="76" y="548"/>
                          <a:pt x="76" y="548"/>
                          <a:pt x="76" y="548"/>
                        </a:cubicBezTo>
                        <a:cubicBezTo>
                          <a:pt x="76" y="548"/>
                          <a:pt x="76" y="548"/>
                          <a:pt x="76" y="548"/>
                        </a:cubicBezTo>
                        <a:cubicBezTo>
                          <a:pt x="76" y="548"/>
                          <a:pt x="76" y="548"/>
                          <a:pt x="76" y="548"/>
                        </a:cubicBezTo>
                        <a:cubicBezTo>
                          <a:pt x="76" y="548"/>
                          <a:pt x="76" y="548"/>
                          <a:pt x="76" y="548"/>
                        </a:cubicBezTo>
                        <a:cubicBezTo>
                          <a:pt x="76" y="547"/>
                          <a:pt x="76" y="547"/>
                          <a:pt x="76" y="547"/>
                        </a:cubicBezTo>
                        <a:cubicBezTo>
                          <a:pt x="76" y="547"/>
                          <a:pt x="76" y="547"/>
                          <a:pt x="76" y="547"/>
                        </a:cubicBezTo>
                        <a:cubicBezTo>
                          <a:pt x="76" y="547"/>
                          <a:pt x="76" y="547"/>
                          <a:pt x="76" y="547"/>
                        </a:cubicBezTo>
                        <a:cubicBezTo>
                          <a:pt x="76" y="547"/>
                          <a:pt x="76" y="547"/>
                          <a:pt x="76" y="547"/>
                        </a:cubicBezTo>
                        <a:cubicBezTo>
                          <a:pt x="76" y="547"/>
                          <a:pt x="76" y="547"/>
                          <a:pt x="76" y="547"/>
                        </a:cubicBezTo>
                        <a:cubicBezTo>
                          <a:pt x="76" y="547"/>
                          <a:pt x="76" y="547"/>
                          <a:pt x="76" y="547"/>
                        </a:cubicBezTo>
                        <a:cubicBezTo>
                          <a:pt x="76" y="547"/>
                          <a:pt x="76" y="547"/>
                          <a:pt x="76" y="547"/>
                        </a:cubicBezTo>
                        <a:cubicBezTo>
                          <a:pt x="75" y="547"/>
                          <a:pt x="75" y="547"/>
                          <a:pt x="75" y="547"/>
                        </a:cubicBezTo>
                        <a:cubicBezTo>
                          <a:pt x="75" y="546"/>
                          <a:pt x="75" y="546"/>
                          <a:pt x="75" y="546"/>
                        </a:cubicBezTo>
                        <a:cubicBezTo>
                          <a:pt x="75" y="546"/>
                          <a:pt x="75" y="546"/>
                          <a:pt x="75" y="546"/>
                        </a:cubicBezTo>
                        <a:cubicBezTo>
                          <a:pt x="75" y="546"/>
                          <a:pt x="75" y="546"/>
                          <a:pt x="75" y="546"/>
                        </a:cubicBezTo>
                        <a:cubicBezTo>
                          <a:pt x="75" y="546"/>
                          <a:pt x="75" y="546"/>
                          <a:pt x="75" y="546"/>
                        </a:cubicBezTo>
                        <a:cubicBezTo>
                          <a:pt x="75" y="546"/>
                          <a:pt x="75" y="546"/>
                          <a:pt x="75" y="546"/>
                        </a:cubicBezTo>
                        <a:cubicBezTo>
                          <a:pt x="75" y="546"/>
                          <a:pt x="75" y="546"/>
                          <a:pt x="75" y="546"/>
                        </a:cubicBezTo>
                        <a:cubicBezTo>
                          <a:pt x="75" y="546"/>
                          <a:pt x="75" y="546"/>
                          <a:pt x="75" y="546"/>
                        </a:cubicBezTo>
                        <a:cubicBezTo>
                          <a:pt x="75" y="546"/>
                          <a:pt x="75" y="546"/>
                          <a:pt x="75" y="546"/>
                        </a:cubicBezTo>
                        <a:cubicBezTo>
                          <a:pt x="75" y="546"/>
                          <a:pt x="75" y="546"/>
                          <a:pt x="75" y="546"/>
                        </a:cubicBezTo>
                        <a:cubicBezTo>
                          <a:pt x="75" y="545"/>
                          <a:pt x="75" y="545"/>
                          <a:pt x="75" y="545"/>
                        </a:cubicBezTo>
                        <a:cubicBezTo>
                          <a:pt x="75" y="545"/>
                          <a:pt x="75" y="545"/>
                          <a:pt x="75" y="545"/>
                        </a:cubicBezTo>
                        <a:cubicBezTo>
                          <a:pt x="75" y="545"/>
                          <a:pt x="75" y="545"/>
                          <a:pt x="75" y="545"/>
                        </a:cubicBezTo>
                        <a:cubicBezTo>
                          <a:pt x="74" y="545"/>
                          <a:pt x="74" y="545"/>
                          <a:pt x="74" y="545"/>
                        </a:cubicBezTo>
                        <a:cubicBezTo>
                          <a:pt x="74" y="545"/>
                          <a:pt x="74" y="545"/>
                          <a:pt x="74" y="545"/>
                        </a:cubicBezTo>
                        <a:cubicBezTo>
                          <a:pt x="74" y="545"/>
                          <a:pt x="74" y="545"/>
                          <a:pt x="74" y="545"/>
                        </a:cubicBezTo>
                        <a:cubicBezTo>
                          <a:pt x="74" y="545"/>
                          <a:pt x="74" y="545"/>
                          <a:pt x="74" y="545"/>
                        </a:cubicBezTo>
                        <a:cubicBezTo>
                          <a:pt x="74" y="545"/>
                          <a:pt x="74" y="545"/>
                          <a:pt x="74" y="545"/>
                        </a:cubicBezTo>
                        <a:cubicBezTo>
                          <a:pt x="74" y="544"/>
                          <a:pt x="74" y="544"/>
                          <a:pt x="74" y="544"/>
                        </a:cubicBezTo>
                        <a:cubicBezTo>
                          <a:pt x="74" y="544"/>
                          <a:pt x="74" y="544"/>
                          <a:pt x="74" y="544"/>
                        </a:cubicBezTo>
                        <a:cubicBezTo>
                          <a:pt x="74" y="544"/>
                          <a:pt x="74" y="544"/>
                          <a:pt x="74" y="544"/>
                        </a:cubicBezTo>
                        <a:cubicBezTo>
                          <a:pt x="74" y="544"/>
                          <a:pt x="74" y="544"/>
                          <a:pt x="74" y="544"/>
                        </a:cubicBezTo>
                        <a:cubicBezTo>
                          <a:pt x="74" y="544"/>
                          <a:pt x="74" y="544"/>
                          <a:pt x="74" y="544"/>
                        </a:cubicBezTo>
                        <a:cubicBezTo>
                          <a:pt x="74" y="544"/>
                          <a:pt x="74" y="544"/>
                          <a:pt x="74" y="544"/>
                        </a:cubicBezTo>
                        <a:cubicBezTo>
                          <a:pt x="74" y="543"/>
                          <a:pt x="74" y="543"/>
                          <a:pt x="74" y="543"/>
                        </a:cubicBezTo>
                        <a:cubicBezTo>
                          <a:pt x="74" y="543"/>
                          <a:pt x="74" y="543"/>
                          <a:pt x="74" y="543"/>
                        </a:cubicBezTo>
                        <a:cubicBezTo>
                          <a:pt x="74" y="543"/>
                          <a:pt x="74" y="543"/>
                          <a:pt x="74" y="543"/>
                        </a:cubicBezTo>
                        <a:cubicBezTo>
                          <a:pt x="74" y="543"/>
                          <a:pt x="74" y="543"/>
                          <a:pt x="74" y="543"/>
                        </a:cubicBezTo>
                        <a:cubicBezTo>
                          <a:pt x="74" y="543"/>
                          <a:pt x="74" y="543"/>
                          <a:pt x="74" y="543"/>
                        </a:cubicBezTo>
                        <a:cubicBezTo>
                          <a:pt x="74" y="542"/>
                          <a:pt x="74" y="542"/>
                          <a:pt x="74" y="542"/>
                        </a:cubicBezTo>
                        <a:cubicBezTo>
                          <a:pt x="74" y="542"/>
                          <a:pt x="74" y="542"/>
                          <a:pt x="74" y="542"/>
                        </a:cubicBezTo>
                        <a:cubicBezTo>
                          <a:pt x="74" y="542"/>
                          <a:pt x="74" y="542"/>
                          <a:pt x="74" y="542"/>
                        </a:cubicBezTo>
                        <a:cubicBezTo>
                          <a:pt x="74" y="542"/>
                          <a:pt x="74" y="542"/>
                          <a:pt x="74" y="542"/>
                        </a:cubicBezTo>
                        <a:cubicBezTo>
                          <a:pt x="74" y="542"/>
                          <a:pt x="74" y="542"/>
                          <a:pt x="74" y="542"/>
                        </a:cubicBezTo>
                        <a:cubicBezTo>
                          <a:pt x="74" y="541"/>
                          <a:pt x="74" y="541"/>
                          <a:pt x="74" y="541"/>
                        </a:cubicBezTo>
                        <a:cubicBezTo>
                          <a:pt x="74" y="541"/>
                          <a:pt x="74" y="541"/>
                          <a:pt x="74" y="541"/>
                        </a:cubicBezTo>
                        <a:cubicBezTo>
                          <a:pt x="74" y="541"/>
                          <a:pt x="74" y="541"/>
                          <a:pt x="74" y="541"/>
                        </a:cubicBezTo>
                        <a:cubicBezTo>
                          <a:pt x="75" y="540"/>
                          <a:pt x="75" y="540"/>
                          <a:pt x="75" y="540"/>
                        </a:cubicBezTo>
                        <a:cubicBezTo>
                          <a:pt x="75" y="540"/>
                          <a:pt x="75" y="540"/>
                          <a:pt x="75" y="540"/>
                        </a:cubicBezTo>
                        <a:cubicBezTo>
                          <a:pt x="75" y="540"/>
                          <a:pt x="75" y="540"/>
                          <a:pt x="75" y="540"/>
                        </a:cubicBezTo>
                        <a:cubicBezTo>
                          <a:pt x="75" y="540"/>
                          <a:pt x="75" y="539"/>
                          <a:pt x="75" y="539"/>
                        </a:cubicBezTo>
                        <a:cubicBezTo>
                          <a:pt x="75" y="539"/>
                          <a:pt x="75" y="539"/>
                          <a:pt x="75" y="539"/>
                        </a:cubicBezTo>
                        <a:cubicBezTo>
                          <a:pt x="75" y="538"/>
                          <a:pt x="75" y="538"/>
                          <a:pt x="75" y="538"/>
                        </a:cubicBezTo>
                        <a:cubicBezTo>
                          <a:pt x="75" y="538"/>
                          <a:pt x="75" y="538"/>
                          <a:pt x="75" y="538"/>
                        </a:cubicBezTo>
                        <a:cubicBezTo>
                          <a:pt x="75" y="538"/>
                          <a:pt x="75" y="538"/>
                          <a:pt x="75" y="538"/>
                        </a:cubicBezTo>
                        <a:cubicBezTo>
                          <a:pt x="74" y="538"/>
                          <a:pt x="74" y="538"/>
                          <a:pt x="74" y="538"/>
                        </a:cubicBezTo>
                        <a:cubicBezTo>
                          <a:pt x="74" y="538"/>
                          <a:pt x="74" y="538"/>
                          <a:pt x="74" y="538"/>
                        </a:cubicBezTo>
                        <a:cubicBezTo>
                          <a:pt x="74" y="538"/>
                          <a:pt x="74" y="538"/>
                          <a:pt x="74" y="538"/>
                        </a:cubicBezTo>
                        <a:cubicBezTo>
                          <a:pt x="74" y="537"/>
                          <a:pt x="74" y="537"/>
                          <a:pt x="74" y="537"/>
                        </a:cubicBezTo>
                        <a:cubicBezTo>
                          <a:pt x="73" y="537"/>
                          <a:pt x="73" y="537"/>
                          <a:pt x="73" y="537"/>
                        </a:cubicBezTo>
                        <a:cubicBezTo>
                          <a:pt x="73" y="537"/>
                          <a:pt x="73" y="537"/>
                          <a:pt x="73" y="537"/>
                        </a:cubicBezTo>
                        <a:cubicBezTo>
                          <a:pt x="73" y="537"/>
                          <a:pt x="73" y="537"/>
                          <a:pt x="73" y="537"/>
                        </a:cubicBezTo>
                        <a:cubicBezTo>
                          <a:pt x="73" y="536"/>
                          <a:pt x="73" y="536"/>
                          <a:pt x="73" y="536"/>
                        </a:cubicBezTo>
                        <a:cubicBezTo>
                          <a:pt x="73" y="536"/>
                          <a:pt x="73" y="536"/>
                          <a:pt x="73" y="536"/>
                        </a:cubicBezTo>
                        <a:cubicBezTo>
                          <a:pt x="72" y="536"/>
                          <a:pt x="72" y="536"/>
                          <a:pt x="72" y="536"/>
                        </a:cubicBezTo>
                        <a:cubicBezTo>
                          <a:pt x="72" y="536"/>
                          <a:pt x="72" y="536"/>
                          <a:pt x="72" y="536"/>
                        </a:cubicBezTo>
                        <a:cubicBezTo>
                          <a:pt x="72" y="536"/>
                          <a:pt x="72" y="536"/>
                          <a:pt x="72" y="536"/>
                        </a:cubicBezTo>
                        <a:cubicBezTo>
                          <a:pt x="72" y="536"/>
                          <a:pt x="72" y="536"/>
                          <a:pt x="72" y="536"/>
                        </a:cubicBezTo>
                        <a:cubicBezTo>
                          <a:pt x="72" y="536"/>
                          <a:pt x="72" y="536"/>
                          <a:pt x="72" y="536"/>
                        </a:cubicBezTo>
                        <a:cubicBezTo>
                          <a:pt x="71" y="535"/>
                          <a:pt x="71" y="535"/>
                          <a:pt x="71" y="535"/>
                        </a:cubicBezTo>
                        <a:cubicBezTo>
                          <a:pt x="71" y="535"/>
                          <a:pt x="71" y="535"/>
                          <a:pt x="71" y="535"/>
                        </a:cubicBezTo>
                        <a:cubicBezTo>
                          <a:pt x="71" y="535"/>
                          <a:pt x="71" y="535"/>
                          <a:pt x="71" y="535"/>
                        </a:cubicBezTo>
                        <a:cubicBezTo>
                          <a:pt x="71" y="535"/>
                          <a:pt x="71" y="535"/>
                          <a:pt x="71" y="535"/>
                        </a:cubicBezTo>
                        <a:cubicBezTo>
                          <a:pt x="71" y="535"/>
                          <a:pt x="71" y="535"/>
                          <a:pt x="71" y="535"/>
                        </a:cubicBezTo>
                        <a:cubicBezTo>
                          <a:pt x="71" y="535"/>
                          <a:pt x="71" y="535"/>
                          <a:pt x="71" y="535"/>
                        </a:cubicBezTo>
                        <a:cubicBezTo>
                          <a:pt x="71" y="534"/>
                          <a:pt x="71" y="534"/>
                          <a:pt x="71" y="534"/>
                        </a:cubicBezTo>
                        <a:cubicBezTo>
                          <a:pt x="71" y="534"/>
                          <a:pt x="71" y="534"/>
                          <a:pt x="71" y="534"/>
                        </a:cubicBezTo>
                        <a:cubicBezTo>
                          <a:pt x="71" y="534"/>
                          <a:pt x="71" y="534"/>
                          <a:pt x="71" y="534"/>
                        </a:cubicBezTo>
                        <a:cubicBezTo>
                          <a:pt x="71" y="534"/>
                          <a:pt x="71" y="534"/>
                          <a:pt x="71" y="534"/>
                        </a:cubicBezTo>
                        <a:cubicBezTo>
                          <a:pt x="71" y="534"/>
                          <a:pt x="71" y="534"/>
                          <a:pt x="71" y="534"/>
                        </a:cubicBezTo>
                        <a:cubicBezTo>
                          <a:pt x="71" y="533"/>
                          <a:pt x="71" y="533"/>
                          <a:pt x="71" y="533"/>
                        </a:cubicBezTo>
                        <a:cubicBezTo>
                          <a:pt x="71" y="533"/>
                          <a:pt x="71" y="533"/>
                          <a:pt x="71" y="533"/>
                        </a:cubicBezTo>
                        <a:cubicBezTo>
                          <a:pt x="71" y="533"/>
                          <a:pt x="71" y="533"/>
                          <a:pt x="71" y="533"/>
                        </a:cubicBezTo>
                        <a:cubicBezTo>
                          <a:pt x="71" y="533"/>
                          <a:pt x="71" y="533"/>
                          <a:pt x="71" y="533"/>
                        </a:cubicBezTo>
                        <a:cubicBezTo>
                          <a:pt x="71" y="533"/>
                          <a:pt x="71" y="533"/>
                          <a:pt x="71" y="533"/>
                        </a:cubicBezTo>
                        <a:cubicBezTo>
                          <a:pt x="71" y="532"/>
                          <a:pt x="71" y="532"/>
                          <a:pt x="71" y="532"/>
                        </a:cubicBezTo>
                        <a:cubicBezTo>
                          <a:pt x="71" y="532"/>
                          <a:pt x="71" y="532"/>
                          <a:pt x="71" y="532"/>
                        </a:cubicBezTo>
                        <a:cubicBezTo>
                          <a:pt x="71" y="532"/>
                          <a:pt x="71" y="532"/>
                          <a:pt x="71" y="532"/>
                        </a:cubicBezTo>
                        <a:cubicBezTo>
                          <a:pt x="71" y="532"/>
                          <a:pt x="71" y="532"/>
                          <a:pt x="71" y="532"/>
                        </a:cubicBezTo>
                        <a:cubicBezTo>
                          <a:pt x="71" y="532"/>
                          <a:pt x="71" y="532"/>
                          <a:pt x="71" y="532"/>
                        </a:cubicBezTo>
                        <a:cubicBezTo>
                          <a:pt x="71" y="532"/>
                          <a:pt x="71" y="532"/>
                          <a:pt x="71" y="532"/>
                        </a:cubicBezTo>
                        <a:cubicBezTo>
                          <a:pt x="71" y="532"/>
                          <a:pt x="71" y="532"/>
                          <a:pt x="71" y="532"/>
                        </a:cubicBezTo>
                        <a:cubicBezTo>
                          <a:pt x="71" y="532"/>
                          <a:pt x="71" y="532"/>
                          <a:pt x="71" y="532"/>
                        </a:cubicBezTo>
                        <a:cubicBezTo>
                          <a:pt x="71" y="532"/>
                          <a:pt x="71" y="532"/>
                          <a:pt x="71" y="532"/>
                        </a:cubicBezTo>
                        <a:cubicBezTo>
                          <a:pt x="71" y="532"/>
                          <a:pt x="71" y="532"/>
                          <a:pt x="71" y="532"/>
                        </a:cubicBezTo>
                        <a:cubicBezTo>
                          <a:pt x="71" y="532"/>
                          <a:pt x="71" y="532"/>
                          <a:pt x="71" y="532"/>
                        </a:cubicBezTo>
                        <a:cubicBezTo>
                          <a:pt x="71" y="532"/>
                          <a:pt x="71" y="532"/>
                          <a:pt x="71" y="532"/>
                        </a:cubicBezTo>
                        <a:cubicBezTo>
                          <a:pt x="71" y="532"/>
                          <a:pt x="71" y="532"/>
                          <a:pt x="71" y="532"/>
                        </a:cubicBezTo>
                        <a:cubicBezTo>
                          <a:pt x="71" y="532"/>
                          <a:pt x="71" y="532"/>
                          <a:pt x="71" y="532"/>
                        </a:cubicBezTo>
                        <a:cubicBezTo>
                          <a:pt x="71" y="531"/>
                          <a:pt x="71" y="531"/>
                          <a:pt x="71" y="531"/>
                        </a:cubicBezTo>
                        <a:cubicBezTo>
                          <a:pt x="71" y="531"/>
                          <a:pt x="71" y="531"/>
                          <a:pt x="71" y="531"/>
                        </a:cubicBezTo>
                        <a:cubicBezTo>
                          <a:pt x="71" y="531"/>
                          <a:pt x="71" y="531"/>
                          <a:pt x="71" y="531"/>
                        </a:cubicBezTo>
                        <a:cubicBezTo>
                          <a:pt x="71" y="531"/>
                          <a:pt x="71" y="531"/>
                          <a:pt x="71" y="531"/>
                        </a:cubicBezTo>
                        <a:cubicBezTo>
                          <a:pt x="71" y="531"/>
                          <a:pt x="71" y="531"/>
                          <a:pt x="71" y="531"/>
                        </a:cubicBezTo>
                        <a:cubicBezTo>
                          <a:pt x="71" y="531"/>
                          <a:pt x="71" y="531"/>
                          <a:pt x="71" y="531"/>
                        </a:cubicBezTo>
                        <a:cubicBezTo>
                          <a:pt x="70" y="531"/>
                          <a:pt x="70" y="531"/>
                          <a:pt x="70" y="531"/>
                        </a:cubicBezTo>
                        <a:cubicBezTo>
                          <a:pt x="70" y="531"/>
                          <a:pt x="70" y="531"/>
                          <a:pt x="70" y="531"/>
                        </a:cubicBezTo>
                        <a:cubicBezTo>
                          <a:pt x="70" y="531"/>
                          <a:pt x="70" y="531"/>
                          <a:pt x="70" y="531"/>
                        </a:cubicBezTo>
                        <a:cubicBezTo>
                          <a:pt x="70" y="531"/>
                          <a:pt x="70" y="531"/>
                          <a:pt x="70" y="531"/>
                        </a:cubicBezTo>
                        <a:cubicBezTo>
                          <a:pt x="70" y="531"/>
                          <a:pt x="70" y="531"/>
                          <a:pt x="70" y="531"/>
                        </a:cubicBezTo>
                        <a:cubicBezTo>
                          <a:pt x="70" y="531"/>
                          <a:pt x="70" y="531"/>
                          <a:pt x="70" y="531"/>
                        </a:cubicBezTo>
                        <a:cubicBezTo>
                          <a:pt x="70" y="531"/>
                          <a:pt x="70" y="531"/>
                          <a:pt x="70" y="531"/>
                        </a:cubicBezTo>
                        <a:cubicBezTo>
                          <a:pt x="70" y="531"/>
                          <a:pt x="70" y="531"/>
                          <a:pt x="70" y="531"/>
                        </a:cubicBezTo>
                        <a:cubicBezTo>
                          <a:pt x="70" y="531"/>
                          <a:pt x="70" y="531"/>
                          <a:pt x="70" y="531"/>
                        </a:cubicBezTo>
                        <a:cubicBezTo>
                          <a:pt x="70" y="531"/>
                          <a:pt x="70" y="530"/>
                          <a:pt x="70" y="530"/>
                        </a:cubicBezTo>
                        <a:cubicBezTo>
                          <a:pt x="70" y="530"/>
                          <a:pt x="70" y="530"/>
                          <a:pt x="70" y="530"/>
                        </a:cubicBezTo>
                        <a:cubicBezTo>
                          <a:pt x="70" y="530"/>
                          <a:pt x="70" y="530"/>
                          <a:pt x="70" y="530"/>
                        </a:cubicBezTo>
                        <a:cubicBezTo>
                          <a:pt x="70" y="530"/>
                          <a:pt x="70" y="530"/>
                          <a:pt x="70" y="530"/>
                        </a:cubicBezTo>
                        <a:cubicBezTo>
                          <a:pt x="70" y="530"/>
                          <a:pt x="70" y="530"/>
                          <a:pt x="70" y="530"/>
                        </a:cubicBezTo>
                        <a:cubicBezTo>
                          <a:pt x="70" y="530"/>
                          <a:pt x="70" y="530"/>
                          <a:pt x="70" y="530"/>
                        </a:cubicBezTo>
                        <a:cubicBezTo>
                          <a:pt x="70" y="530"/>
                          <a:pt x="70" y="530"/>
                          <a:pt x="70" y="530"/>
                        </a:cubicBezTo>
                        <a:cubicBezTo>
                          <a:pt x="70" y="530"/>
                          <a:pt x="70" y="530"/>
                          <a:pt x="70" y="530"/>
                        </a:cubicBezTo>
                        <a:cubicBezTo>
                          <a:pt x="70" y="530"/>
                          <a:pt x="70" y="530"/>
                          <a:pt x="70" y="530"/>
                        </a:cubicBezTo>
                        <a:cubicBezTo>
                          <a:pt x="70" y="530"/>
                          <a:pt x="70" y="530"/>
                          <a:pt x="70" y="530"/>
                        </a:cubicBezTo>
                        <a:cubicBezTo>
                          <a:pt x="70" y="530"/>
                          <a:pt x="70" y="530"/>
                          <a:pt x="70" y="530"/>
                        </a:cubicBezTo>
                        <a:cubicBezTo>
                          <a:pt x="70" y="530"/>
                          <a:pt x="70" y="530"/>
                          <a:pt x="70" y="530"/>
                        </a:cubicBezTo>
                        <a:cubicBezTo>
                          <a:pt x="70" y="529"/>
                          <a:pt x="70" y="529"/>
                          <a:pt x="70" y="529"/>
                        </a:cubicBezTo>
                        <a:cubicBezTo>
                          <a:pt x="70" y="529"/>
                          <a:pt x="70" y="529"/>
                          <a:pt x="70" y="529"/>
                        </a:cubicBezTo>
                        <a:cubicBezTo>
                          <a:pt x="70" y="529"/>
                          <a:pt x="70" y="529"/>
                          <a:pt x="70" y="529"/>
                        </a:cubicBezTo>
                        <a:cubicBezTo>
                          <a:pt x="70" y="529"/>
                          <a:pt x="70" y="529"/>
                          <a:pt x="70" y="529"/>
                        </a:cubicBezTo>
                        <a:cubicBezTo>
                          <a:pt x="70" y="529"/>
                          <a:pt x="70" y="529"/>
                          <a:pt x="70" y="529"/>
                        </a:cubicBezTo>
                        <a:cubicBezTo>
                          <a:pt x="70" y="529"/>
                          <a:pt x="70" y="529"/>
                          <a:pt x="70" y="529"/>
                        </a:cubicBezTo>
                        <a:cubicBezTo>
                          <a:pt x="70" y="528"/>
                          <a:pt x="70" y="528"/>
                          <a:pt x="70" y="528"/>
                        </a:cubicBezTo>
                        <a:cubicBezTo>
                          <a:pt x="69" y="528"/>
                          <a:pt x="69" y="528"/>
                          <a:pt x="69" y="528"/>
                        </a:cubicBezTo>
                        <a:cubicBezTo>
                          <a:pt x="69" y="528"/>
                          <a:pt x="69" y="528"/>
                          <a:pt x="69" y="528"/>
                        </a:cubicBezTo>
                        <a:cubicBezTo>
                          <a:pt x="69" y="528"/>
                          <a:pt x="69" y="528"/>
                          <a:pt x="69" y="528"/>
                        </a:cubicBezTo>
                        <a:cubicBezTo>
                          <a:pt x="69" y="528"/>
                          <a:pt x="69" y="528"/>
                          <a:pt x="69" y="528"/>
                        </a:cubicBezTo>
                        <a:cubicBezTo>
                          <a:pt x="69" y="528"/>
                          <a:pt x="69" y="528"/>
                          <a:pt x="69" y="528"/>
                        </a:cubicBezTo>
                        <a:cubicBezTo>
                          <a:pt x="69" y="528"/>
                          <a:pt x="69" y="528"/>
                          <a:pt x="69" y="528"/>
                        </a:cubicBezTo>
                        <a:cubicBezTo>
                          <a:pt x="69" y="527"/>
                          <a:pt x="69" y="527"/>
                          <a:pt x="69" y="527"/>
                        </a:cubicBezTo>
                        <a:cubicBezTo>
                          <a:pt x="69" y="527"/>
                          <a:pt x="69" y="527"/>
                          <a:pt x="69" y="527"/>
                        </a:cubicBezTo>
                        <a:cubicBezTo>
                          <a:pt x="69" y="527"/>
                          <a:pt x="69" y="527"/>
                          <a:pt x="69" y="527"/>
                        </a:cubicBezTo>
                        <a:cubicBezTo>
                          <a:pt x="69" y="527"/>
                          <a:pt x="69" y="527"/>
                          <a:pt x="69" y="527"/>
                        </a:cubicBezTo>
                        <a:cubicBezTo>
                          <a:pt x="69" y="527"/>
                          <a:pt x="69" y="527"/>
                          <a:pt x="69" y="527"/>
                        </a:cubicBezTo>
                        <a:cubicBezTo>
                          <a:pt x="69" y="527"/>
                          <a:pt x="69" y="527"/>
                          <a:pt x="69" y="527"/>
                        </a:cubicBezTo>
                        <a:cubicBezTo>
                          <a:pt x="69" y="526"/>
                          <a:pt x="69" y="526"/>
                          <a:pt x="69" y="526"/>
                        </a:cubicBezTo>
                        <a:cubicBezTo>
                          <a:pt x="69" y="526"/>
                          <a:pt x="69" y="526"/>
                          <a:pt x="69" y="526"/>
                        </a:cubicBezTo>
                        <a:cubicBezTo>
                          <a:pt x="69" y="526"/>
                          <a:pt x="69" y="526"/>
                          <a:pt x="69" y="526"/>
                        </a:cubicBezTo>
                        <a:cubicBezTo>
                          <a:pt x="69" y="526"/>
                          <a:pt x="69" y="526"/>
                          <a:pt x="69" y="526"/>
                        </a:cubicBezTo>
                        <a:cubicBezTo>
                          <a:pt x="69" y="526"/>
                          <a:pt x="69" y="526"/>
                          <a:pt x="69" y="526"/>
                        </a:cubicBezTo>
                        <a:cubicBezTo>
                          <a:pt x="69" y="525"/>
                          <a:pt x="69" y="525"/>
                          <a:pt x="69" y="525"/>
                        </a:cubicBezTo>
                        <a:cubicBezTo>
                          <a:pt x="69" y="525"/>
                          <a:pt x="69" y="525"/>
                          <a:pt x="69" y="525"/>
                        </a:cubicBezTo>
                        <a:cubicBezTo>
                          <a:pt x="69" y="525"/>
                          <a:pt x="69" y="525"/>
                          <a:pt x="69" y="525"/>
                        </a:cubicBezTo>
                        <a:cubicBezTo>
                          <a:pt x="69" y="524"/>
                          <a:pt x="69" y="524"/>
                          <a:pt x="69" y="524"/>
                        </a:cubicBezTo>
                        <a:cubicBezTo>
                          <a:pt x="69" y="524"/>
                          <a:pt x="69" y="524"/>
                          <a:pt x="69" y="524"/>
                        </a:cubicBezTo>
                        <a:cubicBezTo>
                          <a:pt x="69" y="524"/>
                          <a:pt x="69" y="524"/>
                          <a:pt x="69" y="524"/>
                        </a:cubicBezTo>
                        <a:cubicBezTo>
                          <a:pt x="69" y="524"/>
                          <a:pt x="69" y="524"/>
                          <a:pt x="69" y="524"/>
                        </a:cubicBezTo>
                        <a:cubicBezTo>
                          <a:pt x="69" y="524"/>
                          <a:pt x="69" y="524"/>
                          <a:pt x="69" y="524"/>
                        </a:cubicBezTo>
                        <a:cubicBezTo>
                          <a:pt x="69" y="523"/>
                          <a:pt x="69" y="523"/>
                          <a:pt x="69" y="523"/>
                        </a:cubicBezTo>
                        <a:cubicBezTo>
                          <a:pt x="69" y="523"/>
                          <a:pt x="69" y="523"/>
                          <a:pt x="69" y="523"/>
                        </a:cubicBezTo>
                        <a:cubicBezTo>
                          <a:pt x="69" y="523"/>
                          <a:pt x="69" y="523"/>
                          <a:pt x="69" y="523"/>
                        </a:cubicBezTo>
                        <a:cubicBezTo>
                          <a:pt x="69" y="523"/>
                          <a:pt x="69" y="523"/>
                          <a:pt x="69" y="523"/>
                        </a:cubicBezTo>
                        <a:cubicBezTo>
                          <a:pt x="69" y="523"/>
                          <a:pt x="69" y="523"/>
                          <a:pt x="69" y="523"/>
                        </a:cubicBezTo>
                        <a:cubicBezTo>
                          <a:pt x="69" y="522"/>
                          <a:pt x="69" y="522"/>
                          <a:pt x="69" y="522"/>
                        </a:cubicBezTo>
                        <a:cubicBezTo>
                          <a:pt x="69" y="522"/>
                          <a:pt x="69" y="522"/>
                          <a:pt x="69" y="522"/>
                        </a:cubicBezTo>
                        <a:cubicBezTo>
                          <a:pt x="70" y="522"/>
                          <a:pt x="70" y="522"/>
                          <a:pt x="70" y="522"/>
                        </a:cubicBezTo>
                        <a:cubicBezTo>
                          <a:pt x="70" y="522"/>
                          <a:pt x="70" y="522"/>
                          <a:pt x="70" y="522"/>
                        </a:cubicBezTo>
                        <a:cubicBezTo>
                          <a:pt x="70" y="522"/>
                          <a:pt x="70" y="522"/>
                          <a:pt x="70" y="522"/>
                        </a:cubicBezTo>
                        <a:cubicBezTo>
                          <a:pt x="70" y="522"/>
                          <a:pt x="70" y="522"/>
                          <a:pt x="70" y="522"/>
                        </a:cubicBezTo>
                        <a:cubicBezTo>
                          <a:pt x="69" y="521"/>
                          <a:pt x="69" y="521"/>
                          <a:pt x="69" y="521"/>
                        </a:cubicBezTo>
                        <a:cubicBezTo>
                          <a:pt x="69" y="521"/>
                          <a:pt x="69" y="521"/>
                          <a:pt x="69" y="521"/>
                        </a:cubicBezTo>
                        <a:cubicBezTo>
                          <a:pt x="66" y="520"/>
                          <a:pt x="66" y="520"/>
                          <a:pt x="66" y="520"/>
                        </a:cubicBezTo>
                        <a:cubicBezTo>
                          <a:pt x="66" y="519"/>
                          <a:pt x="66" y="519"/>
                          <a:pt x="66" y="519"/>
                        </a:cubicBezTo>
                        <a:cubicBezTo>
                          <a:pt x="66" y="519"/>
                          <a:pt x="66" y="519"/>
                          <a:pt x="66" y="519"/>
                        </a:cubicBezTo>
                        <a:cubicBezTo>
                          <a:pt x="65" y="519"/>
                          <a:pt x="65" y="519"/>
                          <a:pt x="65" y="519"/>
                        </a:cubicBezTo>
                        <a:cubicBezTo>
                          <a:pt x="65" y="519"/>
                          <a:pt x="65" y="519"/>
                          <a:pt x="65" y="519"/>
                        </a:cubicBezTo>
                        <a:cubicBezTo>
                          <a:pt x="65" y="519"/>
                          <a:pt x="65" y="519"/>
                          <a:pt x="65" y="519"/>
                        </a:cubicBezTo>
                        <a:cubicBezTo>
                          <a:pt x="60" y="516"/>
                          <a:pt x="60" y="516"/>
                          <a:pt x="60" y="516"/>
                        </a:cubicBezTo>
                        <a:cubicBezTo>
                          <a:pt x="60" y="516"/>
                          <a:pt x="60" y="516"/>
                          <a:pt x="60" y="516"/>
                        </a:cubicBezTo>
                        <a:cubicBezTo>
                          <a:pt x="59" y="516"/>
                          <a:pt x="59" y="516"/>
                          <a:pt x="59" y="516"/>
                        </a:cubicBezTo>
                        <a:cubicBezTo>
                          <a:pt x="57" y="516"/>
                          <a:pt x="57" y="516"/>
                          <a:pt x="57" y="516"/>
                        </a:cubicBezTo>
                        <a:cubicBezTo>
                          <a:pt x="56" y="515"/>
                          <a:pt x="56" y="515"/>
                          <a:pt x="56" y="515"/>
                        </a:cubicBezTo>
                        <a:cubicBezTo>
                          <a:pt x="54" y="515"/>
                          <a:pt x="54" y="515"/>
                          <a:pt x="54" y="515"/>
                        </a:cubicBezTo>
                        <a:cubicBezTo>
                          <a:pt x="54" y="515"/>
                          <a:pt x="54" y="515"/>
                          <a:pt x="54" y="515"/>
                        </a:cubicBezTo>
                        <a:cubicBezTo>
                          <a:pt x="54" y="515"/>
                          <a:pt x="54" y="515"/>
                          <a:pt x="54" y="515"/>
                        </a:cubicBezTo>
                        <a:cubicBezTo>
                          <a:pt x="54" y="515"/>
                          <a:pt x="54" y="515"/>
                          <a:pt x="54" y="515"/>
                        </a:cubicBezTo>
                        <a:cubicBezTo>
                          <a:pt x="54" y="514"/>
                          <a:pt x="54" y="514"/>
                          <a:pt x="54" y="514"/>
                        </a:cubicBezTo>
                        <a:cubicBezTo>
                          <a:pt x="54" y="514"/>
                          <a:pt x="54" y="514"/>
                          <a:pt x="54" y="514"/>
                        </a:cubicBezTo>
                        <a:cubicBezTo>
                          <a:pt x="53" y="514"/>
                          <a:pt x="53" y="514"/>
                          <a:pt x="53" y="514"/>
                        </a:cubicBezTo>
                        <a:cubicBezTo>
                          <a:pt x="53" y="514"/>
                          <a:pt x="53" y="514"/>
                          <a:pt x="53" y="514"/>
                        </a:cubicBezTo>
                        <a:cubicBezTo>
                          <a:pt x="53" y="514"/>
                          <a:pt x="53" y="514"/>
                          <a:pt x="53" y="514"/>
                        </a:cubicBezTo>
                        <a:cubicBezTo>
                          <a:pt x="53" y="514"/>
                          <a:pt x="53" y="514"/>
                          <a:pt x="53" y="514"/>
                        </a:cubicBezTo>
                        <a:cubicBezTo>
                          <a:pt x="53" y="513"/>
                          <a:pt x="53" y="513"/>
                          <a:pt x="53" y="513"/>
                        </a:cubicBezTo>
                        <a:cubicBezTo>
                          <a:pt x="53" y="513"/>
                          <a:pt x="53" y="513"/>
                          <a:pt x="53" y="513"/>
                        </a:cubicBezTo>
                        <a:cubicBezTo>
                          <a:pt x="53" y="513"/>
                          <a:pt x="53" y="513"/>
                          <a:pt x="53" y="513"/>
                        </a:cubicBezTo>
                        <a:cubicBezTo>
                          <a:pt x="53" y="513"/>
                          <a:pt x="53" y="513"/>
                          <a:pt x="53" y="513"/>
                        </a:cubicBezTo>
                        <a:cubicBezTo>
                          <a:pt x="53" y="513"/>
                          <a:pt x="53" y="513"/>
                          <a:pt x="53" y="513"/>
                        </a:cubicBezTo>
                        <a:cubicBezTo>
                          <a:pt x="53" y="513"/>
                          <a:pt x="53" y="513"/>
                          <a:pt x="53" y="513"/>
                        </a:cubicBezTo>
                        <a:cubicBezTo>
                          <a:pt x="53" y="513"/>
                          <a:pt x="53" y="513"/>
                          <a:pt x="53" y="513"/>
                        </a:cubicBezTo>
                        <a:cubicBezTo>
                          <a:pt x="53" y="512"/>
                          <a:pt x="53" y="512"/>
                          <a:pt x="53" y="512"/>
                        </a:cubicBezTo>
                        <a:cubicBezTo>
                          <a:pt x="53" y="512"/>
                          <a:pt x="53" y="512"/>
                          <a:pt x="53" y="512"/>
                        </a:cubicBezTo>
                        <a:cubicBezTo>
                          <a:pt x="52" y="512"/>
                          <a:pt x="52" y="512"/>
                          <a:pt x="52" y="512"/>
                        </a:cubicBezTo>
                        <a:cubicBezTo>
                          <a:pt x="52" y="512"/>
                          <a:pt x="52" y="512"/>
                          <a:pt x="52" y="512"/>
                        </a:cubicBezTo>
                        <a:cubicBezTo>
                          <a:pt x="52" y="511"/>
                          <a:pt x="52" y="511"/>
                          <a:pt x="52" y="511"/>
                        </a:cubicBezTo>
                        <a:cubicBezTo>
                          <a:pt x="52" y="511"/>
                          <a:pt x="52" y="511"/>
                          <a:pt x="52" y="511"/>
                        </a:cubicBezTo>
                        <a:cubicBezTo>
                          <a:pt x="52" y="511"/>
                          <a:pt x="52" y="511"/>
                          <a:pt x="52" y="511"/>
                        </a:cubicBezTo>
                        <a:cubicBezTo>
                          <a:pt x="52" y="511"/>
                          <a:pt x="52" y="511"/>
                          <a:pt x="52" y="511"/>
                        </a:cubicBezTo>
                        <a:cubicBezTo>
                          <a:pt x="52" y="511"/>
                          <a:pt x="52" y="511"/>
                          <a:pt x="52" y="511"/>
                        </a:cubicBezTo>
                        <a:cubicBezTo>
                          <a:pt x="52" y="511"/>
                          <a:pt x="52" y="511"/>
                          <a:pt x="52" y="511"/>
                        </a:cubicBezTo>
                        <a:cubicBezTo>
                          <a:pt x="52" y="511"/>
                          <a:pt x="52" y="511"/>
                          <a:pt x="52" y="511"/>
                        </a:cubicBezTo>
                        <a:cubicBezTo>
                          <a:pt x="52" y="511"/>
                          <a:pt x="52" y="511"/>
                          <a:pt x="52" y="511"/>
                        </a:cubicBezTo>
                        <a:cubicBezTo>
                          <a:pt x="51" y="511"/>
                          <a:pt x="51" y="511"/>
                          <a:pt x="51" y="511"/>
                        </a:cubicBezTo>
                        <a:cubicBezTo>
                          <a:pt x="51" y="511"/>
                          <a:pt x="51" y="511"/>
                          <a:pt x="51" y="511"/>
                        </a:cubicBezTo>
                        <a:cubicBezTo>
                          <a:pt x="51" y="511"/>
                          <a:pt x="51" y="511"/>
                          <a:pt x="51" y="511"/>
                        </a:cubicBezTo>
                        <a:cubicBezTo>
                          <a:pt x="51" y="510"/>
                          <a:pt x="51" y="510"/>
                          <a:pt x="51" y="510"/>
                        </a:cubicBezTo>
                        <a:cubicBezTo>
                          <a:pt x="51" y="510"/>
                          <a:pt x="51" y="510"/>
                          <a:pt x="51" y="510"/>
                        </a:cubicBezTo>
                        <a:cubicBezTo>
                          <a:pt x="51" y="510"/>
                          <a:pt x="51" y="510"/>
                          <a:pt x="51" y="510"/>
                        </a:cubicBezTo>
                        <a:cubicBezTo>
                          <a:pt x="51" y="510"/>
                          <a:pt x="51" y="510"/>
                          <a:pt x="51" y="510"/>
                        </a:cubicBezTo>
                        <a:cubicBezTo>
                          <a:pt x="51" y="510"/>
                          <a:pt x="51" y="510"/>
                          <a:pt x="51" y="510"/>
                        </a:cubicBezTo>
                        <a:cubicBezTo>
                          <a:pt x="50" y="510"/>
                          <a:pt x="50" y="510"/>
                          <a:pt x="50" y="510"/>
                        </a:cubicBezTo>
                        <a:cubicBezTo>
                          <a:pt x="50" y="510"/>
                          <a:pt x="50" y="510"/>
                          <a:pt x="50" y="510"/>
                        </a:cubicBezTo>
                        <a:cubicBezTo>
                          <a:pt x="50" y="510"/>
                          <a:pt x="50" y="510"/>
                          <a:pt x="50" y="510"/>
                        </a:cubicBezTo>
                        <a:cubicBezTo>
                          <a:pt x="50" y="509"/>
                          <a:pt x="50" y="509"/>
                          <a:pt x="50" y="509"/>
                        </a:cubicBezTo>
                        <a:cubicBezTo>
                          <a:pt x="50" y="509"/>
                          <a:pt x="50" y="509"/>
                          <a:pt x="50" y="509"/>
                        </a:cubicBezTo>
                        <a:cubicBezTo>
                          <a:pt x="49" y="509"/>
                          <a:pt x="49" y="509"/>
                          <a:pt x="49" y="509"/>
                        </a:cubicBezTo>
                        <a:cubicBezTo>
                          <a:pt x="49" y="509"/>
                          <a:pt x="49" y="509"/>
                          <a:pt x="49" y="509"/>
                        </a:cubicBezTo>
                        <a:cubicBezTo>
                          <a:pt x="49" y="509"/>
                          <a:pt x="49" y="509"/>
                          <a:pt x="49" y="509"/>
                        </a:cubicBezTo>
                        <a:cubicBezTo>
                          <a:pt x="49" y="509"/>
                          <a:pt x="49" y="509"/>
                          <a:pt x="49" y="509"/>
                        </a:cubicBezTo>
                        <a:cubicBezTo>
                          <a:pt x="49" y="509"/>
                          <a:pt x="49" y="509"/>
                          <a:pt x="49" y="509"/>
                        </a:cubicBezTo>
                        <a:cubicBezTo>
                          <a:pt x="49" y="509"/>
                          <a:pt x="49" y="509"/>
                          <a:pt x="49" y="509"/>
                        </a:cubicBezTo>
                        <a:cubicBezTo>
                          <a:pt x="49" y="509"/>
                          <a:pt x="49" y="509"/>
                          <a:pt x="49" y="509"/>
                        </a:cubicBezTo>
                        <a:cubicBezTo>
                          <a:pt x="49" y="508"/>
                          <a:pt x="49" y="508"/>
                          <a:pt x="49" y="508"/>
                        </a:cubicBezTo>
                        <a:cubicBezTo>
                          <a:pt x="49" y="508"/>
                          <a:pt x="49" y="508"/>
                          <a:pt x="49" y="508"/>
                        </a:cubicBezTo>
                        <a:cubicBezTo>
                          <a:pt x="49" y="508"/>
                          <a:pt x="49" y="508"/>
                          <a:pt x="49" y="508"/>
                        </a:cubicBezTo>
                        <a:cubicBezTo>
                          <a:pt x="49" y="508"/>
                          <a:pt x="49" y="508"/>
                          <a:pt x="49" y="508"/>
                        </a:cubicBezTo>
                        <a:cubicBezTo>
                          <a:pt x="49" y="508"/>
                          <a:pt x="49" y="508"/>
                          <a:pt x="49" y="508"/>
                        </a:cubicBezTo>
                        <a:cubicBezTo>
                          <a:pt x="49" y="508"/>
                          <a:pt x="49" y="508"/>
                          <a:pt x="49" y="508"/>
                        </a:cubicBezTo>
                        <a:cubicBezTo>
                          <a:pt x="48" y="508"/>
                          <a:pt x="48" y="508"/>
                          <a:pt x="48" y="508"/>
                        </a:cubicBezTo>
                        <a:cubicBezTo>
                          <a:pt x="48" y="508"/>
                          <a:pt x="48" y="508"/>
                          <a:pt x="48" y="508"/>
                        </a:cubicBezTo>
                        <a:cubicBezTo>
                          <a:pt x="48" y="508"/>
                          <a:pt x="48" y="508"/>
                          <a:pt x="48" y="508"/>
                        </a:cubicBezTo>
                        <a:cubicBezTo>
                          <a:pt x="48" y="508"/>
                          <a:pt x="48" y="508"/>
                          <a:pt x="48" y="508"/>
                        </a:cubicBezTo>
                        <a:cubicBezTo>
                          <a:pt x="48" y="507"/>
                          <a:pt x="48" y="507"/>
                          <a:pt x="48" y="507"/>
                        </a:cubicBezTo>
                        <a:cubicBezTo>
                          <a:pt x="48" y="507"/>
                          <a:pt x="48" y="507"/>
                          <a:pt x="48" y="507"/>
                        </a:cubicBezTo>
                        <a:cubicBezTo>
                          <a:pt x="48" y="507"/>
                          <a:pt x="48" y="507"/>
                          <a:pt x="48" y="507"/>
                        </a:cubicBezTo>
                        <a:cubicBezTo>
                          <a:pt x="48" y="507"/>
                          <a:pt x="48" y="507"/>
                          <a:pt x="48" y="507"/>
                        </a:cubicBezTo>
                        <a:cubicBezTo>
                          <a:pt x="48" y="507"/>
                          <a:pt x="48" y="507"/>
                          <a:pt x="48" y="507"/>
                        </a:cubicBezTo>
                        <a:cubicBezTo>
                          <a:pt x="48" y="506"/>
                          <a:pt x="48" y="506"/>
                          <a:pt x="48" y="506"/>
                        </a:cubicBezTo>
                        <a:cubicBezTo>
                          <a:pt x="48" y="506"/>
                          <a:pt x="48" y="506"/>
                          <a:pt x="48" y="506"/>
                        </a:cubicBezTo>
                        <a:cubicBezTo>
                          <a:pt x="48" y="506"/>
                          <a:pt x="48" y="506"/>
                          <a:pt x="48" y="506"/>
                        </a:cubicBezTo>
                        <a:cubicBezTo>
                          <a:pt x="48" y="506"/>
                          <a:pt x="48" y="506"/>
                          <a:pt x="48" y="506"/>
                        </a:cubicBezTo>
                        <a:cubicBezTo>
                          <a:pt x="48" y="506"/>
                          <a:pt x="48" y="506"/>
                          <a:pt x="48" y="506"/>
                        </a:cubicBezTo>
                        <a:cubicBezTo>
                          <a:pt x="48" y="505"/>
                          <a:pt x="48" y="505"/>
                          <a:pt x="48" y="505"/>
                        </a:cubicBezTo>
                        <a:cubicBezTo>
                          <a:pt x="48" y="505"/>
                          <a:pt x="48" y="505"/>
                          <a:pt x="48" y="505"/>
                        </a:cubicBezTo>
                        <a:cubicBezTo>
                          <a:pt x="48" y="505"/>
                          <a:pt x="48" y="505"/>
                          <a:pt x="48" y="505"/>
                        </a:cubicBezTo>
                        <a:cubicBezTo>
                          <a:pt x="48" y="505"/>
                          <a:pt x="48" y="505"/>
                          <a:pt x="48" y="505"/>
                        </a:cubicBezTo>
                        <a:cubicBezTo>
                          <a:pt x="48" y="505"/>
                          <a:pt x="48" y="505"/>
                          <a:pt x="48" y="505"/>
                        </a:cubicBezTo>
                        <a:cubicBezTo>
                          <a:pt x="48" y="504"/>
                          <a:pt x="48" y="504"/>
                          <a:pt x="48" y="504"/>
                        </a:cubicBezTo>
                        <a:cubicBezTo>
                          <a:pt x="48" y="504"/>
                          <a:pt x="48" y="504"/>
                          <a:pt x="48" y="504"/>
                        </a:cubicBezTo>
                        <a:cubicBezTo>
                          <a:pt x="48" y="504"/>
                          <a:pt x="48" y="504"/>
                          <a:pt x="48" y="504"/>
                        </a:cubicBezTo>
                        <a:cubicBezTo>
                          <a:pt x="48" y="504"/>
                          <a:pt x="48" y="504"/>
                          <a:pt x="48" y="504"/>
                        </a:cubicBezTo>
                        <a:cubicBezTo>
                          <a:pt x="47" y="504"/>
                          <a:pt x="47" y="504"/>
                          <a:pt x="47" y="504"/>
                        </a:cubicBezTo>
                        <a:cubicBezTo>
                          <a:pt x="47" y="504"/>
                          <a:pt x="47" y="504"/>
                          <a:pt x="47" y="504"/>
                        </a:cubicBezTo>
                        <a:cubicBezTo>
                          <a:pt x="47" y="504"/>
                          <a:pt x="47" y="504"/>
                          <a:pt x="47" y="504"/>
                        </a:cubicBezTo>
                        <a:cubicBezTo>
                          <a:pt x="47" y="504"/>
                          <a:pt x="47" y="504"/>
                          <a:pt x="47" y="504"/>
                        </a:cubicBezTo>
                        <a:cubicBezTo>
                          <a:pt x="47" y="504"/>
                          <a:pt x="47" y="504"/>
                          <a:pt x="47" y="504"/>
                        </a:cubicBezTo>
                        <a:cubicBezTo>
                          <a:pt x="47" y="504"/>
                          <a:pt x="47" y="504"/>
                          <a:pt x="47" y="504"/>
                        </a:cubicBezTo>
                        <a:cubicBezTo>
                          <a:pt x="47" y="504"/>
                          <a:pt x="47" y="504"/>
                          <a:pt x="47" y="504"/>
                        </a:cubicBezTo>
                        <a:cubicBezTo>
                          <a:pt x="47" y="503"/>
                          <a:pt x="47" y="503"/>
                          <a:pt x="47" y="503"/>
                        </a:cubicBezTo>
                        <a:cubicBezTo>
                          <a:pt x="46" y="503"/>
                          <a:pt x="46" y="503"/>
                          <a:pt x="46" y="503"/>
                        </a:cubicBezTo>
                        <a:cubicBezTo>
                          <a:pt x="46" y="503"/>
                          <a:pt x="46" y="503"/>
                          <a:pt x="46" y="503"/>
                        </a:cubicBezTo>
                        <a:cubicBezTo>
                          <a:pt x="46" y="503"/>
                          <a:pt x="46" y="503"/>
                          <a:pt x="46" y="503"/>
                        </a:cubicBezTo>
                        <a:cubicBezTo>
                          <a:pt x="46" y="503"/>
                          <a:pt x="46" y="503"/>
                          <a:pt x="46" y="503"/>
                        </a:cubicBezTo>
                        <a:cubicBezTo>
                          <a:pt x="46" y="503"/>
                          <a:pt x="46" y="503"/>
                          <a:pt x="46" y="503"/>
                        </a:cubicBezTo>
                        <a:cubicBezTo>
                          <a:pt x="46" y="503"/>
                          <a:pt x="46" y="503"/>
                          <a:pt x="46" y="503"/>
                        </a:cubicBezTo>
                        <a:cubicBezTo>
                          <a:pt x="45" y="503"/>
                          <a:pt x="45" y="503"/>
                          <a:pt x="45" y="503"/>
                        </a:cubicBezTo>
                        <a:cubicBezTo>
                          <a:pt x="45" y="504"/>
                          <a:pt x="45" y="504"/>
                          <a:pt x="45" y="504"/>
                        </a:cubicBezTo>
                        <a:cubicBezTo>
                          <a:pt x="45" y="504"/>
                          <a:pt x="45" y="504"/>
                          <a:pt x="45" y="504"/>
                        </a:cubicBezTo>
                        <a:cubicBezTo>
                          <a:pt x="45" y="504"/>
                          <a:pt x="45" y="504"/>
                          <a:pt x="45" y="504"/>
                        </a:cubicBezTo>
                        <a:cubicBezTo>
                          <a:pt x="45" y="504"/>
                          <a:pt x="45" y="504"/>
                          <a:pt x="45" y="504"/>
                        </a:cubicBezTo>
                        <a:cubicBezTo>
                          <a:pt x="45" y="504"/>
                          <a:pt x="45" y="504"/>
                          <a:pt x="45" y="504"/>
                        </a:cubicBezTo>
                        <a:cubicBezTo>
                          <a:pt x="44" y="504"/>
                          <a:pt x="44" y="504"/>
                          <a:pt x="44" y="504"/>
                        </a:cubicBezTo>
                        <a:cubicBezTo>
                          <a:pt x="44" y="504"/>
                          <a:pt x="44" y="504"/>
                          <a:pt x="44" y="504"/>
                        </a:cubicBezTo>
                        <a:cubicBezTo>
                          <a:pt x="44" y="504"/>
                          <a:pt x="44" y="504"/>
                          <a:pt x="44" y="504"/>
                        </a:cubicBezTo>
                        <a:cubicBezTo>
                          <a:pt x="44" y="504"/>
                          <a:pt x="44" y="504"/>
                          <a:pt x="44" y="504"/>
                        </a:cubicBezTo>
                        <a:cubicBezTo>
                          <a:pt x="44" y="504"/>
                          <a:pt x="44" y="504"/>
                          <a:pt x="44" y="504"/>
                        </a:cubicBezTo>
                        <a:cubicBezTo>
                          <a:pt x="44" y="504"/>
                          <a:pt x="44" y="504"/>
                          <a:pt x="44" y="504"/>
                        </a:cubicBezTo>
                        <a:cubicBezTo>
                          <a:pt x="44" y="505"/>
                          <a:pt x="44" y="505"/>
                          <a:pt x="44" y="505"/>
                        </a:cubicBezTo>
                        <a:cubicBezTo>
                          <a:pt x="43" y="505"/>
                          <a:pt x="43" y="505"/>
                          <a:pt x="43" y="505"/>
                        </a:cubicBezTo>
                        <a:cubicBezTo>
                          <a:pt x="43" y="505"/>
                          <a:pt x="43" y="505"/>
                          <a:pt x="43" y="505"/>
                        </a:cubicBezTo>
                        <a:cubicBezTo>
                          <a:pt x="43" y="505"/>
                          <a:pt x="43" y="505"/>
                          <a:pt x="43" y="505"/>
                        </a:cubicBezTo>
                        <a:cubicBezTo>
                          <a:pt x="42" y="505"/>
                          <a:pt x="42" y="505"/>
                          <a:pt x="42" y="505"/>
                        </a:cubicBezTo>
                        <a:cubicBezTo>
                          <a:pt x="42" y="505"/>
                          <a:pt x="42" y="505"/>
                          <a:pt x="42" y="505"/>
                        </a:cubicBezTo>
                        <a:cubicBezTo>
                          <a:pt x="42" y="505"/>
                          <a:pt x="42" y="505"/>
                          <a:pt x="42" y="505"/>
                        </a:cubicBezTo>
                        <a:cubicBezTo>
                          <a:pt x="42" y="505"/>
                          <a:pt x="42" y="505"/>
                          <a:pt x="42" y="505"/>
                        </a:cubicBezTo>
                        <a:cubicBezTo>
                          <a:pt x="42" y="505"/>
                          <a:pt x="42" y="505"/>
                          <a:pt x="42" y="505"/>
                        </a:cubicBezTo>
                        <a:cubicBezTo>
                          <a:pt x="42" y="505"/>
                          <a:pt x="42" y="505"/>
                          <a:pt x="42" y="505"/>
                        </a:cubicBezTo>
                        <a:cubicBezTo>
                          <a:pt x="41" y="505"/>
                          <a:pt x="41" y="505"/>
                          <a:pt x="41" y="505"/>
                        </a:cubicBezTo>
                        <a:cubicBezTo>
                          <a:pt x="41" y="505"/>
                          <a:pt x="41" y="505"/>
                          <a:pt x="41" y="505"/>
                        </a:cubicBezTo>
                        <a:cubicBezTo>
                          <a:pt x="41" y="505"/>
                          <a:pt x="41" y="505"/>
                          <a:pt x="41" y="505"/>
                        </a:cubicBezTo>
                        <a:cubicBezTo>
                          <a:pt x="41" y="506"/>
                          <a:pt x="41" y="506"/>
                          <a:pt x="41" y="506"/>
                        </a:cubicBezTo>
                        <a:cubicBezTo>
                          <a:pt x="40" y="506"/>
                          <a:pt x="40" y="506"/>
                          <a:pt x="40" y="506"/>
                        </a:cubicBezTo>
                        <a:cubicBezTo>
                          <a:pt x="40" y="506"/>
                          <a:pt x="40" y="506"/>
                          <a:pt x="40" y="506"/>
                        </a:cubicBezTo>
                        <a:cubicBezTo>
                          <a:pt x="40" y="506"/>
                          <a:pt x="40" y="506"/>
                          <a:pt x="40" y="506"/>
                        </a:cubicBezTo>
                        <a:cubicBezTo>
                          <a:pt x="40" y="506"/>
                          <a:pt x="40" y="506"/>
                          <a:pt x="40" y="506"/>
                        </a:cubicBezTo>
                        <a:cubicBezTo>
                          <a:pt x="39" y="506"/>
                          <a:pt x="39" y="506"/>
                          <a:pt x="39" y="506"/>
                        </a:cubicBezTo>
                        <a:cubicBezTo>
                          <a:pt x="39" y="506"/>
                          <a:pt x="39" y="506"/>
                          <a:pt x="39" y="506"/>
                        </a:cubicBezTo>
                        <a:cubicBezTo>
                          <a:pt x="39" y="506"/>
                          <a:pt x="39" y="506"/>
                          <a:pt x="39" y="506"/>
                        </a:cubicBezTo>
                        <a:cubicBezTo>
                          <a:pt x="39" y="506"/>
                          <a:pt x="39" y="506"/>
                          <a:pt x="39" y="506"/>
                        </a:cubicBezTo>
                        <a:cubicBezTo>
                          <a:pt x="39" y="506"/>
                          <a:pt x="39" y="506"/>
                          <a:pt x="39" y="506"/>
                        </a:cubicBezTo>
                        <a:cubicBezTo>
                          <a:pt x="39" y="506"/>
                          <a:pt x="39" y="506"/>
                          <a:pt x="39" y="506"/>
                        </a:cubicBezTo>
                        <a:cubicBezTo>
                          <a:pt x="38" y="506"/>
                          <a:pt x="38" y="506"/>
                          <a:pt x="38" y="506"/>
                        </a:cubicBezTo>
                        <a:cubicBezTo>
                          <a:pt x="38" y="505"/>
                          <a:pt x="38" y="505"/>
                          <a:pt x="38" y="505"/>
                        </a:cubicBezTo>
                        <a:cubicBezTo>
                          <a:pt x="38" y="505"/>
                          <a:pt x="38" y="505"/>
                          <a:pt x="38" y="505"/>
                        </a:cubicBezTo>
                        <a:cubicBezTo>
                          <a:pt x="38" y="505"/>
                          <a:pt x="38" y="505"/>
                          <a:pt x="38" y="505"/>
                        </a:cubicBezTo>
                        <a:cubicBezTo>
                          <a:pt x="38" y="505"/>
                          <a:pt x="38" y="505"/>
                          <a:pt x="38" y="505"/>
                        </a:cubicBezTo>
                        <a:cubicBezTo>
                          <a:pt x="37" y="505"/>
                          <a:pt x="37" y="505"/>
                          <a:pt x="37" y="505"/>
                        </a:cubicBezTo>
                        <a:cubicBezTo>
                          <a:pt x="37" y="505"/>
                          <a:pt x="37" y="505"/>
                          <a:pt x="37" y="505"/>
                        </a:cubicBezTo>
                        <a:cubicBezTo>
                          <a:pt x="37" y="505"/>
                          <a:pt x="37" y="505"/>
                          <a:pt x="37" y="505"/>
                        </a:cubicBezTo>
                        <a:cubicBezTo>
                          <a:pt x="37" y="505"/>
                          <a:pt x="37" y="505"/>
                          <a:pt x="37" y="505"/>
                        </a:cubicBezTo>
                        <a:cubicBezTo>
                          <a:pt x="37" y="505"/>
                          <a:pt x="37" y="505"/>
                          <a:pt x="37" y="505"/>
                        </a:cubicBezTo>
                        <a:cubicBezTo>
                          <a:pt x="37" y="505"/>
                          <a:pt x="37" y="505"/>
                          <a:pt x="37" y="505"/>
                        </a:cubicBezTo>
                        <a:cubicBezTo>
                          <a:pt x="36" y="505"/>
                          <a:pt x="36" y="505"/>
                          <a:pt x="36" y="505"/>
                        </a:cubicBezTo>
                        <a:cubicBezTo>
                          <a:pt x="36" y="505"/>
                          <a:pt x="36" y="505"/>
                          <a:pt x="36" y="505"/>
                        </a:cubicBezTo>
                        <a:cubicBezTo>
                          <a:pt x="36" y="505"/>
                          <a:pt x="36" y="505"/>
                          <a:pt x="36" y="505"/>
                        </a:cubicBezTo>
                        <a:cubicBezTo>
                          <a:pt x="36" y="505"/>
                          <a:pt x="36" y="505"/>
                          <a:pt x="36" y="505"/>
                        </a:cubicBezTo>
                        <a:cubicBezTo>
                          <a:pt x="35" y="505"/>
                          <a:pt x="35" y="505"/>
                          <a:pt x="35" y="505"/>
                        </a:cubicBezTo>
                        <a:cubicBezTo>
                          <a:pt x="35" y="505"/>
                          <a:pt x="35" y="505"/>
                          <a:pt x="35" y="505"/>
                        </a:cubicBezTo>
                        <a:cubicBezTo>
                          <a:pt x="35" y="504"/>
                          <a:pt x="35" y="504"/>
                          <a:pt x="35" y="504"/>
                        </a:cubicBezTo>
                        <a:cubicBezTo>
                          <a:pt x="35" y="504"/>
                          <a:pt x="35" y="504"/>
                          <a:pt x="35" y="504"/>
                        </a:cubicBezTo>
                        <a:cubicBezTo>
                          <a:pt x="34" y="504"/>
                          <a:pt x="34" y="504"/>
                          <a:pt x="34" y="504"/>
                        </a:cubicBezTo>
                        <a:cubicBezTo>
                          <a:pt x="34" y="504"/>
                          <a:pt x="34" y="504"/>
                          <a:pt x="34" y="504"/>
                        </a:cubicBezTo>
                        <a:cubicBezTo>
                          <a:pt x="34" y="504"/>
                          <a:pt x="34" y="504"/>
                          <a:pt x="34" y="504"/>
                        </a:cubicBezTo>
                        <a:cubicBezTo>
                          <a:pt x="34" y="504"/>
                          <a:pt x="34" y="504"/>
                          <a:pt x="34" y="504"/>
                        </a:cubicBezTo>
                        <a:cubicBezTo>
                          <a:pt x="34" y="503"/>
                          <a:pt x="34" y="503"/>
                          <a:pt x="34" y="503"/>
                        </a:cubicBezTo>
                        <a:cubicBezTo>
                          <a:pt x="34" y="503"/>
                          <a:pt x="34" y="503"/>
                          <a:pt x="34" y="503"/>
                        </a:cubicBezTo>
                        <a:cubicBezTo>
                          <a:pt x="34" y="503"/>
                          <a:pt x="34" y="503"/>
                          <a:pt x="34" y="503"/>
                        </a:cubicBezTo>
                        <a:cubicBezTo>
                          <a:pt x="34" y="503"/>
                          <a:pt x="34" y="503"/>
                          <a:pt x="34" y="503"/>
                        </a:cubicBezTo>
                        <a:cubicBezTo>
                          <a:pt x="34" y="503"/>
                          <a:pt x="34" y="503"/>
                          <a:pt x="34" y="503"/>
                        </a:cubicBezTo>
                        <a:cubicBezTo>
                          <a:pt x="33" y="502"/>
                          <a:pt x="33" y="502"/>
                          <a:pt x="33" y="502"/>
                        </a:cubicBezTo>
                        <a:cubicBezTo>
                          <a:pt x="33" y="502"/>
                          <a:pt x="33" y="502"/>
                          <a:pt x="33" y="502"/>
                        </a:cubicBezTo>
                        <a:cubicBezTo>
                          <a:pt x="33" y="502"/>
                          <a:pt x="33" y="502"/>
                          <a:pt x="33" y="502"/>
                        </a:cubicBezTo>
                        <a:cubicBezTo>
                          <a:pt x="33" y="502"/>
                          <a:pt x="33" y="502"/>
                          <a:pt x="33" y="502"/>
                        </a:cubicBezTo>
                        <a:cubicBezTo>
                          <a:pt x="32" y="502"/>
                          <a:pt x="32" y="502"/>
                          <a:pt x="32" y="502"/>
                        </a:cubicBezTo>
                        <a:cubicBezTo>
                          <a:pt x="32" y="502"/>
                          <a:pt x="32" y="502"/>
                          <a:pt x="32" y="502"/>
                        </a:cubicBezTo>
                        <a:cubicBezTo>
                          <a:pt x="32" y="502"/>
                          <a:pt x="32" y="502"/>
                          <a:pt x="32" y="502"/>
                        </a:cubicBezTo>
                        <a:cubicBezTo>
                          <a:pt x="32" y="502"/>
                          <a:pt x="32" y="502"/>
                          <a:pt x="32" y="502"/>
                        </a:cubicBezTo>
                        <a:cubicBezTo>
                          <a:pt x="32" y="502"/>
                          <a:pt x="32" y="502"/>
                          <a:pt x="32" y="502"/>
                        </a:cubicBezTo>
                        <a:cubicBezTo>
                          <a:pt x="32" y="501"/>
                          <a:pt x="32" y="501"/>
                          <a:pt x="32" y="501"/>
                        </a:cubicBezTo>
                        <a:cubicBezTo>
                          <a:pt x="32" y="501"/>
                          <a:pt x="32" y="501"/>
                          <a:pt x="32" y="501"/>
                        </a:cubicBezTo>
                        <a:cubicBezTo>
                          <a:pt x="32" y="501"/>
                          <a:pt x="32" y="501"/>
                          <a:pt x="32" y="501"/>
                        </a:cubicBezTo>
                        <a:cubicBezTo>
                          <a:pt x="31" y="501"/>
                          <a:pt x="31" y="501"/>
                          <a:pt x="31" y="501"/>
                        </a:cubicBezTo>
                        <a:cubicBezTo>
                          <a:pt x="31" y="501"/>
                          <a:pt x="31" y="501"/>
                          <a:pt x="31" y="501"/>
                        </a:cubicBezTo>
                        <a:cubicBezTo>
                          <a:pt x="31" y="501"/>
                          <a:pt x="31" y="501"/>
                          <a:pt x="31" y="501"/>
                        </a:cubicBezTo>
                        <a:cubicBezTo>
                          <a:pt x="31" y="500"/>
                          <a:pt x="31" y="500"/>
                          <a:pt x="31" y="500"/>
                        </a:cubicBezTo>
                        <a:cubicBezTo>
                          <a:pt x="31" y="500"/>
                          <a:pt x="31" y="500"/>
                          <a:pt x="31" y="500"/>
                        </a:cubicBezTo>
                        <a:cubicBezTo>
                          <a:pt x="31" y="500"/>
                          <a:pt x="31" y="500"/>
                          <a:pt x="31" y="500"/>
                        </a:cubicBezTo>
                        <a:cubicBezTo>
                          <a:pt x="31" y="500"/>
                          <a:pt x="31" y="500"/>
                          <a:pt x="31" y="500"/>
                        </a:cubicBezTo>
                        <a:cubicBezTo>
                          <a:pt x="31" y="500"/>
                          <a:pt x="31" y="500"/>
                          <a:pt x="31" y="500"/>
                        </a:cubicBezTo>
                        <a:cubicBezTo>
                          <a:pt x="31" y="500"/>
                          <a:pt x="31" y="500"/>
                          <a:pt x="31" y="500"/>
                        </a:cubicBezTo>
                        <a:cubicBezTo>
                          <a:pt x="31" y="500"/>
                          <a:pt x="31" y="500"/>
                          <a:pt x="31" y="500"/>
                        </a:cubicBezTo>
                        <a:cubicBezTo>
                          <a:pt x="31" y="499"/>
                          <a:pt x="31" y="499"/>
                          <a:pt x="31" y="499"/>
                        </a:cubicBezTo>
                        <a:cubicBezTo>
                          <a:pt x="31" y="499"/>
                          <a:pt x="31" y="499"/>
                          <a:pt x="31" y="499"/>
                        </a:cubicBezTo>
                        <a:cubicBezTo>
                          <a:pt x="31" y="499"/>
                          <a:pt x="31" y="499"/>
                          <a:pt x="31" y="499"/>
                        </a:cubicBezTo>
                        <a:cubicBezTo>
                          <a:pt x="31" y="499"/>
                          <a:pt x="31" y="499"/>
                          <a:pt x="31" y="499"/>
                        </a:cubicBezTo>
                        <a:cubicBezTo>
                          <a:pt x="31" y="499"/>
                          <a:pt x="31" y="499"/>
                          <a:pt x="31" y="499"/>
                        </a:cubicBezTo>
                        <a:cubicBezTo>
                          <a:pt x="31" y="499"/>
                          <a:pt x="31" y="499"/>
                          <a:pt x="31" y="499"/>
                        </a:cubicBezTo>
                        <a:cubicBezTo>
                          <a:pt x="30" y="498"/>
                          <a:pt x="30" y="498"/>
                          <a:pt x="30" y="498"/>
                        </a:cubicBezTo>
                        <a:cubicBezTo>
                          <a:pt x="30" y="498"/>
                          <a:pt x="30" y="498"/>
                          <a:pt x="30" y="498"/>
                        </a:cubicBezTo>
                        <a:cubicBezTo>
                          <a:pt x="30" y="498"/>
                          <a:pt x="30" y="498"/>
                          <a:pt x="30" y="498"/>
                        </a:cubicBezTo>
                        <a:cubicBezTo>
                          <a:pt x="30" y="498"/>
                          <a:pt x="30" y="498"/>
                          <a:pt x="30" y="498"/>
                        </a:cubicBezTo>
                        <a:cubicBezTo>
                          <a:pt x="30" y="498"/>
                          <a:pt x="30" y="498"/>
                          <a:pt x="30" y="498"/>
                        </a:cubicBezTo>
                        <a:cubicBezTo>
                          <a:pt x="30" y="498"/>
                          <a:pt x="30" y="498"/>
                          <a:pt x="30" y="498"/>
                        </a:cubicBezTo>
                        <a:cubicBezTo>
                          <a:pt x="29" y="498"/>
                          <a:pt x="29" y="498"/>
                          <a:pt x="29" y="498"/>
                        </a:cubicBezTo>
                        <a:cubicBezTo>
                          <a:pt x="29" y="498"/>
                          <a:pt x="29" y="498"/>
                          <a:pt x="29" y="498"/>
                        </a:cubicBezTo>
                        <a:cubicBezTo>
                          <a:pt x="29" y="498"/>
                          <a:pt x="29" y="498"/>
                          <a:pt x="29" y="498"/>
                        </a:cubicBezTo>
                        <a:cubicBezTo>
                          <a:pt x="29" y="498"/>
                          <a:pt x="29" y="498"/>
                          <a:pt x="29" y="498"/>
                        </a:cubicBezTo>
                        <a:cubicBezTo>
                          <a:pt x="28" y="498"/>
                          <a:pt x="28" y="498"/>
                          <a:pt x="28" y="498"/>
                        </a:cubicBezTo>
                        <a:cubicBezTo>
                          <a:pt x="28" y="498"/>
                          <a:pt x="28" y="498"/>
                          <a:pt x="28" y="498"/>
                        </a:cubicBezTo>
                        <a:cubicBezTo>
                          <a:pt x="28" y="498"/>
                          <a:pt x="28" y="498"/>
                          <a:pt x="28" y="498"/>
                        </a:cubicBezTo>
                        <a:cubicBezTo>
                          <a:pt x="28" y="498"/>
                          <a:pt x="28" y="498"/>
                          <a:pt x="28" y="498"/>
                        </a:cubicBezTo>
                        <a:cubicBezTo>
                          <a:pt x="28" y="499"/>
                          <a:pt x="28" y="499"/>
                          <a:pt x="28" y="499"/>
                        </a:cubicBezTo>
                        <a:cubicBezTo>
                          <a:pt x="28" y="499"/>
                          <a:pt x="28" y="499"/>
                          <a:pt x="28" y="499"/>
                        </a:cubicBezTo>
                        <a:cubicBezTo>
                          <a:pt x="28" y="499"/>
                          <a:pt x="28" y="499"/>
                          <a:pt x="28" y="499"/>
                        </a:cubicBezTo>
                        <a:cubicBezTo>
                          <a:pt x="27" y="499"/>
                          <a:pt x="27" y="499"/>
                          <a:pt x="27" y="499"/>
                        </a:cubicBezTo>
                        <a:cubicBezTo>
                          <a:pt x="27" y="499"/>
                          <a:pt x="27" y="499"/>
                          <a:pt x="27" y="499"/>
                        </a:cubicBezTo>
                        <a:cubicBezTo>
                          <a:pt x="27" y="499"/>
                          <a:pt x="27" y="499"/>
                          <a:pt x="27" y="499"/>
                        </a:cubicBezTo>
                        <a:cubicBezTo>
                          <a:pt x="27" y="499"/>
                          <a:pt x="27" y="499"/>
                          <a:pt x="27" y="499"/>
                        </a:cubicBezTo>
                        <a:cubicBezTo>
                          <a:pt x="27" y="499"/>
                          <a:pt x="27" y="499"/>
                          <a:pt x="27" y="499"/>
                        </a:cubicBezTo>
                        <a:cubicBezTo>
                          <a:pt x="27" y="499"/>
                          <a:pt x="27" y="499"/>
                          <a:pt x="27" y="499"/>
                        </a:cubicBezTo>
                        <a:cubicBezTo>
                          <a:pt x="27" y="499"/>
                          <a:pt x="27" y="499"/>
                          <a:pt x="27" y="499"/>
                        </a:cubicBezTo>
                        <a:cubicBezTo>
                          <a:pt x="26" y="499"/>
                          <a:pt x="26" y="499"/>
                          <a:pt x="26" y="499"/>
                        </a:cubicBezTo>
                        <a:cubicBezTo>
                          <a:pt x="26" y="499"/>
                          <a:pt x="26" y="499"/>
                          <a:pt x="26" y="499"/>
                        </a:cubicBezTo>
                        <a:cubicBezTo>
                          <a:pt x="26" y="500"/>
                          <a:pt x="26" y="500"/>
                          <a:pt x="26" y="500"/>
                        </a:cubicBezTo>
                        <a:cubicBezTo>
                          <a:pt x="26" y="500"/>
                          <a:pt x="26" y="500"/>
                          <a:pt x="26" y="500"/>
                        </a:cubicBezTo>
                        <a:cubicBezTo>
                          <a:pt x="26" y="500"/>
                          <a:pt x="26" y="500"/>
                          <a:pt x="26" y="500"/>
                        </a:cubicBezTo>
                        <a:cubicBezTo>
                          <a:pt x="26" y="500"/>
                          <a:pt x="26" y="500"/>
                          <a:pt x="26" y="500"/>
                        </a:cubicBezTo>
                        <a:cubicBezTo>
                          <a:pt x="26" y="500"/>
                          <a:pt x="26" y="500"/>
                          <a:pt x="26" y="500"/>
                        </a:cubicBezTo>
                        <a:cubicBezTo>
                          <a:pt x="25" y="500"/>
                          <a:pt x="25" y="500"/>
                          <a:pt x="25" y="500"/>
                        </a:cubicBezTo>
                        <a:cubicBezTo>
                          <a:pt x="25" y="500"/>
                          <a:pt x="25" y="500"/>
                          <a:pt x="25" y="500"/>
                        </a:cubicBezTo>
                        <a:cubicBezTo>
                          <a:pt x="25" y="500"/>
                          <a:pt x="25" y="500"/>
                          <a:pt x="25" y="500"/>
                        </a:cubicBezTo>
                        <a:cubicBezTo>
                          <a:pt x="25" y="500"/>
                          <a:pt x="25" y="500"/>
                          <a:pt x="25" y="500"/>
                        </a:cubicBezTo>
                        <a:cubicBezTo>
                          <a:pt x="25" y="500"/>
                          <a:pt x="25" y="500"/>
                          <a:pt x="25" y="500"/>
                        </a:cubicBezTo>
                        <a:cubicBezTo>
                          <a:pt x="25" y="500"/>
                          <a:pt x="25" y="500"/>
                          <a:pt x="25" y="500"/>
                        </a:cubicBezTo>
                        <a:cubicBezTo>
                          <a:pt x="25" y="500"/>
                          <a:pt x="25" y="500"/>
                          <a:pt x="25" y="500"/>
                        </a:cubicBezTo>
                        <a:cubicBezTo>
                          <a:pt x="24" y="500"/>
                          <a:pt x="24" y="500"/>
                          <a:pt x="24" y="500"/>
                        </a:cubicBezTo>
                        <a:cubicBezTo>
                          <a:pt x="24" y="500"/>
                          <a:pt x="24" y="500"/>
                          <a:pt x="24" y="500"/>
                        </a:cubicBezTo>
                        <a:cubicBezTo>
                          <a:pt x="24" y="500"/>
                          <a:pt x="24" y="500"/>
                          <a:pt x="24" y="500"/>
                        </a:cubicBezTo>
                        <a:cubicBezTo>
                          <a:pt x="24" y="500"/>
                          <a:pt x="24" y="500"/>
                          <a:pt x="24" y="500"/>
                        </a:cubicBezTo>
                        <a:cubicBezTo>
                          <a:pt x="24" y="500"/>
                          <a:pt x="24" y="500"/>
                          <a:pt x="24" y="500"/>
                        </a:cubicBezTo>
                        <a:cubicBezTo>
                          <a:pt x="24" y="500"/>
                          <a:pt x="24" y="500"/>
                          <a:pt x="24" y="500"/>
                        </a:cubicBezTo>
                        <a:cubicBezTo>
                          <a:pt x="24" y="500"/>
                          <a:pt x="24" y="500"/>
                          <a:pt x="24" y="500"/>
                        </a:cubicBezTo>
                        <a:cubicBezTo>
                          <a:pt x="23" y="500"/>
                          <a:pt x="23" y="500"/>
                          <a:pt x="23" y="500"/>
                        </a:cubicBezTo>
                        <a:cubicBezTo>
                          <a:pt x="23" y="500"/>
                          <a:pt x="23" y="500"/>
                          <a:pt x="23" y="500"/>
                        </a:cubicBezTo>
                        <a:cubicBezTo>
                          <a:pt x="23" y="500"/>
                          <a:pt x="23" y="500"/>
                          <a:pt x="23" y="500"/>
                        </a:cubicBezTo>
                        <a:cubicBezTo>
                          <a:pt x="23" y="500"/>
                          <a:pt x="23" y="500"/>
                          <a:pt x="23" y="500"/>
                        </a:cubicBezTo>
                        <a:cubicBezTo>
                          <a:pt x="23" y="500"/>
                          <a:pt x="23" y="500"/>
                          <a:pt x="23" y="500"/>
                        </a:cubicBezTo>
                        <a:cubicBezTo>
                          <a:pt x="23" y="499"/>
                          <a:pt x="23" y="499"/>
                          <a:pt x="23" y="499"/>
                        </a:cubicBezTo>
                        <a:cubicBezTo>
                          <a:pt x="23" y="499"/>
                          <a:pt x="23" y="499"/>
                          <a:pt x="23" y="499"/>
                        </a:cubicBezTo>
                        <a:cubicBezTo>
                          <a:pt x="23" y="499"/>
                          <a:pt x="23" y="499"/>
                          <a:pt x="23" y="499"/>
                        </a:cubicBezTo>
                        <a:cubicBezTo>
                          <a:pt x="23" y="499"/>
                          <a:pt x="23" y="499"/>
                          <a:pt x="23" y="499"/>
                        </a:cubicBezTo>
                        <a:cubicBezTo>
                          <a:pt x="22" y="499"/>
                          <a:pt x="22" y="499"/>
                          <a:pt x="22" y="499"/>
                        </a:cubicBezTo>
                        <a:cubicBezTo>
                          <a:pt x="22" y="499"/>
                          <a:pt x="22" y="499"/>
                          <a:pt x="22" y="499"/>
                        </a:cubicBezTo>
                        <a:cubicBezTo>
                          <a:pt x="22" y="500"/>
                          <a:pt x="22" y="500"/>
                          <a:pt x="22" y="500"/>
                        </a:cubicBezTo>
                        <a:cubicBezTo>
                          <a:pt x="22" y="500"/>
                          <a:pt x="22" y="500"/>
                          <a:pt x="22" y="500"/>
                        </a:cubicBezTo>
                        <a:cubicBezTo>
                          <a:pt x="22" y="500"/>
                          <a:pt x="22" y="500"/>
                          <a:pt x="22" y="500"/>
                        </a:cubicBezTo>
                        <a:cubicBezTo>
                          <a:pt x="21" y="499"/>
                          <a:pt x="21" y="499"/>
                          <a:pt x="21" y="499"/>
                        </a:cubicBezTo>
                        <a:cubicBezTo>
                          <a:pt x="21" y="499"/>
                          <a:pt x="21" y="499"/>
                          <a:pt x="21" y="499"/>
                        </a:cubicBezTo>
                        <a:cubicBezTo>
                          <a:pt x="21" y="499"/>
                          <a:pt x="21" y="499"/>
                          <a:pt x="21" y="499"/>
                        </a:cubicBezTo>
                        <a:cubicBezTo>
                          <a:pt x="21" y="499"/>
                          <a:pt x="21" y="499"/>
                          <a:pt x="21" y="499"/>
                        </a:cubicBezTo>
                        <a:cubicBezTo>
                          <a:pt x="21" y="499"/>
                          <a:pt x="21" y="499"/>
                          <a:pt x="21" y="499"/>
                        </a:cubicBezTo>
                        <a:cubicBezTo>
                          <a:pt x="21" y="499"/>
                          <a:pt x="21" y="499"/>
                          <a:pt x="21" y="499"/>
                        </a:cubicBezTo>
                        <a:cubicBezTo>
                          <a:pt x="21" y="499"/>
                          <a:pt x="21" y="499"/>
                          <a:pt x="21" y="499"/>
                        </a:cubicBezTo>
                        <a:cubicBezTo>
                          <a:pt x="20" y="499"/>
                          <a:pt x="20" y="499"/>
                          <a:pt x="20" y="499"/>
                        </a:cubicBezTo>
                        <a:cubicBezTo>
                          <a:pt x="20" y="498"/>
                          <a:pt x="20" y="498"/>
                          <a:pt x="20" y="498"/>
                        </a:cubicBezTo>
                        <a:cubicBezTo>
                          <a:pt x="20" y="498"/>
                          <a:pt x="20" y="498"/>
                          <a:pt x="20" y="498"/>
                        </a:cubicBezTo>
                        <a:cubicBezTo>
                          <a:pt x="20" y="498"/>
                          <a:pt x="20" y="498"/>
                          <a:pt x="20" y="498"/>
                        </a:cubicBezTo>
                        <a:cubicBezTo>
                          <a:pt x="20" y="498"/>
                          <a:pt x="20" y="498"/>
                          <a:pt x="20" y="498"/>
                        </a:cubicBezTo>
                        <a:cubicBezTo>
                          <a:pt x="20" y="498"/>
                          <a:pt x="20" y="498"/>
                          <a:pt x="20" y="498"/>
                        </a:cubicBezTo>
                        <a:cubicBezTo>
                          <a:pt x="20" y="498"/>
                          <a:pt x="20" y="498"/>
                          <a:pt x="20" y="498"/>
                        </a:cubicBezTo>
                        <a:cubicBezTo>
                          <a:pt x="20" y="497"/>
                          <a:pt x="20" y="497"/>
                          <a:pt x="20" y="497"/>
                        </a:cubicBezTo>
                        <a:cubicBezTo>
                          <a:pt x="20" y="497"/>
                          <a:pt x="20" y="497"/>
                          <a:pt x="20" y="497"/>
                        </a:cubicBezTo>
                        <a:cubicBezTo>
                          <a:pt x="19" y="497"/>
                          <a:pt x="19" y="497"/>
                          <a:pt x="19" y="497"/>
                        </a:cubicBezTo>
                        <a:cubicBezTo>
                          <a:pt x="19" y="497"/>
                          <a:pt x="19" y="497"/>
                          <a:pt x="19" y="497"/>
                        </a:cubicBezTo>
                        <a:cubicBezTo>
                          <a:pt x="19" y="497"/>
                          <a:pt x="19" y="497"/>
                          <a:pt x="19" y="497"/>
                        </a:cubicBezTo>
                        <a:cubicBezTo>
                          <a:pt x="19" y="497"/>
                          <a:pt x="19" y="497"/>
                          <a:pt x="19" y="497"/>
                        </a:cubicBezTo>
                        <a:cubicBezTo>
                          <a:pt x="19" y="496"/>
                          <a:pt x="19" y="496"/>
                          <a:pt x="19" y="496"/>
                        </a:cubicBezTo>
                        <a:cubicBezTo>
                          <a:pt x="19" y="496"/>
                          <a:pt x="19" y="496"/>
                          <a:pt x="19" y="496"/>
                        </a:cubicBezTo>
                        <a:cubicBezTo>
                          <a:pt x="19" y="496"/>
                          <a:pt x="19" y="496"/>
                          <a:pt x="19" y="496"/>
                        </a:cubicBezTo>
                        <a:cubicBezTo>
                          <a:pt x="18" y="496"/>
                          <a:pt x="18" y="496"/>
                          <a:pt x="18" y="496"/>
                        </a:cubicBezTo>
                        <a:cubicBezTo>
                          <a:pt x="18" y="496"/>
                          <a:pt x="18" y="496"/>
                          <a:pt x="18" y="496"/>
                        </a:cubicBezTo>
                        <a:cubicBezTo>
                          <a:pt x="18" y="496"/>
                          <a:pt x="18" y="496"/>
                          <a:pt x="18" y="496"/>
                        </a:cubicBezTo>
                        <a:cubicBezTo>
                          <a:pt x="18" y="496"/>
                          <a:pt x="18" y="496"/>
                          <a:pt x="18" y="496"/>
                        </a:cubicBezTo>
                        <a:cubicBezTo>
                          <a:pt x="18" y="496"/>
                          <a:pt x="18" y="496"/>
                          <a:pt x="18" y="496"/>
                        </a:cubicBezTo>
                        <a:cubicBezTo>
                          <a:pt x="17" y="496"/>
                          <a:pt x="17" y="496"/>
                          <a:pt x="17" y="496"/>
                        </a:cubicBezTo>
                        <a:cubicBezTo>
                          <a:pt x="17" y="496"/>
                          <a:pt x="17" y="496"/>
                          <a:pt x="17" y="496"/>
                        </a:cubicBezTo>
                        <a:cubicBezTo>
                          <a:pt x="17" y="496"/>
                          <a:pt x="17" y="496"/>
                          <a:pt x="17" y="496"/>
                        </a:cubicBezTo>
                        <a:cubicBezTo>
                          <a:pt x="16" y="495"/>
                          <a:pt x="16" y="495"/>
                          <a:pt x="16" y="495"/>
                        </a:cubicBezTo>
                        <a:cubicBezTo>
                          <a:pt x="16" y="495"/>
                          <a:pt x="16" y="495"/>
                          <a:pt x="16" y="495"/>
                        </a:cubicBezTo>
                        <a:cubicBezTo>
                          <a:pt x="16" y="495"/>
                          <a:pt x="16" y="495"/>
                          <a:pt x="16" y="495"/>
                        </a:cubicBezTo>
                        <a:cubicBezTo>
                          <a:pt x="15" y="495"/>
                          <a:pt x="15" y="495"/>
                          <a:pt x="15" y="495"/>
                        </a:cubicBezTo>
                        <a:cubicBezTo>
                          <a:pt x="15" y="495"/>
                          <a:pt x="15" y="495"/>
                          <a:pt x="15" y="495"/>
                        </a:cubicBezTo>
                        <a:cubicBezTo>
                          <a:pt x="15" y="495"/>
                          <a:pt x="15" y="495"/>
                          <a:pt x="15" y="495"/>
                        </a:cubicBezTo>
                        <a:cubicBezTo>
                          <a:pt x="15" y="495"/>
                          <a:pt x="15" y="495"/>
                          <a:pt x="15" y="495"/>
                        </a:cubicBezTo>
                        <a:cubicBezTo>
                          <a:pt x="15" y="495"/>
                          <a:pt x="15" y="495"/>
                          <a:pt x="15" y="495"/>
                        </a:cubicBezTo>
                        <a:cubicBezTo>
                          <a:pt x="15" y="495"/>
                          <a:pt x="15" y="495"/>
                          <a:pt x="15" y="495"/>
                        </a:cubicBezTo>
                        <a:cubicBezTo>
                          <a:pt x="15" y="494"/>
                          <a:pt x="15" y="494"/>
                          <a:pt x="15" y="494"/>
                        </a:cubicBezTo>
                        <a:cubicBezTo>
                          <a:pt x="15" y="494"/>
                          <a:pt x="15" y="494"/>
                          <a:pt x="15" y="494"/>
                        </a:cubicBezTo>
                        <a:cubicBezTo>
                          <a:pt x="15" y="494"/>
                          <a:pt x="15" y="494"/>
                          <a:pt x="15" y="494"/>
                        </a:cubicBezTo>
                        <a:cubicBezTo>
                          <a:pt x="15" y="494"/>
                          <a:pt x="15" y="494"/>
                          <a:pt x="15" y="494"/>
                        </a:cubicBezTo>
                        <a:cubicBezTo>
                          <a:pt x="15" y="494"/>
                          <a:pt x="15" y="494"/>
                          <a:pt x="15" y="494"/>
                        </a:cubicBezTo>
                        <a:cubicBezTo>
                          <a:pt x="15" y="494"/>
                          <a:pt x="15" y="494"/>
                          <a:pt x="15" y="494"/>
                        </a:cubicBezTo>
                        <a:cubicBezTo>
                          <a:pt x="16" y="494"/>
                          <a:pt x="16" y="494"/>
                          <a:pt x="16" y="494"/>
                        </a:cubicBezTo>
                        <a:cubicBezTo>
                          <a:pt x="16" y="494"/>
                          <a:pt x="16" y="494"/>
                          <a:pt x="16" y="494"/>
                        </a:cubicBezTo>
                        <a:cubicBezTo>
                          <a:pt x="16" y="494"/>
                          <a:pt x="16" y="494"/>
                          <a:pt x="16" y="494"/>
                        </a:cubicBezTo>
                        <a:cubicBezTo>
                          <a:pt x="16" y="494"/>
                          <a:pt x="16" y="494"/>
                          <a:pt x="16" y="494"/>
                        </a:cubicBezTo>
                        <a:cubicBezTo>
                          <a:pt x="16" y="494"/>
                          <a:pt x="16" y="494"/>
                          <a:pt x="16" y="494"/>
                        </a:cubicBezTo>
                        <a:cubicBezTo>
                          <a:pt x="16" y="494"/>
                          <a:pt x="16" y="494"/>
                          <a:pt x="16" y="494"/>
                        </a:cubicBezTo>
                        <a:cubicBezTo>
                          <a:pt x="16" y="494"/>
                          <a:pt x="16" y="494"/>
                          <a:pt x="16" y="494"/>
                        </a:cubicBezTo>
                        <a:cubicBezTo>
                          <a:pt x="16" y="494"/>
                          <a:pt x="16" y="494"/>
                          <a:pt x="16" y="494"/>
                        </a:cubicBezTo>
                        <a:cubicBezTo>
                          <a:pt x="17" y="494"/>
                          <a:pt x="17" y="494"/>
                          <a:pt x="17" y="494"/>
                        </a:cubicBezTo>
                        <a:cubicBezTo>
                          <a:pt x="17" y="494"/>
                          <a:pt x="17" y="494"/>
                          <a:pt x="17" y="494"/>
                        </a:cubicBezTo>
                        <a:cubicBezTo>
                          <a:pt x="17" y="494"/>
                          <a:pt x="17" y="494"/>
                          <a:pt x="17" y="494"/>
                        </a:cubicBezTo>
                        <a:cubicBezTo>
                          <a:pt x="17" y="494"/>
                          <a:pt x="17" y="494"/>
                          <a:pt x="17" y="494"/>
                        </a:cubicBezTo>
                        <a:cubicBezTo>
                          <a:pt x="17" y="494"/>
                          <a:pt x="17" y="494"/>
                          <a:pt x="17" y="494"/>
                        </a:cubicBezTo>
                        <a:cubicBezTo>
                          <a:pt x="17" y="494"/>
                          <a:pt x="17" y="494"/>
                          <a:pt x="17" y="494"/>
                        </a:cubicBezTo>
                        <a:cubicBezTo>
                          <a:pt x="17" y="493"/>
                          <a:pt x="17" y="493"/>
                          <a:pt x="17" y="493"/>
                        </a:cubicBezTo>
                        <a:cubicBezTo>
                          <a:pt x="17" y="493"/>
                          <a:pt x="17" y="493"/>
                          <a:pt x="17" y="493"/>
                        </a:cubicBezTo>
                        <a:cubicBezTo>
                          <a:pt x="17" y="493"/>
                          <a:pt x="17" y="493"/>
                          <a:pt x="17" y="493"/>
                        </a:cubicBezTo>
                        <a:cubicBezTo>
                          <a:pt x="18" y="493"/>
                          <a:pt x="18" y="493"/>
                          <a:pt x="18" y="493"/>
                        </a:cubicBezTo>
                        <a:cubicBezTo>
                          <a:pt x="18" y="493"/>
                          <a:pt x="18" y="493"/>
                          <a:pt x="18" y="493"/>
                        </a:cubicBezTo>
                        <a:cubicBezTo>
                          <a:pt x="18" y="493"/>
                          <a:pt x="18" y="493"/>
                          <a:pt x="18" y="493"/>
                        </a:cubicBezTo>
                        <a:cubicBezTo>
                          <a:pt x="18" y="493"/>
                          <a:pt x="18" y="493"/>
                          <a:pt x="18" y="493"/>
                        </a:cubicBezTo>
                        <a:cubicBezTo>
                          <a:pt x="18" y="493"/>
                          <a:pt x="18" y="493"/>
                          <a:pt x="18" y="493"/>
                        </a:cubicBezTo>
                        <a:cubicBezTo>
                          <a:pt x="18" y="493"/>
                          <a:pt x="18" y="493"/>
                          <a:pt x="18" y="493"/>
                        </a:cubicBezTo>
                        <a:cubicBezTo>
                          <a:pt x="19" y="493"/>
                          <a:pt x="19" y="493"/>
                          <a:pt x="19" y="493"/>
                        </a:cubicBezTo>
                        <a:cubicBezTo>
                          <a:pt x="19" y="493"/>
                          <a:pt x="19" y="493"/>
                          <a:pt x="19" y="493"/>
                        </a:cubicBezTo>
                        <a:cubicBezTo>
                          <a:pt x="19" y="493"/>
                          <a:pt x="19" y="493"/>
                          <a:pt x="19" y="493"/>
                        </a:cubicBezTo>
                        <a:cubicBezTo>
                          <a:pt x="19" y="493"/>
                          <a:pt x="19" y="493"/>
                          <a:pt x="19" y="493"/>
                        </a:cubicBezTo>
                        <a:cubicBezTo>
                          <a:pt x="20" y="492"/>
                          <a:pt x="20" y="492"/>
                          <a:pt x="20" y="492"/>
                        </a:cubicBezTo>
                        <a:cubicBezTo>
                          <a:pt x="20" y="492"/>
                          <a:pt x="20" y="492"/>
                          <a:pt x="20" y="492"/>
                        </a:cubicBezTo>
                        <a:cubicBezTo>
                          <a:pt x="20" y="492"/>
                          <a:pt x="20" y="492"/>
                          <a:pt x="20" y="492"/>
                        </a:cubicBezTo>
                        <a:cubicBezTo>
                          <a:pt x="20" y="492"/>
                          <a:pt x="20" y="492"/>
                          <a:pt x="20" y="492"/>
                        </a:cubicBezTo>
                        <a:cubicBezTo>
                          <a:pt x="20" y="492"/>
                          <a:pt x="20" y="492"/>
                          <a:pt x="20" y="492"/>
                        </a:cubicBezTo>
                        <a:cubicBezTo>
                          <a:pt x="20" y="492"/>
                          <a:pt x="20" y="492"/>
                          <a:pt x="20" y="492"/>
                        </a:cubicBezTo>
                        <a:cubicBezTo>
                          <a:pt x="20" y="492"/>
                          <a:pt x="20" y="492"/>
                          <a:pt x="20" y="492"/>
                        </a:cubicBezTo>
                        <a:cubicBezTo>
                          <a:pt x="20" y="492"/>
                          <a:pt x="20" y="492"/>
                          <a:pt x="20" y="492"/>
                        </a:cubicBezTo>
                        <a:cubicBezTo>
                          <a:pt x="21" y="492"/>
                          <a:pt x="21" y="492"/>
                          <a:pt x="21" y="492"/>
                        </a:cubicBezTo>
                        <a:cubicBezTo>
                          <a:pt x="21" y="492"/>
                          <a:pt x="21" y="492"/>
                          <a:pt x="21" y="492"/>
                        </a:cubicBezTo>
                        <a:cubicBezTo>
                          <a:pt x="21" y="492"/>
                          <a:pt x="21" y="492"/>
                          <a:pt x="21" y="492"/>
                        </a:cubicBezTo>
                        <a:cubicBezTo>
                          <a:pt x="21" y="492"/>
                          <a:pt x="21" y="492"/>
                          <a:pt x="21" y="492"/>
                        </a:cubicBezTo>
                        <a:cubicBezTo>
                          <a:pt x="21" y="491"/>
                          <a:pt x="21" y="491"/>
                          <a:pt x="21" y="491"/>
                        </a:cubicBezTo>
                        <a:cubicBezTo>
                          <a:pt x="21" y="491"/>
                          <a:pt x="21" y="491"/>
                          <a:pt x="21" y="491"/>
                        </a:cubicBezTo>
                        <a:cubicBezTo>
                          <a:pt x="21" y="491"/>
                          <a:pt x="21" y="491"/>
                          <a:pt x="21" y="491"/>
                        </a:cubicBezTo>
                        <a:cubicBezTo>
                          <a:pt x="21" y="491"/>
                          <a:pt x="21" y="491"/>
                          <a:pt x="21" y="491"/>
                        </a:cubicBezTo>
                        <a:cubicBezTo>
                          <a:pt x="21" y="491"/>
                          <a:pt x="21" y="491"/>
                          <a:pt x="21" y="491"/>
                        </a:cubicBezTo>
                        <a:cubicBezTo>
                          <a:pt x="22" y="491"/>
                          <a:pt x="22" y="491"/>
                          <a:pt x="22" y="491"/>
                        </a:cubicBezTo>
                        <a:cubicBezTo>
                          <a:pt x="22" y="491"/>
                          <a:pt x="22" y="491"/>
                          <a:pt x="22" y="491"/>
                        </a:cubicBezTo>
                        <a:cubicBezTo>
                          <a:pt x="22" y="491"/>
                          <a:pt x="22" y="491"/>
                          <a:pt x="22" y="491"/>
                        </a:cubicBezTo>
                        <a:cubicBezTo>
                          <a:pt x="22" y="491"/>
                          <a:pt x="22" y="491"/>
                          <a:pt x="22" y="491"/>
                        </a:cubicBezTo>
                        <a:cubicBezTo>
                          <a:pt x="22" y="491"/>
                          <a:pt x="22" y="491"/>
                          <a:pt x="22" y="491"/>
                        </a:cubicBezTo>
                        <a:cubicBezTo>
                          <a:pt x="22" y="491"/>
                          <a:pt x="22" y="491"/>
                          <a:pt x="22" y="491"/>
                        </a:cubicBezTo>
                        <a:cubicBezTo>
                          <a:pt x="22" y="491"/>
                          <a:pt x="22" y="491"/>
                          <a:pt x="22" y="491"/>
                        </a:cubicBezTo>
                        <a:cubicBezTo>
                          <a:pt x="23" y="491"/>
                          <a:pt x="23" y="491"/>
                          <a:pt x="23" y="491"/>
                        </a:cubicBezTo>
                        <a:cubicBezTo>
                          <a:pt x="23" y="491"/>
                          <a:pt x="23" y="491"/>
                          <a:pt x="23" y="491"/>
                        </a:cubicBezTo>
                        <a:cubicBezTo>
                          <a:pt x="23" y="491"/>
                          <a:pt x="23" y="491"/>
                          <a:pt x="23" y="491"/>
                        </a:cubicBezTo>
                        <a:cubicBezTo>
                          <a:pt x="23" y="490"/>
                          <a:pt x="23" y="490"/>
                          <a:pt x="23" y="490"/>
                        </a:cubicBezTo>
                        <a:cubicBezTo>
                          <a:pt x="23" y="490"/>
                          <a:pt x="23" y="490"/>
                          <a:pt x="23" y="490"/>
                        </a:cubicBezTo>
                        <a:cubicBezTo>
                          <a:pt x="23" y="490"/>
                          <a:pt x="23" y="490"/>
                          <a:pt x="23" y="490"/>
                        </a:cubicBezTo>
                        <a:cubicBezTo>
                          <a:pt x="23" y="490"/>
                          <a:pt x="23" y="490"/>
                          <a:pt x="23" y="490"/>
                        </a:cubicBezTo>
                        <a:cubicBezTo>
                          <a:pt x="23" y="490"/>
                          <a:pt x="23" y="490"/>
                          <a:pt x="23" y="490"/>
                        </a:cubicBezTo>
                        <a:cubicBezTo>
                          <a:pt x="24" y="490"/>
                          <a:pt x="24" y="490"/>
                          <a:pt x="24" y="490"/>
                        </a:cubicBezTo>
                        <a:cubicBezTo>
                          <a:pt x="24" y="490"/>
                          <a:pt x="24" y="490"/>
                          <a:pt x="24" y="490"/>
                        </a:cubicBezTo>
                        <a:cubicBezTo>
                          <a:pt x="24" y="489"/>
                          <a:pt x="24" y="489"/>
                          <a:pt x="24" y="489"/>
                        </a:cubicBezTo>
                        <a:cubicBezTo>
                          <a:pt x="24" y="489"/>
                          <a:pt x="24" y="489"/>
                          <a:pt x="24" y="489"/>
                        </a:cubicBezTo>
                        <a:cubicBezTo>
                          <a:pt x="24" y="489"/>
                          <a:pt x="24" y="489"/>
                          <a:pt x="24" y="489"/>
                        </a:cubicBezTo>
                        <a:cubicBezTo>
                          <a:pt x="24" y="489"/>
                          <a:pt x="24" y="489"/>
                          <a:pt x="24" y="489"/>
                        </a:cubicBezTo>
                        <a:cubicBezTo>
                          <a:pt x="24" y="489"/>
                          <a:pt x="24" y="489"/>
                          <a:pt x="24" y="489"/>
                        </a:cubicBezTo>
                        <a:cubicBezTo>
                          <a:pt x="24" y="489"/>
                          <a:pt x="24" y="489"/>
                          <a:pt x="24" y="489"/>
                        </a:cubicBezTo>
                        <a:cubicBezTo>
                          <a:pt x="24" y="489"/>
                          <a:pt x="24" y="489"/>
                          <a:pt x="24" y="489"/>
                        </a:cubicBezTo>
                        <a:cubicBezTo>
                          <a:pt x="24" y="489"/>
                          <a:pt x="24" y="489"/>
                          <a:pt x="24" y="489"/>
                        </a:cubicBezTo>
                        <a:cubicBezTo>
                          <a:pt x="24" y="489"/>
                          <a:pt x="24" y="489"/>
                          <a:pt x="24" y="489"/>
                        </a:cubicBezTo>
                        <a:cubicBezTo>
                          <a:pt x="24" y="489"/>
                          <a:pt x="24" y="489"/>
                          <a:pt x="24" y="489"/>
                        </a:cubicBezTo>
                        <a:cubicBezTo>
                          <a:pt x="25" y="489"/>
                          <a:pt x="25" y="489"/>
                          <a:pt x="25" y="489"/>
                        </a:cubicBezTo>
                        <a:cubicBezTo>
                          <a:pt x="25" y="489"/>
                          <a:pt x="25" y="489"/>
                          <a:pt x="25" y="489"/>
                        </a:cubicBezTo>
                        <a:cubicBezTo>
                          <a:pt x="25" y="488"/>
                          <a:pt x="25" y="488"/>
                          <a:pt x="25" y="488"/>
                        </a:cubicBezTo>
                        <a:cubicBezTo>
                          <a:pt x="25" y="488"/>
                          <a:pt x="25" y="488"/>
                          <a:pt x="25" y="488"/>
                        </a:cubicBezTo>
                        <a:cubicBezTo>
                          <a:pt x="25" y="488"/>
                          <a:pt x="25" y="488"/>
                          <a:pt x="25" y="488"/>
                        </a:cubicBezTo>
                        <a:cubicBezTo>
                          <a:pt x="25" y="488"/>
                          <a:pt x="25" y="488"/>
                          <a:pt x="25" y="488"/>
                        </a:cubicBezTo>
                        <a:cubicBezTo>
                          <a:pt x="25" y="488"/>
                          <a:pt x="25" y="488"/>
                          <a:pt x="25" y="488"/>
                        </a:cubicBezTo>
                        <a:cubicBezTo>
                          <a:pt x="25" y="488"/>
                          <a:pt x="25" y="488"/>
                          <a:pt x="25" y="488"/>
                        </a:cubicBezTo>
                        <a:cubicBezTo>
                          <a:pt x="25" y="488"/>
                          <a:pt x="25" y="488"/>
                          <a:pt x="25" y="488"/>
                        </a:cubicBezTo>
                        <a:cubicBezTo>
                          <a:pt x="25" y="487"/>
                          <a:pt x="25" y="487"/>
                          <a:pt x="25" y="487"/>
                        </a:cubicBezTo>
                        <a:cubicBezTo>
                          <a:pt x="26" y="487"/>
                          <a:pt x="26" y="487"/>
                          <a:pt x="26" y="487"/>
                        </a:cubicBezTo>
                        <a:cubicBezTo>
                          <a:pt x="26" y="487"/>
                          <a:pt x="26" y="487"/>
                          <a:pt x="26" y="487"/>
                        </a:cubicBezTo>
                        <a:cubicBezTo>
                          <a:pt x="26" y="486"/>
                          <a:pt x="26" y="486"/>
                          <a:pt x="26" y="486"/>
                        </a:cubicBezTo>
                        <a:cubicBezTo>
                          <a:pt x="26" y="486"/>
                          <a:pt x="26" y="486"/>
                          <a:pt x="26" y="486"/>
                        </a:cubicBezTo>
                        <a:cubicBezTo>
                          <a:pt x="26" y="486"/>
                          <a:pt x="26" y="486"/>
                          <a:pt x="26" y="486"/>
                        </a:cubicBezTo>
                        <a:cubicBezTo>
                          <a:pt x="26" y="486"/>
                          <a:pt x="26" y="486"/>
                          <a:pt x="26" y="486"/>
                        </a:cubicBezTo>
                        <a:cubicBezTo>
                          <a:pt x="26" y="486"/>
                          <a:pt x="26" y="486"/>
                          <a:pt x="26" y="486"/>
                        </a:cubicBezTo>
                        <a:cubicBezTo>
                          <a:pt x="27" y="486"/>
                          <a:pt x="27" y="486"/>
                          <a:pt x="27" y="486"/>
                        </a:cubicBezTo>
                        <a:cubicBezTo>
                          <a:pt x="27" y="486"/>
                          <a:pt x="27" y="486"/>
                          <a:pt x="27" y="486"/>
                        </a:cubicBezTo>
                        <a:cubicBezTo>
                          <a:pt x="27" y="486"/>
                          <a:pt x="27" y="486"/>
                          <a:pt x="27" y="486"/>
                        </a:cubicBezTo>
                        <a:cubicBezTo>
                          <a:pt x="27" y="486"/>
                          <a:pt x="27" y="486"/>
                          <a:pt x="27" y="486"/>
                        </a:cubicBezTo>
                        <a:cubicBezTo>
                          <a:pt x="27" y="486"/>
                          <a:pt x="27" y="486"/>
                          <a:pt x="27" y="486"/>
                        </a:cubicBezTo>
                        <a:cubicBezTo>
                          <a:pt x="27" y="486"/>
                          <a:pt x="27" y="486"/>
                          <a:pt x="27" y="486"/>
                        </a:cubicBezTo>
                        <a:cubicBezTo>
                          <a:pt x="27" y="486"/>
                          <a:pt x="27" y="486"/>
                          <a:pt x="27" y="486"/>
                        </a:cubicBezTo>
                        <a:cubicBezTo>
                          <a:pt x="28" y="486"/>
                          <a:pt x="28" y="486"/>
                          <a:pt x="28" y="486"/>
                        </a:cubicBezTo>
                        <a:cubicBezTo>
                          <a:pt x="28" y="486"/>
                          <a:pt x="28" y="486"/>
                          <a:pt x="28" y="486"/>
                        </a:cubicBezTo>
                        <a:cubicBezTo>
                          <a:pt x="28" y="486"/>
                          <a:pt x="28" y="486"/>
                          <a:pt x="28" y="486"/>
                        </a:cubicBezTo>
                        <a:cubicBezTo>
                          <a:pt x="28" y="486"/>
                          <a:pt x="28" y="486"/>
                          <a:pt x="28" y="486"/>
                        </a:cubicBezTo>
                        <a:cubicBezTo>
                          <a:pt x="28" y="486"/>
                          <a:pt x="28" y="486"/>
                          <a:pt x="28" y="486"/>
                        </a:cubicBezTo>
                        <a:cubicBezTo>
                          <a:pt x="28" y="486"/>
                          <a:pt x="28" y="486"/>
                          <a:pt x="28" y="486"/>
                        </a:cubicBezTo>
                        <a:cubicBezTo>
                          <a:pt x="28" y="486"/>
                          <a:pt x="28" y="486"/>
                          <a:pt x="28" y="486"/>
                        </a:cubicBezTo>
                        <a:cubicBezTo>
                          <a:pt x="28" y="486"/>
                          <a:pt x="28" y="486"/>
                          <a:pt x="28" y="486"/>
                        </a:cubicBezTo>
                        <a:cubicBezTo>
                          <a:pt x="29" y="486"/>
                          <a:pt x="29" y="486"/>
                          <a:pt x="29" y="486"/>
                        </a:cubicBezTo>
                        <a:cubicBezTo>
                          <a:pt x="29" y="486"/>
                          <a:pt x="29" y="486"/>
                          <a:pt x="29" y="486"/>
                        </a:cubicBezTo>
                        <a:cubicBezTo>
                          <a:pt x="29" y="485"/>
                          <a:pt x="29" y="485"/>
                          <a:pt x="29" y="485"/>
                        </a:cubicBezTo>
                        <a:cubicBezTo>
                          <a:pt x="29" y="485"/>
                          <a:pt x="29" y="485"/>
                          <a:pt x="29" y="485"/>
                        </a:cubicBezTo>
                        <a:cubicBezTo>
                          <a:pt x="29" y="485"/>
                          <a:pt x="29" y="485"/>
                          <a:pt x="29" y="485"/>
                        </a:cubicBezTo>
                        <a:cubicBezTo>
                          <a:pt x="29" y="486"/>
                          <a:pt x="29" y="486"/>
                          <a:pt x="29" y="486"/>
                        </a:cubicBezTo>
                        <a:cubicBezTo>
                          <a:pt x="29" y="486"/>
                          <a:pt x="29" y="486"/>
                          <a:pt x="29" y="486"/>
                        </a:cubicBezTo>
                        <a:cubicBezTo>
                          <a:pt x="29" y="486"/>
                          <a:pt x="29" y="486"/>
                          <a:pt x="29" y="486"/>
                        </a:cubicBezTo>
                        <a:cubicBezTo>
                          <a:pt x="29" y="486"/>
                          <a:pt x="29" y="486"/>
                          <a:pt x="29" y="486"/>
                        </a:cubicBezTo>
                        <a:cubicBezTo>
                          <a:pt x="29" y="486"/>
                          <a:pt x="29" y="486"/>
                          <a:pt x="29" y="486"/>
                        </a:cubicBezTo>
                        <a:cubicBezTo>
                          <a:pt x="30" y="486"/>
                          <a:pt x="30" y="486"/>
                          <a:pt x="30" y="486"/>
                        </a:cubicBezTo>
                        <a:cubicBezTo>
                          <a:pt x="30" y="485"/>
                          <a:pt x="30" y="485"/>
                          <a:pt x="30" y="485"/>
                        </a:cubicBezTo>
                        <a:cubicBezTo>
                          <a:pt x="30" y="485"/>
                          <a:pt x="30" y="485"/>
                          <a:pt x="30" y="485"/>
                        </a:cubicBezTo>
                        <a:cubicBezTo>
                          <a:pt x="30" y="485"/>
                          <a:pt x="30" y="485"/>
                          <a:pt x="30" y="485"/>
                        </a:cubicBezTo>
                        <a:cubicBezTo>
                          <a:pt x="30" y="485"/>
                          <a:pt x="30" y="485"/>
                          <a:pt x="30" y="485"/>
                        </a:cubicBezTo>
                        <a:cubicBezTo>
                          <a:pt x="30" y="485"/>
                          <a:pt x="30" y="485"/>
                          <a:pt x="30" y="485"/>
                        </a:cubicBezTo>
                        <a:cubicBezTo>
                          <a:pt x="30" y="485"/>
                          <a:pt x="30" y="485"/>
                          <a:pt x="30" y="485"/>
                        </a:cubicBezTo>
                        <a:cubicBezTo>
                          <a:pt x="30" y="485"/>
                          <a:pt x="30" y="485"/>
                          <a:pt x="30" y="485"/>
                        </a:cubicBezTo>
                        <a:cubicBezTo>
                          <a:pt x="30" y="485"/>
                          <a:pt x="30" y="485"/>
                          <a:pt x="30" y="485"/>
                        </a:cubicBezTo>
                        <a:cubicBezTo>
                          <a:pt x="30" y="485"/>
                          <a:pt x="30" y="485"/>
                          <a:pt x="30" y="485"/>
                        </a:cubicBezTo>
                        <a:cubicBezTo>
                          <a:pt x="31" y="485"/>
                          <a:pt x="31" y="485"/>
                          <a:pt x="31" y="485"/>
                        </a:cubicBezTo>
                        <a:cubicBezTo>
                          <a:pt x="31" y="485"/>
                          <a:pt x="31" y="485"/>
                          <a:pt x="31" y="485"/>
                        </a:cubicBezTo>
                        <a:cubicBezTo>
                          <a:pt x="31" y="485"/>
                          <a:pt x="31" y="485"/>
                          <a:pt x="31" y="485"/>
                        </a:cubicBezTo>
                        <a:cubicBezTo>
                          <a:pt x="31" y="485"/>
                          <a:pt x="31" y="485"/>
                          <a:pt x="31" y="485"/>
                        </a:cubicBezTo>
                        <a:cubicBezTo>
                          <a:pt x="31" y="485"/>
                          <a:pt x="31" y="485"/>
                          <a:pt x="31" y="485"/>
                        </a:cubicBezTo>
                        <a:cubicBezTo>
                          <a:pt x="31" y="486"/>
                          <a:pt x="31" y="486"/>
                          <a:pt x="31" y="486"/>
                        </a:cubicBezTo>
                        <a:cubicBezTo>
                          <a:pt x="32" y="486"/>
                          <a:pt x="32" y="486"/>
                          <a:pt x="32" y="486"/>
                        </a:cubicBezTo>
                        <a:cubicBezTo>
                          <a:pt x="32" y="486"/>
                          <a:pt x="32" y="486"/>
                          <a:pt x="32" y="486"/>
                        </a:cubicBezTo>
                        <a:cubicBezTo>
                          <a:pt x="32" y="485"/>
                          <a:pt x="32" y="485"/>
                          <a:pt x="32" y="485"/>
                        </a:cubicBezTo>
                        <a:cubicBezTo>
                          <a:pt x="32" y="485"/>
                          <a:pt x="32" y="485"/>
                          <a:pt x="32" y="485"/>
                        </a:cubicBezTo>
                        <a:cubicBezTo>
                          <a:pt x="32" y="485"/>
                          <a:pt x="32" y="485"/>
                          <a:pt x="32" y="485"/>
                        </a:cubicBezTo>
                        <a:cubicBezTo>
                          <a:pt x="32" y="485"/>
                          <a:pt x="32" y="485"/>
                          <a:pt x="32" y="485"/>
                        </a:cubicBezTo>
                        <a:cubicBezTo>
                          <a:pt x="32" y="485"/>
                          <a:pt x="32" y="485"/>
                          <a:pt x="32" y="485"/>
                        </a:cubicBezTo>
                        <a:cubicBezTo>
                          <a:pt x="32" y="485"/>
                          <a:pt x="32" y="485"/>
                          <a:pt x="32" y="485"/>
                        </a:cubicBezTo>
                        <a:cubicBezTo>
                          <a:pt x="32" y="485"/>
                          <a:pt x="32" y="485"/>
                          <a:pt x="32" y="485"/>
                        </a:cubicBezTo>
                        <a:cubicBezTo>
                          <a:pt x="32" y="485"/>
                          <a:pt x="32" y="485"/>
                          <a:pt x="32" y="485"/>
                        </a:cubicBezTo>
                        <a:cubicBezTo>
                          <a:pt x="32" y="485"/>
                          <a:pt x="32" y="485"/>
                          <a:pt x="32" y="485"/>
                        </a:cubicBezTo>
                        <a:cubicBezTo>
                          <a:pt x="33" y="486"/>
                          <a:pt x="33" y="486"/>
                          <a:pt x="33" y="486"/>
                        </a:cubicBezTo>
                        <a:cubicBezTo>
                          <a:pt x="33" y="486"/>
                          <a:pt x="33" y="486"/>
                          <a:pt x="33" y="486"/>
                        </a:cubicBezTo>
                        <a:cubicBezTo>
                          <a:pt x="33" y="486"/>
                          <a:pt x="33" y="486"/>
                          <a:pt x="33" y="486"/>
                        </a:cubicBezTo>
                        <a:cubicBezTo>
                          <a:pt x="33" y="486"/>
                          <a:pt x="33" y="486"/>
                          <a:pt x="33" y="486"/>
                        </a:cubicBezTo>
                        <a:cubicBezTo>
                          <a:pt x="33" y="485"/>
                          <a:pt x="33" y="485"/>
                          <a:pt x="33" y="485"/>
                        </a:cubicBezTo>
                        <a:cubicBezTo>
                          <a:pt x="33" y="485"/>
                          <a:pt x="33" y="485"/>
                          <a:pt x="33" y="485"/>
                        </a:cubicBezTo>
                        <a:cubicBezTo>
                          <a:pt x="33" y="485"/>
                          <a:pt x="33" y="485"/>
                          <a:pt x="33" y="485"/>
                        </a:cubicBezTo>
                        <a:cubicBezTo>
                          <a:pt x="33" y="485"/>
                          <a:pt x="33" y="485"/>
                          <a:pt x="33" y="485"/>
                        </a:cubicBezTo>
                        <a:cubicBezTo>
                          <a:pt x="33" y="485"/>
                          <a:pt x="33" y="485"/>
                          <a:pt x="33" y="485"/>
                        </a:cubicBezTo>
                        <a:cubicBezTo>
                          <a:pt x="33" y="485"/>
                          <a:pt x="33" y="485"/>
                          <a:pt x="33" y="485"/>
                        </a:cubicBezTo>
                        <a:cubicBezTo>
                          <a:pt x="33" y="485"/>
                          <a:pt x="33" y="485"/>
                          <a:pt x="33" y="485"/>
                        </a:cubicBezTo>
                        <a:cubicBezTo>
                          <a:pt x="33" y="484"/>
                          <a:pt x="33" y="484"/>
                          <a:pt x="33" y="484"/>
                        </a:cubicBezTo>
                        <a:cubicBezTo>
                          <a:pt x="33" y="484"/>
                          <a:pt x="33" y="484"/>
                          <a:pt x="33" y="484"/>
                        </a:cubicBezTo>
                        <a:cubicBezTo>
                          <a:pt x="33" y="484"/>
                          <a:pt x="33" y="484"/>
                          <a:pt x="33" y="484"/>
                        </a:cubicBezTo>
                        <a:cubicBezTo>
                          <a:pt x="33" y="484"/>
                          <a:pt x="33" y="484"/>
                          <a:pt x="33" y="484"/>
                        </a:cubicBezTo>
                        <a:cubicBezTo>
                          <a:pt x="33" y="484"/>
                          <a:pt x="33" y="484"/>
                          <a:pt x="33" y="484"/>
                        </a:cubicBezTo>
                        <a:cubicBezTo>
                          <a:pt x="33" y="483"/>
                          <a:pt x="33" y="483"/>
                          <a:pt x="33" y="483"/>
                        </a:cubicBezTo>
                        <a:cubicBezTo>
                          <a:pt x="33" y="483"/>
                          <a:pt x="33" y="483"/>
                          <a:pt x="33" y="483"/>
                        </a:cubicBezTo>
                        <a:cubicBezTo>
                          <a:pt x="33" y="483"/>
                          <a:pt x="33" y="483"/>
                          <a:pt x="33" y="483"/>
                        </a:cubicBezTo>
                        <a:cubicBezTo>
                          <a:pt x="33" y="483"/>
                          <a:pt x="33" y="483"/>
                          <a:pt x="33" y="483"/>
                        </a:cubicBezTo>
                        <a:cubicBezTo>
                          <a:pt x="33" y="483"/>
                          <a:pt x="33" y="483"/>
                          <a:pt x="33" y="483"/>
                        </a:cubicBezTo>
                        <a:cubicBezTo>
                          <a:pt x="33" y="483"/>
                          <a:pt x="33" y="483"/>
                          <a:pt x="33" y="483"/>
                        </a:cubicBezTo>
                        <a:cubicBezTo>
                          <a:pt x="33" y="483"/>
                          <a:pt x="33" y="483"/>
                          <a:pt x="33" y="483"/>
                        </a:cubicBezTo>
                        <a:cubicBezTo>
                          <a:pt x="32" y="482"/>
                          <a:pt x="32" y="482"/>
                          <a:pt x="32" y="482"/>
                        </a:cubicBezTo>
                        <a:cubicBezTo>
                          <a:pt x="32" y="482"/>
                          <a:pt x="32" y="482"/>
                          <a:pt x="32" y="482"/>
                        </a:cubicBezTo>
                        <a:cubicBezTo>
                          <a:pt x="32" y="482"/>
                          <a:pt x="32" y="482"/>
                          <a:pt x="32" y="482"/>
                        </a:cubicBezTo>
                        <a:cubicBezTo>
                          <a:pt x="32" y="482"/>
                          <a:pt x="32" y="482"/>
                          <a:pt x="32" y="482"/>
                        </a:cubicBezTo>
                        <a:cubicBezTo>
                          <a:pt x="32" y="482"/>
                          <a:pt x="32" y="482"/>
                          <a:pt x="32" y="482"/>
                        </a:cubicBezTo>
                        <a:cubicBezTo>
                          <a:pt x="32" y="482"/>
                          <a:pt x="32" y="482"/>
                          <a:pt x="32" y="482"/>
                        </a:cubicBezTo>
                        <a:cubicBezTo>
                          <a:pt x="32" y="481"/>
                          <a:pt x="32" y="481"/>
                          <a:pt x="32" y="481"/>
                        </a:cubicBezTo>
                        <a:cubicBezTo>
                          <a:pt x="32" y="481"/>
                          <a:pt x="32" y="481"/>
                          <a:pt x="32" y="481"/>
                        </a:cubicBezTo>
                        <a:cubicBezTo>
                          <a:pt x="32" y="481"/>
                          <a:pt x="32" y="481"/>
                          <a:pt x="32" y="481"/>
                        </a:cubicBezTo>
                        <a:cubicBezTo>
                          <a:pt x="32" y="481"/>
                          <a:pt x="32" y="481"/>
                          <a:pt x="32" y="481"/>
                        </a:cubicBezTo>
                        <a:cubicBezTo>
                          <a:pt x="32" y="481"/>
                          <a:pt x="32" y="481"/>
                          <a:pt x="32" y="481"/>
                        </a:cubicBezTo>
                        <a:cubicBezTo>
                          <a:pt x="31" y="480"/>
                          <a:pt x="31" y="480"/>
                          <a:pt x="31" y="480"/>
                        </a:cubicBezTo>
                        <a:cubicBezTo>
                          <a:pt x="31" y="480"/>
                          <a:pt x="31" y="480"/>
                          <a:pt x="31" y="480"/>
                        </a:cubicBezTo>
                        <a:cubicBezTo>
                          <a:pt x="31" y="480"/>
                          <a:pt x="31" y="480"/>
                          <a:pt x="31" y="480"/>
                        </a:cubicBezTo>
                        <a:cubicBezTo>
                          <a:pt x="31" y="480"/>
                          <a:pt x="31" y="480"/>
                          <a:pt x="31" y="480"/>
                        </a:cubicBezTo>
                        <a:cubicBezTo>
                          <a:pt x="31" y="480"/>
                          <a:pt x="31" y="480"/>
                          <a:pt x="31" y="480"/>
                        </a:cubicBezTo>
                        <a:cubicBezTo>
                          <a:pt x="31" y="480"/>
                          <a:pt x="31" y="480"/>
                          <a:pt x="31" y="480"/>
                        </a:cubicBezTo>
                        <a:cubicBezTo>
                          <a:pt x="31" y="480"/>
                          <a:pt x="31" y="480"/>
                          <a:pt x="31" y="480"/>
                        </a:cubicBezTo>
                        <a:cubicBezTo>
                          <a:pt x="31" y="479"/>
                          <a:pt x="31" y="479"/>
                          <a:pt x="31" y="479"/>
                        </a:cubicBezTo>
                        <a:cubicBezTo>
                          <a:pt x="31" y="479"/>
                          <a:pt x="31" y="479"/>
                          <a:pt x="31" y="479"/>
                        </a:cubicBezTo>
                        <a:cubicBezTo>
                          <a:pt x="31" y="479"/>
                          <a:pt x="31" y="479"/>
                          <a:pt x="31" y="479"/>
                        </a:cubicBezTo>
                        <a:cubicBezTo>
                          <a:pt x="31" y="479"/>
                          <a:pt x="31" y="479"/>
                          <a:pt x="31" y="479"/>
                        </a:cubicBezTo>
                        <a:cubicBezTo>
                          <a:pt x="31" y="479"/>
                          <a:pt x="31" y="479"/>
                          <a:pt x="31" y="479"/>
                        </a:cubicBezTo>
                        <a:cubicBezTo>
                          <a:pt x="32" y="479"/>
                          <a:pt x="32" y="479"/>
                          <a:pt x="32" y="479"/>
                        </a:cubicBezTo>
                        <a:cubicBezTo>
                          <a:pt x="32" y="479"/>
                          <a:pt x="32" y="479"/>
                          <a:pt x="32" y="479"/>
                        </a:cubicBezTo>
                        <a:cubicBezTo>
                          <a:pt x="32" y="478"/>
                          <a:pt x="32" y="478"/>
                          <a:pt x="32" y="478"/>
                        </a:cubicBezTo>
                        <a:cubicBezTo>
                          <a:pt x="32" y="478"/>
                          <a:pt x="32" y="478"/>
                          <a:pt x="32" y="478"/>
                        </a:cubicBezTo>
                        <a:cubicBezTo>
                          <a:pt x="32" y="478"/>
                          <a:pt x="32" y="478"/>
                          <a:pt x="32" y="478"/>
                        </a:cubicBezTo>
                        <a:cubicBezTo>
                          <a:pt x="32" y="478"/>
                          <a:pt x="32" y="478"/>
                          <a:pt x="32" y="478"/>
                        </a:cubicBezTo>
                        <a:cubicBezTo>
                          <a:pt x="32" y="478"/>
                          <a:pt x="32" y="478"/>
                          <a:pt x="32" y="478"/>
                        </a:cubicBezTo>
                        <a:cubicBezTo>
                          <a:pt x="32" y="477"/>
                          <a:pt x="32" y="477"/>
                          <a:pt x="32" y="477"/>
                        </a:cubicBezTo>
                        <a:cubicBezTo>
                          <a:pt x="32" y="477"/>
                          <a:pt x="32" y="477"/>
                          <a:pt x="32" y="477"/>
                        </a:cubicBezTo>
                        <a:cubicBezTo>
                          <a:pt x="32" y="477"/>
                          <a:pt x="32" y="477"/>
                          <a:pt x="32" y="477"/>
                        </a:cubicBezTo>
                        <a:cubicBezTo>
                          <a:pt x="32" y="477"/>
                          <a:pt x="32" y="477"/>
                          <a:pt x="32" y="477"/>
                        </a:cubicBezTo>
                        <a:cubicBezTo>
                          <a:pt x="32" y="477"/>
                          <a:pt x="32" y="477"/>
                          <a:pt x="32" y="477"/>
                        </a:cubicBezTo>
                        <a:cubicBezTo>
                          <a:pt x="33" y="476"/>
                          <a:pt x="33" y="476"/>
                          <a:pt x="33" y="476"/>
                        </a:cubicBezTo>
                        <a:cubicBezTo>
                          <a:pt x="33" y="476"/>
                          <a:pt x="33" y="476"/>
                          <a:pt x="33" y="476"/>
                        </a:cubicBezTo>
                        <a:cubicBezTo>
                          <a:pt x="33" y="476"/>
                          <a:pt x="33" y="476"/>
                          <a:pt x="33" y="476"/>
                        </a:cubicBezTo>
                        <a:cubicBezTo>
                          <a:pt x="33" y="476"/>
                          <a:pt x="33" y="476"/>
                          <a:pt x="33" y="476"/>
                        </a:cubicBezTo>
                        <a:cubicBezTo>
                          <a:pt x="33" y="476"/>
                          <a:pt x="33" y="476"/>
                          <a:pt x="33" y="476"/>
                        </a:cubicBezTo>
                        <a:cubicBezTo>
                          <a:pt x="33" y="476"/>
                          <a:pt x="33" y="476"/>
                          <a:pt x="33" y="476"/>
                        </a:cubicBezTo>
                        <a:cubicBezTo>
                          <a:pt x="33" y="476"/>
                          <a:pt x="33" y="476"/>
                          <a:pt x="33" y="476"/>
                        </a:cubicBezTo>
                        <a:cubicBezTo>
                          <a:pt x="33" y="476"/>
                          <a:pt x="33" y="476"/>
                          <a:pt x="33" y="476"/>
                        </a:cubicBezTo>
                        <a:cubicBezTo>
                          <a:pt x="32" y="476"/>
                          <a:pt x="32" y="476"/>
                          <a:pt x="32" y="476"/>
                        </a:cubicBezTo>
                        <a:cubicBezTo>
                          <a:pt x="32" y="476"/>
                          <a:pt x="32" y="476"/>
                          <a:pt x="32" y="476"/>
                        </a:cubicBezTo>
                        <a:cubicBezTo>
                          <a:pt x="32" y="476"/>
                          <a:pt x="32" y="476"/>
                          <a:pt x="32" y="476"/>
                        </a:cubicBezTo>
                        <a:cubicBezTo>
                          <a:pt x="32" y="475"/>
                          <a:pt x="32" y="475"/>
                          <a:pt x="32" y="475"/>
                        </a:cubicBezTo>
                        <a:cubicBezTo>
                          <a:pt x="32" y="475"/>
                          <a:pt x="32" y="475"/>
                          <a:pt x="32" y="475"/>
                        </a:cubicBezTo>
                        <a:cubicBezTo>
                          <a:pt x="32" y="475"/>
                          <a:pt x="32" y="475"/>
                          <a:pt x="32" y="475"/>
                        </a:cubicBezTo>
                        <a:cubicBezTo>
                          <a:pt x="32" y="475"/>
                          <a:pt x="32" y="475"/>
                          <a:pt x="32" y="475"/>
                        </a:cubicBezTo>
                        <a:cubicBezTo>
                          <a:pt x="32" y="475"/>
                          <a:pt x="32" y="475"/>
                          <a:pt x="32" y="475"/>
                        </a:cubicBezTo>
                        <a:cubicBezTo>
                          <a:pt x="32" y="474"/>
                          <a:pt x="32" y="474"/>
                          <a:pt x="32" y="474"/>
                        </a:cubicBezTo>
                        <a:cubicBezTo>
                          <a:pt x="32" y="474"/>
                          <a:pt x="32" y="474"/>
                          <a:pt x="32" y="474"/>
                        </a:cubicBezTo>
                        <a:cubicBezTo>
                          <a:pt x="32" y="474"/>
                          <a:pt x="32" y="474"/>
                          <a:pt x="32" y="474"/>
                        </a:cubicBezTo>
                        <a:cubicBezTo>
                          <a:pt x="32" y="474"/>
                          <a:pt x="32" y="474"/>
                          <a:pt x="32" y="474"/>
                        </a:cubicBezTo>
                        <a:cubicBezTo>
                          <a:pt x="32" y="474"/>
                          <a:pt x="32" y="474"/>
                          <a:pt x="32" y="474"/>
                        </a:cubicBezTo>
                        <a:cubicBezTo>
                          <a:pt x="32" y="474"/>
                          <a:pt x="32" y="474"/>
                          <a:pt x="32" y="474"/>
                        </a:cubicBezTo>
                        <a:cubicBezTo>
                          <a:pt x="33" y="474"/>
                          <a:pt x="33" y="474"/>
                          <a:pt x="33" y="474"/>
                        </a:cubicBezTo>
                        <a:cubicBezTo>
                          <a:pt x="33" y="474"/>
                          <a:pt x="33" y="474"/>
                          <a:pt x="33" y="474"/>
                        </a:cubicBezTo>
                        <a:cubicBezTo>
                          <a:pt x="33" y="474"/>
                          <a:pt x="33" y="474"/>
                          <a:pt x="33" y="474"/>
                        </a:cubicBezTo>
                        <a:cubicBezTo>
                          <a:pt x="33" y="473"/>
                          <a:pt x="33" y="473"/>
                          <a:pt x="33" y="473"/>
                        </a:cubicBezTo>
                        <a:cubicBezTo>
                          <a:pt x="33" y="473"/>
                          <a:pt x="33" y="473"/>
                          <a:pt x="33" y="473"/>
                        </a:cubicBezTo>
                        <a:cubicBezTo>
                          <a:pt x="33" y="473"/>
                          <a:pt x="33" y="473"/>
                          <a:pt x="33" y="473"/>
                        </a:cubicBezTo>
                        <a:cubicBezTo>
                          <a:pt x="34" y="473"/>
                          <a:pt x="34" y="473"/>
                          <a:pt x="34" y="473"/>
                        </a:cubicBezTo>
                        <a:cubicBezTo>
                          <a:pt x="34" y="473"/>
                          <a:pt x="34" y="473"/>
                          <a:pt x="34" y="473"/>
                        </a:cubicBezTo>
                        <a:cubicBezTo>
                          <a:pt x="34" y="473"/>
                          <a:pt x="34" y="473"/>
                          <a:pt x="34" y="473"/>
                        </a:cubicBezTo>
                        <a:cubicBezTo>
                          <a:pt x="34" y="473"/>
                          <a:pt x="34" y="473"/>
                          <a:pt x="34" y="473"/>
                        </a:cubicBezTo>
                        <a:cubicBezTo>
                          <a:pt x="34" y="473"/>
                          <a:pt x="34" y="473"/>
                          <a:pt x="34" y="473"/>
                        </a:cubicBezTo>
                        <a:cubicBezTo>
                          <a:pt x="34" y="473"/>
                          <a:pt x="34" y="473"/>
                          <a:pt x="34" y="473"/>
                        </a:cubicBezTo>
                        <a:cubicBezTo>
                          <a:pt x="34" y="472"/>
                          <a:pt x="34" y="472"/>
                          <a:pt x="34" y="472"/>
                        </a:cubicBezTo>
                        <a:cubicBezTo>
                          <a:pt x="34" y="472"/>
                          <a:pt x="34" y="472"/>
                          <a:pt x="34" y="472"/>
                        </a:cubicBezTo>
                        <a:cubicBezTo>
                          <a:pt x="34" y="472"/>
                          <a:pt x="34" y="472"/>
                          <a:pt x="34" y="472"/>
                        </a:cubicBezTo>
                        <a:cubicBezTo>
                          <a:pt x="34" y="472"/>
                          <a:pt x="34" y="472"/>
                          <a:pt x="34" y="472"/>
                        </a:cubicBezTo>
                        <a:cubicBezTo>
                          <a:pt x="34" y="472"/>
                          <a:pt x="34" y="472"/>
                          <a:pt x="34" y="472"/>
                        </a:cubicBezTo>
                        <a:cubicBezTo>
                          <a:pt x="34" y="472"/>
                          <a:pt x="34" y="472"/>
                          <a:pt x="34" y="472"/>
                        </a:cubicBezTo>
                        <a:cubicBezTo>
                          <a:pt x="35" y="472"/>
                          <a:pt x="35" y="472"/>
                          <a:pt x="35" y="472"/>
                        </a:cubicBezTo>
                        <a:cubicBezTo>
                          <a:pt x="35" y="472"/>
                          <a:pt x="35" y="472"/>
                          <a:pt x="35" y="472"/>
                        </a:cubicBezTo>
                        <a:cubicBezTo>
                          <a:pt x="35" y="472"/>
                          <a:pt x="35" y="472"/>
                          <a:pt x="35" y="472"/>
                        </a:cubicBezTo>
                        <a:cubicBezTo>
                          <a:pt x="35" y="472"/>
                          <a:pt x="35" y="472"/>
                          <a:pt x="35" y="472"/>
                        </a:cubicBezTo>
                        <a:cubicBezTo>
                          <a:pt x="35" y="472"/>
                          <a:pt x="35" y="472"/>
                          <a:pt x="35" y="472"/>
                        </a:cubicBezTo>
                        <a:cubicBezTo>
                          <a:pt x="35" y="472"/>
                          <a:pt x="35" y="472"/>
                          <a:pt x="35" y="472"/>
                        </a:cubicBezTo>
                        <a:cubicBezTo>
                          <a:pt x="35" y="471"/>
                          <a:pt x="35" y="471"/>
                          <a:pt x="35" y="471"/>
                        </a:cubicBezTo>
                        <a:cubicBezTo>
                          <a:pt x="36" y="471"/>
                          <a:pt x="36" y="471"/>
                          <a:pt x="36" y="471"/>
                        </a:cubicBezTo>
                        <a:cubicBezTo>
                          <a:pt x="36" y="471"/>
                          <a:pt x="36" y="471"/>
                          <a:pt x="36" y="471"/>
                        </a:cubicBezTo>
                        <a:cubicBezTo>
                          <a:pt x="36" y="471"/>
                          <a:pt x="36" y="471"/>
                          <a:pt x="36" y="471"/>
                        </a:cubicBezTo>
                        <a:cubicBezTo>
                          <a:pt x="36" y="471"/>
                          <a:pt x="36" y="471"/>
                          <a:pt x="36" y="471"/>
                        </a:cubicBezTo>
                        <a:cubicBezTo>
                          <a:pt x="36" y="471"/>
                          <a:pt x="36" y="471"/>
                          <a:pt x="36" y="471"/>
                        </a:cubicBezTo>
                        <a:cubicBezTo>
                          <a:pt x="36" y="471"/>
                          <a:pt x="36" y="471"/>
                          <a:pt x="36" y="471"/>
                        </a:cubicBezTo>
                        <a:cubicBezTo>
                          <a:pt x="36" y="471"/>
                          <a:pt x="36" y="471"/>
                          <a:pt x="36" y="471"/>
                        </a:cubicBezTo>
                        <a:cubicBezTo>
                          <a:pt x="36" y="471"/>
                          <a:pt x="36" y="471"/>
                          <a:pt x="36" y="471"/>
                        </a:cubicBezTo>
                        <a:cubicBezTo>
                          <a:pt x="36" y="471"/>
                          <a:pt x="36" y="471"/>
                          <a:pt x="36" y="471"/>
                        </a:cubicBezTo>
                        <a:cubicBezTo>
                          <a:pt x="36" y="471"/>
                          <a:pt x="36" y="471"/>
                          <a:pt x="36" y="471"/>
                        </a:cubicBezTo>
                        <a:cubicBezTo>
                          <a:pt x="36" y="471"/>
                          <a:pt x="36" y="471"/>
                          <a:pt x="36" y="471"/>
                        </a:cubicBezTo>
                        <a:cubicBezTo>
                          <a:pt x="36" y="471"/>
                          <a:pt x="36" y="471"/>
                          <a:pt x="36" y="471"/>
                        </a:cubicBezTo>
                        <a:cubicBezTo>
                          <a:pt x="36" y="471"/>
                          <a:pt x="36" y="471"/>
                          <a:pt x="36" y="471"/>
                        </a:cubicBezTo>
                        <a:cubicBezTo>
                          <a:pt x="35" y="471"/>
                          <a:pt x="35" y="471"/>
                          <a:pt x="35" y="471"/>
                        </a:cubicBezTo>
                        <a:cubicBezTo>
                          <a:pt x="35" y="471"/>
                          <a:pt x="35" y="471"/>
                          <a:pt x="35" y="471"/>
                        </a:cubicBezTo>
                        <a:cubicBezTo>
                          <a:pt x="35" y="471"/>
                          <a:pt x="35" y="471"/>
                          <a:pt x="35" y="471"/>
                        </a:cubicBezTo>
                        <a:cubicBezTo>
                          <a:pt x="35" y="470"/>
                          <a:pt x="35" y="470"/>
                          <a:pt x="35" y="470"/>
                        </a:cubicBezTo>
                        <a:cubicBezTo>
                          <a:pt x="35" y="470"/>
                          <a:pt x="35" y="470"/>
                          <a:pt x="35" y="470"/>
                        </a:cubicBezTo>
                        <a:cubicBezTo>
                          <a:pt x="35" y="470"/>
                          <a:pt x="35" y="470"/>
                          <a:pt x="35" y="470"/>
                        </a:cubicBezTo>
                        <a:cubicBezTo>
                          <a:pt x="35" y="470"/>
                          <a:pt x="35" y="470"/>
                          <a:pt x="35" y="470"/>
                        </a:cubicBezTo>
                        <a:cubicBezTo>
                          <a:pt x="34" y="470"/>
                          <a:pt x="34" y="470"/>
                          <a:pt x="34" y="470"/>
                        </a:cubicBezTo>
                        <a:cubicBezTo>
                          <a:pt x="34" y="470"/>
                          <a:pt x="34" y="470"/>
                          <a:pt x="34" y="470"/>
                        </a:cubicBezTo>
                        <a:cubicBezTo>
                          <a:pt x="34" y="470"/>
                          <a:pt x="34" y="470"/>
                          <a:pt x="34" y="470"/>
                        </a:cubicBezTo>
                        <a:cubicBezTo>
                          <a:pt x="34" y="470"/>
                          <a:pt x="34" y="470"/>
                          <a:pt x="34" y="470"/>
                        </a:cubicBezTo>
                        <a:cubicBezTo>
                          <a:pt x="34" y="470"/>
                          <a:pt x="34" y="470"/>
                          <a:pt x="34" y="470"/>
                        </a:cubicBezTo>
                        <a:cubicBezTo>
                          <a:pt x="34" y="470"/>
                          <a:pt x="34" y="470"/>
                          <a:pt x="34" y="470"/>
                        </a:cubicBezTo>
                        <a:cubicBezTo>
                          <a:pt x="33" y="470"/>
                          <a:pt x="33" y="470"/>
                          <a:pt x="33" y="470"/>
                        </a:cubicBezTo>
                        <a:cubicBezTo>
                          <a:pt x="33" y="470"/>
                          <a:pt x="33" y="470"/>
                          <a:pt x="33" y="470"/>
                        </a:cubicBezTo>
                        <a:cubicBezTo>
                          <a:pt x="33" y="470"/>
                          <a:pt x="33" y="470"/>
                          <a:pt x="33" y="470"/>
                        </a:cubicBezTo>
                        <a:cubicBezTo>
                          <a:pt x="33" y="469"/>
                          <a:pt x="33" y="469"/>
                          <a:pt x="33" y="469"/>
                        </a:cubicBezTo>
                        <a:cubicBezTo>
                          <a:pt x="33" y="469"/>
                          <a:pt x="33" y="469"/>
                          <a:pt x="33" y="469"/>
                        </a:cubicBezTo>
                        <a:cubicBezTo>
                          <a:pt x="33" y="469"/>
                          <a:pt x="33" y="469"/>
                          <a:pt x="33" y="469"/>
                        </a:cubicBezTo>
                        <a:cubicBezTo>
                          <a:pt x="33" y="469"/>
                          <a:pt x="33" y="469"/>
                          <a:pt x="33" y="469"/>
                        </a:cubicBezTo>
                        <a:cubicBezTo>
                          <a:pt x="33" y="469"/>
                          <a:pt x="33" y="469"/>
                          <a:pt x="33" y="469"/>
                        </a:cubicBezTo>
                        <a:cubicBezTo>
                          <a:pt x="33" y="468"/>
                          <a:pt x="33" y="468"/>
                          <a:pt x="33" y="468"/>
                        </a:cubicBezTo>
                        <a:cubicBezTo>
                          <a:pt x="33" y="468"/>
                          <a:pt x="33" y="468"/>
                          <a:pt x="33" y="468"/>
                        </a:cubicBezTo>
                        <a:cubicBezTo>
                          <a:pt x="33" y="468"/>
                          <a:pt x="33" y="468"/>
                          <a:pt x="33" y="468"/>
                        </a:cubicBezTo>
                        <a:cubicBezTo>
                          <a:pt x="33" y="468"/>
                          <a:pt x="33" y="468"/>
                          <a:pt x="33" y="468"/>
                        </a:cubicBezTo>
                        <a:cubicBezTo>
                          <a:pt x="32" y="468"/>
                          <a:pt x="32" y="468"/>
                          <a:pt x="32" y="468"/>
                        </a:cubicBezTo>
                        <a:cubicBezTo>
                          <a:pt x="32" y="468"/>
                          <a:pt x="32" y="468"/>
                          <a:pt x="32" y="468"/>
                        </a:cubicBezTo>
                        <a:cubicBezTo>
                          <a:pt x="32" y="468"/>
                          <a:pt x="32" y="468"/>
                          <a:pt x="32" y="468"/>
                        </a:cubicBezTo>
                        <a:cubicBezTo>
                          <a:pt x="32" y="468"/>
                          <a:pt x="32" y="468"/>
                          <a:pt x="32" y="468"/>
                        </a:cubicBezTo>
                        <a:cubicBezTo>
                          <a:pt x="32" y="468"/>
                          <a:pt x="32" y="468"/>
                          <a:pt x="32" y="468"/>
                        </a:cubicBezTo>
                        <a:cubicBezTo>
                          <a:pt x="32" y="468"/>
                          <a:pt x="32" y="468"/>
                          <a:pt x="32" y="468"/>
                        </a:cubicBezTo>
                        <a:cubicBezTo>
                          <a:pt x="32" y="468"/>
                          <a:pt x="32" y="468"/>
                          <a:pt x="32" y="468"/>
                        </a:cubicBezTo>
                        <a:cubicBezTo>
                          <a:pt x="32" y="468"/>
                          <a:pt x="32" y="468"/>
                          <a:pt x="32" y="468"/>
                        </a:cubicBezTo>
                        <a:cubicBezTo>
                          <a:pt x="32" y="467"/>
                          <a:pt x="32" y="467"/>
                          <a:pt x="32" y="467"/>
                        </a:cubicBezTo>
                        <a:cubicBezTo>
                          <a:pt x="32" y="467"/>
                          <a:pt x="32" y="467"/>
                          <a:pt x="32" y="467"/>
                        </a:cubicBezTo>
                        <a:cubicBezTo>
                          <a:pt x="32" y="467"/>
                          <a:pt x="32" y="467"/>
                          <a:pt x="32" y="467"/>
                        </a:cubicBezTo>
                        <a:cubicBezTo>
                          <a:pt x="32" y="467"/>
                          <a:pt x="32" y="467"/>
                          <a:pt x="32" y="467"/>
                        </a:cubicBezTo>
                        <a:cubicBezTo>
                          <a:pt x="32" y="467"/>
                          <a:pt x="32" y="467"/>
                          <a:pt x="32" y="467"/>
                        </a:cubicBezTo>
                        <a:cubicBezTo>
                          <a:pt x="32" y="467"/>
                          <a:pt x="32" y="467"/>
                          <a:pt x="32" y="467"/>
                        </a:cubicBezTo>
                        <a:cubicBezTo>
                          <a:pt x="32" y="467"/>
                          <a:pt x="32" y="467"/>
                          <a:pt x="32" y="467"/>
                        </a:cubicBezTo>
                        <a:cubicBezTo>
                          <a:pt x="32" y="466"/>
                          <a:pt x="32" y="466"/>
                          <a:pt x="32" y="466"/>
                        </a:cubicBezTo>
                        <a:cubicBezTo>
                          <a:pt x="32" y="466"/>
                          <a:pt x="32" y="466"/>
                          <a:pt x="32" y="466"/>
                        </a:cubicBezTo>
                        <a:cubicBezTo>
                          <a:pt x="31" y="466"/>
                          <a:pt x="31" y="466"/>
                          <a:pt x="31" y="466"/>
                        </a:cubicBezTo>
                        <a:cubicBezTo>
                          <a:pt x="31" y="466"/>
                          <a:pt x="31" y="466"/>
                          <a:pt x="31" y="466"/>
                        </a:cubicBezTo>
                        <a:cubicBezTo>
                          <a:pt x="31" y="466"/>
                          <a:pt x="31" y="466"/>
                          <a:pt x="31" y="466"/>
                        </a:cubicBezTo>
                        <a:cubicBezTo>
                          <a:pt x="31" y="466"/>
                          <a:pt x="31" y="466"/>
                          <a:pt x="31" y="466"/>
                        </a:cubicBezTo>
                        <a:cubicBezTo>
                          <a:pt x="31" y="466"/>
                          <a:pt x="31" y="466"/>
                          <a:pt x="31" y="466"/>
                        </a:cubicBezTo>
                        <a:cubicBezTo>
                          <a:pt x="31" y="465"/>
                          <a:pt x="31" y="465"/>
                          <a:pt x="31" y="465"/>
                        </a:cubicBezTo>
                        <a:cubicBezTo>
                          <a:pt x="31" y="465"/>
                          <a:pt x="31" y="465"/>
                          <a:pt x="31" y="465"/>
                        </a:cubicBezTo>
                        <a:cubicBezTo>
                          <a:pt x="31" y="465"/>
                          <a:pt x="31" y="465"/>
                          <a:pt x="31" y="465"/>
                        </a:cubicBezTo>
                        <a:cubicBezTo>
                          <a:pt x="31" y="465"/>
                          <a:pt x="31" y="465"/>
                          <a:pt x="31" y="465"/>
                        </a:cubicBezTo>
                        <a:cubicBezTo>
                          <a:pt x="31" y="465"/>
                          <a:pt x="31" y="465"/>
                          <a:pt x="31" y="465"/>
                        </a:cubicBezTo>
                        <a:cubicBezTo>
                          <a:pt x="31" y="465"/>
                          <a:pt x="31" y="465"/>
                          <a:pt x="31" y="465"/>
                        </a:cubicBezTo>
                        <a:cubicBezTo>
                          <a:pt x="31" y="465"/>
                          <a:pt x="31" y="465"/>
                          <a:pt x="31" y="465"/>
                        </a:cubicBezTo>
                        <a:cubicBezTo>
                          <a:pt x="31" y="464"/>
                          <a:pt x="31" y="464"/>
                          <a:pt x="31" y="464"/>
                        </a:cubicBezTo>
                        <a:cubicBezTo>
                          <a:pt x="31" y="464"/>
                          <a:pt x="31" y="464"/>
                          <a:pt x="31" y="464"/>
                        </a:cubicBezTo>
                        <a:cubicBezTo>
                          <a:pt x="31" y="464"/>
                          <a:pt x="31" y="464"/>
                          <a:pt x="31" y="464"/>
                        </a:cubicBezTo>
                        <a:cubicBezTo>
                          <a:pt x="31" y="464"/>
                          <a:pt x="31" y="464"/>
                          <a:pt x="31" y="464"/>
                        </a:cubicBezTo>
                        <a:cubicBezTo>
                          <a:pt x="31" y="464"/>
                          <a:pt x="31" y="464"/>
                          <a:pt x="31" y="464"/>
                        </a:cubicBezTo>
                        <a:cubicBezTo>
                          <a:pt x="31" y="464"/>
                          <a:pt x="31" y="464"/>
                          <a:pt x="31" y="464"/>
                        </a:cubicBezTo>
                        <a:cubicBezTo>
                          <a:pt x="31" y="463"/>
                          <a:pt x="31" y="463"/>
                          <a:pt x="31" y="463"/>
                        </a:cubicBezTo>
                        <a:cubicBezTo>
                          <a:pt x="31" y="463"/>
                          <a:pt x="31" y="463"/>
                          <a:pt x="31" y="463"/>
                        </a:cubicBezTo>
                        <a:cubicBezTo>
                          <a:pt x="31" y="463"/>
                          <a:pt x="31" y="463"/>
                          <a:pt x="31" y="463"/>
                        </a:cubicBezTo>
                        <a:cubicBezTo>
                          <a:pt x="31" y="463"/>
                          <a:pt x="31" y="463"/>
                          <a:pt x="31" y="463"/>
                        </a:cubicBezTo>
                        <a:cubicBezTo>
                          <a:pt x="30" y="463"/>
                          <a:pt x="30" y="463"/>
                          <a:pt x="30" y="463"/>
                        </a:cubicBezTo>
                        <a:cubicBezTo>
                          <a:pt x="30" y="463"/>
                          <a:pt x="30" y="463"/>
                          <a:pt x="30" y="463"/>
                        </a:cubicBezTo>
                        <a:cubicBezTo>
                          <a:pt x="30" y="463"/>
                          <a:pt x="30" y="463"/>
                          <a:pt x="30" y="463"/>
                        </a:cubicBezTo>
                        <a:cubicBezTo>
                          <a:pt x="30" y="463"/>
                          <a:pt x="30" y="463"/>
                          <a:pt x="30" y="463"/>
                        </a:cubicBezTo>
                        <a:cubicBezTo>
                          <a:pt x="29" y="463"/>
                          <a:pt x="29" y="463"/>
                          <a:pt x="29" y="463"/>
                        </a:cubicBezTo>
                        <a:cubicBezTo>
                          <a:pt x="29" y="463"/>
                          <a:pt x="29" y="463"/>
                          <a:pt x="29" y="463"/>
                        </a:cubicBezTo>
                        <a:cubicBezTo>
                          <a:pt x="29" y="462"/>
                          <a:pt x="29" y="462"/>
                          <a:pt x="29" y="462"/>
                        </a:cubicBezTo>
                        <a:cubicBezTo>
                          <a:pt x="29" y="462"/>
                          <a:pt x="29" y="462"/>
                          <a:pt x="29" y="462"/>
                        </a:cubicBezTo>
                        <a:cubicBezTo>
                          <a:pt x="29" y="462"/>
                          <a:pt x="29" y="462"/>
                          <a:pt x="29" y="462"/>
                        </a:cubicBezTo>
                        <a:cubicBezTo>
                          <a:pt x="29" y="462"/>
                          <a:pt x="29" y="462"/>
                          <a:pt x="29" y="462"/>
                        </a:cubicBezTo>
                        <a:cubicBezTo>
                          <a:pt x="28" y="462"/>
                          <a:pt x="28" y="462"/>
                          <a:pt x="28" y="462"/>
                        </a:cubicBezTo>
                        <a:cubicBezTo>
                          <a:pt x="28" y="462"/>
                          <a:pt x="28" y="462"/>
                          <a:pt x="28" y="462"/>
                        </a:cubicBezTo>
                        <a:cubicBezTo>
                          <a:pt x="28" y="462"/>
                          <a:pt x="28" y="462"/>
                          <a:pt x="28" y="462"/>
                        </a:cubicBezTo>
                        <a:cubicBezTo>
                          <a:pt x="28" y="462"/>
                          <a:pt x="28" y="462"/>
                          <a:pt x="28" y="462"/>
                        </a:cubicBezTo>
                        <a:cubicBezTo>
                          <a:pt x="28" y="462"/>
                          <a:pt x="28" y="462"/>
                          <a:pt x="28" y="462"/>
                        </a:cubicBezTo>
                        <a:cubicBezTo>
                          <a:pt x="28" y="462"/>
                          <a:pt x="28" y="462"/>
                          <a:pt x="28" y="462"/>
                        </a:cubicBezTo>
                        <a:cubicBezTo>
                          <a:pt x="27" y="462"/>
                          <a:pt x="27" y="462"/>
                          <a:pt x="27" y="462"/>
                        </a:cubicBezTo>
                        <a:cubicBezTo>
                          <a:pt x="27" y="462"/>
                          <a:pt x="27" y="462"/>
                          <a:pt x="27" y="462"/>
                        </a:cubicBezTo>
                        <a:cubicBezTo>
                          <a:pt x="27" y="462"/>
                          <a:pt x="27" y="462"/>
                          <a:pt x="27" y="462"/>
                        </a:cubicBezTo>
                        <a:cubicBezTo>
                          <a:pt x="27" y="462"/>
                          <a:pt x="27" y="462"/>
                          <a:pt x="27" y="462"/>
                        </a:cubicBezTo>
                        <a:cubicBezTo>
                          <a:pt x="27" y="462"/>
                          <a:pt x="27" y="462"/>
                          <a:pt x="27" y="462"/>
                        </a:cubicBezTo>
                        <a:cubicBezTo>
                          <a:pt x="27" y="462"/>
                          <a:pt x="27" y="462"/>
                          <a:pt x="27" y="462"/>
                        </a:cubicBezTo>
                        <a:cubicBezTo>
                          <a:pt x="26" y="461"/>
                          <a:pt x="26" y="461"/>
                          <a:pt x="26" y="461"/>
                        </a:cubicBezTo>
                        <a:cubicBezTo>
                          <a:pt x="26" y="461"/>
                          <a:pt x="26" y="461"/>
                          <a:pt x="26" y="461"/>
                        </a:cubicBezTo>
                        <a:cubicBezTo>
                          <a:pt x="26" y="461"/>
                          <a:pt x="26" y="461"/>
                          <a:pt x="26" y="461"/>
                        </a:cubicBezTo>
                        <a:cubicBezTo>
                          <a:pt x="26" y="461"/>
                          <a:pt x="26" y="461"/>
                          <a:pt x="26" y="461"/>
                        </a:cubicBezTo>
                        <a:cubicBezTo>
                          <a:pt x="26" y="461"/>
                          <a:pt x="26" y="461"/>
                          <a:pt x="26" y="461"/>
                        </a:cubicBezTo>
                        <a:cubicBezTo>
                          <a:pt x="26" y="461"/>
                          <a:pt x="26" y="461"/>
                          <a:pt x="26" y="461"/>
                        </a:cubicBezTo>
                        <a:cubicBezTo>
                          <a:pt x="26" y="460"/>
                          <a:pt x="26" y="460"/>
                          <a:pt x="26" y="460"/>
                        </a:cubicBezTo>
                        <a:cubicBezTo>
                          <a:pt x="26" y="460"/>
                          <a:pt x="26" y="460"/>
                          <a:pt x="26" y="460"/>
                        </a:cubicBezTo>
                        <a:cubicBezTo>
                          <a:pt x="27" y="460"/>
                          <a:pt x="27" y="460"/>
                          <a:pt x="27" y="460"/>
                        </a:cubicBezTo>
                        <a:cubicBezTo>
                          <a:pt x="27" y="460"/>
                          <a:pt x="27" y="460"/>
                          <a:pt x="27" y="460"/>
                        </a:cubicBezTo>
                        <a:cubicBezTo>
                          <a:pt x="27" y="460"/>
                          <a:pt x="27" y="460"/>
                          <a:pt x="27" y="460"/>
                        </a:cubicBezTo>
                        <a:cubicBezTo>
                          <a:pt x="27" y="460"/>
                          <a:pt x="27" y="460"/>
                          <a:pt x="27" y="460"/>
                        </a:cubicBezTo>
                        <a:cubicBezTo>
                          <a:pt x="27" y="459"/>
                          <a:pt x="27" y="459"/>
                          <a:pt x="27" y="459"/>
                        </a:cubicBezTo>
                        <a:cubicBezTo>
                          <a:pt x="27" y="459"/>
                          <a:pt x="27" y="459"/>
                          <a:pt x="27" y="459"/>
                        </a:cubicBezTo>
                        <a:cubicBezTo>
                          <a:pt x="27" y="459"/>
                          <a:pt x="27" y="459"/>
                          <a:pt x="27" y="459"/>
                        </a:cubicBezTo>
                        <a:cubicBezTo>
                          <a:pt x="27" y="459"/>
                          <a:pt x="27" y="459"/>
                          <a:pt x="27" y="459"/>
                        </a:cubicBezTo>
                        <a:cubicBezTo>
                          <a:pt x="27" y="459"/>
                          <a:pt x="27" y="459"/>
                          <a:pt x="27" y="459"/>
                        </a:cubicBezTo>
                        <a:cubicBezTo>
                          <a:pt x="27" y="459"/>
                          <a:pt x="27" y="459"/>
                          <a:pt x="27" y="459"/>
                        </a:cubicBezTo>
                        <a:cubicBezTo>
                          <a:pt x="28" y="459"/>
                          <a:pt x="28" y="459"/>
                          <a:pt x="28" y="459"/>
                        </a:cubicBezTo>
                        <a:cubicBezTo>
                          <a:pt x="28" y="459"/>
                          <a:pt x="28" y="459"/>
                          <a:pt x="28" y="459"/>
                        </a:cubicBezTo>
                        <a:cubicBezTo>
                          <a:pt x="28" y="459"/>
                          <a:pt x="28" y="459"/>
                          <a:pt x="28" y="459"/>
                        </a:cubicBezTo>
                        <a:cubicBezTo>
                          <a:pt x="28" y="458"/>
                          <a:pt x="28" y="458"/>
                          <a:pt x="28" y="458"/>
                        </a:cubicBezTo>
                        <a:cubicBezTo>
                          <a:pt x="28" y="458"/>
                          <a:pt x="28" y="458"/>
                          <a:pt x="28" y="458"/>
                        </a:cubicBezTo>
                        <a:cubicBezTo>
                          <a:pt x="28" y="458"/>
                          <a:pt x="28" y="458"/>
                          <a:pt x="28" y="458"/>
                        </a:cubicBezTo>
                        <a:cubicBezTo>
                          <a:pt x="28" y="458"/>
                          <a:pt x="28" y="458"/>
                          <a:pt x="28" y="458"/>
                        </a:cubicBezTo>
                        <a:cubicBezTo>
                          <a:pt x="28" y="458"/>
                          <a:pt x="28" y="458"/>
                          <a:pt x="28" y="458"/>
                        </a:cubicBezTo>
                        <a:cubicBezTo>
                          <a:pt x="28" y="458"/>
                          <a:pt x="28" y="458"/>
                          <a:pt x="28" y="458"/>
                        </a:cubicBezTo>
                        <a:cubicBezTo>
                          <a:pt x="27" y="458"/>
                          <a:pt x="27" y="458"/>
                          <a:pt x="27" y="458"/>
                        </a:cubicBezTo>
                        <a:cubicBezTo>
                          <a:pt x="27" y="458"/>
                          <a:pt x="27" y="458"/>
                          <a:pt x="27" y="458"/>
                        </a:cubicBezTo>
                        <a:cubicBezTo>
                          <a:pt x="27" y="458"/>
                          <a:pt x="27" y="458"/>
                          <a:pt x="27" y="458"/>
                        </a:cubicBezTo>
                        <a:cubicBezTo>
                          <a:pt x="26" y="457"/>
                          <a:pt x="26" y="457"/>
                          <a:pt x="26" y="457"/>
                        </a:cubicBezTo>
                        <a:cubicBezTo>
                          <a:pt x="26" y="457"/>
                          <a:pt x="26" y="457"/>
                          <a:pt x="26" y="457"/>
                        </a:cubicBezTo>
                        <a:cubicBezTo>
                          <a:pt x="26" y="457"/>
                          <a:pt x="26" y="457"/>
                          <a:pt x="26" y="457"/>
                        </a:cubicBezTo>
                        <a:cubicBezTo>
                          <a:pt x="25" y="457"/>
                          <a:pt x="25" y="457"/>
                          <a:pt x="25" y="457"/>
                        </a:cubicBezTo>
                        <a:cubicBezTo>
                          <a:pt x="25" y="457"/>
                          <a:pt x="25" y="457"/>
                          <a:pt x="25" y="457"/>
                        </a:cubicBezTo>
                        <a:cubicBezTo>
                          <a:pt x="25" y="457"/>
                          <a:pt x="25" y="457"/>
                          <a:pt x="25" y="457"/>
                        </a:cubicBezTo>
                        <a:cubicBezTo>
                          <a:pt x="25" y="457"/>
                          <a:pt x="25" y="457"/>
                          <a:pt x="25" y="457"/>
                        </a:cubicBezTo>
                        <a:cubicBezTo>
                          <a:pt x="25" y="456"/>
                          <a:pt x="25" y="456"/>
                          <a:pt x="25" y="456"/>
                        </a:cubicBezTo>
                        <a:cubicBezTo>
                          <a:pt x="25" y="456"/>
                          <a:pt x="25" y="456"/>
                          <a:pt x="25" y="456"/>
                        </a:cubicBezTo>
                        <a:cubicBezTo>
                          <a:pt x="25" y="456"/>
                          <a:pt x="25" y="456"/>
                          <a:pt x="25" y="456"/>
                        </a:cubicBezTo>
                        <a:cubicBezTo>
                          <a:pt x="25" y="455"/>
                          <a:pt x="25" y="455"/>
                          <a:pt x="25" y="455"/>
                        </a:cubicBezTo>
                        <a:cubicBezTo>
                          <a:pt x="25" y="455"/>
                          <a:pt x="25" y="455"/>
                          <a:pt x="25" y="455"/>
                        </a:cubicBezTo>
                        <a:cubicBezTo>
                          <a:pt x="25" y="455"/>
                          <a:pt x="25" y="455"/>
                          <a:pt x="25" y="455"/>
                        </a:cubicBezTo>
                        <a:cubicBezTo>
                          <a:pt x="25" y="455"/>
                          <a:pt x="25" y="455"/>
                          <a:pt x="25" y="455"/>
                        </a:cubicBezTo>
                        <a:cubicBezTo>
                          <a:pt x="25" y="454"/>
                          <a:pt x="25" y="454"/>
                          <a:pt x="25" y="454"/>
                        </a:cubicBezTo>
                        <a:cubicBezTo>
                          <a:pt x="25" y="454"/>
                          <a:pt x="25" y="454"/>
                          <a:pt x="25" y="454"/>
                        </a:cubicBezTo>
                        <a:cubicBezTo>
                          <a:pt x="25" y="454"/>
                          <a:pt x="25" y="454"/>
                          <a:pt x="25" y="454"/>
                        </a:cubicBezTo>
                        <a:cubicBezTo>
                          <a:pt x="25" y="453"/>
                          <a:pt x="25" y="453"/>
                          <a:pt x="25" y="453"/>
                        </a:cubicBezTo>
                        <a:cubicBezTo>
                          <a:pt x="25" y="453"/>
                          <a:pt x="25" y="453"/>
                          <a:pt x="25" y="453"/>
                        </a:cubicBezTo>
                        <a:cubicBezTo>
                          <a:pt x="25" y="453"/>
                          <a:pt x="25" y="453"/>
                          <a:pt x="25" y="453"/>
                        </a:cubicBezTo>
                        <a:cubicBezTo>
                          <a:pt x="25" y="452"/>
                          <a:pt x="25" y="452"/>
                          <a:pt x="25" y="452"/>
                        </a:cubicBezTo>
                        <a:cubicBezTo>
                          <a:pt x="25" y="452"/>
                          <a:pt x="25" y="452"/>
                          <a:pt x="25" y="452"/>
                        </a:cubicBezTo>
                        <a:cubicBezTo>
                          <a:pt x="25" y="452"/>
                          <a:pt x="25" y="452"/>
                          <a:pt x="25" y="452"/>
                        </a:cubicBezTo>
                        <a:cubicBezTo>
                          <a:pt x="25" y="452"/>
                          <a:pt x="25" y="452"/>
                          <a:pt x="25" y="452"/>
                        </a:cubicBezTo>
                        <a:cubicBezTo>
                          <a:pt x="25" y="452"/>
                          <a:pt x="25" y="452"/>
                          <a:pt x="25" y="452"/>
                        </a:cubicBezTo>
                        <a:cubicBezTo>
                          <a:pt x="25" y="451"/>
                          <a:pt x="25" y="451"/>
                          <a:pt x="25" y="451"/>
                        </a:cubicBezTo>
                        <a:cubicBezTo>
                          <a:pt x="25" y="451"/>
                          <a:pt x="25" y="451"/>
                          <a:pt x="25" y="451"/>
                        </a:cubicBezTo>
                        <a:cubicBezTo>
                          <a:pt x="25" y="451"/>
                          <a:pt x="25" y="451"/>
                          <a:pt x="25" y="451"/>
                        </a:cubicBezTo>
                        <a:cubicBezTo>
                          <a:pt x="25" y="451"/>
                          <a:pt x="25" y="451"/>
                          <a:pt x="25" y="451"/>
                        </a:cubicBezTo>
                        <a:cubicBezTo>
                          <a:pt x="25" y="451"/>
                          <a:pt x="25" y="451"/>
                          <a:pt x="25" y="451"/>
                        </a:cubicBezTo>
                        <a:cubicBezTo>
                          <a:pt x="25" y="450"/>
                          <a:pt x="25" y="450"/>
                          <a:pt x="25" y="450"/>
                        </a:cubicBezTo>
                        <a:cubicBezTo>
                          <a:pt x="25" y="450"/>
                          <a:pt x="25" y="450"/>
                          <a:pt x="25" y="450"/>
                        </a:cubicBezTo>
                        <a:cubicBezTo>
                          <a:pt x="25" y="450"/>
                          <a:pt x="25" y="450"/>
                          <a:pt x="25" y="450"/>
                        </a:cubicBezTo>
                        <a:cubicBezTo>
                          <a:pt x="24" y="450"/>
                          <a:pt x="24" y="450"/>
                          <a:pt x="24" y="450"/>
                        </a:cubicBezTo>
                        <a:cubicBezTo>
                          <a:pt x="24" y="450"/>
                          <a:pt x="24" y="450"/>
                          <a:pt x="24" y="450"/>
                        </a:cubicBezTo>
                        <a:cubicBezTo>
                          <a:pt x="24" y="450"/>
                          <a:pt x="24" y="450"/>
                          <a:pt x="24" y="450"/>
                        </a:cubicBezTo>
                        <a:cubicBezTo>
                          <a:pt x="24" y="450"/>
                          <a:pt x="24" y="450"/>
                          <a:pt x="24" y="450"/>
                        </a:cubicBezTo>
                        <a:cubicBezTo>
                          <a:pt x="24" y="450"/>
                          <a:pt x="24" y="450"/>
                          <a:pt x="24" y="450"/>
                        </a:cubicBezTo>
                        <a:cubicBezTo>
                          <a:pt x="24" y="450"/>
                          <a:pt x="24" y="450"/>
                          <a:pt x="24" y="450"/>
                        </a:cubicBezTo>
                        <a:cubicBezTo>
                          <a:pt x="23" y="450"/>
                          <a:pt x="23" y="450"/>
                          <a:pt x="23" y="450"/>
                        </a:cubicBezTo>
                        <a:cubicBezTo>
                          <a:pt x="23" y="450"/>
                          <a:pt x="23" y="450"/>
                          <a:pt x="23" y="450"/>
                        </a:cubicBezTo>
                        <a:cubicBezTo>
                          <a:pt x="23" y="450"/>
                          <a:pt x="23" y="450"/>
                          <a:pt x="23" y="450"/>
                        </a:cubicBezTo>
                        <a:cubicBezTo>
                          <a:pt x="23" y="450"/>
                          <a:pt x="23" y="450"/>
                          <a:pt x="23" y="450"/>
                        </a:cubicBezTo>
                        <a:cubicBezTo>
                          <a:pt x="23" y="449"/>
                          <a:pt x="23" y="449"/>
                          <a:pt x="23" y="449"/>
                        </a:cubicBezTo>
                        <a:cubicBezTo>
                          <a:pt x="23" y="449"/>
                          <a:pt x="23" y="449"/>
                          <a:pt x="23" y="449"/>
                        </a:cubicBezTo>
                        <a:cubicBezTo>
                          <a:pt x="22" y="449"/>
                          <a:pt x="22" y="449"/>
                          <a:pt x="22" y="449"/>
                        </a:cubicBezTo>
                        <a:cubicBezTo>
                          <a:pt x="22" y="449"/>
                          <a:pt x="22" y="449"/>
                          <a:pt x="22" y="449"/>
                        </a:cubicBezTo>
                        <a:cubicBezTo>
                          <a:pt x="22" y="449"/>
                          <a:pt x="22" y="449"/>
                          <a:pt x="22" y="449"/>
                        </a:cubicBezTo>
                        <a:cubicBezTo>
                          <a:pt x="22" y="449"/>
                          <a:pt x="22" y="449"/>
                          <a:pt x="22" y="449"/>
                        </a:cubicBezTo>
                        <a:cubicBezTo>
                          <a:pt x="22" y="448"/>
                          <a:pt x="22" y="448"/>
                          <a:pt x="22" y="448"/>
                        </a:cubicBezTo>
                        <a:cubicBezTo>
                          <a:pt x="22" y="448"/>
                          <a:pt x="22" y="448"/>
                          <a:pt x="22" y="448"/>
                        </a:cubicBezTo>
                        <a:cubicBezTo>
                          <a:pt x="22" y="448"/>
                          <a:pt x="22" y="448"/>
                          <a:pt x="22" y="448"/>
                        </a:cubicBezTo>
                        <a:cubicBezTo>
                          <a:pt x="22" y="448"/>
                          <a:pt x="22" y="448"/>
                          <a:pt x="22" y="448"/>
                        </a:cubicBezTo>
                        <a:cubicBezTo>
                          <a:pt x="22" y="448"/>
                          <a:pt x="22" y="448"/>
                          <a:pt x="22" y="448"/>
                        </a:cubicBezTo>
                        <a:cubicBezTo>
                          <a:pt x="22" y="448"/>
                          <a:pt x="22" y="448"/>
                          <a:pt x="22" y="448"/>
                        </a:cubicBezTo>
                        <a:cubicBezTo>
                          <a:pt x="22" y="448"/>
                          <a:pt x="22" y="448"/>
                          <a:pt x="22" y="448"/>
                        </a:cubicBezTo>
                        <a:cubicBezTo>
                          <a:pt x="23" y="448"/>
                          <a:pt x="23" y="448"/>
                          <a:pt x="23" y="448"/>
                        </a:cubicBezTo>
                        <a:cubicBezTo>
                          <a:pt x="22" y="447"/>
                          <a:pt x="22" y="447"/>
                          <a:pt x="22" y="447"/>
                        </a:cubicBezTo>
                        <a:cubicBezTo>
                          <a:pt x="22" y="447"/>
                          <a:pt x="22" y="447"/>
                          <a:pt x="22" y="447"/>
                        </a:cubicBezTo>
                        <a:cubicBezTo>
                          <a:pt x="22" y="447"/>
                          <a:pt x="22" y="447"/>
                          <a:pt x="22" y="447"/>
                        </a:cubicBezTo>
                        <a:cubicBezTo>
                          <a:pt x="22" y="447"/>
                          <a:pt x="22" y="447"/>
                          <a:pt x="22" y="447"/>
                        </a:cubicBezTo>
                        <a:cubicBezTo>
                          <a:pt x="22" y="446"/>
                          <a:pt x="22" y="446"/>
                          <a:pt x="22" y="446"/>
                        </a:cubicBezTo>
                        <a:cubicBezTo>
                          <a:pt x="22" y="446"/>
                          <a:pt x="22" y="446"/>
                          <a:pt x="22" y="446"/>
                        </a:cubicBezTo>
                        <a:cubicBezTo>
                          <a:pt x="22" y="446"/>
                          <a:pt x="22" y="446"/>
                          <a:pt x="22" y="446"/>
                        </a:cubicBezTo>
                        <a:cubicBezTo>
                          <a:pt x="22" y="446"/>
                          <a:pt x="22" y="446"/>
                          <a:pt x="22" y="446"/>
                        </a:cubicBezTo>
                        <a:cubicBezTo>
                          <a:pt x="22" y="445"/>
                          <a:pt x="22" y="445"/>
                          <a:pt x="22" y="445"/>
                        </a:cubicBezTo>
                        <a:cubicBezTo>
                          <a:pt x="22" y="445"/>
                          <a:pt x="22" y="445"/>
                          <a:pt x="22" y="445"/>
                        </a:cubicBezTo>
                        <a:cubicBezTo>
                          <a:pt x="22" y="445"/>
                          <a:pt x="22" y="445"/>
                          <a:pt x="22" y="445"/>
                        </a:cubicBezTo>
                        <a:cubicBezTo>
                          <a:pt x="22" y="444"/>
                          <a:pt x="22" y="444"/>
                          <a:pt x="22" y="444"/>
                        </a:cubicBezTo>
                        <a:cubicBezTo>
                          <a:pt x="22" y="443"/>
                          <a:pt x="22" y="443"/>
                          <a:pt x="22" y="443"/>
                        </a:cubicBezTo>
                        <a:cubicBezTo>
                          <a:pt x="22" y="443"/>
                          <a:pt x="22" y="443"/>
                          <a:pt x="22" y="443"/>
                        </a:cubicBezTo>
                        <a:cubicBezTo>
                          <a:pt x="22" y="443"/>
                          <a:pt x="22" y="443"/>
                          <a:pt x="22" y="443"/>
                        </a:cubicBezTo>
                        <a:cubicBezTo>
                          <a:pt x="22" y="443"/>
                          <a:pt x="22" y="443"/>
                          <a:pt x="22" y="443"/>
                        </a:cubicBezTo>
                        <a:cubicBezTo>
                          <a:pt x="23" y="442"/>
                          <a:pt x="23" y="442"/>
                          <a:pt x="23" y="442"/>
                        </a:cubicBezTo>
                        <a:cubicBezTo>
                          <a:pt x="23" y="442"/>
                          <a:pt x="23" y="442"/>
                          <a:pt x="23" y="442"/>
                        </a:cubicBezTo>
                        <a:cubicBezTo>
                          <a:pt x="23" y="442"/>
                          <a:pt x="23" y="442"/>
                          <a:pt x="23" y="442"/>
                        </a:cubicBezTo>
                        <a:cubicBezTo>
                          <a:pt x="23" y="442"/>
                          <a:pt x="23" y="442"/>
                          <a:pt x="23" y="442"/>
                        </a:cubicBezTo>
                        <a:cubicBezTo>
                          <a:pt x="23" y="442"/>
                          <a:pt x="23" y="442"/>
                          <a:pt x="23" y="442"/>
                        </a:cubicBezTo>
                        <a:cubicBezTo>
                          <a:pt x="23" y="441"/>
                          <a:pt x="23" y="441"/>
                          <a:pt x="23" y="441"/>
                        </a:cubicBezTo>
                        <a:cubicBezTo>
                          <a:pt x="23" y="441"/>
                          <a:pt x="23" y="441"/>
                          <a:pt x="23" y="441"/>
                        </a:cubicBezTo>
                        <a:cubicBezTo>
                          <a:pt x="23" y="441"/>
                          <a:pt x="23" y="441"/>
                          <a:pt x="23" y="441"/>
                        </a:cubicBezTo>
                        <a:cubicBezTo>
                          <a:pt x="23" y="441"/>
                          <a:pt x="23" y="441"/>
                          <a:pt x="23" y="441"/>
                        </a:cubicBezTo>
                        <a:cubicBezTo>
                          <a:pt x="23" y="440"/>
                          <a:pt x="23" y="440"/>
                          <a:pt x="23" y="440"/>
                        </a:cubicBezTo>
                        <a:cubicBezTo>
                          <a:pt x="23" y="440"/>
                          <a:pt x="23" y="440"/>
                          <a:pt x="23" y="440"/>
                        </a:cubicBezTo>
                        <a:cubicBezTo>
                          <a:pt x="23" y="440"/>
                          <a:pt x="23" y="440"/>
                          <a:pt x="23" y="440"/>
                        </a:cubicBezTo>
                        <a:cubicBezTo>
                          <a:pt x="23" y="440"/>
                          <a:pt x="23" y="440"/>
                          <a:pt x="23" y="440"/>
                        </a:cubicBezTo>
                        <a:cubicBezTo>
                          <a:pt x="23" y="440"/>
                          <a:pt x="23" y="440"/>
                          <a:pt x="23" y="440"/>
                        </a:cubicBezTo>
                        <a:cubicBezTo>
                          <a:pt x="23" y="439"/>
                          <a:pt x="23" y="439"/>
                          <a:pt x="23" y="439"/>
                        </a:cubicBezTo>
                        <a:cubicBezTo>
                          <a:pt x="23" y="439"/>
                          <a:pt x="23" y="439"/>
                          <a:pt x="23" y="439"/>
                        </a:cubicBezTo>
                        <a:cubicBezTo>
                          <a:pt x="24" y="439"/>
                          <a:pt x="24" y="439"/>
                          <a:pt x="24" y="439"/>
                        </a:cubicBezTo>
                        <a:cubicBezTo>
                          <a:pt x="24" y="439"/>
                          <a:pt x="24" y="439"/>
                          <a:pt x="24" y="439"/>
                        </a:cubicBezTo>
                        <a:cubicBezTo>
                          <a:pt x="24" y="439"/>
                          <a:pt x="24" y="439"/>
                          <a:pt x="24" y="439"/>
                        </a:cubicBezTo>
                        <a:cubicBezTo>
                          <a:pt x="24" y="439"/>
                          <a:pt x="24" y="439"/>
                          <a:pt x="24" y="439"/>
                        </a:cubicBezTo>
                        <a:cubicBezTo>
                          <a:pt x="24" y="439"/>
                          <a:pt x="24" y="439"/>
                          <a:pt x="24" y="439"/>
                        </a:cubicBezTo>
                        <a:cubicBezTo>
                          <a:pt x="24" y="439"/>
                          <a:pt x="24" y="439"/>
                          <a:pt x="24" y="439"/>
                        </a:cubicBezTo>
                        <a:cubicBezTo>
                          <a:pt x="24" y="438"/>
                          <a:pt x="24" y="438"/>
                          <a:pt x="24" y="438"/>
                        </a:cubicBezTo>
                        <a:cubicBezTo>
                          <a:pt x="24" y="438"/>
                          <a:pt x="24" y="438"/>
                          <a:pt x="24" y="438"/>
                        </a:cubicBezTo>
                        <a:cubicBezTo>
                          <a:pt x="24" y="438"/>
                          <a:pt x="24" y="438"/>
                          <a:pt x="24" y="438"/>
                        </a:cubicBezTo>
                        <a:cubicBezTo>
                          <a:pt x="24" y="438"/>
                          <a:pt x="24" y="438"/>
                          <a:pt x="24" y="438"/>
                        </a:cubicBezTo>
                        <a:cubicBezTo>
                          <a:pt x="24" y="438"/>
                          <a:pt x="24" y="438"/>
                          <a:pt x="24" y="438"/>
                        </a:cubicBezTo>
                        <a:cubicBezTo>
                          <a:pt x="24" y="438"/>
                          <a:pt x="24" y="438"/>
                          <a:pt x="24" y="438"/>
                        </a:cubicBezTo>
                        <a:cubicBezTo>
                          <a:pt x="25" y="438"/>
                          <a:pt x="25" y="438"/>
                          <a:pt x="25" y="438"/>
                        </a:cubicBezTo>
                        <a:cubicBezTo>
                          <a:pt x="25" y="438"/>
                          <a:pt x="25" y="438"/>
                          <a:pt x="25" y="438"/>
                        </a:cubicBezTo>
                        <a:cubicBezTo>
                          <a:pt x="25" y="438"/>
                          <a:pt x="25" y="438"/>
                          <a:pt x="25" y="438"/>
                        </a:cubicBezTo>
                        <a:cubicBezTo>
                          <a:pt x="25" y="438"/>
                          <a:pt x="25" y="438"/>
                          <a:pt x="25" y="438"/>
                        </a:cubicBezTo>
                        <a:cubicBezTo>
                          <a:pt x="25" y="438"/>
                          <a:pt x="25" y="438"/>
                          <a:pt x="25" y="438"/>
                        </a:cubicBezTo>
                        <a:cubicBezTo>
                          <a:pt x="25" y="438"/>
                          <a:pt x="25" y="438"/>
                          <a:pt x="25" y="438"/>
                        </a:cubicBezTo>
                        <a:cubicBezTo>
                          <a:pt x="25" y="438"/>
                          <a:pt x="25" y="438"/>
                          <a:pt x="25" y="438"/>
                        </a:cubicBezTo>
                        <a:cubicBezTo>
                          <a:pt x="25" y="438"/>
                          <a:pt x="25" y="438"/>
                          <a:pt x="25" y="438"/>
                        </a:cubicBezTo>
                        <a:cubicBezTo>
                          <a:pt x="25" y="438"/>
                          <a:pt x="25" y="438"/>
                          <a:pt x="25" y="438"/>
                        </a:cubicBezTo>
                        <a:cubicBezTo>
                          <a:pt x="26" y="438"/>
                          <a:pt x="26" y="438"/>
                          <a:pt x="26" y="438"/>
                        </a:cubicBezTo>
                        <a:cubicBezTo>
                          <a:pt x="26" y="438"/>
                          <a:pt x="26" y="438"/>
                          <a:pt x="26" y="438"/>
                        </a:cubicBezTo>
                        <a:cubicBezTo>
                          <a:pt x="26" y="437"/>
                          <a:pt x="26" y="437"/>
                          <a:pt x="26" y="437"/>
                        </a:cubicBezTo>
                        <a:cubicBezTo>
                          <a:pt x="26" y="437"/>
                          <a:pt x="26" y="437"/>
                          <a:pt x="26" y="437"/>
                        </a:cubicBezTo>
                        <a:cubicBezTo>
                          <a:pt x="26" y="437"/>
                          <a:pt x="26" y="437"/>
                          <a:pt x="26" y="437"/>
                        </a:cubicBezTo>
                        <a:cubicBezTo>
                          <a:pt x="26" y="437"/>
                          <a:pt x="26" y="437"/>
                          <a:pt x="26" y="437"/>
                        </a:cubicBezTo>
                        <a:cubicBezTo>
                          <a:pt x="26" y="437"/>
                          <a:pt x="26" y="437"/>
                          <a:pt x="26" y="437"/>
                        </a:cubicBezTo>
                        <a:cubicBezTo>
                          <a:pt x="26" y="437"/>
                          <a:pt x="26" y="437"/>
                          <a:pt x="26" y="437"/>
                        </a:cubicBezTo>
                        <a:cubicBezTo>
                          <a:pt x="26" y="437"/>
                          <a:pt x="26" y="437"/>
                          <a:pt x="26" y="437"/>
                        </a:cubicBezTo>
                        <a:cubicBezTo>
                          <a:pt x="26" y="437"/>
                          <a:pt x="26" y="437"/>
                          <a:pt x="26" y="437"/>
                        </a:cubicBezTo>
                        <a:cubicBezTo>
                          <a:pt x="26" y="436"/>
                          <a:pt x="26" y="436"/>
                          <a:pt x="26" y="436"/>
                        </a:cubicBezTo>
                        <a:cubicBezTo>
                          <a:pt x="26" y="436"/>
                          <a:pt x="26" y="436"/>
                          <a:pt x="26" y="436"/>
                        </a:cubicBezTo>
                        <a:cubicBezTo>
                          <a:pt x="26" y="436"/>
                          <a:pt x="26" y="436"/>
                          <a:pt x="26" y="436"/>
                        </a:cubicBezTo>
                        <a:cubicBezTo>
                          <a:pt x="26" y="436"/>
                          <a:pt x="26" y="436"/>
                          <a:pt x="26" y="436"/>
                        </a:cubicBezTo>
                        <a:cubicBezTo>
                          <a:pt x="27" y="436"/>
                          <a:pt x="27" y="436"/>
                          <a:pt x="27" y="436"/>
                        </a:cubicBezTo>
                        <a:cubicBezTo>
                          <a:pt x="27" y="436"/>
                          <a:pt x="27" y="436"/>
                          <a:pt x="27" y="436"/>
                        </a:cubicBezTo>
                        <a:cubicBezTo>
                          <a:pt x="27" y="435"/>
                          <a:pt x="27" y="435"/>
                          <a:pt x="27" y="435"/>
                        </a:cubicBezTo>
                        <a:cubicBezTo>
                          <a:pt x="27" y="435"/>
                          <a:pt x="27" y="435"/>
                          <a:pt x="27" y="435"/>
                        </a:cubicBezTo>
                        <a:cubicBezTo>
                          <a:pt x="27" y="435"/>
                          <a:pt x="27" y="435"/>
                          <a:pt x="27" y="435"/>
                        </a:cubicBezTo>
                        <a:cubicBezTo>
                          <a:pt x="28" y="435"/>
                          <a:pt x="28" y="435"/>
                          <a:pt x="28" y="435"/>
                        </a:cubicBezTo>
                        <a:cubicBezTo>
                          <a:pt x="28" y="435"/>
                          <a:pt x="28" y="435"/>
                          <a:pt x="28" y="435"/>
                        </a:cubicBezTo>
                        <a:cubicBezTo>
                          <a:pt x="28" y="435"/>
                          <a:pt x="28" y="435"/>
                          <a:pt x="28" y="435"/>
                        </a:cubicBezTo>
                        <a:cubicBezTo>
                          <a:pt x="28" y="435"/>
                          <a:pt x="28" y="435"/>
                          <a:pt x="28" y="435"/>
                        </a:cubicBezTo>
                        <a:cubicBezTo>
                          <a:pt x="28" y="435"/>
                          <a:pt x="28" y="435"/>
                          <a:pt x="28" y="435"/>
                        </a:cubicBezTo>
                        <a:cubicBezTo>
                          <a:pt x="28" y="435"/>
                          <a:pt x="28" y="435"/>
                          <a:pt x="28" y="435"/>
                        </a:cubicBezTo>
                        <a:cubicBezTo>
                          <a:pt x="28" y="435"/>
                          <a:pt x="28" y="435"/>
                          <a:pt x="28" y="435"/>
                        </a:cubicBezTo>
                        <a:cubicBezTo>
                          <a:pt x="28" y="435"/>
                          <a:pt x="28" y="435"/>
                          <a:pt x="28" y="435"/>
                        </a:cubicBezTo>
                        <a:cubicBezTo>
                          <a:pt x="28" y="434"/>
                          <a:pt x="28" y="434"/>
                          <a:pt x="28" y="434"/>
                        </a:cubicBezTo>
                        <a:cubicBezTo>
                          <a:pt x="28" y="434"/>
                          <a:pt x="28" y="434"/>
                          <a:pt x="28" y="434"/>
                        </a:cubicBezTo>
                        <a:cubicBezTo>
                          <a:pt x="28" y="434"/>
                          <a:pt x="28" y="434"/>
                          <a:pt x="28" y="434"/>
                        </a:cubicBezTo>
                        <a:cubicBezTo>
                          <a:pt x="28" y="434"/>
                          <a:pt x="28" y="434"/>
                          <a:pt x="28" y="434"/>
                        </a:cubicBezTo>
                        <a:cubicBezTo>
                          <a:pt x="28" y="434"/>
                          <a:pt x="28" y="434"/>
                          <a:pt x="28" y="434"/>
                        </a:cubicBezTo>
                        <a:cubicBezTo>
                          <a:pt x="28" y="434"/>
                          <a:pt x="28" y="434"/>
                          <a:pt x="28" y="434"/>
                        </a:cubicBezTo>
                        <a:cubicBezTo>
                          <a:pt x="27" y="433"/>
                          <a:pt x="27" y="433"/>
                          <a:pt x="27" y="433"/>
                        </a:cubicBezTo>
                        <a:cubicBezTo>
                          <a:pt x="27" y="433"/>
                          <a:pt x="27" y="433"/>
                          <a:pt x="27" y="433"/>
                        </a:cubicBezTo>
                        <a:cubicBezTo>
                          <a:pt x="27" y="433"/>
                          <a:pt x="27" y="433"/>
                          <a:pt x="27" y="433"/>
                        </a:cubicBezTo>
                        <a:cubicBezTo>
                          <a:pt x="27" y="433"/>
                          <a:pt x="27" y="433"/>
                          <a:pt x="27" y="433"/>
                        </a:cubicBezTo>
                        <a:cubicBezTo>
                          <a:pt x="27" y="433"/>
                          <a:pt x="27" y="433"/>
                          <a:pt x="27" y="433"/>
                        </a:cubicBezTo>
                        <a:cubicBezTo>
                          <a:pt x="27" y="433"/>
                          <a:pt x="27" y="433"/>
                          <a:pt x="27" y="433"/>
                        </a:cubicBezTo>
                        <a:cubicBezTo>
                          <a:pt x="28" y="433"/>
                          <a:pt x="28" y="433"/>
                          <a:pt x="28" y="433"/>
                        </a:cubicBezTo>
                        <a:cubicBezTo>
                          <a:pt x="28" y="432"/>
                          <a:pt x="28" y="432"/>
                          <a:pt x="28" y="432"/>
                        </a:cubicBezTo>
                        <a:cubicBezTo>
                          <a:pt x="28" y="432"/>
                          <a:pt x="28" y="432"/>
                          <a:pt x="28" y="432"/>
                        </a:cubicBezTo>
                        <a:cubicBezTo>
                          <a:pt x="28" y="432"/>
                          <a:pt x="28" y="432"/>
                          <a:pt x="28" y="432"/>
                        </a:cubicBezTo>
                        <a:cubicBezTo>
                          <a:pt x="27" y="432"/>
                          <a:pt x="27" y="432"/>
                          <a:pt x="27" y="432"/>
                        </a:cubicBezTo>
                        <a:cubicBezTo>
                          <a:pt x="27" y="431"/>
                          <a:pt x="27" y="431"/>
                          <a:pt x="27" y="431"/>
                        </a:cubicBezTo>
                        <a:cubicBezTo>
                          <a:pt x="27" y="431"/>
                          <a:pt x="27" y="431"/>
                          <a:pt x="27" y="431"/>
                        </a:cubicBezTo>
                        <a:cubicBezTo>
                          <a:pt x="27" y="431"/>
                          <a:pt x="27" y="431"/>
                          <a:pt x="27" y="431"/>
                        </a:cubicBezTo>
                        <a:cubicBezTo>
                          <a:pt x="27" y="430"/>
                          <a:pt x="27" y="430"/>
                          <a:pt x="27" y="430"/>
                        </a:cubicBezTo>
                        <a:cubicBezTo>
                          <a:pt x="27" y="430"/>
                          <a:pt x="27" y="430"/>
                          <a:pt x="27" y="430"/>
                        </a:cubicBezTo>
                        <a:cubicBezTo>
                          <a:pt x="27" y="430"/>
                          <a:pt x="27" y="430"/>
                          <a:pt x="27" y="430"/>
                        </a:cubicBezTo>
                        <a:cubicBezTo>
                          <a:pt x="27" y="430"/>
                          <a:pt x="27" y="430"/>
                          <a:pt x="27" y="430"/>
                        </a:cubicBezTo>
                        <a:cubicBezTo>
                          <a:pt x="27" y="430"/>
                          <a:pt x="27" y="430"/>
                          <a:pt x="27" y="430"/>
                        </a:cubicBezTo>
                        <a:cubicBezTo>
                          <a:pt x="27" y="429"/>
                          <a:pt x="27" y="429"/>
                          <a:pt x="27" y="429"/>
                        </a:cubicBezTo>
                        <a:cubicBezTo>
                          <a:pt x="27" y="429"/>
                          <a:pt x="27" y="429"/>
                          <a:pt x="27" y="429"/>
                        </a:cubicBezTo>
                        <a:cubicBezTo>
                          <a:pt x="27" y="429"/>
                          <a:pt x="27" y="429"/>
                          <a:pt x="27" y="429"/>
                        </a:cubicBezTo>
                        <a:cubicBezTo>
                          <a:pt x="26" y="429"/>
                          <a:pt x="26" y="429"/>
                          <a:pt x="26" y="429"/>
                        </a:cubicBezTo>
                        <a:cubicBezTo>
                          <a:pt x="26" y="429"/>
                          <a:pt x="26" y="429"/>
                          <a:pt x="26" y="429"/>
                        </a:cubicBezTo>
                        <a:cubicBezTo>
                          <a:pt x="27" y="428"/>
                          <a:pt x="27" y="428"/>
                          <a:pt x="27" y="428"/>
                        </a:cubicBezTo>
                        <a:cubicBezTo>
                          <a:pt x="27" y="428"/>
                          <a:pt x="27" y="428"/>
                          <a:pt x="27" y="428"/>
                        </a:cubicBezTo>
                        <a:cubicBezTo>
                          <a:pt x="27" y="428"/>
                          <a:pt x="27" y="428"/>
                          <a:pt x="27" y="428"/>
                        </a:cubicBezTo>
                        <a:cubicBezTo>
                          <a:pt x="27" y="428"/>
                          <a:pt x="27" y="428"/>
                          <a:pt x="27" y="428"/>
                        </a:cubicBezTo>
                        <a:cubicBezTo>
                          <a:pt x="27" y="428"/>
                          <a:pt x="27" y="428"/>
                          <a:pt x="27" y="428"/>
                        </a:cubicBezTo>
                        <a:cubicBezTo>
                          <a:pt x="27" y="427"/>
                          <a:pt x="27" y="427"/>
                          <a:pt x="27" y="427"/>
                        </a:cubicBezTo>
                        <a:cubicBezTo>
                          <a:pt x="27" y="427"/>
                          <a:pt x="27" y="427"/>
                          <a:pt x="27" y="427"/>
                        </a:cubicBezTo>
                        <a:cubicBezTo>
                          <a:pt x="27" y="427"/>
                          <a:pt x="27" y="427"/>
                          <a:pt x="27" y="427"/>
                        </a:cubicBezTo>
                        <a:cubicBezTo>
                          <a:pt x="27" y="427"/>
                          <a:pt x="27" y="427"/>
                          <a:pt x="27" y="427"/>
                        </a:cubicBezTo>
                        <a:cubicBezTo>
                          <a:pt x="27" y="426"/>
                          <a:pt x="27" y="426"/>
                          <a:pt x="27" y="426"/>
                        </a:cubicBezTo>
                        <a:cubicBezTo>
                          <a:pt x="27" y="426"/>
                          <a:pt x="27" y="426"/>
                          <a:pt x="27" y="426"/>
                        </a:cubicBezTo>
                        <a:cubicBezTo>
                          <a:pt x="27" y="426"/>
                          <a:pt x="27" y="426"/>
                          <a:pt x="27" y="426"/>
                        </a:cubicBezTo>
                        <a:cubicBezTo>
                          <a:pt x="27" y="426"/>
                          <a:pt x="27" y="426"/>
                          <a:pt x="27" y="426"/>
                        </a:cubicBezTo>
                        <a:cubicBezTo>
                          <a:pt x="27" y="425"/>
                          <a:pt x="27" y="425"/>
                          <a:pt x="27" y="425"/>
                        </a:cubicBezTo>
                        <a:cubicBezTo>
                          <a:pt x="27" y="425"/>
                          <a:pt x="27" y="425"/>
                          <a:pt x="27" y="425"/>
                        </a:cubicBezTo>
                        <a:cubicBezTo>
                          <a:pt x="27" y="425"/>
                          <a:pt x="27" y="425"/>
                          <a:pt x="27" y="425"/>
                        </a:cubicBezTo>
                        <a:cubicBezTo>
                          <a:pt x="27" y="425"/>
                          <a:pt x="27" y="425"/>
                          <a:pt x="27" y="425"/>
                        </a:cubicBezTo>
                        <a:cubicBezTo>
                          <a:pt x="28" y="425"/>
                          <a:pt x="28" y="425"/>
                          <a:pt x="28" y="425"/>
                        </a:cubicBezTo>
                        <a:cubicBezTo>
                          <a:pt x="28" y="425"/>
                          <a:pt x="28" y="425"/>
                          <a:pt x="28" y="425"/>
                        </a:cubicBezTo>
                        <a:cubicBezTo>
                          <a:pt x="28" y="424"/>
                          <a:pt x="28" y="424"/>
                          <a:pt x="28" y="424"/>
                        </a:cubicBezTo>
                        <a:cubicBezTo>
                          <a:pt x="28" y="424"/>
                          <a:pt x="28" y="424"/>
                          <a:pt x="28" y="424"/>
                        </a:cubicBezTo>
                        <a:cubicBezTo>
                          <a:pt x="28" y="423"/>
                          <a:pt x="28" y="423"/>
                          <a:pt x="28" y="423"/>
                        </a:cubicBezTo>
                        <a:cubicBezTo>
                          <a:pt x="28" y="423"/>
                          <a:pt x="28" y="423"/>
                          <a:pt x="28" y="423"/>
                        </a:cubicBezTo>
                        <a:cubicBezTo>
                          <a:pt x="28" y="423"/>
                          <a:pt x="28" y="423"/>
                          <a:pt x="28" y="423"/>
                        </a:cubicBezTo>
                        <a:cubicBezTo>
                          <a:pt x="28" y="423"/>
                          <a:pt x="28" y="423"/>
                          <a:pt x="28" y="423"/>
                        </a:cubicBezTo>
                        <a:cubicBezTo>
                          <a:pt x="28" y="423"/>
                          <a:pt x="28" y="423"/>
                          <a:pt x="28" y="423"/>
                        </a:cubicBezTo>
                        <a:cubicBezTo>
                          <a:pt x="28" y="422"/>
                          <a:pt x="28" y="422"/>
                          <a:pt x="28" y="422"/>
                        </a:cubicBezTo>
                        <a:cubicBezTo>
                          <a:pt x="27" y="422"/>
                          <a:pt x="27" y="422"/>
                          <a:pt x="27" y="422"/>
                        </a:cubicBezTo>
                        <a:cubicBezTo>
                          <a:pt x="27" y="422"/>
                          <a:pt x="27" y="422"/>
                          <a:pt x="27" y="422"/>
                        </a:cubicBezTo>
                        <a:cubicBezTo>
                          <a:pt x="27" y="422"/>
                          <a:pt x="27" y="422"/>
                          <a:pt x="27" y="422"/>
                        </a:cubicBezTo>
                        <a:cubicBezTo>
                          <a:pt x="27" y="421"/>
                          <a:pt x="27" y="421"/>
                          <a:pt x="27" y="421"/>
                        </a:cubicBezTo>
                        <a:cubicBezTo>
                          <a:pt x="26" y="421"/>
                          <a:pt x="26" y="421"/>
                          <a:pt x="26" y="421"/>
                        </a:cubicBezTo>
                        <a:cubicBezTo>
                          <a:pt x="26" y="421"/>
                          <a:pt x="26" y="421"/>
                          <a:pt x="26" y="421"/>
                        </a:cubicBezTo>
                        <a:cubicBezTo>
                          <a:pt x="26" y="420"/>
                          <a:pt x="26" y="420"/>
                          <a:pt x="26" y="420"/>
                        </a:cubicBezTo>
                        <a:cubicBezTo>
                          <a:pt x="26" y="420"/>
                          <a:pt x="26" y="420"/>
                          <a:pt x="26" y="420"/>
                        </a:cubicBezTo>
                        <a:cubicBezTo>
                          <a:pt x="26" y="420"/>
                          <a:pt x="26" y="420"/>
                          <a:pt x="26" y="420"/>
                        </a:cubicBezTo>
                        <a:cubicBezTo>
                          <a:pt x="26" y="420"/>
                          <a:pt x="26" y="420"/>
                          <a:pt x="26" y="420"/>
                        </a:cubicBezTo>
                        <a:cubicBezTo>
                          <a:pt x="26" y="420"/>
                          <a:pt x="26" y="420"/>
                          <a:pt x="26" y="420"/>
                        </a:cubicBezTo>
                        <a:cubicBezTo>
                          <a:pt x="26" y="420"/>
                          <a:pt x="26" y="420"/>
                          <a:pt x="26" y="420"/>
                        </a:cubicBezTo>
                        <a:cubicBezTo>
                          <a:pt x="26" y="420"/>
                          <a:pt x="26" y="420"/>
                          <a:pt x="26" y="420"/>
                        </a:cubicBezTo>
                        <a:cubicBezTo>
                          <a:pt x="26" y="420"/>
                          <a:pt x="26" y="420"/>
                          <a:pt x="26" y="420"/>
                        </a:cubicBezTo>
                        <a:cubicBezTo>
                          <a:pt x="26" y="419"/>
                          <a:pt x="26" y="419"/>
                          <a:pt x="26" y="419"/>
                        </a:cubicBezTo>
                        <a:cubicBezTo>
                          <a:pt x="26" y="419"/>
                          <a:pt x="26" y="419"/>
                          <a:pt x="26" y="419"/>
                        </a:cubicBezTo>
                        <a:cubicBezTo>
                          <a:pt x="26" y="419"/>
                          <a:pt x="26" y="419"/>
                          <a:pt x="26" y="419"/>
                        </a:cubicBezTo>
                        <a:cubicBezTo>
                          <a:pt x="26" y="419"/>
                          <a:pt x="26" y="419"/>
                          <a:pt x="26" y="419"/>
                        </a:cubicBezTo>
                        <a:cubicBezTo>
                          <a:pt x="26" y="419"/>
                          <a:pt x="26" y="419"/>
                          <a:pt x="26" y="419"/>
                        </a:cubicBezTo>
                        <a:cubicBezTo>
                          <a:pt x="26" y="419"/>
                          <a:pt x="26" y="419"/>
                          <a:pt x="26" y="419"/>
                        </a:cubicBezTo>
                        <a:cubicBezTo>
                          <a:pt x="26" y="419"/>
                          <a:pt x="26" y="419"/>
                          <a:pt x="26" y="419"/>
                        </a:cubicBezTo>
                        <a:cubicBezTo>
                          <a:pt x="26" y="419"/>
                          <a:pt x="26" y="419"/>
                          <a:pt x="26" y="419"/>
                        </a:cubicBezTo>
                        <a:cubicBezTo>
                          <a:pt x="26" y="418"/>
                          <a:pt x="26" y="418"/>
                          <a:pt x="26" y="418"/>
                        </a:cubicBezTo>
                        <a:cubicBezTo>
                          <a:pt x="26" y="418"/>
                          <a:pt x="26" y="418"/>
                          <a:pt x="26" y="418"/>
                        </a:cubicBezTo>
                        <a:cubicBezTo>
                          <a:pt x="26" y="418"/>
                          <a:pt x="26" y="418"/>
                          <a:pt x="26" y="418"/>
                        </a:cubicBezTo>
                        <a:cubicBezTo>
                          <a:pt x="26" y="418"/>
                          <a:pt x="26" y="418"/>
                          <a:pt x="26" y="418"/>
                        </a:cubicBezTo>
                        <a:cubicBezTo>
                          <a:pt x="26" y="418"/>
                          <a:pt x="26" y="418"/>
                          <a:pt x="26" y="418"/>
                        </a:cubicBezTo>
                        <a:cubicBezTo>
                          <a:pt x="26" y="418"/>
                          <a:pt x="26" y="418"/>
                          <a:pt x="26" y="418"/>
                        </a:cubicBezTo>
                        <a:cubicBezTo>
                          <a:pt x="26" y="418"/>
                          <a:pt x="26" y="418"/>
                          <a:pt x="26" y="418"/>
                        </a:cubicBezTo>
                        <a:cubicBezTo>
                          <a:pt x="26" y="417"/>
                          <a:pt x="26" y="417"/>
                          <a:pt x="26" y="417"/>
                        </a:cubicBezTo>
                        <a:cubicBezTo>
                          <a:pt x="26" y="417"/>
                          <a:pt x="26" y="417"/>
                          <a:pt x="26" y="417"/>
                        </a:cubicBezTo>
                        <a:cubicBezTo>
                          <a:pt x="26" y="417"/>
                          <a:pt x="26" y="417"/>
                          <a:pt x="26" y="417"/>
                        </a:cubicBezTo>
                        <a:cubicBezTo>
                          <a:pt x="26" y="417"/>
                          <a:pt x="26" y="417"/>
                          <a:pt x="26" y="417"/>
                        </a:cubicBezTo>
                        <a:cubicBezTo>
                          <a:pt x="26" y="417"/>
                          <a:pt x="26" y="417"/>
                          <a:pt x="26" y="417"/>
                        </a:cubicBezTo>
                        <a:cubicBezTo>
                          <a:pt x="26" y="417"/>
                          <a:pt x="26" y="417"/>
                          <a:pt x="26" y="417"/>
                        </a:cubicBezTo>
                        <a:cubicBezTo>
                          <a:pt x="26" y="417"/>
                          <a:pt x="26" y="417"/>
                          <a:pt x="26" y="417"/>
                        </a:cubicBezTo>
                        <a:cubicBezTo>
                          <a:pt x="26" y="417"/>
                          <a:pt x="26" y="417"/>
                          <a:pt x="26" y="417"/>
                        </a:cubicBezTo>
                        <a:cubicBezTo>
                          <a:pt x="26" y="416"/>
                          <a:pt x="26" y="416"/>
                          <a:pt x="26" y="416"/>
                        </a:cubicBezTo>
                        <a:cubicBezTo>
                          <a:pt x="26" y="416"/>
                          <a:pt x="26" y="416"/>
                          <a:pt x="26" y="416"/>
                        </a:cubicBezTo>
                        <a:cubicBezTo>
                          <a:pt x="26" y="416"/>
                          <a:pt x="26" y="416"/>
                          <a:pt x="26" y="416"/>
                        </a:cubicBezTo>
                        <a:cubicBezTo>
                          <a:pt x="26" y="416"/>
                          <a:pt x="26" y="416"/>
                          <a:pt x="26" y="416"/>
                        </a:cubicBezTo>
                        <a:cubicBezTo>
                          <a:pt x="26" y="416"/>
                          <a:pt x="26" y="416"/>
                          <a:pt x="26" y="416"/>
                        </a:cubicBezTo>
                        <a:cubicBezTo>
                          <a:pt x="26" y="416"/>
                          <a:pt x="26" y="416"/>
                          <a:pt x="26" y="416"/>
                        </a:cubicBezTo>
                        <a:cubicBezTo>
                          <a:pt x="26" y="416"/>
                          <a:pt x="26" y="416"/>
                          <a:pt x="26" y="416"/>
                        </a:cubicBezTo>
                        <a:cubicBezTo>
                          <a:pt x="26" y="416"/>
                          <a:pt x="26" y="416"/>
                          <a:pt x="26" y="416"/>
                        </a:cubicBezTo>
                        <a:cubicBezTo>
                          <a:pt x="27" y="416"/>
                          <a:pt x="27" y="416"/>
                          <a:pt x="27" y="416"/>
                        </a:cubicBezTo>
                        <a:cubicBezTo>
                          <a:pt x="27" y="416"/>
                          <a:pt x="27" y="416"/>
                          <a:pt x="27" y="416"/>
                        </a:cubicBezTo>
                        <a:cubicBezTo>
                          <a:pt x="27" y="415"/>
                          <a:pt x="27" y="415"/>
                          <a:pt x="27" y="415"/>
                        </a:cubicBezTo>
                        <a:cubicBezTo>
                          <a:pt x="27" y="415"/>
                          <a:pt x="27" y="415"/>
                          <a:pt x="27" y="415"/>
                        </a:cubicBezTo>
                        <a:cubicBezTo>
                          <a:pt x="27" y="415"/>
                          <a:pt x="27" y="415"/>
                          <a:pt x="27" y="415"/>
                        </a:cubicBezTo>
                        <a:cubicBezTo>
                          <a:pt x="27" y="415"/>
                          <a:pt x="27" y="415"/>
                          <a:pt x="27" y="415"/>
                        </a:cubicBezTo>
                        <a:cubicBezTo>
                          <a:pt x="28" y="415"/>
                          <a:pt x="28" y="415"/>
                          <a:pt x="28" y="415"/>
                        </a:cubicBezTo>
                        <a:cubicBezTo>
                          <a:pt x="28" y="415"/>
                          <a:pt x="28" y="415"/>
                          <a:pt x="28" y="415"/>
                        </a:cubicBezTo>
                        <a:cubicBezTo>
                          <a:pt x="28" y="415"/>
                          <a:pt x="28" y="415"/>
                          <a:pt x="28" y="415"/>
                        </a:cubicBezTo>
                        <a:cubicBezTo>
                          <a:pt x="28" y="415"/>
                          <a:pt x="28" y="415"/>
                          <a:pt x="28" y="415"/>
                        </a:cubicBezTo>
                        <a:cubicBezTo>
                          <a:pt x="28" y="415"/>
                          <a:pt x="28" y="414"/>
                          <a:pt x="28" y="414"/>
                        </a:cubicBezTo>
                        <a:cubicBezTo>
                          <a:pt x="28" y="414"/>
                          <a:pt x="28" y="414"/>
                          <a:pt x="28" y="414"/>
                        </a:cubicBezTo>
                        <a:cubicBezTo>
                          <a:pt x="28" y="414"/>
                          <a:pt x="28" y="414"/>
                          <a:pt x="28" y="414"/>
                        </a:cubicBezTo>
                        <a:cubicBezTo>
                          <a:pt x="28" y="414"/>
                          <a:pt x="28" y="414"/>
                          <a:pt x="28" y="414"/>
                        </a:cubicBezTo>
                        <a:cubicBezTo>
                          <a:pt x="28" y="414"/>
                          <a:pt x="28" y="414"/>
                          <a:pt x="28" y="414"/>
                        </a:cubicBezTo>
                        <a:cubicBezTo>
                          <a:pt x="28" y="414"/>
                          <a:pt x="28" y="414"/>
                          <a:pt x="28" y="414"/>
                        </a:cubicBezTo>
                        <a:cubicBezTo>
                          <a:pt x="28" y="413"/>
                          <a:pt x="28" y="413"/>
                          <a:pt x="28" y="413"/>
                        </a:cubicBezTo>
                        <a:cubicBezTo>
                          <a:pt x="28" y="413"/>
                          <a:pt x="28" y="413"/>
                          <a:pt x="28" y="413"/>
                        </a:cubicBezTo>
                        <a:cubicBezTo>
                          <a:pt x="28" y="413"/>
                          <a:pt x="28" y="413"/>
                          <a:pt x="28" y="413"/>
                        </a:cubicBezTo>
                        <a:cubicBezTo>
                          <a:pt x="28" y="413"/>
                          <a:pt x="28" y="413"/>
                          <a:pt x="28" y="413"/>
                        </a:cubicBezTo>
                        <a:cubicBezTo>
                          <a:pt x="28" y="413"/>
                          <a:pt x="28" y="413"/>
                          <a:pt x="28" y="413"/>
                        </a:cubicBezTo>
                        <a:cubicBezTo>
                          <a:pt x="29" y="413"/>
                          <a:pt x="29" y="413"/>
                          <a:pt x="29" y="413"/>
                        </a:cubicBezTo>
                        <a:cubicBezTo>
                          <a:pt x="29" y="413"/>
                          <a:pt x="29" y="413"/>
                          <a:pt x="29" y="413"/>
                        </a:cubicBezTo>
                        <a:cubicBezTo>
                          <a:pt x="29" y="413"/>
                          <a:pt x="29" y="413"/>
                          <a:pt x="29" y="413"/>
                        </a:cubicBezTo>
                        <a:cubicBezTo>
                          <a:pt x="29" y="413"/>
                          <a:pt x="29" y="413"/>
                          <a:pt x="29" y="413"/>
                        </a:cubicBezTo>
                        <a:cubicBezTo>
                          <a:pt x="30" y="413"/>
                          <a:pt x="30" y="413"/>
                          <a:pt x="30" y="413"/>
                        </a:cubicBezTo>
                        <a:cubicBezTo>
                          <a:pt x="30" y="413"/>
                          <a:pt x="30" y="413"/>
                          <a:pt x="30" y="413"/>
                        </a:cubicBezTo>
                        <a:cubicBezTo>
                          <a:pt x="30" y="413"/>
                          <a:pt x="30" y="413"/>
                          <a:pt x="30" y="413"/>
                        </a:cubicBezTo>
                        <a:cubicBezTo>
                          <a:pt x="31" y="413"/>
                          <a:pt x="31" y="413"/>
                          <a:pt x="31" y="413"/>
                        </a:cubicBezTo>
                        <a:cubicBezTo>
                          <a:pt x="31" y="412"/>
                          <a:pt x="31" y="412"/>
                          <a:pt x="31" y="412"/>
                        </a:cubicBezTo>
                        <a:cubicBezTo>
                          <a:pt x="31" y="412"/>
                          <a:pt x="31" y="412"/>
                          <a:pt x="31" y="412"/>
                        </a:cubicBezTo>
                        <a:cubicBezTo>
                          <a:pt x="32" y="412"/>
                          <a:pt x="32" y="412"/>
                          <a:pt x="32" y="412"/>
                        </a:cubicBezTo>
                        <a:cubicBezTo>
                          <a:pt x="32" y="412"/>
                          <a:pt x="32" y="412"/>
                          <a:pt x="32" y="412"/>
                        </a:cubicBezTo>
                        <a:cubicBezTo>
                          <a:pt x="32" y="412"/>
                          <a:pt x="32" y="412"/>
                          <a:pt x="32" y="412"/>
                        </a:cubicBezTo>
                        <a:cubicBezTo>
                          <a:pt x="32" y="412"/>
                          <a:pt x="32" y="412"/>
                          <a:pt x="32" y="412"/>
                        </a:cubicBezTo>
                        <a:cubicBezTo>
                          <a:pt x="32" y="412"/>
                          <a:pt x="32" y="412"/>
                          <a:pt x="32" y="412"/>
                        </a:cubicBezTo>
                        <a:cubicBezTo>
                          <a:pt x="32" y="412"/>
                          <a:pt x="32" y="412"/>
                          <a:pt x="32" y="412"/>
                        </a:cubicBezTo>
                        <a:cubicBezTo>
                          <a:pt x="32" y="412"/>
                          <a:pt x="32" y="412"/>
                          <a:pt x="32" y="412"/>
                        </a:cubicBezTo>
                        <a:cubicBezTo>
                          <a:pt x="33" y="412"/>
                          <a:pt x="33" y="412"/>
                          <a:pt x="33" y="412"/>
                        </a:cubicBezTo>
                        <a:cubicBezTo>
                          <a:pt x="33" y="412"/>
                          <a:pt x="33" y="412"/>
                          <a:pt x="33" y="412"/>
                        </a:cubicBezTo>
                        <a:cubicBezTo>
                          <a:pt x="33" y="412"/>
                          <a:pt x="33" y="412"/>
                          <a:pt x="33" y="412"/>
                        </a:cubicBezTo>
                        <a:cubicBezTo>
                          <a:pt x="33" y="412"/>
                          <a:pt x="33" y="412"/>
                          <a:pt x="33" y="412"/>
                        </a:cubicBezTo>
                        <a:cubicBezTo>
                          <a:pt x="33" y="412"/>
                          <a:pt x="33" y="412"/>
                          <a:pt x="33" y="412"/>
                        </a:cubicBezTo>
                        <a:cubicBezTo>
                          <a:pt x="33" y="411"/>
                          <a:pt x="33" y="411"/>
                          <a:pt x="33" y="411"/>
                        </a:cubicBezTo>
                        <a:cubicBezTo>
                          <a:pt x="33" y="411"/>
                          <a:pt x="33" y="411"/>
                          <a:pt x="33" y="411"/>
                        </a:cubicBezTo>
                        <a:cubicBezTo>
                          <a:pt x="33" y="411"/>
                          <a:pt x="33" y="411"/>
                          <a:pt x="33" y="411"/>
                        </a:cubicBezTo>
                        <a:cubicBezTo>
                          <a:pt x="33" y="411"/>
                          <a:pt x="33" y="411"/>
                          <a:pt x="33" y="411"/>
                        </a:cubicBezTo>
                        <a:cubicBezTo>
                          <a:pt x="33" y="411"/>
                          <a:pt x="33" y="411"/>
                          <a:pt x="33" y="411"/>
                        </a:cubicBezTo>
                        <a:cubicBezTo>
                          <a:pt x="33" y="411"/>
                          <a:pt x="33" y="411"/>
                          <a:pt x="33" y="411"/>
                        </a:cubicBezTo>
                        <a:cubicBezTo>
                          <a:pt x="33" y="410"/>
                          <a:pt x="33" y="410"/>
                          <a:pt x="33" y="410"/>
                        </a:cubicBezTo>
                        <a:cubicBezTo>
                          <a:pt x="33" y="410"/>
                          <a:pt x="33" y="410"/>
                          <a:pt x="33" y="410"/>
                        </a:cubicBezTo>
                        <a:cubicBezTo>
                          <a:pt x="33" y="410"/>
                          <a:pt x="33" y="410"/>
                          <a:pt x="33" y="410"/>
                        </a:cubicBezTo>
                        <a:cubicBezTo>
                          <a:pt x="33" y="410"/>
                          <a:pt x="33" y="410"/>
                          <a:pt x="33" y="410"/>
                        </a:cubicBezTo>
                        <a:cubicBezTo>
                          <a:pt x="34" y="410"/>
                          <a:pt x="34" y="410"/>
                          <a:pt x="34" y="410"/>
                        </a:cubicBezTo>
                        <a:cubicBezTo>
                          <a:pt x="34" y="410"/>
                          <a:pt x="34" y="410"/>
                          <a:pt x="34" y="410"/>
                        </a:cubicBezTo>
                        <a:cubicBezTo>
                          <a:pt x="34" y="409"/>
                          <a:pt x="34" y="409"/>
                          <a:pt x="34" y="409"/>
                        </a:cubicBezTo>
                        <a:cubicBezTo>
                          <a:pt x="34" y="409"/>
                          <a:pt x="34" y="409"/>
                          <a:pt x="34" y="409"/>
                        </a:cubicBezTo>
                        <a:cubicBezTo>
                          <a:pt x="34" y="409"/>
                          <a:pt x="34" y="409"/>
                          <a:pt x="34" y="409"/>
                        </a:cubicBezTo>
                        <a:cubicBezTo>
                          <a:pt x="34" y="409"/>
                          <a:pt x="34" y="409"/>
                          <a:pt x="34" y="409"/>
                        </a:cubicBezTo>
                        <a:cubicBezTo>
                          <a:pt x="34" y="409"/>
                          <a:pt x="34" y="409"/>
                          <a:pt x="34" y="409"/>
                        </a:cubicBezTo>
                        <a:cubicBezTo>
                          <a:pt x="35" y="409"/>
                          <a:pt x="35" y="409"/>
                          <a:pt x="35" y="409"/>
                        </a:cubicBezTo>
                        <a:cubicBezTo>
                          <a:pt x="35" y="409"/>
                          <a:pt x="35" y="409"/>
                          <a:pt x="35" y="409"/>
                        </a:cubicBezTo>
                        <a:cubicBezTo>
                          <a:pt x="35" y="409"/>
                          <a:pt x="35" y="409"/>
                          <a:pt x="35" y="409"/>
                        </a:cubicBezTo>
                        <a:cubicBezTo>
                          <a:pt x="35" y="409"/>
                          <a:pt x="35" y="409"/>
                          <a:pt x="35" y="409"/>
                        </a:cubicBezTo>
                        <a:cubicBezTo>
                          <a:pt x="35" y="409"/>
                          <a:pt x="35" y="409"/>
                          <a:pt x="35" y="409"/>
                        </a:cubicBezTo>
                        <a:cubicBezTo>
                          <a:pt x="36" y="409"/>
                          <a:pt x="36" y="409"/>
                          <a:pt x="36" y="409"/>
                        </a:cubicBezTo>
                        <a:cubicBezTo>
                          <a:pt x="36" y="409"/>
                          <a:pt x="36" y="409"/>
                          <a:pt x="36" y="409"/>
                        </a:cubicBezTo>
                        <a:cubicBezTo>
                          <a:pt x="36" y="409"/>
                          <a:pt x="36" y="409"/>
                          <a:pt x="36" y="409"/>
                        </a:cubicBezTo>
                        <a:cubicBezTo>
                          <a:pt x="36" y="409"/>
                          <a:pt x="36" y="409"/>
                          <a:pt x="36" y="409"/>
                        </a:cubicBezTo>
                        <a:cubicBezTo>
                          <a:pt x="36" y="409"/>
                          <a:pt x="36" y="409"/>
                          <a:pt x="36" y="409"/>
                        </a:cubicBezTo>
                        <a:cubicBezTo>
                          <a:pt x="37" y="409"/>
                          <a:pt x="37" y="409"/>
                          <a:pt x="37" y="409"/>
                        </a:cubicBezTo>
                        <a:cubicBezTo>
                          <a:pt x="37" y="409"/>
                          <a:pt x="37" y="409"/>
                          <a:pt x="37" y="409"/>
                        </a:cubicBezTo>
                        <a:cubicBezTo>
                          <a:pt x="37" y="409"/>
                          <a:pt x="37" y="409"/>
                          <a:pt x="37" y="409"/>
                        </a:cubicBezTo>
                        <a:cubicBezTo>
                          <a:pt x="37" y="409"/>
                          <a:pt x="37" y="409"/>
                          <a:pt x="37" y="409"/>
                        </a:cubicBezTo>
                        <a:cubicBezTo>
                          <a:pt x="37" y="409"/>
                          <a:pt x="37" y="409"/>
                          <a:pt x="37" y="409"/>
                        </a:cubicBezTo>
                        <a:cubicBezTo>
                          <a:pt x="37" y="409"/>
                          <a:pt x="37" y="409"/>
                          <a:pt x="37" y="409"/>
                        </a:cubicBezTo>
                        <a:cubicBezTo>
                          <a:pt x="37" y="409"/>
                          <a:pt x="37" y="409"/>
                          <a:pt x="37" y="409"/>
                        </a:cubicBezTo>
                        <a:cubicBezTo>
                          <a:pt x="37" y="409"/>
                          <a:pt x="37" y="409"/>
                          <a:pt x="37" y="409"/>
                        </a:cubicBezTo>
                        <a:cubicBezTo>
                          <a:pt x="38" y="409"/>
                          <a:pt x="38" y="409"/>
                          <a:pt x="38" y="409"/>
                        </a:cubicBezTo>
                        <a:cubicBezTo>
                          <a:pt x="38" y="409"/>
                          <a:pt x="38" y="409"/>
                          <a:pt x="38" y="409"/>
                        </a:cubicBezTo>
                        <a:cubicBezTo>
                          <a:pt x="38" y="409"/>
                          <a:pt x="38" y="409"/>
                          <a:pt x="38" y="409"/>
                        </a:cubicBezTo>
                        <a:cubicBezTo>
                          <a:pt x="38" y="409"/>
                          <a:pt x="38" y="409"/>
                          <a:pt x="38" y="409"/>
                        </a:cubicBezTo>
                        <a:cubicBezTo>
                          <a:pt x="38" y="409"/>
                          <a:pt x="38" y="409"/>
                          <a:pt x="38" y="409"/>
                        </a:cubicBezTo>
                        <a:cubicBezTo>
                          <a:pt x="39" y="409"/>
                          <a:pt x="39" y="409"/>
                          <a:pt x="39" y="409"/>
                        </a:cubicBezTo>
                        <a:cubicBezTo>
                          <a:pt x="39" y="409"/>
                          <a:pt x="39" y="409"/>
                          <a:pt x="39" y="409"/>
                        </a:cubicBezTo>
                        <a:cubicBezTo>
                          <a:pt x="39" y="409"/>
                          <a:pt x="39" y="409"/>
                          <a:pt x="39" y="409"/>
                        </a:cubicBezTo>
                        <a:cubicBezTo>
                          <a:pt x="39" y="409"/>
                          <a:pt x="39" y="409"/>
                          <a:pt x="39" y="409"/>
                        </a:cubicBezTo>
                        <a:cubicBezTo>
                          <a:pt x="40" y="409"/>
                          <a:pt x="40" y="409"/>
                          <a:pt x="40" y="409"/>
                        </a:cubicBezTo>
                        <a:cubicBezTo>
                          <a:pt x="40" y="409"/>
                          <a:pt x="40" y="409"/>
                          <a:pt x="40" y="409"/>
                        </a:cubicBezTo>
                        <a:cubicBezTo>
                          <a:pt x="40" y="409"/>
                          <a:pt x="40" y="409"/>
                          <a:pt x="40" y="409"/>
                        </a:cubicBezTo>
                        <a:cubicBezTo>
                          <a:pt x="40" y="409"/>
                          <a:pt x="40" y="409"/>
                          <a:pt x="40" y="409"/>
                        </a:cubicBezTo>
                        <a:cubicBezTo>
                          <a:pt x="40" y="409"/>
                          <a:pt x="40" y="409"/>
                          <a:pt x="40" y="409"/>
                        </a:cubicBezTo>
                        <a:cubicBezTo>
                          <a:pt x="40" y="409"/>
                          <a:pt x="40" y="409"/>
                          <a:pt x="40" y="409"/>
                        </a:cubicBezTo>
                        <a:cubicBezTo>
                          <a:pt x="40" y="409"/>
                          <a:pt x="40" y="409"/>
                          <a:pt x="40" y="409"/>
                        </a:cubicBezTo>
                        <a:cubicBezTo>
                          <a:pt x="41" y="409"/>
                          <a:pt x="41" y="409"/>
                          <a:pt x="41" y="409"/>
                        </a:cubicBezTo>
                        <a:cubicBezTo>
                          <a:pt x="41" y="409"/>
                          <a:pt x="41" y="409"/>
                          <a:pt x="41" y="409"/>
                        </a:cubicBezTo>
                        <a:cubicBezTo>
                          <a:pt x="41" y="409"/>
                          <a:pt x="41" y="409"/>
                          <a:pt x="41" y="409"/>
                        </a:cubicBezTo>
                        <a:cubicBezTo>
                          <a:pt x="41" y="409"/>
                          <a:pt x="41" y="409"/>
                          <a:pt x="41" y="409"/>
                        </a:cubicBezTo>
                        <a:cubicBezTo>
                          <a:pt x="41" y="409"/>
                          <a:pt x="41" y="409"/>
                          <a:pt x="41" y="409"/>
                        </a:cubicBezTo>
                        <a:cubicBezTo>
                          <a:pt x="41" y="409"/>
                          <a:pt x="41" y="409"/>
                          <a:pt x="41" y="409"/>
                        </a:cubicBezTo>
                        <a:cubicBezTo>
                          <a:pt x="42" y="409"/>
                          <a:pt x="42" y="409"/>
                          <a:pt x="42" y="409"/>
                        </a:cubicBezTo>
                        <a:cubicBezTo>
                          <a:pt x="42" y="409"/>
                          <a:pt x="42" y="409"/>
                          <a:pt x="42" y="409"/>
                        </a:cubicBezTo>
                        <a:cubicBezTo>
                          <a:pt x="42" y="408"/>
                          <a:pt x="42" y="408"/>
                          <a:pt x="42" y="408"/>
                        </a:cubicBezTo>
                        <a:cubicBezTo>
                          <a:pt x="42" y="408"/>
                          <a:pt x="42" y="408"/>
                          <a:pt x="42" y="408"/>
                        </a:cubicBezTo>
                        <a:cubicBezTo>
                          <a:pt x="42" y="408"/>
                          <a:pt x="42" y="408"/>
                          <a:pt x="42" y="408"/>
                        </a:cubicBezTo>
                        <a:cubicBezTo>
                          <a:pt x="42" y="408"/>
                          <a:pt x="42" y="408"/>
                          <a:pt x="42" y="408"/>
                        </a:cubicBezTo>
                        <a:cubicBezTo>
                          <a:pt x="42" y="408"/>
                          <a:pt x="42" y="408"/>
                          <a:pt x="42" y="408"/>
                        </a:cubicBezTo>
                        <a:cubicBezTo>
                          <a:pt x="42" y="408"/>
                          <a:pt x="42" y="408"/>
                          <a:pt x="42" y="408"/>
                        </a:cubicBezTo>
                        <a:cubicBezTo>
                          <a:pt x="42" y="408"/>
                          <a:pt x="42" y="408"/>
                          <a:pt x="42" y="408"/>
                        </a:cubicBezTo>
                        <a:cubicBezTo>
                          <a:pt x="42" y="408"/>
                          <a:pt x="42" y="408"/>
                          <a:pt x="42" y="408"/>
                        </a:cubicBezTo>
                        <a:cubicBezTo>
                          <a:pt x="42" y="408"/>
                          <a:pt x="42" y="408"/>
                          <a:pt x="42" y="408"/>
                        </a:cubicBezTo>
                        <a:cubicBezTo>
                          <a:pt x="42" y="408"/>
                          <a:pt x="42" y="408"/>
                          <a:pt x="42" y="408"/>
                        </a:cubicBezTo>
                        <a:cubicBezTo>
                          <a:pt x="43" y="408"/>
                          <a:pt x="43" y="408"/>
                          <a:pt x="43" y="408"/>
                        </a:cubicBezTo>
                        <a:cubicBezTo>
                          <a:pt x="43" y="408"/>
                          <a:pt x="43" y="408"/>
                          <a:pt x="43" y="408"/>
                        </a:cubicBezTo>
                        <a:cubicBezTo>
                          <a:pt x="43" y="407"/>
                          <a:pt x="43" y="407"/>
                          <a:pt x="43" y="407"/>
                        </a:cubicBezTo>
                        <a:cubicBezTo>
                          <a:pt x="43" y="407"/>
                          <a:pt x="43" y="407"/>
                          <a:pt x="43" y="407"/>
                        </a:cubicBezTo>
                        <a:cubicBezTo>
                          <a:pt x="43" y="407"/>
                          <a:pt x="43" y="407"/>
                          <a:pt x="43" y="407"/>
                        </a:cubicBezTo>
                        <a:cubicBezTo>
                          <a:pt x="43" y="407"/>
                          <a:pt x="43" y="407"/>
                          <a:pt x="43" y="407"/>
                        </a:cubicBezTo>
                        <a:cubicBezTo>
                          <a:pt x="43" y="407"/>
                          <a:pt x="43" y="407"/>
                          <a:pt x="43" y="407"/>
                        </a:cubicBezTo>
                        <a:cubicBezTo>
                          <a:pt x="43" y="407"/>
                          <a:pt x="43" y="407"/>
                          <a:pt x="43" y="407"/>
                        </a:cubicBezTo>
                        <a:cubicBezTo>
                          <a:pt x="43" y="407"/>
                          <a:pt x="43" y="407"/>
                          <a:pt x="43" y="407"/>
                        </a:cubicBezTo>
                        <a:cubicBezTo>
                          <a:pt x="43" y="406"/>
                          <a:pt x="43" y="406"/>
                          <a:pt x="43" y="406"/>
                        </a:cubicBezTo>
                        <a:cubicBezTo>
                          <a:pt x="43" y="406"/>
                          <a:pt x="43" y="406"/>
                          <a:pt x="43" y="406"/>
                        </a:cubicBezTo>
                        <a:cubicBezTo>
                          <a:pt x="43" y="406"/>
                          <a:pt x="43" y="406"/>
                          <a:pt x="43" y="406"/>
                        </a:cubicBezTo>
                        <a:cubicBezTo>
                          <a:pt x="43" y="406"/>
                          <a:pt x="43" y="406"/>
                          <a:pt x="43" y="406"/>
                        </a:cubicBezTo>
                        <a:cubicBezTo>
                          <a:pt x="43" y="406"/>
                          <a:pt x="43" y="406"/>
                          <a:pt x="43" y="406"/>
                        </a:cubicBezTo>
                        <a:cubicBezTo>
                          <a:pt x="43" y="405"/>
                          <a:pt x="43" y="405"/>
                          <a:pt x="43" y="405"/>
                        </a:cubicBezTo>
                        <a:cubicBezTo>
                          <a:pt x="43" y="405"/>
                          <a:pt x="43" y="405"/>
                          <a:pt x="43" y="405"/>
                        </a:cubicBezTo>
                        <a:cubicBezTo>
                          <a:pt x="43" y="405"/>
                          <a:pt x="43" y="405"/>
                          <a:pt x="43" y="405"/>
                        </a:cubicBezTo>
                        <a:cubicBezTo>
                          <a:pt x="43" y="405"/>
                          <a:pt x="43" y="405"/>
                          <a:pt x="43" y="405"/>
                        </a:cubicBezTo>
                        <a:cubicBezTo>
                          <a:pt x="43" y="405"/>
                          <a:pt x="43" y="405"/>
                          <a:pt x="43" y="405"/>
                        </a:cubicBezTo>
                        <a:cubicBezTo>
                          <a:pt x="43" y="404"/>
                          <a:pt x="43" y="404"/>
                          <a:pt x="43" y="404"/>
                        </a:cubicBezTo>
                        <a:cubicBezTo>
                          <a:pt x="43" y="404"/>
                          <a:pt x="43" y="404"/>
                          <a:pt x="43" y="404"/>
                        </a:cubicBezTo>
                        <a:cubicBezTo>
                          <a:pt x="44" y="404"/>
                          <a:pt x="44" y="404"/>
                          <a:pt x="44" y="404"/>
                        </a:cubicBezTo>
                        <a:cubicBezTo>
                          <a:pt x="44" y="404"/>
                          <a:pt x="44" y="404"/>
                          <a:pt x="44" y="404"/>
                        </a:cubicBezTo>
                        <a:cubicBezTo>
                          <a:pt x="44" y="404"/>
                          <a:pt x="44" y="404"/>
                          <a:pt x="44" y="404"/>
                        </a:cubicBezTo>
                        <a:cubicBezTo>
                          <a:pt x="44" y="403"/>
                          <a:pt x="44" y="403"/>
                          <a:pt x="44" y="403"/>
                        </a:cubicBezTo>
                        <a:cubicBezTo>
                          <a:pt x="44" y="403"/>
                          <a:pt x="44" y="403"/>
                          <a:pt x="44" y="403"/>
                        </a:cubicBezTo>
                        <a:cubicBezTo>
                          <a:pt x="45" y="403"/>
                          <a:pt x="45" y="403"/>
                          <a:pt x="45" y="403"/>
                        </a:cubicBezTo>
                        <a:cubicBezTo>
                          <a:pt x="45" y="403"/>
                          <a:pt x="45" y="403"/>
                          <a:pt x="45" y="403"/>
                        </a:cubicBezTo>
                        <a:cubicBezTo>
                          <a:pt x="45" y="403"/>
                          <a:pt x="45" y="403"/>
                          <a:pt x="45" y="403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5" y="402"/>
                          <a:pt x="45" y="402"/>
                          <a:pt x="45" y="402"/>
                        </a:cubicBezTo>
                        <a:cubicBezTo>
                          <a:pt x="46" y="402"/>
                          <a:pt x="46" y="402"/>
                          <a:pt x="46" y="402"/>
                        </a:cubicBezTo>
                        <a:cubicBezTo>
                          <a:pt x="46" y="402"/>
                          <a:pt x="46" y="402"/>
                          <a:pt x="46" y="402"/>
                        </a:cubicBezTo>
                        <a:cubicBezTo>
                          <a:pt x="46" y="402"/>
                          <a:pt x="46" y="402"/>
                          <a:pt x="46" y="402"/>
                        </a:cubicBezTo>
                        <a:cubicBezTo>
                          <a:pt x="46" y="402"/>
                          <a:pt x="46" y="402"/>
                          <a:pt x="46" y="402"/>
                        </a:cubicBezTo>
                        <a:cubicBezTo>
                          <a:pt x="46" y="402"/>
                          <a:pt x="46" y="402"/>
                          <a:pt x="46" y="402"/>
                        </a:cubicBezTo>
                        <a:cubicBezTo>
                          <a:pt x="46" y="402"/>
                          <a:pt x="46" y="402"/>
                          <a:pt x="46" y="402"/>
                        </a:cubicBezTo>
                        <a:cubicBezTo>
                          <a:pt x="46" y="402"/>
                          <a:pt x="46" y="402"/>
                          <a:pt x="46" y="402"/>
                        </a:cubicBezTo>
                        <a:cubicBezTo>
                          <a:pt x="46" y="402"/>
                          <a:pt x="46" y="402"/>
                          <a:pt x="46" y="402"/>
                        </a:cubicBezTo>
                        <a:cubicBezTo>
                          <a:pt x="46" y="401"/>
                          <a:pt x="46" y="401"/>
                          <a:pt x="46" y="401"/>
                        </a:cubicBezTo>
                        <a:cubicBezTo>
                          <a:pt x="46" y="401"/>
                          <a:pt x="46" y="401"/>
                          <a:pt x="46" y="401"/>
                        </a:cubicBezTo>
                        <a:cubicBezTo>
                          <a:pt x="47" y="401"/>
                          <a:pt x="47" y="401"/>
                          <a:pt x="47" y="401"/>
                        </a:cubicBezTo>
                        <a:cubicBezTo>
                          <a:pt x="47" y="401"/>
                          <a:pt x="47" y="401"/>
                          <a:pt x="47" y="401"/>
                        </a:cubicBezTo>
                        <a:cubicBezTo>
                          <a:pt x="47" y="401"/>
                          <a:pt x="47" y="401"/>
                          <a:pt x="47" y="401"/>
                        </a:cubicBezTo>
                        <a:cubicBezTo>
                          <a:pt x="47" y="401"/>
                          <a:pt x="47" y="401"/>
                          <a:pt x="47" y="401"/>
                        </a:cubicBezTo>
                        <a:cubicBezTo>
                          <a:pt x="47" y="401"/>
                          <a:pt x="47" y="401"/>
                          <a:pt x="47" y="401"/>
                        </a:cubicBezTo>
                        <a:cubicBezTo>
                          <a:pt x="47" y="401"/>
                          <a:pt x="47" y="401"/>
                          <a:pt x="47" y="401"/>
                        </a:cubicBezTo>
                        <a:cubicBezTo>
                          <a:pt x="47" y="401"/>
                          <a:pt x="47" y="401"/>
                          <a:pt x="47" y="401"/>
                        </a:cubicBezTo>
                        <a:cubicBezTo>
                          <a:pt x="47" y="401"/>
                          <a:pt x="47" y="401"/>
                          <a:pt x="47" y="401"/>
                        </a:cubicBezTo>
                        <a:cubicBezTo>
                          <a:pt x="47" y="401"/>
                          <a:pt x="47" y="401"/>
                          <a:pt x="47" y="401"/>
                        </a:cubicBezTo>
                        <a:cubicBezTo>
                          <a:pt x="47" y="401"/>
                          <a:pt x="47" y="401"/>
                          <a:pt x="47" y="401"/>
                        </a:cubicBezTo>
                        <a:cubicBezTo>
                          <a:pt x="47" y="401"/>
                          <a:pt x="47" y="401"/>
                          <a:pt x="47" y="401"/>
                        </a:cubicBezTo>
                        <a:cubicBezTo>
                          <a:pt x="47" y="401"/>
                          <a:pt x="47" y="401"/>
                          <a:pt x="47" y="401"/>
                        </a:cubicBezTo>
                        <a:cubicBezTo>
                          <a:pt x="48" y="401"/>
                          <a:pt x="48" y="401"/>
                          <a:pt x="48" y="401"/>
                        </a:cubicBezTo>
                        <a:cubicBezTo>
                          <a:pt x="48" y="401"/>
                          <a:pt x="48" y="401"/>
                          <a:pt x="48" y="401"/>
                        </a:cubicBezTo>
                        <a:cubicBezTo>
                          <a:pt x="48" y="401"/>
                          <a:pt x="48" y="401"/>
                          <a:pt x="48" y="401"/>
                        </a:cubicBezTo>
                        <a:cubicBezTo>
                          <a:pt x="48" y="401"/>
                          <a:pt x="48" y="401"/>
                          <a:pt x="48" y="401"/>
                        </a:cubicBezTo>
                        <a:cubicBezTo>
                          <a:pt x="48" y="401"/>
                          <a:pt x="48" y="401"/>
                          <a:pt x="48" y="401"/>
                        </a:cubicBezTo>
                        <a:cubicBezTo>
                          <a:pt x="48" y="401"/>
                          <a:pt x="48" y="401"/>
                          <a:pt x="48" y="401"/>
                        </a:cubicBezTo>
                        <a:cubicBezTo>
                          <a:pt x="48" y="401"/>
                          <a:pt x="48" y="401"/>
                          <a:pt x="48" y="401"/>
                        </a:cubicBezTo>
                        <a:cubicBezTo>
                          <a:pt x="49" y="401"/>
                          <a:pt x="49" y="401"/>
                          <a:pt x="49" y="401"/>
                        </a:cubicBezTo>
                        <a:cubicBezTo>
                          <a:pt x="49" y="401"/>
                          <a:pt x="49" y="401"/>
                          <a:pt x="49" y="401"/>
                        </a:cubicBezTo>
                        <a:cubicBezTo>
                          <a:pt x="49" y="401"/>
                          <a:pt x="49" y="401"/>
                          <a:pt x="49" y="401"/>
                        </a:cubicBezTo>
                        <a:cubicBezTo>
                          <a:pt x="49" y="400"/>
                          <a:pt x="49" y="400"/>
                          <a:pt x="49" y="400"/>
                        </a:cubicBezTo>
                        <a:cubicBezTo>
                          <a:pt x="49" y="400"/>
                          <a:pt x="49" y="400"/>
                          <a:pt x="49" y="400"/>
                        </a:cubicBezTo>
                        <a:cubicBezTo>
                          <a:pt x="49" y="400"/>
                          <a:pt x="49" y="400"/>
                          <a:pt x="49" y="400"/>
                        </a:cubicBezTo>
                        <a:cubicBezTo>
                          <a:pt x="49" y="400"/>
                          <a:pt x="49" y="400"/>
                          <a:pt x="49" y="400"/>
                        </a:cubicBezTo>
                        <a:cubicBezTo>
                          <a:pt x="49" y="400"/>
                          <a:pt x="49" y="400"/>
                          <a:pt x="49" y="400"/>
                        </a:cubicBezTo>
                        <a:cubicBezTo>
                          <a:pt x="49" y="400"/>
                          <a:pt x="49" y="400"/>
                          <a:pt x="49" y="400"/>
                        </a:cubicBezTo>
                        <a:cubicBezTo>
                          <a:pt x="49" y="400"/>
                          <a:pt x="49" y="400"/>
                          <a:pt x="49" y="400"/>
                        </a:cubicBezTo>
                        <a:cubicBezTo>
                          <a:pt x="49" y="400"/>
                          <a:pt x="49" y="400"/>
                          <a:pt x="49" y="400"/>
                        </a:cubicBezTo>
                        <a:cubicBezTo>
                          <a:pt x="49" y="400"/>
                          <a:pt x="49" y="400"/>
                          <a:pt x="49" y="400"/>
                        </a:cubicBezTo>
                        <a:cubicBezTo>
                          <a:pt x="49" y="400"/>
                          <a:pt x="49" y="400"/>
                          <a:pt x="49" y="400"/>
                        </a:cubicBezTo>
                        <a:cubicBezTo>
                          <a:pt x="49" y="399"/>
                          <a:pt x="49" y="399"/>
                          <a:pt x="49" y="399"/>
                        </a:cubicBezTo>
                        <a:cubicBezTo>
                          <a:pt x="49" y="399"/>
                          <a:pt x="49" y="399"/>
                          <a:pt x="49" y="399"/>
                        </a:cubicBezTo>
                        <a:cubicBezTo>
                          <a:pt x="49" y="399"/>
                          <a:pt x="49" y="399"/>
                          <a:pt x="49" y="399"/>
                        </a:cubicBezTo>
                        <a:cubicBezTo>
                          <a:pt x="49" y="399"/>
                          <a:pt x="49" y="399"/>
                          <a:pt x="49" y="399"/>
                        </a:cubicBezTo>
                        <a:cubicBezTo>
                          <a:pt x="49" y="399"/>
                          <a:pt x="49" y="399"/>
                          <a:pt x="49" y="399"/>
                        </a:cubicBezTo>
                        <a:cubicBezTo>
                          <a:pt x="50" y="399"/>
                          <a:pt x="50" y="399"/>
                          <a:pt x="50" y="399"/>
                        </a:cubicBezTo>
                        <a:cubicBezTo>
                          <a:pt x="50" y="399"/>
                          <a:pt x="50" y="399"/>
                          <a:pt x="50" y="399"/>
                        </a:cubicBezTo>
                        <a:cubicBezTo>
                          <a:pt x="50" y="399"/>
                          <a:pt x="50" y="399"/>
                          <a:pt x="50" y="399"/>
                        </a:cubicBezTo>
                        <a:cubicBezTo>
                          <a:pt x="50" y="399"/>
                          <a:pt x="50" y="399"/>
                          <a:pt x="50" y="399"/>
                        </a:cubicBezTo>
                        <a:cubicBezTo>
                          <a:pt x="50" y="399"/>
                          <a:pt x="50" y="399"/>
                          <a:pt x="50" y="399"/>
                        </a:cubicBezTo>
                        <a:cubicBezTo>
                          <a:pt x="50" y="399"/>
                          <a:pt x="50" y="399"/>
                          <a:pt x="50" y="399"/>
                        </a:cubicBezTo>
                        <a:cubicBezTo>
                          <a:pt x="50" y="399"/>
                          <a:pt x="50" y="399"/>
                          <a:pt x="50" y="399"/>
                        </a:cubicBezTo>
                        <a:cubicBezTo>
                          <a:pt x="50" y="399"/>
                          <a:pt x="50" y="399"/>
                          <a:pt x="50" y="399"/>
                        </a:cubicBezTo>
                        <a:cubicBezTo>
                          <a:pt x="51" y="398"/>
                          <a:pt x="51" y="398"/>
                          <a:pt x="51" y="398"/>
                        </a:cubicBezTo>
                        <a:cubicBezTo>
                          <a:pt x="51" y="398"/>
                          <a:pt x="51" y="398"/>
                          <a:pt x="51" y="398"/>
                        </a:cubicBezTo>
                        <a:cubicBezTo>
                          <a:pt x="51" y="398"/>
                          <a:pt x="51" y="398"/>
                          <a:pt x="51" y="398"/>
                        </a:cubicBezTo>
                        <a:cubicBezTo>
                          <a:pt x="51" y="398"/>
                          <a:pt x="51" y="398"/>
                          <a:pt x="51" y="398"/>
                        </a:cubicBezTo>
                        <a:cubicBezTo>
                          <a:pt x="51" y="398"/>
                          <a:pt x="51" y="398"/>
                          <a:pt x="51" y="398"/>
                        </a:cubicBezTo>
                        <a:cubicBezTo>
                          <a:pt x="51" y="398"/>
                          <a:pt x="51" y="398"/>
                          <a:pt x="51" y="398"/>
                        </a:cubicBezTo>
                        <a:cubicBezTo>
                          <a:pt x="51" y="398"/>
                          <a:pt x="51" y="398"/>
                          <a:pt x="51" y="398"/>
                        </a:cubicBezTo>
                        <a:cubicBezTo>
                          <a:pt x="51" y="398"/>
                          <a:pt x="51" y="398"/>
                          <a:pt x="51" y="398"/>
                        </a:cubicBezTo>
                        <a:cubicBezTo>
                          <a:pt x="51" y="398"/>
                          <a:pt x="51" y="398"/>
                          <a:pt x="51" y="398"/>
                        </a:cubicBezTo>
                        <a:cubicBezTo>
                          <a:pt x="51" y="398"/>
                          <a:pt x="51" y="398"/>
                          <a:pt x="51" y="398"/>
                        </a:cubicBezTo>
                        <a:cubicBezTo>
                          <a:pt x="51" y="398"/>
                          <a:pt x="51" y="398"/>
                          <a:pt x="51" y="398"/>
                        </a:cubicBezTo>
                        <a:cubicBezTo>
                          <a:pt x="52" y="398"/>
                          <a:pt x="52" y="398"/>
                          <a:pt x="52" y="398"/>
                        </a:cubicBezTo>
                        <a:cubicBezTo>
                          <a:pt x="52" y="398"/>
                          <a:pt x="52" y="398"/>
                          <a:pt x="52" y="398"/>
                        </a:cubicBezTo>
                        <a:cubicBezTo>
                          <a:pt x="52" y="398"/>
                          <a:pt x="52" y="398"/>
                          <a:pt x="52" y="398"/>
                        </a:cubicBezTo>
                        <a:cubicBezTo>
                          <a:pt x="52" y="398"/>
                          <a:pt x="52" y="398"/>
                          <a:pt x="52" y="398"/>
                        </a:cubicBezTo>
                        <a:cubicBezTo>
                          <a:pt x="52" y="398"/>
                          <a:pt x="52" y="398"/>
                          <a:pt x="52" y="398"/>
                        </a:cubicBezTo>
                        <a:cubicBezTo>
                          <a:pt x="52" y="398"/>
                          <a:pt x="52" y="398"/>
                          <a:pt x="52" y="398"/>
                        </a:cubicBezTo>
                        <a:cubicBezTo>
                          <a:pt x="52" y="398"/>
                          <a:pt x="52" y="398"/>
                          <a:pt x="52" y="398"/>
                        </a:cubicBezTo>
                        <a:cubicBezTo>
                          <a:pt x="52" y="398"/>
                          <a:pt x="52" y="398"/>
                          <a:pt x="52" y="398"/>
                        </a:cubicBezTo>
                        <a:cubicBezTo>
                          <a:pt x="52" y="398"/>
                          <a:pt x="52" y="398"/>
                          <a:pt x="52" y="398"/>
                        </a:cubicBezTo>
                        <a:cubicBezTo>
                          <a:pt x="52" y="398"/>
                          <a:pt x="52" y="398"/>
                          <a:pt x="52" y="398"/>
                        </a:cubicBezTo>
                        <a:cubicBezTo>
                          <a:pt x="53" y="398"/>
                          <a:pt x="53" y="398"/>
                          <a:pt x="53" y="398"/>
                        </a:cubicBezTo>
                        <a:cubicBezTo>
                          <a:pt x="53" y="398"/>
                          <a:pt x="53" y="398"/>
                          <a:pt x="53" y="398"/>
                        </a:cubicBezTo>
                        <a:cubicBezTo>
                          <a:pt x="53" y="398"/>
                          <a:pt x="53" y="398"/>
                          <a:pt x="53" y="398"/>
                        </a:cubicBezTo>
                        <a:cubicBezTo>
                          <a:pt x="53" y="398"/>
                          <a:pt x="53" y="398"/>
                          <a:pt x="53" y="398"/>
                        </a:cubicBezTo>
                        <a:cubicBezTo>
                          <a:pt x="53" y="398"/>
                          <a:pt x="53" y="398"/>
                          <a:pt x="53" y="398"/>
                        </a:cubicBezTo>
                        <a:cubicBezTo>
                          <a:pt x="53" y="398"/>
                          <a:pt x="53" y="398"/>
                          <a:pt x="53" y="398"/>
                        </a:cubicBezTo>
                        <a:cubicBezTo>
                          <a:pt x="53" y="398"/>
                          <a:pt x="53" y="398"/>
                          <a:pt x="53" y="398"/>
                        </a:cubicBezTo>
                        <a:cubicBezTo>
                          <a:pt x="53" y="398"/>
                          <a:pt x="53" y="398"/>
                          <a:pt x="53" y="398"/>
                        </a:cubicBezTo>
                        <a:cubicBezTo>
                          <a:pt x="53" y="398"/>
                          <a:pt x="53" y="398"/>
                          <a:pt x="53" y="398"/>
                        </a:cubicBezTo>
                        <a:cubicBezTo>
                          <a:pt x="53" y="398"/>
                          <a:pt x="53" y="398"/>
                          <a:pt x="53" y="398"/>
                        </a:cubicBezTo>
                        <a:cubicBezTo>
                          <a:pt x="53" y="398"/>
                          <a:pt x="53" y="398"/>
                          <a:pt x="53" y="398"/>
                        </a:cubicBezTo>
                        <a:cubicBezTo>
                          <a:pt x="53" y="398"/>
                          <a:pt x="53" y="398"/>
                          <a:pt x="53" y="398"/>
                        </a:cubicBezTo>
                        <a:cubicBezTo>
                          <a:pt x="53" y="398"/>
                          <a:pt x="53" y="398"/>
                          <a:pt x="53" y="398"/>
                        </a:cubicBezTo>
                        <a:cubicBezTo>
                          <a:pt x="53" y="398"/>
                          <a:pt x="53" y="398"/>
                          <a:pt x="53" y="398"/>
                        </a:cubicBezTo>
                        <a:cubicBezTo>
                          <a:pt x="54" y="398"/>
                          <a:pt x="54" y="398"/>
                          <a:pt x="54" y="398"/>
                        </a:cubicBezTo>
                        <a:cubicBezTo>
                          <a:pt x="54" y="398"/>
                          <a:pt x="54" y="398"/>
                          <a:pt x="54" y="398"/>
                        </a:cubicBezTo>
                        <a:cubicBezTo>
                          <a:pt x="54" y="398"/>
                          <a:pt x="54" y="398"/>
                          <a:pt x="54" y="398"/>
                        </a:cubicBezTo>
                        <a:cubicBezTo>
                          <a:pt x="54" y="398"/>
                          <a:pt x="54" y="398"/>
                          <a:pt x="54" y="398"/>
                        </a:cubicBezTo>
                        <a:cubicBezTo>
                          <a:pt x="54" y="398"/>
                          <a:pt x="54" y="398"/>
                          <a:pt x="54" y="398"/>
                        </a:cubicBezTo>
                        <a:cubicBezTo>
                          <a:pt x="54" y="398"/>
                          <a:pt x="54" y="398"/>
                          <a:pt x="54" y="398"/>
                        </a:cubicBezTo>
                        <a:cubicBezTo>
                          <a:pt x="54" y="398"/>
                          <a:pt x="54" y="398"/>
                          <a:pt x="54" y="398"/>
                        </a:cubicBezTo>
                        <a:cubicBezTo>
                          <a:pt x="54" y="398"/>
                          <a:pt x="54" y="398"/>
                          <a:pt x="54" y="398"/>
                        </a:cubicBezTo>
                        <a:cubicBezTo>
                          <a:pt x="54" y="398"/>
                          <a:pt x="54" y="398"/>
                          <a:pt x="54" y="398"/>
                        </a:cubicBezTo>
                        <a:cubicBezTo>
                          <a:pt x="54" y="398"/>
                          <a:pt x="54" y="398"/>
                          <a:pt x="54" y="398"/>
                        </a:cubicBezTo>
                        <a:cubicBezTo>
                          <a:pt x="54" y="398"/>
                          <a:pt x="54" y="398"/>
                          <a:pt x="54" y="398"/>
                        </a:cubicBezTo>
                        <a:cubicBezTo>
                          <a:pt x="55" y="398"/>
                          <a:pt x="55" y="398"/>
                          <a:pt x="55" y="398"/>
                        </a:cubicBezTo>
                        <a:cubicBezTo>
                          <a:pt x="55" y="397"/>
                          <a:pt x="55" y="397"/>
                          <a:pt x="55" y="397"/>
                        </a:cubicBezTo>
                        <a:cubicBezTo>
                          <a:pt x="55" y="397"/>
                          <a:pt x="55" y="397"/>
                          <a:pt x="55" y="397"/>
                        </a:cubicBezTo>
                        <a:cubicBezTo>
                          <a:pt x="55" y="397"/>
                          <a:pt x="55" y="397"/>
                          <a:pt x="55" y="397"/>
                        </a:cubicBezTo>
                        <a:cubicBezTo>
                          <a:pt x="55" y="397"/>
                          <a:pt x="55" y="397"/>
                          <a:pt x="55" y="397"/>
                        </a:cubicBezTo>
                        <a:cubicBezTo>
                          <a:pt x="55" y="397"/>
                          <a:pt x="55" y="397"/>
                          <a:pt x="55" y="397"/>
                        </a:cubicBezTo>
                        <a:cubicBezTo>
                          <a:pt x="55" y="397"/>
                          <a:pt x="55" y="397"/>
                          <a:pt x="55" y="397"/>
                        </a:cubicBezTo>
                        <a:cubicBezTo>
                          <a:pt x="55" y="397"/>
                          <a:pt x="55" y="397"/>
                          <a:pt x="55" y="397"/>
                        </a:cubicBezTo>
                        <a:cubicBezTo>
                          <a:pt x="55" y="397"/>
                          <a:pt x="55" y="397"/>
                          <a:pt x="55" y="397"/>
                        </a:cubicBezTo>
                        <a:cubicBezTo>
                          <a:pt x="55" y="397"/>
                          <a:pt x="55" y="397"/>
                          <a:pt x="55" y="397"/>
                        </a:cubicBezTo>
                        <a:cubicBezTo>
                          <a:pt x="56" y="397"/>
                          <a:pt x="56" y="397"/>
                          <a:pt x="56" y="397"/>
                        </a:cubicBezTo>
                        <a:cubicBezTo>
                          <a:pt x="56" y="397"/>
                          <a:pt x="56" y="397"/>
                          <a:pt x="56" y="397"/>
                        </a:cubicBezTo>
                        <a:cubicBezTo>
                          <a:pt x="56" y="396"/>
                          <a:pt x="56" y="396"/>
                          <a:pt x="56" y="396"/>
                        </a:cubicBezTo>
                        <a:cubicBezTo>
                          <a:pt x="56" y="396"/>
                          <a:pt x="56" y="396"/>
                          <a:pt x="56" y="396"/>
                        </a:cubicBezTo>
                        <a:cubicBezTo>
                          <a:pt x="56" y="396"/>
                          <a:pt x="56" y="396"/>
                          <a:pt x="56" y="396"/>
                        </a:cubicBezTo>
                        <a:cubicBezTo>
                          <a:pt x="56" y="396"/>
                          <a:pt x="56" y="396"/>
                          <a:pt x="56" y="396"/>
                        </a:cubicBezTo>
                        <a:cubicBezTo>
                          <a:pt x="56" y="396"/>
                          <a:pt x="56" y="396"/>
                          <a:pt x="56" y="396"/>
                        </a:cubicBezTo>
                        <a:cubicBezTo>
                          <a:pt x="57" y="396"/>
                          <a:pt x="57" y="396"/>
                          <a:pt x="57" y="396"/>
                        </a:cubicBezTo>
                        <a:cubicBezTo>
                          <a:pt x="57" y="396"/>
                          <a:pt x="57" y="396"/>
                          <a:pt x="57" y="396"/>
                        </a:cubicBezTo>
                        <a:cubicBezTo>
                          <a:pt x="57" y="396"/>
                          <a:pt x="57" y="396"/>
                          <a:pt x="57" y="396"/>
                        </a:cubicBezTo>
                        <a:cubicBezTo>
                          <a:pt x="57" y="396"/>
                          <a:pt x="57" y="396"/>
                          <a:pt x="57" y="396"/>
                        </a:cubicBezTo>
                        <a:cubicBezTo>
                          <a:pt x="57" y="396"/>
                          <a:pt x="57" y="396"/>
                          <a:pt x="57" y="396"/>
                        </a:cubicBezTo>
                        <a:cubicBezTo>
                          <a:pt x="57" y="396"/>
                          <a:pt x="57" y="396"/>
                          <a:pt x="57" y="396"/>
                        </a:cubicBezTo>
                        <a:cubicBezTo>
                          <a:pt x="58" y="396"/>
                          <a:pt x="58" y="396"/>
                          <a:pt x="58" y="396"/>
                        </a:cubicBezTo>
                        <a:cubicBezTo>
                          <a:pt x="58" y="396"/>
                          <a:pt x="58" y="396"/>
                          <a:pt x="58" y="396"/>
                        </a:cubicBezTo>
                        <a:cubicBezTo>
                          <a:pt x="58" y="395"/>
                          <a:pt x="58" y="395"/>
                          <a:pt x="58" y="395"/>
                        </a:cubicBezTo>
                        <a:cubicBezTo>
                          <a:pt x="58" y="395"/>
                          <a:pt x="58" y="395"/>
                          <a:pt x="58" y="395"/>
                        </a:cubicBezTo>
                        <a:cubicBezTo>
                          <a:pt x="59" y="395"/>
                          <a:pt x="59" y="395"/>
                          <a:pt x="59" y="395"/>
                        </a:cubicBezTo>
                        <a:cubicBezTo>
                          <a:pt x="59" y="395"/>
                          <a:pt x="59" y="395"/>
                          <a:pt x="59" y="395"/>
                        </a:cubicBezTo>
                        <a:cubicBezTo>
                          <a:pt x="59" y="396"/>
                          <a:pt x="59" y="396"/>
                          <a:pt x="59" y="396"/>
                        </a:cubicBezTo>
                        <a:cubicBezTo>
                          <a:pt x="59" y="396"/>
                          <a:pt x="59" y="396"/>
                          <a:pt x="59" y="396"/>
                        </a:cubicBezTo>
                        <a:cubicBezTo>
                          <a:pt x="60" y="395"/>
                          <a:pt x="60" y="395"/>
                          <a:pt x="60" y="395"/>
                        </a:cubicBezTo>
                        <a:cubicBezTo>
                          <a:pt x="60" y="395"/>
                          <a:pt x="60" y="395"/>
                          <a:pt x="60" y="395"/>
                        </a:cubicBezTo>
                        <a:cubicBezTo>
                          <a:pt x="60" y="395"/>
                          <a:pt x="60" y="395"/>
                          <a:pt x="60" y="395"/>
                        </a:cubicBezTo>
                        <a:cubicBezTo>
                          <a:pt x="60" y="395"/>
                          <a:pt x="60" y="395"/>
                          <a:pt x="60" y="395"/>
                        </a:cubicBezTo>
                        <a:cubicBezTo>
                          <a:pt x="60" y="395"/>
                          <a:pt x="60" y="395"/>
                          <a:pt x="60" y="395"/>
                        </a:cubicBezTo>
                        <a:cubicBezTo>
                          <a:pt x="60" y="395"/>
                          <a:pt x="60" y="395"/>
                          <a:pt x="60" y="395"/>
                        </a:cubicBezTo>
                        <a:cubicBezTo>
                          <a:pt x="60" y="395"/>
                          <a:pt x="60" y="395"/>
                          <a:pt x="60" y="395"/>
                        </a:cubicBezTo>
                        <a:cubicBezTo>
                          <a:pt x="61" y="395"/>
                          <a:pt x="61" y="395"/>
                          <a:pt x="61" y="395"/>
                        </a:cubicBezTo>
                        <a:cubicBezTo>
                          <a:pt x="61" y="395"/>
                          <a:pt x="61" y="395"/>
                          <a:pt x="61" y="395"/>
                        </a:cubicBezTo>
                        <a:cubicBezTo>
                          <a:pt x="61" y="394"/>
                          <a:pt x="61" y="394"/>
                          <a:pt x="61" y="394"/>
                        </a:cubicBezTo>
                        <a:cubicBezTo>
                          <a:pt x="61" y="394"/>
                          <a:pt x="61" y="394"/>
                          <a:pt x="61" y="394"/>
                        </a:cubicBezTo>
                        <a:cubicBezTo>
                          <a:pt x="61" y="394"/>
                          <a:pt x="61" y="394"/>
                          <a:pt x="61" y="394"/>
                        </a:cubicBezTo>
                        <a:cubicBezTo>
                          <a:pt x="61" y="394"/>
                          <a:pt x="61" y="394"/>
                          <a:pt x="61" y="394"/>
                        </a:cubicBezTo>
                        <a:cubicBezTo>
                          <a:pt x="61" y="394"/>
                          <a:pt x="61" y="394"/>
                          <a:pt x="61" y="394"/>
                        </a:cubicBezTo>
                        <a:cubicBezTo>
                          <a:pt x="61" y="394"/>
                          <a:pt x="61" y="394"/>
                          <a:pt x="61" y="394"/>
                        </a:cubicBezTo>
                        <a:cubicBezTo>
                          <a:pt x="61" y="394"/>
                          <a:pt x="61" y="394"/>
                          <a:pt x="61" y="394"/>
                        </a:cubicBezTo>
                        <a:cubicBezTo>
                          <a:pt x="61" y="393"/>
                          <a:pt x="61" y="393"/>
                          <a:pt x="61" y="393"/>
                        </a:cubicBezTo>
                        <a:cubicBezTo>
                          <a:pt x="61" y="393"/>
                          <a:pt x="61" y="393"/>
                          <a:pt x="61" y="393"/>
                        </a:cubicBezTo>
                        <a:cubicBezTo>
                          <a:pt x="61" y="393"/>
                          <a:pt x="61" y="393"/>
                          <a:pt x="61" y="393"/>
                        </a:cubicBezTo>
                        <a:cubicBezTo>
                          <a:pt x="61" y="393"/>
                          <a:pt x="61" y="393"/>
                          <a:pt x="61" y="393"/>
                        </a:cubicBezTo>
                        <a:cubicBezTo>
                          <a:pt x="60" y="392"/>
                          <a:pt x="60" y="392"/>
                          <a:pt x="60" y="392"/>
                        </a:cubicBezTo>
                        <a:cubicBezTo>
                          <a:pt x="60" y="392"/>
                          <a:pt x="60" y="392"/>
                          <a:pt x="60" y="392"/>
                        </a:cubicBezTo>
                        <a:cubicBezTo>
                          <a:pt x="60" y="392"/>
                          <a:pt x="60" y="392"/>
                          <a:pt x="60" y="392"/>
                        </a:cubicBezTo>
                        <a:cubicBezTo>
                          <a:pt x="60" y="392"/>
                          <a:pt x="60" y="392"/>
                          <a:pt x="60" y="392"/>
                        </a:cubicBezTo>
                        <a:cubicBezTo>
                          <a:pt x="60" y="392"/>
                          <a:pt x="60" y="392"/>
                          <a:pt x="60" y="392"/>
                        </a:cubicBezTo>
                        <a:cubicBezTo>
                          <a:pt x="60" y="392"/>
                          <a:pt x="60" y="392"/>
                          <a:pt x="60" y="392"/>
                        </a:cubicBezTo>
                        <a:cubicBezTo>
                          <a:pt x="60" y="392"/>
                          <a:pt x="60" y="392"/>
                          <a:pt x="60" y="392"/>
                        </a:cubicBezTo>
                        <a:cubicBezTo>
                          <a:pt x="60" y="391"/>
                          <a:pt x="60" y="391"/>
                          <a:pt x="60" y="391"/>
                        </a:cubicBezTo>
                        <a:cubicBezTo>
                          <a:pt x="60" y="391"/>
                          <a:pt x="60" y="391"/>
                          <a:pt x="60" y="391"/>
                        </a:cubicBezTo>
                        <a:cubicBezTo>
                          <a:pt x="59" y="391"/>
                          <a:pt x="59" y="391"/>
                          <a:pt x="59" y="391"/>
                        </a:cubicBezTo>
                        <a:cubicBezTo>
                          <a:pt x="59" y="390"/>
                          <a:pt x="59" y="390"/>
                          <a:pt x="59" y="390"/>
                        </a:cubicBezTo>
                        <a:cubicBezTo>
                          <a:pt x="59" y="390"/>
                          <a:pt x="59" y="390"/>
                          <a:pt x="59" y="390"/>
                        </a:cubicBezTo>
                        <a:cubicBezTo>
                          <a:pt x="59" y="390"/>
                          <a:pt x="59" y="390"/>
                          <a:pt x="59" y="390"/>
                        </a:cubicBezTo>
                        <a:cubicBezTo>
                          <a:pt x="59" y="390"/>
                          <a:pt x="59" y="390"/>
                          <a:pt x="59" y="390"/>
                        </a:cubicBezTo>
                        <a:cubicBezTo>
                          <a:pt x="59" y="389"/>
                          <a:pt x="59" y="389"/>
                          <a:pt x="59" y="389"/>
                        </a:cubicBezTo>
                        <a:cubicBezTo>
                          <a:pt x="59" y="389"/>
                          <a:pt x="59" y="389"/>
                          <a:pt x="59" y="389"/>
                        </a:cubicBezTo>
                        <a:cubicBezTo>
                          <a:pt x="59" y="389"/>
                          <a:pt x="59" y="389"/>
                          <a:pt x="59" y="389"/>
                        </a:cubicBezTo>
                        <a:cubicBezTo>
                          <a:pt x="59" y="389"/>
                          <a:pt x="59" y="389"/>
                          <a:pt x="59" y="389"/>
                        </a:cubicBezTo>
                        <a:cubicBezTo>
                          <a:pt x="59" y="389"/>
                          <a:pt x="59" y="389"/>
                          <a:pt x="59" y="389"/>
                        </a:cubicBezTo>
                        <a:cubicBezTo>
                          <a:pt x="59" y="388"/>
                          <a:pt x="59" y="388"/>
                          <a:pt x="59" y="388"/>
                        </a:cubicBezTo>
                        <a:cubicBezTo>
                          <a:pt x="59" y="388"/>
                          <a:pt x="59" y="388"/>
                          <a:pt x="59" y="388"/>
                        </a:cubicBezTo>
                        <a:cubicBezTo>
                          <a:pt x="59" y="388"/>
                          <a:pt x="59" y="388"/>
                          <a:pt x="59" y="388"/>
                        </a:cubicBezTo>
                        <a:cubicBezTo>
                          <a:pt x="59" y="388"/>
                          <a:pt x="59" y="388"/>
                          <a:pt x="59" y="388"/>
                        </a:cubicBezTo>
                        <a:cubicBezTo>
                          <a:pt x="58" y="388"/>
                          <a:pt x="58" y="388"/>
                          <a:pt x="58" y="388"/>
                        </a:cubicBezTo>
                        <a:cubicBezTo>
                          <a:pt x="58" y="388"/>
                          <a:pt x="58" y="388"/>
                          <a:pt x="58" y="388"/>
                        </a:cubicBezTo>
                        <a:cubicBezTo>
                          <a:pt x="58" y="388"/>
                          <a:pt x="58" y="388"/>
                          <a:pt x="58" y="388"/>
                        </a:cubicBezTo>
                        <a:cubicBezTo>
                          <a:pt x="58" y="387"/>
                          <a:pt x="58" y="387"/>
                          <a:pt x="58" y="387"/>
                        </a:cubicBezTo>
                        <a:cubicBezTo>
                          <a:pt x="58" y="387"/>
                          <a:pt x="58" y="387"/>
                          <a:pt x="58" y="387"/>
                        </a:cubicBezTo>
                        <a:cubicBezTo>
                          <a:pt x="58" y="387"/>
                          <a:pt x="58" y="387"/>
                          <a:pt x="58" y="387"/>
                        </a:cubicBezTo>
                        <a:cubicBezTo>
                          <a:pt x="58" y="387"/>
                          <a:pt x="58" y="387"/>
                          <a:pt x="58" y="387"/>
                        </a:cubicBezTo>
                        <a:cubicBezTo>
                          <a:pt x="58" y="387"/>
                          <a:pt x="58" y="387"/>
                          <a:pt x="58" y="387"/>
                        </a:cubicBezTo>
                        <a:cubicBezTo>
                          <a:pt x="58" y="387"/>
                          <a:pt x="58" y="387"/>
                          <a:pt x="58" y="387"/>
                        </a:cubicBezTo>
                        <a:cubicBezTo>
                          <a:pt x="58" y="387"/>
                          <a:pt x="58" y="387"/>
                          <a:pt x="58" y="387"/>
                        </a:cubicBezTo>
                        <a:cubicBezTo>
                          <a:pt x="58" y="386"/>
                          <a:pt x="58" y="386"/>
                          <a:pt x="58" y="386"/>
                        </a:cubicBezTo>
                        <a:cubicBezTo>
                          <a:pt x="58" y="386"/>
                          <a:pt x="58" y="386"/>
                          <a:pt x="58" y="386"/>
                        </a:cubicBezTo>
                        <a:cubicBezTo>
                          <a:pt x="58" y="386"/>
                          <a:pt x="58" y="386"/>
                          <a:pt x="58" y="386"/>
                        </a:cubicBezTo>
                        <a:cubicBezTo>
                          <a:pt x="58" y="386"/>
                          <a:pt x="58" y="386"/>
                          <a:pt x="58" y="386"/>
                        </a:cubicBezTo>
                        <a:cubicBezTo>
                          <a:pt x="58" y="386"/>
                          <a:pt x="58" y="386"/>
                          <a:pt x="58" y="386"/>
                        </a:cubicBezTo>
                        <a:cubicBezTo>
                          <a:pt x="58" y="386"/>
                          <a:pt x="58" y="386"/>
                          <a:pt x="58" y="386"/>
                        </a:cubicBezTo>
                        <a:cubicBezTo>
                          <a:pt x="58" y="386"/>
                          <a:pt x="58" y="386"/>
                          <a:pt x="58" y="386"/>
                        </a:cubicBezTo>
                        <a:cubicBezTo>
                          <a:pt x="58" y="385"/>
                          <a:pt x="58" y="385"/>
                          <a:pt x="58" y="385"/>
                        </a:cubicBezTo>
                        <a:cubicBezTo>
                          <a:pt x="58" y="385"/>
                          <a:pt x="58" y="385"/>
                          <a:pt x="58" y="385"/>
                        </a:cubicBezTo>
                        <a:cubicBezTo>
                          <a:pt x="58" y="385"/>
                          <a:pt x="58" y="385"/>
                          <a:pt x="58" y="385"/>
                        </a:cubicBezTo>
                        <a:cubicBezTo>
                          <a:pt x="58" y="385"/>
                          <a:pt x="58" y="385"/>
                          <a:pt x="58" y="385"/>
                        </a:cubicBezTo>
                        <a:cubicBezTo>
                          <a:pt x="58" y="384"/>
                          <a:pt x="58" y="384"/>
                          <a:pt x="58" y="384"/>
                        </a:cubicBezTo>
                        <a:cubicBezTo>
                          <a:pt x="58" y="384"/>
                          <a:pt x="58" y="384"/>
                          <a:pt x="58" y="384"/>
                        </a:cubicBezTo>
                        <a:cubicBezTo>
                          <a:pt x="58" y="384"/>
                          <a:pt x="58" y="384"/>
                          <a:pt x="58" y="384"/>
                        </a:cubicBezTo>
                        <a:cubicBezTo>
                          <a:pt x="58" y="384"/>
                          <a:pt x="58" y="384"/>
                          <a:pt x="58" y="384"/>
                        </a:cubicBezTo>
                        <a:cubicBezTo>
                          <a:pt x="57" y="384"/>
                          <a:pt x="57" y="384"/>
                          <a:pt x="57" y="384"/>
                        </a:cubicBezTo>
                        <a:cubicBezTo>
                          <a:pt x="57" y="383"/>
                          <a:pt x="57" y="383"/>
                          <a:pt x="57" y="383"/>
                        </a:cubicBezTo>
                        <a:cubicBezTo>
                          <a:pt x="57" y="383"/>
                          <a:pt x="57" y="383"/>
                          <a:pt x="57" y="383"/>
                        </a:cubicBezTo>
                        <a:cubicBezTo>
                          <a:pt x="57" y="383"/>
                          <a:pt x="57" y="383"/>
                          <a:pt x="57" y="383"/>
                        </a:cubicBezTo>
                        <a:cubicBezTo>
                          <a:pt x="57" y="383"/>
                          <a:pt x="57" y="383"/>
                          <a:pt x="57" y="383"/>
                        </a:cubicBezTo>
                        <a:cubicBezTo>
                          <a:pt x="57" y="383"/>
                          <a:pt x="57" y="383"/>
                          <a:pt x="57" y="383"/>
                        </a:cubicBezTo>
                        <a:cubicBezTo>
                          <a:pt x="57" y="383"/>
                          <a:pt x="57" y="383"/>
                          <a:pt x="57" y="383"/>
                        </a:cubicBezTo>
                        <a:cubicBezTo>
                          <a:pt x="57" y="383"/>
                          <a:pt x="57" y="383"/>
                          <a:pt x="57" y="383"/>
                        </a:cubicBezTo>
                        <a:cubicBezTo>
                          <a:pt x="57" y="383"/>
                          <a:pt x="57" y="383"/>
                          <a:pt x="57" y="383"/>
                        </a:cubicBezTo>
                        <a:cubicBezTo>
                          <a:pt x="57" y="382"/>
                          <a:pt x="57" y="382"/>
                          <a:pt x="57" y="382"/>
                        </a:cubicBezTo>
                        <a:cubicBezTo>
                          <a:pt x="57" y="382"/>
                          <a:pt x="57" y="382"/>
                          <a:pt x="57" y="382"/>
                        </a:cubicBezTo>
                        <a:cubicBezTo>
                          <a:pt x="57" y="382"/>
                          <a:pt x="57" y="382"/>
                          <a:pt x="57" y="382"/>
                        </a:cubicBezTo>
                        <a:cubicBezTo>
                          <a:pt x="57" y="382"/>
                          <a:pt x="57" y="382"/>
                          <a:pt x="57" y="382"/>
                        </a:cubicBezTo>
                        <a:cubicBezTo>
                          <a:pt x="57" y="382"/>
                          <a:pt x="57" y="382"/>
                          <a:pt x="57" y="382"/>
                        </a:cubicBezTo>
                        <a:cubicBezTo>
                          <a:pt x="57" y="382"/>
                          <a:pt x="57" y="382"/>
                          <a:pt x="57" y="382"/>
                        </a:cubicBezTo>
                        <a:cubicBezTo>
                          <a:pt x="57" y="381"/>
                          <a:pt x="57" y="381"/>
                          <a:pt x="57" y="381"/>
                        </a:cubicBezTo>
                        <a:cubicBezTo>
                          <a:pt x="57" y="381"/>
                          <a:pt x="57" y="381"/>
                          <a:pt x="57" y="381"/>
                        </a:cubicBezTo>
                        <a:cubicBezTo>
                          <a:pt x="57" y="381"/>
                          <a:pt x="57" y="381"/>
                          <a:pt x="57" y="381"/>
                        </a:cubicBezTo>
                        <a:cubicBezTo>
                          <a:pt x="57" y="381"/>
                          <a:pt x="57" y="381"/>
                          <a:pt x="57" y="381"/>
                        </a:cubicBezTo>
                        <a:cubicBezTo>
                          <a:pt x="57" y="381"/>
                          <a:pt x="57" y="381"/>
                          <a:pt x="57" y="381"/>
                        </a:cubicBezTo>
                        <a:cubicBezTo>
                          <a:pt x="57" y="380"/>
                          <a:pt x="57" y="380"/>
                          <a:pt x="57" y="380"/>
                        </a:cubicBezTo>
                        <a:cubicBezTo>
                          <a:pt x="57" y="380"/>
                          <a:pt x="57" y="380"/>
                          <a:pt x="57" y="380"/>
                        </a:cubicBezTo>
                        <a:cubicBezTo>
                          <a:pt x="57" y="380"/>
                          <a:pt x="57" y="380"/>
                          <a:pt x="57" y="380"/>
                        </a:cubicBezTo>
                        <a:cubicBezTo>
                          <a:pt x="57" y="380"/>
                          <a:pt x="57" y="380"/>
                          <a:pt x="57" y="380"/>
                        </a:cubicBezTo>
                        <a:cubicBezTo>
                          <a:pt x="57" y="380"/>
                          <a:pt x="57" y="380"/>
                          <a:pt x="57" y="380"/>
                        </a:cubicBezTo>
                        <a:cubicBezTo>
                          <a:pt x="57" y="380"/>
                          <a:pt x="57" y="380"/>
                          <a:pt x="57" y="380"/>
                        </a:cubicBezTo>
                        <a:cubicBezTo>
                          <a:pt x="57" y="380"/>
                          <a:pt x="57" y="380"/>
                          <a:pt x="57" y="380"/>
                        </a:cubicBezTo>
                        <a:cubicBezTo>
                          <a:pt x="57" y="380"/>
                          <a:pt x="57" y="380"/>
                          <a:pt x="57" y="380"/>
                        </a:cubicBezTo>
                        <a:cubicBezTo>
                          <a:pt x="57" y="380"/>
                          <a:pt x="57" y="380"/>
                          <a:pt x="57" y="380"/>
                        </a:cubicBezTo>
                        <a:cubicBezTo>
                          <a:pt x="57" y="380"/>
                          <a:pt x="57" y="380"/>
                          <a:pt x="57" y="380"/>
                        </a:cubicBezTo>
                        <a:cubicBezTo>
                          <a:pt x="57" y="380"/>
                          <a:pt x="57" y="380"/>
                          <a:pt x="57" y="380"/>
                        </a:cubicBezTo>
                        <a:cubicBezTo>
                          <a:pt x="57" y="380"/>
                          <a:pt x="57" y="380"/>
                          <a:pt x="57" y="380"/>
                        </a:cubicBezTo>
                        <a:cubicBezTo>
                          <a:pt x="56" y="380"/>
                          <a:pt x="56" y="380"/>
                          <a:pt x="56" y="380"/>
                        </a:cubicBezTo>
                        <a:cubicBezTo>
                          <a:pt x="56" y="380"/>
                          <a:pt x="56" y="380"/>
                          <a:pt x="56" y="380"/>
                        </a:cubicBezTo>
                        <a:cubicBezTo>
                          <a:pt x="56" y="380"/>
                          <a:pt x="56" y="380"/>
                          <a:pt x="56" y="380"/>
                        </a:cubicBezTo>
                        <a:cubicBezTo>
                          <a:pt x="56" y="380"/>
                          <a:pt x="56" y="380"/>
                          <a:pt x="56" y="380"/>
                        </a:cubicBezTo>
                        <a:cubicBezTo>
                          <a:pt x="56" y="380"/>
                          <a:pt x="56" y="380"/>
                          <a:pt x="56" y="380"/>
                        </a:cubicBezTo>
                        <a:cubicBezTo>
                          <a:pt x="55" y="380"/>
                          <a:pt x="55" y="380"/>
                          <a:pt x="55" y="380"/>
                        </a:cubicBezTo>
                        <a:cubicBezTo>
                          <a:pt x="55" y="381"/>
                          <a:pt x="55" y="381"/>
                          <a:pt x="55" y="381"/>
                        </a:cubicBezTo>
                        <a:cubicBezTo>
                          <a:pt x="55" y="381"/>
                          <a:pt x="55" y="381"/>
                          <a:pt x="55" y="381"/>
                        </a:cubicBezTo>
                        <a:cubicBezTo>
                          <a:pt x="54" y="381"/>
                          <a:pt x="54" y="381"/>
                          <a:pt x="54" y="381"/>
                        </a:cubicBezTo>
                        <a:cubicBezTo>
                          <a:pt x="54" y="381"/>
                          <a:pt x="54" y="381"/>
                          <a:pt x="54" y="381"/>
                        </a:cubicBezTo>
                        <a:cubicBezTo>
                          <a:pt x="54" y="381"/>
                          <a:pt x="54" y="381"/>
                          <a:pt x="54" y="381"/>
                        </a:cubicBezTo>
                        <a:cubicBezTo>
                          <a:pt x="54" y="381"/>
                          <a:pt x="54" y="381"/>
                          <a:pt x="54" y="381"/>
                        </a:cubicBezTo>
                        <a:cubicBezTo>
                          <a:pt x="53" y="381"/>
                          <a:pt x="53" y="381"/>
                          <a:pt x="53" y="381"/>
                        </a:cubicBezTo>
                        <a:cubicBezTo>
                          <a:pt x="53" y="380"/>
                          <a:pt x="53" y="380"/>
                          <a:pt x="53" y="380"/>
                        </a:cubicBezTo>
                        <a:cubicBezTo>
                          <a:pt x="53" y="380"/>
                          <a:pt x="53" y="380"/>
                          <a:pt x="53" y="380"/>
                        </a:cubicBezTo>
                        <a:cubicBezTo>
                          <a:pt x="53" y="380"/>
                          <a:pt x="53" y="380"/>
                          <a:pt x="53" y="380"/>
                        </a:cubicBezTo>
                        <a:cubicBezTo>
                          <a:pt x="53" y="380"/>
                          <a:pt x="53" y="380"/>
                          <a:pt x="53" y="380"/>
                        </a:cubicBezTo>
                        <a:cubicBezTo>
                          <a:pt x="53" y="380"/>
                          <a:pt x="53" y="380"/>
                          <a:pt x="53" y="380"/>
                        </a:cubicBezTo>
                        <a:cubicBezTo>
                          <a:pt x="52" y="380"/>
                          <a:pt x="52" y="380"/>
                          <a:pt x="52" y="380"/>
                        </a:cubicBezTo>
                        <a:cubicBezTo>
                          <a:pt x="52" y="380"/>
                          <a:pt x="52" y="380"/>
                          <a:pt x="52" y="380"/>
                        </a:cubicBezTo>
                        <a:cubicBezTo>
                          <a:pt x="52" y="380"/>
                          <a:pt x="52" y="380"/>
                          <a:pt x="52" y="380"/>
                        </a:cubicBezTo>
                        <a:cubicBezTo>
                          <a:pt x="52" y="380"/>
                          <a:pt x="52" y="380"/>
                          <a:pt x="52" y="380"/>
                        </a:cubicBezTo>
                        <a:cubicBezTo>
                          <a:pt x="52" y="380"/>
                          <a:pt x="52" y="380"/>
                          <a:pt x="52" y="380"/>
                        </a:cubicBezTo>
                        <a:cubicBezTo>
                          <a:pt x="52" y="380"/>
                          <a:pt x="52" y="380"/>
                          <a:pt x="52" y="380"/>
                        </a:cubicBezTo>
                        <a:cubicBezTo>
                          <a:pt x="52" y="380"/>
                          <a:pt x="52" y="380"/>
                          <a:pt x="52" y="380"/>
                        </a:cubicBezTo>
                        <a:cubicBezTo>
                          <a:pt x="52" y="380"/>
                          <a:pt x="52" y="380"/>
                          <a:pt x="52" y="380"/>
                        </a:cubicBezTo>
                        <a:cubicBezTo>
                          <a:pt x="52" y="380"/>
                          <a:pt x="52" y="380"/>
                          <a:pt x="52" y="380"/>
                        </a:cubicBezTo>
                        <a:cubicBezTo>
                          <a:pt x="52" y="381"/>
                          <a:pt x="52" y="381"/>
                          <a:pt x="52" y="381"/>
                        </a:cubicBezTo>
                        <a:cubicBezTo>
                          <a:pt x="51" y="381"/>
                          <a:pt x="51" y="381"/>
                          <a:pt x="51" y="381"/>
                        </a:cubicBezTo>
                        <a:cubicBezTo>
                          <a:pt x="51" y="381"/>
                          <a:pt x="51" y="381"/>
                          <a:pt x="51" y="381"/>
                        </a:cubicBezTo>
                        <a:cubicBezTo>
                          <a:pt x="51" y="381"/>
                          <a:pt x="51" y="381"/>
                          <a:pt x="51" y="381"/>
                        </a:cubicBezTo>
                        <a:cubicBezTo>
                          <a:pt x="51" y="381"/>
                          <a:pt x="51" y="381"/>
                          <a:pt x="51" y="381"/>
                        </a:cubicBezTo>
                        <a:cubicBezTo>
                          <a:pt x="51" y="381"/>
                          <a:pt x="51" y="381"/>
                          <a:pt x="51" y="381"/>
                        </a:cubicBezTo>
                        <a:cubicBezTo>
                          <a:pt x="51" y="382"/>
                          <a:pt x="51" y="382"/>
                          <a:pt x="51" y="382"/>
                        </a:cubicBezTo>
                        <a:cubicBezTo>
                          <a:pt x="51" y="382"/>
                          <a:pt x="51" y="382"/>
                          <a:pt x="51" y="382"/>
                        </a:cubicBezTo>
                        <a:cubicBezTo>
                          <a:pt x="51" y="382"/>
                          <a:pt x="51" y="382"/>
                          <a:pt x="51" y="382"/>
                        </a:cubicBezTo>
                        <a:cubicBezTo>
                          <a:pt x="50" y="382"/>
                          <a:pt x="50" y="382"/>
                          <a:pt x="50" y="382"/>
                        </a:cubicBezTo>
                        <a:cubicBezTo>
                          <a:pt x="50" y="382"/>
                          <a:pt x="50" y="382"/>
                          <a:pt x="50" y="382"/>
                        </a:cubicBezTo>
                        <a:cubicBezTo>
                          <a:pt x="50" y="382"/>
                          <a:pt x="50" y="382"/>
                          <a:pt x="50" y="382"/>
                        </a:cubicBezTo>
                        <a:cubicBezTo>
                          <a:pt x="50" y="382"/>
                          <a:pt x="50" y="382"/>
                          <a:pt x="50" y="382"/>
                        </a:cubicBezTo>
                        <a:cubicBezTo>
                          <a:pt x="50" y="382"/>
                          <a:pt x="50" y="382"/>
                          <a:pt x="50" y="382"/>
                        </a:cubicBezTo>
                        <a:cubicBezTo>
                          <a:pt x="50" y="382"/>
                          <a:pt x="50" y="382"/>
                          <a:pt x="50" y="382"/>
                        </a:cubicBezTo>
                        <a:cubicBezTo>
                          <a:pt x="49" y="382"/>
                          <a:pt x="49" y="382"/>
                          <a:pt x="49" y="382"/>
                        </a:cubicBezTo>
                        <a:cubicBezTo>
                          <a:pt x="49" y="382"/>
                          <a:pt x="49" y="382"/>
                          <a:pt x="49" y="382"/>
                        </a:cubicBezTo>
                        <a:cubicBezTo>
                          <a:pt x="49" y="382"/>
                          <a:pt x="49" y="382"/>
                          <a:pt x="49" y="382"/>
                        </a:cubicBezTo>
                        <a:cubicBezTo>
                          <a:pt x="49" y="382"/>
                          <a:pt x="49" y="382"/>
                          <a:pt x="49" y="382"/>
                        </a:cubicBezTo>
                        <a:cubicBezTo>
                          <a:pt x="49" y="383"/>
                          <a:pt x="49" y="383"/>
                          <a:pt x="49" y="383"/>
                        </a:cubicBezTo>
                        <a:cubicBezTo>
                          <a:pt x="49" y="383"/>
                          <a:pt x="49" y="383"/>
                          <a:pt x="49" y="383"/>
                        </a:cubicBezTo>
                        <a:cubicBezTo>
                          <a:pt x="49" y="383"/>
                          <a:pt x="49" y="383"/>
                          <a:pt x="49" y="383"/>
                        </a:cubicBezTo>
                        <a:cubicBezTo>
                          <a:pt x="48" y="383"/>
                          <a:pt x="48" y="383"/>
                          <a:pt x="48" y="383"/>
                        </a:cubicBezTo>
                        <a:cubicBezTo>
                          <a:pt x="48" y="382"/>
                          <a:pt x="48" y="382"/>
                          <a:pt x="48" y="382"/>
                        </a:cubicBezTo>
                        <a:cubicBezTo>
                          <a:pt x="48" y="382"/>
                          <a:pt x="48" y="382"/>
                          <a:pt x="48" y="382"/>
                        </a:cubicBezTo>
                        <a:cubicBezTo>
                          <a:pt x="48" y="382"/>
                          <a:pt x="48" y="382"/>
                          <a:pt x="48" y="382"/>
                        </a:cubicBezTo>
                        <a:cubicBezTo>
                          <a:pt x="48" y="382"/>
                          <a:pt x="48" y="382"/>
                          <a:pt x="48" y="382"/>
                        </a:cubicBezTo>
                        <a:cubicBezTo>
                          <a:pt x="48" y="382"/>
                          <a:pt x="48" y="382"/>
                          <a:pt x="48" y="382"/>
                        </a:cubicBezTo>
                        <a:cubicBezTo>
                          <a:pt x="48" y="382"/>
                          <a:pt x="48" y="382"/>
                          <a:pt x="48" y="382"/>
                        </a:cubicBezTo>
                        <a:cubicBezTo>
                          <a:pt x="48" y="382"/>
                          <a:pt x="48" y="382"/>
                          <a:pt x="48" y="382"/>
                        </a:cubicBezTo>
                        <a:cubicBezTo>
                          <a:pt x="48" y="382"/>
                          <a:pt x="48" y="382"/>
                          <a:pt x="48" y="382"/>
                        </a:cubicBezTo>
                        <a:cubicBezTo>
                          <a:pt x="48" y="381"/>
                          <a:pt x="48" y="381"/>
                          <a:pt x="48" y="381"/>
                        </a:cubicBezTo>
                        <a:cubicBezTo>
                          <a:pt x="48" y="381"/>
                          <a:pt x="48" y="381"/>
                          <a:pt x="48" y="381"/>
                        </a:cubicBezTo>
                        <a:cubicBezTo>
                          <a:pt x="48" y="381"/>
                          <a:pt x="48" y="381"/>
                          <a:pt x="48" y="381"/>
                        </a:cubicBezTo>
                        <a:cubicBezTo>
                          <a:pt x="48" y="381"/>
                          <a:pt x="48" y="381"/>
                          <a:pt x="48" y="381"/>
                        </a:cubicBezTo>
                        <a:cubicBezTo>
                          <a:pt x="48" y="381"/>
                          <a:pt x="48" y="381"/>
                          <a:pt x="48" y="381"/>
                        </a:cubicBezTo>
                        <a:cubicBezTo>
                          <a:pt x="48" y="381"/>
                          <a:pt x="48" y="381"/>
                          <a:pt x="48" y="381"/>
                        </a:cubicBezTo>
                        <a:cubicBezTo>
                          <a:pt x="48" y="381"/>
                          <a:pt x="48" y="381"/>
                          <a:pt x="48" y="381"/>
                        </a:cubicBezTo>
                        <a:cubicBezTo>
                          <a:pt x="47" y="381"/>
                          <a:pt x="47" y="381"/>
                          <a:pt x="47" y="381"/>
                        </a:cubicBezTo>
                        <a:cubicBezTo>
                          <a:pt x="47" y="380"/>
                          <a:pt x="47" y="380"/>
                          <a:pt x="47" y="380"/>
                        </a:cubicBezTo>
                        <a:cubicBezTo>
                          <a:pt x="47" y="380"/>
                          <a:pt x="47" y="380"/>
                          <a:pt x="47" y="380"/>
                        </a:cubicBezTo>
                        <a:cubicBezTo>
                          <a:pt x="47" y="380"/>
                          <a:pt x="47" y="380"/>
                          <a:pt x="47" y="380"/>
                        </a:cubicBezTo>
                        <a:cubicBezTo>
                          <a:pt x="47" y="380"/>
                          <a:pt x="47" y="380"/>
                          <a:pt x="47" y="380"/>
                        </a:cubicBezTo>
                        <a:cubicBezTo>
                          <a:pt x="47" y="380"/>
                          <a:pt x="47" y="380"/>
                          <a:pt x="47" y="380"/>
                        </a:cubicBezTo>
                        <a:cubicBezTo>
                          <a:pt x="47" y="379"/>
                          <a:pt x="47" y="379"/>
                          <a:pt x="47" y="379"/>
                        </a:cubicBezTo>
                        <a:cubicBezTo>
                          <a:pt x="47" y="379"/>
                          <a:pt x="47" y="379"/>
                          <a:pt x="47" y="379"/>
                        </a:cubicBezTo>
                        <a:cubicBezTo>
                          <a:pt x="47" y="379"/>
                          <a:pt x="47" y="379"/>
                          <a:pt x="47" y="379"/>
                        </a:cubicBezTo>
                        <a:cubicBezTo>
                          <a:pt x="47" y="379"/>
                          <a:pt x="47" y="379"/>
                          <a:pt x="47" y="379"/>
                        </a:cubicBezTo>
                        <a:cubicBezTo>
                          <a:pt x="47" y="378"/>
                          <a:pt x="47" y="378"/>
                          <a:pt x="47" y="378"/>
                        </a:cubicBezTo>
                        <a:cubicBezTo>
                          <a:pt x="47" y="378"/>
                          <a:pt x="47" y="378"/>
                          <a:pt x="47" y="378"/>
                        </a:cubicBezTo>
                        <a:cubicBezTo>
                          <a:pt x="46" y="378"/>
                          <a:pt x="46" y="378"/>
                          <a:pt x="46" y="378"/>
                        </a:cubicBezTo>
                        <a:cubicBezTo>
                          <a:pt x="46" y="378"/>
                          <a:pt x="46" y="378"/>
                          <a:pt x="46" y="378"/>
                        </a:cubicBezTo>
                        <a:cubicBezTo>
                          <a:pt x="46" y="378"/>
                          <a:pt x="46" y="378"/>
                          <a:pt x="46" y="378"/>
                        </a:cubicBezTo>
                        <a:cubicBezTo>
                          <a:pt x="46" y="378"/>
                          <a:pt x="46" y="378"/>
                          <a:pt x="46" y="378"/>
                        </a:cubicBezTo>
                        <a:cubicBezTo>
                          <a:pt x="46" y="378"/>
                          <a:pt x="46" y="378"/>
                          <a:pt x="46" y="378"/>
                        </a:cubicBezTo>
                        <a:cubicBezTo>
                          <a:pt x="46" y="378"/>
                          <a:pt x="46" y="378"/>
                          <a:pt x="46" y="378"/>
                        </a:cubicBezTo>
                        <a:cubicBezTo>
                          <a:pt x="45" y="378"/>
                          <a:pt x="45" y="378"/>
                          <a:pt x="45" y="378"/>
                        </a:cubicBezTo>
                        <a:cubicBezTo>
                          <a:pt x="45" y="378"/>
                          <a:pt x="45" y="378"/>
                          <a:pt x="45" y="378"/>
                        </a:cubicBezTo>
                        <a:cubicBezTo>
                          <a:pt x="45" y="378"/>
                          <a:pt x="45" y="378"/>
                          <a:pt x="45" y="378"/>
                        </a:cubicBezTo>
                        <a:cubicBezTo>
                          <a:pt x="45" y="379"/>
                          <a:pt x="45" y="379"/>
                          <a:pt x="45" y="379"/>
                        </a:cubicBezTo>
                        <a:cubicBezTo>
                          <a:pt x="45" y="379"/>
                          <a:pt x="45" y="379"/>
                          <a:pt x="45" y="379"/>
                        </a:cubicBezTo>
                        <a:cubicBezTo>
                          <a:pt x="44" y="379"/>
                          <a:pt x="44" y="379"/>
                          <a:pt x="44" y="379"/>
                        </a:cubicBezTo>
                        <a:cubicBezTo>
                          <a:pt x="44" y="379"/>
                          <a:pt x="44" y="379"/>
                          <a:pt x="44" y="379"/>
                        </a:cubicBezTo>
                        <a:cubicBezTo>
                          <a:pt x="44" y="379"/>
                          <a:pt x="44" y="379"/>
                          <a:pt x="44" y="379"/>
                        </a:cubicBezTo>
                        <a:cubicBezTo>
                          <a:pt x="44" y="379"/>
                          <a:pt x="44" y="379"/>
                          <a:pt x="44" y="379"/>
                        </a:cubicBezTo>
                        <a:cubicBezTo>
                          <a:pt x="44" y="379"/>
                          <a:pt x="44" y="379"/>
                          <a:pt x="44" y="379"/>
                        </a:cubicBezTo>
                        <a:cubicBezTo>
                          <a:pt x="43" y="379"/>
                          <a:pt x="43" y="379"/>
                          <a:pt x="43" y="379"/>
                        </a:cubicBezTo>
                        <a:cubicBezTo>
                          <a:pt x="43" y="378"/>
                          <a:pt x="43" y="378"/>
                          <a:pt x="43" y="378"/>
                        </a:cubicBezTo>
                        <a:cubicBezTo>
                          <a:pt x="43" y="378"/>
                          <a:pt x="43" y="378"/>
                          <a:pt x="43" y="378"/>
                        </a:cubicBezTo>
                        <a:cubicBezTo>
                          <a:pt x="43" y="378"/>
                          <a:pt x="43" y="378"/>
                          <a:pt x="43" y="378"/>
                        </a:cubicBezTo>
                        <a:cubicBezTo>
                          <a:pt x="43" y="378"/>
                          <a:pt x="43" y="378"/>
                          <a:pt x="43" y="378"/>
                        </a:cubicBezTo>
                        <a:cubicBezTo>
                          <a:pt x="43" y="378"/>
                          <a:pt x="43" y="378"/>
                          <a:pt x="43" y="378"/>
                        </a:cubicBezTo>
                        <a:cubicBezTo>
                          <a:pt x="43" y="378"/>
                          <a:pt x="43" y="378"/>
                          <a:pt x="43" y="378"/>
                        </a:cubicBezTo>
                        <a:cubicBezTo>
                          <a:pt x="43" y="378"/>
                          <a:pt x="43" y="378"/>
                          <a:pt x="43" y="378"/>
                        </a:cubicBezTo>
                        <a:cubicBezTo>
                          <a:pt x="43" y="378"/>
                          <a:pt x="43" y="378"/>
                          <a:pt x="43" y="378"/>
                        </a:cubicBezTo>
                        <a:cubicBezTo>
                          <a:pt x="42" y="377"/>
                          <a:pt x="42" y="377"/>
                          <a:pt x="42" y="377"/>
                        </a:cubicBezTo>
                        <a:cubicBezTo>
                          <a:pt x="42" y="377"/>
                          <a:pt x="42" y="377"/>
                          <a:pt x="42" y="377"/>
                        </a:cubicBezTo>
                        <a:cubicBezTo>
                          <a:pt x="42" y="377"/>
                          <a:pt x="42" y="377"/>
                          <a:pt x="42" y="377"/>
                        </a:cubicBezTo>
                        <a:cubicBezTo>
                          <a:pt x="42" y="377"/>
                          <a:pt x="42" y="377"/>
                          <a:pt x="42" y="377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2" y="375"/>
                          <a:pt x="42" y="375"/>
                          <a:pt x="42" y="375"/>
                        </a:cubicBezTo>
                        <a:cubicBezTo>
                          <a:pt x="42" y="375"/>
                          <a:pt x="42" y="375"/>
                          <a:pt x="42" y="375"/>
                        </a:cubicBezTo>
                        <a:cubicBezTo>
                          <a:pt x="41" y="375"/>
                          <a:pt x="41" y="375"/>
                          <a:pt x="41" y="375"/>
                        </a:cubicBezTo>
                        <a:cubicBezTo>
                          <a:pt x="41" y="375"/>
                          <a:pt x="41" y="375"/>
                          <a:pt x="41" y="375"/>
                        </a:cubicBezTo>
                        <a:cubicBezTo>
                          <a:pt x="41" y="375"/>
                          <a:pt x="41" y="375"/>
                          <a:pt x="41" y="375"/>
                        </a:cubicBezTo>
                        <a:cubicBezTo>
                          <a:pt x="41" y="375"/>
                          <a:pt x="41" y="375"/>
                          <a:pt x="41" y="375"/>
                        </a:cubicBezTo>
                        <a:cubicBezTo>
                          <a:pt x="41" y="375"/>
                          <a:pt x="41" y="375"/>
                          <a:pt x="41" y="375"/>
                        </a:cubicBezTo>
                        <a:cubicBezTo>
                          <a:pt x="41" y="374"/>
                          <a:pt x="41" y="374"/>
                          <a:pt x="41" y="374"/>
                        </a:cubicBezTo>
                        <a:cubicBezTo>
                          <a:pt x="41" y="374"/>
                          <a:pt x="41" y="374"/>
                          <a:pt x="41" y="374"/>
                        </a:cubicBezTo>
                        <a:cubicBezTo>
                          <a:pt x="41" y="374"/>
                          <a:pt x="41" y="374"/>
                          <a:pt x="41" y="374"/>
                        </a:cubicBezTo>
                        <a:cubicBezTo>
                          <a:pt x="41" y="374"/>
                          <a:pt x="41" y="374"/>
                          <a:pt x="41" y="374"/>
                        </a:cubicBezTo>
                        <a:cubicBezTo>
                          <a:pt x="41" y="374"/>
                          <a:pt x="41" y="374"/>
                          <a:pt x="41" y="374"/>
                        </a:cubicBezTo>
                        <a:cubicBezTo>
                          <a:pt x="41" y="374"/>
                          <a:pt x="41" y="374"/>
                          <a:pt x="41" y="374"/>
                        </a:cubicBezTo>
                        <a:cubicBezTo>
                          <a:pt x="41" y="374"/>
                          <a:pt x="41" y="374"/>
                          <a:pt x="41" y="374"/>
                        </a:cubicBezTo>
                        <a:cubicBezTo>
                          <a:pt x="40" y="374"/>
                          <a:pt x="40" y="374"/>
                          <a:pt x="40" y="374"/>
                        </a:cubicBezTo>
                        <a:cubicBezTo>
                          <a:pt x="40" y="374"/>
                          <a:pt x="40" y="374"/>
                          <a:pt x="40" y="374"/>
                        </a:cubicBezTo>
                        <a:cubicBezTo>
                          <a:pt x="40" y="374"/>
                          <a:pt x="40" y="374"/>
                          <a:pt x="40" y="374"/>
                        </a:cubicBezTo>
                        <a:cubicBezTo>
                          <a:pt x="40" y="374"/>
                          <a:pt x="40" y="374"/>
                          <a:pt x="40" y="374"/>
                        </a:cubicBezTo>
                        <a:cubicBezTo>
                          <a:pt x="40" y="374"/>
                          <a:pt x="40" y="374"/>
                          <a:pt x="40" y="374"/>
                        </a:cubicBezTo>
                        <a:cubicBezTo>
                          <a:pt x="39" y="374"/>
                          <a:pt x="39" y="374"/>
                          <a:pt x="39" y="374"/>
                        </a:cubicBezTo>
                        <a:cubicBezTo>
                          <a:pt x="39" y="374"/>
                          <a:pt x="39" y="374"/>
                          <a:pt x="39" y="374"/>
                        </a:cubicBezTo>
                        <a:cubicBezTo>
                          <a:pt x="39" y="374"/>
                          <a:pt x="39" y="374"/>
                          <a:pt x="39" y="374"/>
                        </a:cubicBezTo>
                        <a:cubicBezTo>
                          <a:pt x="39" y="374"/>
                          <a:pt x="39" y="374"/>
                          <a:pt x="39" y="374"/>
                        </a:cubicBezTo>
                        <a:cubicBezTo>
                          <a:pt x="39" y="374"/>
                          <a:pt x="39" y="374"/>
                          <a:pt x="39" y="374"/>
                        </a:cubicBezTo>
                        <a:cubicBezTo>
                          <a:pt x="39" y="374"/>
                          <a:pt x="39" y="374"/>
                          <a:pt x="39" y="374"/>
                        </a:cubicBezTo>
                        <a:cubicBezTo>
                          <a:pt x="39" y="374"/>
                          <a:pt x="39" y="374"/>
                          <a:pt x="39" y="374"/>
                        </a:cubicBezTo>
                        <a:cubicBezTo>
                          <a:pt x="38" y="374"/>
                          <a:pt x="38" y="374"/>
                          <a:pt x="38" y="374"/>
                        </a:cubicBezTo>
                        <a:cubicBezTo>
                          <a:pt x="38" y="375"/>
                          <a:pt x="38" y="375"/>
                          <a:pt x="38" y="375"/>
                        </a:cubicBezTo>
                        <a:cubicBezTo>
                          <a:pt x="38" y="375"/>
                          <a:pt x="38" y="375"/>
                          <a:pt x="38" y="375"/>
                        </a:cubicBezTo>
                        <a:cubicBezTo>
                          <a:pt x="38" y="375"/>
                          <a:pt x="38" y="375"/>
                          <a:pt x="38" y="375"/>
                        </a:cubicBezTo>
                        <a:cubicBezTo>
                          <a:pt x="38" y="375"/>
                          <a:pt x="38" y="375"/>
                          <a:pt x="38" y="375"/>
                        </a:cubicBezTo>
                        <a:cubicBezTo>
                          <a:pt x="38" y="375"/>
                          <a:pt x="38" y="375"/>
                          <a:pt x="38" y="375"/>
                        </a:cubicBezTo>
                        <a:cubicBezTo>
                          <a:pt x="38" y="375"/>
                          <a:pt x="38" y="375"/>
                          <a:pt x="38" y="375"/>
                        </a:cubicBezTo>
                        <a:cubicBezTo>
                          <a:pt x="37" y="375"/>
                          <a:pt x="37" y="375"/>
                          <a:pt x="37" y="375"/>
                        </a:cubicBezTo>
                        <a:cubicBezTo>
                          <a:pt x="37" y="375"/>
                          <a:pt x="37" y="375"/>
                          <a:pt x="37" y="375"/>
                        </a:cubicBezTo>
                        <a:cubicBezTo>
                          <a:pt x="37" y="375"/>
                          <a:pt x="37" y="375"/>
                          <a:pt x="37" y="375"/>
                        </a:cubicBezTo>
                        <a:cubicBezTo>
                          <a:pt x="37" y="375"/>
                          <a:pt x="37" y="375"/>
                          <a:pt x="37" y="375"/>
                        </a:cubicBezTo>
                        <a:cubicBezTo>
                          <a:pt x="37" y="375"/>
                          <a:pt x="37" y="375"/>
                          <a:pt x="37" y="375"/>
                        </a:cubicBezTo>
                        <a:cubicBezTo>
                          <a:pt x="37" y="375"/>
                          <a:pt x="37" y="375"/>
                          <a:pt x="37" y="375"/>
                        </a:cubicBezTo>
                        <a:cubicBezTo>
                          <a:pt x="37" y="375"/>
                          <a:pt x="37" y="375"/>
                          <a:pt x="37" y="375"/>
                        </a:cubicBezTo>
                        <a:cubicBezTo>
                          <a:pt x="37" y="375"/>
                          <a:pt x="37" y="375"/>
                          <a:pt x="37" y="375"/>
                        </a:cubicBezTo>
                        <a:cubicBezTo>
                          <a:pt x="37" y="375"/>
                          <a:pt x="37" y="375"/>
                          <a:pt x="37" y="375"/>
                        </a:cubicBezTo>
                        <a:cubicBezTo>
                          <a:pt x="37" y="375"/>
                          <a:pt x="37" y="375"/>
                          <a:pt x="37" y="375"/>
                        </a:cubicBezTo>
                        <a:cubicBezTo>
                          <a:pt x="37" y="375"/>
                          <a:pt x="37" y="375"/>
                          <a:pt x="37" y="375"/>
                        </a:cubicBezTo>
                        <a:cubicBezTo>
                          <a:pt x="36" y="375"/>
                          <a:pt x="36" y="375"/>
                          <a:pt x="36" y="375"/>
                        </a:cubicBezTo>
                        <a:cubicBezTo>
                          <a:pt x="36" y="375"/>
                          <a:pt x="36" y="375"/>
                          <a:pt x="36" y="375"/>
                        </a:cubicBezTo>
                        <a:cubicBezTo>
                          <a:pt x="36" y="375"/>
                          <a:pt x="36" y="375"/>
                          <a:pt x="36" y="375"/>
                        </a:cubicBezTo>
                        <a:cubicBezTo>
                          <a:pt x="36" y="375"/>
                          <a:pt x="36" y="375"/>
                          <a:pt x="36" y="375"/>
                        </a:cubicBezTo>
                        <a:cubicBezTo>
                          <a:pt x="36" y="375"/>
                          <a:pt x="36" y="375"/>
                          <a:pt x="36" y="375"/>
                        </a:cubicBezTo>
                        <a:cubicBezTo>
                          <a:pt x="36" y="375"/>
                          <a:pt x="36" y="375"/>
                          <a:pt x="36" y="375"/>
                        </a:cubicBezTo>
                        <a:cubicBezTo>
                          <a:pt x="36" y="376"/>
                          <a:pt x="36" y="376"/>
                          <a:pt x="36" y="376"/>
                        </a:cubicBezTo>
                        <a:cubicBezTo>
                          <a:pt x="36" y="376"/>
                          <a:pt x="36" y="376"/>
                          <a:pt x="36" y="376"/>
                        </a:cubicBezTo>
                        <a:cubicBezTo>
                          <a:pt x="35" y="376"/>
                          <a:pt x="35" y="376"/>
                          <a:pt x="35" y="376"/>
                        </a:cubicBezTo>
                        <a:cubicBezTo>
                          <a:pt x="35" y="376"/>
                          <a:pt x="35" y="376"/>
                          <a:pt x="35" y="376"/>
                        </a:cubicBezTo>
                        <a:cubicBezTo>
                          <a:pt x="35" y="376"/>
                          <a:pt x="35" y="376"/>
                          <a:pt x="35" y="376"/>
                        </a:cubicBezTo>
                        <a:cubicBezTo>
                          <a:pt x="35" y="376"/>
                          <a:pt x="35" y="376"/>
                          <a:pt x="35" y="376"/>
                        </a:cubicBezTo>
                        <a:cubicBezTo>
                          <a:pt x="35" y="376"/>
                          <a:pt x="35" y="376"/>
                          <a:pt x="35" y="376"/>
                        </a:cubicBezTo>
                        <a:cubicBezTo>
                          <a:pt x="35" y="376"/>
                          <a:pt x="35" y="376"/>
                          <a:pt x="35" y="376"/>
                        </a:cubicBezTo>
                        <a:cubicBezTo>
                          <a:pt x="34" y="376"/>
                          <a:pt x="34" y="376"/>
                          <a:pt x="34" y="376"/>
                        </a:cubicBezTo>
                        <a:cubicBezTo>
                          <a:pt x="34" y="376"/>
                          <a:pt x="34" y="376"/>
                          <a:pt x="34" y="376"/>
                        </a:cubicBezTo>
                        <a:cubicBezTo>
                          <a:pt x="34" y="376"/>
                          <a:pt x="34" y="376"/>
                          <a:pt x="34" y="376"/>
                        </a:cubicBezTo>
                        <a:cubicBezTo>
                          <a:pt x="34" y="376"/>
                          <a:pt x="34" y="376"/>
                          <a:pt x="34" y="376"/>
                        </a:cubicBezTo>
                        <a:cubicBezTo>
                          <a:pt x="34" y="376"/>
                          <a:pt x="34" y="376"/>
                          <a:pt x="34" y="376"/>
                        </a:cubicBezTo>
                        <a:cubicBezTo>
                          <a:pt x="33" y="376"/>
                          <a:pt x="33" y="376"/>
                          <a:pt x="33" y="376"/>
                        </a:cubicBezTo>
                        <a:cubicBezTo>
                          <a:pt x="33" y="376"/>
                          <a:pt x="33" y="376"/>
                          <a:pt x="33" y="376"/>
                        </a:cubicBezTo>
                        <a:cubicBezTo>
                          <a:pt x="33" y="376"/>
                          <a:pt x="33" y="376"/>
                          <a:pt x="33" y="376"/>
                        </a:cubicBezTo>
                        <a:cubicBezTo>
                          <a:pt x="33" y="376"/>
                          <a:pt x="33" y="376"/>
                          <a:pt x="33" y="376"/>
                        </a:cubicBezTo>
                        <a:cubicBezTo>
                          <a:pt x="33" y="375"/>
                          <a:pt x="33" y="375"/>
                          <a:pt x="33" y="375"/>
                        </a:cubicBezTo>
                        <a:cubicBezTo>
                          <a:pt x="32" y="375"/>
                          <a:pt x="32" y="375"/>
                          <a:pt x="32" y="375"/>
                        </a:cubicBezTo>
                        <a:cubicBezTo>
                          <a:pt x="32" y="375"/>
                          <a:pt x="32" y="375"/>
                          <a:pt x="32" y="375"/>
                        </a:cubicBezTo>
                        <a:cubicBezTo>
                          <a:pt x="32" y="375"/>
                          <a:pt x="32" y="375"/>
                          <a:pt x="32" y="375"/>
                        </a:cubicBezTo>
                        <a:cubicBezTo>
                          <a:pt x="32" y="375"/>
                          <a:pt x="32" y="375"/>
                          <a:pt x="32" y="375"/>
                        </a:cubicBezTo>
                        <a:cubicBezTo>
                          <a:pt x="31" y="375"/>
                          <a:pt x="31" y="375"/>
                          <a:pt x="31" y="375"/>
                        </a:cubicBezTo>
                        <a:cubicBezTo>
                          <a:pt x="31" y="375"/>
                          <a:pt x="31" y="375"/>
                          <a:pt x="31" y="375"/>
                        </a:cubicBezTo>
                        <a:cubicBezTo>
                          <a:pt x="31" y="375"/>
                          <a:pt x="31" y="375"/>
                          <a:pt x="31" y="375"/>
                        </a:cubicBezTo>
                        <a:cubicBezTo>
                          <a:pt x="31" y="375"/>
                          <a:pt x="31" y="375"/>
                          <a:pt x="31" y="375"/>
                        </a:cubicBezTo>
                        <a:cubicBezTo>
                          <a:pt x="30" y="375"/>
                          <a:pt x="30" y="375"/>
                          <a:pt x="30" y="375"/>
                        </a:cubicBezTo>
                        <a:cubicBezTo>
                          <a:pt x="30" y="375"/>
                          <a:pt x="30" y="375"/>
                          <a:pt x="30" y="375"/>
                        </a:cubicBezTo>
                        <a:cubicBezTo>
                          <a:pt x="30" y="375"/>
                          <a:pt x="30" y="375"/>
                          <a:pt x="30" y="375"/>
                        </a:cubicBezTo>
                        <a:cubicBezTo>
                          <a:pt x="30" y="375"/>
                          <a:pt x="30" y="375"/>
                          <a:pt x="30" y="375"/>
                        </a:cubicBezTo>
                        <a:cubicBezTo>
                          <a:pt x="29" y="375"/>
                          <a:pt x="29" y="375"/>
                          <a:pt x="29" y="375"/>
                        </a:cubicBezTo>
                        <a:cubicBezTo>
                          <a:pt x="29" y="375"/>
                          <a:pt x="29" y="375"/>
                          <a:pt x="29" y="375"/>
                        </a:cubicBezTo>
                        <a:cubicBezTo>
                          <a:pt x="29" y="375"/>
                          <a:pt x="29" y="375"/>
                          <a:pt x="29" y="375"/>
                        </a:cubicBezTo>
                        <a:cubicBezTo>
                          <a:pt x="29" y="375"/>
                          <a:pt x="29" y="375"/>
                          <a:pt x="29" y="375"/>
                        </a:cubicBezTo>
                        <a:cubicBezTo>
                          <a:pt x="29" y="375"/>
                          <a:pt x="29" y="375"/>
                          <a:pt x="29" y="375"/>
                        </a:cubicBezTo>
                        <a:cubicBezTo>
                          <a:pt x="29" y="374"/>
                          <a:pt x="29" y="374"/>
                          <a:pt x="29" y="374"/>
                        </a:cubicBezTo>
                        <a:cubicBezTo>
                          <a:pt x="29" y="374"/>
                          <a:pt x="29" y="374"/>
                          <a:pt x="29" y="374"/>
                        </a:cubicBezTo>
                        <a:cubicBezTo>
                          <a:pt x="29" y="374"/>
                          <a:pt x="29" y="374"/>
                          <a:pt x="29" y="374"/>
                        </a:cubicBezTo>
                        <a:cubicBezTo>
                          <a:pt x="29" y="374"/>
                          <a:pt x="29" y="374"/>
                          <a:pt x="29" y="374"/>
                        </a:cubicBezTo>
                        <a:cubicBezTo>
                          <a:pt x="29" y="374"/>
                          <a:pt x="29" y="374"/>
                          <a:pt x="29" y="374"/>
                        </a:cubicBezTo>
                        <a:cubicBezTo>
                          <a:pt x="28" y="374"/>
                          <a:pt x="28" y="374"/>
                          <a:pt x="28" y="374"/>
                        </a:cubicBezTo>
                        <a:cubicBezTo>
                          <a:pt x="28" y="374"/>
                          <a:pt x="28" y="374"/>
                          <a:pt x="28" y="374"/>
                        </a:cubicBezTo>
                        <a:cubicBezTo>
                          <a:pt x="28" y="373"/>
                          <a:pt x="28" y="373"/>
                          <a:pt x="28" y="373"/>
                        </a:cubicBezTo>
                        <a:cubicBezTo>
                          <a:pt x="28" y="373"/>
                          <a:pt x="28" y="373"/>
                          <a:pt x="28" y="373"/>
                        </a:cubicBezTo>
                        <a:cubicBezTo>
                          <a:pt x="29" y="373"/>
                          <a:pt x="29" y="373"/>
                          <a:pt x="29" y="373"/>
                        </a:cubicBezTo>
                        <a:cubicBezTo>
                          <a:pt x="29" y="373"/>
                          <a:pt x="29" y="373"/>
                          <a:pt x="29" y="373"/>
                        </a:cubicBezTo>
                        <a:cubicBezTo>
                          <a:pt x="29" y="373"/>
                          <a:pt x="29" y="373"/>
                          <a:pt x="29" y="373"/>
                        </a:cubicBezTo>
                        <a:cubicBezTo>
                          <a:pt x="29" y="373"/>
                          <a:pt x="29" y="373"/>
                          <a:pt x="29" y="373"/>
                        </a:cubicBezTo>
                        <a:cubicBezTo>
                          <a:pt x="28" y="372"/>
                          <a:pt x="28" y="372"/>
                          <a:pt x="28" y="372"/>
                        </a:cubicBezTo>
                        <a:cubicBezTo>
                          <a:pt x="28" y="372"/>
                          <a:pt x="28" y="372"/>
                          <a:pt x="28" y="372"/>
                        </a:cubicBezTo>
                        <a:cubicBezTo>
                          <a:pt x="28" y="372"/>
                          <a:pt x="28" y="372"/>
                          <a:pt x="28" y="372"/>
                        </a:cubicBezTo>
                        <a:cubicBezTo>
                          <a:pt x="28" y="372"/>
                          <a:pt x="28" y="372"/>
                          <a:pt x="28" y="372"/>
                        </a:cubicBezTo>
                        <a:cubicBezTo>
                          <a:pt x="28" y="372"/>
                          <a:pt x="28" y="372"/>
                          <a:pt x="28" y="372"/>
                        </a:cubicBezTo>
                        <a:cubicBezTo>
                          <a:pt x="28" y="371"/>
                          <a:pt x="28" y="371"/>
                          <a:pt x="28" y="371"/>
                        </a:cubicBezTo>
                        <a:cubicBezTo>
                          <a:pt x="28" y="371"/>
                          <a:pt x="28" y="371"/>
                          <a:pt x="28" y="371"/>
                        </a:cubicBezTo>
                        <a:cubicBezTo>
                          <a:pt x="28" y="371"/>
                          <a:pt x="28" y="371"/>
                          <a:pt x="28" y="371"/>
                        </a:cubicBezTo>
                        <a:cubicBezTo>
                          <a:pt x="28" y="371"/>
                          <a:pt x="28" y="371"/>
                          <a:pt x="28" y="371"/>
                        </a:cubicBezTo>
                        <a:cubicBezTo>
                          <a:pt x="28" y="371"/>
                          <a:pt x="28" y="371"/>
                          <a:pt x="28" y="371"/>
                        </a:cubicBezTo>
                        <a:cubicBezTo>
                          <a:pt x="28" y="371"/>
                          <a:pt x="28" y="371"/>
                          <a:pt x="28" y="371"/>
                        </a:cubicBezTo>
                        <a:cubicBezTo>
                          <a:pt x="28" y="371"/>
                          <a:pt x="28" y="371"/>
                          <a:pt x="28" y="371"/>
                        </a:cubicBezTo>
                        <a:cubicBezTo>
                          <a:pt x="27" y="370"/>
                          <a:pt x="27" y="370"/>
                          <a:pt x="27" y="370"/>
                        </a:cubicBezTo>
                        <a:cubicBezTo>
                          <a:pt x="27" y="370"/>
                          <a:pt x="27" y="370"/>
                          <a:pt x="27" y="370"/>
                        </a:cubicBezTo>
                        <a:cubicBezTo>
                          <a:pt x="27" y="370"/>
                          <a:pt x="27" y="370"/>
                          <a:pt x="27" y="370"/>
                        </a:cubicBezTo>
                        <a:cubicBezTo>
                          <a:pt x="27" y="370"/>
                          <a:pt x="27" y="370"/>
                          <a:pt x="27" y="370"/>
                        </a:cubicBezTo>
                        <a:cubicBezTo>
                          <a:pt x="27" y="370"/>
                          <a:pt x="27" y="370"/>
                          <a:pt x="27" y="370"/>
                        </a:cubicBezTo>
                        <a:cubicBezTo>
                          <a:pt x="26" y="370"/>
                          <a:pt x="26" y="370"/>
                          <a:pt x="26" y="370"/>
                        </a:cubicBezTo>
                        <a:cubicBezTo>
                          <a:pt x="26" y="370"/>
                          <a:pt x="26" y="370"/>
                          <a:pt x="26" y="370"/>
                        </a:cubicBezTo>
                        <a:cubicBezTo>
                          <a:pt x="26" y="370"/>
                          <a:pt x="26" y="370"/>
                          <a:pt x="26" y="370"/>
                        </a:cubicBezTo>
                        <a:cubicBezTo>
                          <a:pt x="26" y="370"/>
                          <a:pt x="26" y="370"/>
                          <a:pt x="26" y="370"/>
                        </a:cubicBezTo>
                        <a:cubicBezTo>
                          <a:pt x="26" y="370"/>
                          <a:pt x="26" y="370"/>
                          <a:pt x="26" y="370"/>
                        </a:cubicBezTo>
                        <a:cubicBezTo>
                          <a:pt x="26" y="370"/>
                          <a:pt x="26" y="370"/>
                          <a:pt x="26" y="370"/>
                        </a:cubicBezTo>
                        <a:cubicBezTo>
                          <a:pt x="26" y="370"/>
                          <a:pt x="26" y="370"/>
                          <a:pt x="26" y="370"/>
                        </a:cubicBezTo>
                        <a:cubicBezTo>
                          <a:pt x="25" y="370"/>
                          <a:pt x="25" y="370"/>
                          <a:pt x="25" y="370"/>
                        </a:cubicBezTo>
                        <a:cubicBezTo>
                          <a:pt x="25" y="370"/>
                          <a:pt x="25" y="370"/>
                          <a:pt x="25" y="370"/>
                        </a:cubicBezTo>
                        <a:cubicBezTo>
                          <a:pt x="25" y="370"/>
                          <a:pt x="25" y="370"/>
                          <a:pt x="25" y="370"/>
                        </a:cubicBezTo>
                        <a:cubicBezTo>
                          <a:pt x="25" y="370"/>
                          <a:pt x="25" y="370"/>
                          <a:pt x="25" y="370"/>
                        </a:cubicBezTo>
                        <a:cubicBezTo>
                          <a:pt x="25" y="370"/>
                          <a:pt x="25" y="370"/>
                          <a:pt x="25" y="370"/>
                        </a:cubicBezTo>
                        <a:cubicBezTo>
                          <a:pt x="25" y="370"/>
                          <a:pt x="25" y="370"/>
                          <a:pt x="25" y="370"/>
                        </a:cubicBezTo>
                        <a:cubicBezTo>
                          <a:pt x="25" y="370"/>
                          <a:pt x="25" y="370"/>
                          <a:pt x="25" y="370"/>
                        </a:cubicBezTo>
                        <a:cubicBezTo>
                          <a:pt x="25" y="370"/>
                          <a:pt x="25" y="370"/>
                          <a:pt x="25" y="370"/>
                        </a:cubicBezTo>
                        <a:cubicBezTo>
                          <a:pt x="25" y="370"/>
                          <a:pt x="25" y="370"/>
                          <a:pt x="25" y="370"/>
                        </a:cubicBezTo>
                        <a:cubicBezTo>
                          <a:pt x="24" y="370"/>
                          <a:pt x="24" y="370"/>
                          <a:pt x="24" y="370"/>
                        </a:cubicBezTo>
                        <a:cubicBezTo>
                          <a:pt x="24" y="370"/>
                          <a:pt x="24" y="370"/>
                          <a:pt x="24" y="370"/>
                        </a:cubicBezTo>
                        <a:cubicBezTo>
                          <a:pt x="24" y="370"/>
                          <a:pt x="24" y="370"/>
                          <a:pt x="24" y="370"/>
                        </a:cubicBezTo>
                        <a:cubicBezTo>
                          <a:pt x="24" y="370"/>
                          <a:pt x="24" y="370"/>
                          <a:pt x="24" y="370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9"/>
                          <a:pt x="24" y="369"/>
                          <a:pt x="24" y="369"/>
                        </a:cubicBezTo>
                        <a:cubicBezTo>
                          <a:pt x="24" y="368"/>
                          <a:pt x="24" y="368"/>
                          <a:pt x="24" y="368"/>
                        </a:cubicBezTo>
                        <a:cubicBezTo>
                          <a:pt x="24" y="368"/>
                          <a:pt x="24" y="368"/>
                          <a:pt x="24" y="368"/>
                        </a:cubicBezTo>
                        <a:cubicBezTo>
                          <a:pt x="24" y="368"/>
                          <a:pt x="24" y="368"/>
                          <a:pt x="24" y="368"/>
                        </a:cubicBezTo>
                        <a:cubicBezTo>
                          <a:pt x="24" y="368"/>
                          <a:pt x="24" y="368"/>
                          <a:pt x="24" y="368"/>
                        </a:cubicBezTo>
                        <a:cubicBezTo>
                          <a:pt x="23" y="368"/>
                          <a:pt x="23" y="368"/>
                          <a:pt x="23" y="368"/>
                        </a:cubicBezTo>
                        <a:cubicBezTo>
                          <a:pt x="23" y="368"/>
                          <a:pt x="23" y="368"/>
                          <a:pt x="23" y="368"/>
                        </a:cubicBezTo>
                        <a:cubicBezTo>
                          <a:pt x="23" y="368"/>
                          <a:pt x="23" y="368"/>
                          <a:pt x="23" y="368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3" y="369"/>
                          <a:pt x="23" y="369"/>
                          <a:pt x="23" y="369"/>
                        </a:cubicBezTo>
                        <a:cubicBezTo>
                          <a:pt x="22" y="369"/>
                          <a:pt x="22" y="369"/>
                          <a:pt x="22" y="369"/>
                        </a:cubicBezTo>
                        <a:cubicBezTo>
                          <a:pt x="22" y="369"/>
                          <a:pt x="22" y="369"/>
                          <a:pt x="22" y="369"/>
                        </a:cubicBezTo>
                        <a:cubicBezTo>
                          <a:pt x="22" y="369"/>
                          <a:pt x="22" y="369"/>
                          <a:pt x="22" y="369"/>
                        </a:cubicBezTo>
                        <a:cubicBezTo>
                          <a:pt x="22" y="369"/>
                          <a:pt x="22" y="369"/>
                          <a:pt x="22" y="369"/>
                        </a:cubicBezTo>
                        <a:cubicBezTo>
                          <a:pt x="22" y="369"/>
                          <a:pt x="22" y="369"/>
                          <a:pt x="22" y="369"/>
                        </a:cubicBezTo>
                        <a:cubicBezTo>
                          <a:pt x="22" y="369"/>
                          <a:pt x="22" y="369"/>
                          <a:pt x="22" y="369"/>
                        </a:cubicBezTo>
                        <a:cubicBezTo>
                          <a:pt x="22" y="369"/>
                          <a:pt x="22" y="369"/>
                          <a:pt x="22" y="369"/>
                        </a:cubicBezTo>
                        <a:cubicBezTo>
                          <a:pt x="22" y="369"/>
                          <a:pt x="22" y="369"/>
                          <a:pt x="22" y="369"/>
                        </a:cubicBezTo>
                        <a:cubicBezTo>
                          <a:pt x="22" y="369"/>
                          <a:pt x="22" y="369"/>
                          <a:pt x="22" y="369"/>
                        </a:cubicBezTo>
                        <a:cubicBezTo>
                          <a:pt x="22" y="369"/>
                          <a:pt x="22" y="369"/>
                          <a:pt x="22" y="369"/>
                        </a:cubicBezTo>
                        <a:cubicBezTo>
                          <a:pt x="22" y="369"/>
                          <a:pt x="22" y="369"/>
                          <a:pt x="22" y="369"/>
                        </a:cubicBezTo>
                        <a:cubicBezTo>
                          <a:pt x="22" y="369"/>
                          <a:pt x="22" y="369"/>
                          <a:pt x="22" y="369"/>
                        </a:cubicBezTo>
                        <a:cubicBezTo>
                          <a:pt x="22" y="369"/>
                          <a:pt x="22" y="369"/>
                          <a:pt x="22" y="369"/>
                        </a:cubicBezTo>
                        <a:cubicBezTo>
                          <a:pt x="21" y="369"/>
                          <a:pt x="21" y="369"/>
                          <a:pt x="21" y="369"/>
                        </a:cubicBezTo>
                        <a:cubicBezTo>
                          <a:pt x="21" y="369"/>
                          <a:pt x="21" y="369"/>
                          <a:pt x="21" y="369"/>
                        </a:cubicBezTo>
                        <a:cubicBezTo>
                          <a:pt x="21" y="369"/>
                          <a:pt x="21" y="369"/>
                          <a:pt x="21" y="369"/>
                        </a:cubicBezTo>
                        <a:cubicBezTo>
                          <a:pt x="21" y="369"/>
                          <a:pt x="21" y="369"/>
                          <a:pt x="21" y="369"/>
                        </a:cubicBezTo>
                        <a:cubicBezTo>
                          <a:pt x="21" y="369"/>
                          <a:pt x="21" y="369"/>
                          <a:pt x="21" y="369"/>
                        </a:cubicBezTo>
                        <a:cubicBezTo>
                          <a:pt x="21" y="370"/>
                          <a:pt x="21" y="370"/>
                          <a:pt x="21" y="370"/>
                        </a:cubicBezTo>
                        <a:cubicBezTo>
                          <a:pt x="21" y="370"/>
                          <a:pt x="21" y="370"/>
                          <a:pt x="21" y="370"/>
                        </a:cubicBezTo>
                        <a:cubicBezTo>
                          <a:pt x="20" y="370"/>
                          <a:pt x="20" y="370"/>
                          <a:pt x="20" y="370"/>
                        </a:cubicBezTo>
                        <a:cubicBezTo>
                          <a:pt x="20" y="370"/>
                          <a:pt x="20" y="370"/>
                          <a:pt x="20" y="370"/>
                        </a:cubicBezTo>
                        <a:cubicBezTo>
                          <a:pt x="20" y="369"/>
                          <a:pt x="20" y="369"/>
                          <a:pt x="20" y="369"/>
                        </a:cubicBezTo>
                        <a:cubicBezTo>
                          <a:pt x="20" y="369"/>
                          <a:pt x="20" y="369"/>
                          <a:pt x="20" y="369"/>
                        </a:cubicBezTo>
                        <a:cubicBezTo>
                          <a:pt x="20" y="369"/>
                          <a:pt x="20" y="369"/>
                          <a:pt x="20" y="369"/>
                        </a:cubicBezTo>
                        <a:cubicBezTo>
                          <a:pt x="20" y="369"/>
                          <a:pt x="20" y="369"/>
                          <a:pt x="20" y="369"/>
                        </a:cubicBezTo>
                        <a:cubicBezTo>
                          <a:pt x="19" y="369"/>
                          <a:pt x="19" y="369"/>
                          <a:pt x="19" y="369"/>
                        </a:cubicBezTo>
                        <a:cubicBezTo>
                          <a:pt x="19" y="368"/>
                          <a:pt x="19" y="368"/>
                          <a:pt x="19" y="368"/>
                        </a:cubicBezTo>
                        <a:cubicBezTo>
                          <a:pt x="19" y="368"/>
                          <a:pt x="19" y="368"/>
                          <a:pt x="19" y="368"/>
                        </a:cubicBezTo>
                        <a:cubicBezTo>
                          <a:pt x="19" y="368"/>
                          <a:pt x="19" y="368"/>
                          <a:pt x="19" y="368"/>
                        </a:cubicBezTo>
                        <a:cubicBezTo>
                          <a:pt x="18" y="368"/>
                          <a:pt x="18" y="368"/>
                          <a:pt x="18" y="368"/>
                        </a:cubicBezTo>
                        <a:cubicBezTo>
                          <a:pt x="18" y="368"/>
                          <a:pt x="18" y="368"/>
                          <a:pt x="18" y="368"/>
                        </a:cubicBezTo>
                        <a:cubicBezTo>
                          <a:pt x="18" y="368"/>
                          <a:pt x="18" y="368"/>
                          <a:pt x="18" y="368"/>
                        </a:cubicBezTo>
                        <a:cubicBezTo>
                          <a:pt x="18" y="368"/>
                          <a:pt x="18" y="368"/>
                          <a:pt x="18" y="368"/>
                        </a:cubicBezTo>
                        <a:cubicBezTo>
                          <a:pt x="18" y="368"/>
                          <a:pt x="18" y="368"/>
                          <a:pt x="18" y="368"/>
                        </a:cubicBezTo>
                        <a:cubicBezTo>
                          <a:pt x="18" y="368"/>
                          <a:pt x="18" y="368"/>
                          <a:pt x="18" y="368"/>
                        </a:cubicBezTo>
                        <a:cubicBezTo>
                          <a:pt x="17" y="368"/>
                          <a:pt x="17" y="368"/>
                          <a:pt x="17" y="368"/>
                        </a:cubicBezTo>
                        <a:cubicBezTo>
                          <a:pt x="17" y="368"/>
                          <a:pt x="17" y="368"/>
                          <a:pt x="17" y="368"/>
                        </a:cubicBezTo>
                        <a:cubicBezTo>
                          <a:pt x="17" y="368"/>
                          <a:pt x="17" y="368"/>
                          <a:pt x="17" y="368"/>
                        </a:cubicBezTo>
                        <a:cubicBezTo>
                          <a:pt x="17" y="368"/>
                          <a:pt x="17" y="368"/>
                          <a:pt x="17" y="368"/>
                        </a:cubicBezTo>
                        <a:cubicBezTo>
                          <a:pt x="17" y="367"/>
                          <a:pt x="17" y="367"/>
                          <a:pt x="17" y="367"/>
                        </a:cubicBezTo>
                        <a:cubicBezTo>
                          <a:pt x="17" y="367"/>
                          <a:pt x="17" y="367"/>
                          <a:pt x="17" y="367"/>
                        </a:cubicBezTo>
                        <a:cubicBezTo>
                          <a:pt x="17" y="367"/>
                          <a:pt x="17" y="367"/>
                          <a:pt x="17" y="367"/>
                        </a:cubicBezTo>
                        <a:cubicBezTo>
                          <a:pt x="17" y="367"/>
                          <a:pt x="17" y="367"/>
                          <a:pt x="17" y="367"/>
                        </a:cubicBezTo>
                        <a:cubicBezTo>
                          <a:pt x="17" y="367"/>
                          <a:pt x="17" y="367"/>
                          <a:pt x="17" y="367"/>
                        </a:cubicBezTo>
                        <a:cubicBezTo>
                          <a:pt x="17" y="367"/>
                          <a:pt x="17" y="367"/>
                          <a:pt x="17" y="367"/>
                        </a:cubicBezTo>
                        <a:cubicBezTo>
                          <a:pt x="17" y="367"/>
                          <a:pt x="17" y="367"/>
                          <a:pt x="17" y="367"/>
                        </a:cubicBezTo>
                        <a:cubicBezTo>
                          <a:pt x="17" y="367"/>
                          <a:pt x="17" y="367"/>
                          <a:pt x="17" y="367"/>
                        </a:cubicBezTo>
                        <a:cubicBezTo>
                          <a:pt x="17" y="366"/>
                          <a:pt x="17" y="366"/>
                          <a:pt x="17" y="366"/>
                        </a:cubicBezTo>
                        <a:cubicBezTo>
                          <a:pt x="18" y="366"/>
                          <a:pt x="18" y="366"/>
                          <a:pt x="18" y="366"/>
                        </a:cubicBezTo>
                        <a:cubicBezTo>
                          <a:pt x="18" y="366"/>
                          <a:pt x="18" y="366"/>
                          <a:pt x="18" y="366"/>
                        </a:cubicBezTo>
                        <a:cubicBezTo>
                          <a:pt x="18" y="366"/>
                          <a:pt x="18" y="366"/>
                          <a:pt x="18" y="366"/>
                        </a:cubicBezTo>
                        <a:cubicBezTo>
                          <a:pt x="18" y="366"/>
                          <a:pt x="18" y="366"/>
                          <a:pt x="18" y="366"/>
                        </a:cubicBezTo>
                        <a:cubicBezTo>
                          <a:pt x="18" y="366"/>
                          <a:pt x="18" y="366"/>
                          <a:pt x="18" y="366"/>
                        </a:cubicBezTo>
                        <a:cubicBezTo>
                          <a:pt x="18" y="366"/>
                          <a:pt x="18" y="366"/>
                          <a:pt x="18" y="366"/>
                        </a:cubicBezTo>
                        <a:cubicBezTo>
                          <a:pt x="19" y="366"/>
                          <a:pt x="19" y="366"/>
                          <a:pt x="19" y="366"/>
                        </a:cubicBezTo>
                        <a:cubicBezTo>
                          <a:pt x="19" y="366"/>
                          <a:pt x="19" y="366"/>
                          <a:pt x="19" y="366"/>
                        </a:cubicBezTo>
                        <a:cubicBezTo>
                          <a:pt x="19" y="366"/>
                          <a:pt x="19" y="366"/>
                          <a:pt x="19" y="366"/>
                        </a:cubicBezTo>
                        <a:cubicBezTo>
                          <a:pt x="19" y="366"/>
                          <a:pt x="19" y="366"/>
                          <a:pt x="19" y="366"/>
                        </a:cubicBezTo>
                        <a:cubicBezTo>
                          <a:pt x="19" y="366"/>
                          <a:pt x="19" y="366"/>
                          <a:pt x="19" y="366"/>
                        </a:cubicBezTo>
                        <a:cubicBezTo>
                          <a:pt x="19" y="366"/>
                          <a:pt x="19" y="366"/>
                          <a:pt x="19" y="366"/>
                        </a:cubicBezTo>
                        <a:cubicBezTo>
                          <a:pt x="19" y="365"/>
                          <a:pt x="19" y="365"/>
                          <a:pt x="19" y="365"/>
                        </a:cubicBezTo>
                        <a:cubicBezTo>
                          <a:pt x="19" y="365"/>
                          <a:pt x="19" y="365"/>
                          <a:pt x="19" y="365"/>
                        </a:cubicBezTo>
                        <a:cubicBezTo>
                          <a:pt x="19" y="365"/>
                          <a:pt x="19" y="365"/>
                          <a:pt x="19" y="365"/>
                        </a:cubicBezTo>
                        <a:cubicBezTo>
                          <a:pt x="19" y="365"/>
                          <a:pt x="19" y="365"/>
                          <a:pt x="19" y="365"/>
                        </a:cubicBezTo>
                        <a:cubicBezTo>
                          <a:pt x="19" y="365"/>
                          <a:pt x="19" y="365"/>
                          <a:pt x="19" y="365"/>
                        </a:cubicBezTo>
                        <a:cubicBezTo>
                          <a:pt x="19" y="365"/>
                          <a:pt x="19" y="365"/>
                          <a:pt x="19" y="365"/>
                        </a:cubicBezTo>
                        <a:cubicBezTo>
                          <a:pt x="19" y="365"/>
                          <a:pt x="19" y="365"/>
                          <a:pt x="19" y="365"/>
                        </a:cubicBezTo>
                        <a:cubicBezTo>
                          <a:pt x="19" y="365"/>
                          <a:pt x="19" y="365"/>
                          <a:pt x="19" y="365"/>
                        </a:cubicBezTo>
                        <a:cubicBezTo>
                          <a:pt x="19" y="365"/>
                          <a:pt x="19" y="365"/>
                          <a:pt x="19" y="365"/>
                        </a:cubicBezTo>
                        <a:cubicBezTo>
                          <a:pt x="19" y="364"/>
                          <a:pt x="19" y="364"/>
                          <a:pt x="19" y="364"/>
                        </a:cubicBezTo>
                        <a:cubicBezTo>
                          <a:pt x="19" y="364"/>
                          <a:pt x="19" y="364"/>
                          <a:pt x="19" y="364"/>
                        </a:cubicBezTo>
                        <a:cubicBezTo>
                          <a:pt x="19" y="364"/>
                          <a:pt x="19" y="364"/>
                          <a:pt x="19" y="364"/>
                        </a:cubicBezTo>
                        <a:cubicBezTo>
                          <a:pt x="19" y="364"/>
                          <a:pt x="19" y="364"/>
                          <a:pt x="19" y="364"/>
                        </a:cubicBezTo>
                        <a:cubicBezTo>
                          <a:pt x="19" y="364"/>
                          <a:pt x="19" y="364"/>
                          <a:pt x="19" y="364"/>
                        </a:cubicBezTo>
                        <a:cubicBezTo>
                          <a:pt x="19" y="364"/>
                          <a:pt x="19" y="364"/>
                          <a:pt x="19" y="364"/>
                        </a:cubicBezTo>
                        <a:cubicBezTo>
                          <a:pt x="19" y="364"/>
                          <a:pt x="19" y="364"/>
                          <a:pt x="19" y="364"/>
                        </a:cubicBezTo>
                        <a:cubicBezTo>
                          <a:pt x="19" y="364"/>
                          <a:pt x="19" y="364"/>
                          <a:pt x="19" y="364"/>
                        </a:cubicBezTo>
                        <a:cubicBezTo>
                          <a:pt x="20" y="364"/>
                          <a:pt x="20" y="364"/>
                          <a:pt x="20" y="364"/>
                        </a:cubicBezTo>
                        <a:cubicBezTo>
                          <a:pt x="20" y="364"/>
                          <a:pt x="20" y="364"/>
                          <a:pt x="20" y="364"/>
                        </a:cubicBezTo>
                        <a:cubicBezTo>
                          <a:pt x="20" y="363"/>
                          <a:pt x="20" y="363"/>
                          <a:pt x="20" y="363"/>
                        </a:cubicBezTo>
                        <a:cubicBezTo>
                          <a:pt x="20" y="363"/>
                          <a:pt x="20" y="363"/>
                          <a:pt x="20" y="363"/>
                        </a:cubicBezTo>
                        <a:cubicBezTo>
                          <a:pt x="20" y="363"/>
                          <a:pt x="20" y="363"/>
                          <a:pt x="20" y="363"/>
                        </a:cubicBezTo>
                        <a:cubicBezTo>
                          <a:pt x="20" y="363"/>
                          <a:pt x="20" y="363"/>
                          <a:pt x="20" y="363"/>
                        </a:cubicBezTo>
                        <a:cubicBezTo>
                          <a:pt x="20" y="363"/>
                          <a:pt x="20" y="363"/>
                          <a:pt x="20" y="363"/>
                        </a:cubicBezTo>
                        <a:cubicBezTo>
                          <a:pt x="20" y="363"/>
                          <a:pt x="20" y="363"/>
                          <a:pt x="20" y="363"/>
                        </a:cubicBezTo>
                        <a:cubicBezTo>
                          <a:pt x="20" y="363"/>
                          <a:pt x="20" y="363"/>
                          <a:pt x="20" y="363"/>
                        </a:cubicBezTo>
                        <a:cubicBezTo>
                          <a:pt x="20" y="363"/>
                          <a:pt x="20" y="363"/>
                          <a:pt x="20" y="363"/>
                        </a:cubicBezTo>
                        <a:cubicBezTo>
                          <a:pt x="20" y="362"/>
                          <a:pt x="20" y="362"/>
                          <a:pt x="20" y="362"/>
                        </a:cubicBezTo>
                        <a:cubicBezTo>
                          <a:pt x="20" y="362"/>
                          <a:pt x="20" y="362"/>
                          <a:pt x="20" y="362"/>
                        </a:cubicBezTo>
                        <a:cubicBezTo>
                          <a:pt x="20" y="362"/>
                          <a:pt x="20" y="362"/>
                          <a:pt x="20" y="362"/>
                        </a:cubicBezTo>
                        <a:cubicBezTo>
                          <a:pt x="21" y="362"/>
                          <a:pt x="21" y="362"/>
                          <a:pt x="21" y="362"/>
                        </a:cubicBezTo>
                        <a:cubicBezTo>
                          <a:pt x="21" y="362"/>
                          <a:pt x="21" y="362"/>
                          <a:pt x="21" y="362"/>
                        </a:cubicBezTo>
                        <a:cubicBezTo>
                          <a:pt x="21" y="362"/>
                          <a:pt x="21" y="362"/>
                          <a:pt x="21" y="362"/>
                        </a:cubicBezTo>
                        <a:cubicBezTo>
                          <a:pt x="21" y="362"/>
                          <a:pt x="21" y="362"/>
                          <a:pt x="21" y="362"/>
                        </a:cubicBezTo>
                        <a:cubicBezTo>
                          <a:pt x="21" y="362"/>
                          <a:pt x="21" y="362"/>
                          <a:pt x="21" y="362"/>
                        </a:cubicBezTo>
                        <a:cubicBezTo>
                          <a:pt x="21" y="362"/>
                          <a:pt x="21" y="362"/>
                          <a:pt x="21" y="362"/>
                        </a:cubicBezTo>
                        <a:cubicBezTo>
                          <a:pt x="22" y="362"/>
                          <a:pt x="22" y="362"/>
                          <a:pt x="22" y="362"/>
                        </a:cubicBezTo>
                        <a:cubicBezTo>
                          <a:pt x="22" y="362"/>
                          <a:pt x="22" y="362"/>
                          <a:pt x="22" y="362"/>
                        </a:cubicBezTo>
                        <a:cubicBezTo>
                          <a:pt x="22" y="362"/>
                          <a:pt x="22" y="362"/>
                          <a:pt x="22" y="362"/>
                        </a:cubicBezTo>
                        <a:cubicBezTo>
                          <a:pt x="22" y="362"/>
                          <a:pt x="22" y="362"/>
                          <a:pt x="22" y="362"/>
                        </a:cubicBezTo>
                        <a:cubicBezTo>
                          <a:pt x="22" y="362"/>
                          <a:pt x="22" y="362"/>
                          <a:pt x="22" y="362"/>
                        </a:cubicBezTo>
                        <a:cubicBezTo>
                          <a:pt x="22" y="362"/>
                          <a:pt x="22" y="362"/>
                          <a:pt x="22" y="362"/>
                        </a:cubicBezTo>
                        <a:cubicBezTo>
                          <a:pt x="22" y="361"/>
                          <a:pt x="22" y="361"/>
                          <a:pt x="22" y="361"/>
                        </a:cubicBezTo>
                        <a:cubicBezTo>
                          <a:pt x="22" y="361"/>
                          <a:pt x="22" y="361"/>
                          <a:pt x="22" y="361"/>
                        </a:cubicBezTo>
                        <a:cubicBezTo>
                          <a:pt x="22" y="361"/>
                          <a:pt x="22" y="361"/>
                          <a:pt x="22" y="361"/>
                        </a:cubicBezTo>
                        <a:cubicBezTo>
                          <a:pt x="21" y="361"/>
                          <a:pt x="21" y="361"/>
                          <a:pt x="21" y="361"/>
                        </a:cubicBezTo>
                        <a:cubicBezTo>
                          <a:pt x="21" y="360"/>
                          <a:pt x="21" y="360"/>
                          <a:pt x="21" y="360"/>
                        </a:cubicBezTo>
                        <a:cubicBezTo>
                          <a:pt x="21" y="360"/>
                          <a:pt x="21" y="360"/>
                          <a:pt x="21" y="360"/>
                        </a:cubicBezTo>
                        <a:cubicBezTo>
                          <a:pt x="21" y="360"/>
                          <a:pt x="21" y="360"/>
                          <a:pt x="21" y="360"/>
                        </a:cubicBezTo>
                        <a:cubicBezTo>
                          <a:pt x="21" y="360"/>
                          <a:pt x="21" y="360"/>
                          <a:pt x="21" y="360"/>
                        </a:cubicBezTo>
                        <a:cubicBezTo>
                          <a:pt x="21" y="360"/>
                          <a:pt x="21" y="360"/>
                          <a:pt x="21" y="360"/>
                        </a:cubicBezTo>
                        <a:cubicBezTo>
                          <a:pt x="21" y="360"/>
                          <a:pt x="21" y="360"/>
                          <a:pt x="21" y="360"/>
                        </a:cubicBezTo>
                        <a:cubicBezTo>
                          <a:pt x="21" y="359"/>
                          <a:pt x="21" y="359"/>
                          <a:pt x="21" y="359"/>
                        </a:cubicBezTo>
                        <a:cubicBezTo>
                          <a:pt x="21" y="359"/>
                          <a:pt x="21" y="359"/>
                          <a:pt x="21" y="359"/>
                        </a:cubicBezTo>
                        <a:cubicBezTo>
                          <a:pt x="21" y="359"/>
                          <a:pt x="21" y="359"/>
                          <a:pt x="21" y="359"/>
                        </a:cubicBezTo>
                        <a:cubicBezTo>
                          <a:pt x="21" y="359"/>
                          <a:pt x="21" y="359"/>
                          <a:pt x="21" y="359"/>
                        </a:cubicBezTo>
                        <a:cubicBezTo>
                          <a:pt x="20" y="359"/>
                          <a:pt x="20" y="359"/>
                          <a:pt x="20" y="359"/>
                        </a:cubicBezTo>
                        <a:cubicBezTo>
                          <a:pt x="20" y="359"/>
                          <a:pt x="20" y="359"/>
                          <a:pt x="20" y="359"/>
                        </a:cubicBezTo>
                        <a:cubicBezTo>
                          <a:pt x="20" y="359"/>
                          <a:pt x="20" y="359"/>
                          <a:pt x="20" y="359"/>
                        </a:cubicBezTo>
                        <a:cubicBezTo>
                          <a:pt x="21" y="359"/>
                          <a:pt x="21" y="359"/>
                          <a:pt x="21" y="359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8"/>
                          <a:pt x="20" y="358"/>
                          <a:pt x="20" y="358"/>
                        </a:cubicBezTo>
                        <a:cubicBezTo>
                          <a:pt x="20" y="357"/>
                          <a:pt x="20" y="357"/>
                          <a:pt x="20" y="357"/>
                        </a:cubicBezTo>
                        <a:cubicBezTo>
                          <a:pt x="20" y="357"/>
                          <a:pt x="20" y="357"/>
                          <a:pt x="20" y="357"/>
                        </a:cubicBezTo>
                        <a:cubicBezTo>
                          <a:pt x="20" y="357"/>
                          <a:pt x="20" y="357"/>
                          <a:pt x="20" y="357"/>
                        </a:cubicBezTo>
                        <a:cubicBezTo>
                          <a:pt x="20" y="357"/>
                          <a:pt x="20" y="357"/>
                          <a:pt x="20" y="357"/>
                        </a:cubicBezTo>
                        <a:cubicBezTo>
                          <a:pt x="20" y="357"/>
                          <a:pt x="20" y="357"/>
                          <a:pt x="20" y="357"/>
                        </a:cubicBezTo>
                        <a:cubicBezTo>
                          <a:pt x="20" y="357"/>
                          <a:pt x="20" y="357"/>
                          <a:pt x="20" y="357"/>
                        </a:cubicBezTo>
                        <a:cubicBezTo>
                          <a:pt x="20" y="357"/>
                          <a:pt x="20" y="357"/>
                          <a:pt x="20" y="357"/>
                        </a:cubicBezTo>
                        <a:cubicBezTo>
                          <a:pt x="20" y="356"/>
                          <a:pt x="20" y="356"/>
                          <a:pt x="20" y="356"/>
                        </a:cubicBezTo>
                        <a:cubicBezTo>
                          <a:pt x="20" y="356"/>
                          <a:pt x="20" y="356"/>
                          <a:pt x="20" y="356"/>
                        </a:cubicBezTo>
                        <a:cubicBezTo>
                          <a:pt x="20" y="356"/>
                          <a:pt x="20" y="356"/>
                          <a:pt x="20" y="356"/>
                        </a:cubicBezTo>
                        <a:cubicBezTo>
                          <a:pt x="19" y="356"/>
                          <a:pt x="19" y="356"/>
                          <a:pt x="19" y="356"/>
                        </a:cubicBezTo>
                        <a:cubicBezTo>
                          <a:pt x="19" y="356"/>
                          <a:pt x="19" y="356"/>
                          <a:pt x="19" y="356"/>
                        </a:cubicBezTo>
                        <a:cubicBezTo>
                          <a:pt x="19" y="356"/>
                          <a:pt x="19" y="356"/>
                          <a:pt x="19" y="356"/>
                        </a:cubicBezTo>
                        <a:cubicBezTo>
                          <a:pt x="19" y="356"/>
                          <a:pt x="19" y="356"/>
                          <a:pt x="19" y="356"/>
                        </a:cubicBezTo>
                        <a:cubicBezTo>
                          <a:pt x="18" y="355"/>
                          <a:pt x="18" y="355"/>
                          <a:pt x="18" y="355"/>
                        </a:cubicBezTo>
                        <a:cubicBezTo>
                          <a:pt x="18" y="355"/>
                          <a:pt x="18" y="355"/>
                          <a:pt x="18" y="355"/>
                        </a:cubicBezTo>
                        <a:cubicBezTo>
                          <a:pt x="18" y="355"/>
                          <a:pt x="18" y="355"/>
                          <a:pt x="18" y="355"/>
                        </a:cubicBezTo>
                        <a:cubicBezTo>
                          <a:pt x="18" y="355"/>
                          <a:pt x="18" y="355"/>
                          <a:pt x="18" y="355"/>
                        </a:cubicBezTo>
                        <a:cubicBezTo>
                          <a:pt x="18" y="355"/>
                          <a:pt x="18" y="355"/>
                          <a:pt x="18" y="355"/>
                        </a:cubicBezTo>
                        <a:cubicBezTo>
                          <a:pt x="17" y="355"/>
                          <a:pt x="17" y="355"/>
                          <a:pt x="17" y="355"/>
                        </a:cubicBezTo>
                        <a:cubicBezTo>
                          <a:pt x="17" y="355"/>
                          <a:pt x="17" y="355"/>
                          <a:pt x="17" y="355"/>
                        </a:cubicBezTo>
                        <a:cubicBezTo>
                          <a:pt x="17" y="355"/>
                          <a:pt x="17" y="355"/>
                          <a:pt x="17" y="355"/>
                        </a:cubicBezTo>
                        <a:cubicBezTo>
                          <a:pt x="17" y="355"/>
                          <a:pt x="17" y="355"/>
                          <a:pt x="17" y="355"/>
                        </a:cubicBezTo>
                        <a:cubicBezTo>
                          <a:pt x="17" y="355"/>
                          <a:pt x="17" y="355"/>
                          <a:pt x="17" y="355"/>
                        </a:cubicBezTo>
                        <a:cubicBezTo>
                          <a:pt x="18" y="355"/>
                          <a:pt x="18" y="355"/>
                          <a:pt x="18" y="355"/>
                        </a:cubicBezTo>
                        <a:cubicBezTo>
                          <a:pt x="18" y="355"/>
                          <a:pt x="18" y="355"/>
                          <a:pt x="18" y="355"/>
                        </a:cubicBezTo>
                        <a:cubicBezTo>
                          <a:pt x="18" y="355"/>
                          <a:pt x="18" y="355"/>
                          <a:pt x="18" y="355"/>
                        </a:cubicBezTo>
                        <a:cubicBezTo>
                          <a:pt x="18" y="355"/>
                          <a:pt x="18" y="355"/>
                          <a:pt x="18" y="355"/>
                        </a:cubicBezTo>
                        <a:cubicBezTo>
                          <a:pt x="18" y="354"/>
                          <a:pt x="18" y="354"/>
                          <a:pt x="18" y="354"/>
                        </a:cubicBezTo>
                        <a:cubicBezTo>
                          <a:pt x="18" y="354"/>
                          <a:pt x="18" y="354"/>
                          <a:pt x="18" y="354"/>
                        </a:cubicBezTo>
                        <a:cubicBezTo>
                          <a:pt x="18" y="354"/>
                          <a:pt x="18" y="354"/>
                          <a:pt x="18" y="354"/>
                        </a:cubicBezTo>
                        <a:cubicBezTo>
                          <a:pt x="18" y="354"/>
                          <a:pt x="18" y="354"/>
                          <a:pt x="18" y="354"/>
                        </a:cubicBezTo>
                        <a:cubicBezTo>
                          <a:pt x="18" y="354"/>
                          <a:pt x="18" y="354"/>
                          <a:pt x="18" y="354"/>
                        </a:cubicBezTo>
                        <a:cubicBezTo>
                          <a:pt x="17" y="354"/>
                          <a:pt x="17" y="354"/>
                          <a:pt x="17" y="354"/>
                        </a:cubicBezTo>
                        <a:cubicBezTo>
                          <a:pt x="17" y="353"/>
                          <a:pt x="17" y="353"/>
                          <a:pt x="17" y="353"/>
                        </a:cubicBezTo>
                        <a:cubicBezTo>
                          <a:pt x="17" y="353"/>
                          <a:pt x="17" y="353"/>
                          <a:pt x="17" y="353"/>
                        </a:cubicBezTo>
                        <a:cubicBezTo>
                          <a:pt x="17" y="353"/>
                          <a:pt x="17" y="353"/>
                          <a:pt x="17" y="353"/>
                        </a:cubicBezTo>
                        <a:cubicBezTo>
                          <a:pt x="17" y="353"/>
                          <a:pt x="17" y="353"/>
                          <a:pt x="17" y="353"/>
                        </a:cubicBezTo>
                        <a:cubicBezTo>
                          <a:pt x="17" y="353"/>
                          <a:pt x="17" y="353"/>
                          <a:pt x="17" y="353"/>
                        </a:cubicBezTo>
                        <a:cubicBezTo>
                          <a:pt x="17" y="353"/>
                          <a:pt x="17" y="353"/>
                          <a:pt x="17" y="353"/>
                        </a:cubicBezTo>
                        <a:cubicBezTo>
                          <a:pt x="16" y="353"/>
                          <a:pt x="16" y="353"/>
                          <a:pt x="16" y="353"/>
                        </a:cubicBezTo>
                        <a:cubicBezTo>
                          <a:pt x="16" y="352"/>
                          <a:pt x="16" y="352"/>
                          <a:pt x="16" y="352"/>
                        </a:cubicBezTo>
                        <a:cubicBezTo>
                          <a:pt x="16" y="352"/>
                          <a:pt x="16" y="352"/>
                          <a:pt x="16" y="352"/>
                        </a:cubicBezTo>
                        <a:cubicBezTo>
                          <a:pt x="16" y="352"/>
                          <a:pt x="16" y="352"/>
                          <a:pt x="16" y="352"/>
                        </a:cubicBezTo>
                        <a:cubicBezTo>
                          <a:pt x="16" y="352"/>
                          <a:pt x="16" y="352"/>
                          <a:pt x="16" y="352"/>
                        </a:cubicBezTo>
                        <a:cubicBezTo>
                          <a:pt x="16" y="352"/>
                          <a:pt x="16" y="352"/>
                          <a:pt x="16" y="352"/>
                        </a:cubicBezTo>
                        <a:cubicBezTo>
                          <a:pt x="16" y="352"/>
                          <a:pt x="16" y="352"/>
                          <a:pt x="16" y="352"/>
                        </a:cubicBezTo>
                        <a:cubicBezTo>
                          <a:pt x="16" y="352"/>
                          <a:pt x="16" y="352"/>
                          <a:pt x="16" y="352"/>
                        </a:cubicBezTo>
                        <a:cubicBezTo>
                          <a:pt x="16" y="352"/>
                          <a:pt x="16" y="352"/>
                          <a:pt x="16" y="352"/>
                        </a:cubicBezTo>
                        <a:cubicBezTo>
                          <a:pt x="16" y="351"/>
                          <a:pt x="16" y="351"/>
                          <a:pt x="16" y="351"/>
                        </a:cubicBezTo>
                        <a:cubicBezTo>
                          <a:pt x="16" y="351"/>
                          <a:pt x="16" y="351"/>
                          <a:pt x="16" y="351"/>
                        </a:cubicBezTo>
                        <a:cubicBezTo>
                          <a:pt x="16" y="351"/>
                          <a:pt x="16" y="351"/>
                          <a:pt x="16" y="351"/>
                        </a:cubicBezTo>
                        <a:cubicBezTo>
                          <a:pt x="16" y="351"/>
                          <a:pt x="16" y="351"/>
                          <a:pt x="16" y="351"/>
                        </a:cubicBezTo>
                        <a:cubicBezTo>
                          <a:pt x="16" y="351"/>
                          <a:pt x="16" y="351"/>
                          <a:pt x="16" y="351"/>
                        </a:cubicBezTo>
                        <a:cubicBezTo>
                          <a:pt x="16" y="351"/>
                          <a:pt x="16" y="351"/>
                          <a:pt x="16" y="351"/>
                        </a:cubicBezTo>
                        <a:cubicBezTo>
                          <a:pt x="16" y="351"/>
                          <a:pt x="16" y="351"/>
                          <a:pt x="16" y="351"/>
                        </a:cubicBezTo>
                        <a:cubicBezTo>
                          <a:pt x="16" y="350"/>
                          <a:pt x="16" y="350"/>
                          <a:pt x="16" y="350"/>
                        </a:cubicBezTo>
                        <a:cubicBezTo>
                          <a:pt x="16" y="350"/>
                          <a:pt x="16" y="350"/>
                          <a:pt x="16" y="350"/>
                        </a:cubicBezTo>
                        <a:cubicBezTo>
                          <a:pt x="16" y="350"/>
                          <a:pt x="16" y="350"/>
                          <a:pt x="16" y="350"/>
                        </a:cubicBezTo>
                        <a:cubicBezTo>
                          <a:pt x="16" y="350"/>
                          <a:pt x="16" y="350"/>
                          <a:pt x="16" y="350"/>
                        </a:cubicBezTo>
                        <a:cubicBezTo>
                          <a:pt x="16" y="350"/>
                          <a:pt x="16" y="350"/>
                          <a:pt x="16" y="350"/>
                        </a:cubicBezTo>
                        <a:cubicBezTo>
                          <a:pt x="16" y="350"/>
                          <a:pt x="16" y="350"/>
                          <a:pt x="16" y="350"/>
                        </a:cubicBezTo>
                        <a:cubicBezTo>
                          <a:pt x="16" y="350"/>
                          <a:pt x="16" y="350"/>
                          <a:pt x="16" y="350"/>
                        </a:cubicBezTo>
                        <a:cubicBezTo>
                          <a:pt x="16" y="350"/>
                          <a:pt x="16" y="350"/>
                          <a:pt x="16" y="350"/>
                        </a:cubicBezTo>
                        <a:cubicBezTo>
                          <a:pt x="16" y="349"/>
                          <a:pt x="16" y="349"/>
                          <a:pt x="16" y="349"/>
                        </a:cubicBezTo>
                        <a:cubicBezTo>
                          <a:pt x="16" y="349"/>
                          <a:pt x="16" y="349"/>
                          <a:pt x="16" y="349"/>
                        </a:cubicBezTo>
                        <a:cubicBezTo>
                          <a:pt x="16" y="349"/>
                          <a:pt x="16" y="349"/>
                          <a:pt x="16" y="349"/>
                        </a:cubicBezTo>
                        <a:cubicBezTo>
                          <a:pt x="16" y="349"/>
                          <a:pt x="16" y="349"/>
                          <a:pt x="16" y="349"/>
                        </a:cubicBezTo>
                        <a:cubicBezTo>
                          <a:pt x="16" y="349"/>
                          <a:pt x="16" y="349"/>
                          <a:pt x="16" y="349"/>
                        </a:cubicBezTo>
                        <a:cubicBezTo>
                          <a:pt x="16" y="349"/>
                          <a:pt x="16" y="349"/>
                          <a:pt x="16" y="349"/>
                        </a:cubicBezTo>
                        <a:cubicBezTo>
                          <a:pt x="16" y="349"/>
                          <a:pt x="16" y="349"/>
                          <a:pt x="16" y="349"/>
                        </a:cubicBezTo>
                        <a:cubicBezTo>
                          <a:pt x="16" y="349"/>
                          <a:pt x="16" y="349"/>
                          <a:pt x="16" y="349"/>
                        </a:cubicBezTo>
                        <a:cubicBezTo>
                          <a:pt x="16" y="348"/>
                          <a:pt x="16" y="348"/>
                          <a:pt x="16" y="348"/>
                        </a:cubicBezTo>
                        <a:cubicBezTo>
                          <a:pt x="16" y="348"/>
                          <a:pt x="16" y="348"/>
                          <a:pt x="16" y="348"/>
                        </a:cubicBezTo>
                        <a:cubicBezTo>
                          <a:pt x="16" y="348"/>
                          <a:pt x="16" y="348"/>
                          <a:pt x="16" y="348"/>
                        </a:cubicBezTo>
                        <a:cubicBezTo>
                          <a:pt x="16" y="348"/>
                          <a:pt x="16" y="348"/>
                          <a:pt x="16" y="348"/>
                        </a:cubicBezTo>
                        <a:cubicBezTo>
                          <a:pt x="16" y="348"/>
                          <a:pt x="16" y="348"/>
                          <a:pt x="16" y="348"/>
                        </a:cubicBezTo>
                        <a:cubicBezTo>
                          <a:pt x="16" y="348"/>
                          <a:pt x="16" y="348"/>
                          <a:pt x="16" y="348"/>
                        </a:cubicBezTo>
                        <a:cubicBezTo>
                          <a:pt x="16" y="347"/>
                          <a:pt x="16" y="347"/>
                          <a:pt x="16" y="347"/>
                        </a:cubicBezTo>
                        <a:cubicBezTo>
                          <a:pt x="16" y="347"/>
                          <a:pt x="16" y="347"/>
                          <a:pt x="16" y="347"/>
                        </a:cubicBezTo>
                        <a:cubicBezTo>
                          <a:pt x="16" y="347"/>
                          <a:pt x="16" y="347"/>
                          <a:pt x="16" y="347"/>
                        </a:cubicBezTo>
                        <a:cubicBezTo>
                          <a:pt x="16" y="347"/>
                          <a:pt x="16" y="347"/>
                          <a:pt x="16" y="347"/>
                        </a:cubicBezTo>
                        <a:cubicBezTo>
                          <a:pt x="16" y="347"/>
                          <a:pt x="16" y="347"/>
                          <a:pt x="16" y="347"/>
                        </a:cubicBezTo>
                        <a:cubicBezTo>
                          <a:pt x="16" y="347"/>
                          <a:pt x="16" y="347"/>
                          <a:pt x="16" y="347"/>
                        </a:cubicBezTo>
                        <a:cubicBezTo>
                          <a:pt x="16" y="347"/>
                          <a:pt x="16" y="347"/>
                          <a:pt x="16" y="347"/>
                        </a:cubicBezTo>
                        <a:cubicBezTo>
                          <a:pt x="16" y="346"/>
                          <a:pt x="16" y="346"/>
                          <a:pt x="16" y="346"/>
                        </a:cubicBezTo>
                        <a:cubicBezTo>
                          <a:pt x="16" y="346"/>
                          <a:pt x="16" y="346"/>
                          <a:pt x="16" y="346"/>
                        </a:cubicBezTo>
                        <a:cubicBezTo>
                          <a:pt x="16" y="346"/>
                          <a:pt x="16" y="346"/>
                          <a:pt x="16" y="346"/>
                        </a:cubicBezTo>
                        <a:cubicBezTo>
                          <a:pt x="15" y="346"/>
                          <a:pt x="15" y="346"/>
                          <a:pt x="15" y="346"/>
                        </a:cubicBezTo>
                        <a:cubicBezTo>
                          <a:pt x="15" y="346"/>
                          <a:pt x="15" y="346"/>
                          <a:pt x="15" y="346"/>
                        </a:cubicBezTo>
                        <a:cubicBezTo>
                          <a:pt x="15" y="346"/>
                          <a:pt x="15" y="346"/>
                          <a:pt x="15" y="346"/>
                        </a:cubicBezTo>
                        <a:cubicBezTo>
                          <a:pt x="15" y="346"/>
                          <a:pt x="15" y="346"/>
                          <a:pt x="15" y="346"/>
                        </a:cubicBezTo>
                        <a:cubicBezTo>
                          <a:pt x="15" y="347"/>
                          <a:pt x="15" y="347"/>
                          <a:pt x="15" y="347"/>
                        </a:cubicBezTo>
                        <a:cubicBezTo>
                          <a:pt x="14" y="347"/>
                          <a:pt x="14" y="347"/>
                          <a:pt x="14" y="347"/>
                        </a:cubicBezTo>
                        <a:cubicBezTo>
                          <a:pt x="14" y="347"/>
                          <a:pt x="14" y="347"/>
                          <a:pt x="14" y="347"/>
                        </a:cubicBezTo>
                        <a:cubicBezTo>
                          <a:pt x="14" y="347"/>
                          <a:pt x="14" y="347"/>
                          <a:pt x="14" y="347"/>
                        </a:cubicBezTo>
                        <a:cubicBezTo>
                          <a:pt x="14" y="347"/>
                          <a:pt x="14" y="347"/>
                          <a:pt x="14" y="347"/>
                        </a:cubicBezTo>
                        <a:cubicBezTo>
                          <a:pt x="13" y="347"/>
                          <a:pt x="13" y="347"/>
                          <a:pt x="13" y="347"/>
                        </a:cubicBezTo>
                        <a:cubicBezTo>
                          <a:pt x="13" y="347"/>
                          <a:pt x="13" y="347"/>
                          <a:pt x="13" y="347"/>
                        </a:cubicBezTo>
                        <a:cubicBezTo>
                          <a:pt x="13" y="348"/>
                          <a:pt x="13" y="348"/>
                          <a:pt x="13" y="348"/>
                        </a:cubicBezTo>
                        <a:cubicBezTo>
                          <a:pt x="13" y="348"/>
                          <a:pt x="13" y="348"/>
                          <a:pt x="13" y="348"/>
                        </a:cubicBezTo>
                        <a:cubicBezTo>
                          <a:pt x="13" y="348"/>
                          <a:pt x="13" y="348"/>
                          <a:pt x="13" y="348"/>
                        </a:cubicBezTo>
                        <a:cubicBezTo>
                          <a:pt x="13" y="348"/>
                          <a:pt x="13" y="348"/>
                          <a:pt x="13" y="348"/>
                        </a:cubicBezTo>
                        <a:cubicBezTo>
                          <a:pt x="12" y="348"/>
                          <a:pt x="12" y="348"/>
                          <a:pt x="12" y="348"/>
                        </a:cubicBezTo>
                        <a:cubicBezTo>
                          <a:pt x="12" y="348"/>
                          <a:pt x="12" y="348"/>
                          <a:pt x="12" y="348"/>
                        </a:cubicBezTo>
                        <a:cubicBezTo>
                          <a:pt x="12" y="349"/>
                          <a:pt x="12" y="349"/>
                          <a:pt x="12" y="349"/>
                        </a:cubicBezTo>
                        <a:cubicBezTo>
                          <a:pt x="12" y="348"/>
                          <a:pt x="12" y="348"/>
                          <a:pt x="12" y="348"/>
                        </a:cubicBezTo>
                        <a:cubicBezTo>
                          <a:pt x="12" y="348"/>
                          <a:pt x="12" y="348"/>
                          <a:pt x="12" y="348"/>
                        </a:cubicBezTo>
                        <a:cubicBezTo>
                          <a:pt x="11" y="348"/>
                          <a:pt x="11" y="348"/>
                          <a:pt x="11" y="348"/>
                        </a:cubicBezTo>
                        <a:cubicBezTo>
                          <a:pt x="11" y="348"/>
                          <a:pt x="11" y="348"/>
                          <a:pt x="11" y="348"/>
                        </a:cubicBezTo>
                        <a:cubicBezTo>
                          <a:pt x="11" y="348"/>
                          <a:pt x="11" y="348"/>
                          <a:pt x="11" y="348"/>
                        </a:cubicBezTo>
                        <a:cubicBezTo>
                          <a:pt x="11" y="349"/>
                          <a:pt x="11" y="349"/>
                          <a:pt x="11" y="349"/>
                        </a:cubicBezTo>
                        <a:cubicBezTo>
                          <a:pt x="11" y="349"/>
                          <a:pt x="11" y="349"/>
                          <a:pt x="11" y="349"/>
                        </a:cubicBezTo>
                        <a:cubicBezTo>
                          <a:pt x="11" y="349"/>
                          <a:pt x="11" y="349"/>
                          <a:pt x="11" y="349"/>
                        </a:cubicBezTo>
                        <a:cubicBezTo>
                          <a:pt x="10" y="349"/>
                          <a:pt x="10" y="349"/>
                          <a:pt x="10" y="349"/>
                        </a:cubicBezTo>
                        <a:cubicBezTo>
                          <a:pt x="10" y="349"/>
                          <a:pt x="10" y="349"/>
                          <a:pt x="10" y="349"/>
                        </a:cubicBezTo>
                        <a:cubicBezTo>
                          <a:pt x="10" y="349"/>
                          <a:pt x="10" y="349"/>
                          <a:pt x="10" y="349"/>
                        </a:cubicBezTo>
                        <a:cubicBezTo>
                          <a:pt x="10" y="349"/>
                          <a:pt x="10" y="349"/>
                          <a:pt x="10" y="349"/>
                        </a:cubicBezTo>
                        <a:cubicBezTo>
                          <a:pt x="10" y="349"/>
                          <a:pt x="10" y="349"/>
                          <a:pt x="10" y="349"/>
                        </a:cubicBezTo>
                        <a:cubicBezTo>
                          <a:pt x="10" y="349"/>
                          <a:pt x="10" y="349"/>
                          <a:pt x="10" y="349"/>
                        </a:cubicBezTo>
                        <a:cubicBezTo>
                          <a:pt x="10" y="349"/>
                          <a:pt x="10" y="349"/>
                          <a:pt x="10" y="349"/>
                        </a:cubicBezTo>
                        <a:cubicBezTo>
                          <a:pt x="10" y="350"/>
                          <a:pt x="10" y="350"/>
                          <a:pt x="10" y="350"/>
                        </a:cubicBezTo>
                        <a:cubicBezTo>
                          <a:pt x="10" y="350"/>
                          <a:pt x="10" y="350"/>
                          <a:pt x="10" y="350"/>
                        </a:cubicBezTo>
                        <a:cubicBezTo>
                          <a:pt x="10" y="350"/>
                          <a:pt x="10" y="350"/>
                          <a:pt x="10" y="350"/>
                        </a:cubicBezTo>
                        <a:cubicBezTo>
                          <a:pt x="10" y="350"/>
                          <a:pt x="10" y="350"/>
                          <a:pt x="10" y="350"/>
                        </a:cubicBezTo>
                        <a:cubicBezTo>
                          <a:pt x="9" y="350"/>
                          <a:pt x="9" y="350"/>
                          <a:pt x="9" y="350"/>
                        </a:cubicBezTo>
                        <a:cubicBezTo>
                          <a:pt x="9" y="350"/>
                          <a:pt x="9" y="350"/>
                          <a:pt x="9" y="350"/>
                        </a:cubicBezTo>
                        <a:cubicBezTo>
                          <a:pt x="9" y="350"/>
                          <a:pt x="9" y="350"/>
                          <a:pt x="9" y="350"/>
                        </a:cubicBezTo>
                        <a:cubicBezTo>
                          <a:pt x="9" y="350"/>
                          <a:pt x="9" y="350"/>
                          <a:pt x="9" y="350"/>
                        </a:cubicBezTo>
                        <a:cubicBezTo>
                          <a:pt x="9" y="350"/>
                          <a:pt x="9" y="350"/>
                          <a:pt x="9" y="350"/>
                        </a:cubicBezTo>
                        <a:cubicBezTo>
                          <a:pt x="9" y="350"/>
                          <a:pt x="9" y="350"/>
                          <a:pt x="9" y="350"/>
                        </a:cubicBezTo>
                        <a:cubicBezTo>
                          <a:pt x="8" y="350"/>
                          <a:pt x="8" y="350"/>
                          <a:pt x="8" y="350"/>
                        </a:cubicBezTo>
                        <a:cubicBezTo>
                          <a:pt x="8" y="350"/>
                          <a:pt x="8" y="350"/>
                          <a:pt x="8" y="350"/>
                        </a:cubicBezTo>
                        <a:cubicBezTo>
                          <a:pt x="8" y="350"/>
                          <a:pt x="8" y="350"/>
                          <a:pt x="8" y="350"/>
                        </a:cubicBezTo>
                        <a:cubicBezTo>
                          <a:pt x="8" y="350"/>
                          <a:pt x="8" y="350"/>
                          <a:pt x="8" y="350"/>
                        </a:cubicBezTo>
                        <a:cubicBezTo>
                          <a:pt x="8" y="349"/>
                          <a:pt x="8" y="349"/>
                          <a:pt x="8" y="349"/>
                        </a:cubicBezTo>
                        <a:cubicBezTo>
                          <a:pt x="7" y="349"/>
                          <a:pt x="7" y="349"/>
                          <a:pt x="7" y="349"/>
                        </a:cubicBezTo>
                        <a:cubicBezTo>
                          <a:pt x="7" y="349"/>
                          <a:pt x="7" y="349"/>
                          <a:pt x="7" y="349"/>
                        </a:cubicBezTo>
                        <a:cubicBezTo>
                          <a:pt x="7" y="349"/>
                          <a:pt x="7" y="349"/>
                          <a:pt x="7" y="349"/>
                        </a:cubicBezTo>
                        <a:cubicBezTo>
                          <a:pt x="7" y="349"/>
                          <a:pt x="7" y="349"/>
                          <a:pt x="7" y="349"/>
                        </a:cubicBezTo>
                        <a:cubicBezTo>
                          <a:pt x="7" y="349"/>
                          <a:pt x="7" y="349"/>
                          <a:pt x="7" y="349"/>
                        </a:cubicBezTo>
                        <a:cubicBezTo>
                          <a:pt x="7" y="349"/>
                          <a:pt x="7" y="349"/>
                          <a:pt x="7" y="349"/>
                        </a:cubicBezTo>
                        <a:cubicBezTo>
                          <a:pt x="7" y="349"/>
                          <a:pt x="7" y="349"/>
                          <a:pt x="7" y="349"/>
                        </a:cubicBezTo>
                        <a:cubicBezTo>
                          <a:pt x="7" y="349"/>
                          <a:pt x="7" y="349"/>
                          <a:pt x="7" y="349"/>
                        </a:cubicBezTo>
                        <a:cubicBezTo>
                          <a:pt x="7" y="349"/>
                          <a:pt x="7" y="349"/>
                          <a:pt x="7" y="349"/>
                        </a:cubicBezTo>
                        <a:cubicBezTo>
                          <a:pt x="6" y="349"/>
                          <a:pt x="6" y="349"/>
                          <a:pt x="6" y="349"/>
                        </a:cubicBezTo>
                        <a:cubicBezTo>
                          <a:pt x="6" y="349"/>
                          <a:pt x="6" y="349"/>
                          <a:pt x="6" y="349"/>
                        </a:cubicBezTo>
                        <a:cubicBezTo>
                          <a:pt x="6" y="348"/>
                          <a:pt x="6" y="348"/>
                          <a:pt x="6" y="348"/>
                        </a:cubicBezTo>
                        <a:cubicBezTo>
                          <a:pt x="6" y="348"/>
                          <a:pt x="6" y="348"/>
                          <a:pt x="6" y="348"/>
                        </a:cubicBezTo>
                        <a:cubicBezTo>
                          <a:pt x="6" y="348"/>
                          <a:pt x="6" y="348"/>
                          <a:pt x="6" y="348"/>
                        </a:cubicBezTo>
                        <a:cubicBezTo>
                          <a:pt x="6" y="348"/>
                          <a:pt x="6" y="348"/>
                          <a:pt x="6" y="348"/>
                        </a:cubicBezTo>
                        <a:cubicBezTo>
                          <a:pt x="7" y="348"/>
                          <a:pt x="7" y="348"/>
                          <a:pt x="7" y="348"/>
                        </a:cubicBezTo>
                        <a:cubicBezTo>
                          <a:pt x="7" y="348"/>
                          <a:pt x="7" y="348"/>
                          <a:pt x="7" y="348"/>
                        </a:cubicBezTo>
                        <a:cubicBezTo>
                          <a:pt x="7" y="348"/>
                          <a:pt x="7" y="348"/>
                          <a:pt x="7" y="348"/>
                        </a:cubicBezTo>
                        <a:cubicBezTo>
                          <a:pt x="7" y="348"/>
                          <a:pt x="7" y="348"/>
                          <a:pt x="7" y="348"/>
                        </a:cubicBezTo>
                        <a:cubicBezTo>
                          <a:pt x="7" y="347"/>
                          <a:pt x="7" y="347"/>
                          <a:pt x="7" y="347"/>
                        </a:cubicBezTo>
                        <a:cubicBezTo>
                          <a:pt x="7" y="347"/>
                          <a:pt x="7" y="347"/>
                          <a:pt x="7" y="347"/>
                        </a:cubicBezTo>
                        <a:cubicBezTo>
                          <a:pt x="7" y="347"/>
                          <a:pt x="7" y="347"/>
                          <a:pt x="7" y="347"/>
                        </a:cubicBezTo>
                        <a:cubicBezTo>
                          <a:pt x="7" y="347"/>
                          <a:pt x="7" y="347"/>
                          <a:pt x="7" y="347"/>
                        </a:cubicBezTo>
                        <a:cubicBezTo>
                          <a:pt x="7" y="346"/>
                          <a:pt x="7" y="346"/>
                          <a:pt x="7" y="346"/>
                        </a:cubicBezTo>
                        <a:cubicBezTo>
                          <a:pt x="7" y="346"/>
                          <a:pt x="7" y="346"/>
                          <a:pt x="7" y="346"/>
                        </a:cubicBezTo>
                        <a:cubicBezTo>
                          <a:pt x="7" y="346"/>
                          <a:pt x="7" y="346"/>
                          <a:pt x="7" y="346"/>
                        </a:cubicBezTo>
                        <a:cubicBezTo>
                          <a:pt x="7" y="346"/>
                          <a:pt x="7" y="346"/>
                          <a:pt x="7" y="346"/>
                        </a:cubicBezTo>
                        <a:cubicBezTo>
                          <a:pt x="7" y="346"/>
                          <a:pt x="7" y="346"/>
                          <a:pt x="7" y="346"/>
                        </a:cubicBezTo>
                        <a:cubicBezTo>
                          <a:pt x="7" y="346"/>
                          <a:pt x="7" y="346"/>
                          <a:pt x="7" y="346"/>
                        </a:cubicBezTo>
                        <a:cubicBezTo>
                          <a:pt x="7" y="346"/>
                          <a:pt x="7" y="346"/>
                          <a:pt x="7" y="346"/>
                        </a:cubicBezTo>
                        <a:cubicBezTo>
                          <a:pt x="7" y="345"/>
                          <a:pt x="7" y="345"/>
                          <a:pt x="7" y="345"/>
                        </a:cubicBezTo>
                        <a:cubicBezTo>
                          <a:pt x="7" y="345"/>
                          <a:pt x="7" y="345"/>
                          <a:pt x="7" y="345"/>
                        </a:cubicBezTo>
                        <a:cubicBezTo>
                          <a:pt x="7" y="345"/>
                          <a:pt x="7" y="345"/>
                          <a:pt x="7" y="345"/>
                        </a:cubicBezTo>
                        <a:cubicBezTo>
                          <a:pt x="7" y="345"/>
                          <a:pt x="7" y="345"/>
                          <a:pt x="7" y="345"/>
                        </a:cubicBezTo>
                        <a:cubicBezTo>
                          <a:pt x="7" y="345"/>
                          <a:pt x="7" y="345"/>
                          <a:pt x="7" y="345"/>
                        </a:cubicBezTo>
                        <a:cubicBezTo>
                          <a:pt x="7" y="345"/>
                          <a:pt x="7" y="345"/>
                          <a:pt x="7" y="345"/>
                        </a:cubicBezTo>
                        <a:cubicBezTo>
                          <a:pt x="7" y="344"/>
                          <a:pt x="7" y="344"/>
                          <a:pt x="7" y="344"/>
                        </a:cubicBezTo>
                        <a:cubicBezTo>
                          <a:pt x="7" y="344"/>
                          <a:pt x="7" y="344"/>
                          <a:pt x="7" y="344"/>
                        </a:cubicBezTo>
                        <a:cubicBezTo>
                          <a:pt x="7" y="344"/>
                          <a:pt x="7" y="344"/>
                          <a:pt x="7" y="344"/>
                        </a:cubicBezTo>
                        <a:cubicBezTo>
                          <a:pt x="7" y="344"/>
                          <a:pt x="7" y="344"/>
                          <a:pt x="7" y="344"/>
                        </a:cubicBezTo>
                        <a:cubicBezTo>
                          <a:pt x="7" y="344"/>
                          <a:pt x="7" y="344"/>
                          <a:pt x="7" y="344"/>
                        </a:cubicBezTo>
                        <a:cubicBezTo>
                          <a:pt x="7" y="344"/>
                          <a:pt x="7" y="344"/>
                          <a:pt x="7" y="344"/>
                        </a:cubicBezTo>
                        <a:cubicBezTo>
                          <a:pt x="7" y="343"/>
                          <a:pt x="7" y="343"/>
                          <a:pt x="7" y="343"/>
                        </a:cubicBezTo>
                        <a:cubicBezTo>
                          <a:pt x="7" y="343"/>
                          <a:pt x="7" y="343"/>
                          <a:pt x="7" y="343"/>
                        </a:cubicBezTo>
                        <a:cubicBezTo>
                          <a:pt x="7" y="343"/>
                          <a:pt x="7" y="343"/>
                          <a:pt x="7" y="343"/>
                        </a:cubicBezTo>
                        <a:cubicBezTo>
                          <a:pt x="7" y="343"/>
                          <a:pt x="7" y="343"/>
                          <a:pt x="7" y="343"/>
                        </a:cubicBezTo>
                        <a:cubicBezTo>
                          <a:pt x="6" y="342"/>
                          <a:pt x="6" y="342"/>
                          <a:pt x="6" y="342"/>
                        </a:cubicBezTo>
                        <a:cubicBezTo>
                          <a:pt x="6" y="342"/>
                          <a:pt x="6" y="342"/>
                          <a:pt x="6" y="342"/>
                        </a:cubicBezTo>
                        <a:cubicBezTo>
                          <a:pt x="6" y="342"/>
                          <a:pt x="6" y="342"/>
                          <a:pt x="6" y="342"/>
                        </a:cubicBezTo>
                        <a:cubicBezTo>
                          <a:pt x="6" y="342"/>
                          <a:pt x="6" y="342"/>
                          <a:pt x="6" y="342"/>
                        </a:cubicBezTo>
                        <a:cubicBezTo>
                          <a:pt x="6" y="341"/>
                          <a:pt x="6" y="341"/>
                          <a:pt x="6" y="341"/>
                        </a:cubicBezTo>
                        <a:cubicBezTo>
                          <a:pt x="6" y="341"/>
                          <a:pt x="6" y="341"/>
                          <a:pt x="6" y="341"/>
                        </a:cubicBezTo>
                        <a:cubicBezTo>
                          <a:pt x="6" y="341"/>
                          <a:pt x="6" y="341"/>
                          <a:pt x="6" y="341"/>
                        </a:cubicBezTo>
                        <a:cubicBezTo>
                          <a:pt x="6" y="341"/>
                          <a:pt x="6" y="341"/>
                          <a:pt x="6" y="341"/>
                        </a:cubicBezTo>
                        <a:cubicBezTo>
                          <a:pt x="6" y="340"/>
                          <a:pt x="6" y="340"/>
                          <a:pt x="6" y="340"/>
                        </a:cubicBezTo>
                        <a:cubicBezTo>
                          <a:pt x="6" y="340"/>
                          <a:pt x="6" y="340"/>
                          <a:pt x="6" y="340"/>
                        </a:cubicBezTo>
                        <a:cubicBezTo>
                          <a:pt x="5" y="340"/>
                          <a:pt x="5" y="340"/>
                          <a:pt x="5" y="340"/>
                        </a:cubicBezTo>
                        <a:cubicBezTo>
                          <a:pt x="5" y="340"/>
                          <a:pt x="5" y="340"/>
                          <a:pt x="5" y="340"/>
                        </a:cubicBezTo>
                        <a:cubicBezTo>
                          <a:pt x="5" y="340"/>
                          <a:pt x="5" y="340"/>
                          <a:pt x="5" y="340"/>
                        </a:cubicBezTo>
                        <a:cubicBezTo>
                          <a:pt x="5" y="340"/>
                          <a:pt x="5" y="340"/>
                          <a:pt x="5" y="340"/>
                        </a:cubicBezTo>
                        <a:cubicBezTo>
                          <a:pt x="5" y="339"/>
                          <a:pt x="5" y="339"/>
                          <a:pt x="5" y="339"/>
                        </a:cubicBezTo>
                        <a:cubicBezTo>
                          <a:pt x="5" y="339"/>
                          <a:pt x="5" y="339"/>
                          <a:pt x="5" y="339"/>
                        </a:cubicBezTo>
                        <a:cubicBezTo>
                          <a:pt x="5" y="339"/>
                          <a:pt x="5" y="339"/>
                          <a:pt x="5" y="339"/>
                        </a:cubicBezTo>
                        <a:cubicBezTo>
                          <a:pt x="5" y="339"/>
                          <a:pt x="5" y="339"/>
                          <a:pt x="5" y="339"/>
                        </a:cubicBezTo>
                        <a:cubicBezTo>
                          <a:pt x="5" y="339"/>
                          <a:pt x="5" y="339"/>
                          <a:pt x="5" y="339"/>
                        </a:cubicBezTo>
                        <a:cubicBezTo>
                          <a:pt x="4" y="339"/>
                          <a:pt x="4" y="339"/>
                          <a:pt x="4" y="339"/>
                        </a:cubicBezTo>
                        <a:cubicBezTo>
                          <a:pt x="4" y="339"/>
                          <a:pt x="4" y="339"/>
                          <a:pt x="4" y="339"/>
                        </a:cubicBezTo>
                        <a:cubicBezTo>
                          <a:pt x="4" y="339"/>
                          <a:pt x="4" y="339"/>
                          <a:pt x="4" y="339"/>
                        </a:cubicBezTo>
                        <a:cubicBezTo>
                          <a:pt x="4" y="339"/>
                          <a:pt x="4" y="339"/>
                          <a:pt x="4" y="339"/>
                        </a:cubicBezTo>
                        <a:cubicBezTo>
                          <a:pt x="4" y="339"/>
                          <a:pt x="4" y="339"/>
                          <a:pt x="4" y="339"/>
                        </a:cubicBezTo>
                        <a:cubicBezTo>
                          <a:pt x="4" y="339"/>
                          <a:pt x="4" y="339"/>
                          <a:pt x="4" y="339"/>
                        </a:cubicBezTo>
                        <a:cubicBezTo>
                          <a:pt x="5" y="339"/>
                          <a:pt x="5" y="339"/>
                          <a:pt x="5" y="339"/>
                        </a:cubicBezTo>
                        <a:cubicBezTo>
                          <a:pt x="5" y="339"/>
                          <a:pt x="5" y="339"/>
                          <a:pt x="5" y="339"/>
                        </a:cubicBezTo>
                        <a:cubicBezTo>
                          <a:pt x="5" y="339"/>
                          <a:pt x="5" y="339"/>
                          <a:pt x="5" y="339"/>
                        </a:cubicBezTo>
                        <a:cubicBezTo>
                          <a:pt x="5" y="339"/>
                          <a:pt x="5" y="339"/>
                          <a:pt x="5" y="339"/>
                        </a:cubicBezTo>
                        <a:cubicBezTo>
                          <a:pt x="5" y="338"/>
                          <a:pt x="5" y="338"/>
                          <a:pt x="5" y="338"/>
                        </a:cubicBezTo>
                        <a:cubicBezTo>
                          <a:pt x="5" y="338"/>
                          <a:pt x="5" y="338"/>
                          <a:pt x="5" y="338"/>
                        </a:cubicBezTo>
                        <a:cubicBezTo>
                          <a:pt x="5" y="338"/>
                          <a:pt x="5" y="338"/>
                          <a:pt x="5" y="338"/>
                        </a:cubicBezTo>
                        <a:cubicBezTo>
                          <a:pt x="5" y="338"/>
                          <a:pt x="5" y="338"/>
                          <a:pt x="5" y="338"/>
                        </a:cubicBezTo>
                        <a:cubicBezTo>
                          <a:pt x="6" y="338"/>
                          <a:pt x="6" y="338"/>
                          <a:pt x="6" y="338"/>
                        </a:cubicBezTo>
                        <a:cubicBezTo>
                          <a:pt x="6" y="338"/>
                          <a:pt x="6" y="338"/>
                          <a:pt x="6" y="338"/>
                        </a:cubicBezTo>
                        <a:cubicBezTo>
                          <a:pt x="6" y="338"/>
                          <a:pt x="6" y="338"/>
                          <a:pt x="6" y="338"/>
                        </a:cubicBezTo>
                        <a:cubicBezTo>
                          <a:pt x="6" y="337"/>
                          <a:pt x="6" y="337"/>
                          <a:pt x="6" y="337"/>
                        </a:cubicBezTo>
                        <a:cubicBezTo>
                          <a:pt x="6" y="337"/>
                          <a:pt x="6" y="337"/>
                          <a:pt x="6" y="337"/>
                        </a:cubicBezTo>
                        <a:cubicBezTo>
                          <a:pt x="6" y="337"/>
                          <a:pt x="6" y="337"/>
                          <a:pt x="6" y="337"/>
                        </a:cubicBezTo>
                        <a:cubicBezTo>
                          <a:pt x="6" y="337"/>
                          <a:pt x="6" y="337"/>
                          <a:pt x="6" y="337"/>
                        </a:cubicBezTo>
                        <a:cubicBezTo>
                          <a:pt x="6" y="337"/>
                          <a:pt x="6" y="337"/>
                          <a:pt x="6" y="337"/>
                        </a:cubicBezTo>
                        <a:cubicBezTo>
                          <a:pt x="6" y="337"/>
                          <a:pt x="6" y="337"/>
                          <a:pt x="6" y="337"/>
                        </a:cubicBezTo>
                        <a:cubicBezTo>
                          <a:pt x="6" y="336"/>
                          <a:pt x="6" y="336"/>
                          <a:pt x="6" y="336"/>
                        </a:cubicBezTo>
                        <a:cubicBezTo>
                          <a:pt x="6" y="336"/>
                          <a:pt x="6" y="336"/>
                          <a:pt x="6" y="336"/>
                        </a:cubicBezTo>
                        <a:cubicBezTo>
                          <a:pt x="6" y="336"/>
                          <a:pt x="6" y="336"/>
                          <a:pt x="6" y="336"/>
                        </a:cubicBezTo>
                        <a:cubicBezTo>
                          <a:pt x="6" y="335"/>
                          <a:pt x="6" y="335"/>
                          <a:pt x="6" y="335"/>
                        </a:cubicBezTo>
                        <a:cubicBezTo>
                          <a:pt x="6" y="335"/>
                          <a:pt x="6" y="335"/>
                          <a:pt x="6" y="335"/>
                        </a:cubicBezTo>
                        <a:cubicBezTo>
                          <a:pt x="6" y="335"/>
                          <a:pt x="6" y="335"/>
                          <a:pt x="6" y="335"/>
                        </a:cubicBezTo>
                        <a:cubicBezTo>
                          <a:pt x="6" y="334"/>
                          <a:pt x="6" y="334"/>
                          <a:pt x="6" y="334"/>
                        </a:cubicBezTo>
                        <a:cubicBezTo>
                          <a:pt x="6" y="334"/>
                          <a:pt x="6" y="334"/>
                          <a:pt x="6" y="334"/>
                        </a:cubicBezTo>
                        <a:cubicBezTo>
                          <a:pt x="6" y="334"/>
                          <a:pt x="6" y="334"/>
                          <a:pt x="6" y="334"/>
                        </a:cubicBezTo>
                        <a:cubicBezTo>
                          <a:pt x="6" y="334"/>
                          <a:pt x="6" y="334"/>
                          <a:pt x="6" y="334"/>
                        </a:cubicBezTo>
                        <a:cubicBezTo>
                          <a:pt x="6" y="333"/>
                          <a:pt x="6" y="333"/>
                          <a:pt x="6" y="333"/>
                        </a:cubicBezTo>
                        <a:cubicBezTo>
                          <a:pt x="5" y="333"/>
                          <a:pt x="5" y="333"/>
                          <a:pt x="5" y="333"/>
                        </a:cubicBezTo>
                        <a:cubicBezTo>
                          <a:pt x="5" y="332"/>
                          <a:pt x="5" y="332"/>
                          <a:pt x="5" y="332"/>
                        </a:cubicBezTo>
                        <a:cubicBezTo>
                          <a:pt x="5" y="332"/>
                          <a:pt x="5" y="332"/>
                          <a:pt x="5" y="332"/>
                        </a:cubicBezTo>
                        <a:cubicBezTo>
                          <a:pt x="5" y="332"/>
                          <a:pt x="5" y="332"/>
                          <a:pt x="5" y="332"/>
                        </a:cubicBezTo>
                        <a:cubicBezTo>
                          <a:pt x="5" y="332"/>
                          <a:pt x="5" y="332"/>
                          <a:pt x="5" y="332"/>
                        </a:cubicBezTo>
                        <a:cubicBezTo>
                          <a:pt x="5" y="332"/>
                          <a:pt x="5" y="332"/>
                          <a:pt x="5" y="332"/>
                        </a:cubicBezTo>
                        <a:cubicBezTo>
                          <a:pt x="5" y="331"/>
                          <a:pt x="5" y="331"/>
                          <a:pt x="5" y="331"/>
                        </a:cubicBezTo>
                        <a:cubicBezTo>
                          <a:pt x="5" y="331"/>
                          <a:pt x="5" y="331"/>
                          <a:pt x="5" y="331"/>
                        </a:cubicBezTo>
                        <a:cubicBezTo>
                          <a:pt x="5" y="331"/>
                          <a:pt x="5" y="331"/>
                          <a:pt x="5" y="331"/>
                        </a:cubicBezTo>
                        <a:cubicBezTo>
                          <a:pt x="5" y="331"/>
                          <a:pt x="5" y="331"/>
                          <a:pt x="5" y="331"/>
                        </a:cubicBezTo>
                        <a:cubicBezTo>
                          <a:pt x="5" y="331"/>
                          <a:pt x="5" y="331"/>
                          <a:pt x="5" y="331"/>
                        </a:cubicBezTo>
                        <a:cubicBezTo>
                          <a:pt x="5" y="331"/>
                          <a:pt x="5" y="331"/>
                          <a:pt x="5" y="331"/>
                        </a:cubicBezTo>
                        <a:cubicBezTo>
                          <a:pt x="5" y="330"/>
                          <a:pt x="5" y="330"/>
                          <a:pt x="5" y="330"/>
                        </a:cubicBezTo>
                        <a:cubicBezTo>
                          <a:pt x="5" y="330"/>
                          <a:pt x="5" y="330"/>
                          <a:pt x="5" y="330"/>
                        </a:cubicBezTo>
                        <a:cubicBezTo>
                          <a:pt x="5" y="330"/>
                          <a:pt x="5" y="330"/>
                          <a:pt x="5" y="330"/>
                        </a:cubicBezTo>
                        <a:cubicBezTo>
                          <a:pt x="4" y="329"/>
                          <a:pt x="4" y="329"/>
                          <a:pt x="4" y="329"/>
                        </a:cubicBezTo>
                        <a:cubicBezTo>
                          <a:pt x="4" y="329"/>
                          <a:pt x="4" y="329"/>
                          <a:pt x="4" y="329"/>
                        </a:cubicBezTo>
                        <a:cubicBezTo>
                          <a:pt x="4" y="328"/>
                          <a:pt x="4" y="328"/>
                          <a:pt x="4" y="328"/>
                        </a:cubicBezTo>
                        <a:cubicBezTo>
                          <a:pt x="4" y="328"/>
                          <a:pt x="4" y="328"/>
                          <a:pt x="4" y="328"/>
                        </a:cubicBezTo>
                        <a:cubicBezTo>
                          <a:pt x="3" y="328"/>
                          <a:pt x="3" y="328"/>
                          <a:pt x="3" y="328"/>
                        </a:cubicBezTo>
                        <a:cubicBezTo>
                          <a:pt x="3" y="328"/>
                          <a:pt x="3" y="328"/>
                          <a:pt x="3" y="328"/>
                        </a:cubicBezTo>
                        <a:cubicBezTo>
                          <a:pt x="3" y="327"/>
                          <a:pt x="3" y="327"/>
                          <a:pt x="3" y="327"/>
                        </a:cubicBezTo>
                        <a:cubicBezTo>
                          <a:pt x="3" y="327"/>
                          <a:pt x="3" y="327"/>
                          <a:pt x="3" y="327"/>
                        </a:cubicBezTo>
                        <a:cubicBezTo>
                          <a:pt x="2" y="327"/>
                          <a:pt x="2" y="327"/>
                          <a:pt x="2" y="327"/>
                        </a:cubicBezTo>
                        <a:cubicBezTo>
                          <a:pt x="2" y="327"/>
                          <a:pt x="2" y="327"/>
                          <a:pt x="2" y="327"/>
                        </a:cubicBezTo>
                        <a:cubicBezTo>
                          <a:pt x="2" y="327"/>
                          <a:pt x="2" y="327"/>
                          <a:pt x="2" y="327"/>
                        </a:cubicBezTo>
                        <a:cubicBezTo>
                          <a:pt x="2" y="327"/>
                          <a:pt x="2" y="327"/>
                          <a:pt x="2" y="327"/>
                        </a:cubicBezTo>
                        <a:cubicBezTo>
                          <a:pt x="2" y="326"/>
                          <a:pt x="2" y="326"/>
                          <a:pt x="2" y="326"/>
                        </a:cubicBezTo>
                        <a:cubicBezTo>
                          <a:pt x="2" y="326"/>
                          <a:pt x="2" y="326"/>
                          <a:pt x="2" y="326"/>
                        </a:cubicBezTo>
                        <a:cubicBezTo>
                          <a:pt x="1" y="326"/>
                          <a:pt x="1" y="326"/>
                          <a:pt x="1" y="326"/>
                        </a:cubicBezTo>
                        <a:cubicBezTo>
                          <a:pt x="1" y="326"/>
                          <a:pt x="1" y="326"/>
                          <a:pt x="1" y="326"/>
                        </a:cubicBezTo>
                        <a:cubicBezTo>
                          <a:pt x="1" y="326"/>
                          <a:pt x="1" y="326"/>
                          <a:pt x="1" y="326"/>
                        </a:cubicBezTo>
                        <a:cubicBezTo>
                          <a:pt x="1" y="325"/>
                          <a:pt x="1" y="325"/>
                          <a:pt x="1" y="325"/>
                        </a:cubicBezTo>
                        <a:cubicBezTo>
                          <a:pt x="1" y="325"/>
                          <a:pt x="1" y="325"/>
                          <a:pt x="1" y="325"/>
                        </a:cubicBezTo>
                        <a:cubicBezTo>
                          <a:pt x="1" y="325"/>
                          <a:pt x="1" y="325"/>
                          <a:pt x="1" y="325"/>
                        </a:cubicBezTo>
                        <a:cubicBezTo>
                          <a:pt x="1" y="325"/>
                          <a:pt x="1" y="325"/>
                          <a:pt x="1" y="325"/>
                        </a:cubicBezTo>
                        <a:cubicBezTo>
                          <a:pt x="1" y="325"/>
                          <a:pt x="1" y="325"/>
                          <a:pt x="1" y="325"/>
                        </a:cubicBezTo>
                        <a:cubicBezTo>
                          <a:pt x="1" y="324"/>
                          <a:pt x="1" y="324"/>
                          <a:pt x="1" y="324"/>
                        </a:cubicBezTo>
                        <a:cubicBezTo>
                          <a:pt x="1" y="324"/>
                          <a:pt x="1" y="324"/>
                          <a:pt x="1" y="324"/>
                        </a:cubicBezTo>
                        <a:cubicBezTo>
                          <a:pt x="1" y="324"/>
                          <a:pt x="1" y="324"/>
                          <a:pt x="1" y="324"/>
                        </a:cubicBezTo>
                        <a:cubicBezTo>
                          <a:pt x="1" y="324"/>
                          <a:pt x="1" y="324"/>
                          <a:pt x="1" y="324"/>
                        </a:cubicBezTo>
                        <a:cubicBezTo>
                          <a:pt x="1" y="324"/>
                          <a:pt x="1" y="324"/>
                          <a:pt x="1" y="324"/>
                        </a:cubicBezTo>
                        <a:cubicBezTo>
                          <a:pt x="1" y="324"/>
                          <a:pt x="1" y="324"/>
                          <a:pt x="1" y="324"/>
                        </a:cubicBezTo>
                        <a:cubicBezTo>
                          <a:pt x="1" y="323"/>
                          <a:pt x="1" y="323"/>
                          <a:pt x="1" y="323"/>
                        </a:cubicBezTo>
                        <a:cubicBezTo>
                          <a:pt x="1" y="323"/>
                          <a:pt x="1" y="323"/>
                          <a:pt x="1" y="323"/>
                        </a:cubicBezTo>
                        <a:cubicBezTo>
                          <a:pt x="1" y="323"/>
                          <a:pt x="1" y="323"/>
                          <a:pt x="1" y="323"/>
                        </a:cubicBezTo>
                        <a:cubicBezTo>
                          <a:pt x="1" y="323"/>
                          <a:pt x="1" y="323"/>
                          <a:pt x="1" y="323"/>
                        </a:cubicBezTo>
                        <a:cubicBezTo>
                          <a:pt x="1" y="323"/>
                          <a:pt x="1" y="323"/>
                          <a:pt x="1" y="323"/>
                        </a:cubicBezTo>
                        <a:cubicBezTo>
                          <a:pt x="1" y="323"/>
                          <a:pt x="1" y="323"/>
                          <a:pt x="1" y="323"/>
                        </a:cubicBezTo>
                        <a:cubicBezTo>
                          <a:pt x="1" y="322"/>
                          <a:pt x="1" y="322"/>
                          <a:pt x="1" y="322"/>
                        </a:cubicBezTo>
                        <a:cubicBezTo>
                          <a:pt x="2" y="322"/>
                          <a:pt x="2" y="322"/>
                          <a:pt x="2" y="322"/>
                        </a:cubicBezTo>
                        <a:cubicBezTo>
                          <a:pt x="2" y="322"/>
                          <a:pt x="2" y="322"/>
                          <a:pt x="2" y="322"/>
                        </a:cubicBezTo>
                        <a:cubicBezTo>
                          <a:pt x="2" y="322"/>
                          <a:pt x="2" y="322"/>
                          <a:pt x="2" y="322"/>
                        </a:cubicBezTo>
                        <a:cubicBezTo>
                          <a:pt x="2" y="322"/>
                          <a:pt x="2" y="322"/>
                          <a:pt x="2" y="322"/>
                        </a:cubicBezTo>
                        <a:cubicBezTo>
                          <a:pt x="2" y="322"/>
                          <a:pt x="2" y="322"/>
                          <a:pt x="2" y="322"/>
                        </a:cubicBezTo>
                        <a:cubicBezTo>
                          <a:pt x="2" y="322"/>
                          <a:pt x="2" y="322"/>
                          <a:pt x="2" y="322"/>
                        </a:cubicBezTo>
                        <a:cubicBezTo>
                          <a:pt x="2" y="322"/>
                          <a:pt x="2" y="321"/>
                          <a:pt x="2" y="321"/>
                        </a:cubicBezTo>
                        <a:cubicBezTo>
                          <a:pt x="2" y="321"/>
                          <a:pt x="2" y="321"/>
                          <a:pt x="2" y="321"/>
                        </a:cubicBezTo>
                        <a:cubicBezTo>
                          <a:pt x="2" y="321"/>
                          <a:pt x="2" y="321"/>
                          <a:pt x="2" y="321"/>
                        </a:cubicBezTo>
                        <a:cubicBezTo>
                          <a:pt x="2" y="321"/>
                          <a:pt x="2" y="321"/>
                          <a:pt x="2" y="321"/>
                        </a:cubicBezTo>
                        <a:cubicBezTo>
                          <a:pt x="2" y="320"/>
                          <a:pt x="2" y="320"/>
                          <a:pt x="2" y="320"/>
                        </a:cubicBezTo>
                        <a:cubicBezTo>
                          <a:pt x="2" y="320"/>
                          <a:pt x="2" y="320"/>
                          <a:pt x="2" y="320"/>
                        </a:cubicBezTo>
                        <a:cubicBezTo>
                          <a:pt x="2" y="320"/>
                          <a:pt x="2" y="320"/>
                          <a:pt x="2" y="320"/>
                        </a:cubicBezTo>
                        <a:cubicBezTo>
                          <a:pt x="1" y="319"/>
                          <a:pt x="1" y="319"/>
                          <a:pt x="1" y="319"/>
                        </a:cubicBezTo>
                        <a:cubicBezTo>
                          <a:pt x="1" y="319"/>
                          <a:pt x="1" y="319"/>
                          <a:pt x="1" y="319"/>
                        </a:cubicBezTo>
                        <a:cubicBezTo>
                          <a:pt x="1" y="319"/>
                          <a:pt x="1" y="319"/>
                          <a:pt x="1" y="319"/>
                        </a:cubicBezTo>
                        <a:cubicBezTo>
                          <a:pt x="1" y="319"/>
                          <a:pt x="1" y="319"/>
                          <a:pt x="1" y="319"/>
                        </a:cubicBezTo>
                        <a:cubicBezTo>
                          <a:pt x="1" y="319"/>
                          <a:pt x="1" y="319"/>
                          <a:pt x="1" y="319"/>
                        </a:cubicBezTo>
                        <a:cubicBezTo>
                          <a:pt x="1" y="319"/>
                          <a:pt x="1" y="319"/>
                          <a:pt x="1" y="319"/>
                        </a:cubicBezTo>
                        <a:cubicBezTo>
                          <a:pt x="1" y="319"/>
                          <a:pt x="1" y="319"/>
                          <a:pt x="1" y="319"/>
                        </a:cubicBezTo>
                        <a:cubicBezTo>
                          <a:pt x="0" y="319"/>
                          <a:pt x="0" y="319"/>
                          <a:pt x="0" y="319"/>
                        </a:cubicBezTo>
                        <a:cubicBezTo>
                          <a:pt x="0" y="319"/>
                          <a:pt x="0" y="319"/>
                          <a:pt x="0" y="319"/>
                        </a:cubicBezTo>
                        <a:cubicBezTo>
                          <a:pt x="0" y="319"/>
                          <a:pt x="0" y="319"/>
                          <a:pt x="0" y="319"/>
                        </a:cubicBezTo>
                        <a:cubicBezTo>
                          <a:pt x="0" y="319"/>
                          <a:pt x="0" y="319"/>
                          <a:pt x="0" y="319"/>
                        </a:cubicBezTo>
                        <a:cubicBezTo>
                          <a:pt x="0" y="319"/>
                          <a:pt x="0" y="319"/>
                          <a:pt x="0" y="319"/>
                        </a:cubicBezTo>
                        <a:cubicBezTo>
                          <a:pt x="0" y="319"/>
                          <a:pt x="0" y="319"/>
                          <a:pt x="0" y="319"/>
                        </a:cubicBezTo>
                        <a:cubicBezTo>
                          <a:pt x="0" y="319"/>
                          <a:pt x="0" y="319"/>
                          <a:pt x="0" y="319"/>
                        </a:cubicBezTo>
                        <a:cubicBezTo>
                          <a:pt x="0" y="319"/>
                          <a:pt x="0" y="319"/>
                          <a:pt x="0" y="319"/>
                        </a:cubicBezTo>
                        <a:cubicBezTo>
                          <a:pt x="1" y="319"/>
                          <a:pt x="1" y="319"/>
                          <a:pt x="1" y="319"/>
                        </a:cubicBezTo>
                        <a:cubicBezTo>
                          <a:pt x="1" y="318"/>
                          <a:pt x="1" y="318"/>
                          <a:pt x="1" y="318"/>
                        </a:cubicBezTo>
                        <a:cubicBezTo>
                          <a:pt x="1" y="318"/>
                          <a:pt x="1" y="318"/>
                          <a:pt x="1" y="318"/>
                        </a:cubicBezTo>
                        <a:cubicBezTo>
                          <a:pt x="1" y="318"/>
                          <a:pt x="1" y="318"/>
                          <a:pt x="1" y="318"/>
                        </a:cubicBezTo>
                        <a:cubicBezTo>
                          <a:pt x="1" y="318"/>
                          <a:pt x="1" y="318"/>
                          <a:pt x="1" y="318"/>
                        </a:cubicBezTo>
                        <a:cubicBezTo>
                          <a:pt x="1" y="318"/>
                          <a:pt x="1" y="318"/>
                          <a:pt x="1" y="318"/>
                        </a:cubicBezTo>
                        <a:cubicBezTo>
                          <a:pt x="2" y="318"/>
                          <a:pt x="2" y="318"/>
                          <a:pt x="2" y="318"/>
                        </a:cubicBezTo>
                        <a:cubicBezTo>
                          <a:pt x="2" y="318"/>
                          <a:pt x="2" y="318"/>
                          <a:pt x="2" y="318"/>
                        </a:cubicBezTo>
                        <a:cubicBezTo>
                          <a:pt x="2" y="318"/>
                          <a:pt x="2" y="318"/>
                          <a:pt x="2" y="318"/>
                        </a:cubicBezTo>
                        <a:cubicBezTo>
                          <a:pt x="2" y="317"/>
                          <a:pt x="2" y="317"/>
                          <a:pt x="2" y="317"/>
                        </a:cubicBezTo>
                        <a:cubicBezTo>
                          <a:pt x="2" y="317"/>
                          <a:pt x="2" y="317"/>
                          <a:pt x="2" y="317"/>
                        </a:cubicBezTo>
                        <a:cubicBezTo>
                          <a:pt x="3" y="317"/>
                          <a:pt x="3" y="317"/>
                          <a:pt x="3" y="317"/>
                        </a:cubicBezTo>
                        <a:cubicBezTo>
                          <a:pt x="3" y="317"/>
                          <a:pt x="3" y="317"/>
                          <a:pt x="3" y="317"/>
                        </a:cubicBezTo>
                        <a:cubicBezTo>
                          <a:pt x="3" y="317"/>
                          <a:pt x="3" y="317"/>
                          <a:pt x="3" y="317"/>
                        </a:cubicBezTo>
                        <a:cubicBezTo>
                          <a:pt x="3" y="316"/>
                          <a:pt x="3" y="316"/>
                          <a:pt x="3" y="316"/>
                        </a:cubicBezTo>
                        <a:cubicBezTo>
                          <a:pt x="2" y="316"/>
                          <a:pt x="2" y="316"/>
                          <a:pt x="2" y="316"/>
                        </a:cubicBezTo>
                        <a:cubicBezTo>
                          <a:pt x="2" y="316"/>
                          <a:pt x="2" y="316"/>
                          <a:pt x="2" y="316"/>
                        </a:cubicBezTo>
                        <a:cubicBezTo>
                          <a:pt x="2" y="316"/>
                          <a:pt x="2" y="316"/>
                          <a:pt x="2" y="316"/>
                        </a:cubicBezTo>
                        <a:cubicBezTo>
                          <a:pt x="2" y="316"/>
                          <a:pt x="2" y="316"/>
                          <a:pt x="2" y="316"/>
                        </a:cubicBezTo>
                        <a:cubicBezTo>
                          <a:pt x="2" y="316"/>
                          <a:pt x="2" y="316"/>
                          <a:pt x="2" y="316"/>
                        </a:cubicBezTo>
                        <a:cubicBezTo>
                          <a:pt x="2" y="316"/>
                          <a:pt x="2" y="316"/>
                          <a:pt x="2" y="316"/>
                        </a:cubicBezTo>
                        <a:cubicBezTo>
                          <a:pt x="2" y="316"/>
                          <a:pt x="2" y="316"/>
                          <a:pt x="2" y="316"/>
                        </a:cubicBezTo>
                        <a:cubicBezTo>
                          <a:pt x="3" y="316"/>
                          <a:pt x="3" y="316"/>
                          <a:pt x="3" y="316"/>
                        </a:cubicBezTo>
                        <a:cubicBezTo>
                          <a:pt x="3" y="315"/>
                          <a:pt x="3" y="315"/>
                          <a:pt x="3" y="315"/>
                        </a:cubicBezTo>
                        <a:cubicBezTo>
                          <a:pt x="3" y="315"/>
                          <a:pt x="3" y="315"/>
                          <a:pt x="3" y="315"/>
                        </a:cubicBezTo>
                        <a:cubicBezTo>
                          <a:pt x="3" y="315"/>
                          <a:pt x="3" y="315"/>
                          <a:pt x="3" y="315"/>
                        </a:cubicBezTo>
                        <a:cubicBezTo>
                          <a:pt x="3" y="315"/>
                          <a:pt x="3" y="315"/>
                          <a:pt x="3" y="315"/>
                        </a:cubicBezTo>
                        <a:cubicBezTo>
                          <a:pt x="3" y="315"/>
                          <a:pt x="3" y="315"/>
                          <a:pt x="3" y="315"/>
                        </a:cubicBezTo>
                        <a:cubicBezTo>
                          <a:pt x="3" y="315"/>
                          <a:pt x="3" y="315"/>
                          <a:pt x="3" y="315"/>
                        </a:cubicBezTo>
                        <a:cubicBezTo>
                          <a:pt x="3" y="315"/>
                          <a:pt x="3" y="315"/>
                          <a:pt x="3" y="315"/>
                        </a:cubicBezTo>
                        <a:cubicBezTo>
                          <a:pt x="4" y="314"/>
                          <a:pt x="4" y="314"/>
                          <a:pt x="4" y="314"/>
                        </a:cubicBezTo>
                        <a:cubicBezTo>
                          <a:pt x="4" y="314"/>
                          <a:pt x="4" y="314"/>
                          <a:pt x="4" y="314"/>
                        </a:cubicBezTo>
                        <a:cubicBezTo>
                          <a:pt x="4" y="313"/>
                          <a:pt x="4" y="313"/>
                          <a:pt x="4" y="313"/>
                        </a:cubicBezTo>
                        <a:cubicBezTo>
                          <a:pt x="4" y="313"/>
                          <a:pt x="4" y="313"/>
                          <a:pt x="4" y="313"/>
                        </a:cubicBezTo>
                        <a:cubicBezTo>
                          <a:pt x="5" y="313"/>
                          <a:pt x="5" y="313"/>
                          <a:pt x="5" y="313"/>
                        </a:cubicBezTo>
                        <a:cubicBezTo>
                          <a:pt x="5" y="313"/>
                          <a:pt x="5" y="313"/>
                          <a:pt x="5" y="313"/>
                        </a:cubicBezTo>
                        <a:cubicBezTo>
                          <a:pt x="5" y="313"/>
                          <a:pt x="5" y="313"/>
                          <a:pt x="5" y="313"/>
                        </a:cubicBezTo>
                        <a:cubicBezTo>
                          <a:pt x="5" y="313"/>
                          <a:pt x="5" y="313"/>
                          <a:pt x="5" y="313"/>
                        </a:cubicBezTo>
                        <a:cubicBezTo>
                          <a:pt x="5" y="312"/>
                          <a:pt x="5" y="312"/>
                          <a:pt x="5" y="312"/>
                        </a:cubicBezTo>
                        <a:cubicBezTo>
                          <a:pt x="5" y="312"/>
                          <a:pt x="5" y="312"/>
                          <a:pt x="5" y="312"/>
                        </a:cubicBezTo>
                        <a:cubicBezTo>
                          <a:pt x="5" y="312"/>
                          <a:pt x="5" y="312"/>
                          <a:pt x="5" y="312"/>
                        </a:cubicBezTo>
                        <a:cubicBezTo>
                          <a:pt x="5" y="312"/>
                          <a:pt x="5" y="312"/>
                          <a:pt x="5" y="312"/>
                        </a:cubicBezTo>
                        <a:cubicBezTo>
                          <a:pt x="5" y="312"/>
                          <a:pt x="5" y="312"/>
                          <a:pt x="5" y="312"/>
                        </a:cubicBezTo>
                        <a:cubicBezTo>
                          <a:pt x="6" y="311"/>
                          <a:pt x="6" y="311"/>
                          <a:pt x="6" y="311"/>
                        </a:cubicBezTo>
                        <a:cubicBezTo>
                          <a:pt x="6" y="311"/>
                          <a:pt x="6" y="311"/>
                          <a:pt x="6" y="311"/>
                        </a:cubicBezTo>
                        <a:cubicBezTo>
                          <a:pt x="6" y="311"/>
                          <a:pt x="6" y="311"/>
                          <a:pt x="6" y="311"/>
                        </a:cubicBezTo>
                        <a:cubicBezTo>
                          <a:pt x="6" y="311"/>
                          <a:pt x="6" y="311"/>
                          <a:pt x="6" y="311"/>
                        </a:cubicBezTo>
                        <a:cubicBezTo>
                          <a:pt x="6" y="311"/>
                          <a:pt x="6" y="311"/>
                          <a:pt x="6" y="311"/>
                        </a:cubicBezTo>
                        <a:cubicBezTo>
                          <a:pt x="6" y="310"/>
                          <a:pt x="6" y="310"/>
                          <a:pt x="6" y="310"/>
                        </a:cubicBezTo>
                        <a:cubicBezTo>
                          <a:pt x="6" y="310"/>
                          <a:pt x="6" y="310"/>
                          <a:pt x="6" y="310"/>
                        </a:cubicBezTo>
                        <a:cubicBezTo>
                          <a:pt x="6" y="310"/>
                          <a:pt x="6" y="310"/>
                          <a:pt x="6" y="310"/>
                        </a:cubicBezTo>
                        <a:cubicBezTo>
                          <a:pt x="6" y="310"/>
                          <a:pt x="6" y="310"/>
                          <a:pt x="6" y="310"/>
                        </a:cubicBezTo>
                        <a:cubicBezTo>
                          <a:pt x="6" y="310"/>
                          <a:pt x="6" y="310"/>
                          <a:pt x="6" y="310"/>
                        </a:cubicBezTo>
                        <a:cubicBezTo>
                          <a:pt x="6" y="310"/>
                          <a:pt x="6" y="310"/>
                          <a:pt x="6" y="310"/>
                        </a:cubicBezTo>
                        <a:cubicBezTo>
                          <a:pt x="6" y="309"/>
                          <a:pt x="6" y="309"/>
                          <a:pt x="6" y="309"/>
                        </a:cubicBezTo>
                        <a:cubicBezTo>
                          <a:pt x="6" y="309"/>
                          <a:pt x="6" y="309"/>
                          <a:pt x="6" y="309"/>
                        </a:cubicBezTo>
                        <a:cubicBezTo>
                          <a:pt x="6" y="309"/>
                          <a:pt x="6" y="309"/>
                          <a:pt x="6" y="309"/>
                        </a:cubicBezTo>
                        <a:cubicBezTo>
                          <a:pt x="6" y="309"/>
                          <a:pt x="6" y="309"/>
                          <a:pt x="6" y="309"/>
                        </a:cubicBezTo>
                        <a:cubicBezTo>
                          <a:pt x="6" y="309"/>
                          <a:pt x="6" y="309"/>
                          <a:pt x="6" y="309"/>
                        </a:cubicBezTo>
                        <a:cubicBezTo>
                          <a:pt x="6" y="309"/>
                          <a:pt x="6" y="309"/>
                          <a:pt x="6" y="309"/>
                        </a:cubicBezTo>
                        <a:cubicBezTo>
                          <a:pt x="6" y="309"/>
                          <a:pt x="6" y="309"/>
                          <a:pt x="6" y="309"/>
                        </a:cubicBezTo>
                        <a:cubicBezTo>
                          <a:pt x="6" y="308"/>
                          <a:pt x="6" y="308"/>
                          <a:pt x="6" y="308"/>
                        </a:cubicBezTo>
                        <a:cubicBezTo>
                          <a:pt x="6" y="308"/>
                          <a:pt x="6" y="308"/>
                          <a:pt x="6" y="308"/>
                        </a:cubicBezTo>
                        <a:cubicBezTo>
                          <a:pt x="6" y="308"/>
                          <a:pt x="6" y="308"/>
                          <a:pt x="6" y="308"/>
                        </a:cubicBezTo>
                        <a:cubicBezTo>
                          <a:pt x="6" y="308"/>
                          <a:pt x="6" y="308"/>
                          <a:pt x="6" y="308"/>
                        </a:cubicBezTo>
                        <a:cubicBezTo>
                          <a:pt x="7" y="308"/>
                          <a:pt x="7" y="308"/>
                          <a:pt x="7" y="308"/>
                        </a:cubicBezTo>
                        <a:cubicBezTo>
                          <a:pt x="7" y="308"/>
                          <a:pt x="7" y="308"/>
                          <a:pt x="7" y="308"/>
                        </a:cubicBezTo>
                        <a:cubicBezTo>
                          <a:pt x="7" y="308"/>
                          <a:pt x="7" y="308"/>
                          <a:pt x="7" y="308"/>
                        </a:cubicBezTo>
                        <a:cubicBezTo>
                          <a:pt x="7" y="308"/>
                          <a:pt x="7" y="308"/>
                          <a:pt x="7" y="308"/>
                        </a:cubicBezTo>
                        <a:cubicBezTo>
                          <a:pt x="7" y="308"/>
                          <a:pt x="7" y="308"/>
                          <a:pt x="7" y="308"/>
                        </a:cubicBezTo>
                        <a:cubicBezTo>
                          <a:pt x="7" y="308"/>
                          <a:pt x="7" y="308"/>
                          <a:pt x="7" y="308"/>
                        </a:cubicBezTo>
                        <a:cubicBezTo>
                          <a:pt x="7" y="308"/>
                          <a:pt x="7" y="308"/>
                          <a:pt x="7" y="308"/>
                        </a:cubicBezTo>
                        <a:cubicBezTo>
                          <a:pt x="8" y="308"/>
                          <a:pt x="8" y="308"/>
                          <a:pt x="8" y="308"/>
                        </a:cubicBezTo>
                        <a:cubicBezTo>
                          <a:pt x="8" y="308"/>
                          <a:pt x="8" y="308"/>
                          <a:pt x="8" y="308"/>
                        </a:cubicBezTo>
                        <a:cubicBezTo>
                          <a:pt x="8" y="308"/>
                          <a:pt x="8" y="308"/>
                          <a:pt x="8" y="308"/>
                        </a:cubicBezTo>
                        <a:cubicBezTo>
                          <a:pt x="8" y="308"/>
                          <a:pt x="8" y="308"/>
                          <a:pt x="8" y="308"/>
                        </a:cubicBezTo>
                        <a:cubicBezTo>
                          <a:pt x="9" y="308"/>
                          <a:pt x="9" y="308"/>
                          <a:pt x="9" y="308"/>
                        </a:cubicBezTo>
                        <a:cubicBezTo>
                          <a:pt x="9" y="308"/>
                          <a:pt x="9" y="308"/>
                          <a:pt x="9" y="308"/>
                        </a:cubicBezTo>
                        <a:cubicBezTo>
                          <a:pt x="9" y="308"/>
                          <a:pt x="9" y="308"/>
                          <a:pt x="9" y="308"/>
                        </a:cubicBezTo>
                        <a:cubicBezTo>
                          <a:pt x="9" y="308"/>
                          <a:pt x="9" y="308"/>
                          <a:pt x="9" y="308"/>
                        </a:cubicBezTo>
                        <a:cubicBezTo>
                          <a:pt x="9" y="308"/>
                          <a:pt x="9" y="308"/>
                          <a:pt x="9" y="308"/>
                        </a:cubicBezTo>
                        <a:cubicBezTo>
                          <a:pt x="9" y="308"/>
                          <a:pt x="9" y="308"/>
                          <a:pt x="9" y="308"/>
                        </a:cubicBezTo>
                        <a:cubicBezTo>
                          <a:pt x="10" y="308"/>
                          <a:pt x="10" y="308"/>
                          <a:pt x="10" y="308"/>
                        </a:cubicBezTo>
                        <a:cubicBezTo>
                          <a:pt x="10" y="308"/>
                          <a:pt x="10" y="308"/>
                          <a:pt x="10" y="308"/>
                        </a:cubicBezTo>
                        <a:cubicBezTo>
                          <a:pt x="10" y="308"/>
                          <a:pt x="10" y="308"/>
                          <a:pt x="10" y="308"/>
                        </a:cubicBezTo>
                        <a:cubicBezTo>
                          <a:pt x="10" y="308"/>
                          <a:pt x="10" y="308"/>
                          <a:pt x="10" y="308"/>
                        </a:cubicBezTo>
                        <a:cubicBezTo>
                          <a:pt x="10" y="308"/>
                          <a:pt x="10" y="308"/>
                          <a:pt x="10" y="308"/>
                        </a:cubicBezTo>
                        <a:cubicBezTo>
                          <a:pt x="10" y="308"/>
                          <a:pt x="10" y="308"/>
                          <a:pt x="10" y="308"/>
                        </a:cubicBezTo>
                        <a:cubicBezTo>
                          <a:pt x="10" y="308"/>
                          <a:pt x="10" y="308"/>
                          <a:pt x="10" y="308"/>
                        </a:cubicBezTo>
                        <a:cubicBezTo>
                          <a:pt x="11" y="308"/>
                          <a:pt x="11" y="308"/>
                          <a:pt x="11" y="308"/>
                        </a:cubicBezTo>
                        <a:cubicBezTo>
                          <a:pt x="11" y="308"/>
                          <a:pt x="11" y="308"/>
                          <a:pt x="11" y="308"/>
                        </a:cubicBezTo>
                        <a:cubicBezTo>
                          <a:pt x="11" y="308"/>
                          <a:pt x="11" y="308"/>
                          <a:pt x="11" y="308"/>
                        </a:cubicBezTo>
                        <a:cubicBezTo>
                          <a:pt x="11" y="307"/>
                          <a:pt x="11" y="307"/>
                          <a:pt x="11" y="307"/>
                        </a:cubicBezTo>
                        <a:cubicBezTo>
                          <a:pt x="11" y="307"/>
                          <a:pt x="11" y="307"/>
                          <a:pt x="11" y="307"/>
                        </a:cubicBezTo>
                        <a:cubicBezTo>
                          <a:pt x="11" y="307"/>
                          <a:pt x="11" y="307"/>
                          <a:pt x="11" y="307"/>
                        </a:cubicBezTo>
                        <a:cubicBezTo>
                          <a:pt x="11" y="307"/>
                          <a:pt x="11" y="307"/>
                          <a:pt x="11" y="307"/>
                        </a:cubicBezTo>
                        <a:cubicBezTo>
                          <a:pt x="11" y="307"/>
                          <a:pt x="11" y="307"/>
                          <a:pt x="11" y="307"/>
                        </a:cubicBezTo>
                        <a:cubicBezTo>
                          <a:pt x="11" y="307"/>
                          <a:pt x="11" y="307"/>
                          <a:pt x="11" y="307"/>
                        </a:cubicBezTo>
                        <a:cubicBezTo>
                          <a:pt x="12" y="307"/>
                          <a:pt x="12" y="307"/>
                          <a:pt x="12" y="307"/>
                        </a:cubicBezTo>
                        <a:cubicBezTo>
                          <a:pt x="12" y="307"/>
                          <a:pt x="12" y="307"/>
                          <a:pt x="12" y="307"/>
                        </a:cubicBezTo>
                        <a:cubicBezTo>
                          <a:pt x="12" y="307"/>
                          <a:pt x="12" y="307"/>
                          <a:pt x="12" y="307"/>
                        </a:cubicBezTo>
                        <a:cubicBezTo>
                          <a:pt x="12" y="307"/>
                          <a:pt x="12" y="307"/>
                          <a:pt x="12" y="307"/>
                        </a:cubicBezTo>
                        <a:cubicBezTo>
                          <a:pt x="12" y="306"/>
                          <a:pt x="12" y="306"/>
                          <a:pt x="12" y="306"/>
                        </a:cubicBezTo>
                        <a:cubicBezTo>
                          <a:pt x="12" y="306"/>
                          <a:pt x="12" y="306"/>
                          <a:pt x="12" y="306"/>
                        </a:cubicBezTo>
                        <a:cubicBezTo>
                          <a:pt x="13" y="306"/>
                          <a:pt x="13" y="306"/>
                          <a:pt x="13" y="306"/>
                        </a:cubicBezTo>
                        <a:cubicBezTo>
                          <a:pt x="13" y="306"/>
                          <a:pt x="13" y="306"/>
                          <a:pt x="13" y="306"/>
                        </a:cubicBezTo>
                        <a:cubicBezTo>
                          <a:pt x="13" y="306"/>
                          <a:pt x="13" y="306"/>
                          <a:pt x="13" y="306"/>
                        </a:cubicBezTo>
                        <a:cubicBezTo>
                          <a:pt x="13" y="306"/>
                          <a:pt x="13" y="306"/>
                          <a:pt x="13" y="306"/>
                        </a:cubicBezTo>
                        <a:cubicBezTo>
                          <a:pt x="13" y="306"/>
                          <a:pt x="13" y="306"/>
                          <a:pt x="13" y="306"/>
                        </a:cubicBezTo>
                        <a:cubicBezTo>
                          <a:pt x="13" y="306"/>
                          <a:pt x="13" y="306"/>
                          <a:pt x="13" y="306"/>
                        </a:cubicBezTo>
                        <a:cubicBezTo>
                          <a:pt x="13" y="306"/>
                          <a:pt x="13" y="306"/>
                          <a:pt x="13" y="306"/>
                        </a:cubicBezTo>
                        <a:cubicBezTo>
                          <a:pt x="14" y="306"/>
                          <a:pt x="14" y="306"/>
                          <a:pt x="14" y="306"/>
                        </a:cubicBezTo>
                        <a:cubicBezTo>
                          <a:pt x="14" y="306"/>
                          <a:pt x="14" y="306"/>
                          <a:pt x="14" y="306"/>
                        </a:cubicBezTo>
                        <a:cubicBezTo>
                          <a:pt x="14" y="306"/>
                          <a:pt x="14" y="306"/>
                          <a:pt x="14" y="306"/>
                        </a:cubicBezTo>
                        <a:cubicBezTo>
                          <a:pt x="14" y="306"/>
                          <a:pt x="14" y="306"/>
                          <a:pt x="14" y="306"/>
                        </a:cubicBezTo>
                        <a:cubicBezTo>
                          <a:pt x="14" y="306"/>
                          <a:pt x="14" y="306"/>
                          <a:pt x="14" y="306"/>
                        </a:cubicBezTo>
                        <a:cubicBezTo>
                          <a:pt x="14" y="306"/>
                          <a:pt x="14" y="306"/>
                          <a:pt x="14" y="306"/>
                        </a:cubicBezTo>
                        <a:cubicBezTo>
                          <a:pt x="14" y="306"/>
                          <a:pt x="14" y="306"/>
                          <a:pt x="14" y="306"/>
                        </a:cubicBezTo>
                        <a:cubicBezTo>
                          <a:pt x="15" y="306"/>
                          <a:pt x="15" y="306"/>
                          <a:pt x="15" y="306"/>
                        </a:cubicBezTo>
                        <a:cubicBezTo>
                          <a:pt x="15" y="306"/>
                          <a:pt x="15" y="306"/>
                          <a:pt x="15" y="306"/>
                        </a:cubicBezTo>
                        <a:cubicBezTo>
                          <a:pt x="15" y="306"/>
                          <a:pt x="15" y="306"/>
                          <a:pt x="15" y="306"/>
                        </a:cubicBezTo>
                        <a:cubicBezTo>
                          <a:pt x="15" y="306"/>
                          <a:pt x="15" y="306"/>
                          <a:pt x="15" y="306"/>
                        </a:cubicBezTo>
                        <a:cubicBezTo>
                          <a:pt x="15" y="306"/>
                          <a:pt x="15" y="306"/>
                          <a:pt x="15" y="306"/>
                        </a:cubicBezTo>
                        <a:cubicBezTo>
                          <a:pt x="15" y="306"/>
                          <a:pt x="15" y="306"/>
                          <a:pt x="15" y="306"/>
                        </a:cubicBezTo>
                        <a:cubicBezTo>
                          <a:pt x="15" y="306"/>
                          <a:pt x="15" y="306"/>
                          <a:pt x="15" y="306"/>
                        </a:cubicBezTo>
                        <a:cubicBezTo>
                          <a:pt x="15" y="306"/>
                          <a:pt x="15" y="306"/>
                          <a:pt x="15" y="306"/>
                        </a:cubicBezTo>
                        <a:cubicBezTo>
                          <a:pt x="16" y="306"/>
                          <a:pt x="16" y="306"/>
                          <a:pt x="16" y="306"/>
                        </a:cubicBezTo>
                        <a:cubicBezTo>
                          <a:pt x="16" y="306"/>
                          <a:pt x="16" y="306"/>
                          <a:pt x="16" y="306"/>
                        </a:cubicBezTo>
                        <a:cubicBezTo>
                          <a:pt x="16" y="306"/>
                          <a:pt x="16" y="306"/>
                          <a:pt x="16" y="306"/>
                        </a:cubicBezTo>
                        <a:cubicBezTo>
                          <a:pt x="16" y="306"/>
                          <a:pt x="16" y="306"/>
                          <a:pt x="16" y="306"/>
                        </a:cubicBezTo>
                        <a:cubicBezTo>
                          <a:pt x="16" y="306"/>
                          <a:pt x="16" y="306"/>
                          <a:pt x="16" y="306"/>
                        </a:cubicBezTo>
                        <a:cubicBezTo>
                          <a:pt x="16" y="306"/>
                          <a:pt x="16" y="306"/>
                          <a:pt x="16" y="306"/>
                        </a:cubicBezTo>
                        <a:cubicBezTo>
                          <a:pt x="17" y="306"/>
                          <a:pt x="17" y="306"/>
                          <a:pt x="17" y="306"/>
                        </a:cubicBezTo>
                        <a:cubicBezTo>
                          <a:pt x="17" y="306"/>
                          <a:pt x="17" y="306"/>
                          <a:pt x="17" y="306"/>
                        </a:cubicBezTo>
                        <a:cubicBezTo>
                          <a:pt x="17" y="307"/>
                          <a:pt x="17" y="307"/>
                          <a:pt x="17" y="307"/>
                        </a:cubicBezTo>
                        <a:cubicBezTo>
                          <a:pt x="17" y="307"/>
                          <a:pt x="17" y="307"/>
                          <a:pt x="17" y="307"/>
                        </a:cubicBezTo>
                        <a:cubicBezTo>
                          <a:pt x="17" y="307"/>
                          <a:pt x="17" y="307"/>
                          <a:pt x="17" y="307"/>
                        </a:cubicBezTo>
                        <a:cubicBezTo>
                          <a:pt x="17" y="307"/>
                          <a:pt x="17" y="307"/>
                          <a:pt x="17" y="307"/>
                        </a:cubicBezTo>
                        <a:cubicBezTo>
                          <a:pt x="17" y="307"/>
                          <a:pt x="17" y="307"/>
                          <a:pt x="17" y="307"/>
                        </a:cubicBezTo>
                        <a:cubicBezTo>
                          <a:pt x="18" y="307"/>
                          <a:pt x="18" y="307"/>
                          <a:pt x="18" y="307"/>
                        </a:cubicBezTo>
                        <a:cubicBezTo>
                          <a:pt x="18" y="307"/>
                          <a:pt x="18" y="307"/>
                          <a:pt x="18" y="307"/>
                        </a:cubicBezTo>
                        <a:cubicBezTo>
                          <a:pt x="18" y="307"/>
                          <a:pt x="18" y="307"/>
                          <a:pt x="18" y="307"/>
                        </a:cubicBezTo>
                        <a:cubicBezTo>
                          <a:pt x="18" y="307"/>
                          <a:pt x="18" y="307"/>
                          <a:pt x="18" y="307"/>
                        </a:cubicBezTo>
                        <a:cubicBezTo>
                          <a:pt x="18" y="307"/>
                          <a:pt x="18" y="307"/>
                          <a:pt x="18" y="307"/>
                        </a:cubicBezTo>
                        <a:cubicBezTo>
                          <a:pt x="18" y="307"/>
                          <a:pt x="18" y="307"/>
                          <a:pt x="18" y="307"/>
                        </a:cubicBezTo>
                        <a:cubicBezTo>
                          <a:pt x="18" y="307"/>
                          <a:pt x="18" y="307"/>
                          <a:pt x="18" y="307"/>
                        </a:cubicBezTo>
                        <a:cubicBezTo>
                          <a:pt x="19" y="307"/>
                          <a:pt x="19" y="307"/>
                          <a:pt x="19" y="307"/>
                        </a:cubicBezTo>
                        <a:cubicBezTo>
                          <a:pt x="19" y="307"/>
                          <a:pt x="19" y="307"/>
                          <a:pt x="19" y="307"/>
                        </a:cubicBezTo>
                        <a:cubicBezTo>
                          <a:pt x="19" y="307"/>
                          <a:pt x="19" y="307"/>
                          <a:pt x="19" y="307"/>
                        </a:cubicBezTo>
                        <a:cubicBezTo>
                          <a:pt x="19" y="307"/>
                          <a:pt x="19" y="307"/>
                          <a:pt x="19" y="307"/>
                        </a:cubicBezTo>
                        <a:cubicBezTo>
                          <a:pt x="19" y="307"/>
                          <a:pt x="19" y="307"/>
                          <a:pt x="19" y="307"/>
                        </a:cubicBezTo>
                        <a:cubicBezTo>
                          <a:pt x="19" y="307"/>
                          <a:pt x="19" y="307"/>
                          <a:pt x="19" y="307"/>
                        </a:cubicBezTo>
                        <a:cubicBezTo>
                          <a:pt x="19" y="307"/>
                          <a:pt x="19" y="307"/>
                          <a:pt x="19" y="307"/>
                        </a:cubicBezTo>
                        <a:cubicBezTo>
                          <a:pt x="20" y="306"/>
                          <a:pt x="20" y="306"/>
                          <a:pt x="20" y="306"/>
                        </a:cubicBezTo>
                        <a:cubicBezTo>
                          <a:pt x="20" y="306"/>
                          <a:pt x="20" y="306"/>
                          <a:pt x="20" y="306"/>
                        </a:cubicBezTo>
                        <a:cubicBezTo>
                          <a:pt x="20" y="306"/>
                          <a:pt x="20" y="306"/>
                          <a:pt x="20" y="306"/>
                        </a:cubicBezTo>
                        <a:cubicBezTo>
                          <a:pt x="20" y="306"/>
                          <a:pt x="20" y="306"/>
                          <a:pt x="20" y="306"/>
                        </a:cubicBezTo>
                        <a:cubicBezTo>
                          <a:pt x="20" y="306"/>
                          <a:pt x="20" y="306"/>
                          <a:pt x="20" y="306"/>
                        </a:cubicBezTo>
                        <a:cubicBezTo>
                          <a:pt x="20" y="305"/>
                          <a:pt x="20" y="305"/>
                          <a:pt x="20" y="305"/>
                        </a:cubicBezTo>
                        <a:cubicBezTo>
                          <a:pt x="20" y="305"/>
                          <a:pt x="20" y="305"/>
                          <a:pt x="20" y="305"/>
                        </a:cubicBezTo>
                        <a:cubicBezTo>
                          <a:pt x="20" y="305"/>
                          <a:pt x="20" y="305"/>
                          <a:pt x="20" y="305"/>
                        </a:cubicBezTo>
                        <a:cubicBezTo>
                          <a:pt x="20" y="305"/>
                          <a:pt x="20" y="305"/>
                          <a:pt x="20" y="305"/>
                        </a:cubicBezTo>
                        <a:cubicBezTo>
                          <a:pt x="20" y="305"/>
                          <a:pt x="20" y="305"/>
                          <a:pt x="20" y="305"/>
                        </a:cubicBezTo>
                        <a:cubicBezTo>
                          <a:pt x="21" y="304"/>
                          <a:pt x="21" y="304"/>
                          <a:pt x="21" y="304"/>
                        </a:cubicBezTo>
                        <a:cubicBezTo>
                          <a:pt x="21" y="304"/>
                          <a:pt x="21" y="304"/>
                          <a:pt x="21" y="304"/>
                        </a:cubicBezTo>
                        <a:cubicBezTo>
                          <a:pt x="21" y="304"/>
                          <a:pt x="21" y="304"/>
                          <a:pt x="21" y="304"/>
                        </a:cubicBezTo>
                        <a:cubicBezTo>
                          <a:pt x="21" y="304"/>
                          <a:pt x="21" y="304"/>
                          <a:pt x="21" y="304"/>
                        </a:cubicBezTo>
                        <a:cubicBezTo>
                          <a:pt x="21" y="304"/>
                          <a:pt x="21" y="304"/>
                          <a:pt x="21" y="304"/>
                        </a:cubicBezTo>
                        <a:cubicBezTo>
                          <a:pt x="21" y="303"/>
                          <a:pt x="21" y="303"/>
                          <a:pt x="21" y="303"/>
                        </a:cubicBezTo>
                        <a:cubicBezTo>
                          <a:pt x="21" y="303"/>
                          <a:pt x="21" y="303"/>
                          <a:pt x="21" y="303"/>
                        </a:cubicBezTo>
                        <a:cubicBezTo>
                          <a:pt x="21" y="303"/>
                          <a:pt x="21" y="303"/>
                          <a:pt x="21" y="303"/>
                        </a:cubicBezTo>
                        <a:cubicBezTo>
                          <a:pt x="21" y="303"/>
                          <a:pt x="21" y="303"/>
                          <a:pt x="21" y="303"/>
                        </a:cubicBezTo>
                        <a:cubicBezTo>
                          <a:pt x="21" y="303"/>
                          <a:pt x="21" y="303"/>
                          <a:pt x="21" y="303"/>
                        </a:cubicBezTo>
                        <a:cubicBezTo>
                          <a:pt x="21" y="303"/>
                          <a:pt x="21" y="303"/>
                          <a:pt x="21" y="303"/>
                        </a:cubicBezTo>
                        <a:cubicBezTo>
                          <a:pt x="21" y="302"/>
                          <a:pt x="21" y="302"/>
                          <a:pt x="21" y="302"/>
                        </a:cubicBezTo>
                        <a:cubicBezTo>
                          <a:pt x="21" y="302"/>
                          <a:pt x="21" y="302"/>
                          <a:pt x="21" y="302"/>
                        </a:cubicBezTo>
                        <a:cubicBezTo>
                          <a:pt x="21" y="302"/>
                          <a:pt x="21" y="302"/>
                          <a:pt x="21" y="302"/>
                        </a:cubicBezTo>
                        <a:cubicBezTo>
                          <a:pt x="21" y="302"/>
                          <a:pt x="21" y="302"/>
                          <a:pt x="21" y="302"/>
                        </a:cubicBezTo>
                        <a:cubicBezTo>
                          <a:pt x="21" y="302"/>
                          <a:pt x="21" y="302"/>
                          <a:pt x="21" y="302"/>
                        </a:cubicBezTo>
                        <a:cubicBezTo>
                          <a:pt x="22" y="302"/>
                          <a:pt x="22" y="302"/>
                          <a:pt x="22" y="302"/>
                        </a:cubicBezTo>
                        <a:cubicBezTo>
                          <a:pt x="22" y="302"/>
                          <a:pt x="22" y="302"/>
                          <a:pt x="22" y="302"/>
                        </a:cubicBezTo>
                        <a:cubicBezTo>
                          <a:pt x="22" y="302"/>
                          <a:pt x="22" y="302"/>
                          <a:pt x="22" y="302"/>
                        </a:cubicBezTo>
                        <a:cubicBezTo>
                          <a:pt x="22" y="301"/>
                          <a:pt x="22" y="301"/>
                          <a:pt x="22" y="301"/>
                        </a:cubicBezTo>
                        <a:cubicBezTo>
                          <a:pt x="22" y="301"/>
                          <a:pt x="22" y="301"/>
                          <a:pt x="22" y="301"/>
                        </a:cubicBezTo>
                        <a:cubicBezTo>
                          <a:pt x="23" y="301"/>
                          <a:pt x="23" y="301"/>
                          <a:pt x="23" y="301"/>
                        </a:cubicBezTo>
                        <a:cubicBezTo>
                          <a:pt x="23" y="301"/>
                          <a:pt x="23" y="301"/>
                          <a:pt x="23" y="301"/>
                        </a:cubicBezTo>
                        <a:cubicBezTo>
                          <a:pt x="23" y="301"/>
                          <a:pt x="23" y="301"/>
                          <a:pt x="23" y="301"/>
                        </a:cubicBezTo>
                        <a:cubicBezTo>
                          <a:pt x="23" y="301"/>
                          <a:pt x="23" y="301"/>
                          <a:pt x="23" y="301"/>
                        </a:cubicBezTo>
                        <a:cubicBezTo>
                          <a:pt x="23" y="300"/>
                          <a:pt x="23" y="300"/>
                          <a:pt x="23" y="300"/>
                        </a:cubicBezTo>
                        <a:cubicBezTo>
                          <a:pt x="23" y="300"/>
                          <a:pt x="23" y="300"/>
                          <a:pt x="23" y="300"/>
                        </a:cubicBezTo>
                        <a:cubicBezTo>
                          <a:pt x="24" y="300"/>
                          <a:pt x="24" y="300"/>
                          <a:pt x="24" y="300"/>
                        </a:cubicBezTo>
                        <a:cubicBezTo>
                          <a:pt x="24" y="300"/>
                          <a:pt x="24" y="300"/>
                          <a:pt x="24" y="300"/>
                        </a:cubicBezTo>
                        <a:cubicBezTo>
                          <a:pt x="24" y="300"/>
                          <a:pt x="24" y="300"/>
                          <a:pt x="24" y="300"/>
                        </a:cubicBezTo>
                        <a:cubicBezTo>
                          <a:pt x="25" y="300"/>
                          <a:pt x="25" y="300"/>
                          <a:pt x="25" y="300"/>
                        </a:cubicBezTo>
                        <a:cubicBezTo>
                          <a:pt x="25" y="299"/>
                          <a:pt x="25" y="299"/>
                          <a:pt x="25" y="299"/>
                        </a:cubicBezTo>
                        <a:cubicBezTo>
                          <a:pt x="25" y="299"/>
                          <a:pt x="25" y="299"/>
                          <a:pt x="25" y="299"/>
                        </a:cubicBezTo>
                        <a:cubicBezTo>
                          <a:pt x="25" y="299"/>
                          <a:pt x="25" y="299"/>
                          <a:pt x="25" y="299"/>
                        </a:cubicBezTo>
                        <a:cubicBezTo>
                          <a:pt x="25" y="299"/>
                          <a:pt x="25" y="299"/>
                          <a:pt x="25" y="299"/>
                        </a:cubicBezTo>
                        <a:cubicBezTo>
                          <a:pt x="26" y="299"/>
                          <a:pt x="26" y="299"/>
                          <a:pt x="26" y="299"/>
                        </a:cubicBezTo>
                        <a:cubicBezTo>
                          <a:pt x="26" y="299"/>
                          <a:pt x="26" y="299"/>
                          <a:pt x="26" y="299"/>
                        </a:cubicBezTo>
                        <a:cubicBezTo>
                          <a:pt x="26" y="300"/>
                          <a:pt x="26" y="300"/>
                          <a:pt x="26" y="300"/>
                        </a:cubicBezTo>
                        <a:cubicBezTo>
                          <a:pt x="27" y="300"/>
                          <a:pt x="27" y="300"/>
                          <a:pt x="27" y="300"/>
                        </a:cubicBezTo>
                        <a:cubicBezTo>
                          <a:pt x="27" y="300"/>
                          <a:pt x="27" y="300"/>
                          <a:pt x="27" y="300"/>
                        </a:cubicBezTo>
                        <a:cubicBezTo>
                          <a:pt x="27" y="300"/>
                          <a:pt x="27" y="300"/>
                          <a:pt x="27" y="300"/>
                        </a:cubicBezTo>
                        <a:cubicBezTo>
                          <a:pt x="27" y="300"/>
                          <a:pt x="27" y="300"/>
                          <a:pt x="27" y="300"/>
                        </a:cubicBezTo>
                        <a:cubicBezTo>
                          <a:pt x="27" y="300"/>
                          <a:pt x="27" y="300"/>
                          <a:pt x="27" y="300"/>
                        </a:cubicBezTo>
                        <a:cubicBezTo>
                          <a:pt x="27" y="301"/>
                          <a:pt x="27" y="301"/>
                          <a:pt x="27" y="301"/>
                        </a:cubicBezTo>
                        <a:cubicBezTo>
                          <a:pt x="28" y="301"/>
                          <a:pt x="28" y="301"/>
                          <a:pt x="28" y="301"/>
                        </a:cubicBezTo>
                        <a:cubicBezTo>
                          <a:pt x="28" y="301"/>
                          <a:pt x="28" y="301"/>
                          <a:pt x="28" y="301"/>
                        </a:cubicBezTo>
                        <a:cubicBezTo>
                          <a:pt x="28" y="301"/>
                          <a:pt x="28" y="301"/>
                          <a:pt x="28" y="301"/>
                        </a:cubicBezTo>
                        <a:cubicBezTo>
                          <a:pt x="28" y="301"/>
                          <a:pt x="28" y="301"/>
                          <a:pt x="28" y="301"/>
                        </a:cubicBezTo>
                        <a:cubicBezTo>
                          <a:pt x="28" y="300"/>
                          <a:pt x="28" y="300"/>
                          <a:pt x="28" y="300"/>
                        </a:cubicBezTo>
                        <a:cubicBezTo>
                          <a:pt x="29" y="300"/>
                          <a:pt x="29" y="300"/>
                          <a:pt x="29" y="300"/>
                        </a:cubicBezTo>
                        <a:cubicBezTo>
                          <a:pt x="29" y="300"/>
                          <a:pt x="29" y="300"/>
                          <a:pt x="29" y="300"/>
                        </a:cubicBezTo>
                        <a:cubicBezTo>
                          <a:pt x="29" y="300"/>
                          <a:pt x="29" y="300"/>
                          <a:pt x="29" y="300"/>
                        </a:cubicBezTo>
                        <a:cubicBezTo>
                          <a:pt x="29" y="300"/>
                          <a:pt x="29" y="300"/>
                          <a:pt x="29" y="300"/>
                        </a:cubicBezTo>
                        <a:cubicBezTo>
                          <a:pt x="30" y="300"/>
                          <a:pt x="30" y="300"/>
                          <a:pt x="30" y="300"/>
                        </a:cubicBezTo>
                        <a:cubicBezTo>
                          <a:pt x="30" y="300"/>
                          <a:pt x="30" y="300"/>
                          <a:pt x="30" y="300"/>
                        </a:cubicBezTo>
                        <a:cubicBezTo>
                          <a:pt x="30" y="299"/>
                          <a:pt x="30" y="299"/>
                          <a:pt x="30" y="299"/>
                        </a:cubicBezTo>
                        <a:cubicBezTo>
                          <a:pt x="30" y="299"/>
                          <a:pt x="30" y="299"/>
                          <a:pt x="30" y="299"/>
                        </a:cubicBezTo>
                        <a:cubicBezTo>
                          <a:pt x="30" y="299"/>
                          <a:pt x="30" y="299"/>
                          <a:pt x="30" y="299"/>
                        </a:cubicBezTo>
                        <a:cubicBezTo>
                          <a:pt x="30" y="299"/>
                          <a:pt x="30" y="299"/>
                          <a:pt x="30" y="299"/>
                        </a:cubicBezTo>
                        <a:cubicBezTo>
                          <a:pt x="30" y="299"/>
                          <a:pt x="30" y="299"/>
                          <a:pt x="30" y="299"/>
                        </a:cubicBezTo>
                        <a:cubicBezTo>
                          <a:pt x="31" y="299"/>
                          <a:pt x="31" y="299"/>
                          <a:pt x="31" y="299"/>
                        </a:cubicBezTo>
                        <a:cubicBezTo>
                          <a:pt x="31" y="299"/>
                          <a:pt x="31" y="299"/>
                          <a:pt x="31" y="299"/>
                        </a:cubicBezTo>
                        <a:cubicBezTo>
                          <a:pt x="31" y="298"/>
                          <a:pt x="31" y="298"/>
                          <a:pt x="31" y="298"/>
                        </a:cubicBezTo>
                        <a:cubicBezTo>
                          <a:pt x="31" y="298"/>
                          <a:pt x="31" y="298"/>
                          <a:pt x="31" y="298"/>
                        </a:cubicBezTo>
                        <a:cubicBezTo>
                          <a:pt x="31" y="298"/>
                          <a:pt x="31" y="298"/>
                          <a:pt x="31" y="298"/>
                        </a:cubicBezTo>
                        <a:cubicBezTo>
                          <a:pt x="32" y="298"/>
                          <a:pt x="32" y="298"/>
                          <a:pt x="32" y="298"/>
                        </a:cubicBezTo>
                        <a:cubicBezTo>
                          <a:pt x="32" y="298"/>
                          <a:pt x="32" y="298"/>
                          <a:pt x="32" y="298"/>
                        </a:cubicBezTo>
                        <a:cubicBezTo>
                          <a:pt x="32" y="298"/>
                          <a:pt x="32" y="298"/>
                          <a:pt x="32" y="298"/>
                        </a:cubicBezTo>
                        <a:cubicBezTo>
                          <a:pt x="32" y="298"/>
                          <a:pt x="32" y="298"/>
                          <a:pt x="32" y="298"/>
                        </a:cubicBezTo>
                        <a:cubicBezTo>
                          <a:pt x="32" y="297"/>
                          <a:pt x="32" y="297"/>
                          <a:pt x="32" y="297"/>
                        </a:cubicBezTo>
                        <a:cubicBezTo>
                          <a:pt x="32" y="297"/>
                          <a:pt x="32" y="297"/>
                          <a:pt x="32" y="297"/>
                        </a:cubicBezTo>
                        <a:cubicBezTo>
                          <a:pt x="32" y="297"/>
                          <a:pt x="32" y="297"/>
                          <a:pt x="32" y="297"/>
                        </a:cubicBezTo>
                        <a:cubicBezTo>
                          <a:pt x="32" y="297"/>
                          <a:pt x="32" y="297"/>
                          <a:pt x="32" y="297"/>
                        </a:cubicBezTo>
                        <a:cubicBezTo>
                          <a:pt x="32" y="297"/>
                          <a:pt x="32" y="297"/>
                          <a:pt x="32" y="297"/>
                        </a:cubicBezTo>
                        <a:cubicBezTo>
                          <a:pt x="32" y="296"/>
                          <a:pt x="32" y="296"/>
                          <a:pt x="32" y="296"/>
                        </a:cubicBezTo>
                        <a:cubicBezTo>
                          <a:pt x="32" y="296"/>
                          <a:pt x="32" y="296"/>
                          <a:pt x="32" y="296"/>
                        </a:cubicBezTo>
                        <a:cubicBezTo>
                          <a:pt x="32" y="296"/>
                          <a:pt x="32" y="296"/>
                          <a:pt x="32" y="296"/>
                        </a:cubicBezTo>
                        <a:cubicBezTo>
                          <a:pt x="33" y="296"/>
                          <a:pt x="33" y="296"/>
                          <a:pt x="33" y="296"/>
                        </a:cubicBezTo>
                        <a:cubicBezTo>
                          <a:pt x="33" y="296"/>
                          <a:pt x="33" y="296"/>
                          <a:pt x="33" y="296"/>
                        </a:cubicBezTo>
                        <a:cubicBezTo>
                          <a:pt x="33" y="296"/>
                          <a:pt x="33" y="296"/>
                          <a:pt x="33" y="296"/>
                        </a:cubicBezTo>
                        <a:cubicBezTo>
                          <a:pt x="33" y="296"/>
                          <a:pt x="33" y="296"/>
                          <a:pt x="33" y="296"/>
                        </a:cubicBezTo>
                        <a:cubicBezTo>
                          <a:pt x="33" y="296"/>
                          <a:pt x="33" y="296"/>
                          <a:pt x="33" y="296"/>
                        </a:cubicBezTo>
                        <a:cubicBezTo>
                          <a:pt x="33" y="296"/>
                          <a:pt x="33" y="296"/>
                          <a:pt x="33" y="296"/>
                        </a:cubicBezTo>
                        <a:cubicBezTo>
                          <a:pt x="33" y="295"/>
                          <a:pt x="33" y="295"/>
                          <a:pt x="33" y="295"/>
                        </a:cubicBezTo>
                        <a:cubicBezTo>
                          <a:pt x="33" y="295"/>
                          <a:pt x="33" y="295"/>
                          <a:pt x="33" y="295"/>
                        </a:cubicBezTo>
                        <a:cubicBezTo>
                          <a:pt x="33" y="295"/>
                          <a:pt x="33" y="295"/>
                          <a:pt x="33" y="295"/>
                        </a:cubicBezTo>
                        <a:cubicBezTo>
                          <a:pt x="33" y="295"/>
                          <a:pt x="33" y="295"/>
                          <a:pt x="33" y="295"/>
                        </a:cubicBezTo>
                        <a:cubicBezTo>
                          <a:pt x="33" y="294"/>
                          <a:pt x="33" y="294"/>
                          <a:pt x="33" y="294"/>
                        </a:cubicBezTo>
                        <a:cubicBezTo>
                          <a:pt x="33" y="294"/>
                          <a:pt x="33" y="294"/>
                          <a:pt x="33" y="294"/>
                        </a:cubicBezTo>
                        <a:cubicBezTo>
                          <a:pt x="33" y="294"/>
                          <a:pt x="33" y="294"/>
                          <a:pt x="33" y="294"/>
                        </a:cubicBezTo>
                        <a:cubicBezTo>
                          <a:pt x="33" y="294"/>
                          <a:pt x="33" y="294"/>
                          <a:pt x="33" y="294"/>
                        </a:cubicBezTo>
                        <a:cubicBezTo>
                          <a:pt x="33" y="294"/>
                          <a:pt x="33" y="294"/>
                          <a:pt x="33" y="294"/>
                        </a:cubicBezTo>
                        <a:cubicBezTo>
                          <a:pt x="33" y="294"/>
                          <a:pt x="33" y="294"/>
                          <a:pt x="33" y="294"/>
                        </a:cubicBezTo>
                        <a:cubicBezTo>
                          <a:pt x="33" y="293"/>
                          <a:pt x="33" y="293"/>
                          <a:pt x="33" y="293"/>
                        </a:cubicBezTo>
                        <a:cubicBezTo>
                          <a:pt x="33" y="293"/>
                          <a:pt x="33" y="293"/>
                          <a:pt x="33" y="293"/>
                        </a:cubicBezTo>
                        <a:cubicBezTo>
                          <a:pt x="33" y="293"/>
                          <a:pt x="33" y="293"/>
                          <a:pt x="33" y="293"/>
                        </a:cubicBezTo>
                        <a:cubicBezTo>
                          <a:pt x="33" y="293"/>
                          <a:pt x="33" y="293"/>
                          <a:pt x="33" y="293"/>
                        </a:cubicBezTo>
                        <a:cubicBezTo>
                          <a:pt x="34" y="293"/>
                          <a:pt x="34" y="293"/>
                          <a:pt x="34" y="293"/>
                        </a:cubicBezTo>
                        <a:cubicBezTo>
                          <a:pt x="34" y="293"/>
                          <a:pt x="34" y="293"/>
                          <a:pt x="34" y="293"/>
                        </a:cubicBezTo>
                        <a:cubicBezTo>
                          <a:pt x="34" y="293"/>
                          <a:pt x="34" y="293"/>
                          <a:pt x="34" y="293"/>
                        </a:cubicBezTo>
                        <a:cubicBezTo>
                          <a:pt x="34" y="293"/>
                          <a:pt x="34" y="293"/>
                          <a:pt x="34" y="293"/>
                        </a:cubicBezTo>
                        <a:cubicBezTo>
                          <a:pt x="34" y="293"/>
                          <a:pt x="34" y="293"/>
                          <a:pt x="34" y="293"/>
                        </a:cubicBezTo>
                        <a:cubicBezTo>
                          <a:pt x="34" y="293"/>
                          <a:pt x="34" y="293"/>
                          <a:pt x="34" y="293"/>
                        </a:cubicBezTo>
                        <a:cubicBezTo>
                          <a:pt x="35" y="293"/>
                          <a:pt x="35" y="293"/>
                          <a:pt x="35" y="293"/>
                        </a:cubicBezTo>
                        <a:cubicBezTo>
                          <a:pt x="35" y="293"/>
                          <a:pt x="35" y="293"/>
                          <a:pt x="35" y="293"/>
                        </a:cubicBezTo>
                        <a:cubicBezTo>
                          <a:pt x="35" y="293"/>
                          <a:pt x="35" y="293"/>
                          <a:pt x="35" y="293"/>
                        </a:cubicBezTo>
                        <a:cubicBezTo>
                          <a:pt x="35" y="292"/>
                          <a:pt x="35" y="292"/>
                          <a:pt x="35" y="292"/>
                        </a:cubicBezTo>
                        <a:cubicBezTo>
                          <a:pt x="36" y="292"/>
                          <a:pt x="36" y="292"/>
                          <a:pt x="36" y="292"/>
                        </a:cubicBezTo>
                        <a:cubicBezTo>
                          <a:pt x="36" y="292"/>
                          <a:pt x="36" y="292"/>
                          <a:pt x="36" y="292"/>
                        </a:cubicBezTo>
                        <a:cubicBezTo>
                          <a:pt x="36" y="292"/>
                          <a:pt x="36" y="292"/>
                          <a:pt x="36" y="292"/>
                        </a:cubicBezTo>
                        <a:cubicBezTo>
                          <a:pt x="36" y="293"/>
                          <a:pt x="36" y="293"/>
                          <a:pt x="36" y="293"/>
                        </a:cubicBezTo>
                        <a:cubicBezTo>
                          <a:pt x="37" y="293"/>
                          <a:pt x="37" y="293"/>
                          <a:pt x="37" y="293"/>
                        </a:cubicBezTo>
                        <a:cubicBezTo>
                          <a:pt x="37" y="293"/>
                          <a:pt x="37" y="293"/>
                          <a:pt x="37" y="293"/>
                        </a:cubicBezTo>
                        <a:cubicBezTo>
                          <a:pt x="37" y="293"/>
                          <a:pt x="37" y="293"/>
                          <a:pt x="37" y="293"/>
                        </a:cubicBezTo>
                        <a:cubicBezTo>
                          <a:pt x="37" y="293"/>
                          <a:pt x="37" y="293"/>
                          <a:pt x="37" y="293"/>
                        </a:cubicBezTo>
                        <a:cubicBezTo>
                          <a:pt x="38" y="293"/>
                          <a:pt x="38" y="293"/>
                          <a:pt x="38" y="293"/>
                        </a:cubicBezTo>
                        <a:cubicBezTo>
                          <a:pt x="38" y="293"/>
                          <a:pt x="38" y="293"/>
                          <a:pt x="38" y="293"/>
                        </a:cubicBezTo>
                        <a:cubicBezTo>
                          <a:pt x="38" y="293"/>
                          <a:pt x="38" y="293"/>
                          <a:pt x="38" y="293"/>
                        </a:cubicBezTo>
                        <a:cubicBezTo>
                          <a:pt x="38" y="293"/>
                          <a:pt x="38" y="293"/>
                          <a:pt x="38" y="293"/>
                        </a:cubicBezTo>
                        <a:cubicBezTo>
                          <a:pt x="38" y="292"/>
                          <a:pt x="38" y="292"/>
                          <a:pt x="38" y="292"/>
                        </a:cubicBezTo>
                        <a:cubicBezTo>
                          <a:pt x="38" y="292"/>
                          <a:pt x="38" y="292"/>
                          <a:pt x="38" y="292"/>
                        </a:cubicBezTo>
                        <a:cubicBezTo>
                          <a:pt x="38" y="292"/>
                          <a:pt x="38" y="292"/>
                          <a:pt x="38" y="292"/>
                        </a:cubicBezTo>
                        <a:cubicBezTo>
                          <a:pt x="38" y="292"/>
                          <a:pt x="38" y="292"/>
                          <a:pt x="38" y="292"/>
                        </a:cubicBezTo>
                        <a:cubicBezTo>
                          <a:pt x="38" y="292"/>
                          <a:pt x="38" y="292"/>
                          <a:pt x="38" y="292"/>
                        </a:cubicBezTo>
                        <a:cubicBezTo>
                          <a:pt x="38" y="292"/>
                          <a:pt x="38" y="292"/>
                          <a:pt x="38" y="292"/>
                        </a:cubicBezTo>
                        <a:cubicBezTo>
                          <a:pt x="38" y="292"/>
                          <a:pt x="38" y="292"/>
                          <a:pt x="38" y="292"/>
                        </a:cubicBezTo>
                        <a:cubicBezTo>
                          <a:pt x="38" y="292"/>
                          <a:pt x="38" y="292"/>
                          <a:pt x="38" y="292"/>
                        </a:cubicBezTo>
                        <a:cubicBezTo>
                          <a:pt x="38" y="292"/>
                          <a:pt x="38" y="292"/>
                          <a:pt x="38" y="292"/>
                        </a:cubicBezTo>
                        <a:cubicBezTo>
                          <a:pt x="38" y="291"/>
                          <a:pt x="38" y="291"/>
                          <a:pt x="38" y="291"/>
                        </a:cubicBezTo>
                        <a:cubicBezTo>
                          <a:pt x="38" y="291"/>
                          <a:pt x="38" y="291"/>
                          <a:pt x="38" y="291"/>
                        </a:cubicBezTo>
                        <a:cubicBezTo>
                          <a:pt x="38" y="291"/>
                          <a:pt x="38" y="291"/>
                          <a:pt x="38" y="291"/>
                        </a:cubicBezTo>
                        <a:cubicBezTo>
                          <a:pt x="38" y="291"/>
                          <a:pt x="38" y="291"/>
                          <a:pt x="38" y="291"/>
                        </a:cubicBezTo>
                        <a:cubicBezTo>
                          <a:pt x="37" y="291"/>
                          <a:pt x="37" y="291"/>
                          <a:pt x="37" y="291"/>
                        </a:cubicBezTo>
                        <a:cubicBezTo>
                          <a:pt x="37" y="291"/>
                          <a:pt x="37" y="291"/>
                          <a:pt x="37" y="291"/>
                        </a:cubicBezTo>
                        <a:cubicBezTo>
                          <a:pt x="37" y="291"/>
                          <a:pt x="37" y="291"/>
                          <a:pt x="37" y="291"/>
                        </a:cubicBezTo>
                        <a:cubicBezTo>
                          <a:pt x="37" y="290"/>
                          <a:pt x="37" y="290"/>
                          <a:pt x="37" y="290"/>
                        </a:cubicBezTo>
                        <a:cubicBezTo>
                          <a:pt x="37" y="290"/>
                          <a:pt x="37" y="290"/>
                          <a:pt x="37" y="290"/>
                        </a:cubicBezTo>
                        <a:cubicBezTo>
                          <a:pt x="37" y="290"/>
                          <a:pt x="37" y="290"/>
                          <a:pt x="37" y="290"/>
                        </a:cubicBezTo>
                        <a:cubicBezTo>
                          <a:pt x="37" y="290"/>
                          <a:pt x="37" y="290"/>
                          <a:pt x="37" y="290"/>
                        </a:cubicBezTo>
                        <a:cubicBezTo>
                          <a:pt x="37" y="290"/>
                          <a:pt x="37" y="290"/>
                          <a:pt x="37" y="290"/>
                        </a:cubicBezTo>
                        <a:cubicBezTo>
                          <a:pt x="37" y="289"/>
                          <a:pt x="37" y="289"/>
                          <a:pt x="37" y="289"/>
                        </a:cubicBezTo>
                        <a:cubicBezTo>
                          <a:pt x="37" y="289"/>
                          <a:pt x="37" y="289"/>
                          <a:pt x="37" y="289"/>
                        </a:cubicBezTo>
                        <a:cubicBezTo>
                          <a:pt x="37" y="289"/>
                          <a:pt x="37" y="289"/>
                          <a:pt x="37" y="289"/>
                        </a:cubicBezTo>
                        <a:cubicBezTo>
                          <a:pt x="37" y="288"/>
                          <a:pt x="37" y="288"/>
                          <a:pt x="37" y="288"/>
                        </a:cubicBezTo>
                        <a:cubicBezTo>
                          <a:pt x="37" y="288"/>
                          <a:pt x="37" y="288"/>
                          <a:pt x="37" y="288"/>
                        </a:cubicBezTo>
                        <a:cubicBezTo>
                          <a:pt x="37" y="288"/>
                          <a:pt x="37" y="288"/>
                          <a:pt x="37" y="288"/>
                        </a:cubicBezTo>
                        <a:cubicBezTo>
                          <a:pt x="36" y="288"/>
                          <a:pt x="36" y="288"/>
                          <a:pt x="36" y="288"/>
                        </a:cubicBezTo>
                        <a:cubicBezTo>
                          <a:pt x="36" y="287"/>
                          <a:pt x="36" y="287"/>
                          <a:pt x="36" y="287"/>
                        </a:cubicBezTo>
                        <a:cubicBezTo>
                          <a:pt x="36" y="287"/>
                          <a:pt x="36" y="287"/>
                          <a:pt x="36" y="287"/>
                        </a:cubicBezTo>
                        <a:cubicBezTo>
                          <a:pt x="36" y="287"/>
                          <a:pt x="36" y="287"/>
                          <a:pt x="36" y="287"/>
                        </a:cubicBezTo>
                        <a:cubicBezTo>
                          <a:pt x="36" y="287"/>
                          <a:pt x="36" y="287"/>
                          <a:pt x="36" y="287"/>
                        </a:cubicBezTo>
                        <a:cubicBezTo>
                          <a:pt x="36" y="287"/>
                          <a:pt x="36" y="287"/>
                          <a:pt x="36" y="287"/>
                        </a:cubicBezTo>
                        <a:cubicBezTo>
                          <a:pt x="36" y="287"/>
                          <a:pt x="36" y="287"/>
                          <a:pt x="36" y="287"/>
                        </a:cubicBezTo>
                        <a:cubicBezTo>
                          <a:pt x="36" y="286"/>
                          <a:pt x="36" y="286"/>
                          <a:pt x="36" y="286"/>
                        </a:cubicBezTo>
                        <a:cubicBezTo>
                          <a:pt x="36" y="286"/>
                          <a:pt x="36" y="286"/>
                          <a:pt x="36" y="286"/>
                        </a:cubicBezTo>
                        <a:cubicBezTo>
                          <a:pt x="36" y="286"/>
                          <a:pt x="36" y="286"/>
                          <a:pt x="36" y="286"/>
                        </a:cubicBezTo>
                        <a:cubicBezTo>
                          <a:pt x="36" y="286"/>
                          <a:pt x="36" y="286"/>
                          <a:pt x="36" y="286"/>
                        </a:cubicBezTo>
                        <a:cubicBezTo>
                          <a:pt x="36" y="286"/>
                          <a:pt x="36" y="286"/>
                          <a:pt x="36" y="286"/>
                        </a:cubicBezTo>
                        <a:cubicBezTo>
                          <a:pt x="36" y="285"/>
                          <a:pt x="36" y="285"/>
                          <a:pt x="36" y="285"/>
                        </a:cubicBezTo>
                        <a:cubicBezTo>
                          <a:pt x="35" y="285"/>
                          <a:pt x="35" y="285"/>
                          <a:pt x="35" y="285"/>
                        </a:cubicBezTo>
                        <a:cubicBezTo>
                          <a:pt x="35" y="285"/>
                          <a:pt x="35" y="285"/>
                          <a:pt x="35" y="285"/>
                        </a:cubicBezTo>
                        <a:cubicBezTo>
                          <a:pt x="35" y="285"/>
                          <a:pt x="35" y="285"/>
                          <a:pt x="35" y="285"/>
                        </a:cubicBezTo>
                        <a:cubicBezTo>
                          <a:pt x="35" y="285"/>
                          <a:pt x="35" y="285"/>
                          <a:pt x="35" y="285"/>
                        </a:cubicBezTo>
                        <a:cubicBezTo>
                          <a:pt x="35" y="284"/>
                          <a:pt x="35" y="284"/>
                          <a:pt x="35" y="284"/>
                        </a:cubicBezTo>
                        <a:cubicBezTo>
                          <a:pt x="36" y="284"/>
                          <a:pt x="36" y="284"/>
                          <a:pt x="36" y="284"/>
                        </a:cubicBezTo>
                        <a:cubicBezTo>
                          <a:pt x="36" y="284"/>
                          <a:pt x="36" y="284"/>
                          <a:pt x="36" y="284"/>
                        </a:cubicBezTo>
                        <a:cubicBezTo>
                          <a:pt x="35" y="284"/>
                          <a:pt x="35" y="284"/>
                          <a:pt x="35" y="284"/>
                        </a:cubicBezTo>
                        <a:cubicBezTo>
                          <a:pt x="35" y="284"/>
                          <a:pt x="35" y="284"/>
                          <a:pt x="35" y="284"/>
                        </a:cubicBezTo>
                        <a:cubicBezTo>
                          <a:pt x="35" y="284"/>
                          <a:pt x="35" y="284"/>
                          <a:pt x="35" y="284"/>
                        </a:cubicBezTo>
                        <a:cubicBezTo>
                          <a:pt x="35" y="283"/>
                          <a:pt x="35" y="283"/>
                          <a:pt x="35" y="283"/>
                        </a:cubicBezTo>
                        <a:cubicBezTo>
                          <a:pt x="35" y="283"/>
                          <a:pt x="35" y="283"/>
                          <a:pt x="35" y="283"/>
                        </a:cubicBezTo>
                        <a:cubicBezTo>
                          <a:pt x="35" y="283"/>
                          <a:pt x="35" y="283"/>
                          <a:pt x="35" y="283"/>
                        </a:cubicBezTo>
                        <a:cubicBezTo>
                          <a:pt x="35" y="283"/>
                          <a:pt x="35" y="283"/>
                          <a:pt x="35" y="283"/>
                        </a:cubicBezTo>
                        <a:cubicBezTo>
                          <a:pt x="34" y="282"/>
                          <a:pt x="34" y="282"/>
                          <a:pt x="34" y="282"/>
                        </a:cubicBezTo>
                        <a:cubicBezTo>
                          <a:pt x="34" y="282"/>
                          <a:pt x="34" y="282"/>
                          <a:pt x="34" y="282"/>
                        </a:cubicBezTo>
                        <a:cubicBezTo>
                          <a:pt x="34" y="282"/>
                          <a:pt x="34" y="282"/>
                          <a:pt x="34" y="282"/>
                        </a:cubicBezTo>
                        <a:cubicBezTo>
                          <a:pt x="34" y="281"/>
                          <a:pt x="34" y="281"/>
                          <a:pt x="34" y="281"/>
                        </a:cubicBezTo>
                        <a:cubicBezTo>
                          <a:pt x="34" y="281"/>
                          <a:pt x="34" y="281"/>
                          <a:pt x="34" y="281"/>
                        </a:cubicBezTo>
                        <a:cubicBezTo>
                          <a:pt x="34" y="281"/>
                          <a:pt x="34" y="281"/>
                          <a:pt x="34" y="281"/>
                        </a:cubicBezTo>
                        <a:cubicBezTo>
                          <a:pt x="34" y="280"/>
                          <a:pt x="34" y="280"/>
                          <a:pt x="34" y="280"/>
                        </a:cubicBezTo>
                        <a:cubicBezTo>
                          <a:pt x="34" y="280"/>
                          <a:pt x="34" y="280"/>
                          <a:pt x="34" y="280"/>
                        </a:cubicBezTo>
                        <a:cubicBezTo>
                          <a:pt x="34" y="280"/>
                          <a:pt x="34" y="280"/>
                          <a:pt x="34" y="280"/>
                        </a:cubicBezTo>
                        <a:cubicBezTo>
                          <a:pt x="34" y="279"/>
                          <a:pt x="34" y="279"/>
                          <a:pt x="34" y="279"/>
                        </a:cubicBezTo>
                        <a:cubicBezTo>
                          <a:pt x="34" y="279"/>
                          <a:pt x="34" y="279"/>
                          <a:pt x="34" y="279"/>
                        </a:cubicBezTo>
                        <a:cubicBezTo>
                          <a:pt x="34" y="279"/>
                          <a:pt x="34" y="279"/>
                          <a:pt x="34" y="279"/>
                        </a:cubicBezTo>
                        <a:cubicBezTo>
                          <a:pt x="34" y="279"/>
                          <a:pt x="34" y="279"/>
                          <a:pt x="34" y="279"/>
                        </a:cubicBezTo>
                        <a:cubicBezTo>
                          <a:pt x="34" y="279"/>
                          <a:pt x="34" y="279"/>
                          <a:pt x="34" y="279"/>
                        </a:cubicBezTo>
                        <a:cubicBezTo>
                          <a:pt x="34" y="279"/>
                          <a:pt x="34" y="279"/>
                          <a:pt x="34" y="279"/>
                        </a:cubicBezTo>
                        <a:cubicBezTo>
                          <a:pt x="34" y="279"/>
                          <a:pt x="34" y="279"/>
                          <a:pt x="34" y="279"/>
                        </a:cubicBezTo>
                        <a:cubicBezTo>
                          <a:pt x="34" y="278"/>
                          <a:pt x="34" y="278"/>
                          <a:pt x="34" y="278"/>
                        </a:cubicBezTo>
                        <a:cubicBezTo>
                          <a:pt x="34" y="278"/>
                          <a:pt x="34" y="278"/>
                          <a:pt x="34" y="278"/>
                        </a:cubicBezTo>
                        <a:cubicBezTo>
                          <a:pt x="34" y="278"/>
                          <a:pt x="34" y="278"/>
                          <a:pt x="34" y="278"/>
                        </a:cubicBezTo>
                        <a:cubicBezTo>
                          <a:pt x="34" y="278"/>
                          <a:pt x="34" y="278"/>
                          <a:pt x="34" y="278"/>
                        </a:cubicBezTo>
                        <a:cubicBezTo>
                          <a:pt x="34" y="278"/>
                          <a:pt x="34" y="278"/>
                          <a:pt x="34" y="278"/>
                        </a:cubicBezTo>
                        <a:cubicBezTo>
                          <a:pt x="35" y="278"/>
                          <a:pt x="35" y="278"/>
                          <a:pt x="35" y="278"/>
                        </a:cubicBezTo>
                        <a:cubicBezTo>
                          <a:pt x="35" y="278"/>
                          <a:pt x="35" y="278"/>
                          <a:pt x="35" y="278"/>
                        </a:cubicBezTo>
                        <a:cubicBezTo>
                          <a:pt x="35" y="278"/>
                          <a:pt x="35" y="278"/>
                          <a:pt x="35" y="278"/>
                        </a:cubicBezTo>
                        <a:cubicBezTo>
                          <a:pt x="35" y="278"/>
                          <a:pt x="35" y="278"/>
                          <a:pt x="35" y="278"/>
                        </a:cubicBezTo>
                        <a:cubicBezTo>
                          <a:pt x="35" y="278"/>
                          <a:pt x="35" y="278"/>
                          <a:pt x="35" y="278"/>
                        </a:cubicBezTo>
                        <a:cubicBezTo>
                          <a:pt x="36" y="278"/>
                          <a:pt x="36" y="278"/>
                          <a:pt x="36" y="278"/>
                        </a:cubicBezTo>
                        <a:cubicBezTo>
                          <a:pt x="36" y="278"/>
                          <a:pt x="36" y="278"/>
                          <a:pt x="36" y="278"/>
                        </a:cubicBezTo>
                        <a:cubicBezTo>
                          <a:pt x="36" y="277"/>
                          <a:pt x="36" y="277"/>
                          <a:pt x="36" y="277"/>
                        </a:cubicBezTo>
                        <a:cubicBezTo>
                          <a:pt x="36" y="277"/>
                          <a:pt x="36" y="277"/>
                          <a:pt x="36" y="277"/>
                        </a:cubicBezTo>
                        <a:cubicBezTo>
                          <a:pt x="37" y="277"/>
                          <a:pt x="37" y="277"/>
                          <a:pt x="37" y="277"/>
                        </a:cubicBezTo>
                        <a:cubicBezTo>
                          <a:pt x="37" y="277"/>
                          <a:pt x="37" y="277"/>
                          <a:pt x="37" y="277"/>
                        </a:cubicBezTo>
                        <a:cubicBezTo>
                          <a:pt x="37" y="277"/>
                          <a:pt x="37" y="277"/>
                          <a:pt x="37" y="277"/>
                        </a:cubicBezTo>
                        <a:cubicBezTo>
                          <a:pt x="37" y="277"/>
                          <a:pt x="37" y="277"/>
                          <a:pt x="37" y="277"/>
                        </a:cubicBezTo>
                        <a:cubicBezTo>
                          <a:pt x="37" y="276"/>
                          <a:pt x="37" y="276"/>
                          <a:pt x="37" y="276"/>
                        </a:cubicBezTo>
                        <a:cubicBezTo>
                          <a:pt x="37" y="276"/>
                          <a:pt x="37" y="276"/>
                          <a:pt x="37" y="276"/>
                        </a:cubicBezTo>
                        <a:cubicBezTo>
                          <a:pt x="37" y="275"/>
                          <a:pt x="37" y="275"/>
                          <a:pt x="37" y="275"/>
                        </a:cubicBezTo>
                        <a:cubicBezTo>
                          <a:pt x="37" y="275"/>
                          <a:pt x="37" y="275"/>
                          <a:pt x="37" y="275"/>
                        </a:cubicBezTo>
                        <a:cubicBezTo>
                          <a:pt x="37" y="275"/>
                          <a:pt x="37" y="275"/>
                          <a:pt x="37" y="275"/>
                        </a:cubicBezTo>
                        <a:cubicBezTo>
                          <a:pt x="37" y="275"/>
                          <a:pt x="37" y="275"/>
                          <a:pt x="37" y="275"/>
                        </a:cubicBezTo>
                        <a:cubicBezTo>
                          <a:pt x="37" y="275"/>
                          <a:pt x="37" y="275"/>
                          <a:pt x="37" y="275"/>
                        </a:cubicBezTo>
                        <a:cubicBezTo>
                          <a:pt x="37" y="274"/>
                          <a:pt x="37" y="274"/>
                          <a:pt x="37" y="274"/>
                        </a:cubicBezTo>
                        <a:cubicBezTo>
                          <a:pt x="38" y="274"/>
                          <a:pt x="38" y="274"/>
                          <a:pt x="38" y="274"/>
                        </a:cubicBezTo>
                        <a:cubicBezTo>
                          <a:pt x="38" y="274"/>
                          <a:pt x="38" y="274"/>
                          <a:pt x="38" y="274"/>
                        </a:cubicBezTo>
                        <a:cubicBezTo>
                          <a:pt x="38" y="274"/>
                          <a:pt x="38" y="274"/>
                          <a:pt x="38" y="274"/>
                        </a:cubicBezTo>
                        <a:cubicBezTo>
                          <a:pt x="38" y="274"/>
                          <a:pt x="38" y="274"/>
                          <a:pt x="38" y="274"/>
                        </a:cubicBezTo>
                        <a:cubicBezTo>
                          <a:pt x="38" y="274"/>
                          <a:pt x="38" y="274"/>
                          <a:pt x="38" y="274"/>
                        </a:cubicBezTo>
                        <a:cubicBezTo>
                          <a:pt x="38" y="274"/>
                          <a:pt x="38" y="274"/>
                          <a:pt x="38" y="274"/>
                        </a:cubicBezTo>
                        <a:cubicBezTo>
                          <a:pt x="38" y="274"/>
                          <a:pt x="38" y="274"/>
                          <a:pt x="38" y="274"/>
                        </a:cubicBezTo>
                        <a:cubicBezTo>
                          <a:pt x="38" y="273"/>
                          <a:pt x="38" y="273"/>
                          <a:pt x="38" y="273"/>
                        </a:cubicBezTo>
                        <a:cubicBezTo>
                          <a:pt x="38" y="273"/>
                          <a:pt x="38" y="273"/>
                          <a:pt x="38" y="273"/>
                        </a:cubicBezTo>
                        <a:cubicBezTo>
                          <a:pt x="38" y="273"/>
                          <a:pt x="38" y="273"/>
                          <a:pt x="38" y="273"/>
                        </a:cubicBezTo>
                        <a:cubicBezTo>
                          <a:pt x="38" y="273"/>
                          <a:pt x="38" y="273"/>
                          <a:pt x="38" y="273"/>
                        </a:cubicBezTo>
                        <a:cubicBezTo>
                          <a:pt x="38" y="273"/>
                          <a:pt x="38" y="273"/>
                          <a:pt x="38" y="273"/>
                        </a:cubicBezTo>
                        <a:cubicBezTo>
                          <a:pt x="39" y="273"/>
                          <a:pt x="39" y="273"/>
                          <a:pt x="39" y="273"/>
                        </a:cubicBezTo>
                        <a:cubicBezTo>
                          <a:pt x="39" y="272"/>
                          <a:pt x="39" y="272"/>
                          <a:pt x="39" y="272"/>
                        </a:cubicBezTo>
                        <a:cubicBezTo>
                          <a:pt x="39" y="272"/>
                          <a:pt x="39" y="272"/>
                          <a:pt x="39" y="272"/>
                        </a:cubicBezTo>
                        <a:cubicBezTo>
                          <a:pt x="39" y="272"/>
                          <a:pt x="39" y="272"/>
                          <a:pt x="39" y="272"/>
                        </a:cubicBezTo>
                        <a:cubicBezTo>
                          <a:pt x="39" y="272"/>
                          <a:pt x="39" y="272"/>
                          <a:pt x="39" y="272"/>
                        </a:cubicBezTo>
                        <a:cubicBezTo>
                          <a:pt x="39" y="272"/>
                          <a:pt x="39" y="272"/>
                          <a:pt x="39" y="272"/>
                        </a:cubicBezTo>
                        <a:cubicBezTo>
                          <a:pt x="39" y="272"/>
                          <a:pt x="39" y="272"/>
                          <a:pt x="39" y="272"/>
                        </a:cubicBezTo>
                        <a:cubicBezTo>
                          <a:pt x="39" y="272"/>
                          <a:pt x="39" y="272"/>
                          <a:pt x="39" y="272"/>
                        </a:cubicBezTo>
                        <a:cubicBezTo>
                          <a:pt x="39" y="272"/>
                          <a:pt x="39" y="272"/>
                          <a:pt x="39" y="272"/>
                        </a:cubicBezTo>
                        <a:cubicBezTo>
                          <a:pt x="40" y="271"/>
                          <a:pt x="40" y="271"/>
                          <a:pt x="40" y="271"/>
                        </a:cubicBezTo>
                        <a:cubicBezTo>
                          <a:pt x="40" y="271"/>
                          <a:pt x="40" y="271"/>
                          <a:pt x="40" y="271"/>
                        </a:cubicBezTo>
                        <a:cubicBezTo>
                          <a:pt x="40" y="271"/>
                          <a:pt x="40" y="271"/>
                          <a:pt x="40" y="271"/>
                        </a:cubicBezTo>
                        <a:cubicBezTo>
                          <a:pt x="40" y="271"/>
                          <a:pt x="40" y="271"/>
                          <a:pt x="40" y="271"/>
                        </a:cubicBezTo>
                        <a:cubicBezTo>
                          <a:pt x="40" y="271"/>
                          <a:pt x="40" y="271"/>
                          <a:pt x="40" y="271"/>
                        </a:cubicBezTo>
                        <a:cubicBezTo>
                          <a:pt x="40" y="271"/>
                          <a:pt x="40" y="271"/>
                          <a:pt x="40" y="271"/>
                        </a:cubicBezTo>
                        <a:cubicBezTo>
                          <a:pt x="40" y="271"/>
                          <a:pt x="40" y="271"/>
                          <a:pt x="40" y="271"/>
                        </a:cubicBezTo>
                        <a:cubicBezTo>
                          <a:pt x="40" y="270"/>
                          <a:pt x="40" y="270"/>
                          <a:pt x="40" y="270"/>
                        </a:cubicBezTo>
                        <a:cubicBezTo>
                          <a:pt x="40" y="270"/>
                          <a:pt x="40" y="270"/>
                          <a:pt x="40" y="270"/>
                        </a:cubicBezTo>
                        <a:cubicBezTo>
                          <a:pt x="40" y="270"/>
                          <a:pt x="40" y="270"/>
                          <a:pt x="40" y="270"/>
                        </a:cubicBezTo>
                        <a:cubicBezTo>
                          <a:pt x="40" y="270"/>
                          <a:pt x="40" y="270"/>
                          <a:pt x="40" y="270"/>
                        </a:cubicBezTo>
                        <a:cubicBezTo>
                          <a:pt x="41" y="270"/>
                          <a:pt x="41" y="270"/>
                          <a:pt x="41" y="270"/>
                        </a:cubicBezTo>
                        <a:cubicBezTo>
                          <a:pt x="41" y="270"/>
                          <a:pt x="41" y="270"/>
                          <a:pt x="41" y="270"/>
                        </a:cubicBezTo>
                        <a:cubicBezTo>
                          <a:pt x="41" y="270"/>
                          <a:pt x="41" y="270"/>
                          <a:pt x="41" y="270"/>
                        </a:cubicBezTo>
                        <a:cubicBezTo>
                          <a:pt x="41" y="270"/>
                          <a:pt x="41" y="270"/>
                          <a:pt x="41" y="270"/>
                        </a:cubicBezTo>
                        <a:cubicBezTo>
                          <a:pt x="41" y="270"/>
                          <a:pt x="41" y="270"/>
                          <a:pt x="41" y="270"/>
                        </a:cubicBezTo>
                        <a:cubicBezTo>
                          <a:pt x="41" y="270"/>
                          <a:pt x="41" y="270"/>
                          <a:pt x="41" y="270"/>
                        </a:cubicBezTo>
                        <a:cubicBezTo>
                          <a:pt x="41" y="270"/>
                          <a:pt x="41" y="270"/>
                          <a:pt x="41" y="270"/>
                        </a:cubicBezTo>
                        <a:cubicBezTo>
                          <a:pt x="41" y="269"/>
                          <a:pt x="41" y="269"/>
                          <a:pt x="41" y="269"/>
                        </a:cubicBezTo>
                        <a:cubicBezTo>
                          <a:pt x="41" y="269"/>
                          <a:pt x="41" y="269"/>
                          <a:pt x="41" y="269"/>
                        </a:cubicBezTo>
                        <a:cubicBezTo>
                          <a:pt x="41" y="269"/>
                          <a:pt x="41" y="269"/>
                          <a:pt x="41" y="269"/>
                        </a:cubicBezTo>
                        <a:cubicBezTo>
                          <a:pt x="41" y="269"/>
                          <a:pt x="41" y="269"/>
                          <a:pt x="41" y="269"/>
                        </a:cubicBezTo>
                        <a:cubicBezTo>
                          <a:pt x="41" y="269"/>
                          <a:pt x="41" y="269"/>
                          <a:pt x="41" y="269"/>
                        </a:cubicBezTo>
                        <a:cubicBezTo>
                          <a:pt x="41" y="269"/>
                          <a:pt x="41" y="269"/>
                          <a:pt x="41" y="269"/>
                        </a:cubicBezTo>
                        <a:cubicBezTo>
                          <a:pt x="41" y="268"/>
                          <a:pt x="41" y="268"/>
                          <a:pt x="41" y="268"/>
                        </a:cubicBezTo>
                        <a:cubicBezTo>
                          <a:pt x="41" y="268"/>
                          <a:pt x="41" y="268"/>
                          <a:pt x="41" y="268"/>
                        </a:cubicBezTo>
                        <a:cubicBezTo>
                          <a:pt x="41" y="268"/>
                          <a:pt x="41" y="268"/>
                          <a:pt x="41" y="268"/>
                        </a:cubicBezTo>
                        <a:cubicBezTo>
                          <a:pt x="41" y="268"/>
                          <a:pt x="41" y="268"/>
                          <a:pt x="41" y="268"/>
                        </a:cubicBezTo>
                        <a:cubicBezTo>
                          <a:pt x="41" y="268"/>
                          <a:pt x="41" y="268"/>
                          <a:pt x="41" y="268"/>
                        </a:cubicBezTo>
                        <a:cubicBezTo>
                          <a:pt x="41" y="268"/>
                          <a:pt x="41" y="268"/>
                          <a:pt x="41" y="268"/>
                        </a:cubicBezTo>
                        <a:cubicBezTo>
                          <a:pt x="42" y="268"/>
                          <a:pt x="42" y="268"/>
                          <a:pt x="42" y="268"/>
                        </a:cubicBezTo>
                        <a:cubicBezTo>
                          <a:pt x="42" y="268"/>
                          <a:pt x="42" y="268"/>
                          <a:pt x="42" y="268"/>
                        </a:cubicBezTo>
                        <a:cubicBezTo>
                          <a:pt x="42" y="268"/>
                          <a:pt x="42" y="268"/>
                          <a:pt x="42" y="268"/>
                        </a:cubicBezTo>
                        <a:cubicBezTo>
                          <a:pt x="42" y="268"/>
                          <a:pt x="42" y="268"/>
                          <a:pt x="42" y="268"/>
                        </a:cubicBezTo>
                        <a:cubicBezTo>
                          <a:pt x="42" y="268"/>
                          <a:pt x="42" y="268"/>
                          <a:pt x="42" y="268"/>
                        </a:cubicBezTo>
                        <a:cubicBezTo>
                          <a:pt x="42" y="268"/>
                          <a:pt x="42" y="268"/>
                          <a:pt x="42" y="268"/>
                        </a:cubicBezTo>
                        <a:cubicBezTo>
                          <a:pt x="43" y="268"/>
                          <a:pt x="43" y="268"/>
                          <a:pt x="43" y="268"/>
                        </a:cubicBezTo>
                        <a:cubicBezTo>
                          <a:pt x="43" y="268"/>
                          <a:pt x="43" y="268"/>
                          <a:pt x="43" y="268"/>
                        </a:cubicBezTo>
                        <a:cubicBezTo>
                          <a:pt x="43" y="268"/>
                          <a:pt x="43" y="268"/>
                          <a:pt x="43" y="268"/>
                        </a:cubicBezTo>
                        <a:cubicBezTo>
                          <a:pt x="43" y="268"/>
                          <a:pt x="43" y="268"/>
                          <a:pt x="43" y="268"/>
                        </a:cubicBezTo>
                        <a:cubicBezTo>
                          <a:pt x="43" y="268"/>
                          <a:pt x="43" y="268"/>
                          <a:pt x="43" y="268"/>
                        </a:cubicBezTo>
                        <a:cubicBezTo>
                          <a:pt x="44" y="269"/>
                          <a:pt x="44" y="269"/>
                          <a:pt x="44" y="269"/>
                        </a:cubicBezTo>
                        <a:cubicBezTo>
                          <a:pt x="44" y="269"/>
                          <a:pt x="44" y="269"/>
                          <a:pt x="44" y="269"/>
                        </a:cubicBezTo>
                        <a:cubicBezTo>
                          <a:pt x="44" y="269"/>
                          <a:pt x="44" y="269"/>
                          <a:pt x="44" y="269"/>
                        </a:cubicBezTo>
                        <a:cubicBezTo>
                          <a:pt x="44" y="269"/>
                          <a:pt x="44" y="269"/>
                          <a:pt x="44" y="269"/>
                        </a:cubicBezTo>
                        <a:cubicBezTo>
                          <a:pt x="44" y="269"/>
                          <a:pt x="44" y="269"/>
                          <a:pt x="44" y="269"/>
                        </a:cubicBezTo>
                        <a:cubicBezTo>
                          <a:pt x="45" y="269"/>
                          <a:pt x="45" y="269"/>
                          <a:pt x="45" y="269"/>
                        </a:cubicBezTo>
                        <a:cubicBezTo>
                          <a:pt x="45" y="269"/>
                          <a:pt x="45" y="269"/>
                          <a:pt x="45" y="269"/>
                        </a:cubicBezTo>
                        <a:cubicBezTo>
                          <a:pt x="45" y="269"/>
                          <a:pt x="45" y="269"/>
                          <a:pt x="45" y="269"/>
                        </a:cubicBezTo>
                        <a:cubicBezTo>
                          <a:pt x="45" y="269"/>
                          <a:pt x="45" y="269"/>
                          <a:pt x="45" y="269"/>
                        </a:cubicBezTo>
                        <a:cubicBezTo>
                          <a:pt x="45" y="269"/>
                          <a:pt x="45" y="269"/>
                          <a:pt x="45" y="269"/>
                        </a:cubicBezTo>
                        <a:cubicBezTo>
                          <a:pt x="45" y="269"/>
                          <a:pt x="45" y="269"/>
                          <a:pt x="45" y="269"/>
                        </a:cubicBezTo>
                        <a:cubicBezTo>
                          <a:pt x="45" y="269"/>
                          <a:pt x="45" y="269"/>
                          <a:pt x="45" y="269"/>
                        </a:cubicBezTo>
                        <a:cubicBezTo>
                          <a:pt x="46" y="270"/>
                          <a:pt x="46" y="270"/>
                          <a:pt x="46" y="270"/>
                        </a:cubicBezTo>
                        <a:cubicBezTo>
                          <a:pt x="46" y="270"/>
                          <a:pt x="46" y="270"/>
                          <a:pt x="46" y="270"/>
                        </a:cubicBezTo>
                        <a:cubicBezTo>
                          <a:pt x="46" y="270"/>
                          <a:pt x="46" y="270"/>
                          <a:pt x="46" y="270"/>
                        </a:cubicBezTo>
                        <a:cubicBezTo>
                          <a:pt x="46" y="270"/>
                          <a:pt x="46" y="270"/>
                          <a:pt x="46" y="270"/>
                        </a:cubicBezTo>
                        <a:cubicBezTo>
                          <a:pt x="46" y="270"/>
                          <a:pt x="46" y="270"/>
                          <a:pt x="46" y="270"/>
                        </a:cubicBezTo>
                        <a:cubicBezTo>
                          <a:pt x="46" y="270"/>
                          <a:pt x="46" y="270"/>
                          <a:pt x="46" y="270"/>
                        </a:cubicBezTo>
                        <a:cubicBezTo>
                          <a:pt x="46" y="269"/>
                          <a:pt x="46" y="269"/>
                          <a:pt x="46" y="269"/>
                        </a:cubicBezTo>
                        <a:cubicBezTo>
                          <a:pt x="47" y="269"/>
                          <a:pt x="47" y="269"/>
                          <a:pt x="47" y="269"/>
                        </a:cubicBezTo>
                        <a:cubicBezTo>
                          <a:pt x="47" y="270"/>
                          <a:pt x="47" y="270"/>
                          <a:pt x="47" y="270"/>
                        </a:cubicBezTo>
                        <a:cubicBezTo>
                          <a:pt x="47" y="270"/>
                          <a:pt x="47" y="270"/>
                          <a:pt x="47" y="270"/>
                        </a:cubicBezTo>
                        <a:cubicBezTo>
                          <a:pt x="47" y="270"/>
                          <a:pt x="47" y="270"/>
                          <a:pt x="47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69"/>
                          <a:pt x="48" y="269"/>
                          <a:pt x="48" y="269"/>
                        </a:cubicBezTo>
                        <a:cubicBezTo>
                          <a:pt x="48" y="269"/>
                          <a:pt x="48" y="269"/>
                          <a:pt x="48" y="269"/>
                        </a:cubicBezTo>
                        <a:cubicBezTo>
                          <a:pt x="48" y="269"/>
                          <a:pt x="48" y="269"/>
                          <a:pt x="48" y="269"/>
                        </a:cubicBezTo>
                        <a:cubicBezTo>
                          <a:pt x="48" y="269"/>
                          <a:pt x="48" y="269"/>
                          <a:pt x="48" y="269"/>
                        </a:cubicBezTo>
                        <a:cubicBezTo>
                          <a:pt x="48" y="269"/>
                          <a:pt x="48" y="269"/>
                          <a:pt x="48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50" y="269"/>
                          <a:pt x="50" y="269"/>
                          <a:pt x="50" y="269"/>
                        </a:cubicBezTo>
                        <a:cubicBezTo>
                          <a:pt x="50" y="269"/>
                          <a:pt x="50" y="269"/>
                          <a:pt x="50" y="269"/>
                        </a:cubicBezTo>
                        <a:cubicBezTo>
                          <a:pt x="50" y="268"/>
                          <a:pt x="50" y="268"/>
                          <a:pt x="50" y="268"/>
                        </a:cubicBezTo>
                        <a:cubicBezTo>
                          <a:pt x="50" y="268"/>
                          <a:pt x="50" y="268"/>
                          <a:pt x="50" y="268"/>
                        </a:cubicBezTo>
                        <a:cubicBezTo>
                          <a:pt x="50" y="268"/>
                          <a:pt x="50" y="268"/>
                          <a:pt x="50" y="268"/>
                        </a:cubicBezTo>
                        <a:cubicBezTo>
                          <a:pt x="50" y="268"/>
                          <a:pt x="50" y="268"/>
                          <a:pt x="50" y="268"/>
                        </a:cubicBezTo>
                        <a:cubicBezTo>
                          <a:pt x="51" y="268"/>
                          <a:pt x="51" y="268"/>
                          <a:pt x="51" y="268"/>
                        </a:cubicBezTo>
                        <a:cubicBezTo>
                          <a:pt x="51" y="268"/>
                          <a:pt x="51" y="268"/>
                          <a:pt x="51" y="268"/>
                        </a:cubicBezTo>
                        <a:cubicBezTo>
                          <a:pt x="51" y="268"/>
                          <a:pt x="51" y="268"/>
                          <a:pt x="51" y="268"/>
                        </a:cubicBezTo>
                        <a:cubicBezTo>
                          <a:pt x="51" y="267"/>
                          <a:pt x="51" y="267"/>
                          <a:pt x="51" y="267"/>
                        </a:cubicBezTo>
                        <a:cubicBezTo>
                          <a:pt x="51" y="267"/>
                          <a:pt x="51" y="267"/>
                          <a:pt x="51" y="267"/>
                        </a:cubicBezTo>
                        <a:cubicBezTo>
                          <a:pt x="51" y="267"/>
                          <a:pt x="51" y="267"/>
                          <a:pt x="51" y="267"/>
                        </a:cubicBezTo>
                        <a:cubicBezTo>
                          <a:pt x="51" y="267"/>
                          <a:pt x="51" y="267"/>
                          <a:pt x="51" y="267"/>
                        </a:cubicBezTo>
                        <a:cubicBezTo>
                          <a:pt x="51" y="267"/>
                          <a:pt x="51" y="267"/>
                          <a:pt x="51" y="267"/>
                        </a:cubicBezTo>
                        <a:cubicBezTo>
                          <a:pt x="51" y="266"/>
                          <a:pt x="51" y="266"/>
                          <a:pt x="51" y="266"/>
                        </a:cubicBezTo>
                        <a:cubicBezTo>
                          <a:pt x="51" y="266"/>
                          <a:pt x="51" y="266"/>
                          <a:pt x="51" y="266"/>
                        </a:cubicBezTo>
                        <a:cubicBezTo>
                          <a:pt x="51" y="266"/>
                          <a:pt x="51" y="266"/>
                          <a:pt x="51" y="266"/>
                        </a:cubicBezTo>
                        <a:cubicBezTo>
                          <a:pt x="51" y="266"/>
                          <a:pt x="51" y="266"/>
                          <a:pt x="51" y="266"/>
                        </a:cubicBezTo>
                        <a:cubicBezTo>
                          <a:pt x="51" y="266"/>
                          <a:pt x="51" y="266"/>
                          <a:pt x="51" y="266"/>
                        </a:cubicBezTo>
                        <a:cubicBezTo>
                          <a:pt x="50" y="265"/>
                          <a:pt x="50" y="265"/>
                          <a:pt x="50" y="265"/>
                        </a:cubicBezTo>
                        <a:cubicBezTo>
                          <a:pt x="50" y="265"/>
                          <a:pt x="50" y="265"/>
                          <a:pt x="50" y="265"/>
                        </a:cubicBezTo>
                        <a:cubicBezTo>
                          <a:pt x="51" y="265"/>
                          <a:pt x="51" y="265"/>
                          <a:pt x="51" y="265"/>
                        </a:cubicBezTo>
                        <a:cubicBezTo>
                          <a:pt x="51" y="265"/>
                          <a:pt x="51" y="265"/>
                          <a:pt x="51" y="265"/>
                        </a:cubicBezTo>
                        <a:cubicBezTo>
                          <a:pt x="51" y="265"/>
                          <a:pt x="51" y="265"/>
                          <a:pt x="51" y="265"/>
                        </a:cubicBezTo>
                        <a:cubicBezTo>
                          <a:pt x="51" y="264"/>
                          <a:pt x="51" y="264"/>
                          <a:pt x="51" y="264"/>
                        </a:cubicBezTo>
                        <a:cubicBezTo>
                          <a:pt x="51" y="264"/>
                          <a:pt x="51" y="264"/>
                          <a:pt x="51" y="264"/>
                        </a:cubicBezTo>
                        <a:cubicBezTo>
                          <a:pt x="51" y="264"/>
                          <a:pt x="51" y="264"/>
                          <a:pt x="51" y="264"/>
                        </a:cubicBezTo>
                        <a:cubicBezTo>
                          <a:pt x="51" y="263"/>
                          <a:pt x="51" y="263"/>
                          <a:pt x="51" y="263"/>
                        </a:cubicBezTo>
                        <a:cubicBezTo>
                          <a:pt x="51" y="263"/>
                          <a:pt x="51" y="263"/>
                          <a:pt x="51" y="263"/>
                        </a:cubicBezTo>
                        <a:cubicBezTo>
                          <a:pt x="50" y="263"/>
                          <a:pt x="50" y="263"/>
                          <a:pt x="50" y="263"/>
                        </a:cubicBezTo>
                        <a:cubicBezTo>
                          <a:pt x="50" y="263"/>
                          <a:pt x="50" y="263"/>
                          <a:pt x="50" y="263"/>
                        </a:cubicBezTo>
                        <a:cubicBezTo>
                          <a:pt x="50" y="263"/>
                          <a:pt x="50" y="263"/>
                          <a:pt x="50" y="263"/>
                        </a:cubicBezTo>
                        <a:cubicBezTo>
                          <a:pt x="50" y="262"/>
                          <a:pt x="50" y="262"/>
                          <a:pt x="50" y="262"/>
                        </a:cubicBezTo>
                        <a:cubicBezTo>
                          <a:pt x="50" y="262"/>
                          <a:pt x="50" y="262"/>
                          <a:pt x="50" y="262"/>
                        </a:cubicBezTo>
                        <a:cubicBezTo>
                          <a:pt x="50" y="262"/>
                          <a:pt x="50" y="262"/>
                          <a:pt x="50" y="262"/>
                        </a:cubicBezTo>
                        <a:cubicBezTo>
                          <a:pt x="50" y="262"/>
                          <a:pt x="50" y="262"/>
                          <a:pt x="50" y="262"/>
                        </a:cubicBezTo>
                        <a:cubicBezTo>
                          <a:pt x="50" y="262"/>
                          <a:pt x="50" y="262"/>
                          <a:pt x="50" y="262"/>
                        </a:cubicBezTo>
                        <a:cubicBezTo>
                          <a:pt x="50" y="262"/>
                          <a:pt x="50" y="262"/>
                          <a:pt x="50" y="262"/>
                        </a:cubicBezTo>
                        <a:cubicBezTo>
                          <a:pt x="50" y="262"/>
                          <a:pt x="50" y="262"/>
                          <a:pt x="50" y="262"/>
                        </a:cubicBezTo>
                        <a:cubicBezTo>
                          <a:pt x="50" y="261"/>
                          <a:pt x="50" y="261"/>
                          <a:pt x="50" y="261"/>
                        </a:cubicBezTo>
                        <a:cubicBezTo>
                          <a:pt x="50" y="261"/>
                          <a:pt x="50" y="261"/>
                          <a:pt x="50" y="261"/>
                        </a:cubicBezTo>
                        <a:cubicBezTo>
                          <a:pt x="50" y="261"/>
                          <a:pt x="50" y="261"/>
                          <a:pt x="50" y="261"/>
                        </a:cubicBezTo>
                        <a:cubicBezTo>
                          <a:pt x="51" y="261"/>
                          <a:pt x="51" y="261"/>
                          <a:pt x="51" y="261"/>
                        </a:cubicBezTo>
                        <a:cubicBezTo>
                          <a:pt x="51" y="260"/>
                          <a:pt x="51" y="260"/>
                          <a:pt x="51" y="260"/>
                        </a:cubicBezTo>
                        <a:cubicBezTo>
                          <a:pt x="51" y="260"/>
                          <a:pt x="51" y="260"/>
                          <a:pt x="51" y="260"/>
                        </a:cubicBezTo>
                        <a:cubicBezTo>
                          <a:pt x="51" y="260"/>
                          <a:pt x="51" y="260"/>
                          <a:pt x="51" y="260"/>
                        </a:cubicBezTo>
                        <a:cubicBezTo>
                          <a:pt x="51" y="260"/>
                          <a:pt x="51" y="260"/>
                          <a:pt x="51" y="260"/>
                        </a:cubicBezTo>
                        <a:cubicBezTo>
                          <a:pt x="51" y="260"/>
                          <a:pt x="51" y="260"/>
                          <a:pt x="51" y="260"/>
                        </a:cubicBezTo>
                        <a:cubicBezTo>
                          <a:pt x="51" y="260"/>
                          <a:pt x="51" y="260"/>
                          <a:pt x="51" y="260"/>
                        </a:cubicBezTo>
                        <a:cubicBezTo>
                          <a:pt x="52" y="260"/>
                          <a:pt x="52" y="260"/>
                          <a:pt x="52" y="260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2" y="258"/>
                          <a:pt x="52" y="258"/>
                          <a:pt x="52" y="258"/>
                        </a:cubicBezTo>
                        <a:cubicBezTo>
                          <a:pt x="52" y="258"/>
                          <a:pt x="52" y="258"/>
                          <a:pt x="52" y="258"/>
                        </a:cubicBezTo>
                        <a:cubicBezTo>
                          <a:pt x="52" y="258"/>
                          <a:pt x="52" y="258"/>
                          <a:pt x="52" y="258"/>
                        </a:cubicBezTo>
                        <a:cubicBezTo>
                          <a:pt x="52" y="258"/>
                          <a:pt x="52" y="258"/>
                          <a:pt x="52" y="258"/>
                        </a:cubicBezTo>
                        <a:cubicBezTo>
                          <a:pt x="52" y="258"/>
                          <a:pt x="52" y="258"/>
                          <a:pt x="52" y="258"/>
                        </a:cubicBezTo>
                        <a:cubicBezTo>
                          <a:pt x="52" y="258"/>
                          <a:pt x="52" y="258"/>
                          <a:pt x="52" y="258"/>
                        </a:cubicBezTo>
                        <a:cubicBezTo>
                          <a:pt x="51" y="258"/>
                          <a:pt x="51" y="258"/>
                          <a:pt x="51" y="258"/>
                        </a:cubicBezTo>
                        <a:cubicBezTo>
                          <a:pt x="51" y="258"/>
                          <a:pt x="51" y="258"/>
                          <a:pt x="51" y="258"/>
                        </a:cubicBezTo>
                        <a:cubicBezTo>
                          <a:pt x="51" y="257"/>
                          <a:pt x="51" y="257"/>
                          <a:pt x="51" y="257"/>
                        </a:cubicBezTo>
                        <a:cubicBezTo>
                          <a:pt x="51" y="257"/>
                          <a:pt x="51" y="257"/>
                          <a:pt x="51" y="257"/>
                        </a:cubicBezTo>
                        <a:cubicBezTo>
                          <a:pt x="51" y="257"/>
                          <a:pt x="51" y="257"/>
                          <a:pt x="51" y="257"/>
                        </a:cubicBezTo>
                        <a:cubicBezTo>
                          <a:pt x="51" y="257"/>
                          <a:pt x="51" y="257"/>
                          <a:pt x="51" y="257"/>
                        </a:cubicBezTo>
                        <a:cubicBezTo>
                          <a:pt x="51" y="257"/>
                          <a:pt x="51" y="257"/>
                          <a:pt x="51" y="257"/>
                        </a:cubicBezTo>
                        <a:cubicBezTo>
                          <a:pt x="50" y="257"/>
                          <a:pt x="50" y="257"/>
                          <a:pt x="50" y="257"/>
                        </a:cubicBezTo>
                        <a:cubicBezTo>
                          <a:pt x="50" y="257"/>
                          <a:pt x="50" y="257"/>
                          <a:pt x="50" y="257"/>
                        </a:cubicBezTo>
                        <a:cubicBezTo>
                          <a:pt x="50" y="257"/>
                          <a:pt x="50" y="257"/>
                          <a:pt x="50" y="257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48" y="256"/>
                          <a:pt x="48" y="256"/>
                          <a:pt x="48" y="256"/>
                        </a:cubicBezTo>
                        <a:cubicBezTo>
                          <a:pt x="48" y="256"/>
                          <a:pt x="48" y="256"/>
                          <a:pt x="48" y="256"/>
                        </a:cubicBezTo>
                        <a:cubicBezTo>
                          <a:pt x="48" y="256"/>
                          <a:pt x="48" y="256"/>
                          <a:pt x="48" y="256"/>
                        </a:cubicBezTo>
                        <a:cubicBezTo>
                          <a:pt x="48" y="256"/>
                          <a:pt x="48" y="256"/>
                          <a:pt x="48" y="256"/>
                        </a:cubicBezTo>
                        <a:cubicBezTo>
                          <a:pt x="47" y="256"/>
                          <a:pt x="47" y="256"/>
                          <a:pt x="47" y="256"/>
                        </a:cubicBezTo>
                        <a:cubicBezTo>
                          <a:pt x="47" y="256"/>
                          <a:pt x="47" y="256"/>
                          <a:pt x="47" y="256"/>
                        </a:cubicBezTo>
                        <a:cubicBezTo>
                          <a:pt x="47" y="256"/>
                          <a:pt x="47" y="256"/>
                          <a:pt x="47" y="256"/>
                        </a:cubicBezTo>
                        <a:cubicBezTo>
                          <a:pt x="47" y="256"/>
                          <a:pt x="47" y="256"/>
                          <a:pt x="47" y="256"/>
                        </a:cubicBezTo>
                        <a:cubicBezTo>
                          <a:pt x="47" y="256"/>
                          <a:pt x="47" y="256"/>
                          <a:pt x="47" y="256"/>
                        </a:cubicBezTo>
                        <a:cubicBezTo>
                          <a:pt x="47" y="256"/>
                          <a:pt x="47" y="256"/>
                          <a:pt x="47" y="256"/>
                        </a:cubicBezTo>
                        <a:cubicBezTo>
                          <a:pt x="47" y="256"/>
                          <a:pt x="47" y="256"/>
                          <a:pt x="47" y="256"/>
                        </a:cubicBezTo>
                        <a:cubicBezTo>
                          <a:pt x="47" y="257"/>
                          <a:pt x="47" y="257"/>
                          <a:pt x="47" y="257"/>
                        </a:cubicBezTo>
                        <a:cubicBezTo>
                          <a:pt x="47" y="257"/>
                          <a:pt x="47" y="257"/>
                          <a:pt x="47" y="257"/>
                        </a:cubicBezTo>
                        <a:cubicBezTo>
                          <a:pt x="47" y="257"/>
                          <a:pt x="47" y="257"/>
                          <a:pt x="47" y="257"/>
                        </a:cubicBezTo>
                        <a:cubicBezTo>
                          <a:pt x="47" y="257"/>
                          <a:pt x="47" y="257"/>
                          <a:pt x="47" y="257"/>
                        </a:cubicBezTo>
                        <a:cubicBezTo>
                          <a:pt x="47" y="257"/>
                          <a:pt x="47" y="257"/>
                          <a:pt x="47" y="257"/>
                        </a:cubicBezTo>
                        <a:cubicBezTo>
                          <a:pt x="46" y="257"/>
                          <a:pt x="46" y="257"/>
                          <a:pt x="46" y="257"/>
                        </a:cubicBezTo>
                        <a:cubicBezTo>
                          <a:pt x="46" y="257"/>
                          <a:pt x="46" y="257"/>
                          <a:pt x="46" y="257"/>
                        </a:cubicBezTo>
                        <a:cubicBezTo>
                          <a:pt x="46" y="257"/>
                          <a:pt x="46" y="257"/>
                          <a:pt x="46" y="257"/>
                        </a:cubicBezTo>
                        <a:cubicBezTo>
                          <a:pt x="46" y="257"/>
                          <a:pt x="46" y="257"/>
                          <a:pt x="46" y="257"/>
                        </a:cubicBezTo>
                        <a:cubicBezTo>
                          <a:pt x="46" y="257"/>
                          <a:pt x="46" y="257"/>
                          <a:pt x="46" y="257"/>
                        </a:cubicBezTo>
                        <a:cubicBezTo>
                          <a:pt x="46" y="257"/>
                          <a:pt x="46" y="257"/>
                          <a:pt x="46" y="257"/>
                        </a:cubicBezTo>
                        <a:cubicBezTo>
                          <a:pt x="46" y="258"/>
                          <a:pt x="46" y="258"/>
                          <a:pt x="46" y="258"/>
                        </a:cubicBezTo>
                        <a:cubicBezTo>
                          <a:pt x="46" y="258"/>
                          <a:pt x="46" y="258"/>
                          <a:pt x="46" y="258"/>
                        </a:cubicBezTo>
                        <a:cubicBezTo>
                          <a:pt x="46" y="258"/>
                          <a:pt x="46" y="258"/>
                          <a:pt x="46" y="258"/>
                        </a:cubicBezTo>
                        <a:cubicBezTo>
                          <a:pt x="46" y="258"/>
                          <a:pt x="46" y="258"/>
                          <a:pt x="46" y="258"/>
                        </a:cubicBezTo>
                        <a:cubicBezTo>
                          <a:pt x="46" y="258"/>
                          <a:pt x="46" y="258"/>
                          <a:pt x="46" y="258"/>
                        </a:cubicBezTo>
                        <a:cubicBezTo>
                          <a:pt x="46" y="258"/>
                          <a:pt x="46" y="258"/>
                          <a:pt x="46" y="258"/>
                        </a:cubicBezTo>
                        <a:cubicBezTo>
                          <a:pt x="46" y="258"/>
                          <a:pt x="46" y="258"/>
                          <a:pt x="46" y="258"/>
                        </a:cubicBezTo>
                        <a:cubicBezTo>
                          <a:pt x="46" y="258"/>
                          <a:pt x="46" y="258"/>
                          <a:pt x="46" y="258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5" y="259"/>
                          <a:pt x="45" y="259"/>
                          <a:pt x="45" y="259"/>
                        </a:cubicBezTo>
                        <a:cubicBezTo>
                          <a:pt x="45" y="259"/>
                          <a:pt x="45" y="259"/>
                          <a:pt x="45" y="259"/>
                        </a:cubicBezTo>
                        <a:cubicBezTo>
                          <a:pt x="45" y="259"/>
                          <a:pt x="45" y="259"/>
                          <a:pt x="45" y="259"/>
                        </a:cubicBezTo>
                        <a:cubicBezTo>
                          <a:pt x="45" y="259"/>
                          <a:pt x="45" y="259"/>
                          <a:pt x="45" y="259"/>
                        </a:cubicBezTo>
                        <a:cubicBezTo>
                          <a:pt x="45" y="260"/>
                          <a:pt x="45" y="260"/>
                          <a:pt x="45" y="260"/>
                        </a:cubicBezTo>
                        <a:cubicBezTo>
                          <a:pt x="45" y="260"/>
                          <a:pt x="45" y="260"/>
                          <a:pt x="45" y="260"/>
                        </a:cubicBezTo>
                        <a:cubicBezTo>
                          <a:pt x="45" y="260"/>
                          <a:pt x="45" y="260"/>
                          <a:pt x="45" y="260"/>
                        </a:cubicBezTo>
                        <a:cubicBezTo>
                          <a:pt x="45" y="260"/>
                          <a:pt x="45" y="260"/>
                          <a:pt x="45" y="260"/>
                        </a:cubicBezTo>
                        <a:cubicBezTo>
                          <a:pt x="45" y="260"/>
                          <a:pt x="45" y="260"/>
                          <a:pt x="45" y="260"/>
                        </a:cubicBezTo>
                        <a:cubicBezTo>
                          <a:pt x="45" y="260"/>
                          <a:pt x="45" y="260"/>
                          <a:pt x="45" y="260"/>
                        </a:cubicBezTo>
                        <a:cubicBezTo>
                          <a:pt x="45" y="260"/>
                          <a:pt x="45" y="260"/>
                          <a:pt x="45" y="260"/>
                        </a:cubicBezTo>
                        <a:cubicBezTo>
                          <a:pt x="45" y="260"/>
                          <a:pt x="45" y="260"/>
                          <a:pt x="45" y="260"/>
                        </a:cubicBezTo>
                        <a:cubicBezTo>
                          <a:pt x="45" y="261"/>
                          <a:pt x="45" y="261"/>
                          <a:pt x="45" y="261"/>
                        </a:cubicBezTo>
                        <a:cubicBezTo>
                          <a:pt x="45" y="261"/>
                          <a:pt x="45" y="261"/>
                          <a:pt x="45" y="261"/>
                        </a:cubicBezTo>
                        <a:cubicBezTo>
                          <a:pt x="45" y="261"/>
                          <a:pt x="45" y="261"/>
                          <a:pt x="45" y="261"/>
                        </a:cubicBezTo>
                        <a:cubicBezTo>
                          <a:pt x="45" y="261"/>
                          <a:pt x="45" y="261"/>
                          <a:pt x="45" y="261"/>
                        </a:cubicBezTo>
                        <a:cubicBezTo>
                          <a:pt x="45" y="261"/>
                          <a:pt x="45" y="261"/>
                          <a:pt x="45" y="261"/>
                        </a:cubicBezTo>
                        <a:cubicBezTo>
                          <a:pt x="44" y="261"/>
                          <a:pt x="44" y="261"/>
                          <a:pt x="44" y="261"/>
                        </a:cubicBezTo>
                        <a:cubicBezTo>
                          <a:pt x="44" y="261"/>
                          <a:pt x="44" y="261"/>
                          <a:pt x="44" y="261"/>
                        </a:cubicBezTo>
                        <a:cubicBezTo>
                          <a:pt x="44" y="261"/>
                          <a:pt x="44" y="261"/>
                          <a:pt x="44" y="261"/>
                        </a:cubicBezTo>
                        <a:cubicBezTo>
                          <a:pt x="44" y="261"/>
                          <a:pt x="44" y="261"/>
                          <a:pt x="44" y="261"/>
                        </a:cubicBezTo>
                        <a:cubicBezTo>
                          <a:pt x="44" y="261"/>
                          <a:pt x="44" y="261"/>
                          <a:pt x="44" y="261"/>
                        </a:cubicBezTo>
                        <a:cubicBezTo>
                          <a:pt x="43" y="261"/>
                          <a:pt x="43" y="261"/>
                          <a:pt x="43" y="261"/>
                        </a:cubicBezTo>
                        <a:cubicBezTo>
                          <a:pt x="43" y="261"/>
                          <a:pt x="43" y="261"/>
                          <a:pt x="43" y="261"/>
                        </a:cubicBezTo>
                        <a:cubicBezTo>
                          <a:pt x="43" y="261"/>
                          <a:pt x="43" y="261"/>
                          <a:pt x="43" y="261"/>
                        </a:cubicBezTo>
                        <a:cubicBezTo>
                          <a:pt x="43" y="261"/>
                          <a:pt x="43" y="261"/>
                          <a:pt x="43" y="261"/>
                        </a:cubicBezTo>
                        <a:cubicBezTo>
                          <a:pt x="43" y="261"/>
                          <a:pt x="43" y="261"/>
                          <a:pt x="43" y="261"/>
                        </a:cubicBezTo>
                        <a:cubicBezTo>
                          <a:pt x="43" y="261"/>
                          <a:pt x="43" y="261"/>
                          <a:pt x="43" y="261"/>
                        </a:cubicBezTo>
                        <a:cubicBezTo>
                          <a:pt x="43" y="261"/>
                          <a:pt x="43" y="261"/>
                          <a:pt x="43" y="261"/>
                        </a:cubicBezTo>
                        <a:cubicBezTo>
                          <a:pt x="42" y="261"/>
                          <a:pt x="42" y="261"/>
                          <a:pt x="42" y="261"/>
                        </a:cubicBezTo>
                        <a:cubicBezTo>
                          <a:pt x="42" y="260"/>
                          <a:pt x="42" y="260"/>
                          <a:pt x="42" y="260"/>
                        </a:cubicBezTo>
                        <a:cubicBezTo>
                          <a:pt x="42" y="260"/>
                          <a:pt x="42" y="260"/>
                          <a:pt x="42" y="260"/>
                        </a:cubicBezTo>
                        <a:cubicBezTo>
                          <a:pt x="42" y="260"/>
                          <a:pt x="42" y="260"/>
                          <a:pt x="42" y="260"/>
                        </a:cubicBezTo>
                        <a:cubicBezTo>
                          <a:pt x="41" y="260"/>
                          <a:pt x="41" y="260"/>
                          <a:pt x="41" y="260"/>
                        </a:cubicBezTo>
                        <a:cubicBezTo>
                          <a:pt x="41" y="260"/>
                          <a:pt x="41" y="260"/>
                          <a:pt x="41" y="260"/>
                        </a:cubicBezTo>
                        <a:cubicBezTo>
                          <a:pt x="41" y="259"/>
                          <a:pt x="41" y="259"/>
                          <a:pt x="41" y="259"/>
                        </a:cubicBezTo>
                        <a:cubicBezTo>
                          <a:pt x="41" y="259"/>
                          <a:pt x="41" y="259"/>
                          <a:pt x="41" y="259"/>
                        </a:cubicBezTo>
                        <a:cubicBezTo>
                          <a:pt x="41" y="259"/>
                          <a:pt x="41" y="259"/>
                          <a:pt x="41" y="259"/>
                        </a:cubicBezTo>
                        <a:cubicBezTo>
                          <a:pt x="41" y="259"/>
                          <a:pt x="41" y="259"/>
                          <a:pt x="41" y="259"/>
                        </a:cubicBezTo>
                        <a:cubicBezTo>
                          <a:pt x="41" y="259"/>
                          <a:pt x="41" y="259"/>
                          <a:pt x="41" y="259"/>
                        </a:cubicBezTo>
                        <a:cubicBezTo>
                          <a:pt x="41" y="259"/>
                          <a:pt x="41" y="259"/>
                          <a:pt x="41" y="259"/>
                        </a:cubicBezTo>
                        <a:cubicBezTo>
                          <a:pt x="41" y="258"/>
                          <a:pt x="41" y="258"/>
                          <a:pt x="41" y="258"/>
                        </a:cubicBezTo>
                        <a:cubicBezTo>
                          <a:pt x="41" y="258"/>
                          <a:pt x="41" y="258"/>
                          <a:pt x="41" y="258"/>
                        </a:cubicBezTo>
                        <a:cubicBezTo>
                          <a:pt x="41" y="258"/>
                          <a:pt x="41" y="258"/>
                          <a:pt x="41" y="258"/>
                        </a:cubicBezTo>
                        <a:cubicBezTo>
                          <a:pt x="41" y="258"/>
                          <a:pt x="41" y="258"/>
                          <a:pt x="41" y="258"/>
                        </a:cubicBezTo>
                        <a:cubicBezTo>
                          <a:pt x="41" y="258"/>
                          <a:pt x="41" y="258"/>
                          <a:pt x="41" y="258"/>
                        </a:cubicBezTo>
                        <a:cubicBezTo>
                          <a:pt x="41" y="258"/>
                          <a:pt x="41" y="258"/>
                          <a:pt x="41" y="258"/>
                        </a:cubicBezTo>
                        <a:cubicBezTo>
                          <a:pt x="41" y="258"/>
                          <a:pt x="41" y="258"/>
                          <a:pt x="41" y="258"/>
                        </a:cubicBezTo>
                        <a:cubicBezTo>
                          <a:pt x="41" y="257"/>
                          <a:pt x="41" y="257"/>
                          <a:pt x="41" y="257"/>
                        </a:cubicBezTo>
                        <a:cubicBezTo>
                          <a:pt x="41" y="257"/>
                          <a:pt x="41" y="257"/>
                          <a:pt x="41" y="257"/>
                        </a:cubicBezTo>
                        <a:cubicBezTo>
                          <a:pt x="41" y="257"/>
                          <a:pt x="41" y="257"/>
                          <a:pt x="41" y="257"/>
                        </a:cubicBezTo>
                        <a:cubicBezTo>
                          <a:pt x="41" y="257"/>
                          <a:pt x="41" y="257"/>
                          <a:pt x="41" y="257"/>
                        </a:cubicBezTo>
                        <a:cubicBezTo>
                          <a:pt x="41" y="257"/>
                          <a:pt x="41" y="257"/>
                          <a:pt x="41" y="257"/>
                        </a:cubicBezTo>
                        <a:cubicBezTo>
                          <a:pt x="40" y="257"/>
                          <a:pt x="40" y="257"/>
                          <a:pt x="40" y="257"/>
                        </a:cubicBezTo>
                        <a:cubicBezTo>
                          <a:pt x="40" y="257"/>
                          <a:pt x="40" y="257"/>
                          <a:pt x="40" y="257"/>
                        </a:cubicBezTo>
                        <a:cubicBezTo>
                          <a:pt x="40" y="257"/>
                          <a:pt x="40" y="257"/>
                          <a:pt x="40" y="257"/>
                        </a:cubicBezTo>
                        <a:cubicBezTo>
                          <a:pt x="40" y="257"/>
                          <a:pt x="40" y="257"/>
                          <a:pt x="40" y="257"/>
                        </a:cubicBezTo>
                        <a:cubicBezTo>
                          <a:pt x="40" y="256"/>
                          <a:pt x="40" y="256"/>
                          <a:pt x="40" y="256"/>
                        </a:cubicBezTo>
                        <a:cubicBezTo>
                          <a:pt x="40" y="256"/>
                          <a:pt x="40" y="256"/>
                          <a:pt x="40" y="256"/>
                        </a:cubicBezTo>
                        <a:cubicBezTo>
                          <a:pt x="40" y="256"/>
                          <a:pt x="40" y="256"/>
                          <a:pt x="40" y="256"/>
                        </a:cubicBezTo>
                        <a:cubicBezTo>
                          <a:pt x="39" y="256"/>
                          <a:pt x="39" y="256"/>
                          <a:pt x="39" y="256"/>
                        </a:cubicBezTo>
                        <a:cubicBezTo>
                          <a:pt x="39" y="257"/>
                          <a:pt x="39" y="257"/>
                          <a:pt x="39" y="257"/>
                        </a:cubicBezTo>
                        <a:cubicBezTo>
                          <a:pt x="39" y="257"/>
                          <a:pt x="39" y="257"/>
                          <a:pt x="39" y="257"/>
                        </a:cubicBezTo>
                        <a:cubicBezTo>
                          <a:pt x="39" y="257"/>
                          <a:pt x="39" y="257"/>
                          <a:pt x="39" y="257"/>
                        </a:cubicBezTo>
                        <a:cubicBezTo>
                          <a:pt x="39" y="257"/>
                          <a:pt x="39" y="257"/>
                          <a:pt x="39" y="257"/>
                        </a:cubicBezTo>
                        <a:cubicBezTo>
                          <a:pt x="39" y="257"/>
                          <a:pt x="39" y="257"/>
                          <a:pt x="39" y="257"/>
                        </a:cubicBezTo>
                        <a:cubicBezTo>
                          <a:pt x="38" y="257"/>
                          <a:pt x="38" y="257"/>
                          <a:pt x="38" y="257"/>
                        </a:cubicBezTo>
                        <a:cubicBezTo>
                          <a:pt x="38" y="256"/>
                          <a:pt x="38" y="256"/>
                          <a:pt x="38" y="256"/>
                        </a:cubicBezTo>
                        <a:cubicBezTo>
                          <a:pt x="38" y="256"/>
                          <a:pt x="38" y="256"/>
                          <a:pt x="38" y="256"/>
                        </a:cubicBezTo>
                        <a:cubicBezTo>
                          <a:pt x="37" y="256"/>
                          <a:pt x="37" y="256"/>
                          <a:pt x="37" y="256"/>
                        </a:cubicBezTo>
                        <a:cubicBezTo>
                          <a:pt x="37" y="256"/>
                          <a:pt x="37" y="256"/>
                          <a:pt x="37" y="256"/>
                        </a:cubicBezTo>
                        <a:cubicBezTo>
                          <a:pt x="37" y="256"/>
                          <a:pt x="37" y="256"/>
                          <a:pt x="37" y="256"/>
                        </a:cubicBezTo>
                        <a:cubicBezTo>
                          <a:pt x="37" y="256"/>
                          <a:pt x="37" y="256"/>
                          <a:pt x="37" y="256"/>
                        </a:cubicBezTo>
                        <a:cubicBezTo>
                          <a:pt x="36" y="256"/>
                          <a:pt x="36" y="256"/>
                          <a:pt x="36" y="256"/>
                        </a:cubicBezTo>
                        <a:cubicBezTo>
                          <a:pt x="36" y="256"/>
                          <a:pt x="36" y="256"/>
                          <a:pt x="36" y="256"/>
                        </a:cubicBezTo>
                        <a:cubicBezTo>
                          <a:pt x="36" y="256"/>
                          <a:pt x="36" y="256"/>
                          <a:pt x="36" y="256"/>
                        </a:cubicBezTo>
                        <a:cubicBezTo>
                          <a:pt x="36" y="256"/>
                          <a:pt x="36" y="256"/>
                          <a:pt x="36" y="256"/>
                        </a:cubicBezTo>
                        <a:cubicBezTo>
                          <a:pt x="36" y="256"/>
                          <a:pt x="36" y="256"/>
                          <a:pt x="36" y="256"/>
                        </a:cubicBezTo>
                        <a:cubicBezTo>
                          <a:pt x="36" y="256"/>
                          <a:pt x="36" y="256"/>
                          <a:pt x="36" y="256"/>
                        </a:cubicBezTo>
                        <a:cubicBezTo>
                          <a:pt x="36" y="255"/>
                          <a:pt x="36" y="255"/>
                          <a:pt x="36" y="255"/>
                        </a:cubicBezTo>
                        <a:cubicBezTo>
                          <a:pt x="36" y="255"/>
                          <a:pt x="36" y="255"/>
                          <a:pt x="36" y="255"/>
                        </a:cubicBezTo>
                        <a:cubicBezTo>
                          <a:pt x="36" y="255"/>
                          <a:pt x="36" y="255"/>
                          <a:pt x="36" y="255"/>
                        </a:cubicBezTo>
                        <a:cubicBezTo>
                          <a:pt x="36" y="255"/>
                          <a:pt x="36" y="255"/>
                          <a:pt x="36" y="255"/>
                        </a:cubicBezTo>
                        <a:cubicBezTo>
                          <a:pt x="36" y="255"/>
                          <a:pt x="36" y="255"/>
                          <a:pt x="36" y="255"/>
                        </a:cubicBezTo>
                        <a:cubicBezTo>
                          <a:pt x="36" y="254"/>
                          <a:pt x="36" y="254"/>
                          <a:pt x="36" y="254"/>
                        </a:cubicBezTo>
                        <a:cubicBezTo>
                          <a:pt x="36" y="254"/>
                          <a:pt x="36" y="254"/>
                          <a:pt x="36" y="254"/>
                        </a:cubicBezTo>
                        <a:cubicBezTo>
                          <a:pt x="36" y="254"/>
                          <a:pt x="36" y="254"/>
                          <a:pt x="36" y="254"/>
                        </a:cubicBezTo>
                        <a:cubicBezTo>
                          <a:pt x="36" y="254"/>
                          <a:pt x="36" y="254"/>
                          <a:pt x="36" y="254"/>
                        </a:cubicBezTo>
                        <a:cubicBezTo>
                          <a:pt x="36" y="254"/>
                          <a:pt x="36" y="254"/>
                          <a:pt x="36" y="254"/>
                        </a:cubicBezTo>
                        <a:cubicBezTo>
                          <a:pt x="36" y="254"/>
                          <a:pt x="36" y="254"/>
                          <a:pt x="36" y="254"/>
                        </a:cubicBezTo>
                        <a:cubicBezTo>
                          <a:pt x="36" y="253"/>
                          <a:pt x="36" y="253"/>
                          <a:pt x="36" y="253"/>
                        </a:cubicBezTo>
                        <a:cubicBezTo>
                          <a:pt x="36" y="253"/>
                          <a:pt x="36" y="253"/>
                          <a:pt x="36" y="253"/>
                        </a:cubicBezTo>
                        <a:cubicBezTo>
                          <a:pt x="36" y="253"/>
                          <a:pt x="36" y="253"/>
                          <a:pt x="36" y="253"/>
                        </a:cubicBezTo>
                        <a:cubicBezTo>
                          <a:pt x="36" y="253"/>
                          <a:pt x="36" y="253"/>
                          <a:pt x="36" y="253"/>
                        </a:cubicBezTo>
                        <a:cubicBezTo>
                          <a:pt x="36" y="253"/>
                          <a:pt x="36" y="253"/>
                          <a:pt x="36" y="253"/>
                        </a:cubicBezTo>
                        <a:cubicBezTo>
                          <a:pt x="36" y="253"/>
                          <a:pt x="36" y="253"/>
                          <a:pt x="36" y="253"/>
                        </a:cubicBezTo>
                        <a:cubicBezTo>
                          <a:pt x="36" y="252"/>
                          <a:pt x="36" y="252"/>
                          <a:pt x="36" y="252"/>
                        </a:cubicBezTo>
                        <a:cubicBezTo>
                          <a:pt x="36" y="252"/>
                          <a:pt x="36" y="252"/>
                          <a:pt x="36" y="252"/>
                        </a:cubicBezTo>
                        <a:cubicBezTo>
                          <a:pt x="36" y="252"/>
                          <a:pt x="36" y="252"/>
                          <a:pt x="36" y="252"/>
                        </a:cubicBezTo>
                        <a:cubicBezTo>
                          <a:pt x="36" y="252"/>
                          <a:pt x="36" y="252"/>
                          <a:pt x="36" y="252"/>
                        </a:cubicBezTo>
                        <a:cubicBezTo>
                          <a:pt x="36" y="252"/>
                          <a:pt x="36" y="252"/>
                          <a:pt x="36" y="252"/>
                        </a:cubicBezTo>
                        <a:cubicBezTo>
                          <a:pt x="36" y="252"/>
                          <a:pt x="36" y="252"/>
                          <a:pt x="36" y="252"/>
                        </a:cubicBezTo>
                        <a:cubicBezTo>
                          <a:pt x="36" y="252"/>
                          <a:pt x="36" y="252"/>
                          <a:pt x="36" y="252"/>
                        </a:cubicBezTo>
                        <a:cubicBezTo>
                          <a:pt x="36" y="252"/>
                          <a:pt x="36" y="252"/>
                          <a:pt x="36" y="252"/>
                        </a:cubicBezTo>
                        <a:cubicBezTo>
                          <a:pt x="35" y="251"/>
                          <a:pt x="35" y="251"/>
                          <a:pt x="35" y="251"/>
                        </a:cubicBezTo>
                        <a:cubicBezTo>
                          <a:pt x="35" y="251"/>
                          <a:pt x="35" y="251"/>
                          <a:pt x="35" y="251"/>
                        </a:cubicBezTo>
                        <a:cubicBezTo>
                          <a:pt x="35" y="251"/>
                          <a:pt x="35" y="251"/>
                          <a:pt x="35" y="251"/>
                        </a:cubicBezTo>
                        <a:cubicBezTo>
                          <a:pt x="35" y="251"/>
                          <a:pt x="35" y="251"/>
                          <a:pt x="35" y="251"/>
                        </a:cubicBezTo>
                        <a:cubicBezTo>
                          <a:pt x="35" y="251"/>
                          <a:pt x="35" y="251"/>
                          <a:pt x="35" y="251"/>
                        </a:cubicBezTo>
                        <a:cubicBezTo>
                          <a:pt x="34" y="251"/>
                          <a:pt x="34" y="251"/>
                          <a:pt x="34" y="251"/>
                        </a:cubicBezTo>
                        <a:cubicBezTo>
                          <a:pt x="34" y="251"/>
                          <a:pt x="34" y="251"/>
                          <a:pt x="34" y="251"/>
                        </a:cubicBezTo>
                        <a:cubicBezTo>
                          <a:pt x="34" y="251"/>
                          <a:pt x="34" y="251"/>
                          <a:pt x="34" y="251"/>
                        </a:cubicBezTo>
                        <a:cubicBezTo>
                          <a:pt x="34" y="251"/>
                          <a:pt x="34" y="251"/>
                          <a:pt x="34" y="251"/>
                        </a:cubicBezTo>
                        <a:cubicBezTo>
                          <a:pt x="33" y="250"/>
                          <a:pt x="33" y="250"/>
                          <a:pt x="33" y="250"/>
                        </a:cubicBezTo>
                        <a:cubicBezTo>
                          <a:pt x="33" y="250"/>
                          <a:pt x="33" y="250"/>
                          <a:pt x="33" y="250"/>
                        </a:cubicBezTo>
                        <a:cubicBezTo>
                          <a:pt x="33" y="250"/>
                          <a:pt x="33" y="250"/>
                          <a:pt x="33" y="250"/>
                        </a:cubicBezTo>
                        <a:cubicBezTo>
                          <a:pt x="33" y="250"/>
                          <a:pt x="33" y="250"/>
                          <a:pt x="33" y="250"/>
                        </a:cubicBezTo>
                        <a:cubicBezTo>
                          <a:pt x="33" y="250"/>
                          <a:pt x="33" y="250"/>
                          <a:pt x="33" y="250"/>
                        </a:cubicBezTo>
                        <a:cubicBezTo>
                          <a:pt x="32" y="250"/>
                          <a:pt x="32" y="250"/>
                          <a:pt x="32" y="250"/>
                        </a:cubicBezTo>
                        <a:cubicBezTo>
                          <a:pt x="32" y="250"/>
                          <a:pt x="32" y="250"/>
                          <a:pt x="32" y="250"/>
                        </a:cubicBezTo>
                        <a:cubicBezTo>
                          <a:pt x="32" y="250"/>
                          <a:pt x="32" y="250"/>
                          <a:pt x="32" y="250"/>
                        </a:cubicBezTo>
                        <a:cubicBezTo>
                          <a:pt x="32" y="250"/>
                          <a:pt x="32" y="250"/>
                          <a:pt x="32" y="250"/>
                        </a:cubicBezTo>
                        <a:cubicBezTo>
                          <a:pt x="32" y="250"/>
                          <a:pt x="32" y="250"/>
                          <a:pt x="32" y="250"/>
                        </a:cubicBezTo>
                        <a:cubicBezTo>
                          <a:pt x="32" y="250"/>
                          <a:pt x="32" y="250"/>
                          <a:pt x="32" y="250"/>
                        </a:cubicBezTo>
                        <a:cubicBezTo>
                          <a:pt x="32" y="250"/>
                          <a:pt x="32" y="250"/>
                          <a:pt x="32" y="250"/>
                        </a:cubicBezTo>
                        <a:cubicBezTo>
                          <a:pt x="32" y="250"/>
                          <a:pt x="32" y="250"/>
                          <a:pt x="32" y="250"/>
                        </a:cubicBezTo>
                        <a:cubicBezTo>
                          <a:pt x="31" y="250"/>
                          <a:pt x="31" y="250"/>
                          <a:pt x="31" y="250"/>
                        </a:cubicBezTo>
                        <a:cubicBezTo>
                          <a:pt x="31" y="249"/>
                          <a:pt x="31" y="249"/>
                          <a:pt x="31" y="249"/>
                        </a:cubicBezTo>
                        <a:cubicBezTo>
                          <a:pt x="31" y="249"/>
                          <a:pt x="31" y="249"/>
                          <a:pt x="31" y="249"/>
                        </a:cubicBezTo>
                        <a:cubicBezTo>
                          <a:pt x="31" y="249"/>
                          <a:pt x="31" y="249"/>
                          <a:pt x="31" y="249"/>
                        </a:cubicBezTo>
                        <a:cubicBezTo>
                          <a:pt x="31" y="249"/>
                          <a:pt x="31" y="249"/>
                          <a:pt x="31" y="249"/>
                        </a:cubicBezTo>
                        <a:cubicBezTo>
                          <a:pt x="31" y="249"/>
                          <a:pt x="31" y="249"/>
                          <a:pt x="31" y="249"/>
                        </a:cubicBezTo>
                        <a:cubicBezTo>
                          <a:pt x="31" y="249"/>
                          <a:pt x="31" y="249"/>
                          <a:pt x="31" y="249"/>
                        </a:cubicBezTo>
                        <a:cubicBezTo>
                          <a:pt x="30" y="249"/>
                          <a:pt x="30" y="249"/>
                          <a:pt x="30" y="249"/>
                        </a:cubicBezTo>
                        <a:cubicBezTo>
                          <a:pt x="30" y="249"/>
                          <a:pt x="30" y="249"/>
                          <a:pt x="30" y="249"/>
                        </a:cubicBezTo>
                        <a:cubicBezTo>
                          <a:pt x="30" y="249"/>
                          <a:pt x="30" y="249"/>
                          <a:pt x="30" y="249"/>
                        </a:cubicBezTo>
                        <a:cubicBezTo>
                          <a:pt x="30" y="248"/>
                          <a:pt x="30" y="248"/>
                          <a:pt x="30" y="248"/>
                        </a:cubicBezTo>
                        <a:cubicBezTo>
                          <a:pt x="29" y="248"/>
                          <a:pt x="29" y="248"/>
                          <a:pt x="29" y="248"/>
                        </a:cubicBezTo>
                        <a:cubicBezTo>
                          <a:pt x="29" y="248"/>
                          <a:pt x="29" y="248"/>
                          <a:pt x="29" y="248"/>
                        </a:cubicBezTo>
                        <a:cubicBezTo>
                          <a:pt x="29" y="248"/>
                          <a:pt x="29" y="248"/>
                          <a:pt x="29" y="248"/>
                        </a:cubicBezTo>
                        <a:cubicBezTo>
                          <a:pt x="28" y="249"/>
                          <a:pt x="28" y="249"/>
                          <a:pt x="28" y="249"/>
                        </a:cubicBezTo>
                        <a:cubicBezTo>
                          <a:pt x="28" y="249"/>
                          <a:pt x="28" y="249"/>
                          <a:pt x="28" y="249"/>
                        </a:cubicBezTo>
                        <a:cubicBezTo>
                          <a:pt x="28" y="249"/>
                          <a:pt x="28" y="249"/>
                          <a:pt x="28" y="249"/>
                        </a:cubicBezTo>
                        <a:cubicBezTo>
                          <a:pt x="28" y="249"/>
                          <a:pt x="28" y="249"/>
                          <a:pt x="28" y="249"/>
                        </a:cubicBezTo>
                        <a:cubicBezTo>
                          <a:pt x="28" y="249"/>
                          <a:pt x="28" y="249"/>
                          <a:pt x="28" y="249"/>
                        </a:cubicBezTo>
                        <a:cubicBezTo>
                          <a:pt x="28" y="249"/>
                          <a:pt x="28" y="249"/>
                          <a:pt x="28" y="249"/>
                        </a:cubicBezTo>
                        <a:cubicBezTo>
                          <a:pt x="27" y="249"/>
                          <a:pt x="27" y="249"/>
                          <a:pt x="27" y="249"/>
                        </a:cubicBezTo>
                        <a:cubicBezTo>
                          <a:pt x="27" y="249"/>
                          <a:pt x="27" y="249"/>
                          <a:pt x="27" y="249"/>
                        </a:cubicBezTo>
                        <a:cubicBezTo>
                          <a:pt x="27" y="249"/>
                          <a:pt x="27" y="249"/>
                          <a:pt x="27" y="249"/>
                        </a:cubicBezTo>
                        <a:cubicBezTo>
                          <a:pt x="27" y="249"/>
                          <a:pt x="27" y="249"/>
                          <a:pt x="27" y="249"/>
                        </a:cubicBezTo>
                        <a:cubicBezTo>
                          <a:pt x="26" y="250"/>
                          <a:pt x="26" y="250"/>
                          <a:pt x="26" y="250"/>
                        </a:cubicBezTo>
                        <a:cubicBezTo>
                          <a:pt x="26" y="250"/>
                          <a:pt x="26" y="250"/>
                          <a:pt x="26" y="250"/>
                        </a:cubicBezTo>
                        <a:cubicBezTo>
                          <a:pt x="26" y="250"/>
                          <a:pt x="26" y="250"/>
                          <a:pt x="26" y="250"/>
                        </a:cubicBezTo>
                        <a:cubicBezTo>
                          <a:pt x="26" y="250"/>
                          <a:pt x="26" y="250"/>
                          <a:pt x="26" y="250"/>
                        </a:cubicBezTo>
                        <a:cubicBezTo>
                          <a:pt x="26" y="250"/>
                          <a:pt x="26" y="250"/>
                          <a:pt x="26" y="250"/>
                        </a:cubicBezTo>
                        <a:cubicBezTo>
                          <a:pt x="26" y="250"/>
                          <a:pt x="26" y="250"/>
                          <a:pt x="26" y="250"/>
                        </a:cubicBezTo>
                        <a:cubicBezTo>
                          <a:pt x="26" y="251"/>
                          <a:pt x="26" y="251"/>
                          <a:pt x="26" y="251"/>
                        </a:cubicBezTo>
                        <a:cubicBezTo>
                          <a:pt x="25" y="251"/>
                          <a:pt x="25" y="251"/>
                          <a:pt x="25" y="251"/>
                        </a:cubicBezTo>
                        <a:cubicBezTo>
                          <a:pt x="25" y="251"/>
                          <a:pt x="25" y="251"/>
                          <a:pt x="25" y="251"/>
                        </a:cubicBezTo>
                        <a:cubicBezTo>
                          <a:pt x="25" y="251"/>
                          <a:pt x="25" y="251"/>
                          <a:pt x="25" y="251"/>
                        </a:cubicBezTo>
                        <a:cubicBezTo>
                          <a:pt x="26" y="252"/>
                          <a:pt x="26" y="252"/>
                          <a:pt x="26" y="252"/>
                        </a:cubicBezTo>
                        <a:cubicBezTo>
                          <a:pt x="26" y="252"/>
                          <a:pt x="26" y="252"/>
                          <a:pt x="26" y="252"/>
                        </a:cubicBezTo>
                        <a:cubicBezTo>
                          <a:pt x="26" y="253"/>
                          <a:pt x="26" y="253"/>
                          <a:pt x="26" y="253"/>
                        </a:cubicBezTo>
                        <a:cubicBezTo>
                          <a:pt x="26" y="253"/>
                          <a:pt x="26" y="253"/>
                          <a:pt x="26" y="253"/>
                        </a:cubicBezTo>
                        <a:cubicBezTo>
                          <a:pt x="26" y="254"/>
                          <a:pt x="26" y="254"/>
                          <a:pt x="26" y="254"/>
                        </a:cubicBezTo>
                        <a:cubicBezTo>
                          <a:pt x="26" y="254"/>
                          <a:pt x="26" y="254"/>
                          <a:pt x="26" y="254"/>
                        </a:cubicBezTo>
                        <a:cubicBezTo>
                          <a:pt x="26" y="254"/>
                          <a:pt x="26" y="254"/>
                          <a:pt x="26" y="254"/>
                        </a:cubicBezTo>
                        <a:cubicBezTo>
                          <a:pt x="26" y="255"/>
                          <a:pt x="26" y="255"/>
                          <a:pt x="26" y="255"/>
                        </a:cubicBezTo>
                        <a:cubicBezTo>
                          <a:pt x="26" y="255"/>
                          <a:pt x="26" y="255"/>
                          <a:pt x="26" y="255"/>
                        </a:cubicBezTo>
                        <a:cubicBezTo>
                          <a:pt x="26" y="255"/>
                          <a:pt x="26" y="255"/>
                          <a:pt x="26" y="255"/>
                        </a:cubicBezTo>
                        <a:cubicBezTo>
                          <a:pt x="26" y="255"/>
                          <a:pt x="26" y="255"/>
                          <a:pt x="26" y="255"/>
                        </a:cubicBezTo>
                        <a:cubicBezTo>
                          <a:pt x="26" y="255"/>
                          <a:pt x="26" y="255"/>
                          <a:pt x="26" y="255"/>
                        </a:cubicBezTo>
                        <a:cubicBezTo>
                          <a:pt x="26" y="255"/>
                          <a:pt x="26" y="255"/>
                          <a:pt x="26" y="255"/>
                        </a:cubicBezTo>
                        <a:cubicBezTo>
                          <a:pt x="26" y="255"/>
                          <a:pt x="26" y="255"/>
                          <a:pt x="26" y="255"/>
                        </a:cubicBezTo>
                        <a:cubicBezTo>
                          <a:pt x="26" y="255"/>
                          <a:pt x="26" y="255"/>
                          <a:pt x="26" y="255"/>
                        </a:cubicBezTo>
                        <a:cubicBezTo>
                          <a:pt x="26" y="256"/>
                          <a:pt x="26" y="256"/>
                          <a:pt x="26" y="256"/>
                        </a:cubicBezTo>
                        <a:cubicBezTo>
                          <a:pt x="26" y="256"/>
                          <a:pt x="26" y="256"/>
                          <a:pt x="26" y="256"/>
                        </a:cubicBezTo>
                        <a:cubicBezTo>
                          <a:pt x="26" y="256"/>
                          <a:pt x="26" y="256"/>
                          <a:pt x="26" y="256"/>
                        </a:cubicBezTo>
                        <a:cubicBezTo>
                          <a:pt x="26" y="256"/>
                          <a:pt x="26" y="256"/>
                          <a:pt x="26" y="256"/>
                        </a:cubicBezTo>
                        <a:cubicBezTo>
                          <a:pt x="26" y="256"/>
                          <a:pt x="26" y="256"/>
                          <a:pt x="26" y="256"/>
                        </a:cubicBezTo>
                        <a:cubicBezTo>
                          <a:pt x="26" y="256"/>
                          <a:pt x="26" y="256"/>
                          <a:pt x="26" y="256"/>
                        </a:cubicBezTo>
                        <a:cubicBezTo>
                          <a:pt x="26" y="256"/>
                          <a:pt x="26" y="256"/>
                          <a:pt x="26" y="256"/>
                        </a:cubicBezTo>
                        <a:cubicBezTo>
                          <a:pt x="27" y="256"/>
                          <a:pt x="27" y="256"/>
                          <a:pt x="27" y="256"/>
                        </a:cubicBezTo>
                        <a:cubicBezTo>
                          <a:pt x="27" y="256"/>
                          <a:pt x="27" y="256"/>
                          <a:pt x="27" y="256"/>
                        </a:cubicBezTo>
                        <a:cubicBezTo>
                          <a:pt x="27" y="256"/>
                          <a:pt x="27" y="256"/>
                          <a:pt x="27" y="256"/>
                        </a:cubicBezTo>
                        <a:cubicBezTo>
                          <a:pt x="27" y="257"/>
                          <a:pt x="27" y="257"/>
                          <a:pt x="27" y="257"/>
                        </a:cubicBezTo>
                        <a:cubicBezTo>
                          <a:pt x="27" y="257"/>
                          <a:pt x="27" y="257"/>
                          <a:pt x="27" y="257"/>
                        </a:cubicBezTo>
                        <a:cubicBezTo>
                          <a:pt x="27" y="257"/>
                          <a:pt x="27" y="257"/>
                          <a:pt x="27" y="257"/>
                        </a:cubicBezTo>
                        <a:cubicBezTo>
                          <a:pt x="27" y="257"/>
                          <a:pt x="27" y="257"/>
                          <a:pt x="27" y="257"/>
                        </a:cubicBezTo>
                        <a:cubicBezTo>
                          <a:pt x="27" y="257"/>
                          <a:pt x="27" y="257"/>
                          <a:pt x="27" y="257"/>
                        </a:cubicBezTo>
                        <a:cubicBezTo>
                          <a:pt x="27" y="257"/>
                          <a:pt x="27" y="257"/>
                          <a:pt x="27" y="257"/>
                        </a:cubicBezTo>
                        <a:cubicBezTo>
                          <a:pt x="27" y="257"/>
                          <a:pt x="27" y="257"/>
                          <a:pt x="27" y="257"/>
                        </a:cubicBezTo>
                        <a:cubicBezTo>
                          <a:pt x="27" y="257"/>
                          <a:pt x="27" y="257"/>
                          <a:pt x="27" y="257"/>
                        </a:cubicBezTo>
                        <a:cubicBezTo>
                          <a:pt x="27" y="258"/>
                          <a:pt x="27" y="258"/>
                          <a:pt x="27" y="258"/>
                        </a:cubicBezTo>
                        <a:cubicBezTo>
                          <a:pt x="27" y="258"/>
                          <a:pt x="27" y="258"/>
                          <a:pt x="27" y="258"/>
                        </a:cubicBezTo>
                        <a:cubicBezTo>
                          <a:pt x="27" y="258"/>
                          <a:pt x="27" y="258"/>
                          <a:pt x="27" y="258"/>
                        </a:cubicBezTo>
                        <a:cubicBezTo>
                          <a:pt x="27" y="259"/>
                          <a:pt x="27" y="259"/>
                          <a:pt x="27" y="259"/>
                        </a:cubicBezTo>
                        <a:cubicBezTo>
                          <a:pt x="27" y="259"/>
                          <a:pt x="27" y="259"/>
                          <a:pt x="27" y="259"/>
                        </a:cubicBezTo>
                        <a:cubicBezTo>
                          <a:pt x="27" y="259"/>
                          <a:pt x="27" y="259"/>
                          <a:pt x="27" y="259"/>
                        </a:cubicBezTo>
                        <a:cubicBezTo>
                          <a:pt x="26" y="259"/>
                          <a:pt x="26" y="259"/>
                          <a:pt x="26" y="259"/>
                        </a:cubicBezTo>
                        <a:cubicBezTo>
                          <a:pt x="26" y="259"/>
                          <a:pt x="26" y="259"/>
                          <a:pt x="26" y="259"/>
                        </a:cubicBezTo>
                        <a:cubicBezTo>
                          <a:pt x="26" y="259"/>
                          <a:pt x="26" y="259"/>
                          <a:pt x="26" y="259"/>
                        </a:cubicBezTo>
                        <a:cubicBezTo>
                          <a:pt x="26" y="259"/>
                          <a:pt x="26" y="259"/>
                          <a:pt x="26" y="259"/>
                        </a:cubicBezTo>
                        <a:cubicBezTo>
                          <a:pt x="26" y="259"/>
                          <a:pt x="26" y="259"/>
                          <a:pt x="26" y="259"/>
                        </a:cubicBezTo>
                        <a:cubicBezTo>
                          <a:pt x="26" y="259"/>
                          <a:pt x="26" y="259"/>
                          <a:pt x="26" y="259"/>
                        </a:cubicBezTo>
                        <a:cubicBezTo>
                          <a:pt x="26" y="258"/>
                          <a:pt x="26" y="258"/>
                          <a:pt x="26" y="258"/>
                        </a:cubicBezTo>
                        <a:cubicBezTo>
                          <a:pt x="26" y="258"/>
                          <a:pt x="26" y="258"/>
                          <a:pt x="26" y="258"/>
                        </a:cubicBezTo>
                        <a:cubicBezTo>
                          <a:pt x="25" y="258"/>
                          <a:pt x="25" y="258"/>
                          <a:pt x="25" y="258"/>
                        </a:cubicBezTo>
                        <a:cubicBezTo>
                          <a:pt x="25" y="258"/>
                          <a:pt x="25" y="258"/>
                          <a:pt x="25" y="258"/>
                        </a:cubicBezTo>
                        <a:cubicBezTo>
                          <a:pt x="25" y="258"/>
                          <a:pt x="25" y="258"/>
                          <a:pt x="25" y="258"/>
                        </a:cubicBezTo>
                        <a:cubicBezTo>
                          <a:pt x="25" y="257"/>
                          <a:pt x="25" y="257"/>
                          <a:pt x="25" y="257"/>
                        </a:cubicBezTo>
                        <a:cubicBezTo>
                          <a:pt x="25" y="257"/>
                          <a:pt x="25" y="257"/>
                          <a:pt x="25" y="257"/>
                        </a:cubicBezTo>
                        <a:cubicBezTo>
                          <a:pt x="25" y="257"/>
                          <a:pt x="25" y="257"/>
                          <a:pt x="25" y="257"/>
                        </a:cubicBezTo>
                        <a:cubicBezTo>
                          <a:pt x="25" y="257"/>
                          <a:pt x="25" y="257"/>
                          <a:pt x="25" y="257"/>
                        </a:cubicBezTo>
                        <a:cubicBezTo>
                          <a:pt x="24" y="257"/>
                          <a:pt x="24" y="257"/>
                          <a:pt x="24" y="257"/>
                        </a:cubicBezTo>
                        <a:cubicBezTo>
                          <a:pt x="24" y="256"/>
                          <a:pt x="24" y="256"/>
                          <a:pt x="24" y="256"/>
                        </a:cubicBezTo>
                        <a:cubicBezTo>
                          <a:pt x="24" y="256"/>
                          <a:pt x="24" y="256"/>
                          <a:pt x="24" y="256"/>
                        </a:cubicBezTo>
                        <a:cubicBezTo>
                          <a:pt x="24" y="256"/>
                          <a:pt x="24" y="256"/>
                          <a:pt x="24" y="256"/>
                        </a:cubicBezTo>
                        <a:cubicBezTo>
                          <a:pt x="24" y="256"/>
                          <a:pt x="24" y="256"/>
                          <a:pt x="24" y="256"/>
                        </a:cubicBezTo>
                        <a:cubicBezTo>
                          <a:pt x="24" y="256"/>
                          <a:pt x="24" y="256"/>
                          <a:pt x="24" y="256"/>
                        </a:cubicBezTo>
                        <a:cubicBezTo>
                          <a:pt x="24" y="256"/>
                          <a:pt x="24" y="256"/>
                          <a:pt x="24" y="256"/>
                        </a:cubicBezTo>
                        <a:cubicBezTo>
                          <a:pt x="24" y="256"/>
                          <a:pt x="24" y="256"/>
                          <a:pt x="24" y="256"/>
                        </a:cubicBezTo>
                        <a:cubicBezTo>
                          <a:pt x="24" y="256"/>
                          <a:pt x="24" y="256"/>
                          <a:pt x="24" y="256"/>
                        </a:cubicBezTo>
                        <a:cubicBezTo>
                          <a:pt x="24" y="256"/>
                          <a:pt x="24" y="256"/>
                          <a:pt x="24" y="256"/>
                        </a:cubicBezTo>
                        <a:cubicBezTo>
                          <a:pt x="24" y="255"/>
                          <a:pt x="24" y="255"/>
                          <a:pt x="24" y="255"/>
                        </a:cubicBezTo>
                        <a:cubicBezTo>
                          <a:pt x="24" y="255"/>
                          <a:pt x="24" y="255"/>
                          <a:pt x="24" y="255"/>
                        </a:cubicBezTo>
                        <a:cubicBezTo>
                          <a:pt x="24" y="255"/>
                          <a:pt x="24" y="255"/>
                          <a:pt x="24" y="255"/>
                        </a:cubicBezTo>
                        <a:cubicBezTo>
                          <a:pt x="24" y="255"/>
                          <a:pt x="24" y="255"/>
                          <a:pt x="24" y="255"/>
                        </a:cubicBezTo>
                        <a:cubicBezTo>
                          <a:pt x="24" y="255"/>
                          <a:pt x="24" y="255"/>
                          <a:pt x="24" y="255"/>
                        </a:cubicBezTo>
                        <a:cubicBezTo>
                          <a:pt x="24" y="255"/>
                          <a:pt x="24" y="255"/>
                          <a:pt x="24" y="255"/>
                        </a:cubicBezTo>
                        <a:cubicBezTo>
                          <a:pt x="24" y="255"/>
                          <a:pt x="24" y="255"/>
                          <a:pt x="24" y="255"/>
                        </a:cubicBezTo>
                        <a:cubicBezTo>
                          <a:pt x="23" y="255"/>
                          <a:pt x="23" y="255"/>
                          <a:pt x="23" y="255"/>
                        </a:cubicBezTo>
                        <a:cubicBezTo>
                          <a:pt x="23" y="254"/>
                          <a:pt x="23" y="254"/>
                          <a:pt x="23" y="254"/>
                        </a:cubicBezTo>
                        <a:cubicBezTo>
                          <a:pt x="23" y="254"/>
                          <a:pt x="23" y="254"/>
                          <a:pt x="23" y="254"/>
                        </a:cubicBezTo>
                        <a:cubicBezTo>
                          <a:pt x="23" y="254"/>
                          <a:pt x="23" y="254"/>
                          <a:pt x="23" y="254"/>
                        </a:cubicBezTo>
                        <a:cubicBezTo>
                          <a:pt x="23" y="254"/>
                          <a:pt x="23" y="254"/>
                          <a:pt x="23" y="254"/>
                        </a:cubicBezTo>
                        <a:cubicBezTo>
                          <a:pt x="23" y="254"/>
                          <a:pt x="23" y="254"/>
                          <a:pt x="23" y="254"/>
                        </a:cubicBezTo>
                        <a:cubicBezTo>
                          <a:pt x="23" y="254"/>
                          <a:pt x="23" y="254"/>
                          <a:pt x="23" y="254"/>
                        </a:cubicBezTo>
                        <a:cubicBezTo>
                          <a:pt x="23" y="254"/>
                          <a:pt x="23" y="254"/>
                          <a:pt x="23" y="254"/>
                        </a:cubicBezTo>
                        <a:cubicBezTo>
                          <a:pt x="23" y="254"/>
                          <a:pt x="23" y="254"/>
                          <a:pt x="23" y="254"/>
                        </a:cubicBezTo>
                        <a:cubicBezTo>
                          <a:pt x="23" y="254"/>
                          <a:pt x="23" y="254"/>
                          <a:pt x="23" y="254"/>
                        </a:cubicBezTo>
                        <a:cubicBezTo>
                          <a:pt x="23" y="254"/>
                          <a:pt x="23" y="254"/>
                          <a:pt x="23" y="254"/>
                        </a:cubicBezTo>
                        <a:cubicBezTo>
                          <a:pt x="23" y="254"/>
                          <a:pt x="23" y="254"/>
                          <a:pt x="23" y="254"/>
                        </a:cubicBezTo>
                        <a:cubicBezTo>
                          <a:pt x="22" y="253"/>
                          <a:pt x="22" y="253"/>
                          <a:pt x="22" y="253"/>
                        </a:cubicBezTo>
                        <a:cubicBezTo>
                          <a:pt x="22" y="253"/>
                          <a:pt x="22" y="253"/>
                          <a:pt x="22" y="253"/>
                        </a:cubicBezTo>
                        <a:cubicBezTo>
                          <a:pt x="22" y="253"/>
                          <a:pt x="22" y="253"/>
                          <a:pt x="22" y="253"/>
                        </a:cubicBezTo>
                        <a:cubicBezTo>
                          <a:pt x="22" y="253"/>
                          <a:pt x="22" y="253"/>
                          <a:pt x="22" y="253"/>
                        </a:cubicBezTo>
                        <a:cubicBezTo>
                          <a:pt x="22" y="253"/>
                          <a:pt x="22" y="253"/>
                          <a:pt x="22" y="253"/>
                        </a:cubicBezTo>
                        <a:cubicBezTo>
                          <a:pt x="22" y="253"/>
                          <a:pt x="22" y="253"/>
                          <a:pt x="22" y="253"/>
                        </a:cubicBezTo>
                        <a:cubicBezTo>
                          <a:pt x="22" y="253"/>
                          <a:pt x="22" y="253"/>
                          <a:pt x="22" y="253"/>
                        </a:cubicBezTo>
                        <a:cubicBezTo>
                          <a:pt x="22" y="253"/>
                          <a:pt x="22" y="253"/>
                          <a:pt x="22" y="253"/>
                        </a:cubicBezTo>
                        <a:cubicBezTo>
                          <a:pt x="22" y="253"/>
                          <a:pt x="22" y="253"/>
                          <a:pt x="22" y="253"/>
                        </a:cubicBezTo>
                        <a:cubicBezTo>
                          <a:pt x="22" y="253"/>
                          <a:pt x="22" y="253"/>
                          <a:pt x="22" y="253"/>
                        </a:cubicBezTo>
                        <a:cubicBezTo>
                          <a:pt x="22" y="252"/>
                          <a:pt x="22" y="252"/>
                          <a:pt x="22" y="252"/>
                        </a:cubicBezTo>
                        <a:cubicBezTo>
                          <a:pt x="21" y="252"/>
                          <a:pt x="21" y="252"/>
                          <a:pt x="21" y="252"/>
                        </a:cubicBezTo>
                        <a:cubicBezTo>
                          <a:pt x="21" y="252"/>
                          <a:pt x="21" y="252"/>
                          <a:pt x="21" y="252"/>
                        </a:cubicBezTo>
                        <a:cubicBezTo>
                          <a:pt x="21" y="252"/>
                          <a:pt x="21" y="252"/>
                          <a:pt x="21" y="252"/>
                        </a:cubicBezTo>
                        <a:cubicBezTo>
                          <a:pt x="21" y="252"/>
                          <a:pt x="21" y="252"/>
                          <a:pt x="21" y="252"/>
                        </a:cubicBezTo>
                        <a:cubicBezTo>
                          <a:pt x="21" y="252"/>
                          <a:pt x="21" y="252"/>
                          <a:pt x="21" y="252"/>
                        </a:cubicBezTo>
                        <a:cubicBezTo>
                          <a:pt x="21" y="252"/>
                          <a:pt x="21" y="252"/>
                          <a:pt x="21" y="252"/>
                        </a:cubicBezTo>
                        <a:cubicBezTo>
                          <a:pt x="21" y="252"/>
                          <a:pt x="21" y="252"/>
                          <a:pt x="21" y="252"/>
                        </a:cubicBezTo>
                        <a:cubicBezTo>
                          <a:pt x="21" y="252"/>
                          <a:pt x="21" y="252"/>
                          <a:pt x="21" y="252"/>
                        </a:cubicBezTo>
                        <a:cubicBezTo>
                          <a:pt x="21" y="252"/>
                          <a:pt x="21" y="252"/>
                          <a:pt x="21" y="252"/>
                        </a:cubicBezTo>
                        <a:cubicBezTo>
                          <a:pt x="21" y="251"/>
                          <a:pt x="21" y="251"/>
                          <a:pt x="21" y="251"/>
                        </a:cubicBezTo>
                        <a:cubicBezTo>
                          <a:pt x="21" y="251"/>
                          <a:pt x="21" y="251"/>
                          <a:pt x="21" y="251"/>
                        </a:cubicBezTo>
                        <a:cubicBezTo>
                          <a:pt x="21" y="251"/>
                          <a:pt x="21" y="251"/>
                          <a:pt x="21" y="251"/>
                        </a:cubicBezTo>
                        <a:cubicBezTo>
                          <a:pt x="21" y="250"/>
                          <a:pt x="21" y="250"/>
                          <a:pt x="21" y="250"/>
                        </a:cubicBezTo>
                        <a:cubicBezTo>
                          <a:pt x="21" y="250"/>
                          <a:pt x="21" y="250"/>
                          <a:pt x="21" y="250"/>
                        </a:cubicBezTo>
                        <a:cubicBezTo>
                          <a:pt x="21" y="250"/>
                          <a:pt x="21" y="250"/>
                          <a:pt x="21" y="250"/>
                        </a:cubicBezTo>
                        <a:cubicBezTo>
                          <a:pt x="21" y="250"/>
                          <a:pt x="21" y="250"/>
                          <a:pt x="21" y="250"/>
                        </a:cubicBezTo>
                        <a:cubicBezTo>
                          <a:pt x="21" y="249"/>
                          <a:pt x="21" y="249"/>
                          <a:pt x="21" y="249"/>
                        </a:cubicBezTo>
                        <a:cubicBezTo>
                          <a:pt x="21" y="249"/>
                          <a:pt x="21" y="249"/>
                          <a:pt x="21" y="249"/>
                        </a:cubicBezTo>
                        <a:cubicBezTo>
                          <a:pt x="21" y="249"/>
                          <a:pt x="21" y="249"/>
                          <a:pt x="21" y="249"/>
                        </a:cubicBezTo>
                        <a:cubicBezTo>
                          <a:pt x="21" y="249"/>
                          <a:pt x="21" y="249"/>
                          <a:pt x="21" y="249"/>
                        </a:cubicBezTo>
                        <a:cubicBezTo>
                          <a:pt x="21" y="249"/>
                          <a:pt x="21" y="249"/>
                          <a:pt x="21" y="249"/>
                        </a:cubicBezTo>
                        <a:cubicBezTo>
                          <a:pt x="21" y="248"/>
                          <a:pt x="21" y="248"/>
                          <a:pt x="21" y="248"/>
                        </a:cubicBezTo>
                        <a:cubicBezTo>
                          <a:pt x="21" y="248"/>
                          <a:pt x="21" y="248"/>
                          <a:pt x="21" y="248"/>
                        </a:cubicBezTo>
                        <a:cubicBezTo>
                          <a:pt x="21" y="248"/>
                          <a:pt x="21" y="248"/>
                          <a:pt x="21" y="248"/>
                        </a:cubicBezTo>
                        <a:cubicBezTo>
                          <a:pt x="21" y="248"/>
                          <a:pt x="21" y="248"/>
                          <a:pt x="21" y="248"/>
                        </a:cubicBezTo>
                        <a:cubicBezTo>
                          <a:pt x="21" y="248"/>
                          <a:pt x="21" y="248"/>
                          <a:pt x="21" y="248"/>
                        </a:cubicBezTo>
                        <a:cubicBezTo>
                          <a:pt x="21" y="248"/>
                          <a:pt x="21" y="248"/>
                          <a:pt x="21" y="248"/>
                        </a:cubicBezTo>
                        <a:cubicBezTo>
                          <a:pt x="21" y="247"/>
                          <a:pt x="21" y="247"/>
                          <a:pt x="21" y="247"/>
                        </a:cubicBezTo>
                        <a:cubicBezTo>
                          <a:pt x="20" y="247"/>
                          <a:pt x="20" y="247"/>
                          <a:pt x="20" y="247"/>
                        </a:cubicBezTo>
                        <a:cubicBezTo>
                          <a:pt x="20" y="247"/>
                          <a:pt x="20" y="247"/>
                          <a:pt x="20" y="247"/>
                        </a:cubicBezTo>
                        <a:cubicBezTo>
                          <a:pt x="20" y="247"/>
                          <a:pt x="20" y="247"/>
                          <a:pt x="20" y="247"/>
                        </a:cubicBezTo>
                        <a:cubicBezTo>
                          <a:pt x="20" y="247"/>
                          <a:pt x="20" y="247"/>
                          <a:pt x="20" y="247"/>
                        </a:cubicBezTo>
                        <a:cubicBezTo>
                          <a:pt x="19" y="247"/>
                          <a:pt x="19" y="247"/>
                          <a:pt x="19" y="247"/>
                        </a:cubicBezTo>
                        <a:cubicBezTo>
                          <a:pt x="19" y="247"/>
                          <a:pt x="19" y="247"/>
                          <a:pt x="19" y="247"/>
                        </a:cubicBezTo>
                        <a:cubicBezTo>
                          <a:pt x="18" y="247"/>
                          <a:pt x="18" y="247"/>
                          <a:pt x="18" y="247"/>
                        </a:cubicBezTo>
                        <a:cubicBezTo>
                          <a:pt x="18" y="247"/>
                          <a:pt x="18" y="247"/>
                          <a:pt x="18" y="247"/>
                        </a:cubicBezTo>
                        <a:cubicBezTo>
                          <a:pt x="18" y="247"/>
                          <a:pt x="18" y="247"/>
                          <a:pt x="18" y="247"/>
                        </a:cubicBezTo>
                        <a:cubicBezTo>
                          <a:pt x="17" y="247"/>
                          <a:pt x="17" y="247"/>
                          <a:pt x="17" y="247"/>
                        </a:cubicBezTo>
                        <a:cubicBezTo>
                          <a:pt x="17" y="247"/>
                          <a:pt x="17" y="247"/>
                          <a:pt x="17" y="247"/>
                        </a:cubicBezTo>
                        <a:cubicBezTo>
                          <a:pt x="16" y="247"/>
                          <a:pt x="16" y="247"/>
                          <a:pt x="16" y="247"/>
                        </a:cubicBezTo>
                        <a:cubicBezTo>
                          <a:pt x="16" y="247"/>
                          <a:pt x="16" y="247"/>
                          <a:pt x="16" y="247"/>
                        </a:cubicBezTo>
                        <a:cubicBezTo>
                          <a:pt x="16" y="247"/>
                          <a:pt x="16" y="247"/>
                          <a:pt x="16" y="247"/>
                        </a:cubicBezTo>
                        <a:cubicBezTo>
                          <a:pt x="16" y="247"/>
                          <a:pt x="16" y="247"/>
                          <a:pt x="16" y="247"/>
                        </a:cubicBezTo>
                        <a:cubicBezTo>
                          <a:pt x="15" y="247"/>
                          <a:pt x="15" y="247"/>
                          <a:pt x="15" y="247"/>
                        </a:cubicBezTo>
                        <a:cubicBezTo>
                          <a:pt x="15" y="247"/>
                          <a:pt x="15" y="247"/>
                          <a:pt x="15" y="247"/>
                        </a:cubicBezTo>
                        <a:cubicBezTo>
                          <a:pt x="15" y="247"/>
                          <a:pt x="15" y="247"/>
                          <a:pt x="15" y="247"/>
                        </a:cubicBezTo>
                        <a:cubicBezTo>
                          <a:pt x="15" y="247"/>
                          <a:pt x="15" y="247"/>
                          <a:pt x="15" y="247"/>
                        </a:cubicBezTo>
                        <a:cubicBezTo>
                          <a:pt x="14" y="247"/>
                          <a:pt x="14" y="247"/>
                          <a:pt x="14" y="247"/>
                        </a:cubicBezTo>
                        <a:cubicBezTo>
                          <a:pt x="14" y="247"/>
                          <a:pt x="14" y="247"/>
                          <a:pt x="14" y="247"/>
                        </a:cubicBezTo>
                        <a:cubicBezTo>
                          <a:pt x="14" y="247"/>
                          <a:pt x="14" y="247"/>
                          <a:pt x="14" y="247"/>
                        </a:cubicBezTo>
                        <a:cubicBezTo>
                          <a:pt x="13" y="247"/>
                          <a:pt x="13" y="247"/>
                          <a:pt x="13" y="247"/>
                        </a:cubicBezTo>
                        <a:cubicBezTo>
                          <a:pt x="13" y="247"/>
                          <a:pt x="13" y="247"/>
                          <a:pt x="13" y="247"/>
                        </a:cubicBezTo>
                        <a:cubicBezTo>
                          <a:pt x="13" y="247"/>
                          <a:pt x="13" y="247"/>
                          <a:pt x="13" y="247"/>
                        </a:cubicBezTo>
                        <a:cubicBezTo>
                          <a:pt x="13" y="247"/>
                          <a:pt x="13" y="247"/>
                          <a:pt x="13" y="247"/>
                        </a:cubicBezTo>
                        <a:cubicBezTo>
                          <a:pt x="12" y="247"/>
                          <a:pt x="12" y="247"/>
                          <a:pt x="12" y="247"/>
                        </a:cubicBezTo>
                        <a:cubicBezTo>
                          <a:pt x="12" y="247"/>
                          <a:pt x="12" y="247"/>
                          <a:pt x="12" y="247"/>
                        </a:cubicBezTo>
                        <a:cubicBezTo>
                          <a:pt x="12" y="247"/>
                          <a:pt x="12" y="247"/>
                          <a:pt x="12" y="247"/>
                        </a:cubicBezTo>
                        <a:cubicBezTo>
                          <a:pt x="12" y="247"/>
                          <a:pt x="12" y="247"/>
                          <a:pt x="12" y="247"/>
                        </a:cubicBezTo>
                        <a:cubicBezTo>
                          <a:pt x="12" y="247"/>
                          <a:pt x="12" y="247"/>
                          <a:pt x="12" y="247"/>
                        </a:cubicBezTo>
                        <a:cubicBezTo>
                          <a:pt x="11" y="248"/>
                          <a:pt x="11" y="248"/>
                          <a:pt x="11" y="248"/>
                        </a:cubicBezTo>
                        <a:cubicBezTo>
                          <a:pt x="11" y="248"/>
                          <a:pt x="11" y="248"/>
                          <a:pt x="11" y="248"/>
                        </a:cubicBezTo>
                        <a:cubicBezTo>
                          <a:pt x="11" y="248"/>
                          <a:pt x="11" y="248"/>
                          <a:pt x="11" y="248"/>
                        </a:cubicBezTo>
                        <a:cubicBezTo>
                          <a:pt x="11" y="248"/>
                          <a:pt x="11" y="248"/>
                          <a:pt x="11" y="248"/>
                        </a:cubicBezTo>
                        <a:cubicBezTo>
                          <a:pt x="11" y="248"/>
                          <a:pt x="11" y="248"/>
                          <a:pt x="11" y="248"/>
                        </a:cubicBezTo>
                        <a:cubicBezTo>
                          <a:pt x="11" y="248"/>
                          <a:pt x="11" y="248"/>
                          <a:pt x="11" y="248"/>
                        </a:cubicBezTo>
                        <a:cubicBezTo>
                          <a:pt x="10" y="249"/>
                          <a:pt x="10" y="249"/>
                          <a:pt x="10" y="249"/>
                        </a:cubicBezTo>
                        <a:cubicBezTo>
                          <a:pt x="10" y="249"/>
                          <a:pt x="10" y="249"/>
                          <a:pt x="10" y="249"/>
                        </a:cubicBezTo>
                        <a:cubicBezTo>
                          <a:pt x="10" y="249"/>
                          <a:pt x="10" y="249"/>
                          <a:pt x="10" y="249"/>
                        </a:cubicBezTo>
                        <a:cubicBezTo>
                          <a:pt x="10" y="249"/>
                          <a:pt x="10" y="249"/>
                          <a:pt x="10" y="249"/>
                        </a:cubicBezTo>
                        <a:cubicBezTo>
                          <a:pt x="10" y="250"/>
                          <a:pt x="10" y="250"/>
                          <a:pt x="10" y="250"/>
                        </a:cubicBezTo>
                        <a:cubicBezTo>
                          <a:pt x="10" y="250"/>
                          <a:pt x="10" y="250"/>
                          <a:pt x="10" y="250"/>
                        </a:cubicBezTo>
                        <a:cubicBezTo>
                          <a:pt x="10" y="250"/>
                          <a:pt x="10" y="250"/>
                          <a:pt x="10" y="250"/>
                        </a:cubicBezTo>
                        <a:cubicBezTo>
                          <a:pt x="10" y="250"/>
                          <a:pt x="10" y="250"/>
                          <a:pt x="10" y="250"/>
                        </a:cubicBezTo>
                        <a:cubicBezTo>
                          <a:pt x="10" y="251"/>
                          <a:pt x="10" y="251"/>
                          <a:pt x="10" y="251"/>
                        </a:cubicBezTo>
                        <a:cubicBezTo>
                          <a:pt x="9" y="251"/>
                          <a:pt x="9" y="251"/>
                          <a:pt x="9" y="251"/>
                        </a:cubicBezTo>
                        <a:cubicBezTo>
                          <a:pt x="9" y="251"/>
                          <a:pt x="9" y="251"/>
                          <a:pt x="9" y="251"/>
                        </a:cubicBezTo>
                        <a:cubicBezTo>
                          <a:pt x="9" y="251"/>
                          <a:pt x="9" y="251"/>
                          <a:pt x="9" y="251"/>
                        </a:cubicBezTo>
                        <a:cubicBezTo>
                          <a:pt x="9" y="251"/>
                          <a:pt x="9" y="251"/>
                          <a:pt x="9" y="251"/>
                        </a:cubicBezTo>
                        <a:cubicBezTo>
                          <a:pt x="8" y="251"/>
                          <a:pt x="8" y="251"/>
                          <a:pt x="8" y="251"/>
                        </a:cubicBezTo>
                        <a:cubicBezTo>
                          <a:pt x="8" y="252"/>
                          <a:pt x="8" y="252"/>
                          <a:pt x="8" y="252"/>
                        </a:cubicBezTo>
                        <a:cubicBezTo>
                          <a:pt x="8" y="252"/>
                          <a:pt x="8" y="252"/>
                          <a:pt x="8" y="252"/>
                        </a:cubicBezTo>
                        <a:cubicBezTo>
                          <a:pt x="8" y="252"/>
                          <a:pt x="8" y="252"/>
                          <a:pt x="8" y="252"/>
                        </a:cubicBezTo>
                        <a:cubicBezTo>
                          <a:pt x="8" y="252"/>
                          <a:pt x="8" y="252"/>
                          <a:pt x="8" y="252"/>
                        </a:cubicBezTo>
                        <a:cubicBezTo>
                          <a:pt x="8" y="252"/>
                          <a:pt x="8" y="252"/>
                          <a:pt x="8" y="252"/>
                        </a:cubicBezTo>
                        <a:cubicBezTo>
                          <a:pt x="8" y="252"/>
                          <a:pt x="8" y="252"/>
                          <a:pt x="8" y="252"/>
                        </a:cubicBezTo>
                        <a:cubicBezTo>
                          <a:pt x="8" y="251"/>
                          <a:pt x="8" y="251"/>
                          <a:pt x="8" y="251"/>
                        </a:cubicBezTo>
                        <a:cubicBezTo>
                          <a:pt x="8" y="251"/>
                          <a:pt x="8" y="251"/>
                          <a:pt x="8" y="251"/>
                        </a:cubicBezTo>
                        <a:cubicBezTo>
                          <a:pt x="8" y="251"/>
                          <a:pt x="8" y="251"/>
                          <a:pt x="8" y="251"/>
                        </a:cubicBezTo>
                        <a:cubicBezTo>
                          <a:pt x="8" y="251"/>
                          <a:pt x="8" y="251"/>
                          <a:pt x="8" y="251"/>
                        </a:cubicBezTo>
                        <a:cubicBezTo>
                          <a:pt x="8" y="251"/>
                          <a:pt x="8" y="251"/>
                          <a:pt x="8" y="251"/>
                        </a:cubicBezTo>
                        <a:cubicBezTo>
                          <a:pt x="8" y="250"/>
                          <a:pt x="8" y="250"/>
                          <a:pt x="8" y="250"/>
                        </a:cubicBezTo>
                        <a:cubicBezTo>
                          <a:pt x="8" y="250"/>
                          <a:pt x="8" y="250"/>
                          <a:pt x="8" y="250"/>
                        </a:cubicBezTo>
                        <a:cubicBezTo>
                          <a:pt x="8" y="250"/>
                          <a:pt x="8" y="250"/>
                          <a:pt x="8" y="250"/>
                        </a:cubicBezTo>
                        <a:cubicBezTo>
                          <a:pt x="8" y="250"/>
                          <a:pt x="8" y="250"/>
                          <a:pt x="8" y="250"/>
                        </a:cubicBezTo>
                        <a:cubicBezTo>
                          <a:pt x="8" y="249"/>
                          <a:pt x="8" y="249"/>
                          <a:pt x="8" y="249"/>
                        </a:cubicBezTo>
                        <a:cubicBezTo>
                          <a:pt x="8" y="249"/>
                          <a:pt x="8" y="249"/>
                          <a:pt x="8" y="249"/>
                        </a:cubicBezTo>
                        <a:cubicBezTo>
                          <a:pt x="8" y="249"/>
                          <a:pt x="8" y="249"/>
                          <a:pt x="8" y="249"/>
                        </a:cubicBezTo>
                        <a:cubicBezTo>
                          <a:pt x="8" y="249"/>
                          <a:pt x="8" y="249"/>
                          <a:pt x="8" y="249"/>
                        </a:cubicBezTo>
                        <a:cubicBezTo>
                          <a:pt x="8" y="248"/>
                          <a:pt x="8" y="248"/>
                          <a:pt x="8" y="248"/>
                        </a:cubicBezTo>
                        <a:cubicBezTo>
                          <a:pt x="8" y="248"/>
                          <a:pt x="8" y="248"/>
                          <a:pt x="8" y="248"/>
                        </a:cubicBezTo>
                        <a:cubicBezTo>
                          <a:pt x="8" y="248"/>
                          <a:pt x="8" y="248"/>
                          <a:pt x="8" y="248"/>
                        </a:cubicBezTo>
                        <a:cubicBezTo>
                          <a:pt x="8" y="248"/>
                          <a:pt x="8" y="248"/>
                          <a:pt x="8" y="248"/>
                        </a:cubicBezTo>
                        <a:cubicBezTo>
                          <a:pt x="8" y="247"/>
                          <a:pt x="8" y="247"/>
                          <a:pt x="8" y="247"/>
                        </a:cubicBezTo>
                        <a:cubicBezTo>
                          <a:pt x="8" y="247"/>
                          <a:pt x="8" y="247"/>
                          <a:pt x="8" y="247"/>
                        </a:cubicBezTo>
                        <a:cubicBezTo>
                          <a:pt x="8" y="247"/>
                          <a:pt x="8" y="247"/>
                          <a:pt x="8" y="247"/>
                        </a:cubicBezTo>
                        <a:cubicBezTo>
                          <a:pt x="8" y="247"/>
                          <a:pt x="8" y="247"/>
                          <a:pt x="8" y="247"/>
                        </a:cubicBezTo>
                        <a:cubicBezTo>
                          <a:pt x="8" y="247"/>
                          <a:pt x="8" y="247"/>
                          <a:pt x="8" y="247"/>
                        </a:cubicBezTo>
                        <a:cubicBezTo>
                          <a:pt x="8" y="247"/>
                          <a:pt x="8" y="247"/>
                          <a:pt x="8" y="247"/>
                        </a:cubicBezTo>
                        <a:cubicBezTo>
                          <a:pt x="8" y="247"/>
                          <a:pt x="8" y="247"/>
                          <a:pt x="8" y="247"/>
                        </a:cubicBezTo>
                        <a:cubicBezTo>
                          <a:pt x="8" y="247"/>
                          <a:pt x="8" y="247"/>
                          <a:pt x="8" y="247"/>
                        </a:cubicBezTo>
                        <a:cubicBezTo>
                          <a:pt x="8" y="246"/>
                          <a:pt x="8" y="246"/>
                          <a:pt x="8" y="246"/>
                        </a:cubicBezTo>
                        <a:cubicBezTo>
                          <a:pt x="8" y="246"/>
                          <a:pt x="8" y="246"/>
                          <a:pt x="8" y="246"/>
                        </a:cubicBezTo>
                        <a:cubicBezTo>
                          <a:pt x="8" y="246"/>
                          <a:pt x="8" y="246"/>
                          <a:pt x="8" y="246"/>
                        </a:cubicBezTo>
                        <a:cubicBezTo>
                          <a:pt x="8" y="246"/>
                          <a:pt x="8" y="246"/>
                          <a:pt x="8" y="246"/>
                        </a:cubicBezTo>
                        <a:cubicBezTo>
                          <a:pt x="8" y="245"/>
                          <a:pt x="8" y="245"/>
                          <a:pt x="8" y="245"/>
                        </a:cubicBezTo>
                        <a:cubicBezTo>
                          <a:pt x="8" y="245"/>
                          <a:pt x="8" y="245"/>
                          <a:pt x="8" y="245"/>
                        </a:cubicBezTo>
                        <a:cubicBezTo>
                          <a:pt x="8" y="245"/>
                          <a:pt x="8" y="245"/>
                          <a:pt x="8" y="245"/>
                        </a:cubicBezTo>
                        <a:cubicBezTo>
                          <a:pt x="9" y="245"/>
                          <a:pt x="9" y="245"/>
                          <a:pt x="9" y="245"/>
                        </a:cubicBezTo>
                        <a:cubicBezTo>
                          <a:pt x="9" y="245"/>
                          <a:pt x="9" y="245"/>
                          <a:pt x="9" y="245"/>
                        </a:cubicBezTo>
                        <a:cubicBezTo>
                          <a:pt x="9" y="244"/>
                          <a:pt x="9" y="244"/>
                          <a:pt x="9" y="244"/>
                        </a:cubicBezTo>
                        <a:cubicBezTo>
                          <a:pt x="9" y="244"/>
                          <a:pt x="9" y="244"/>
                          <a:pt x="9" y="244"/>
                        </a:cubicBezTo>
                        <a:cubicBezTo>
                          <a:pt x="9" y="244"/>
                          <a:pt x="9" y="244"/>
                          <a:pt x="9" y="244"/>
                        </a:cubicBezTo>
                        <a:cubicBezTo>
                          <a:pt x="9" y="244"/>
                          <a:pt x="9" y="244"/>
                          <a:pt x="9" y="244"/>
                        </a:cubicBezTo>
                        <a:cubicBezTo>
                          <a:pt x="10" y="244"/>
                          <a:pt x="10" y="244"/>
                          <a:pt x="10" y="244"/>
                        </a:cubicBezTo>
                        <a:cubicBezTo>
                          <a:pt x="10" y="244"/>
                          <a:pt x="10" y="244"/>
                          <a:pt x="10" y="244"/>
                        </a:cubicBezTo>
                        <a:cubicBezTo>
                          <a:pt x="10" y="243"/>
                          <a:pt x="10" y="243"/>
                          <a:pt x="10" y="243"/>
                        </a:cubicBezTo>
                        <a:cubicBezTo>
                          <a:pt x="10" y="243"/>
                          <a:pt x="10" y="243"/>
                          <a:pt x="10" y="243"/>
                        </a:cubicBezTo>
                        <a:cubicBezTo>
                          <a:pt x="11" y="243"/>
                          <a:pt x="11" y="243"/>
                          <a:pt x="11" y="243"/>
                        </a:cubicBezTo>
                        <a:cubicBezTo>
                          <a:pt x="11" y="242"/>
                          <a:pt x="11" y="242"/>
                          <a:pt x="11" y="242"/>
                        </a:cubicBezTo>
                        <a:cubicBezTo>
                          <a:pt x="11" y="242"/>
                          <a:pt x="11" y="242"/>
                          <a:pt x="11" y="242"/>
                        </a:cubicBezTo>
                        <a:cubicBezTo>
                          <a:pt x="12" y="242"/>
                          <a:pt x="12" y="242"/>
                          <a:pt x="12" y="242"/>
                        </a:cubicBezTo>
                        <a:cubicBezTo>
                          <a:pt x="12" y="242"/>
                          <a:pt x="12" y="242"/>
                          <a:pt x="12" y="242"/>
                        </a:cubicBezTo>
                        <a:cubicBezTo>
                          <a:pt x="12" y="242"/>
                          <a:pt x="12" y="242"/>
                          <a:pt x="12" y="242"/>
                        </a:cubicBezTo>
                        <a:cubicBezTo>
                          <a:pt x="13" y="241"/>
                          <a:pt x="13" y="241"/>
                          <a:pt x="13" y="241"/>
                        </a:cubicBezTo>
                        <a:cubicBezTo>
                          <a:pt x="13" y="241"/>
                          <a:pt x="13" y="241"/>
                          <a:pt x="13" y="241"/>
                        </a:cubicBezTo>
                        <a:cubicBezTo>
                          <a:pt x="14" y="241"/>
                          <a:pt x="14" y="241"/>
                          <a:pt x="14" y="241"/>
                        </a:cubicBezTo>
                        <a:cubicBezTo>
                          <a:pt x="15" y="240"/>
                          <a:pt x="15" y="240"/>
                          <a:pt x="15" y="240"/>
                        </a:cubicBezTo>
                        <a:cubicBezTo>
                          <a:pt x="15" y="240"/>
                          <a:pt x="15" y="240"/>
                          <a:pt x="15" y="240"/>
                        </a:cubicBezTo>
                        <a:cubicBezTo>
                          <a:pt x="15" y="240"/>
                          <a:pt x="15" y="240"/>
                          <a:pt x="15" y="240"/>
                        </a:cubicBezTo>
                        <a:cubicBezTo>
                          <a:pt x="15" y="240"/>
                          <a:pt x="15" y="240"/>
                          <a:pt x="15" y="240"/>
                        </a:cubicBezTo>
                        <a:cubicBezTo>
                          <a:pt x="15" y="240"/>
                          <a:pt x="15" y="240"/>
                          <a:pt x="15" y="240"/>
                        </a:cubicBezTo>
                        <a:cubicBezTo>
                          <a:pt x="15" y="240"/>
                          <a:pt x="15" y="240"/>
                          <a:pt x="15" y="240"/>
                        </a:cubicBezTo>
                        <a:cubicBezTo>
                          <a:pt x="16" y="240"/>
                          <a:pt x="16" y="240"/>
                          <a:pt x="16" y="240"/>
                        </a:cubicBezTo>
                        <a:cubicBezTo>
                          <a:pt x="16" y="240"/>
                          <a:pt x="16" y="240"/>
                          <a:pt x="16" y="240"/>
                        </a:cubicBezTo>
                        <a:cubicBezTo>
                          <a:pt x="17" y="240"/>
                          <a:pt x="17" y="240"/>
                          <a:pt x="17" y="240"/>
                        </a:cubicBezTo>
                        <a:cubicBezTo>
                          <a:pt x="17" y="240"/>
                          <a:pt x="17" y="240"/>
                          <a:pt x="17" y="240"/>
                        </a:cubicBezTo>
                        <a:cubicBezTo>
                          <a:pt x="17" y="240"/>
                          <a:pt x="17" y="240"/>
                          <a:pt x="17" y="240"/>
                        </a:cubicBezTo>
                        <a:cubicBezTo>
                          <a:pt x="17" y="240"/>
                          <a:pt x="17" y="240"/>
                          <a:pt x="17" y="240"/>
                        </a:cubicBezTo>
                        <a:cubicBezTo>
                          <a:pt x="17" y="239"/>
                          <a:pt x="17" y="239"/>
                          <a:pt x="17" y="239"/>
                        </a:cubicBezTo>
                        <a:cubicBezTo>
                          <a:pt x="17" y="239"/>
                          <a:pt x="17" y="239"/>
                          <a:pt x="17" y="239"/>
                        </a:cubicBezTo>
                        <a:cubicBezTo>
                          <a:pt x="17" y="239"/>
                          <a:pt x="17" y="239"/>
                          <a:pt x="17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9"/>
                          <a:pt x="18" y="239"/>
                          <a:pt x="18" y="239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8"/>
                          <a:pt x="18" y="238"/>
                          <a:pt x="18" y="238"/>
                        </a:cubicBezTo>
                        <a:cubicBezTo>
                          <a:pt x="18" y="237"/>
                          <a:pt x="18" y="237"/>
                          <a:pt x="18" y="237"/>
                        </a:cubicBezTo>
                        <a:cubicBezTo>
                          <a:pt x="18" y="237"/>
                          <a:pt x="18" y="237"/>
                          <a:pt x="18" y="237"/>
                        </a:cubicBezTo>
                        <a:cubicBezTo>
                          <a:pt x="18" y="237"/>
                          <a:pt x="18" y="237"/>
                          <a:pt x="18" y="237"/>
                        </a:cubicBezTo>
                        <a:cubicBezTo>
                          <a:pt x="19" y="237"/>
                          <a:pt x="19" y="237"/>
                          <a:pt x="19" y="237"/>
                        </a:cubicBezTo>
                        <a:cubicBezTo>
                          <a:pt x="19" y="237"/>
                          <a:pt x="19" y="237"/>
                          <a:pt x="19" y="237"/>
                        </a:cubicBezTo>
                        <a:cubicBezTo>
                          <a:pt x="19" y="237"/>
                          <a:pt x="19" y="237"/>
                          <a:pt x="19" y="237"/>
                        </a:cubicBezTo>
                        <a:cubicBezTo>
                          <a:pt x="19" y="237"/>
                          <a:pt x="19" y="237"/>
                          <a:pt x="19" y="237"/>
                        </a:cubicBezTo>
                        <a:cubicBezTo>
                          <a:pt x="19" y="237"/>
                          <a:pt x="19" y="237"/>
                          <a:pt x="19" y="237"/>
                        </a:cubicBezTo>
                        <a:cubicBezTo>
                          <a:pt x="19" y="237"/>
                          <a:pt x="19" y="237"/>
                          <a:pt x="19" y="237"/>
                        </a:cubicBezTo>
                        <a:cubicBezTo>
                          <a:pt x="19" y="237"/>
                          <a:pt x="19" y="237"/>
                          <a:pt x="19" y="237"/>
                        </a:cubicBezTo>
                        <a:cubicBezTo>
                          <a:pt x="19" y="237"/>
                          <a:pt x="19" y="237"/>
                          <a:pt x="19" y="237"/>
                        </a:cubicBezTo>
                        <a:cubicBezTo>
                          <a:pt x="19" y="237"/>
                          <a:pt x="19" y="237"/>
                          <a:pt x="19" y="237"/>
                        </a:cubicBezTo>
                        <a:cubicBezTo>
                          <a:pt x="19" y="237"/>
                          <a:pt x="19" y="237"/>
                          <a:pt x="19" y="237"/>
                        </a:cubicBezTo>
                        <a:cubicBezTo>
                          <a:pt x="19" y="237"/>
                          <a:pt x="19" y="237"/>
                          <a:pt x="19" y="237"/>
                        </a:cubicBezTo>
                        <a:cubicBezTo>
                          <a:pt x="19" y="237"/>
                          <a:pt x="19" y="237"/>
                          <a:pt x="19" y="237"/>
                        </a:cubicBezTo>
                        <a:cubicBezTo>
                          <a:pt x="19" y="237"/>
                          <a:pt x="19" y="237"/>
                          <a:pt x="19" y="237"/>
                        </a:cubicBezTo>
                        <a:cubicBezTo>
                          <a:pt x="19" y="237"/>
                          <a:pt x="19" y="237"/>
                          <a:pt x="19" y="237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19" y="236"/>
                          <a:pt x="19" y="236"/>
                          <a:pt x="19" y="236"/>
                        </a:cubicBezTo>
                        <a:cubicBezTo>
                          <a:pt x="20" y="236"/>
                          <a:pt x="20" y="236"/>
                          <a:pt x="20" y="236"/>
                        </a:cubicBezTo>
                        <a:cubicBezTo>
                          <a:pt x="20" y="236"/>
                          <a:pt x="20" y="236"/>
                          <a:pt x="20" y="236"/>
                        </a:cubicBezTo>
                        <a:cubicBezTo>
                          <a:pt x="20" y="236"/>
                          <a:pt x="20" y="236"/>
                          <a:pt x="20" y="236"/>
                        </a:cubicBezTo>
                        <a:cubicBezTo>
                          <a:pt x="20" y="236"/>
                          <a:pt x="20" y="236"/>
                          <a:pt x="20" y="236"/>
                        </a:cubicBezTo>
                        <a:cubicBezTo>
                          <a:pt x="20" y="235"/>
                          <a:pt x="20" y="235"/>
                          <a:pt x="20" y="235"/>
                        </a:cubicBezTo>
                        <a:cubicBezTo>
                          <a:pt x="20" y="235"/>
                          <a:pt x="20" y="235"/>
                          <a:pt x="20" y="235"/>
                        </a:cubicBezTo>
                        <a:cubicBezTo>
                          <a:pt x="20" y="235"/>
                          <a:pt x="20" y="235"/>
                          <a:pt x="20" y="235"/>
                        </a:cubicBezTo>
                        <a:cubicBezTo>
                          <a:pt x="20" y="235"/>
                          <a:pt x="20" y="235"/>
                          <a:pt x="20" y="235"/>
                        </a:cubicBezTo>
                        <a:cubicBezTo>
                          <a:pt x="20" y="235"/>
                          <a:pt x="20" y="235"/>
                          <a:pt x="20" y="235"/>
                        </a:cubicBezTo>
                        <a:cubicBezTo>
                          <a:pt x="20" y="235"/>
                          <a:pt x="20" y="235"/>
                          <a:pt x="20" y="235"/>
                        </a:cubicBezTo>
                        <a:cubicBezTo>
                          <a:pt x="20" y="235"/>
                          <a:pt x="20" y="235"/>
                          <a:pt x="20" y="235"/>
                        </a:cubicBezTo>
                        <a:cubicBezTo>
                          <a:pt x="20" y="235"/>
                          <a:pt x="20" y="235"/>
                          <a:pt x="20" y="235"/>
                        </a:cubicBezTo>
                        <a:cubicBezTo>
                          <a:pt x="20" y="235"/>
                          <a:pt x="20" y="235"/>
                          <a:pt x="20" y="235"/>
                        </a:cubicBezTo>
                        <a:cubicBezTo>
                          <a:pt x="20" y="235"/>
                          <a:pt x="20" y="235"/>
                          <a:pt x="20" y="235"/>
                        </a:cubicBezTo>
                        <a:cubicBezTo>
                          <a:pt x="20" y="235"/>
                          <a:pt x="20" y="235"/>
                          <a:pt x="20" y="235"/>
                        </a:cubicBezTo>
                        <a:cubicBezTo>
                          <a:pt x="20" y="234"/>
                          <a:pt x="20" y="234"/>
                          <a:pt x="20" y="234"/>
                        </a:cubicBezTo>
                        <a:cubicBezTo>
                          <a:pt x="20" y="234"/>
                          <a:pt x="20" y="234"/>
                          <a:pt x="20" y="234"/>
                        </a:cubicBezTo>
                        <a:cubicBezTo>
                          <a:pt x="21" y="234"/>
                          <a:pt x="21" y="234"/>
                          <a:pt x="21" y="234"/>
                        </a:cubicBezTo>
                        <a:cubicBezTo>
                          <a:pt x="21" y="234"/>
                          <a:pt x="21" y="234"/>
                          <a:pt x="21" y="234"/>
                        </a:cubicBezTo>
                        <a:cubicBezTo>
                          <a:pt x="21" y="234"/>
                          <a:pt x="21" y="234"/>
                          <a:pt x="21" y="234"/>
                        </a:cubicBezTo>
                        <a:cubicBezTo>
                          <a:pt x="21" y="234"/>
                          <a:pt x="21" y="234"/>
                          <a:pt x="21" y="234"/>
                        </a:cubicBezTo>
                        <a:cubicBezTo>
                          <a:pt x="21" y="234"/>
                          <a:pt x="21" y="234"/>
                          <a:pt x="21" y="234"/>
                        </a:cubicBezTo>
                        <a:cubicBezTo>
                          <a:pt x="21" y="234"/>
                          <a:pt x="21" y="234"/>
                          <a:pt x="21" y="234"/>
                        </a:cubicBezTo>
                        <a:cubicBezTo>
                          <a:pt x="21" y="234"/>
                          <a:pt x="21" y="234"/>
                          <a:pt x="21" y="234"/>
                        </a:cubicBezTo>
                        <a:cubicBezTo>
                          <a:pt x="21" y="234"/>
                          <a:pt x="21" y="234"/>
                          <a:pt x="21" y="234"/>
                        </a:cubicBezTo>
                        <a:cubicBezTo>
                          <a:pt x="21" y="234"/>
                          <a:pt x="21" y="234"/>
                          <a:pt x="21" y="234"/>
                        </a:cubicBezTo>
                        <a:cubicBezTo>
                          <a:pt x="21" y="234"/>
                          <a:pt x="21" y="234"/>
                          <a:pt x="21" y="234"/>
                        </a:cubicBezTo>
                        <a:cubicBezTo>
                          <a:pt x="21" y="233"/>
                          <a:pt x="21" y="233"/>
                          <a:pt x="21" y="233"/>
                        </a:cubicBezTo>
                        <a:cubicBezTo>
                          <a:pt x="22" y="233"/>
                          <a:pt x="22" y="233"/>
                          <a:pt x="22" y="233"/>
                        </a:cubicBezTo>
                        <a:cubicBezTo>
                          <a:pt x="22" y="233"/>
                          <a:pt x="22" y="233"/>
                          <a:pt x="22" y="233"/>
                        </a:cubicBezTo>
                        <a:cubicBezTo>
                          <a:pt x="22" y="233"/>
                          <a:pt x="22" y="233"/>
                          <a:pt x="22" y="233"/>
                        </a:cubicBezTo>
                        <a:cubicBezTo>
                          <a:pt x="22" y="233"/>
                          <a:pt x="22" y="233"/>
                          <a:pt x="22" y="233"/>
                        </a:cubicBezTo>
                        <a:cubicBezTo>
                          <a:pt x="22" y="233"/>
                          <a:pt x="22" y="233"/>
                          <a:pt x="22" y="233"/>
                        </a:cubicBezTo>
                        <a:cubicBezTo>
                          <a:pt x="22" y="233"/>
                          <a:pt x="22" y="233"/>
                          <a:pt x="22" y="233"/>
                        </a:cubicBezTo>
                        <a:cubicBezTo>
                          <a:pt x="22" y="233"/>
                          <a:pt x="22" y="233"/>
                          <a:pt x="22" y="233"/>
                        </a:cubicBezTo>
                        <a:cubicBezTo>
                          <a:pt x="22" y="233"/>
                          <a:pt x="22" y="233"/>
                          <a:pt x="22" y="233"/>
                        </a:cubicBezTo>
                        <a:cubicBezTo>
                          <a:pt x="22" y="233"/>
                          <a:pt x="22" y="233"/>
                          <a:pt x="22" y="233"/>
                        </a:cubicBezTo>
                        <a:cubicBezTo>
                          <a:pt x="22" y="233"/>
                          <a:pt x="22" y="233"/>
                          <a:pt x="22" y="233"/>
                        </a:cubicBezTo>
                        <a:cubicBezTo>
                          <a:pt x="22" y="233"/>
                          <a:pt x="22" y="233"/>
                          <a:pt x="22" y="233"/>
                        </a:cubicBezTo>
                        <a:cubicBezTo>
                          <a:pt x="23" y="233"/>
                          <a:pt x="23" y="233"/>
                          <a:pt x="23" y="233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2"/>
                          <a:pt x="23" y="232"/>
                          <a:pt x="23" y="232"/>
                        </a:cubicBezTo>
                        <a:cubicBezTo>
                          <a:pt x="23" y="231"/>
                          <a:pt x="23" y="231"/>
                          <a:pt x="23" y="231"/>
                        </a:cubicBezTo>
                        <a:cubicBezTo>
                          <a:pt x="22" y="231"/>
                          <a:pt x="22" y="231"/>
                          <a:pt x="22" y="231"/>
                        </a:cubicBezTo>
                        <a:cubicBezTo>
                          <a:pt x="22" y="231"/>
                          <a:pt x="22" y="231"/>
                          <a:pt x="22" y="231"/>
                        </a:cubicBezTo>
                        <a:cubicBezTo>
                          <a:pt x="22" y="231"/>
                          <a:pt x="22" y="231"/>
                          <a:pt x="22" y="231"/>
                        </a:cubicBezTo>
                        <a:cubicBezTo>
                          <a:pt x="22" y="231"/>
                          <a:pt x="22" y="231"/>
                          <a:pt x="22" y="231"/>
                        </a:cubicBezTo>
                        <a:cubicBezTo>
                          <a:pt x="22" y="231"/>
                          <a:pt x="22" y="231"/>
                          <a:pt x="22" y="231"/>
                        </a:cubicBezTo>
                        <a:cubicBezTo>
                          <a:pt x="22" y="231"/>
                          <a:pt x="22" y="231"/>
                          <a:pt x="22" y="231"/>
                        </a:cubicBezTo>
                        <a:cubicBezTo>
                          <a:pt x="22" y="230"/>
                          <a:pt x="22" y="230"/>
                          <a:pt x="22" y="230"/>
                        </a:cubicBezTo>
                        <a:cubicBezTo>
                          <a:pt x="22" y="230"/>
                          <a:pt x="22" y="230"/>
                          <a:pt x="22" y="230"/>
                        </a:cubicBezTo>
                        <a:cubicBezTo>
                          <a:pt x="23" y="230"/>
                          <a:pt x="23" y="230"/>
                          <a:pt x="23" y="230"/>
                        </a:cubicBezTo>
                        <a:cubicBezTo>
                          <a:pt x="23" y="230"/>
                          <a:pt x="23" y="230"/>
                          <a:pt x="23" y="230"/>
                        </a:cubicBezTo>
                        <a:cubicBezTo>
                          <a:pt x="23" y="230"/>
                          <a:pt x="23" y="230"/>
                          <a:pt x="23" y="230"/>
                        </a:cubicBezTo>
                        <a:cubicBezTo>
                          <a:pt x="23" y="229"/>
                          <a:pt x="23" y="229"/>
                          <a:pt x="23" y="229"/>
                        </a:cubicBezTo>
                        <a:cubicBezTo>
                          <a:pt x="23" y="229"/>
                          <a:pt x="23" y="229"/>
                          <a:pt x="23" y="229"/>
                        </a:cubicBezTo>
                        <a:cubicBezTo>
                          <a:pt x="22" y="229"/>
                          <a:pt x="22" y="229"/>
                          <a:pt x="22" y="229"/>
                        </a:cubicBezTo>
                        <a:cubicBezTo>
                          <a:pt x="22" y="229"/>
                          <a:pt x="22" y="229"/>
                          <a:pt x="22" y="229"/>
                        </a:cubicBezTo>
                        <a:cubicBezTo>
                          <a:pt x="22" y="229"/>
                          <a:pt x="22" y="229"/>
                          <a:pt x="22" y="229"/>
                        </a:cubicBezTo>
                        <a:cubicBezTo>
                          <a:pt x="22" y="229"/>
                          <a:pt x="22" y="229"/>
                          <a:pt x="22" y="229"/>
                        </a:cubicBezTo>
                        <a:cubicBezTo>
                          <a:pt x="22" y="229"/>
                          <a:pt x="22" y="229"/>
                          <a:pt x="22" y="229"/>
                        </a:cubicBezTo>
                        <a:cubicBezTo>
                          <a:pt x="22" y="229"/>
                          <a:pt x="22" y="229"/>
                          <a:pt x="22" y="229"/>
                        </a:cubicBezTo>
                        <a:cubicBezTo>
                          <a:pt x="22" y="229"/>
                          <a:pt x="22" y="229"/>
                          <a:pt x="22" y="229"/>
                        </a:cubicBezTo>
                        <a:cubicBezTo>
                          <a:pt x="22" y="229"/>
                          <a:pt x="22" y="229"/>
                          <a:pt x="22" y="229"/>
                        </a:cubicBezTo>
                        <a:cubicBezTo>
                          <a:pt x="21" y="229"/>
                          <a:pt x="21" y="229"/>
                          <a:pt x="21" y="229"/>
                        </a:cubicBezTo>
                        <a:cubicBezTo>
                          <a:pt x="21" y="228"/>
                          <a:pt x="21" y="228"/>
                          <a:pt x="21" y="228"/>
                        </a:cubicBezTo>
                        <a:cubicBezTo>
                          <a:pt x="21" y="228"/>
                          <a:pt x="21" y="228"/>
                          <a:pt x="21" y="228"/>
                        </a:cubicBezTo>
                        <a:cubicBezTo>
                          <a:pt x="21" y="228"/>
                          <a:pt x="21" y="228"/>
                          <a:pt x="21" y="228"/>
                        </a:cubicBezTo>
                        <a:cubicBezTo>
                          <a:pt x="21" y="228"/>
                          <a:pt x="21" y="228"/>
                          <a:pt x="21" y="228"/>
                        </a:cubicBezTo>
                        <a:cubicBezTo>
                          <a:pt x="21" y="228"/>
                          <a:pt x="21" y="228"/>
                          <a:pt x="21" y="228"/>
                        </a:cubicBezTo>
                        <a:cubicBezTo>
                          <a:pt x="20" y="228"/>
                          <a:pt x="20" y="228"/>
                          <a:pt x="20" y="228"/>
                        </a:cubicBezTo>
                        <a:cubicBezTo>
                          <a:pt x="20" y="228"/>
                          <a:pt x="20" y="228"/>
                          <a:pt x="20" y="228"/>
                        </a:cubicBezTo>
                        <a:cubicBezTo>
                          <a:pt x="20" y="228"/>
                          <a:pt x="20" y="228"/>
                          <a:pt x="20" y="228"/>
                        </a:cubicBezTo>
                        <a:cubicBezTo>
                          <a:pt x="20" y="228"/>
                          <a:pt x="20" y="228"/>
                          <a:pt x="20" y="228"/>
                        </a:cubicBezTo>
                        <a:cubicBezTo>
                          <a:pt x="20" y="228"/>
                          <a:pt x="20" y="228"/>
                          <a:pt x="20" y="228"/>
                        </a:cubicBezTo>
                        <a:cubicBezTo>
                          <a:pt x="20" y="228"/>
                          <a:pt x="20" y="228"/>
                          <a:pt x="20" y="228"/>
                        </a:cubicBezTo>
                        <a:cubicBezTo>
                          <a:pt x="20" y="228"/>
                          <a:pt x="20" y="228"/>
                          <a:pt x="20" y="228"/>
                        </a:cubicBezTo>
                        <a:cubicBezTo>
                          <a:pt x="20" y="227"/>
                          <a:pt x="20" y="227"/>
                          <a:pt x="20" y="227"/>
                        </a:cubicBezTo>
                        <a:cubicBezTo>
                          <a:pt x="20" y="227"/>
                          <a:pt x="20" y="227"/>
                          <a:pt x="20" y="227"/>
                        </a:cubicBezTo>
                        <a:cubicBezTo>
                          <a:pt x="20" y="227"/>
                          <a:pt x="20" y="227"/>
                          <a:pt x="20" y="227"/>
                        </a:cubicBezTo>
                        <a:cubicBezTo>
                          <a:pt x="20" y="227"/>
                          <a:pt x="20" y="227"/>
                          <a:pt x="20" y="227"/>
                        </a:cubicBezTo>
                        <a:cubicBezTo>
                          <a:pt x="20" y="227"/>
                          <a:pt x="20" y="227"/>
                          <a:pt x="20" y="227"/>
                        </a:cubicBezTo>
                        <a:cubicBezTo>
                          <a:pt x="20" y="227"/>
                          <a:pt x="20" y="227"/>
                          <a:pt x="20" y="227"/>
                        </a:cubicBezTo>
                        <a:cubicBezTo>
                          <a:pt x="20" y="227"/>
                          <a:pt x="20" y="227"/>
                          <a:pt x="20" y="227"/>
                        </a:cubicBezTo>
                        <a:cubicBezTo>
                          <a:pt x="20" y="227"/>
                          <a:pt x="20" y="227"/>
                          <a:pt x="20" y="227"/>
                        </a:cubicBezTo>
                        <a:cubicBezTo>
                          <a:pt x="20" y="227"/>
                          <a:pt x="20" y="227"/>
                          <a:pt x="20" y="227"/>
                        </a:cubicBezTo>
                        <a:cubicBezTo>
                          <a:pt x="20" y="227"/>
                          <a:pt x="20" y="227"/>
                          <a:pt x="20" y="227"/>
                        </a:cubicBezTo>
                        <a:cubicBezTo>
                          <a:pt x="20" y="226"/>
                          <a:pt x="20" y="226"/>
                          <a:pt x="20" y="226"/>
                        </a:cubicBezTo>
                        <a:cubicBezTo>
                          <a:pt x="20" y="226"/>
                          <a:pt x="20" y="226"/>
                          <a:pt x="20" y="226"/>
                        </a:cubicBezTo>
                        <a:cubicBezTo>
                          <a:pt x="20" y="226"/>
                          <a:pt x="20" y="226"/>
                          <a:pt x="20" y="226"/>
                        </a:cubicBezTo>
                        <a:cubicBezTo>
                          <a:pt x="20" y="226"/>
                          <a:pt x="20" y="226"/>
                          <a:pt x="20" y="226"/>
                        </a:cubicBezTo>
                        <a:cubicBezTo>
                          <a:pt x="20" y="226"/>
                          <a:pt x="20" y="226"/>
                          <a:pt x="20" y="226"/>
                        </a:cubicBezTo>
                        <a:cubicBezTo>
                          <a:pt x="20" y="226"/>
                          <a:pt x="20" y="226"/>
                          <a:pt x="20" y="226"/>
                        </a:cubicBezTo>
                        <a:cubicBezTo>
                          <a:pt x="20" y="226"/>
                          <a:pt x="20" y="226"/>
                          <a:pt x="20" y="226"/>
                        </a:cubicBezTo>
                        <a:cubicBezTo>
                          <a:pt x="20" y="225"/>
                          <a:pt x="20" y="225"/>
                          <a:pt x="20" y="225"/>
                        </a:cubicBezTo>
                        <a:cubicBezTo>
                          <a:pt x="20" y="225"/>
                          <a:pt x="20" y="225"/>
                          <a:pt x="20" y="225"/>
                        </a:cubicBezTo>
                        <a:cubicBezTo>
                          <a:pt x="20" y="225"/>
                          <a:pt x="20" y="225"/>
                          <a:pt x="20" y="225"/>
                        </a:cubicBezTo>
                        <a:cubicBezTo>
                          <a:pt x="20" y="225"/>
                          <a:pt x="20" y="225"/>
                          <a:pt x="20" y="225"/>
                        </a:cubicBezTo>
                        <a:cubicBezTo>
                          <a:pt x="20" y="225"/>
                          <a:pt x="20" y="225"/>
                          <a:pt x="20" y="225"/>
                        </a:cubicBezTo>
                        <a:cubicBezTo>
                          <a:pt x="20" y="225"/>
                          <a:pt x="20" y="225"/>
                          <a:pt x="20" y="225"/>
                        </a:cubicBezTo>
                        <a:cubicBezTo>
                          <a:pt x="20" y="225"/>
                          <a:pt x="20" y="225"/>
                          <a:pt x="20" y="225"/>
                        </a:cubicBezTo>
                        <a:cubicBezTo>
                          <a:pt x="20" y="225"/>
                          <a:pt x="20" y="225"/>
                          <a:pt x="20" y="225"/>
                        </a:cubicBezTo>
                        <a:cubicBezTo>
                          <a:pt x="20" y="225"/>
                          <a:pt x="20" y="225"/>
                          <a:pt x="20" y="225"/>
                        </a:cubicBezTo>
                        <a:cubicBezTo>
                          <a:pt x="20" y="225"/>
                          <a:pt x="20" y="225"/>
                          <a:pt x="20" y="225"/>
                        </a:cubicBezTo>
                        <a:cubicBezTo>
                          <a:pt x="20" y="225"/>
                          <a:pt x="20" y="225"/>
                          <a:pt x="20" y="225"/>
                        </a:cubicBezTo>
                        <a:cubicBezTo>
                          <a:pt x="21" y="225"/>
                          <a:pt x="21" y="225"/>
                          <a:pt x="21" y="225"/>
                        </a:cubicBezTo>
                        <a:cubicBezTo>
                          <a:pt x="21" y="225"/>
                          <a:pt x="21" y="225"/>
                          <a:pt x="21" y="225"/>
                        </a:cubicBezTo>
                        <a:cubicBezTo>
                          <a:pt x="21" y="225"/>
                          <a:pt x="21" y="225"/>
                          <a:pt x="21" y="225"/>
                        </a:cubicBezTo>
                        <a:cubicBezTo>
                          <a:pt x="21" y="225"/>
                          <a:pt x="21" y="225"/>
                          <a:pt x="21" y="225"/>
                        </a:cubicBezTo>
                        <a:cubicBezTo>
                          <a:pt x="20" y="224"/>
                          <a:pt x="20" y="224"/>
                          <a:pt x="20" y="224"/>
                        </a:cubicBezTo>
                        <a:cubicBezTo>
                          <a:pt x="20" y="224"/>
                          <a:pt x="20" y="224"/>
                          <a:pt x="20" y="224"/>
                        </a:cubicBezTo>
                        <a:cubicBezTo>
                          <a:pt x="20" y="224"/>
                          <a:pt x="20" y="224"/>
                          <a:pt x="20" y="224"/>
                        </a:cubicBezTo>
                        <a:cubicBezTo>
                          <a:pt x="20" y="224"/>
                          <a:pt x="20" y="224"/>
                          <a:pt x="20" y="224"/>
                        </a:cubicBezTo>
                        <a:cubicBezTo>
                          <a:pt x="20" y="224"/>
                          <a:pt x="20" y="224"/>
                          <a:pt x="20" y="224"/>
                        </a:cubicBezTo>
                        <a:cubicBezTo>
                          <a:pt x="20" y="224"/>
                          <a:pt x="20" y="224"/>
                          <a:pt x="20" y="224"/>
                        </a:cubicBezTo>
                        <a:cubicBezTo>
                          <a:pt x="20" y="224"/>
                          <a:pt x="20" y="224"/>
                          <a:pt x="20" y="224"/>
                        </a:cubicBezTo>
                        <a:cubicBezTo>
                          <a:pt x="20" y="224"/>
                          <a:pt x="20" y="224"/>
                          <a:pt x="20" y="224"/>
                        </a:cubicBezTo>
                        <a:cubicBezTo>
                          <a:pt x="20" y="224"/>
                          <a:pt x="20" y="224"/>
                          <a:pt x="20" y="224"/>
                        </a:cubicBezTo>
                        <a:cubicBezTo>
                          <a:pt x="20" y="224"/>
                          <a:pt x="20" y="224"/>
                          <a:pt x="20" y="224"/>
                        </a:cubicBezTo>
                        <a:cubicBezTo>
                          <a:pt x="20" y="223"/>
                          <a:pt x="20" y="223"/>
                          <a:pt x="20" y="223"/>
                        </a:cubicBezTo>
                        <a:cubicBezTo>
                          <a:pt x="20" y="223"/>
                          <a:pt x="20" y="223"/>
                          <a:pt x="20" y="223"/>
                        </a:cubicBezTo>
                        <a:cubicBezTo>
                          <a:pt x="20" y="223"/>
                          <a:pt x="20" y="223"/>
                          <a:pt x="20" y="223"/>
                        </a:cubicBezTo>
                        <a:cubicBezTo>
                          <a:pt x="19" y="223"/>
                          <a:pt x="19" y="223"/>
                          <a:pt x="19" y="223"/>
                        </a:cubicBezTo>
                        <a:cubicBezTo>
                          <a:pt x="19" y="223"/>
                          <a:pt x="19" y="223"/>
                          <a:pt x="19" y="223"/>
                        </a:cubicBezTo>
                        <a:cubicBezTo>
                          <a:pt x="19" y="223"/>
                          <a:pt x="19" y="223"/>
                          <a:pt x="19" y="223"/>
                        </a:cubicBezTo>
                        <a:cubicBezTo>
                          <a:pt x="19" y="223"/>
                          <a:pt x="19" y="223"/>
                          <a:pt x="19" y="223"/>
                        </a:cubicBezTo>
                        <a:cubicBezTo>
                          <a:pt x="19" y="223"/>
                          <a:pt x="19" y="223"/>
                          <a:pt x="19" y="223"/>
                        </a:cubicBezTo>
                        <a:cubicBezTo>
                          <a:pt x="19" y="223"/>
                          <a:pt x="19" y="223"/>
                          <a:pt x="19" y="223"/>
                        </a:cubicBezTo>
                        <a:cubicBezTo>
                          <a:pt x="19" y="223"/>
                          <a:pt x="19" y="223"/>
                          <a:pt x="19" y="223"/>
                        </a:cubicBezTo>
                        <a:cubicBezTo>
                          <a:pt x="19" y="223"/>
                          <a:pt x="19" y="223"/>
                          <a:pt x="19" y="223"/>
                        </a:cubicBezTo>
                        <a:cubicBezTo>
                          <a:pt x="19" y="222"/>
                          <a:pt x="19" y="222"/>
                          <a:pt x="19" y="222"/>
                        </a:cubicBezTo>
                        <a:cubicBezTo>
                          <a:pt x="19" y="222"/>
                          <a:pt x="19" y="222"/>
                          <a:pt x="19" y="222"/>
                        </a:cubicBezTo>
                        <a:cubicBezTo>
                          <a:pt x="19" y="222"/>
                          <a:pt x="19" y="222"/>
                          <a:pt x="19" y="222"/>
                        </a:cubicBezTo>
                        <a:cubicBezTo>
                          <a:pt x="19" y="222"/>
                          <a:pt x="19" y="222"/>
                          <a:pt x="19" y="222"/>
                        </a:cubicBezTo>
                        <a:cubicBezTo>
                          <a:pt x="19" y="222"/>
                          <a:pt x="19" y="222"/>
                          <a:pt x="19" y="222"/>
                        </a:cubicBezTo>
                        <a:cubicBezTo>
                          <a:pt x="19" y="222"/>
                          <a:pt x="19" y="222"/>
                          <a:pt x="19" y="222"/>
                        </a:cubicBezTo>
                        <a:cubicBezTo>
                          <a:pt x="19" y="222"/>
                          <a:pt x="19" y="222"/>
                          <a:pt x="19" y="222"/>
                        </a:cubicBezTo>
                        <a:cubicBezTo>
                          <a:pt x="19" y="222"/>
                          <a:pt x="19" y="222"/>
                          <a:pt x="19" y="222"/>
                        </a:cubicBezTo>
                        <a:cubicBezTo>
                          <a:pt x="19" y="222"/>
                          <a:pt x="19" y="222"/>
                          <a:pt x="19" y="222"/>
                        </a:cubicBezTo>
                        <a:cubicBezTo>
                          <a:pt x="19" y="222"/>
                          <a:pt x="19" y="222"/>
                          <a:pt x="19" y="222"/>
                        </a:cubicBezTo>
                        <a:cubicBezTo>
                          <a:pt x="19" y="222"/>
                          <a:pt x="19" y="222"/>
                          <a:pt x="19" y="222"/>
                        </a:cubicBezTo>
                        <a:cubicBezTo>
                          <a:pt x="18" y="222"/>
                          <a:pt x="18" y="222"/>
                          <a:pt x="18" y="222"/>
                        </a:cubicBezTo>
                        <a:cubicBezTo>
                          <a:pt x="18" y="222"/>
                          <a:pt x="18" y="222"/>
                          <a:pt x="18" y="222"/>
                        </a:cubicBezTo>
                        <a:cubicBezTo>
                          <a:pt x="18" y="222"/>
                          <a:pt x="18" y="222"/>
                          <a:pt x="18" y="222"/>
                        </a:cubicBezTo>
                        <a:cubicBezTo>
                          <a:pt x="18" y="222"/>
                          <a:pt x="18" y="222"/>
                          <a:pt x="18" y="222"/>
                        </a:cubicBezTo>
                        <a:cubicBezTo>
                          <a:pt x="18" y="222"/>
                          <a:pt x="18" y="222"/>
                          <a:pt x="18" y="222"/>
                        </a:cubicBezTo>
                        <a:cubicBezTo>
                          <a:pt x="18" y="222"/>
                          <a:pt x="18" y="222"/>
                          <a:pt x="18" y="222"/>
                        </a:cubicBezTo>
                        <a:cubicBezTo>
                          <a:pt x="18" y="222"/>
                          <a:pt x="18" y="222"/>
                          <a:pt x="18" y="222"/>
                        </a:cubicBezTo>
                        <a:cubicBezTo>
                          <a:pt x="18" y="222"/>
                          <a:pt x="18" y="222"/>
                          <a:pt x="18" y="222"/>
                        </a:cubicBezTo>
                        <a:cubicBezTo>
                          <a:pt x="18" y="222"/>
                          <a:pt x="18" y="222"/>
                          <a:pt x="18" y="222"/>
                        </a:cubicBezTo>
                        <a:cubicBezTo>
                          <a:pt x="18" y="222"/>
                          <a:pt x="18" y="222"/>
                          <a:pt x="18" y="222"/>
                        </a:cubicBezTo>
                        <a:cubicBezTo>
                          <a:pt x="18" y="221"/>
                          <a:pt x="18" y="221"/>
                          <a:pt x="18" y="221"/>
                        </a:cubicBezTo>
                        <a:cubicBezTo>
                          <a:pt x="18" y="221"/>
                          <a:pt x="18" y="221"/>
                          <a:pt x="18" y="221"/>
                        </a:cubicBezTo>
                        <a:cubicBezTo>
                          <a:pt x="18" y="221"/>
                          <a:pt x="18" y="221"/>
                          <a:pt x="18" y="221"/>
                        </a:cubicBezTo>
                        <a:cubicBezTo>
                          <a:pt x="18" y="221"/>
                          <a:pt x="18" y="221"/>
                          <a:pt x="18" y="221"/>
                        </a:cubicBezTo>
                        <a:cubicBezTo>
                          <a:pt x="18" y="221"/>
                          <a:pt x="18" y="221"/>
                          <a:pt x="18" y="221"/>
                        </a:cubicBezTo>
                        <a:cubicBezTo>
                          <a:pt x="18" y="221"/>
                          <a:pt x="18" y="221"/>
                          <a:pt x="18" y="221"/>
                        </a:cubicBezTo>
                        <a:cubicBezTo>
                          <a:pt x="17" y="221"/>
                          <a:pt x="17" y="221"/>
                          <a:pt x="17" y="221"/>
                        </a:cubicBezTo>
                        <a:cubicBezTo>
                          <a:pt x="17" y="221"/>
                          <a:pt x="17" y="221"/>
                          <a:pt x="17" y="221"/>
                        </a:cubicBezTo>
                        <a:cubicBezTo>
                          <a:pt x="17" y="221"/>
                          <a:pt x="17" y="221"/>
                          <a:pt x="17" y="221"/>
                        </a:cubicBezTo>
                        <a:cubicBezTo>
                          <a:pt x="17" y="221"/>
                          <a:pt x="17" y="221"/>
                          <a:pt x="17" y="221"/>
                        </a:cubicBezTo>
                        <a:cubicBezTo>
                          <a:pt x="17" y="221"/>
                          <a:pt x="17" y="221"/>
                          <a:pt x="17" y="221"/>
                        </a:cubicBezTo>
                        <a:cubicBezTo>
                          <a:pt x="17" y="221"/>
                          <a:pt x="17" y="221"/>
                          <a:pt x="17" y="221"/>
                        </a:cubicBezTo>
                        <a:cubicBezTo>
                          <a:pt x="17" y="220"/>
                          <a:pt x="17" y="220"/>
                          <a:pt x="17" y="220"/>
                        </a:cubicBezTo>
                        <a:cubicBezTo>
                          <a:pt x="17" y="220"/>
                          <a:pt x="17" y="220"/>
                          <a:pt x="17" y="220"/>
                        </a:cubicBezTo>
                        <a:cubicBezTo>
                          <a:pt x="17" y="220"/>
                          <a:pt x="17" y="220"/>
                          <a:pt x="17" y="220"/>
                        </a:cubicBezTo>
                        <a:cubicBezTo>
                          <a:pt x="17" y="220"/>
                          <a:pt x="17" y="220"/>
                          <a:pt x="17" y="220"/>
                        </a:cubicBezTo>
                        <a:cubicBezTo>
                          <a:pt x="17" y="220"/>
                          <a:pt x="17" y="220"/>
                          <a:pt x="17" y="220"/>
                        </a:cubicBezTo>
                        <a:cubicBezTo>
                          <a:pt x="17" y="220"/>
                          <a:pt x="17" y="220"/>
                          <a:pt x="17" y="220"/>
                        </a:cubicBezTo>
                        <a:cubicBezTo>
                          <a:pt x="17" y="220"/>
                          <a:pt x="17" y="220"/>
                          <a:pt x="17" y="220"/>
                        </a:cubicBezTo>
                        <a:cubicBezTo>
                          <a:pt x="17" y="220"/>
                          <a:pt x="17" y="220"/>
                          <a:pt x="17" y="220"/>
                        </a:cubicBezTo>
                        <a:cubicBezTo>
                          <a:pt x="17" y="220"/>
                          <a:pt x="17" y="220"/>
                          <a:pt x="17" y="220"/>
                        </a:cubicBezTo>
                        <a:cubicBezTo>
                          <a:pt x="17" y="220"/>
                          <a:pt x="17" y="220"/>
                          <a:pt x="17" y="220"/>
                        </a:cubicBezTo>
                        <a:cubicBezTo>
                          <a:pt x="17" y="219"/>
                          <a:pt x="17" y="219"/>
                          <a:pt x="17" y="219"/>
                        </a:cubicBezTo>
                        <a:cubicBezTo>
                          <a:pt x="17" y="219"/>
                          <a:pt x="17" y="219"/>
                          <a:pt x="17" y="219"/>
                        </a:cubicBezTo>
                        <a:cubicBezTo>
                          <a:pt x="17" y="219"/>
                          <a:pt x="17" y="219"/>
                          <a:pt x="17" y="219"/>
                        </a:cubicBezTo>
                        <a:cubicBezTo>
                          <a:pt x="16" y="219"/>
                          <a:pt x="16" y="219"/>
                          <a:pt x="16" y="219"/>
                        </a:cubicBezTo>
                        <a:cubicBezTo>
                          <a:pt x="16" y="219"/>
                          <a:pt x="16" y="219"/>
                          <a:pt x="16" y="219"/>
                        </a:cubicBezTo>
                        <a:cubicBezTo>
                          <a:pt x="16" y="219"/>
                          <a:pt x="16" y="219"/>
                          <a:pt x="16" y="219"/>
                        </a:cubicBezTo>
                        <a:cubicBezTo>
                          <a:pt x="16" y="219"/>
                          <a:pt x="16" y="219"/>
                          <a:pt x="16" y="219"/>
                        </a:cubicBezTo>
                        <a:cubicBezTo>
                          <a:pt x="16" y="219"/>
                          <a:pt x="16" y="219"/>
                          <a:pt x="16" y="219"/>
                        </a:cubicBezTo>
                        <a:cubicBezTo>
                          <a:pt x="16" y="219"/>
                          <a:pt x="16" y="219"/>
                          <a:pt x="16" y="219"/>
                        </a:cubicBezTo>
                        <a:cubicBezTo>
                          <a:pt x="16" y="219"/>
                          <a:pt x="16" y="219"/>
                          <a:pt x="16" y="219"/>
                        </a:cubicBezTo>
                        <a:cubicBezTo>
                          <a:pt x="16" y="218"/>
                          <a:pt x="16" y="218"/>
                          <a:pt x="16" y="218"/>
                        </a:cubicBezTo>
                        <a:cubicBezTo>
                          <a:pt x="16" y="218"/>
                          <a:pt x="16" y="218"/>
                          <a:pt x="16" y="218"/>
                        </a:cubicBezTo>
                        <a:cubicBezTo>
                          <a:pt x="16" y="218"/>
                          <a:pt x="16" y="218"/>
                          <a:pt x="16" y="218"/>
                        </a:cubicBezTo>
                        <a:cubicBezTo>
                          <a:pt x="16" y="218"/>
                          <a:pt x="16" y="218"/>
                          <a:pt x="16" y="218"/>
                        </a:cubicBezTo>
                        <a:cubicBezTo>
                          <a:pt x="16" y="218"/>
                          <a:pt x="16" y="218"/>
                          <a:pt x="16" y="218"/>
                        </a:cubicBezTo>
                        <a:cubicBezTo>
                          <a:pt x="16" y="218"/>
                          <a:pt x="16" y="218"/>
                          <a:pt x="16" y="218"/>
                        </a:cubicBezTo>
                        <a:cubicBezTo>
                          <a:pt x="16" y="218"/>
                          <a:pt x="16" y="218"/>
                          <a:pt x="16" y="218"/>
                        </a:cubicBezTo>
                        <a:cubicBezTo>
                          <a:pt x="16" y="217"/>
                          <a:pt x="16" y="217"/>
                          <a:pt x="16" y="217"/>
                        </a:cubicBezTo>
                        <a:cubicBezTo>
                          <a:pt x="16" y="217"/>
                          <a:pt x="16" y="217"/>
                          <a:pt x="16" y="217"/>
                        </a:cubicBezTo>
                        <a:cubicBezTo>
                          <a:pt x="16" y="217"/>
                          <a:pt x="16" y="217"/>
                          <a:pt x="16" y="217"/>
                        </a:cubicBezTo>
                        <a:cubicBezTo>
                          <a:pt x="16" y="217"/>
                          <a:pt x="16" y="217"/>
                          <a:pt x="16" y="217"/>
                        </a:cubicBezTo>
                        <a:cubicBezTo>
                          <a:pt x="16" y="217"/>
                          <a:pt x="16" y="217"/>
                          <a:pt x="16" y="217"/>
                        </a:cubicBezTo>
                        <a:cubicBezTo>
                          <a:pt x="16" y="217"/>
                          <a:pt x="16" y="217"/>
                          <a:pt x="16" y="217"/>
                        </a:cubicBezTo>
                        <a:cubicBezTo>
                          <a:pt x="16" y="217"/>
                          <a:pt x="16" y="217"/>
                          <a:pt x="16" y="217"/>
                        </a:cubicBezTo>
                        <a:cubicBezTo>
                          <a:pt x="16" y="217"/>
                          <a:pt x="16" y="217"/>
                          <a:pt x="16" y="217"/>
                        </a:cubicBezTo>
                        <a:cubicBezTo>
                          <a:pt x="16" y="217"/>
                          <a:pt x="16" y="217"/>
                          <a:pt x="16" y="217"/>
                        </a:cubicBezTo>
                        <a:cubicBezTo>
                          <a:pt x="16" y="216"/>
                          <a:pt x="16" y="216"/>
                          <a:pt x="16" y="216"/>
                        </a:cubicBezTo>
                        <a:cubicBezTo>
                          <a:pt x="16" y="216"/>
                          <a:pt x="16" y="216"/>
                          <a:pt x="16" y="216"/>
                        </a:cubicBezTo>
                        <a:cubicBezTo>
                          <a:pt x="16" y="216"/>
                          <a:pt x="16" y="216"/>
                          <a:pt x="16" y="216"/>
                        </a:cubicBezTo>
                        <a:cubicBezTo>
                          <a:pt x="16" y="216"/>
                          <a:pt x="16" y="216"/>
                          <a:pt x="16" y="216"/>
                        </a:cubicBezTo>
                        <a:cubicBezTo>
                          <a:pt x="16" y="216"/>
                          <a:pt x="16" y="216"/>
                          <a:pt x="16" y="216"/>
                        </a:cubicBezTo>
                        <a:cubicBezTo>
                          <a:pt x="16" y="216"/>
                          <a:pt x="16" y="216"/>
                          <a:pt x="16" y="216"/>
                        </a:cubicBezTo>
                        <a:cubicBezTo>
                          <a:pt x="16" y="216"/>
                          <a:pt x="16" y="216"/>
                          <a:pt x="16" y="216"/>
                        </a:cubicBezTo>
                        <a:cubicBezTo>
                          <a:pt x="16" y="216"/>
                          <a:pt x="16" y="216"/>
                          <a:pt x="16" y="216"/>
                        </a:cubicBezTo>
                        <a:cubicBezTo>
                          <a:pt x="16" y="215"/>
                          <a:pt x="16" y="215"/>
                          <a:pt x="16" y="215"/>
                        </a:cubicBezTo>
                        <a:cubicBezTo>
                          <a:pt x="16" y="215"/>
                          <a:pt x="16" y="215"/>
                          <a:pt x="16" y="215"/>
                        </a:cubicBezTo>
                        <a:cubicBezTo>
                          <a:pt x="16" y="215"/>
                          <a:pt x="16" y="215"/>
                          <a:pt x="16" y="215"/>
                        </a:cubicBezTo>
                        <a:cubicBezTo>
                          <a:pt x="16" y="215"/>
                          <a:pt x="16" y="215"/>
                          <a:pt x="16" y="215"/>
                        </a:cubicBezTo>
                        <a:cubicBezTo>
                          <a:pt x="16" y="215"/>
                          <a:pt x="16" y="215"/>
                          <a:pt x="16" y="215"/>
                        </a:cubicBezTo>
                        <a:cubicBezTo>
                          <a:pt x="16" y="215"/>
                          <a:pt x="16" y="215"/>
                          <a:pt x="16" y="215"/>
                        </a:cubicBezTo>
                        <a:cubicBezTo>
                          <a:pt x="16" y="215"/>
                          <a:pt x="16" y="215"/>
                          <a:pt x="16" y="215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5" y="214"/>
                          <a:pt x="15" y="214"/>
                          <a:pt x="15" y="214"/>
                        </a:cubicBezTo>
                        <a:cubicBezTo>
                          <a:pt x="15" y="214"/>
                          <a:pt x="15" y="214"/>
                          <a:pt x="15" y="214"/>
                        </a:cubicBezTo>
                        <a:cubicBezTo>
                          <a:pt x="15" y="214"/>
                          <a:pt x="15" y="214"/>
                          <a:pt x="15" y="214"/>
                        </a:cubicBezTo>
                        <a:cubicBezTo>
                          <a:pt x="15" y="214"/>
                          <a:pt x="15" y="214"/>
                          <a:pt x="15" y="214"/>
                        </a:cubicBezTo>
                        <a:cubicBezTo>
                          <a:pt x="15" y="214"/>
                          <a:pt x="15" y="214"/>
                          <a:pt x="15" y="214"/>
                        </a:cubicBezTo>
                        <a:cubicBezTo>
                          <a:pt x="15" y="214"/>
                          <a:pt x="15" y="214"/>
                          <a:pt x="15" y="214"/>
                        </a:cubicBezTo>
                        <a:cubicBezTo>
                          <a:pt x="15" y="214"/>
                          <a:pt x="15" y="214"/>
                          <a:pt x="15" y="214"/>
                        </a:cubicBezTo>
                        <a:cubicBezTo>
                          <a:pt x="15" y="214"/>
                          <a:pt x="15" y="214"/>
                          <a:pt x="15" y="214"/>
                        </a:cubicBezTo>
                        <a:cubicBezTo>
                          <a:pt x="14" y="214"/>
                          <a:pt x="14" y="214"/>
                          <a:pt x="14" y="214"/>
                        </a:cubicBezTo>
                        <a:cubicBezTo>
                          <a:pt x="14" y="214"/>
                          <a:pt x="14" y="214"/>
                          <a:pt x="14" y="214"/>
                        </a:cubicBezTo>
                        <a:cubicBezTo>
                          <a:pt x="14" y="214"/>
                          <a:pt x="14" y="214"/>
                          <a:pt x="14" y="214"/>
                        </a:cubicBezTo>
                        <a:cubicBezTo>
                          <a:pt x="14" y="213"/>
                          <a:pt x="14" y="213"/>
                          <a:pt x="14" y="213"/>
                        </a:cubicBezTo>
                        <a:cubicBezTo>
                          <a:pt x="14" y="213"/>
                          <a:pt x="14" y="213"/>
                          <a:pt x="14" y="213"/>
                        </a:cubicBezTo>
                        <a:cubicBezTo>
                          <a:pt x="14" y="213"/>
                          <a:pt x="14" y="213"/>
                          <a:pt x="14" y="213"/>
                        </a:cubicBezTo>
                        <a:cubicBezTo>
                          <a:pt x="14" y="213"/>
                          <a:pt x="14" y="213"/>
                          <a:pt x="14" y="213"/>
                        </a:cubicBezTo>
                        <a:cubicBezTo>
                          <a:pt x="14" y="213"/>
                          <a:pt x="14" y="213"/>
                          <a:pt x="14" y="213"/>
                        </a:cubicBezTo>
                        <a:cubicBezTo>
                          <a:pt x="14" y="213"/>
                          <a:pt x="14" y="213"/>
                          <a:pt x="14" y="213"/>
                        </a:cubicBezTo>
                        <a:cubicBezTo>
                          <a:pt x="13" y="213"/>
                          <a:pt x="13" y="213"/>
                          <a:pt x="13" y="213"/>
                        </a:cubicBezTo>
                        <a:cubicBezTo>
                          <a:pt x="13" y="213"/>
                          <a:pt x="13" y="213"/>
                          <a:pt x="13" y="213"/>
                        </a:cubicBezTo>
                        <a:cubicBezTo>
                          <a:pt x="13" y="213"/>
                          <a:pt x="13" y="213"/>
                          <a:pt x="13" y="213"/>
                        </a:cubicBezTo>
                        <a:cubicBezTo>
                          <a:pt x="13" y="212"/>
                          <a:pt x="13" y="212"/>
                          <a:pt x="13" y="212"/>
                        </a:cubicBezTo>
                        <a:cubicBezTo>
                          <a:pt x="13" y="212"/>
                          <a:pt x="13" y="212"/>
                          <a:pt x="13" y="212"/>
                        </a:cubicBezTo>
                        <a:cubicBezTo>
                          <a:pt x="13" y="212"/>
                          <a:pt x="13" y="212"/>
                          <a:pt x="13" y="212"/>
                        </a:cubicBezTo>
                        <a:cubicBezTo>
                          <a:pt x="13" y="212"/>
                          <a:pt x="13" y="212"/>
                          <a:pt x="13" y="212"/>
                        </a:cubicBezTo>
                        <a:cubicBezTo>
                          <a:pt x="13" y="212"/>
                          <a:pt x="13" y="212"/>
                          <a:pt x="13" y="212"/>
                        </a:cubicBezTo>
                        <a:cubicBezTo>
                          <a:pt x="13" y="211"/>
                          <a:pt x="13" y="211"/>
                          <a:pt x="13" y="211"/>
                        </a:cubicBezTo>
                        <a:cubicBezTo>
                          <a:pt x="13" y="211"/>
                          <a:pt x="13" y="211"/>
                          <a:pt x="13" y="211"/>
                        </a:cubicBezTo>
                        <a:cubicBezTo>
                          <a:pt x="13" y="211"/>
                          <a:pt x="13" y="211"/>
                          <a:pt x="13" y="211"/>
                        </a:cubicBezTo>
                        <a:cubicBezTo>
                          <a:pt x="13" y="211"/>
                          <a:pt x="13" y="211"/>
                          <a:pt x="13" y="211"/>
                        </a:cubicBezTo>
                        <a:cubicBezTo>
                          <a:pt x="13" y="211"/>
                          <a:pt x="13" y="211"/>
                          <a:pt x="13" y="211"/>
                        </a:cubicBezTo>
                        <a:cubicBezTo>
                          <a:pt x="13" y="211"/>
                          <a:pt x="13" y="211"/>
                          <a:pt x="13" y="211"/>
                        </a:cubicBezTo>
                        <a:cubicBezTo>
                          <a:pt x="13" y="211"/>
                          <a:pt x="13" y="211"/>
                          <a:pt x="13" y="211"/>
                        </a:cubicBezTo>
                        <a:cubicBezTo>
                          <a:pt x="13" y="211"/>
                          <a:pt x="13" y="211"/>
                          <a:pt x="13" y="211"/>
                        </a:cubicBezTo>
                        <a:cubicBezTo>
                          <a:pt x="13" y="210"/>
                          <a:pt x="13" y="210"/>
                          <a:pt x="13" y="210"/>
                        </a:cubicBezTo>
                        <a:cubicBezTo>
                          <a:pt x="13" y="210"/>
                          <a:pt x="13" y="210"/>
                          <a:pt x="13" y="210"/>
                        </a:cubicBezTo>
                        <a:cubicBezTo>
                          <a:pt x="13" y="210"/>
                          <a:pt x="13" y="210"/>
                          <a:pt x="13" y="210"/>
                        </a:cubicBezTo>
                        <a:cubicBezTo>
                          <a:pt x="13" y="210"/>
                          <a:pt x="13" y="210"/>
                          <a:pt x="13" y="210"/>
                        </a:cubicBezTo>
                        <a:cubicBezTo>
                          <a:pt x="12" y="210"/>
                          <a:pt x="12" y="210"/>
                          <a:pt x="12" y="210"/>
                        </a:cubicBezTo>
                        <a:cubicBezTo>
                          <a:pt x="12" y="210"/>
                          <a:pt x="12" y="210"/>
                          <a:pt x="12" y="210"/>
                        </a:cubicBezTo>
                        <a:cubicBezTo>
                          <a:pt x="12" y="209"/>
                          <a:pt x="12" y="209"/>
                          <a:pt x="12" y="209"/>
                        </a:cubicBezTo>
                        <a:cubicBezTo>
                          <a:pt x="12" y="209"/>
                          <a:pt x="12" y="209"/>
                          <a:pt x="12" y="209"/>
                        </a:cubicBezTo>
                        <a:cubicBezTo>
                          <a:pt x="12" y="209"/>
                          <a:pt x="12" y="209"/>
                          <a:pt x="12" y="209"/>
                        </a:cubicBezTo>
                        <a:cubicBezTo>
                          <a:pt x="12" y="209"/>
                          <a:pt x="12" y="209"/>
                          <a:pt x="12" y="209"/>
                        </a:cubicBezTo>
                        <a:cubicBezTo>
                          <a:pt x="12" y="209"/>
                          <a:pt x="12" y="209"/>
                          <a:pt x="12" y="209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7"/>
                          <a:pt x="12" y="207"/>
                          <a:pt x="12" y="207"/>
                        </a:cubicBezTo>
                        <a:cubicBezTo>
                          <a:pt x="12" y="207"/>
                          <a:pt x="12" y="207"/>
                          <a:pt x="12" y="207"/>
                        </a:cubicBezTo>
                        <a:cubicBezTo>
                          <a:pt x="12" y="207"/>
                          <a:pt x="12" y="207"/>
                          <a:pt x="12" y="207"/>
                        </a:cubicBezTo>
                        <a:cubicBezTo>
                          <a:pt x="12" y="207"/>
                          <a:pt x="12" y="207"/>
                          <a:pt x="12" y="207"/>
                        </a:cubicBezTo>
                        <a:cubicBezTo>
                          <a:pt x="12" y="206"/>
                          <a:pt x="12" y="206"/>
                          <a:pt x="12" y="206"/>
                        </a:cubicBezTo>
                        <a:cubicBezTo>
                          <a:pt x="12" y="206"/>
                          <a:pt x="12" y="206"/>
                          <a:pt x="12" y="206"/>
                        </a:cubicBezTo>
                        <a:cubicBezTo>
                          <a:pt x="12" y="206"/>
                          <a:pt x="12" y="206"/>
                          <a:pt x="12" y="206"/>
                        </a:cubicBezTo>
                        <a:cubicBezTo>
                          <a:pt x="12" y="206"/>
                          <a:pt x="12" y="206"/>
                          <a:pt x="12" y="206"/>
                        </a:cubicBezTo>
                        <a:cubicBezTo>
                          <a:pt x="12" y="206"/>
                          <a:pt x="12" y="206"/>
                          <a:pt x="12" y="206"/>
                        </a:cubicBezTo>
                        <a:cubicBezTo>
                          <a:pt x="12" y="206"/>
                          <a:pt x="12" y="206"/>
                          <a:pt x="12" y="206"/>
                        </a:cubicBezTo>
                        <a:cubicBezTo>
                          <a:pt x="12" y="206"/>
                          <a:pt x="12" y="206"/>
                          <a:pt x="12" y="206"/>
                        </a:cubicBezTo>
                        <a:cubicBezTo>
                          <a:pt x="12" y="206"/>
                          <a:pt x="12" y="206"/>
                          <a:pt x="12" y="206"/>
                        </a:cubicBez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12" y="205"/>
                          <a:pt x="12" y="205"/>
                          <a:pt x="12" y="205"/>
                        </a:cubicBezTo>
                        <a:cubicBezTo>
                          <a:pt x="12" y="205"/>
                          <a:pt x="12" y="205"/>
                          <a:pt x="12" y="205"/>
                        </a:cubicBezTo>
                        <a:cubicBezTo>
                          <a:pt x="12" y="205"/>
                          <a:pt x="12" y="205"/>
                          <a:pt x="12" y="205"/>
                        </a:cubicBezTo>
                        <a:cubicBezTo>
                          <a:pt x="12" y="205"/>
                          <a:pt x="12" y="205"/>
                          <a:pt x="12" y="205"/>
                        </a:cubicBezTo>
                        <a:cubicBezTo>
                          <a:pt x="11" y="205"/>
                          <a:pt x="11" y="205"/>
                          <a:pt x="11" y="205"/>
                        </a:cubicBezTo>
                        <a:cubicBezTo>
                          <a:pt x="11" y="205"/>
                          <a:pt x="11" y="205"/>
                          <a:pt x="11" y="205"/>
                        </a:cubicBezTo>
                        <a:cubicBezTo>
                          <a:pt x="12" y="205"/>
                          <a:pt x="12" y="205"/>
                          <a:pt x="12" y="205"/>
                        </a:cubicBezTo>
                        <a:cubicBezTo>
                          <a:pt x="12" y="205"/>
                          <a:pt x="12" y="205"/>
                          <a:pt x="12" y="205"/>
                        </a:cubicBezTo>
                        <a:cubicBezTo>
                          <a:pt x="12" y="205"/>
                          <a:pt x="12" y="205"/>
                          <a:pt x="12" y="205"/>
                        </a:cubicBezTo>
                        <a:cubicBezTo>
                          <a:pt x="12" y="205"/>
                          <a:pt x="12" y="205"/>
                          <a:pt x="12" y="205"/>
                        </a:cubicBezTo>
                        <a:cubicBezTo>
                          <a:pt x="12" y="204"/>
                          <a:pt x="12" y="204"/>
                          <a:pt x="12" y="204"/>
                        </a:cubicBezTo>
                        <a:cubicBezTo>
                          <a:pt x="12" y="204"/>
                          <a:pt x="12" y="204"/>
                          <a:pt x="12" y="204"/>
                        </a:cubicBezTo>
                        <a:cubicBezTo>
                          <a:pt x="12" y="204"/>
                          <a:pt x="12" y="204"/>
                          <a:pt x="12" y="204"/>
                        </a:cubicBezTo>
                        <a:cubicBezTo>
                          <a:pt x="12" y="204"/>
                          <a:pt x="12" y="204"/>
                          <a:pt x="12" y="204"/>
                        </a:cubicBezTo>
                        <a:cubicBezTo>
                          <a:pt x="12" y="204"/>
                          <a:pt x="12" y="204"/>
                          <a:pt x="12" y="204"/>
                        </a:cubicBezTo>
                        <a:cubicBezTo>
                          <a:pt x="12" y="204"/>
                          <a:pt x="12" y="204"/>
                          <a:pt x="12" y="204"/>
                        </a:cubicBezTo>
                        <a:cubicBezTo>
                          <a:pt x="12" y="204"/>
                          <a:pt x="12" y="204"/>
                          <a:pt x="12" y="204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1"/>
                          <a:pt x="12" y="201"/>
                          <a:pt x="12" y="201"/>
                        </a:cubicBezTo>
                        <a:cubicBezTo>
                          <a:pt x="12" y="201"/>
                          <a:pt x="12" y="201"/>
                          <a:pt x="12" y="201"/>
                        </a:cubicBezTo>
                        <a:cubicBezTo>
                          <a:pt x="12" y="201"/>
                          <a:pt x="12" y="201"/>
                          <a:pt x="12" y="201"/>
                        </a:cubicBezTo>
                        <a:cubicBezTo>
                          <a:pt x="12" y="201"/>
                          <a:pt x="12" y="201"/>
                          <a:pt x="12" y="201"/>
                        </a:cubicBezTo>
                        <a:cubicBezTo>
                          <a:pt x="12" y="201"/>
                          <a:pt x="12" y="201"/>
                          <a:pt x="12" y="201"/>
                        </a:cubicBezTo>
                        <a:cubicBezTo>
                          <a:pt x="12" y="200"/>
                          <a:pt x="12" y="200"/>
                          <a:pt x="12" y="200"/>
                        </a:cubicBezTo>
                        <a:cubicBezTo>
                          <a:pt x="12" y="200"/>
                          <a:pt x="12" y="200"/>
                          <a:pt x="12" y="200"/>
                        </a:cubicBezTo>
                        <a:cubicBezTo>
                          <a:pt x="12" y="200"/>
                          <a:pt x="12" y="200"/>
                          <a:pt x="12" y="200"/>
                        </a:cubicBezTo>
                        <a:cubicBezTo>
                          <a:pt x="12" y="200"/>
                          <a:pt x="12" y="200"/>
                          <a:pt x="12" y="200"/>
                        </a:cubicBezTo>
                        <a:cubicBezTo>
                          <a:pt x="12" y="200"/>
                          <a:pt x="12" y="200"/>
                          <a:pt x="12" y="200"/>
                        </a:cubicBezTo>
                        <a:cubicBezTo>
                          <a:pt x="12" y="200"/>
                          <a:pt x="12" y="200"/>
                          <a:pt x="12" y="200"/>
                        </a:cubicBezTo>
                        <a:cubicBezTo>
                          <a:pt x="12" y="200"/>
                          <a:pt x="12" y="200"/>
                          <a:pt x="12" y="200"/>
                        </a:cubicBezTo>
                        <a:cubicBezTo>
                          <a:pt x="12" y="200"/>
                          <a:pt x="12" y="200"/>
                          <a:pt x="12" y="200"/>
                        </a:cubicBezTo>
                        <a:cubicBezTo>
                          <a:pt x="12" y="199"/>
                          <a:pt x="12" y="199"/>
                          <a:pt x="12" y="199"/>
                        </a:cubicBezTo>
                        <a:cubicBezTo>
                          <a:pt x="12" y="199"/>
                          <a:pt x="12" y="199"/>
                          <a:pt x="12" y="199"/>
                        </a:cubicBezTo>
                        <a:cubicBezTo>
                          <a:pt x="12" y="198"/>
                          <a:pt x="12" y="198"/>
                          <a:pt x="12" y="198"/>
                        </a:cubicBezTo>
                        <a:cubicBezTo>
                          <a:pt x="12" y="198"/>
                          <a:pt x="12" y="198"/>
                          <a:pt x="12" y="198"/>
                        </a:cubicBezTo>
                        <a:cubicBezTo>
                          <a:pt x="12" y="198"/>
                          <a:pt x="12" y="198"/>
                          <a:pt x="12" y="198"/>
                        </a:cubicBezTo>
                        <a:cubicBezTo>
                          <a:pt x="12" y="198"/>
                          <a:pt x="12" y="198"/>
                          <a:pt x="12" y="198"/>
                        </a:cubicBezTo>
                        <a:cubicBezTo>
                          <a:pt x="12" y="198"/>
                          <a:pt x="12" y="198"/>
                          <a:pt x="12" y="198"/>
                        </a:cubicBezTo>
                        <a:cubicBezTo>
                          <a:pt x="12" y="198"/>
                          <a:pt x="12" y="198"/>
                          <a:pt x="12" y="198"/>
                        </a:cubicBezTo>
                        <a:cubicBezTo>
                          <a:pt x="12" y="198"/>
                          <a:pt x="12" y="198"/>
                          <a:pt x="12" y="198"/>
                        </a:cubicBezTo>
                        <a:cubicBezTo>
                          <a:pt x="12" y="197"/>
                          <a:pt x="12" y="197"/>
                          <a:pt x="12" y="197"/>
                        </a:cubicBezTo>
                        <a:cubicBezTo>
                          <a:pt x="12" y="197"/>
                          <a:pt x="12" y="197"/>
                          <a:pt x="12" y="197"/>
                        </a:cubicBezTo>
                        <a:cubicBezTo>
                          <a:pt x="12" y="197"/>
                          <a:pt x="12" y="197"/>
                          <a:pt x="12" y="197"/>
                        </a:cubicBezTo>
                        <a:cubicBezTo>
                          <a:pt x="12" y="197"/>
                          <a:pt x="12" y="197"/>
                          <a:pt x="12" y="197"/>
                        </a:cubicBezTo>
                        <a:cubicBezTo>
                          <a:pt x="12" y="197"/>
                          <a:pt x="12" y="197"/>
                          <a:pt x="12" y="197"/>
                        </a:cubicBezTo>
                        <a:cubicBezTo>
                          <a:pt x="12" y="197"/>
                          <a:pt x="12" y="197"/>
                          <a:pt x="12" y="197"/>
                        </a:cubicBezTo>
                        <a:cubicBezTo>
                          <a:pt x="12" y="197"/>
                          <a:pt x="12" y="197"/>
                          <a:pt x="12" y="197"/>
                        </a:cubicBezTo>
                        <a:cubicBezTo>
                          <a:pt x="12" y="196"/>
                          <a:pt x="12" y="196"/>
                          <a:pt x="12" y="196"/>
                        </a:cubicBezTo>
                        <a:cubicBezTo>
                          <a:pt x="12" y="196"/>
                          <a:pt x="12" y="196"/>
                          <a:pt x="12" y="196"/>
                        </a:cubicBezTo>
                        <a:cubicBezTo>
                          <a:pt x="12" y="196"/>
                          <a:pt x="12" y="196"/>
                          <a:pt x="12" y="196"/>
                        </a:cubicBezTo>
                        <a:cubicBezTo>
                          <a:pt x="12" y="196"/>
                          <a:pt x="12" y="196"/>
                          <a:pt x="12" y="196"/>
                        </a:cubicBezTo>
                        <a:cubicBezTo>
                          <a:pt x="12" y="196"/>
                          <a:pt x="12" y="196"/>
                          <a:pt x="12" y="196"/>
                        </a:cubicBezTo>
                        <a:cubicBezTo>
                          <a:pt x="12" y="196"/>
                          <a:pt x="12" y="196"/>
                          <a:pt x="12" y="196"/>
                        </a:cubicBezTo>
                        <a:cubicBezTo>
                          <a:pt x="12" y="196"/>
                          <a:pt x="12" y="196"/>
                          <a:pt x="12" y="196"/>
                        </a:cubicBezTo>
                        <a:cubicBezTo>
                          <a:pt x="12" y="196"/>
                          <a:pt x="12" y="196"/>
                          <a:pt x="12" y="196"/>
                        </a:cubicBezTo>
                        <a:cubicBezTo>
                          <a:pt x="12" y="196"/>
                          <a:pt x="12" y="196"/>
                          <a:pt x="12" y="196"/>
                        </a:cubicBezTo>
                        <a:cubicBezTo>
                          <a:pt x="13" y="195"/>
                          <a:pt x="13" y="195"/>
                          <a:pt x="13" y="195"/>
                        </a:cubicBezTo>
                        <a:cubicBezTo>
                          <a:pt x="13" y="195"/>
                          <a:pt x="13" y="195"/>
                          <a:pt x="13" y="195"/>
                        </a:cubicBezTo>
                        <a:cubicBezTo>
                          <a:pt x="13" y="195"/>
                          <a:pt x="13" y="195"/>
                          <a:pt x="13" y="195"/>
                        </a:cubicBezTo>
                        <a:cubicBezTo>
                          <a:pt x="13" y="195"/>
                          <a:pt x="13" y="195"/>
                          <a:pt x="13" y="195"/>
                        </a:cubicBezTo>
                        <a:cubicBezTo>
                          <a:pt x="13" y="195"/>
                          <a:pt x="13" y="195"/>
                          <a:pt x="13" y="195"/>
                        </a:cubicBezTo>
                        <a:cubicBezTo>
                          <a:pt x="13" y="195"/>
                          <a:pt x="13" y="195"/>
                          <a:pt x="13" y="195"/>
                        </a:cubicBezTo>
                        <a:cubicBezTo>
                          <a:pt x="13" y="195"/>
                          <a:pt x="13" y="195"/>
                          <a:pt x="13" y="195"/>
                        </a:cubicBezTo>
                        <a:cubicBezTo>
                          <a:pt x="13" y="194"/>
                          <a:pt x="13" y="194"/>
                          <a:pt x="13" y="194"/>
                        </a:cubicBezTo>
                        <a:cubicBezTo>
                          <a:pt x="13" y="194"/>
                          <a:pt x="13" y="194"/>
                          <a:pt x="13" y="194"/>
                        </a:cubicBezTo>
                        <a:cubicBezTo>
                          <a:pt x="13" y="194"/>
                          <a:pt x="13" y="194"/>
                          <a:pt x="13" y="194"/>
                        </a:cubicBezTo>
                        <a:cubicBezTo>
                          <a:pt x="14" y="194"/>
                          <a:pt x="14" y="194"/>
                          <a:pt x="14" y="194"/>
                        </a:cubicBezTo>
                        <a:cubicBezTo>
                          <a:pt x="14" y="194"/>
                          <a:pt x="14" y="194"/>
                          <a:pt x="14" y="194"/>
                        </a:cubicBezTo>
                        <a:cubicBezTo>
                          <a:pt x="14" y="194"/>
                          <a:pt x="14" y="194"/>
                          <a:pt x="14" y="194"/>
                        </a:cubicBezTo>
                        <a:cubicBezTo>
                          <a:pt x="14" y="194"/>
                          <a:pt x="14" y="194"/>
                          <a:pt x="14" y="194"/>
                        </a:cubicBezTo>
                        <a:cubicBezTo>
                          <a:pt x="14" y="194"/>
                          <a:pt x="14" y="194"/>
                          <a:pt x="14" y="194"/>
                        </a:cubicBezTo>
                        <a:cubicBezTo>
                          <a:pt x="14" y="194"/>
                          <a:pt x="14" y="194"/>
                          <a:pt x="14" y="194"/>
                        </a:cubicBezTo>
                        <a:cubicBezTo>
                          <a:pt x="14" y="194"/>
                          <a:pt x="14" y="194"/>
                          <a:pt x="14" y="194"/>
                        </a:cubicBezTo>
                        <a:cubicBezTo>
                          <a:pt x="14" y="194"/>
                          <a:pt x="14" y="194"/>
                          <a:pt x="14" y="194"/>
                        </a:cubicBezTo>
                        <a:cubicBezTo>
                          <a:pt x="14" y="193"/>
                          <a:pt x="14" y="193"/>
                          <a:pt x="14" y="193"/>
                        </a:cubicBezTo>
                        <a:cubicBezTo>
                          <a:pt x="14" y="193"/>
                          <a:pt x="14" y="193"/>
                          <a:pt x="14" y="193"/>
                        </a:cubicBezTo>
                        <a:cubicBezTo>
                          <a:pt x="14" y="193"/>
                          <a:pt x="14" y="193"/>
                          <a:pt x="14" y="193"/>
                        </a:cubicBezTo>
                        <a:cubicBezTo>
                          <a:pt x="14" y="193"/>
                          <a:pt x="14" y="193"/>
                          <a:pt x="14" y="193"/>
                        </a:cubicBezTo>
                        <a:cubicBezTo>
                          <a:pt x="14" y="193"/>
                          <a:pt x="14" y="193"/>
                          <a:pt x="14" y="193"/>
                        </a:cubicBezTo>
                        <a:cubicBezTo>
                          <a:pt x="15" y="193"/>
                          <a:pt x="15" y="193"/>
                          <a:pt x="15" y="193"/>
                        </a:cubicBezTo>
                        <a:cubicBezTo>
                          <a:pt x="15" y="193"/>
                          <a:pt x="15" y="193"/>
                          <a:pt x="15" y="193"/>
                        </a:cubicBezTo>
                        <a:cubicBezTo>
                          <a:pt x="14" y="193"/>
                          <a:pt x="14" y="193"/>
                          <a:pt x="14" y="193"/>
                        </a:cubicBezTo>
                        <a:cubicBezTo>
                          <a:pt x="14" y="192"/>
                          <a:pt x="14" y="192"/>
                          <a:pt x="14" y="192"/>
                        </a:cubicBezTo>
                        <a:cubicBezTo>
                          <a:pt x="14" y="192"/>
                          <a:pt x="14" y="192"/>
                          <a:pt x="14" y="192"/>
                        </a:cubicBezTo>
                        <a:cubicBezTo>
                          <a:pt x="14" y="192"/>
                          <a:pt x="14" y="192"/>
                          <a:pt x="14" y="192"/>
                        </a:cubicBezTo>
                        <a:cubicBezTo>
                          <a:pt x="14" y="192"/>
                          <a:pt x="14" y="192"/>
                          <a:pt x="14" y="192"/>
                        </a:cubicBezTo>
                        <a:cubicBezTo>
                          <a:pt x="14" y="191"/>
                          <a:pt x="14" y="191"/>
                          <a:pt x="14" y="191"/>
                        </a:cubicBezTo>
                        <a:cubicBezTo>
                          <a:pt x="14" y="191"/>
                          <a:pt x="14" y="191"/>
                          <a:pt x="14" y="191"/>
                        </a:cubicBezTo>
                        <a:cubicBezTo>
                          <a:pt x="14" y="191"/>
                          <a:pt x="14" y="191"/>
                          <a:pt x="14" y="191"/>
                        </a:cubicBezTo>
                        <a:cubicBezTo>
                          <a:pt x="15" y="191"/>
                          <a:pt x="15" y="191"/>
                          <a:pt x="15" y="191"/>
                        </a:cubicBezTo>
                        <a:cubicBezTo>
                          <a:pt x="15" y="191"/>
                          <a:pt x="15" y="191"/>
                          <a:pt x="15" y="191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8"/>
                          <a:pt x="15" y="188"/>
                          <a:pt x="15" y="188"/>
                        </a:cubicBezTo>
                        <a:cubicBezTo>
                          <a:pt x="15" y="188"/>
                          <a:pt x="15" y="188"/>
                          <a:pt x="15" y="188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5" y="188"/>
                          <a:pt x="15" y="188"/>
                          <a:pt x="15" y="188"/>
                        </a:cubicBezTo>
                        <a:cubicBezTo>
                          <a:pt x="15" y="188"/>
                          <a:pt x="15" y="188"/>
                          <a:pt x="15" y="188"/>
                        </a:cubicBezTo>
                        <a:cubicBezTo>
                          <a:pt x="15" y="188"/>
                          <a:pt x="15" y="188"/>
                          <a:pt x="15" y="188"/>
                        </a:cubicBezTo>
                        <a:cubicBezTo>
                          <a:pt x="15" y="188"/>
                          <a:pt x="15" y="188"/>
                          <a:pt x="15" y="188"/>
                        </a:cubicBezTo>
                        <a:cubicBezTo>
                          <a:pt x="15" y="188"/>
                          <a:pt x="15" y="188"/>
                          <a:pt x="15" y="188"/>
                        </a:cubicBezTo>
                        <a:cubicBezTo>
                          <a:pt x="15" y="188"/>
                          <a:pt x="15" y="188"/>
                          <a:pt x="15" y="188"/>
                        </a:cubicBezTo>
                        <a:cubicBezTo>
                          <a:pt x="15" y="187"/>
                          <a:pt x="15" y="187"/>
                          <a:pt x="15" y="187"/>
                        </a:cubicBezTo>
                        <a:cubicBezTo>
                          <a:pt x="15" y="187"/>
                          <a:pt x="15" y="187"/>
                          <a:pt x="15" y="187"/>
                        </a:cubicBezTo>
                        <a:cubicBezTo>
                          <a:pt x="15" y="187"/>
                          <a:pt x="15" y="187"/>
                          <a:pt x="15" y="187"/>
                        </a:cubicBezTo>
                        <a:cubicBezTo>
                          <a:pt x="15" y="187"/>
                          <a:pt x="15" y="187"/>
                          <a:pt x="15" y="187"/>
                        </a:cubicBezTo>
                        <a:cubicBezTo>
                          <a:pt x="15" y="187"/>
                          <a:pt x="15" y="187"/>
                          <a:pt x="15" y="187"/>
                        </a:cubicBezTo>
                        <a:cubicBezTo>
                          <a:pt x="15" y="187"/>
                          <a:pt x="15" y="187"/>
                          <a:pt x="15" y="187"/>
                        </a:cubicBezTo>
                        <a:cubicBezTo>
                          <a:pt x="15" y="187"/>
                          <a:pt x="15" y="187"/>
                          <a:pt x="15" y="187"/>
                        </a:cubicBezTo>
                        <a:cubicBezTo>
                          <a:pt x="16" y="186"/>
                          <a:pt x="16" y="186"/>
                          <a:pt x="16" y="186"/>
                        </a:cubicBezTo>
                        <a:cubicBezTo>
                          <a:pt x="16" y="186"/>
                          <a:pt x="16" y="186"/>
                          <a:pt x="16" y="186"/>
                        </a:cubicBezTo>
                        <a:cubicBezTo>
                          <a:pt x="16" y="186"/>
                          <a:pt x="16" y="186"/>
                          <a:pt x="16" y="186"/>
                        </a:cubicBezTo>
                        <a:cubicBezTo>
                          <a:pt x="16" y="186"/>
                          <a:pt x="16" y="186"/>
                          <a:pt x="16" y="186"/>
                        </a:cubicBezTo>
                        <a:cubicBezTo>
                          <a:pt x="16" y="186"/>
                          <a:pt x="16" y="186"/>
                          <a:pt x="16" y="186"/>
                        </a:cubicBezTo>
                        <a:cubicBezTo>
                          <a:pt x="16" y="186"/>
                          <a:pt x="16" y="186"/>
                          <a:pt x="16" y="186"/>
                        </a:cubicBezTo>
                        <a:cubicBezTo>
                          <a:pt x="16" y="185"/>
                          <a:pt x="16" y="185"/>
                          <a:pt x="16" y="185"/>
                        </a:cubicBezTo>
                        <a:cubicBezTo>
                          <a:pt x="16" y="185"/>
                          <a:pt x="16" y="185"/>
                          <a:pt x="16" y="185"/>
                        </a:cubicBezTo>
                        <a:cubicBezTo>
                          <a:pt x="16" y="185"/>
                          <a:pt x="16" y="185"/>
                          <a:pt x="16" y="185"/>
                        </a:cubicBezTo>
                        <a:cubicBezTo>
                          <a:pt x="16" y="185"/>
                          <a:pt x="16" y="185"/>
                          <a:pt x="16" y="185"/>
                        </a:cubicBezTo>
                        <a:cubicBezTo>
                          <a:pt x="16" y="185"/>
                          <a:pt x="16" y="185"/>
                          <a:pt x="16" y="185"/>
                        </a:cubicBezTo>
                        <a:cubicBezTo>
                          <a:pt x="16" y="185"/>
                          <a:pt x="16" y="185"/>
                          <a:pt x="16" y="185"/>
                        </a:cubicBezTo>
                        <a:cubicBezTo>
                          <a:pt x="16" y="185"/>
                          <a:pt x="16" y="185"/>
                          <a:pt x="16" y="185"/>
                        </a:cubicBezTo>
                        <a:cubicBezTo>
                          <a:pt x="15" y="184"/>
                          <a:pt x="15" y="184"/>
                          <a:pt x="15" y="184"/>
                        </a:cubicBezTo>
                        <a:cubicBezTo>
                          <a:pt x="15" y="184"/>
                          <a:pt x="15" y="184"/>
                          <a:pt x="15" y="184"/>
                        </a:cubicBezTo>
                        <a:cubicBezTo>
                          <a:pt x="16" y="184"/>
                          <a:pt x="16" y="184"/>
                          <a:pt x="16" y="184"/>
                        </a:cubicBezTo>
                        <a:cubicBezTo>
                          <a:pt x="16" y="184"/>
                          <a:pt x="16" y="184"/>
                          <a:pt x="16" y="184"/>
                        </a:cubicBezTo>
                        <a:cubicBezTo>
                          <a:pt x="15" y="184"/>
                          <a:pt x="15" y="184"/>
                          <a:pt x="15" y="184"/>
                        </a:cubicBezTo>
                        <a:cubicBezTo>
                          <a:pt x="15" y="184"/>
                          <a:pt x="15" y="184"/>
                          <a:pt x="15" y="184"/>
                        </a:cubicBezTo>
                        <a:cubicBezTo>
                          <a:pt x="15" y="183"/>
                          <a:pt x="15" y="183"/>
                          <a:pt x="15" y="183"/>
                        </a:cubicBezTo>
                        <a:cubicBezTo>
                          <a:pt x="15" y="183"/>
                          <a:pt x="15" y="183"/>
                          <a:pt x="15" y="183"/>
                        </a:cubicBezTo>
                        <a:cubicBezTo>
                          <a:pt x="15" y="183"/>
                          <a:pt x="15" y="183"/>
                          <a:pt x="15" y="183"/>
                        </a:cubicBezTo>
                        <a:cubicBezTo>
                          <a:pt x="15" y="183"/>
                          <a:pt x="15" y="183"/>
                          <a:pt x="15" y="183"/>
                        </a:cubicBezTo>
                        <a:cubicBezTo>
                          <a:pt x="16" y="183"/>
                          <a:pt x="16" y="183"/>
                          <a:pt x="16" y="183"/>
                        </a:cubicBezTo>
                        <a:cubicBezTo>
                          <a:pt x="16" y="183"/>
                          <a:pt x="16" y="183"/>
                          <a:pt x="16" y="183"/>
                        </a:cubicBezTo>
                        <a:cubicBezTo>
                          <a:pt x="16" y="183"/>
                          <a:pt x="16" y="183"/>
                          <a:pt x="16" y="183"/>
                        </a:cubicBezTo>
                        <a:cubicBezTo>
                          <a:pt x="16" y="183"/>
                          <a:pt x="16" y="183"/>
                          <a:pt x="16" y="183"/>
                        </a:cubicBezTo>
                        <a:cubicBezTo>
                          <a:pt x="16" y="182"/>
                          <a:pt x="16" y="182"/>
                          <a:pt x="16" y="182"/>
                        </a:cubicBezTo>
                        <a:cubicBezTo>
                          <a:pt x="16" y="182"/>
                          <a:pt x="16" y="182"/>
                          <a:pt x="16" y="182"/>
                        </a:cubicBezTo>
                        <a:cubicBezTo>
                          <a:pt x="16" y="182"/>
                          <a:pt x="16" y="182"/>
                          <a:pt x="16" y="182"/>
                        </a:cubicBezTo>
                        <a:cubicBezTo>
                          <a:pt x="16" y="182"/>
                          <a:pt x="16" y="182"/>
                          <a:pt x="16" y="182"/>
                        </a:cubicBezTo>
                        <a:cubicBezTo>
                          <a:pt x="16" y="182"/>
                          <a:pt x="16" y="182"/>
                          <a:pt x="16" y="182"/>
                        </a:cubicBezTo>
                        <a:cubicBezTo>
                          <a:pt x="16" y="182"/>
                          <a:pt x="16" y="182"/>
                          <a:pt x="16" y="182"/>
                        </a:cubicBezTo>
                        <a:cubicBezTo>
                          <a:pt x="16" y="182"/>
                          <a:pt x="16" y="182"/>
                          <a:pt x="16" y="182"/>
                        </a:cubicBezTo>
                        <a:cubicBezTo>
                          <a:pt x="16" y="182"/>
                          <a:pt x="16" y="182"/>
                          <a:pt x="16" y="182"/>
                        </a:cubicBezTo>
                        <a:cubicBezTo>
                          <a:pt x="16" y="182"/>
                          <a:pt x="16" y="182"/>
                          <a:pt x="16" y="182"/>
                        </a:cubicBezTo>
                        <a:cubicBezTo>
                          <a:pt x="16" y="182"/>
                          <a:pt x="16" y="182"/>
                          <a:pt x="16" y="182"/>
                        </a:cubicBezTo>
                        <a:cubicBezTo>
                          <a:pt x="16" y="181"/>
                          <a:pt x="16" y="181"/>
                          <a:pt x="16" y="181"/>
                        </a:cubicBezTo>
                        <a:cubicBezTo>
                          <a:pt x="16" y="181"/>
                          <a:pt x="16" y="181"/>
                          <a:pt x="16" y="181"/>
                        </a:cubicBezTo>
                        <a:cubicBezTo>
                          <a:pt x="16" y="181"/>
                          <a:pt x="16" y="181"/>
                          <a:pt x="16" y="181"/>
                        </a:cubicBezTo>
                        <a:cubicBezTo>
                          <a:pt x="16" y="181"/>
                          <a:pt x="16" y="181"/>
                          <a:pt x="16" y="181"/>
                        </a:cubicBezTo>
                        <a:cubicBezTo>
                          <a:pt x="16" y="181"/>
                          <a:pt x="16" y="181"/>
                          <a:pt x="16" y="181"/>
                        </a:cubicBezTo>
                        <a:cubicBezTo>
                          <a:pt x="16" y="181"/>
                          <a:pt x="16" y="181"/>
                          <a:pt x="16" y="181"/>
                        </a:cubicBezTo>
                        <a:cubicBezTo>
                          <a:pt x="16" y="181"/>
                          <a:pt x="16" y="181"/>
                          <a:pt x="16" y="181"/>
                        </a:cubicBezTo>
                        <a:cubicBezTo>
                          <a:pt x="16" y="180"/>
                          <a:pt x="16" y="180"/>
                          <a:pt x="16" y="180"/>
                        </a:cubicBezTo>
                        <a:cubicBezTo>
                          <a:pt x="16" y="180"/>
                          <a:pt x="16" y="180"/>
                          <a:pt x="16" y="180"/>
                        </a:cubicBezTo>
                        <a:cubicBezTo>
                          <a:pt x="16" y="180"/>
                          <a:pt x="16" y="180"/>
                          <a:pt x="16" y="180"/>
                        </a:cubicBezTo>
                        <a:cubicBezTo>
                          <a:pt x="16" y="180"/>
                          <a:pt x="16" y="180"/>
                          <a:pt x="16" y="180"/>
                        </a:cubicBezTo>
                        <a:cubicBezTo>
                          <a:pt x="16" y="180"/>
                          <a:pt x="16" y="180"/>
                          <a:pt x="16" y="180"/>
                        </a:cubicBezTo>
                        <a:cubicBezTo>
                          <a:pt x="16" y="180"/>
                          <a:pt x="16" y="180"/>
                          <a:pt x="16" y="180"/>
                        </a:cubicBezTo>
                        <a:cubicBezTo>
                          <a:pt x="16" y="180"/>
                          <a:pt x="16" y="180"/>
                          <a:pt x="16" y="180"/>
                        </a:cubicBezTo>
                        <a:cubicBezTo>
                          <a:pt x="16" y="180"/>
                          <a:pt x="16" y="180"/>
                          <a:pt x="16" y="180"/>
                        </a:cubicBezTo>
                        <a:cubicBezTo>
                          <a:pt x="16" y="180"/>
                          <a:pt x="16" y="180"/>
                          <a:pt x="16" y="180"/>
                        </a:cubicBezTo>
                        <a:cubicBezTo>
                          <a:pt x="16" y="179"/>
                          <a:pt x="16" y="179"/>
                          <a:pt x="16" y="179"/>
                        </a:cubicBezTo>
                        <a:cubicBezTo>
                          <a:pt x="16" y="179"/>
                          <a:pt x="16" y="179"/>
                          <a:pt x="16" y="179"/>
                        </a:cubicBezTo>
                        <a:cubicBezTo>
                          <a:pt x="16" y="179"/>
                          <a:pt x="16" y="179"/>
                          <a:pt x="16" y="179"/>
                        </a:cubicBezTo>
                        <a:cubicBezTo>
                          <a:pt x="16" y="179"/>
                          <a:pt x="16" y="179"/>
                          <a:pt x="16" y="179"/>
                        </a:cubicBezTo>
                        <a:cubicBezTo>
                          <a:pt x="16" y="179"/>
                          <a:pt x="16" y="179"/>
                          <a:pt x="16" y="179"/>
                        </a:cubicBezTo>
                        <a:cubicBezTo>
                          <a:pt x="16" y="179"/>
                          <a:pt x="16" y="179"/>
                          <a:pt x="16" y="179"/>
                        </a:cubicBezTo>
                        <a:cubicBezTo>
                          <a:pt x="17" y="179"/>
                          <a:pt x="17" y="179"/>
                          <a:pt x="17" y="179"/>
                        </a:cubicBezTo>
                        <a:cubicBezTo>
                          <a:pt x="17" y="179"/>
                          <a:pt x="17" y="179"/>
                          <a:pt x="17" y="179"/>
                        </a:cubicBezTo>
                        <a:cubicBezTo>
                          <a:pt x="17" y="179"/>
                          <a:pt x="17" y="179"/>
                          <a:pt x="17" y="179"/>
                        </a:cubicBezTo>
                        <a:cubicBezTo>
                          <a:pt x="17" y="178"/>
                          <a:pt x="17" y="178"/>
                          <a:pt x="17" y="178"/>
                        </a:cubicBezTo>
                        <a:cubicBezTo>
                          <a:pt x="17" y="178"/>
                          <a:pt x="17" y="178"/>
                          <a:pt x="17" y="178"/>
                        </a:cubicBezTo>
                        <a:cubicBezTo>
                          <a:pt x="17" y="178"/>
                          <a:pt x="17" y="178"/>
                          <a:pt x="17" y="178"/>
                        </a:cubicBezTo>
                        <a:cubicBezTo>
                          <a:pt x="17" y="178"/>
                          <a:pt x="17" y="178"/>
                          <a:pt x="17" y="178"/>
                        </a:cubicBezTo>
                        <a:cubicBezTo>
                          <a:pt x="17" y="178"/>
                          <a:pt x="17" y="178"/>
                          <a:pt x="17" y="178"/>
                        </a:cubicBezTo>
                        <a:cubicBezTo>
                          <a:pt x="17" y="178"/>
                          <a:pt x="17" y="178"/>
                          <a:pt x="17" y="178"/>
                        </a:cubicBezTo>
                        <a:cubicBezTo>
                          <a:pt x="17" y="178"/>
                          <a:pt x="17" y="178"/>
                          <a:pt x="17" y="178"/>
                        </a:cubicBezTo>
                        <a:cubicBezTo>
                          <a:pt x="17" y="178"/>
                          <a:pt x="17" y="178"/>
                          <a:pt x="17" y="178"/>
                        </a:cubicBezTo>
                        <a:cubicBezTo>
                          <a:pt x="17" y="177"/>
                          <a:pt x="17" y="177"/>
                          <a:pt x="17" y="177"/>
                        </a:cubicBezTo>
                        <a:cubicBezTo>
                          <a:pt x="17" y="177"/>
                          <a:pt x="17" y="177"/>
                          <a:pt x="17" y="177"/>
                        </a:cubicBezTo>
                        <a:cubicBezTo>
                          <a:pt x="17" y="177"/>
                          <a:pt x="17" y="177"/>
                          <a:pt x="17" y="177"/>
                        </a:cubicBezTo>
                        <a:cubicBezTo>
                          <a:pt x="17" y="177"/>
                          <a:pt x="17" y="177"/>
                          <a:pt x="17" y="177"/>
                        </a:cubicBezTo>
                        <a:cubicBezTo>
                          <a:pt x="17" y="177"/>
                          <a:pt x="17" y="177"/>
                          <a:pt x="17" y="177"/>
                        </a:cubicBezTo>
                        <a:cubicBezTo>
                          <a:pt x="17" y="177"/>
                          <a:pt x="17" y="177"/>
                          <a:pt x="17" y="177"/>
                        </a:cubicBezTo>
                        <a:cubicBezTo>
                          <a:pt x="16" y="177"/>
                          <a:pt x="16" y="177"/>
                          <a:pt x="16" y="177"/>
                        </a:cubicBezTo>
                        <a:cubicBezTo>
                          <a:pt x="16" y="177"/>
                          <a:pt x="16" y="177"/>
                          <a:pt x="16" y="177"/>
                        </a:cubicBezTo>
                        <a:cubicBezTo>
                          <a:pt x="16" y="177"/>
                          <a:pt x="16" y="177"/>
                          <a:pt x="16" y="177"/>
                        </a:cubicBezTo>
                        <a:cubicBezTo>
                          <a:pt x="16" y="177"/>
                          <a:pt x="16" y="177"/>
                          <a:pt x="16" y="177"/>
                        </a:cubicBezTo>
                        <a:cubicBezTo>
                          <a:pt x="16" y="176"/>
                          <a:pt x="16" y="176"/>
                          <a:pt x="16" y="176"/>
                        </a:cubicBezTo>
                        <a:cubicBezTo>
                          <a:pt x="16" y="176"/>
                          <a:pt x="16" y="176"/>
                          <a:pt x="16" y="176"/>
                        </a:cubicBezTo>
                        <a:cubicBezTo>
                          <a:pt x="16" y="176"/>
                          <a:pt x="16" y="176"/>
                          <a:pt x="16" y="176"/>
                        </a:cubicBezTo>
                        <a:cubicBezTo>
                          <a:pt x="16" y="176"/>
                          <a:pt x="16" y="176"/>
                          <a:pt x="16" y="176"/>
                        </a:cubicBezTo>
                        <a:cubicBezTo>
                          <a:pt x="16" y="176"/>
                          <a:pt x="16" y="176"/>
                          <a:pt x="16" y="176"/>
                        </a:cubicBezTo>
                        <a:cubicBezTo>
                          <a:pt x="16" y="176"/>
                          <a:pt x="16" y="176"/>
                          <a:pt x="16" y="176"/>
                        </a:cubicBezTo>
                        <a:cubicBezTo>
                          <a:pt x="15" y="176"/>
                          <a:pt x="15" y="176"/>
                          <a:pt x="15" y="176"/>
                        </a:cubicBezTo>
                        <a:cubicBezTo>
                          <a:pt x="15" y="176"/>
                          <a:pt x="15" y="176"/>
                          <a:pt x="15" y="176"/>
                        </a:cubicBezTo>
                        <a:cubicBezTo>
                          <a:pt x="15" y="176"/>
                          <a:pt x="15" y="176"/>
                          <a:pt x="15" y="176"/>
                        </a:cubicBezTo>
                        <a:cubicBezTo>
                          <a:pt x="15" y="176"/>
                          <a:pt x="15" y="176"/>
                          <a:pt x="15" y="176"/>
                        </a:cubicBezTo>
                        <a:cubicBezTo>
                          <a:pt x="15" y="176"/>
                          <a:pt x="15" y="176"/>
                          <a:pt x="15" y="176"/>
                        </a:cubicBezTo>
                        <a:cubicBezTo>
                          <a:pt x="15" y="175"/>
                          <a:pt x="15" y="175"/>
                          <a:pt x="15" y="175"/>
                        </a:cubicBezTo>
                        <a:cubicBezTo>
                          <a:pt x="15" y="175"/>
                          <a:pt x="15" y="175"/>
                          <a:pt x="15" y="175"/>
                        </a:cubicBezTo>
                        <a:cubicBezTo>
                          <a:pt x="15" y="175"/>
                          <a:pt x="15" y="175"/>
                          <a:pt x="15" y="175"/>
                        </a:cubicBezTo>
                        <a:cubicBezTo>
                          <a:pt x="16" y="175"/>
                          <a:pt x="16" y="175"/>
                          <a:pt x="16" y="175"/>
                        </a:cubicBezTo>
                        <a:cubicBezTo>
                          <a:pt x="16" y="175"/>
                          <a:pt x="16" y="175"/>
                          <a:pt x="16" y="175"/>
                        </a:cubicBezTo>
                        <a:cubicBezTo>
                          <a:pt x="16" y="175"/>
                          <a:pt x="16" y="175"/>
                          <a:pt x="16" y="175"/>
                        </a:cubicBezTo>
                        <a:cubicBezTo>
                          <a:pt x="16" y="175"/>
                          <a:pt x="16" y="175"/>
                          <a:pt x="16" y="175"/>
                        </a:cubicBezTo>
                        <a:cubicBezTo>
                          <a:pt x="16" y="175"/>
                          <a:pt x="16" y="175"/>
                          <a:pt x="16" y="175"/>
                        </a:cubicBezTo>
                        <a:cubicBezTo>
                          <a:pt x="16" y="175"/>
                          <a:pt x="16" y="175"/>
                          <a:pt x="16" y="175"/>
                        </a:cubicBezTo>
                        <a:cubicBezTo>
                          <a:pt x="16" y="175"/>
                          <a:pt x="16" y="175"/>
                          <a:pt x="16" y="175"/>
                        </a:cubicBezTo>
                        <a:cubicBezTo>
                          <a:pt x="16" y="175"/>
                          <a:pt x="16" y="175"/>
                          <a:pt x="16" y="175"/>
                        </a:cubicBezTo>
                        <a:cubicBezTo>
                          <a:pt x="16" y="175"/>
                          <a:pt x="16" y="175"/>
                          <a:pt x="16" y="175"/>
                        </a:cubicBezTo>
                        <a:cubicBezTo>
                          <a:pt x="16" y="174"/>
                          <a:pt x="16" y="174"/>
                          <a:pt x="16" y="174"/>
                        </a:cubicBezTo>
                        <a:cubicBezTo>
                          <a:pt x="16" y="174"/>
                          <a:pt x="16" y="174"/>
                          <a:pt x="16" y="174"/>
                        </a:cubicBezTo>
                        <a:cubicBezTo>
                          <a:pt x="16" y="174"/>
                          <a:pt x="16" y="174"/>
                          <a:pt x="16" y="174"/>
                        </a:cubicBezTo>
                        <a:cubicBezTo>
                          <a:pt x="16" y="174"/>
                          <a:pt x="16" y="174"/>
                          <a:pt x="16" y="174"/>
                        </a:cubicBezTo>
                        <a:cubicBezTo>
                          <a:pt x="16" y="174"/>
                          <a:pt x="16" y="174"/>
                          <a:pt x="16" y="174"/>
                        </a:cubicBezTo>
                        <a:cubicBezTo>
                          <a:pt x="16" y="174"/>
                          <a:pt x="16" y="174"/>
                          <a:pt x="16" y="174"/>
                        </a:cubicBezTo>
                        <a:cubicBezTo>
                          <a:pt x="16" y="174"/>
                          <a:pt x="16" y="174"/>
                          <a:pt x="16" y="174"/>
                        </a:cubicBezTo>
                        <a:cubicBezTo>
                          <a:pt x="16" y="174"/>
                          <a:pt x="16" y="174"/>
                          <a:pt x="16" y="174"/>
                        </a:cubicBezTo>
                        <a:cubicBezTo>
                          <a:pt x="16" y="174"/>
                          <a:pt x="16" y="174"/>
                          <a:pt x="16" y="174"/>
                        </a:cubicBezTo>
                        <a:cubicBezTo>
                          <a:pt x="16" y="174"/>
                          <a:pt x="16" y="174"/>
                          <a:pt x="16" y="174"/>
                        </a:cubicBezTo>
                        <a:cubicBezTo>
                          <a:pt x="16" y="174"/>
                          <a:pt x="16" y="174"/>
                          <a:pt x="16" y="174"/>
                        </a:cubicBezTo>
                        <a:cubicBezTo>
                          <a:pt x="16" y="174"/>
                          <a:pt x="16" y="174"/>
                          <a:pt x="16" y="174"/>
                        </a:cubicBezTo>
                        <a:cubicBezTo>
                          <a:pt x="16" y="173"/>
                          <a:pt x="16" y="173"/>
                          <a:pt x="16" y="173"/>
                        </a:cubicBezTo>
                        <a:cubicBezTo>
                          <a:pt x="16" y="173"/>
                          <a:pt x="16" y="173"/>
                          <a:pt x="16" y="173"/>
                        </a:cubicBezTo>
                        <a:cubicBezTo>
                          <a:pt x="15" y="173"/>
                          <a:pt x="15" y="173"/>
                          <a:pt x="15" y="173"/>
                        </a:cubicBezTo>
                        <a:cubicBezTo>
                          <a:pt x="15" y="173"/>
                          <a:pt x="15" y="173"/>
                          <a:pt x="15" y="173"/>
                        </a:cubicBezTo>
                        <a:cubicBezTo>
                          <a:pt x="15" y="173"/>
                          <a:pt x="15" y="173"/>
                          <a:pt x="15" y="173"/>
                        </a:cubicBezTo>
                        <a:cubicBezTo>
                          <a:pt x="15" y="173"/>
                          <a:pt x="15" y="173"/>
                          <a:pt x="15" y="173"/>
                        </a:cubicBezTo>
                        <a:cubicBezTo>
                          <a:pt x="15" y="173"/>
                          <a:pt x="15" y="173"/>
                          <a:pt x="15" y="173"/>
                        </a:cubicBezTo>
                        <a:cubicBezTo>
                          <a:pt x="15" y="173"/>
                          <a:pt x="15" y="173"/>
                          <a:pt x="15" y="173"/>
                        </a:cubicBezTo>
                        <a:cubicBezTo>
                          <a:pt x="15" y="173"/>
                          <a:pt x="15" y="173"/>
                          <a:pt x="15" y="173"/>
                        </a:cubicBezTo>
                        <a:cubicBezTo>
                          <a:pt x="15" y="173"/>
                          <a:pt x="15" y="173"/>
                          <a:pt x="15" y="173"/>
                        </a:cubicBezTo>
                        <a:cubicBezTo>
                          <a:pt x="15" y="173"/>
                          <a:pt x="15" y="173"/>
                          <a:pt x="15" y="173"/>
                        </a:cubicBezTo>
                        <a:cubicBezTo>
                          <a:pt x="15" y="172"/>
                          <a:pt x="15" y="172"/>
                          <a:pt x="15" y="172"/>
                        </a:cubicBezTo>
                        <a:cubicBezTo>
                          <a:pt x="15" y="172"/>
                          <a:pt x="15" y="172"/>
                          <a:pt x="15" y="172"/>
                        </a:cubicBezTo>
                        <a:cubicBezTo>
                          <a:pt x="15" y="172"/>
                          <a:pt x="15" y="172"/>
                          <a:pt x="15" y="172"/>
                        </a:cubicBezTo>
                        <a:cubicBezTo>
                          <a:pt x="15" y="172"/>
                          <a:pt x="15" y="172"/>
                          <a:pt x="15" y="172"/>
                        </a:cubicBezTo>
                        <a:cubicBezTo>
                          <a:pt x="15" y="172"/>
                          <a:pt x="15" y="172"/>
                          <a:pt x="15" y="172"/>
                        </a:cubicBezTo>
                        <a:cubicBezTo>
                          <a:pt x="15" y="172"/>
                          <a:pt x="15" y="172"/>
                          <a:pt x="15" y="172"/>
                        </a:cubicBezTo>
                        <a:cubicBezTo>
                          <a:pt x="15" y="172"/>
                          <a:pt x="15" y="172"/>
                          <a:pt x="15" y="172"/>
                        </a:cubicBezTo>
                        <a:cubicBezTo>
                          <a:pt x="15" y="172"/>
                          <a:pt x="15" y="172"/>
                          <a:pt x="15" y="172"/>
                        </a:cubicBezTo>
                        <a:cubicBezTo>
                          <a:pt x="15" y="172"/>
                          <a:pt x="15" y="172"/>
                          <a:pt x="15" y="172"/>
                        </a:cubicBezTo>
                        <a:cubicBezTo>
                          <a:pt x="15" y="171"/>
                          <a:pt x="15" y="171"/>
                          <a:pt x="15" y="171"/>
                        </a:cubicBezTo>
                        <a:cubicBezTo>
                          <a:pt x="15" y="171"/>
                          <a:pt x="15" y="171"/>
                          <a:pt x="15" y="171"/>
                        </a:cubicBezTo>
                        <a:cubicBezTo>
                          <a:pt x="15" y="171"/>
                          <a:pt x="15" y="171"/>
                          <a:pt x="15" y="171"/>
                        </a:cubicBezTo>
                        <a:cubicBezTo>
                          <a:pt x="15" y="171"/>
                          <a:pt x="15" y="171"/>
                          <a:pt x="15" y="171"/>
                        </a:cubicBezTo>
                        <a:cubicBezTo>
                          <a:pt x="15" y="171"/>
                          <a:pt x="15" y="171"/>
                          <a:pt x="15" y="171"/>
                        </a:cubicBezTo>
                        <a:cubicBezTo>
                          <a:pt x="15" y="171"/>
                          <a:pt x="15" y="171"/>
                          <a:pt x="15" y="171"/>
                        </a:cubicBezTo>
                        <a:cubicBezTo>
                          <a:pt x="15" y="171"/>
                          <a:pt x="15" y="171"/>
                          <a:pt x="15" y="171"/>
                        </a:cubicBezTo>
                        <a:cubicBezTo>
                          <a:pt x="15" y="170"/>
                          <a:pt x="15" y="170"/>
                          <a:pt x="15" y="170"/>
                        </a:cubicBezTo>
                        <a:cubicBezTo>
                          <a:pt x="15" y="170"/>
                          <a:pt x="15" y="170"/>
                          <a:pt x="15" y="170"/>
                        </a:cubicBezTo>
                        <a:cubicBezTo>
                          <a:pt x="14" y="170"/>
                          <a:pt x="14" y="170"/>
                          <a:pt x="14" y="170"/>
                        </a:cubicBezTo>
                        <a:cubicBezTo>
                          <a:pt x="14" y="170"/>
                          <a:pt x="14" y="170"/>
                          <a:pt x="14" y="170"/>
                        </a:cubicBezTo>
                        <a:cubicBezTo>
                          <a:pt x="14" y="170"/>
                          <a:pt x="14" y="170"/>
                          <a:pt x="14" y="170"/>
                        </a:cubicBezTo>
                        <a:cubicBezTo>
                          <a:pt x="14" y="170"/>
                          <a:pt x="14" y="170"/>
                          <a:pt x="14" y="170"/>
                        </a:cubicBezTo>
                        <a:cubicBezTo>
                          <a:pt x="14" y="170"/>
                          <a:pt x="14" y="170"/>
                          <a:pt x="14" y="170"/>
                        </a:cubicBezTo>
                        <a:cubicBezTo>
                          <a:pt x="14" y="170"/>
                          <a:pt x="14" y="170"/>
                          <a:pt x="14" y="170"/>
                        </a:cubicBezTo>
                        <a:cubicBezTo>
                          <a:pt x="14" y="170"/>
                          <a:pt x="14" y="170"/>
                          <a:pt x="14" y="170"/>
                        </a:cubicBezTo>
                        <a:cubicBezTo>
                          <a:pt x="14" y="170"/>
                          <a:pt x="14" y="170"/>
                          <a:pt x="14" y="170"/>
                        </a:cubicBezTo>
                        <a:cubicBezTo>
                          <a:pt x="14" y="169"/>
                          <a:pt x="14" y="169"/>
                          <a:pt x="14" y="169"/>
                        </a:cubicBezTo>
                        <a:cubicBezTo>
                          <a:pt x="14" y="169"/>
                          <a:pt x="14" y="169"/>
                          <a:pt x="14" y="169"/>
                        </a:cubicBezTo>
                        <a:cubicBezTo>
                          <a:pt x="14" y="169"/>
                          <a:pt x="14" y="169"/>
                          <a:pt x="14" y="169"/>
                        </a:cubicBezTo>
                        <a:cubicBezTo>
                          <a:pt x="14" y="169"/>
                          <a:pt x="14" y="169"/>
                          <a:pt x="14" y="169"/>
                        </a:cubicBezTo>
                        <a:cubicBezTo>
                          <a:pt x="14" y="169"/>
                          <a:pt x="14" y="169"/>
                          <a:pt x="14" y="169"/>
                        </a:cubicBezTo>
                        <a:cubicBezTo>
                          <a:pt x="13" y="169"/>
                          <a:pt x="13" y="169"/>
                          <a:pt x="13" y="169"/>
                        </a:cubicBezTo>
                        <a:cubicBezTo>
                          <a:pt x="13" y="169"/>
                          <a:pt x="13" y="169"/>
                          <a:pt x="13" y="169"/>
                        </a:cubicBezTo>
                        <a:cubicBezTo>
                          <a:pt x="13" y="169"/>
                          <a:pt x="13" y="169"/>
                          <a:pt x="13" y="169"/>
                        </a:cubicBezTo>
                        <a:cubicBezTo>
                          <a:pt x="13" y="169"/>
                          <a:pt x="13" y="169"/>
                          <a:pt x="13" y="169"/>
                        </a:cubicBezTo>
                        <a:cubicBezTo>
                          <a:pt x="13" y="169"/>
                          <a:pt x="13" y="169"/>
                          <a:pt x="13" y="169"/>
                        </a:cubicBezTo>
                        <a:cubicBezTo>
                          <a:pt x="13" y="169"/>
                          <a:pt x="13" y="169"/>
                          <a:pt x="13" y="169"/>
                        </a:cubicBezTo>
                        <a:cubicBezTo>
                          <a:pt x="13" y="168"/>
                          <a:pt x="13" y="168"/>
                          <a:pt x="13" y="168"/>
                        </a:cubicBezTo>
                        <a:cubicBezTo>
                          <a:pt x="13" y="168"/>
                          <a:pt x="13" y="168"/>
                          <a:pt x="13" y="168"/>
                        </a:cubicBezTo>
                        <a:cubicBezTo>
                          <a:pt x="13" y="168"/>
                          <a:pt x="13" y="168"/>
                          <a:pt x="13" y="168"/>
                        </a:cubicBezTo>
                        <a:cubicBezTo>
                          <a:pt x="13" y="168"/>
                          <a:pt x="13" y="168"/>
                          <a:pt x="13" y="168"/>
                        </a:cubicBezTo>
                        <a:cubicBezTo>
                          <a:pt x="13" y="168"/>
                          <a:pt x="13" y="168"/>
                          <a:pt x="13" y="168"/>
                        </a:cubicBezTo>
                        <a:cubicBezTo>
                          <a:pt x="13" y="168"/>
                          <a:pt x="13" y="168"/>
                          <a:pt x="13" y="168"/>
                        </a:cubicBezTo>
                        <a:cubicBezTo>
                          <a:pt x="13" y="168"/>
                          <a:pt x="13" y="168"/>
                          <a:pt x="13" y="168"/>
                        </a:cubicBezTo>
                        <a:cubicBezTo>
                          <a:pt x="13" y="168"/>
                          <a:pt x="13" y="168"/>
                          <a:pt x="13" y="168"/>
                        </a:cubicBezTo>
                        <a:cubicBezTo>
                          <a:pt x="13" y="168"/>
                          <a:pt x="13" y="168"/>
                          <a:pt x="13" y="168"/>
                        </a:cubicBezTo>
                        <a:cubicBezTo>
                          <a:pt x="13" y="168"/>
                          <a:pt x="13" y="168"/>
                          <a:pt x="13" y="168"/>
                        </a:cubicBezTo>
                        <a:cubicBezTo>
                          <a:pt x="13" y="168"/>
                          <a:pt x="13" y="168"/>
                          <a:pt x="13" y="168"/>
                        </a:cubicBezTo>
                        <a:cubicBezTo>
                          <a:pt x="13" y="168"/>
                          <a:pt x="13" y="168"/>
                          <a:pt x="13" y="168"/>
                        </a:cubicBezTo>
                        <a:cubicBezTo>
                          <a:pt x="13" y="167"/>
                          <a:pt x="13" y="167"/>
                          <a:pt x="13" y="167"/>
                        </a:cubicBezTo>
                        <a:cubicBezTo>
                          <a:pt x="13" y="167"/>
                          <a:pt x="13" y="167"/>
                          <a:pt x="13" y="167"/>
                        </a:cubicBezTo>
                        <a:cubicBezTo>
                          <a:pt x="13" y="167"/>
                          <a:pt x="13" y="167"/>
                          <a:pt x="13" y="167"/>
                        </a:cubicBezTo>
                        <a:cubicBezTo>
                          <a:pt x="13" y="167"/>
                          <a:pt x="13" y="167"/>
                          <a:pt x="13" y="167"/>
                        </a:cubicBezTo>
                        <a:cubicBezTo>
                          <a:pt x="13" y="167"/>
                          <a:pt x="13" y="167"/>
                          <a:pt x="13" y="167"/>
                        </a:cubicBezTo>
                        <a:cubicBezTo>
                          <a:pt x="13" y="167"/>
                          <a:pt x="13" y="167"/>
                          <a:pt x="13" y="167"/>
                        </a:cubicBezTo>
                        <a:cubicBezTo>
                          <a:pt x="13" y="167"/>
                          <a:pt x="13" y="167"/>
                          <a:pt x="13" y="167"/>
                        </a:cubicBezTo>
                        <a:cubicBezTo>
                          <a:pt x="13" y="167"/>
                          <a:pt x="13" y="167"/>
                          <a:pt x="13" y="167"/>
                        </a:cubicBezTo>
                        <a:cubicBezTo>
                          <a:pt x="13" y="167"/>
                          <a:pt x="13" y="167"/>
                          <a:pt x="13" y="167"/>
                        </a:cubicBezTo>
                        <a:cubicBezTo>
                          <a:pt x="12" y="167"/>
                          <a:pt x="12" y="167"/>
                          <a:pt x="12" y="167"/>
                        </a:cubicBezTo>
                        <a:cubicBezTo>
                          <a:pt x="12" y="167"/>
                          <a:pt x="12" y="167"/>
                          <a:pt x="12" y="167"/>
                        </a:cubicBezTo>
                        <a:cubicBezTo>
                          <a:pt x="12" y="167"/>
                          <a:pt x="12" y="167"/>
                          <a:pt x="12" y="167"/>
                        </a:cubicBezTo>
                        <a:cubicBezTo>
                          <a:pt x="12" y="167"/>
                          <a:pt x="12" y="167"/>
                          <a:pt x="12" y="167"/>
                        </a:cubicBezTo>
                        <a:cubicBezTo>
                          <a:pt x="12" y="167"/>
                          <a:pt x="12" y="167"/>
                          <a:pt x="12" y="167"/>
                        </a:cubicBezTo>
                        <a:cubicBezTo>
                          <a:pt x="12" y="167"/>
                          <a:pt x="12" y="167"/>
                          <a:pt x="12" y="167"/>
                        </a:cubicBezTo>
                        <a:cubicBezTo>
                          <a:pt x="12" y="167"/>
                          <a:pt x="12" y="167"/>
                          <a:pt x="12" y="167"/>
                        </a:cubicBezTo>
                        <a:cubicBezTo>
                          <a:pt x="12" y="167"/>
                          <a:pt x="12" y="167"/>
                          <a:pt x="12" y="167"/>
                        </a:cubicBezTo>
                        <a:cubicBezTo>
                          <a:pt x="12" y="167"/>
                          <a:pt x="12" y="167"/>
                          <a:pt x="12" y="167"/>
                        </a:cubicBezTo>
                        <a:cubicBezTo>
                          <a:pt x="12" y="167"/>
                          <a:pt x="12" y="167"/>
                          <a:pt x="12" y="167"/>
                        </a:cubicBezTo>
                        <a:cubicBezTo>
                          <a:pt x="12" y="166"/>
                          <a:pt x="12" y="166"/>
                          <a:pt x="12" y="166"/>
                        </a:cubicBezTo>
                        <a:cubicBezTo>
                          <a:pt x="12" y="166"/>
                          <a:pt x="12" y="166"/>
                          <a:pt x="12" y="166"/>
                        </a:cubicBezTo>
                        <a:cubicBezTo>
                          <a:pt x="12" y="166"/>
                          <a:pt x="12" y="166"/>
                          <a:pt x="12" y="166"/>
                        </a:cubicBezTo>
                        <a:cubicBezTo>
                          <a:pt x="12" y="166"/>
                          <a:pt x="12" y="166"/>
                          <a:pt x="12" y="166"/>
                        </a:cubicBezTo>
                        <a:cubicBezTo>
                          <a:pt x="12" y="166"/>
                          <a:pt x="12" y="166"/>
                          <a:pt x="12" y="166"/>
                        </a:cubicBezTo>
                        <a:cubicBezTo>
                          <a:pt x="12" y="166"/>
                          <a:pt x="12" y="166"/>
                          <a:pt x="12" y="166"/>
                        </a:cubicBezTo>
                        <a:cubicBezTo>
                          <a:pt x="12" y="166"/>
                          <a:pt x="12" y="166"/>
                          <a:pt x="12" y="166"/>
                        </a:cubicBezTo>
                        <a:cubicBezTo>
                          <a:pt x="12" y="166"/>
                          <a:pt x="12" y="166"/>
                          <a:pt x="12" y="166"/>
                        </a:cubicBezTo>
                        <a:cubicBezTo>
                          <a:pt x="12" y="166"/>
                          <a:pt x="12" y="166"/>
                          <a:pt x="12" y="166"/>
                        </a:cubicBezTo>
                        <a:cubicBezTo>
                          <a:pt x="12" y="166"/>
                          <a:pt x="12" y="166"/>
                          <a:pt x="12" y="166"/>
                        </a:cubicBezTo>
                        <a:cubicBezTo>
                          <a:pt x="12" y="166"/>
                          <a:pt x="12" y="166"/>
                          <a:pt x="12" y="166"/>
                        </a:cubicBezTo>
                        <a:cubicBezTo>
                          <a:pt x="12" y="165"/>
                          <a:pt x="12" y="165"/>
                          <a:pt x="12" y="165"/>
                        </a:cubicBezTo>
                        <a:cubicBezTo>
                          <a:pt x="12" y="165"/>
                          <a:pt x="12" y="165"/>
                          <a:pt x="12" y="165"/>
                        </a:cubicBezTo>
                        <a:cubicBezTo>
                          <a:pt x="12" y="165"/>
                          <a:pt x="12" y="165"/>
                          <a:pt x="12" y="165"/>
                        </a:cubicBezTo>
                        <a:cubicBezTo>
                          <a:pt x="13" y="165"/>
                          <a:pt x="13" y="165"/>
                          <a:pt x="13" y="165"/>
                        </a:cubicBezTo>
                        <a:cubicBezTo>
                          <a:pt x="13" y="165"/>
                          <a:pt x="13" y="165"/>
                          <a:pt x="13" y="165"/>
                        </a:cubicBezTo>
                        <a:cubicBezTo>
                          <a:pt x="13" y="165"/>
                          <a:pt x="13" y="165"/>
                          <a:pt x="13" y="165"/>
                        </a:cubicBezTo>
                        <a:cubicBezTo>
                          <a:pt x="13" y="165"/>
                          <a:pt x="13" y="165"/>
                          <a:pt x="13" y="165"/>
                        </a:cubicBezTo>
                        <a:cubicBezTo>
                          <a:pt x="13" y="164"/>
                          <a:pt x="13" y="164"/>
                          <a:pt x="13" y="164"/>
                        </a:cubicBezTo>
                        <a:cubicBezTo>
                          <a:pt x="13" y="164"/>
                          <a:pt x="13" y="164"/>
                          <a:pt x="13" y="164"/>
                        </a:cubicBezTo>
                        <a:cubicBezTo>
                          <a:pt x="13" y="164"/>
                          <a:pt x="13" y="164"/>
                          <a:pt x="13" y="164"/>
                        </a:cubicBezTo>
                        <a:cubicBezTo>
                          <a:pt x="13" y="164"/>
                          <a:pt x="13" y="164"/>
                          <a:pt x="13" y="164"/>
                        </a:cubicBezTo>
                        <a:cubicBezTo>
                          <a:pt x="14" y="164"/>
                          <a:pt x="14" y="164"/>
                          <a:pt x="14" y="164"/>
                        </a:cubicBezTo>
                        <a:cubicBezTo>
                          <a:pt x="14" y="164"/>
                          <a:pt x="14" y="164"/>
                          <a:pt x="14" y="164"/>
                        </a:cubicBezTo>
                        <a:cubicBezTo>
                          <a:pt x="14" y="164"/>
                          <a:pt x="14" y="164"/>
                          <a:pt x="14" y="164"/>
                        </a:cubicBezTo>
                        <a:cubicBezTo>
                          <a:pt x="14" y="164"/>
                          <a:pt x="14" y="164"/>
                          <a:pt x="14" y="164"/>
                        </a:cubicBezTo>
                        <a:cubicBezTo>
                          <a:pt x="14" y="164"/>
                          <a:pt x="14" y="164"/>
                          <a:pt x="14" y="164"/>
                        </a:cubicBezTo>
                        <a:cubicBezTo>
                          <a:pt x="14" y="164"/>
                          <a:pt x="14" y="164"/>
                          <a:pt x="14" y="164"/>
                        </a:cubicBezTo>
                        <a:cubicBezTo>
                          <a:pt x="14" y="164"/>
                          <a:pt x="14" y="164"/>
                          <a:pt x="14" y="164"/>
                        </a:cubicBezTo>
                        <a:cubicBezTo>
                          <a:pt x="14" y="164"/>
                          <a:pt x="14" y="164"/>
                          <a:pt x="14" y="164"/>
                        </a:cubicBezTo>
                        <a:cubicBezTo>
                          <a:pt x="14" y="164"/>
                          <a:pt x="14" y="164"/>
                          <a:pt x="14" y="164"/>
                        </a:cubicBezTo>
                        <a:cubicBezTo>
                          <a:pt x="14" y="164"/>
                          <a:pt x="14" y="164"/>
                          <a:pt x="14" y="164"/>
                        </a:cubicBezTo>
                        <a:cubicBezTo>
                          <a:pt x="14" y="164"/>
                          <a:pt x="14" y="164"/>
                          <a:pt x="14" y="164"/>
                        </a:cubicBezTo>
                        <a:cubicBezTo>
                          <a:pt x="14" y="163"/>
                          <a:pt x="14" y="163"/>
                          <a:pt x="14" y="163"/>
                        </a:cubicBezTo>
                        <a:cubicBezTo>
                          <a:pt x="14" y="163"/>
                          <a:pt x="14" y="163"/>
                          <a:pt x="14" y="163"/>
                        </a:cubicBezTo>
                        <a:cubicBezTo>
                          <a:pt x="14" y="163"/>
                          <a:pt x="14" y="163"/>
                          <a:pt x="14" y="163"/>
                        </a:cubicBezTo>
                        <a:cubicBezTo>
                          <a:pt x="14" y="163"/>
                          <a:pt x="14" y="163"/>
                          <a:pt x="14" y="163"/>
                        </a:cubicBezTo>
                        <a:cubicBezTo>
                          <a:pt x="14" y="163"/>
                          <a:pt x="14" y="163"/>
                          <a:pt x="14" y="163"/>
                        </a:cubicBezTo>
                        <a:cubicBezTo>
                          <a:pt x="14" y="163"/>
                          <a:pt x="14" y="163"/>
                          <a:pt x="14" y="163"/>
                        </a:cubicBezTo>
                        <a:cubicBezTo>
                          <a:pt x="15" y="163"/>
                          <a:pt x="15" y="163"/>
                          <a:pt x="15" y="163"/>
                        </a:cubicBezTo>
                        <a:cubicBezTo>
                          <a:pt x="15" y="163"/>
                          <a:pt x="15" y="163"/>
                          <a:pt x="15" y="163"/>
                        </a:cubicBezTo>
                        <a:cubicBezTo>
                          <a:pt x="15" y="163"/>
                          <a:pt x="15" y="163"/>
                          <a:pt x="15" y="163"/>
                        </a:cubicBezTo>
                        <a:cubicBezTo>
                          <a:pt x="15" y="163"/>
                          <a:pt x="15" y="163"/>
                          <a:pt x="15" y="163"/>
                        </a:cubicBezTo>
                        <a:cubicBezTo>
                          <a:pt x="15" y="163"/>
                          <a:pt x="15" y="163"/>
                          <a:pt x="15" y="163"/>
                        </a:cubicBezTo>
                        <a:cubicBezTo>
                          <a:pt x="15" y="163"/>
                          <a:pt x="15" y="163"/>
                          <a:pt x="15" y="163"/>
                        </a:cubicBezTo>
                        <a:cubicBezTo>
                          <a:pt x="15" y="163"/>
                          <a:pt x="15" y="163"/>
                          <a:pt x="15" y="163"/>
                        </a:cubicBezTo>
                        <a:cubicBezTo>
                          <a:pt x="15" y="163"/>
                          <a:pt x="15" y="163"/>
                          <a:pt x="15" y="163"/>
                        </a:cubicBezTo>
                        <a:cubicBezTo>
                          <a:pt x="15" y="163"/>
                          <a:pt x="15" y="163"/>
                          <a:pt x="15" y="163"/>
                        </a:cubicBezTo>
                        <a:cubicBezTo>
                          <a:pt x="15" y="163"/>
                          <a:pt x="15" y="163"/>
                          <a:pt x="15" y="163"/>
                        </a:cubicBezTo>
                        <a:cubicBezTo>
                          <a:pt x="15" y="163"/>
                          <a:pt x="15" y="163"/>
                          <a:pt x="15" y="163"/>
                        </a:cubicBezTo>
                        <a:cubicBezTo>
                          <a:pt x="15" y="163"/>
                          <a:pt x="15" y="163"/>
                          <a:pt x="15" y="163"/>
                        </a:cubicBezTo>
                        <a:cubicBezTo>
                          <a:pt x="15" y="164"/>
                          <a:pt x="15" y="164"/>
                          <a:pt x="15" y="164"/>
                        </a:cubicBezTo>
                        <a:cubicBezTo>
                          <a:pt x="15" y="164"/>
                          <a:pt x="15" y="164"/>
                          <a:pt x="15" y="164"/>
                        </a:cubicBezTo>
                        <a:cubicBezTo>
                          <a:pt x="15" y="164"/>
                          <a:pt x="15" y="164"/>
                          <a:pt x="15" y="164"/>
                        </a:cubicBezTo>
                        <a:cubicBezTo>
                          <a:pt x="16" y="164"/>
                          <a:pt x="16" y="164"/>
                          <a:pt x="16" y="164"/>
                        </a:cubicBezTo>
                        <a:cubicBezTo>
                          <a:pt x="16" y="164"/>
                          <a:pt x="16" y="164"/>
                          <a:pt x="16" y="164"/>
                        </a:cubicBezTo>
                        <a:cubicBezTo>
                          <a:pt x="16" y="164"/>
                          <a:pt x="16" y="164"/>
                          <a:pt x="16" y="164"/>
                        </a:cubicBezTo>
                        <a:cubicBezTo>
                          <a:pt x="16" y="164"/>
                          <a:pt x="16" y="164"/>
                          <a:pt x="16" y="164"/>
                        </a:cubicBezTo>
                        <a:cubicBezTo>
                          <a:pt x="16" y="164"/>
                          <a:pt x="16" y="164"/>
                          <a:pt x="16" y="164"/>
                        </a:cubicBezTo>
                        <a:cubicBezTo>
                          <a:pt x="16" y="164"/>
                          <a:pt x="16" y="164"/>
                          <a:pt x="16" y="164"/>
                        </a:cubicBezTo>
                        <a:cubicBezTo>
                          <a:pt x="16" y="164"/>
                          <a:pt x="16" y="164"/>
                          <a:pt x="16" y="164"/>
                        </a:cubicBezTo>
                        <a:cubicBezTo>
                          <a:pt x="16" y="164"/>
                          <a:pt x="16" y="164"/>
                          <a:pt x="16" y="164"/>
                        </a:cubicBezTo>
                        <a:cubicBezTo>
                          <a:pt x="16" y="164"/>
                          <a:pt x="16" y="164"/>
                          <a:pt x="16" y="164"/>
                        </a:cubicBezTo>
                        <a:cubicBezTo>
                          <a:pt x="16" y="164"/>
                          <a:pt x="16" y="164"/>
                          <a:pt x="16" y="164"/>
                        </a:cubicBezTo>
                        <a:cubicBezTo>
                          <a:pt x="16" y="164"/>
                          <a:pt x="16" y="164"/>
                          <a:pt x="16" y="164"/>
                        </a:cubicBezTo>
                        <a:cubicBezTo>
                          <a:pt x="16" y="164"/>
                          <a:pt x="16" y="164"/>
                          <a:pt x="16" y="164"/>
                        </a:cubicBezTo>
                        <a:cubicBezTo>
                          <a:pt x="17" y="164"/>
                          <a:pt x="17" y="164"/>
                          <a:pt x="17" y="164"/>
                        </a:cubicBezTo>
                        <a:cubicBezTo>
                          <a:pt x="17" y="164"/>
                          <a:pt x="17" y="164"/>
                          <a:pt x="17" y="164"/>
                        </a:cubicBezTo>
                        <a:cubicBezTo>
                          <a:pt x="17" y="164"/>
                          <a:pt x="17" y="164"/>
                          <a:pt x="17" y="164"/>
                        </a:cubicBezTo>
                        <a:cubicBezTo>
                          <a:pt x="17" y="164"/>
                          <a:pt x="17" y="164"/>
                          <a:pt x="17" y="164"/>
                        </a:cubicBezTo>
                        <a:cubicBezTo>
                          <a:pt x="17" y="164"/>
                          <a:pt x="17" y="164"/>
                          <a:pt x="17" y="164"/>
                        </a:cubicBezTo>
                        <a:cubicBezTo>
                          <a:pt x="17" y="164"/>
                          <a:pt x="17" y="164"/>
                          <a:pt x="17" y="164"/>
                        </a:cubicBezTo>
                        <a:cubicBezTo>
                          <a:pt x="17" y="164"/>
                          <a:pt x="17" y="164"/>
                          <a:pt x="17" y="164"/>
                        </a:cubicBezTo>
                        <a:cubicBezTo>
                          <a:pt x="17" y="164"/>
                          <a:pt x="17" y="164"/>
                          <a:pt x="17" y="164"/>
                        </a:cubicBezTo>
                        <a:cubicBezTo>
                          <a:pt x="17" y="164"/>
                          <a:pt x="17" y="164"/>
                          <a:pt x="17" y="164"/>
                        </a:cubicBezTo>
                        <a:cubicBezTo>
                          <a:pt x="17" y="164"/>
                          <a:pt x="17" y="164"/>
                          <a:pt x="17" y="164"/>
                        </a:cubicBezTo>
                        <a:cubicBezTo>
                          <a:pt x="17" y="164"/>
                          <a:pt x="17" y="164"/>
                          <a:pt x="17" y="164"/>
                        </a:cubicBezTo>
                        <a:cubicBezTo>
                          <a:pt x="17" y="164"/>
                          <a:pt x="17" y="164"/>
                          <a:pt x="17" y="164"/>
                        </a:cubicBezTo>
                        <a:cubicBezTo>
                          <a:pt x="18" y="164"/>
                          <a:pt x="18" y="164"/>
                          <a:pt x="18" y="164"/>
                        </a:cubicBezTo>
                        <a:cubicBezTo>
                          <a:pt x="18" y="164"/>
                          <a:pt x="18" y="164"/>
                          <a:pt x="18" y="164"/>
                        </a:cubicBezTo>
                        <a:cubicBezTo>
                          <a:pt x="18" y="164"/>
                          <a:pt x="18" y="164"/>
                          <a:pt x="18" y="164"/>
                        </a:cubicBezTo>
                        <a:cubicBezTo>
                          <a:pt x="18" y="164"/>
                          <a:pt x="18" y="164"/>
                          <a:pt x="18" y="164"/>
                        </a:cubicBezTo>
                        <a:cubicBezTo>
                          <a:pt x="18" y="164"/>
                          <a:pt x="18" y="164"/>
                          <a:pt x="18" y="164"/>
                        </a:cubicBezTo>
                        <a:cubicBezTo>
                          <a:pt x="18" y="164"/>
                          <a:pt x="18" y="164"/>
                          <a:pt x="18" y="164"/>
                        </a:cubicBezTo>
                        <a:cubicBezTo>
                          <a:pt x="18" y="165"/>
                          <a:pt x="18" y="165"/>
                          <a:pt x="18" y="165"/>
                        </a:cubicBezTo>
                        <a:cubicBezTo>
                          <a:pt x="18" y="165"/>
                          <a:pt x="18" y="165"/>
                          <a:pt x="18" y="165"/>
                        </a:cubicBezTo>
                        <a:cubicBezTo>
                          <a:pt x="18" y="165"/>
                          <a:pt x="18" y="165"/>
                          <a:pt x="18" y="165"/>
                        </a:cubicBezTo>
                        <a:cubicBezTo>
                          <a:pt x="18" y="165"/>
                          <a:pt x="18" y="165"/>
                          <a:pt x="18" y="165"/>
                        </a:cubicBezTo>
                        <a:cubicBezTo>
                          <a:pt x="18" y="165"/>
                          <a:pt x="18" y="165"/>
                          <a:pt x="18" y="165"/>
                        </a:cubicBezTo>
                        <a:cubicBezTo>
                          <a:pt x="18" y="165"/>
                          <a:pt x="18" y="165"/>
                          <a:pt x="18" y="165"/>
                        </a:cubicBezTo>
                        <a:cubicBezTo>
                          <a:pt x="18" y="165"/>
                          <a:pt x="18" y="165"/>
                          <a:pt x="18" y="165"/>
                        </a:cubicBezTo>
                        <a:cubicBezTo>
                          <a:pt x="18" y="165"/>
                          <a:pt x="18" y="165"/>
                          <a:pt x="18" y="165"/>
                        </a:cubicBezTo>
                        <a:cubicBezTo>
                          <a:pt x="18" y="165"/>
                          <a:pt x="18" y="165"/>
                          <a:pt x="18" y="165"/>
                        </a:cubicBezTo>
                        <a:cubicBezTo>
                          <a:pt x="18" y="165"/>
                          <a:pt x="18" y="165"/>
                          <a:pt x="18" y="165"/>
                        </a:cubicBezTo>
                        <a:cubicBezTo>
                          <a:pt x="19" y="165"/>
                          <a:pt x="19" y="165"/>
                          <a:pt x="19" y="165"/>
                        </a:cubicBezTo>
                        <a:cubicBezTo>
                          <a:pt x="19" y="165"/>
                          <a:pt x="19" y="165"/>
                          <a:pt x="19" y="165"/>
                        </a:cubicBezTo>
                        <a:cubicBezTo>
                          <a:pt x="19" y="165"/>
                          <a:pt x="19" y="165"/>
                          <a:pt x="19" y="165"/>
                        </a:cubicBezTo>
                        <a:cubicBezTo>
                          <a:pt x="19" y="165"/>
                          <a:pt x="19" y="165"/>
                          <a:pt x="19" y="165"/>
                        </a:cubicBezTo>
                        <a:cubicBezTo>
                          <a:pt x="19" y="165"/>
                          <a:pt x="19" y="165"/>
                          <a:pt x="19" y="165"/>
                        </a:cubicBezTo>
                        <a:cubicBezTo>
                          <a:pt x="19" y="165"/>
                          <a:pt x="19" y="165"/>
                          <a:pt x="19" y="165"/>
                        </a:cubicBezTo>
                        <a:cubicBezTo>
                          <a:pt x="19" y="165"/>
                          <a:pt x="19" y="165"/>
                          <a:pt x="19" y="165"/>
                        </a:cubicBezTo>
                        <a:cubicBezTo>
                          <a:pt x="19" y="164"/>
                          <a:pt x="19" y="164"/>
                          <a:pt x="19" y="164"/>
                        </a:cubicBezTo>
                        <a:cubicBezTo>
                          <a:pt x="19" y="164"/>
                          <a:pt x="19" y="164"/>
                          <a:pt x="19" y="164"/>
                        </a:cubicBezTo>
                        <a:cubicBezTo>
                          <a:pt x="19" y="164"/>
                          <a:pt x="19" y="164"/>
                          <a:pt x="19" y="164"/>
                        </a:cubicBezTo>
                        <a:cubicBezTo>
                          <a:pt x="19" y="164"/>
                          <a:pt x="19" y="164"/>
                          <a:pt x="19" y="164"/>
                        </a:cubicBezTo>
                        <a:cubicBezTo>
                          <a:pt x="20" y="164"/>
                          <a:pt x="20" y="164"/>
                          <a:pt x="20" y="164"/>
                        </a:cubicBezTo>
                        <a:cubicBezTo>
                          <a:pt x="20" y="164"/>
                          <a:pt x="20" y="164"/>
                          <a:pt x="20" y="164"/>
                        </a:cubicBezTo>
                        <a:cubicBezTo>
                          <a:pt x="20" y="164"/>
                          <a:pt x="20" y="164"/>
                          <a:pt x="20" y="164"/>
                        </a:cubicBezTo>
                        <a:cubicBezTo>
                          <a:pt x="20" y="164"/>
                          <a:pt x="20" y="164"/>
                          <a:pt x="20" y="164"/>
                        </a:cubicBezTo>
                        <a:cubicBezTo>
                          <a:pt x="20" y="164"/>
                          <a:pt x="20" y="164"/>
                          <a:pt x="20" y="164"/>
                        </a:cubicBezTo>
                        <a:cubicBezTo>
                          <a:pt x="20" y="164"/>
                          <a:pt x="20" y="164"/>
                          <a:pt x="20" y="164"/>
                        </a:cubicBezTo>
                        <a:cubicBezTo>
                          <a:pt x="20" y="165"/>
                          <a:pt x="20" y="165"/>
                          <a:pt x="20" y="165"/>
                        </a:cubicBezTo>
                        <a:cubicBezTo>
                          <a:pt x="20" y="165"/>
                          <a:pt x="20" y="165"/>
                          <a:pt x="20" y="165"/>
                        </a:cubicBezTo>
                        <a:cubicBezTo>
                          <a:pt x="20" y="165"/>
                          <a:pt x="20" y="165"/>
                          <a:pt x="20" y="165"/>
                        </a:cubicBezTo>
                        <a:cubicBezTo>
                          <a:pt x="20" y="164"/>
                          <a:pt x="20" y="164"/>
                          <a:pt x="20" y="164"/>
                        </a:cubicBezTo>
                        <a:cubicBezTo>
                          <a:pt x="20" y="164"/>
                          <a:pt x="20" y="164"/>
                          <a:pt x="20" y="164"/>
                        </a:cubicBezTo>
                        <a:cubicBezTo>
                          <a:pt x="21" y="164"/>
                          <a:pt x="21" y="164"/>
                          <a:pt x="21" y="164"/>
                        </a:cubicBezTo>
                        <a:cubicBezTo>
                          <a:pt x="21" y="164"/>
                          <a:pt x="21" y="164"/>
                          <a:pt x="21" y="164"/>
                        </a:cubicBezTo>
                        <a:cubicBezTo>
                          <a:pt x="21" y="164"/>
                          <a:pt x="21" y="164"/>
                          <a:pt x="21" y="164"/>
                        </a:cubicBezTo>
                        <a:cubicBezTo>
                          <a:pt x="21" y="164"/>
                          <a:pt x="21" y="164"/>
                          <a:pt x="21" y="164"/>
                        </a:cubicBezTo>
                        <a:cubicBezTo>
                          <a:pt x="21" y="164"/>
                          <a:pt x="21" y="164"/>
                          <a:pt x="21" y="164"/>
                        </a:cubicBezTo>
                        <a:cubicBezTo>
                          <a:pt x="21" y="165"/>
                          <a:pt x="21" y="165"/>
                          <a:pt x="21" y="165"/>
                        </a:cubicBezTo>
                        <a:cubicBezTo>
                          <a:pt x="21" y="165"/>
                          <a:pt x="21" y="165"/>
                          <a:pt x="21" y="165"/>
                        </a:cubicBezTo>
                        <a:cubicBezTo>
                          <a:pt x="21" y="165"/>
                          <a:pt x="21" y="165"/>
                          <a:pt x="21" y="165"/>
                        </a:cubicBezTo>
                        <a:cubicBezTo>
                          <a:pt x="21" y="165"/>
                          <a:pt x="21" y="165"/>
                          <a:pt x="21" y="165"/>
                        </a:cubicBezTo>
                        <a:cubicBezTo>
                          <a:pt x="21" y="165"/>
                          <a:pt x="21" y="165"/>
                          <a:pt x="21" y="165"/>
                        </a:cubicBezTo>
                        <a:cubicBezTo>
                          <a:pt x="21" y="165"/>
                          <a:pt x="21" y="165"/>
                          <a:pt x="21" y="165"/>
                        </a:cubicBezTo>
                        <a:cubicBezTo>
                          <a:pt x="21" y="165"/>
                          <a:pt x="21" y="165"/>
                          <a:pt x="21" y="165"/>
                        </a:cubicBezTo>
                        <a:cubicBezTo>
                          <a:pt x="22" y="165"/>
                          <a:pt x="22" y="165"/>
                          <a:pt x="22" y="165"/>
                        </a:cubicBezTo>
                        <a:cubicBezTo>
                          <a:pt x="22" y="165"/>
                          <a:pt x="22" y="165"/>
                          <a:pt x="22" y="165"/>
                        </a:cubicBezTo>
                        <a:cubicBezTo>
                          <a:pt x="22" y="165"/>
                          <a:pt x="22" y="165"/>
                          <a:pt x="22" y="165"/>
                        </a:cubicBezTo>
                        <a:cubicBezTo>
                          <a:pt x="22" y="165"/>
                          <a:pt x="22" y="165"/>
                          <a:pt x="22" y="165"/>
                        </a:cubicBezTo>
                        <a:cubicBezTo>
                          <a:pt x="22" y="165"/>
                          <a:pt x="22" y="165"/>
                          <a:pt x="22" y="165"/>
                        </a:cubicBezTo>
                        <a:cubicBezTo>
                          <a:pt x="22" y="165"/>
                          <a:pt x="22" y="165"/>
                          <a:pt x="22" y="165"/>
                        </a:cubicBezTo>
                        <a:cubicBezTo>
                          <a:pt x="22" y="165"/>
                          <a:pt x="22" y="165"/>
                          <a:pt x="22" y="165"/>
                        </a:cubicBezTo>
                        <a:cubicBezTo>
                          <a:pt x="22" y="165"/>
                          <a:pt x="22" y="165"/>
                          <a:pt x="22" y="165"/>
                        </a:cubicBezTo>
                        <a:cubicBezTo>
                          <a:pt x="22" y="165"/>
                          <a:pt x="22" y="165"/>
                          <a:pt x="22" y="165"/>
                        </a:cubicBezTo>
                        <a:cubicBezTo>
                          <a:pt x="22" y="165"/>
                          <a:pt x="22" y="165"/>
                          <a:pt x="22" y="165"/>
                        </a:cubicBezTo>
                        <a:cubicBezTo>
                          <a:pt x="22" y="165"/>
                          <a:pt x="22" y="165"/>
                          <a:pt x="22" y="165"/>
                        </a:cubicBezTo>
                        <a:cubicBezTo>
                          <a:pt x="22" y="165"/>
                          <a:pt x="22" y="165"/>
                          <a:pt x="22" y="165"/>
                        </a:cubicBezTo>
                        <a:cubicBezTo>
                          <a:pt x="22" y="165"/>
                          <a:pt x="22" y="165"/>
                          <a:pt x="22" y="165"/>
                        </a:cubicBezTo>
                        <a:cubicBezTo>
                          <a:pt x="22" y="165"/>
                          <a:pt x="22" y="165"/>
                          <a:pt x="22" y="165"/>
                        </a:cubicBezTo>
                        <a:cubicBezTo>
                          <a:pt x="23" y="165"/>
                          <a:pt x="23" y="165"/>
                          <a:pt x="23" y="165"/>
                        </a:cubicBezTo>
                        <a:cubicBezTo>
                          <a:pt x="23" y="165"/>
                          <a:pt x="23" y="165"/>
                          <a:pt x="23" y="165"/>
                        </a:cubicBezTo>
                        <a:cubicBezTo>
                          <a:pt x="23" y="165"/>
                          <a:pt x="23" y="165"/>
                          <a:pt x="23" y="165"/>
                        </a:cubicBezTo>
                        <a:cubicBezTo>
                          <a:pt x="23" y="165"/>
                          <a:pt x="23" y="165"/>
                          <a:pt x="23" y="165"/>
                        </a:cubicBezTo>
                        <a:cubicBezTo>
                          <a:pt x="23" y="165"/>
                          <a:pt x="23" y="165"/>
                          <a:pt x="23" y="165"/>
                        </a:cubicBezTo>
                        <a:cubicBezTo>
                          <a:pt x="23" y="165"/>
                          <a:pt x="23" y="165"/>
                          <a:pt x="23" y="165"/>
                        </a:cubicBezTo>
                        <a:cubicBezTo>
                          <a:pt x="23" y="165"/>
                          <a:pt x="23" y="165"/>
                          <a:pt x="23" y="165"/>
                        </a:cubicBezTo>
                        <a:cubicBezTo>
                          <a:pt x="23" y="165"/>
                          <a:pt x="23" y="165"/>
                          <a:pt x="23" y="165"/>
                        </a:cubicBezTo>
                        <a:cubicBezTo>
                          <a:pt x="23" y="165"/>
                          <a:pt x="23" y="165"/>
                          <a:pt x="23" y="165"/>
                        </a:cubicBezTo>
                        <a:cubicBezTo>
                          <a:pt x="23" y="165"/>
                          <a:pt x="23" y="165"/>
                          <a:pt x="23" y="165"/>
                        </a:cubicBezTo>
                        <a:cubicBezTo>
                          <a:pt x="23" y="165"/>
                          <a:pt x="23" y="165"/>
                          <a:pt x="23" y="165"/>
                        </a:cubicBezTo>
                        <a:cubicBezTo>
                          <a:pt x="24" y="165"/>
                          <a:pt x="24" y="165"/>
                          <a:pt x="24" y="165"/>
                        </a:cubicBezTo>
                        <a:cubicBezTo>
                          <a:pt x="24" y="165"/>
                          <a:pt x="24" y="165"/>
                          <a:pt x="24" y="165"/>
                        </a:cubicBezTo>
                        <a:cubicBezTo>
                          <a:pt x="24" y="165"/>
                          <a:pt x="24" y="165"/>
                          <a:pt x="24" y="165"/>
                        </a:cubicBezTo>
                        <a:cubicBezTo>
                          <a:pt x="24" y="165"/>
                          <a:pt x="24" y="165"/>
                          <a:pt x="24" y="165"/>
                        </a:cubicBezTo>
                        <a:cubicBezTo>
                          <a:pt x="24" y="165"/>
                          <a:pt x="24" y="165"/>
                          <a:pt x="24" y="165"/>
                        </a:cubicBezTo>
                        <a:cubicBezTo>
                          <a:pt x="24" y="165"/>
                          <a:pt x="24" y="165"/>
                          <a:pt x="24" y="165"/>
                        </a:cubicBezTo>
                        <a:cubicBezTo>
                          <a:pt x="24" y="165"/>
                          <a:pt x="24" y="165"/>
                          <a:pt x="24" y="165"/>
                        </a:cubicBezTo>
                        <a:cubicBezTo>
                          <a:pt x="24" y="165"/>
                          <a:pt x="24" y="165"/>
                          <a:pt x="24" y="165"/>
                        </a:cubicBezTo>
                        <a:cubicBezTo>
                          <a:pt x="24" y="165"/>
                          <a:pt x="24" y="165"/>
                          <a:pt x="24" y="165"/>
                        </a:cubicBezTo>
                        <a:cubicBezTo>
                          <a:pt x="24" y="165"/>
                          <a:pt x="24" y="165"/>
                          <a:pt x="24" y="165"/>
                        </a:cubicBezTo>
                        <a:cubicBezTo>
                          <a:pt x="24" y="166"/>
                          <a:pt x="24" y="166"/>
                          <a:pt x="24" y="166"/>
                        </a:cubicBezTo>
                        <a:cubicBezTo>
                          <a:pt x="24" y="166"/>
                          <a:pt x="24" y="166"/>
                          <a:pt x="24" y="166"/>
                        </a:cubicBezTo>
                        <a:cubicBezTo>
                          <a:pt x="24" y="166"/>
                          <a:pt x="24" y="166"/>
                          <a:pt x="24" y="166"/>
                        </a:cubicBezTo>
                        <a:cubicBezTo>
                          <a:pt x="24" y="166"/>
                          <a:pt x="24" y="166"/>
                          <a:pt x="24" y="166"/>
                        </a:cubicBezTo>
                        <a:cubicBezTo>
                          <a:pt x="24" y="166"/>
                          <a:pt x="24" y="166"/>
                          <a:pt x="24" y="166"/>
                        </a:cubicBezTo>
                        <a:cubicBezTo>
                          <a:pt x="24" y="166"/>
                          <a:pt x="24" y="166"/>
                          <a:pt x="24" y="166"/>
                        </a:cubicBezTo>
                        <a:cubicBezTo>
                          <a:pt x="24" y="166"/>
                          <a:pt x="24" y="166"/>
                          <a:pt x="24" y="166"/>
                        </a:cubicBezTo>
                        <a:cubicBezTo>
                          <a:pt x="24" y="166"/>
                          <a:pt x="24" y="166"/>
                          <a:pt x="24" y="166"/>
                        </a:cubicBezTo>
                        <a:cubicBezTo>
                          <a:pt x="24" y="166"/>
                          <a:pt x="24" y="166"/>
                          <a:pt x="24" y="166"/>
                        </a:cubicBezTo>
                        <a:cubicBezTo>
                          <a:pt x="25" y="166"/>
                          <a:pt x="25" y="166"/>
                          <a:pt x="25" y="166"/>
                        </a:cubicBezTo>
                        <a:cubicBezTo>
                          <a:pt x="25" y="166"/>
                          <a:pt x="25" y="166"/>
                          <a:pt x="25" y="166"/>
                        </a:cubicBezTo>
                        <a:cubicBezTo>
                          <a:pt x="25" y="166"/>
                          <a:pt x="25" y="166"/>
                          <a:pt x="25" y="166"/>
                        </a:cubicBezTo>
                        <a:cubicBezTo>
                          <a:pt x="25" y="166"/>
                          <a:pt x="25" y="166"/>
                          <a:pt x="25" y="166"/>
                        </a:cubicBezTo>
                        <a:cubicBezTo>
                          <a:pt x="25" y="166"/>
                          <a:pt x="25" y="166"/>
                          <a:pt x="25" y="166"/>
                        </a:cubicBezTo>
                        <a:cubicBezTo>
                          <a:pt x="25" y="166"/>
                          <a:pt x="25" y="166"/>
                          <a:pt x="25" y="166"/>
                        </a:cubicBezTo>
                        <a:cubicBezTo>
                          <a:pt x="25" y="166"/>
                          <a:pt x="25" y="166"/>
                          <a:pt x="25" y="166"/>
                        </a:cubicBezTo>
                        <a:cubicBezTo>
                          <a:pt x="25" y="166"/>
                          <a:pt x="25" y="166"/>
                          <a:pt x="25" y="166"/>
                        </a:cubicBezTo>
                        <a:cubicBezTo>
                          <a:pt x="25" y="166"/>
                          <a:pt x="25" y="166"/>
                          <a:pt x="25" y="166"/>
                        </a:cubicBezTo>
                        <a:cubicBezTo>
                          <a:pt x="25" y="166"/>
                          <a:pt x="25" y="166"/>
                          <a:pt x="25" y="166"/>
                        </a:cubicBezTo>
                        <a:cubicBezTo>
                          <a:pt x="25" y="166"/>
                          <a:pt x="25" y="166"/>
                          <a:pt x="25" y="166"/>
                        </a:cubicBezTo>
                        <a:cubicBezTo>
                          <a:pt x="25" y="166"/>
                          <a:pt x="25" y="166"/>
                          <a:pt x="25" y="166"/>
                        </a:cubicBezTo>
                        <a:cubicBezTo>
                          <a:pt x="25" y="166"/>
                          <a:pt x="25" y="166"/>
                          <a:pt x="25" y="166"/>
                        </a:cubicBezTo>
                        <a:cubicBezTo>
                          <a:pt x="26" y="166"/>
                          <a:pt x="26" y="166"/>
                          <a:pt x="26" y="166"/>
                        </a:cubicBezTo>
                        <a:cubicBezTo>
                          <a:pt x="26" y="166"/>
                          <a:pt x="26" y="166"/>
                          <a:pt x="26" y="166"/>
                        </a:cubicBezTo>
                        <a:cubicBezTo>
                          <a:pt x="26" y="165"/>
                          <a:pt x="26" y="165"/>
                          <a:pt x="26" y="165"/>
                        </a:cubicBezTo>
                        <a:cubicBezTo>
                          <a:pt x="26" y="165"/>
                          <a:pt x="26" y="165"/>
                          <a:pt x="26" y="165"/>
                        </a:cubicBezTo>
                        <a:cubicBezTo>
                          <a:pt x="26" y="165"/>
                          <a:pt x="26" y="165"/>
                          <a:pt x="26" y="165"/>
                        </a:cubicBezTo>
                        <a:cubicBezTo>
                          <a:pt x="26" y="165"/>
                          <a:pt x="26" y="165"/>
                          <a:pt x="26" y="165"/>
                        </a:cubicBezTo>
                        <a:cubicBezTo>
                          <a:pt x="26" y="165"/>
                          <a:pt x="26" y="165"/>
                          <a:pt x="26" y="165"/>
                        </a:cubicBezTo>
                        <a:cubicBezTo>
                          <a:pt x="26" y="165"/>
                          <a:pt x="26" y="165"/>
                          <a:pt x="26" y="165"/>
                        </a:cubicBezTo>
                        <a:cubicBezTo>
                          <a:pt x="26" y="165"/>
                          <a:pt x="26" y="165"/>
                          <a:pt x="26" y="165"/>
                        </a:cubicBezTo>
                        <a:cubicBezTo>
                          <a:pt x="26" y="165"/>
                          <a:pt x="26" y="165"/>
                          <a:pt x="26" y="165"/>
                        </a:cubicBezTo>
                        <a:cubicBezTo>
                          <a:pt x="26" y="165"/>
                          <a:pt x="26" y="165"/>
                          <a:pt x="26" y="165"/>
                        </a:cubicBezTo>
                        <a:cubicBezTo>
                          <a:pt x="27" y="165"/>
                          <a:pt x="27" y="165"/>
                          <a:pt x="27" y="165"/>
                        </a:cubicBezTo>
                        <a:cubicBezTo>
                          <a:pt x="27" y="165"/>
                          <a:pt x="27" y="165"/>
                          <a:pt x="27" y="165"/>
                        </a:cubicBezTo>
                        <a:cubicBezTo>
                          <a:pt x="27" y="165"/>
                          <a:pt x="27" y="165"/>
                          <a:pt x="27" y="165"/>
                        </a:cubicBezTo>
                        <a:cubicBezTo>
                          <a:pt x="27" y="165"/>
                          <a:pt x="27" y="165"/>
                          <a:pt x="27" y="165"/>
                        </a:cubicBezTo>
                        <a:cubicBezTo>
                          <a:pt x="27" y="165"/>
                          <a:pt x="27" y="165"/>
                          <a:pt x="27" y="165"/>
                        </a:cubicBezTo>
                        <a:cubicBezTo>
                          <a:pt x="27" y="165"/>
                          <a:pt x="27" y="165"/>
                          <a:pt x="27" y="165"/>
                        </a:cubicBezTo>
                        <a:cubicBezTo>
                          <a:pt x="27" y="165"/>
                          <a:pt x="27" y="165"/>
                          <a:pt x="27" y="165"/>
                        </a:cubicBezTo>
                        <a:cubicBezTo>
                          <a:pt x="27" y="165"/>
                          <a:pt x="27" y="165"/>
                          <a:pt x="27" y="165"/>
                        </a:cubicBezTo>
                        <a:cubicBezTo>
                          <a:pt x="27" y="165"/>
                          <a:pt x="27" y="165"/>
                          <a:pt x="27" y="165"/>
                        </a:cubicBezTo>
                        <a:cubicBezTo>
                          <a:pt x="27" y="165"/>
                          <a:pt x="27" y="165"/>
                          <a:pt x="27" y="165"/>
                        </a:cubicBezTo>
                        <a:cubicBezTo>
                          <a:pt x="27" y="165"/>
                          <a:pt x="27" y="165"/>
                          <a:pt x="27" y="165"/>
                        </a:cubicBezTo>
                        <a:cubicBezTo>
                          <a:pt x="27" y="165"/>
                          <a:pt x="27" y="165"/>
                          <a:pt x="27" y="165"/>
                        </a:cubicBezTo>
                        <a:cubicBezTo>
                          <a:pt x="27" y="165"/>
                          <a:pt x="27" y="165"/>
                          <a:pt x="27" y="165"/>
                        </a:cubicBezTo>
                        <a:cubicBezTo>
                          <a:pt x="27" y="165"/>
                          <a:pt x="27" y="165"/>
                          <a:pt x="27" y="165"/>
                        </a:cubicBezTo>
                        <a:cubicBezTo>
                          <a:pt x="27" y="164"/>
                          <a:pt x="27" y="164"/>
                          <a:pt x="27" y="164"/>
                        </a:cubicBezTo>
                        <a:cubicBezTo>
                          <a:pt x="27" y="164"/>
                          <a:pt x="27" y="164"/>
                          <a:pt x="27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3"/>
                          <a:pt x="28" y="163"/>
                          <a:pt x="28" y="163"/>
                        </a:cubicBezTo>
                        <a:cubicBezTo>
                          <a:pt x="28" y="163"/>
                          <a:pt x="28" y="163"/>
                          <a:pt x="28" y="163"/>
                        </a:cubicBezTo>
                        <a:cubicBezTo>
                          <a:pt x="28" y="163"/>
                          <a:pt x="28" y="163"/>
                          <a:pt x="28" y="163"/>
                        </a:cubicBezTo>
                        <a:cubicBezTo>
                          <a:pt x="28" y="163"/>
                          <a:pt x="28" y="163"/>
                          <a:pt x="28" y="163"/>
                        </a:cubicBezTo>
                        <a:cubicBezTo>
                          <a:pt x="28" y="163"/>
                          <a:pt x="28" y="163"/>
                          <a:pt x="28" y="163"/>
                        </a:cubicBezTo>
                        <a:cubicBezTo>
                          <a:pt x="28" y="163"/>
                          <a:pt x="28" y="163"/>
                          <a:pt x="28" y="163"/>
                        </a:cubicBezTo>
                        <a:cubicBezTo>
                          <a:pt x="28" y="163"/>
                          <a:pt x="28" y="163"/>
                          <a:pt x="28" y="163"/>
                        </a:cubicBezTo>
                        <a:cubicBezTo>
                          <a:pt x="28" y="163"/>
                          <a:pt x="28" y="163"/>
                          <a:pt x="28" y="163"/>
                        </a:cubicBezTo>
                        <a:cubicBezTo>
                          <a:pt x="29" y="163"/>
                          <a:pt x="29" y="163"/>
                          <a:pt x="29" y="163"/>
                        </a:cubicBezTo>
                        <a:cubicBezTo>
                          <a:pt x="29" y="163"/>
                          <a:pt x="29" y="163"/>
                          <a:pt x="29" y="163"/>
                        </a:cubicBezTo>
                        <a:cubicBezTo>
                          <a:pt x="29" y="163"/>
                          <a:pt x="29" y="163"/>
                          <a:pt x="29" y="163"/>
                        </a:cubicBezTo>
                        <a:cubicBezTo>
                          <a:pt x="29" y="163"/>
                          <a:pt x="29" y="163"/>
                          <a:pt x="29" y="163"/>
                        </a:cubicBezTo>
                        <a:cubicBezTo>
                          <a:pt x="29" y="163"/>
                          <a:pt x="29" y="163"/>
                          <a:pt x="29" y="163"/>
                        </a:cubicBezTo>
                        <a:cubicBezTo>
                          <a:pt x="29" y="163"/>
                          <a:pt x="29" y="163"/>
                          <a:pt x="29" y="163"/>
                        </a:cubicBezTo>
                        <a:cubicBezTo>
                          <a:pt x="29" y="163"/>
                          <a:pt x="29" y="163"/>
                          <a:pt x="29" y="163"/>
                        </a:cubicBezTo>
                        <a:cubicBezTo>
                          <a:pt x="29" y="164"/>
                          <a:pt x="29" y="164"/>
                          <a:pt x="29" y="164"/>
                        </a:cubicBezTo>
                        <a:cubicBezTo>
                          <a:pt x="29" y="164"/>
                          <a:pt x="29" y="164"/>
                          <a:pt x="29" y="164"/>
                        </a:cubicBezTo>
                        <a:cubicBezTo>
                          <a:pt x="29" y="164"/>
                          <a:pt x="29" y="164"/>
                          <a:pt x="29" y="164"/>
                        </a:cubicBezTo>
                        <a:cubicBezTo>
                          <a:pt x="29" y="164"/>
                          <a:pt x="29" y="164"/>
                          <a:pt x="29" y="164"/>
                        </a:cubicBezTo>
                        <a:cubicBezTo>
                          <a:pt x="30" y="164"/>
                          <a:pt x="30" y="164"/>
                          <a:pt x="30" y="164"/>
                        </a:cubicBezTo>
                        <a:cubicBezTo>
                          <a:pt x="30" y="164"/>
                          <a:pt x="30" y="164"/>
                          <a:pt x="30" y="164"/>
                        </a:cubicBezTo>
                        <a:cubicBezTo>
                          <a:pt x="30" y="164"/>
                          <a:pt x="30" y="164"/>
                          <a:pt x="30" y="164"/>
                        </a:cubicBezTo>
                        <a:cubicBezTo>
                          <a:pt x="30" y="164"/>
                          <a:pt x="30" y="164"/>
                          <a:pt x="30" y="164"/>
                        </a:cubicBezTo>
                        <a:cubicBezTo>
                          <a:pt x="30" y="164"/>
                          <a:pt x="30" y="164"/>
                          <a:pt x="30" y="164"/>
                        </a:cubicBezTo>
                        <a:cubicBezTo>
                          <a:pt x="30" y="164"/>
                          <a:pt x="30" y="164"/>
                          <a:pt x="30" y="164"/>
                        </a:cubicBezTo>
                        <a:cubicBezTo>
                          <a:pt x="30" y="164"/>
                          <a:pt x="30" y="164"/>
                          <a:pt x="30" y="164"/>
                        </a:cubicBezTo>
                        <a:cubicBezTo>
                          <a:pt x="30" y="164"/>
                          <a:pt x="30" y="164"/>
                          <a:pt x="30" y="164"/>
                        </a:cubicBezTo>
                        <a:cubicBezTo>
                          <a:pt x="30" y="164"/>
                          <a:pt x="30" y="164"/>
                          <a:pt x="30" y="164"/>
                        </a:cubicBezTo>
                        <a:cubicBezTo>
                          <a:pt x="30" y="164"/>
                          <a:pt x="30" y="164"/>
                          <a:pt x="30" y="164"/>
                        </a:cubicBezTo>
                        <a:cubicBezTo>
                          <a:pt x="30" y="164"/>
                          <a:pt x="30" y="164"/>
                          <a:pt x="30" y="164"/>
                        </a:cubicBezTo>
                        <a:cubicBezTo>
                          <a:pt x="31" y="164"/>
                          <a:pt x="31" y="164"/>
                          <a:pt x="31" y="164"/>
                        </a:cubicBezTo>
                        <a:cubicBezTo>
                          <a:pt x="31" y="164"/>
                          <a:pt x="31" y="164"/>
                          <a:pt x="31" y="164"/>
                        </a:cubicBezTo>
                        <a:cubicBezTo>
                          <a:pt x="31" y="164"/>
                          <a:pt x="31" y="164"/>
                          <a:pt x="31" y="164"/>
                        </a:cubicBezTo>
                        <a:cubicBezTo>
                          <a:pt x="31" y="164"/>
                          <a:pt x="31" y="164"/>
                          <a:pt x="31" y="164"/>
                        </a:cubicBezTo>
                        <a:cubicBezTo>
                          <a:pt x="31" y="164"/>
                          <a:pt x="31" y="164"/>
                          <a:pt x="31" y="164"/>
                        </a:cubicBezTo>
                        <a:cubicBezTo>
                          <a:pt x="31" y="164"/>
                          <a:pt x="31" y="164"/>
                          <a:pt x="31" y="164"/>
                        </a:cubicBezTo>
                        <a:cubicBezTo>
                          <a:pt x="31" y="164"/>
                          <a:pt x="31" y="164"/>
                          <a:pt x="31" y="164"/>
                        </a:cubicBezTo>
                        <a:cubicBezTo>
                          <a:pt x="31" y="164"/>
                          <a:pt x="31" y="164"/>
                          <a:pt x="31" y="164"/>
                        </a:cubicBezTo>
                        <a:cubicBezTo>
                          <a:pt x="31" y="164"/>
                          <a:pt x="31" y="164"/>
                          <a:pt x="31" y="164"/>
                        </a:cubicBezTo>
                        <a:cubicBezTo>
                          <a:pt x="31" y="164"/>
                          <a:pt x="31" y="164"/>
                          <a:pt x="31" y="164"/>
                        </a:cubicBezTo>
                        <a:cubicBezTo>
                          <a:pt x="31" y="164"/>
                          <a:pt x="31" y="164"/>
                          <a:pt x="31" y="164"/>
                        </a:cubicBezTo>
                        <a:cubicBezTo>
                          <a:pt x="31" y="164"/>
                          <a:pt x="31" y="164"/>
                          <a:pt x="31" y="164"/>
                        </a:cubicBezTo>
                        <a:cubicBezTo>
                          <a:pt x="31" y="164"/>
                          <a:pt x="31" y="164"/>
                          <a:pt x="31" y="164"/>
                        </a:cubicBezTo>
                        <a:cubicBezTo>
                          <a:pt x="31" y="164"/>
                          <a:pt x="31" y="164"/>
                          <a:pt x="31" y="164"/>
                        </a:cubicBezTo>
                        <a:cubicBezTo>
                          <a:pt x="32" y="164"/>
                          <a:pt x="32" y="164"/>
                          <a:pt x="32" y="164"/>
                        </a:cubicBezTo>
                        <a:cubicBezTo>
                          <a:pt x="32" y="164"/>
                          <a:pt x="32" y="164"/>
                          <a:pt x="32" y="164"/>
                        </a:cubicBezTo>
                        <a:cubicBezTo>
                          <a:pt x="32" y="164"/>
                          <a:pt x="32" y="164"/>
                          <a:pt x="32" y="164"/>
                        </a:cubicBezTo>
                        <a:cubicBezTo>
                          <a:pt x="32" y="164"/>
                          <a:pt x="32" y="164"/>
                          <a:pt x="32" y="164"/>
                        </a:cubicBezTo>
                        <a:cubicBezTo>
                          <a:pt x="32" y="164"/>
                          <a:pt x="32" y="164"/>
                          <a:pt x="32" y="164"/>
                        </a:cubicBezTo>
                        <a:cubicBezTo>
                          <a:pt x="32" y="164"/>
                          <a:pt x="32" y="164"/>
                          <a:pt x="32" y="164"/>
                        </a:cubicBezTo>
                        <a:cubicBezTo>
                          <a:pt x="32" y="164"/>
                          <a:pt x="32" y="164"/>
                          <a:pt x="32" y="164"/>
                        </a:cubicBezTo>
                        <a:cubicBezTo>
                          <a:pt x="32" y="164"/>
                          <a:pt x="32" y="164"/>
                          <a:pt x="32" y="164"/>
                        </a:cubicBezTo>
                        <a:cubicBezTo>
                          <a:pt x="32" y="164"/>
                          <a:pt x="32" y="164"/>
                          <a:pt x="32" y="164"/>
                        </a:cubicBezTo>
                        <a:cubicBezTo>
                          <a:pt x="32" y="164"/>
                          <a:pt x="32" y="164"/>
                          <a:pt x="32" y="164"/>
                        </a:cubicBezTo>
                        <a:cubicBezTo>
                          <a:pt x="32" y="164"/>
                          <a:pt x="32" y="164"/>
                          <a:pt x="32" y="164"/>
                        </a:cubicBezTo>
                        <a:cubicBezTo>
                          <a:pt x="33" y="164"/>
                          <a:pt x="33" y="164"/>
                          <a:pt x="33" y="164"/>
                        </a:cubicBezTo>
                        <a:cubicBezTo>
                          <a:pt x="33" y="164"/>
                          <a:pt x="33" y="164"/>
                          <a:pt x="33" y="164"/>
                        </a:cubicBezTo>
                        <a:cubicBezTo>
                          <a:pt x="33" y="164"/>
                          <a:pt x="33" y="164"/>
                          <a:pt x="33" y="164"/>
                        </a:cubicBezTo>
                        <a:cubicBezTo>
                          <a:pt x="33" y="164"/>
                          <a:pt x="33" y="164"/>
                          <a:pt x="33" y="164"/>
                        </a:cubicBezTo>
                        <a:cubicBezTo>
                          <a:pt x="33" y="164"/>
                          <a:pt x="33" y="164"/>
                          <a:pt x="33" y="164"/>
                        </a:cubicBezTo>
                        <a:cubicBezTo>
                          <a:pt x="33" y="164"/>
                          <a:pt x="33" y="164"/>
                          <a:pt x="33" y="164"/>
                        </a:cubicBezTo>
                        <a:cubicBezTo>
                          <a:pt x="33" y="164"/>
                          <a:pt x="33" y="164"/>
                          <a:pt x="33" y="164"/>
                        </a:cubicBezTo>
                        <a:cubicBezTo>
                          <a:pt x="33" y="164"/>
                          <a:pt x="33" y="164"/>
                          <a:pt x="33" y="164"/>
                        </a:cubicBezTo>
                        <a:cubicBezTo>
                          <a:pt x="34" y="164"/>
                          <a:pt x="34" y="164"/>
                          <a:pt x="34" y="164"/>
                        </a:cubicBezTo>
                        <a:cubicBezTo>
                          <a:pt x="34" y="164"/>
                          <a:pt x="34" y="164"/>
                          <a:pt x="34" y="164"/>
                        </a:cubicBezTo>
                        <a:cubicBezTo>
                          <a:pt x="34" y="164"/>
                          <a:pt x="34" y="164"/>
                          <a:pt x="34" y="164"/>
                        </a:cubicBezTo>
                        <a:cubicBezTo>
                          <a:pt x="34" y="164"/>
                          <a:pt x="34" y="164"/>
                          <a:pt x="34" y="164"/>
                        </a:cubicBezTo>
                        <a:cubicBezTo>
                          <a:pt x="34" y="164"/>
                          <a:pt x="34" y="164"/>
                          <a:pt x="34" y="164"/>
                        </a:cubicBezTo>
                        <a:cubicBezTo>
                          <a:pt x="34" y="164"/>
                          <a:pt x="34" y="164"/>
                          <a:pt x="34" y="164"/>
                        </a:cubicBezTo>
                        <a:cubicBezTo>
                          <a:pt x="34" y="164"/>
                          <a:pt x="34" y="164"/>
                          <a:pt x="34" y="164"/>
                        </a:cubicBezTo>
                        <a:cubicBezTo>
                          <a:pt x="34" y="164"/>
                          <a:pt x="34" y="164"/>
                          <a:pt x="34" y="164"/>
                        </a:cubicBezTo>
                        <a:cubicBezTo>
                          <a:pt x="34" y="164"/>
                          <a:pt x="34" y="164"/>
                          <a:pt x="34" y="164"/>
                        </a:cubicBezTo>
                        <a:cubicBezTo>
                          <a:pt x="34" y="164"/>
                          <a:pt x="34" y="164"/>
                          <a:pt x="34" y="164"/>
                        </a:cubicBezTo>
                        <a:cubicBezTo>
                          <a:pt x="34" y="164"/>
                          <a:pt x="34" y="164"/>
                          <a:pt x="34" y="164"/>
                        </a:cubicBezTo>
                        <a:cubicBezTo>
                          <a:pt x="34" y="163"/>
                          <a:pt x="34" y="163"/>
                          <a:pt x="34" y="163"/>
                        </a:cubicBezTo>
                        <a:cubicBezTo>
                          <a:pt x="34" y="163"/>
                          <a:pt x="34" y="163"/>
                          <a:pt x="34" y="163"/>
                        </a:cubicBezTo>
                        <a:cubicBezTo>
                          <a:pt x="34" y="163"/>
                          <a:pt x="34" y="163"/>
                          <a:pt x="34" y="163"/>
                        </a:cubicBezTo>
                        <a:cubicBezTo>
                          <a:pt x="34" y="163"/>
                          <a:pt x="34" y="163"/>
                          <a:pt x="34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5" y="163"/>
                          <a:pt x="35" y="163"/>
                          <a:pt x="35" y="163"/>
                        </a:cubicBezTo>
                        <a:cubicBezTo>
                          <a:pt x="36" y="163"/>
                          <a:pt x="36" y="163"/>
                          <a:pt x="36" y="163"/>
                        </a:cubicBezTo>
                        <a:cubicBezTo>
                          <a:pt x="36" y="162"/>
                          <a:pt x="36" y="162"/>
                          <a:pt x="36" y="162"/>
                        </a:cubicBezTo>
                        <a:cubicBezTo>
                          <a:pt x="36" y="162"/>
                          <a:pt x="36" y="162"/>
                          <a:pt x="36" y="162"/>
                        </a:cubicBezTo>
                        <a:cubicBezTo>
                          <a:pt x="36" y="162"/>
                          <a:pt x="36" y="162"/>
                          <a:pt x="36" y="162"/>
                        </a:cubicBezTo>
                        <a:cubicBezTo>
                          <a:pt x="36" y="162"/>
                          <a:pt x="36" y="162"/>
                          <a:pt x="36" y="162"/>
                        </a:cubicBezTo>
                        <a:close/>
                      </a:path>
                    </a:pathLst>
                  </a:custGeom>
                  <a:solidFill>
                    <a:srgbClr val="FFFFCC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ES" sz="667"/>
                  </a:p>
                </p:txBody>
              </p:sp>
              <p:sp>
                <p:nvSpPr>
                  <p:cNvPr id="205" name="Freeform 94">
                    <a:extLst>
                      <a:ext uri="{FF2B5EF4-FFF2-40B4-BE49-F238E27FC236}">
                        <a16:creationId xmlns="" xmlns:a16="http://schemas.microsoft.com/office/drawing/2014/main" id="{DA40B69E-1C09-4133-8D83-F18CCC488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78027" y="4783908"/>
                    <a:ext cx="1327625" cy="1883190"/>
                  </a:xfrm>
                  <a:custGeom>
                    <a:avLst/>
                    <a:gdLst>
                      <a:gd name="T0" fmla="*/ 35 w 354"/>
                      <a:gd name="T1" fmla="*/ 230 h 502"/>
                      <a:gd name="T2" fmla="*/ 29 w 354"/>
                      <a:gd name="T3" fmla="*/ 228 h 502"/>
                      <a:gd name="T4" fmla="*/ 30 w 354"/>
                      <a:gd name="T5" fmla="*/ 219 h 502"/>
                      <a:gd name="T6" fmla="*/ 22 w 354"/>
                      <a:gd name="T7" fmla="*/ 204 h 502"/>
                      <a:gd name="T8" fmla="*/ 18 w 354"/>
                      <a:gd name="T9" fmla="*/ 215 h 502"/>
                      <a:gd name="T10" fmla="*/ 13 w 354"/>
                      <a:gd name="T11" fmla="*/ 209 h 502"/>
                      <a:gd name="T12" fmla="*/ 10 w 354"/>
                      <a:gd name="T13" fmla="*/ 205 h 502"/>
                      <a:gd name="T14" fmla="*/ 12 w 354"/>
                      <a:gd name="T15" fmla="*/ 203 h 502"/>
                      <a:gd name="T16" fmla="*/ 18 w 354"/>
                      <a:gd name="T17" fmla="*/ 194 h 502"/>
                      <a:gd name="T18" fmla="*/ 5 w 354"/>
                      <a:gd name="T19" fmla="*/ 186 h 502"/>
                      <a:gd name="T20" fmla="*/ 3 w 354"/>
                      <a:gd name="T21" fmla="*/ 172 h 502"/>
                      <a:gd name="T22" fmla="*/ 12 w 354"/>
                      <a:gd name="T23" fmla="*/ 162 h 502"/>
                      <a:gd name="T24" fmla="*/ 51 w 354"/>
                      <a:gd name="T25" fmla="*/ 117 h 502"/>
                      <a:gd name="T26" fmla="*/ 76 w 354"/>
                      <a:gd name="T27" fmla="*/ 110 h 502"/>
                      <a:gd name="T28" fmla="*/ 84 w 354"/>
                      <a:gd name="T29" fmla="*/ 95 h 502"/>
                      <a:gd name="T30" fmla="*/ 84 w 354"/>
                      <a:gd name="T31" fmla="*/ 87 h 502"/>
                      <a:gd name="T32" fmla="*/ 94 w 354"/>
                      <a:gd name="T33" fmla="*/ 72 h 502"/>
                      <a:gd name="T34" fmla="*/ 101 w 354"/>
                      <a:gd name="T35" fmla="*/ 50 h 502"/>
                      <a:gd name="T36" fmla="*/ 119 w 354"/>
                      <a:gd name="T37" fmla="*/ 31 h 502"/>
                      <a:gd name="T38" fmla="*/ 157 w 354"/>
                      <a:gd name="T39" fmla="*/ 3 h 502"/>
                      <a:gd name="T40" fmla="*/ 208 w 354"/>
                      <a:gd name="T41" fmla="*/ 40 h 502"/>
                      <a:gd name="T42" fmla="*/ 225 w 354"/>
                      <a:gd name="T43" fmla="*/ 69 h 502"/>
                      <a:gd name="T44" fmla="*/ 246 w 354"/>
                      <a:gd name="T45" fmla="*/ 88 h 502"/>
                      <a:gd name="T46" fmla="*/ 255 w 354"/>
                      <a:gd name="T47" fmla="*/ 109 h 502"/>
                      <a:gd name="T48" fmla="*/ 264 w 354"/>
                      <a:gd name="T49" fmla="*/ 133 h 502"/>
                      <a:gd name="T50" fmla="*/ 275 w 354"/>
                      <a:gd name="T51" fmla="*/ 156 h 502"/>
                      <a:gd name="T52" fmla="*/ 286 w 354"/>
                      <a:gd name="T53" fmla="*/ 170 h 502"/>
                      <a:gd name="T54" fmla="*/ 310 w 354"/>
                      <a:gd name="T55" fmla="*/ 186 h 502"/>
                      <a:gd name="T56" fmla="*/ 336 w 354"/>
                      <a:gd name="T57" fmla="*/ 198 h 502"/>
                      <a:gd name="T58" fmla="*/ 351 w 354"/>
                      <a:gd name="T59" fmla="*/ 226 h 502"/>
                      <a:gd name="T60" fmla="*/ 336 w 354"/>
                      <a:gd name="T61" fmla="*/ 231 h 502"/>
                      <a:gd name="T62" fmla="*/ 320 w 354"/>
                      <a:gd name="T63" fmla="*/ 242 h 502"/>
                      <a:gd name="T64" fmla="*/ 310 w 354"/>
                      <a:gd name="T65" fmla="*/ 278 h 502"/>
                      <a:gd name="T66" fmla="*/ 308 w 354"/>
                      <a:gd name="T67" fmla="*/ 314 h 502"/>
                      <a:gd name="T68" fmla="*/ 336 w 354"/>
                      <a:gd name="T69" fmla="*/ 363 h 502"/>
                      <a:gd name="T70" fmla="*/ 303 w 354"/>
                      <a:gd name="T71" fmla="*/ 412 h 502"/>
                      <a:gd name="T72" fmla="*/ 263 w 354"/>
                      <a:gd name="T73" fmla="*/ 460 h 502"/>
                      <a:gd name="T74" fmla="*/ 205 w 354"/>
                      <a:gd name="T75" fmla="*/ 492 h 502"/>
                      <a:gd name="T76" fmla="*/ 173 w 354"/>
                      <a:gd name="T77" fmla="*/ 444 h 502"/>
                      <a:gd name="T78" fmla="*/ 162 w 354"/>
                      <a:gd name="T79" fmla="*/ 434 h 502"/>
                      <a:gd name="T80" fmla="*/ 136 w 354"/>
                      <a:gd name="T81" fmla="*/ 459 h 502"/>
                      <a:gd name="T82" fmla="*/ 125 w 354"/>
                      <a:gd name="T83" fmla="*/ 443 h 502"/>
                      <a:gd name="T84" fmla="*/ 122 w 354"/>
                      <a:gd name="T85" fmla="*/ 437 h 502"/>
                      <a:gd name="T86" fmla="*/ 118 w 354"/>
                      <a:gd name="T87" fmla="*/ 430 h 502"/>
                      <a:gd name="T88" fmla="*/ 108 w 354"/>
                      <a:gd name="T89" fmla="*/ 415 h 502"/>
                      <a:gd name="T90" fmla="*/ 102 w 354"/>
                      <a:gd name="T91" fmla="*/ 401 h 502"/>
                      <a:gd name="T92" fmla="*/ 92 w 354"/>
                      <a:gd name="T93" fmla="*/ 386 h 502"/>
                      <a:gd name="T94" fmla="*/ 86 w 354"/>
                      <a:gd name="T95" fmla="*/ 374 h 502"/>
                      <a:gd name="T96" fmla="*/ 83 w 354"/>
                      <a:gd name="T97" fmla="*/ 360 h 502"/>
                      <a:gd name="T98" fmla="*/ 80 w 354"/>
                      <a:gd name="T99" fmla="*/ 349 h 502"/>
                      <a:gd name="T100" fmla="*/ 77 w 354"/>
                      <a:gd name="T101" fmla="*/ 341 h 502"/>
                      <a:gd name="T102" fmla="*/ 76 w 354"/>
                      <a:gd name="T103" fmla="*/ 329 h 502"/>
                      <a:gd name="T104" fmla="*/ 76 w 354"/>
                      <a:gd name="T105" fmla="*/ 316 h 502"/>
                      <a:gd name="T106" fmla="*/ 67 w 354"/>
                      <a:gd name="T107" fmla="*/ 307 h 502"/>
                      <a:gd name="T108" fmla="*/ 62 w 354"/>
                      <a:gd name="T109" fmla="*/ 298 h 502"/>
                      <a:gd name="T110" fmla="*/ 57 w 354"/>
                      <a:gd name="T111" fmla="*/ 290 h 502"/>
                      <a:gd name="T112" fmla="*/ 53 w 354"/>
                      <a:gd name="T113" fmla="*/ 285 h 502"/>
                      <a:gd name="T114" fmla="*/ 52 w 354"/>
                      <a:gd name="T115" fmla="*/ 277 h 502"/>
                      <a:gd name="T116" fmla="*/ 48 w 354"/>
                      <a:gd name="T117" fmla="*/ 270 h 502"/>
                      <a:gd name="T118" fmla="*/ 47 w 354"/>
                      <a:gd name="T119" fmla="*/ 261 h 502"/>
                      <a:gd name="T120" fmla="*/ 48 w 354"/>
                      <a:gd name="T121" fmla="*/ 251 h 502"/>
                      <a:gd name="T122" fmla="*/ 42 w 354"/>
                      <a:gd name="T123" fmla="*/ 248 h 502"/>
                      <a:gd name="T124" fmla="*/ 43 w 354"/>
                      <a:gd name="T125" fmla="*/ 240 h 5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54" h="502">
                        <a:moveTo>
                          <a:pt x="42" y="237"/>
                        </a:move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6"/>
                          <a:pt x="42" y="236"/>
                          <a:pt x="42" y="236"/>
                        </a:cubicBezTo>
                        <a:cubicBezTo>
                          <a:pt x="42" y="236"/>
                          <a:pt x="42" y="236"/>
                          <a:pt x="42" y="236"/>
                        </a:cubicBezTo>
                        <a:cubicBezTo>
                          <a:pt x="42" y="236"/>
                          <a:pt x="42" y="236"/>
                          <a:pt x="42" y="236"/>
                        </a:cubicBezTo>
                        <a:cubicBezTo>
                          <a:pt x="42" y="236"/>
                          <a:pt x="42" y="236"/>
                          <a:pt x="42" y="236"/>
                        </a:cubicBezTo>
                        <a:cubicBezTo>
                          <a:pt x="42" y="236"/>
                          <a:pt x="42" y="236"/>
                          <a:pt x="42" y="236"/>
                        </a:cubicBezTo>
                        <a:cubicBezTo>
                          <a:pt x="42" y="236"/>
                          <a:pt x="42" y="236"/>
                          <a:pt x="42" y="236"/>
                        </a:cubicBezTo>
                        <a:cubicBezTo>
                          <a:pt x="42" y="235"/>
                          <a:pt x="42" y="235"/>
                          <a:pt x="42" y="235"/>
                        </a:cubicBezTo>
                        <a:cubicBezTo>
                          <a:pt x="42" y="235"/>
                          <a:pt x="42" y="235"/>
                          <a:pt x="42" y="235"/>
                        </a:cubicBezTo>
                        <a:cubicBezTo>
                          <a:pt x="42" y="235"/>
                          <a:pt x="42" y="235"/>
                          <a:pt x="42" y="235"/>
                        </a:cubicBezTo>
                        <a:cubicBezTo>
                          <a:pt x="42" y="235"/>
                          <a:pt x="42" y="235"/>
                          <a:pt x="42" y="235"/>
                        </a:cubicBezTo>
                        <a:cubicBezTo>
                          <a:pt x="42" y="235"/>
                          <a:pt x="42" y="235"/>
                          <a:pt x="42" y="235"/>
                        </a:cubicBezTo>
                        <a:cubicBezTo>
                          <a:pt x="42" y="235"/>
                          <a:pt x="42" y="235"/>
                          <a:pt x="42" y="235"/>
                        </a:cubicBezTo>
                        <a:cubicBezTo>
                          <a:pt x="42" y="235"/>
                          <a:pt x="42" y="235"/>
                          <a:pt x="42" y="235"/>
                        </a:cubicBezTo>
                        <a:cubicBezTo>
                          <a:pt x="42" y="235"/>
                          <a:pt x="42" y="235"/>
                          <a:pt x="42" y="235"/>
                        </a:cubicBezTo>
                        <a:cubicBezTo>
                          <a:pt x="42" y="235"/>
                          <a:pt x="42" y="235"/>
                          <a:pt x="42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1" y="235"/>
                          <a:pt x="41" y="235"/>
                          <a:pt x="41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40" y="235"/>
                          <a:pt x="40" y="235"/>
                          <a:pt x="40" y="235"/>
                        </a:cubicBezTo>
                        <a:cubicBezTo>
                          <a:pt x="39" y="235"/>
                          <a:pt x="39" y="235"/>
                          <a:pt x="39" y="235"/>
                        </a:cubicBezTo>
                        <a:cubicBezTo>
                          <a:pt x="39" y="234"/>
                          <a:pt x="39" y="234"/>
                          <a:pt x="39" y="234"/>
                        </a:cubicBezTo>
                        <a:cubicBezTo>
                          <a:pt x="39" y="234"/>
                          <a:pt x="39" y="234"/>
                          <a:pt x="39" y="234"/>
                        </a:cubicBezTo>
                        <a:cubicBezTo>
                          <a:pt x="39" y="234"/>
                          <a:pt x="39" y="234"/>
                          <a:pt x="39" y="234"/>
                        </a:cubicBezTo>
                        <a:cubicBezTo>
                          <a:pt x="39" y="234"/>
                          <a:pt x="39" y="234"/>
                          <a:pt x="39" y="234"/>
                        </a:cubicBezTo>
                        <a:cubicBezTo>
                          <a:pt x="39" y="234"/>
                          <a:pt x="39" y="234"/>
                          <a:pt x="39" y="234"/>
                        </a:cubicBezTo>
                        <a:cubicBezTo>
                          <a:pt x="39" y="234"/>
                          <a:pt x="39" y="234"/>
                          <a:pt x="39" y="234"/>
                        </a:cubicBezTo>
                        <a:cubicBezTo>
                          <a:pt x="39" y="234"/>
                          <a:pt x="39" y="234"/>
                          <a:pt x="39" y="234"/>
                        </a:cubicBezTo>
                        <a:cubicBezTo>
                          <a:pt x="39" y="234"/>
                          <a:pt x="39" y="234"/>
                          <a:pt x="39" y="234"/>
                        </a:cubicBezTo>
                        <a:cubicBezTo>
                          <a:pt x="39" y="234"/>
                          <a:pt x="39" y="234"/>
                          <a:pt x="39" y="234"/>
                        </a:cubicBezTo>
                        <a:cubicBezTo>
                          <a:pt x="39" y="233"/>
                          <a:pt x="39" y="233"/>
                          <a:pt x="39" y="233"/>
                        </a:cubicBezTo>
                        <a:cubicBezTo>
                          <a:pt x="39" y="233"/>
                          <a:pt x="39" y="233"/>
                          <a:pt x="39" y="233"/>
                        </a:cubicBezTo>
                        <a:cubicBezTo>
                          <a:pt x="39" y="233"/>
                          <a:pt x="39" y="233"/>
                          <a:pt x="39" y="233"/>
                        </a:cubicBezTo>
                        <a:cubicBezTo>
                          <a:pt x="39" y="233"/>
                          <a:pt x="39" y="233"/>
                          <a:pt x="39" y="233"/>
                        </a:cubicBezTo>
                        <a:cubicBezTo>
                          <a:pt x="39" y="233"/>
                          <a:pt x="39" y="233"/>
                          <a:pt x="39" y="233"/>
                        </a:cubicBezTo>
                        <a:cubicBezTo>
                          <a:pt x="39" y="233"/>
                          <a:pt x="39" y="233"/>
                          <a:pt x="39" y="233"/>
                        </a:cubicBezTo>
                        <a:cubicBezTo>
                          <a:pt x="39" y="233"/>
                          <a:pt x="39" y="233"/>
                          <a:pt x="39" y="233"/>
                        </a:cubicBezTo>
                        <a:cubicBezTo>
                          <a:pt x="39" y="233"/>
                          <a:pt x="39" y="233"/>
                          <a:pt x="39" y="233"/>
                        </a:cubicBezTo>
                        <a:cubicBezTo>
                          <a:pt x="39" y="233"/>
                          <a:pt x="39" y="233"/>
                          <a:pt x="39" y="233"/>
                        </a:cubicBezTo>
                        <a:cubicBezTo>
                          <a:pt x="39" y="233"/>
                          <a:pt x="39" y="233"/>
                          <a:pt x="39" y="233"/>
                        </a:cubicBezTo>
                        <a:cubicBezTo>
                          <a:pt x="39" y="232"/>
                          <a:pt x="39" y="232"/>
                          <a:pt x="39" y="232"/>
                        </a:cubicBezTo>
                        <a:cubicBezTo>
                          <a:pt x="39" y="232"/>
                          <a:pt x="39" y="232"/>
                          <a:pt x="39" y="232"/>
                        </a:cubicBezTo>
                        <a:cubicBezTo>
                          <a:pt x="39" y="232"/>
                          <a:pt x="39" y="232"/>
                          <a:pt x="39" y="232"/>
                        </a:cubicBezTo>
                        <a:cubicBezTo>
                          <a:pt x="39" y="232"/>
                          <a:pt x="39" y="232"/>
                          <a:pt x="39" y="232"/>
                        </a:cubicBezTo>
                        <a:cubicBezTo>
                          <a:pt x="38" y="232"/>
                          <a:pt x="38" y="232"/>
                          <a:pt x="38" y="232"/>
                        </a:cubicBezTo>
                        <a:cubicBezTo>
                          <a:pt x="38" y="232"/>
                          <a:pt x="38" y="232"/>
                          <a:pt x="38" y="232"/>
                        </a:cubicBezTo>
                        <a:cubicBezTo>
                          <a:pt x="38" y="232"/>
                          <a:pt x="38" y="232"/>
                          <a:pt x="38" y="232"/>
                        </a:cubicBezTo>
                        <a:cubicBezTo>
                          <a:pt x="38" y="232"/>
                          <a:pt x="38" y="232"/>
                          <a:pt x="38" y="232"/>
                        </a:cubicBezTo>
                        <a:cubicBezTo>
                          <a:pt x="38" y="232"/>
                          <a:pt x="38" y="232"/>
                          <a:pt x="38" y="232"/>
                        </a:cubicBezTo>
                        <a:cubicBezTo>
                          <a:pt x="38" y="232"/>
                          <a:pt x="38" y="232"/>
                          <a:pt x="38" y="232"/>
                        </a:cubicBezTo>
                        <a:cubicBezTo>
                          <a:pt x="38" y="232"/>
                          <a:pt x="38" y="232"/>
                          <a:pt x="38" y="232"/>
                        </a:cubicBezTo>
                        <a:cubicBezTo>
                          <a:pt x="38" y="232"/>
                          <a:pt x="38" y="232"/>
                          <a:pt x="38" y="232"/>
                        </a:cubicBezTo>
                        <a:cubicBezTo>
                          <a:pt x="38" y="232"/>
                          <a:pt x="38" y="232"/>
                          <a:pt x="38" y="232"/>
                        </a:cubicBezTo>
                        <a:cubicBezTo>
                          <a:pt x="38" y="233"/>
                          <a:pt x="38" y="233"/>
                          <a:pt x="38" y="233"/>
                        </a:cubicBezTo>
                        <a:cubicBezTo>
                          <a:pt x="38" y="233"/>
                          <a:pt x="38" y="233"/>
                          <a:pt x="38" y="233"/>
                        </a:cubicBezTo>
                        <a:cubicBezTo>
                          <a:pt x="38" y="233"/>
                          <a:pt x="38" y="233"/>
                          <a:pt x="38" y="233"/>
                        </a:cubicBezTo>
                        <a:cubicBezTo>
                          <a:pt x="38" y="233"/>
                          <a:pt x="38" y="233"/>
                          <a:pt x="38" y="233"/>
                        </a:cubicBezTo>
                        <a:cubicBezTo>
                          <a:pt x="38" y="233"/>
                          <a:pt x="38" y="233"/>
                          <a:pt x="38" y="233"/>
                        </a:cubicBezTo>
                        <a:cubicBezTo>
                          <a:pt x="38" y="233"/>
                          <a:pt x="38" y="233"/>
                          <a:pt x="38" y="233"/>
                        </a:cubicBezTo>
                        <a:cubicBezTo>
                          <a:pt x="38" y="233"/>
                          <a:pt x="38" y="233"/>
                          <a:pt x="38" y="233"/>
                        </a:cubicBezTo>
                        <a:cubicBezTo>
                          <a:pt x="38" y="233"/>
                          <a:pt x="38" y="233"/>
                          <a:pt x="38" y="233"/>
                        </a:cubicBezTo>
                        <a:cubicBezTo>
                          <a:pt x="38" y="233"/>
                          <a:pt x="38" y="233"/>
                          <a:pt x="38" y="233"/>
                        </a:cubicBezTo>
                        <a:cubicBezTo>
                          <a:pt x="37" y="233"/>
                          <a:pt x="37" y="233"/>
                          <a:pt x="37" y="233"/>
                        </a:cubicBezTo>
                        <a:cubicBezTo>
                          <a:pt x="37" y="233"/>
                          <a:pt x="37" y="233"/>
                          <a:pt x="37" y="233"/>
                        </a:cubicBezTo>
                        <a:cubicBezTo>
                          <a:pt x="37" y="233"/>
                          <a:pt x="37" y="233"/>
                          <a:pt x="37" y="233"/>
                        </a:cubicBezTo>
                        <a:cubicBezTo>
                          <a:pt x="37" y="233"/>
                          <a:pt x="37" y="233"/>
                          <a:pt x="37" y="233"/>
                        </a:cubicBezTo>
                        <a:cubicBezTo>
                          <a:pt x="37" y="233"/>
                          <a:pt x="37" y="233"/>
                          <a:pt x="37" y="233"/>
                        </a:cubicBezTo>
                        <a:cubicBezTo>
                          <a:pt x="37" y="233"/>
                          <a:pt x="37" y="233"/>
                          <a:pt x="37" y="233"/>
                        </a:cubicBezTo>
                        <a:cubicBezTo>
                          <a:pt x="37" y="233"/>
                          <a:pt x="37" y="233"/>
                          <a:pt x="37" y="233"/>
                        </a:cubicBezTo>
                        <a:cubicBezTo>
                          <a:pt x="37" y="233"/>
                          <a:pt x="37" y="233"/>
                          <a:pt x="37" y="233"/>
                        </a:cubicBezTo>
                        <a:cubicBezTo>
                          <a:pt x="37" y="232"/>
                          <a:pt x="37" y="232"/>
                          <a:pt x="37" y="232"/>
                        </a:cubicBezTo>
                        <a:cubicBezTo>
                          <a:pt x="37" y="232"/>
                          <a:pt x="37" y="232"/>
                          <a:pt x="37" y="232"/>
                        </a:cubicBezTo>
                        <a:cubicBezTo>
                          <a:pt x="37" y="232"/>
                          <a:pt x="37" y="232"/>
                          <a:pt x="37" y="232"/>
                        </a:cubicBezTo>
                        <a:cubicBezTo>
                          <a:pt x="37" y="232"/>
                          <a:pt x="37" y="232"/>
                          <a:pt x="37" y="232"/>
                        </a:cubicBezTo>
                        <a:cubicBezTo>
                          <a:pt x="37" y="232"/>
                          <a:pt x="37" y="232"/>
                          <a:pt x="37" y="232"/>
                        </a:cubicBezTo>
                        <a:cubicBezTo>
                          <a:pt x="36" y="233"/>
                          <a:pt x="36" y="233"/>
                          <a:pt x="36" y="233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2"/>
                          <a:pt x="36" y="232"/>
                          <a:pt x="36" y="232"/>
                        </a:cubicBezTo>
                        <a:cubicBezTo>
                          <a:pt x="36" y="231"/>
                          <a:pt x="36" y="231"/>
                          <a:pt x="36" y="231"/>
                        </a:cubicBezTo>
                        <a:cubicBezTo>
                          <a:pt x="36" y="231"/>
                          <a:pt x="36" y="231"/>
                          <a:pt x="36" y="231"/>
                        </a:cubicBezTo>
                        <a:cubicBezTo>
                          <a:pt x="36" y="231"/>
                          <a:pt x="36" y="231"/>
                          <a:pt x="36" y="231"/>
                        </a:cubicBezTo>
                        <a:cubicBezTo>
                          <a:pt x="36" y="231"/>
                          <a:pt x="36" y="231"/>
                          <a:pt x="36" y="231"/>
                        </a:cubicBezTo>
                        <a:cubicBezTo>
                          <a:pt x="36" y="231"/>
                          <a:pt x="36" y="231"/>
                          <a:pt x="36" y="231"/>
                        </a:cubicBezTo>
                        <a:cubicBezTo>
                          <a:pt x="36" y="231"/>
                          <a:pt x="36" y="231"/>
                          <a:pt x="36" y="231"/>
                        </a:cubicBezTo>
                        <a:cubicBezTo>
                          <a:pt x="36" y="231"/>
                          <a:pt x="36" y="231"/>
                          <a:pt x="36" y="231"/>
                        </a:cubicBezTo>
                        <a:cubicBezTo>
                          <a:pt x="36" y="231"/>
                          <a:pt x="36" y="231"/>
                          <a:pt x="36" y="231"/>
                        </a:cubicBezTo>
                        <a:cubicBezTo>
                          <a:pt x="36" y="231"/>
                          <a:pt x="36" y="231"/>
                          <a:pt x="36" y="231"/>
                        </a:cubicBezTo>
                        <a:cubicBezTo>
                          <a:pt x="36" y="231"/>
                          <a:pt x="36" y="231"/>
                          <a:pt x="36" y="231"/>
                        </a:cubicBezTo>
                        <a:cubicBezTo>
                          <a:pt x="36" y="231"/>
                          <a:pt x="36" y="231"/>
                          <a:pt x="36" y="231"/>
                        </a:cubicBezTo>
                        <a:cubicBezTo>
                          <a:pt x="36" y="231"/>
                          <a:pt x="36" y="231"/>
                          <a:pt x="36" y="231"/>
                        </a:cubicBezTo>
                        <a:cubicBezTo>
                          <a:pt x="36" y="231"/>
                          <a:pt x="36" y="231"/>
                          <a:pt x="36" y="231"/>
                        </a:cubicBezTo>
                        <a:cubicBezTo>
                          <a:pt x="36" y="231"/>
                          <a:pt x="36" y="231"/>
                          <a:pt x="36" y="231"/>
                        </a:cubicBezTo>
                        <a:cubicBezTo>
                          <a:pt x="36" y="230"/>
                          <a:pt x="36" y="230"/>
                          <a:pt x="36" y="230"/>
                        </a:cubicBezTo>
                        <a:cubicBezTo>
                          <a:pt x="36" y="230"/>
                          <a:pt x="36" y="230"/>
                          <a:pt x="36" y="230"/>
                        </a:cubicBezTo>
                        <a:cubicBezTo>
                          <a:pt x="35" y="230"/>
                          <a:pt x="35" y="230"/>
                          <a:pt x="35" y="230"/>
                        </a:cubicBezTo>
                        <a:cubicBezTo>
                          <a:pt x="35" y="230"/>
                          <a:pt x="35" y="230"/>
                          <a:pt x="35" y="230"/>
                        </a:cubicBezTo>
                        <a:cubicBezTo>
                          <a:pt x="35" y="230"/>
                          <a:pt x="35" y="230"/>
                          <a:pt x="35" y="230"/>
                        </a:cubicBezTo>
                        <a:cubicBezTo>
                          <a:pt x="35" y="230"/>
                          <a:pt x="35" y="230"/>
                          <a:pt x="35" y="230"/>
                        </a:cubicBezTo>
                        <a:cubicBezTo>
                          <a:pt x="35" y="230"/>
                          <a:pt x="35" y="230"/>
                          <a:pt x="35" y="230"/>
                        </a:cubicBezTo>
                        <a:cubicBezTo>
                          <a:pt x="34" y="230"/>
                          <a:pt x="34" y="230"/>
                          <a:pt x="34" y="230"/>
                        </a:cubicBezTo>
                        <a:cubicBezTo>
                          <a:pt x="34" y="230"/>
                          <a:pt x="34" y="230"/>
                          <a:pt x="34" y="230"/>
                        </a:cubicBezTo>
                        <a:cubicBezTo>
                          <a:pt x="34" y="230"/>
                          <a:pt x="34" y="230"/>
                          <a:pt x="34" y="230"/>
                        </a:cubicBezTo>
                        <a:cubicBezTo>
                          <a:pt x="34" y="230"/>
                          <a:pt x="34" y="230"/>
                          <a:pt x="34" y="230"/>
                        </a:cubicBezTo>
                        <a:cubicBezTo>
                          <a:pt x="33" y="231"/>
                          <a:pt x="33" y="231"/>
                          <a:pt x="33" y="231"/>
                        </a:cubicBezTo>
                        <a:cubicBezTo>
                          <a:pt x="33" y="231"/>
                          <a:pt x="33" y="231"/>
                          <a:pt x="33" y="231"/>
                        </a:cubicBezTo>
                        <a:cubicBezTo>
                          <a:pt x="33" y="231"/>
                          <a:pt x="33" y="231"/>
                          <a:pt x="33" y="231"/>
                        </a:cubicBezTo>
                        <a:cubicBezTo>
                          <a:pt x="33" y="231"/>
                          <a:pt x="33" y="231"/>
                          <a:pt x="33" y="231"/>
                        </a:cubicBezTo>
                        <a:cubicBezTo>
                          <a:pt x="33" y="231"/>
                          <a:pt x="33" y="231"/>
                          <a:pt x="33" y="231"/>
                        </a:cubicBezTo>
                        <a:cubicBezTo>
                          <a:pt x="33" y="231"/>
                          <a:pt x="33" y="231"/>
                          <a:pt x="33" y="231"/>
                        </a:cubicBezTo>
                        <a:cubicBezTo>
                          <a:pt x="33" y="231"/>
                          <a:pt x="33" y="231"/>
                          <a:pt x="33" y="231"/>
                        </a:cubicBezTo>
                        <a:cubicBezTo>
                          <a:pt x="33" y="231"/>
                          <a:pt x="33" y="231"/>
                          <a:pt x="33" y="231"/>
                        </a:cubicBezTo>
                        <a:cubicBezTo>
                          <a:pt x="33" y="231"/>
                          <a:pt x="33" y="231"/>
                          <a:pt x="33" y="231"/>
                        </a:cubicBezTo>
                        <a:cubicBezTo>
                          <a:pt x="33" y="231"/>
                          <a:pt x="33" y="231"/>
                          <a:pt x="33" y="231"/>
                        </a:cubicBezTo>
                        <a:cubicBezTo>
                          <a:pt x="33" y="232"/>
                          <a:pt x="33" y="232"/>
                          <a:pt x="33" y="232"/>
                        </a:cubicBezTo>
                        <a:cubicBezTo>
                          <a:pt x="33" y="232"/>
                          <a:pt x="33" y="232"/>
                          <a:pt x="33" y="232"/>
                        </a:cubicBezTo>
                        <a:cubicBezTo>
                          <a:pt x="33" y="232"/>
                          <a:pt x="33" y="232"/>
                          <a:pt x="33" y="232"/>
                        </a:cubicBezTo>
                        <a:cubicBezTo>
                          <a:pt x="33" y="232"/>
                          <a:pt x="33" y="232"/>
                          <a:pt x="33" y="232"/>
                        </a:cubicBezTo>
                        <a:cubicBezTo>
                          <a:pt x="33" y="232"/>
                          <a:pt x="33" y="232"/>
                          <a:pt x="33" y="232"/>
                        </a:cubicBezTo>
                        <a:cubicBezTo>
                          <a:pt x="33" y="232"/>
                          <a:pt x="33" y="232"/>
                          <a:pt x="33" y="232"/>
                        </a:cubicBezTo>
                        <a:cubicBezTo>
                          <a:pt x="33" y="232"/>
                          <a:pt x="33" y="232"/>
                          <a:pt x="33" y="232"/>
                        </a:cubicBezTo>
                        <a:cubicBezTo>
                          <a:pt x="33" y="232"/>
                          <a:pt x="33" y="232"/>
                          <a:pt x="33" y="232"/>
                        </a:cubicBezTo>
                        <a:cubicBezTo>
                          <a:pt x="33" y="232"/>
                          <a:pt x="33" y="232"/>
                          <a:pt x="33" y="232"/>
                        </a:cubicBezTo>
                        <a:cubicBezTo>
                          <a:pt x="33" y="232"/>
                          <a:pt x="33" y="232"/>
                          <a:pt x="33" y="232"/>
                        </a:cubicBezTo>
                        <a:cubicBezTo>
                          <a:pt x="33" y="232"/>
                          <a:pt x="33" y="232"/>
                          <a:pt x="33" y="232"/>
                        </a:cubicBezTo>
                        <a:cubicBezTo>
                          <a:pt x="33" y="232"/>
                          <a:pt x="33" y="232"/>
                          <a:pt x="33" y="232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4" y="233"/>
                          <a:pt x="34" y="233"/>
                          <a:pt x="34" y="233"/>
                        </a:cubicBezTo>
                        <a:cubicBezTo>
                          <a:pt x="34" y="233"/>
                          <a:pt x="34" y="233"/>
                          <a:pt x="34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3" y="233"/>
                          <a:pt x="33" y="233"/>
                          <a:pt x="33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4"/>
                          <a:pt x="32" y="234"/>
                          <a:pt x="32" y="234"/>
                        </a:cubicBezTo>
                        <a:cubicBezTo>
                          <a:pt x="32" y="234"/>
                          <a:pt x="32" y="234"/>
                          <a:pt x="32" y="234"/>
                        </a:cubicBezTo>
                        <a:cubicBezTo>
                          <a:pt x="32" y="234"/>
                          <a:pt x="32" y="234"/>
                          <a:pt x="32" y="234"/>
                        </a:cubicBezTo>
                        <a:cubicBezTo>
                          <a:pt x="32" y="234"/>
                          <a:pt x="32" y="234"/>
                          <a:pt x="32" y="234"/>
                        </a:cubicBezTo>
                        <a:cubicBezTo>
                          <a:pt x="32" y="234"/>
                          <a:pt x="32" y="234"/>
                          <a:pt x="32" y="234"/>
                        </a:cubicBezTo>
                        <a:cubicBezTo>
                          <a:pt x="32" y="234"/>
                          <a:pt x="32" y="234"/>
                          <a:pt x="32" y="234"/>
                        </a:cubicBezTo>
                        <a:cubicBezTo>
                          <a:pt x="32" y="234"/>
                          <a:pt x="32" y="234"/>
                          <a:pt x="32" y="234"/>
                        </a:cubicBezTo>
                        <a:cubicBezTo>
                          <a:pt x="32" y="234"/>
                          <a:pt x="32" y="234"/>
                          <a:pt x="32" y="234"/>
                        </a:cubicBezTo>
                        <a:cubicBezTo>
                          <a:pt x="32" y="234"/>
                          <a:pt x="32" y="234"/>
                          <a:pt x="32" y="234"/>
                        </a:cubicBezTo>
                        <a:cubicBezTo>
                          <a:pt x="32" y="234"/>
                          <a:pt x="32" y="234"/>
                          <a:pt x="32" y="234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3"/>
                          <a:pt x="32" y="233"/>
                          <a:pt x="32" y="233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1"/>
                          <a:pt x="32" y="231"/>
                          <a:pt x="32" y="231"/>
                        </a:cubicBezTo>
                        <a:cubicBezTo>
                          <a:pt x="32" y="231"/>
                          <a:pt x="32" y="231"/>
                          <a:pt x="32" y="231"/>
                        </a:cubicBezTo>
                        <a:cubicBezTo>
                          <a:pt x="32" y="231"/>
                          <a:pt x="32" y="231"/>
                          <a:pt x="32" y="231"/>
                        </a:cubicBezTo>
                        <a:cubicBezTo>
                          <a:pt x="32" y="231"/>
                          <a:pt x="32" y="231"/>
                          <a:pt x="32" y="231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2"/>
                          <a:pt x="32" y="232"/>
                          <a:pt x="32" y="232"/>
                        </a:cubicBezTo>
                        <a:cubicBezTo>
                          <a:pt x="32" y="231"/>
                          <a:pt x="32" y="231"/>
                          <a:pt x="32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1" y="231"/>
                          <a:pt x="31" y="231"/>
                          <a:pt x="31" y="231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29"/>
                          <a:pt x="30" y="229"/>
                          <a:pt x="30" y="229"/>
                        </a:cubicBezTo>
                        <a:cubicBezTo>
                          <a:pt x="30" y="229"/>
                          <a:pt x="30" y="229"/>
                          <a:pt x="30" y="229"/>
                        </a:cubicBezTo>
                        <a:cubicBezTo>
                          <a:pt x="30" y="229"/>
                          <a:pt x="30" y="229"/>
                          <a:pt x="30" y="229"/>
                        </a:cubicBezTo>
                        <a:cubicBezTo>
                          <a:pt x="30" y="229"/>
                          <a:pt x="30" y="229"/>
                          <a:pt x="30" y="229"/>
                        </a:cubicBezTo>
                        <a:cubicBezTo>
                          <a:pt x="30" y="229"/>
                          <a:pt x="30" y="229"/>
                          <a:pt x="30" y="229"/>
                        </a:cubicBezTo>
                        <a:cubicBezTo>
                          <a:pt x="30" y="229"/>
                          <a:pt x="30" y="229"/>
                          <a:pt x="30" y="229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30" y="230"/>
                          <a:pt x="30" y="230"/>
                          <a:pt x="30" y="230"/>
                        </a:cubicBezTo>
                        <a:cubicBezTo>
                          <a:pt x="29" y="230"/>
                          <a:pt x="29" y="230"/>
                          <a:pt x="29" y="230"/>
                        </a:cubicBezTo>
                        <a:cubicBezTo>
                          <a:pt x="29" y="230"/>
                          <a:pt x="29" y="230"/>
                          <a:pt x="29" y="230"/>
                        </a:cubicBezTo>
                        <a:cubicBezTo>
                          <a:pt x="29" y="230"/>
                          <a:pt x="29" y="230"/>
                          <a:pt x="29" y="230"/>
                        </a:cubicBezTo>
                        <a:cubicBezTo>
                          <a:pt x="29" y="230"/>
                          <a:pt x="29" y="230"/>
                          <a:pt x="29" y="230"/>
                        </a:cubicBezTo>
                        <a:cubicBezTo>
                          <a:pt x="29" y="230"/>
                          <a:pt x="29" y="230"/>
                          <a:pt x="29" y="230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9"/>
                          <a:pt x="29" y="229"/>
                          <a:pt x="29" y="229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8" y="228"/>
                          <a:pt x="28" y="228"/>
                          <a:pt x="28" y="228"/>
                        </a:cubicBezTo>
                        <a:cubicBezTo>
                          <a:pt x="28" y="228"/>
                          <a:pt x="28" y="228"/>
                          <a:pt x="28" y="228"/>
                        </a:cubicBezTo>
                        <a:cubicBezTo>
                          <a:pt x="28" y="228"/>
                          <a:pt x="28" y="228"/>
                          <a:pt x="28" y="228"/>
                        </a:cubicBezTo>
                        <a:cubicBezTo>
                          <a:pt x="28" y="228"/>
                          <a:pt x="28" y="228"/>
                          <a:pt x="28" y="228"/>
                        </a:cubicBezTo>
                        <a:cubicBezTo>
                          <a:pt x="28" y="228"/>
                          <a:pt x="28" y="228"/>
                          <a:pt x="28" y="228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8" y="227"/>
                          <a:pt x="28" y="227"/>
                          <a:pt x="28" y="227"/>
                        </a:cubicBezTo>
                        <a:cubicBezTo>
                          <a:pt x="29" y="227"/>
                          <a:pt x="29" y="227"/>
                          <a:pt x="29" y="227"/>
                        </a:cubicBezTo>
                        <a:cubicBezTo>
                          <a:pt x="29" y="227"/>
                          <a:pt x="29" y="227"/>
                          <a:pt x="29" y="227"/>
                        </a:cubicBezTo>
                        <a:cubicBezTo>
                          <a:pt x="29" y="227"/>
                          <a:pt x="29" y="227"/>
                          <a:pt x="29" y="227"/>
                        </a:cubicBezTo>
                        <a:cubicBezTo>
                          <a:pt x="29" y="227"/>
                          <a:pt x="29" y="227"/>
                          <a:pt x="29" y="227"/>
                        </a:cubicBezTo>
                        <a:cubicBezTo>
                          <a:pt x="29" y="227"/>
                          <a:pt x="29" y="227"/>
                          <a:pt x="29" y="227"/>
                        </a:cubicBezTo>
                        <a:cubicBezTo>
                          <a:pt x="29" y="227"/>
                          <a:pt x="29" y="227"/>
                          <a:pt x="29" y="227"/>
                        </a:cubicBezTo>
                        <a:cubicBezTo>
                          <a:pt x="29" y="227"/>
                          <a:pt x="29" y="227"/>
                          <a:pt x="29" y="227"/>
                        </a:cubicBezTo>
                        <a:cubicBezTo>
                          <a:pt x="29" y="226"/>
                          <a:pt x="29" y="226"/>
                          <a:pt x="29" y="226"/>
                        </a:cubicBezTo>
                        <a:cubicBezTo>
                          <a:pt x="29" y="226"/>
                          <a:pt x="29" y="226"/>
                          <a:pt x="29" y="226"/>
                        </a:cubicBezTo>
                        <a:cubicBezTo>
                          <a:pt x="29" y="226"/>
                          <a:pt x="29" y="226"/>
                          <a:pt x="29" y="226"/>
                        </a:cubicBezTo>
                        <a:cubicBezTo>
                          <a:pt x="29" y="226"/>
                          <a:pt x="29" y="226"/>
                          <a:pt x="29" y="226"/>
                        </a:cubicBezTo>
                        <a:cubicBezTo>
                          <a:pt x="29" y="226"/>
                          <a:pt x="29" y="226"/>
                          <a:pt x="29" y="226"/>
                        </a:cubicBezTo>
                        <a:cubicBezTo>
                          <a:pt x="29" y="225"/>
                          <a:pt x="29" y="225"/>
                          <a:pt x="29" y="225"/>
                        </a:cubicBezTo>
                        <a:cubicBezTo>
                          <a:pt x="29" y="225"/>
                          <a:pt x="29" y="225"/>
                          <a:pt x="29" y="225"/>
                        </a:cubicBezTo>
                        <a:cubicBezTo>
                          <a:pt x="29" y="225"/>
                          <a:pt x="29" y="225"/>
                          <a:pt x="29" y="225"/>
                        </a:cubicBezTo>
                        <a:cubicBezTo>
                          <a:pt x="29" y="225"/>
                          <a:pt x="29" y="225"/>
                          <a:pt x="29" y="225"/>
                        </a:cubicBezTo>
                        <a:cubicBezTo>
                          <a:pt x="28" y="225"/>
                          <a:pt x="28" y="225"/>
                          <a:pt x="28" y="225"/>
                        </a:cubicBezTo>
                        <a:cubicBezTo>
                          <a:pt x="28" y="225"/>
                          <a:pt x="28" y="225"/>
                          <a:pt x="28" y="225"/>
                        </a:cubicBezTo>
                        <a:cubicBezTo>
                          <a:pt x="28" y="225"/>
                          <a:pt x="28" y="225"/>
                          <a:pt x="28" y="225"/>
                        </a:cubicBezTo>
                        <a:cubicBezTo>
                          <a:pt x="28" y="224"/>
                          <a:pt x="28" y="224"/>
                          <a:pt x="28" y="224"/>
                        </a:cubicBezTo>
                        <a:cubicBezTo>
                          <a:pt x="28" y="224"/>
                          <a:pt x="28" y="224"/>
                          <a:pt x="28" y="224"/>
                        </a:cubicBezTo>
                        <a:cubicBezTo>
                          <a:pt x="28" y="224"/>
                          <a:pt x="28" y="224"/>
                          <a:pt x="28" y="224"/>
                        </a:cubicBezTo>
                        <a:cubicBezTo>
                          <a:pt x="27" y="224"/>
                          <a:pt x="27" y="224"/>
                          <a:pt x="27" y="224"/>
                        </a:cubicBezTo>
                        <a:cubicBezTo>
                          <a:pt x="27" y="224"/>
                          <a:pt x="27" y="224"/>
                          <a:pt x="27" y="224"/>
                        </a:cubicBezTo>
                        <a:cubicBezTo>
                          <a:pt x="27" y="223"/>
                          <a:pt x="27" y="223"/>
                          <a:pt x="27" y="223"/>
                        </a:cubicBezTo>
                        <a:cubicBezTo>
                          <a:pt x="27" y="223"/>
                          <a:pt x="27" y="223"/>
                          <a:pt x="27" y="223"/>
                        </a:cubicBezTo>
                        <a:cubicBezTo>
                          <a:pt x="26" y="223"/>
                          <a:pt x="26" y="223"/>
                          <a:pt x="26" y="223"/>
                        </a:cubicBezTo>
                        <a:cubicBezTo>
                          <a:pt x="26" y="223"/>
                          <a:pt x="26" y="223"/>
                          <a:pt x="26" y="223"/>
                        </a:cubicBezTo>
                        <a:cubicBezTo>
                          <a:pt x="26" y="223"/>
                          <a:pt x="26" y="223"/>
                          <a:pt x="26" y="223"/>
                        </a:cubicBezTo>
                        <a:cubicBezTo>
                          <a:pt x="26" y="223"/>
                          <a:pt x="26" y="223"/>
                          <a:pt x="26" y="223"/>
                        </a:cubicBezTo>
                        <a:cubicBezTo>
                          <a:pt x="26" y="223"/>
                          <a:pt x="26" y="223"/>
                          <a:pt x="26" y="223"/>
                        </a:cubicBezTo>
                        <a:cubicBezTo>
                          <a:pt x="26" y="223"/>
                          <a:pt x="26" y="223"/>
                          <a:pt x="26" y="223"/>
                        </a:cubicBezTo>
                        <a:cubicBezTo>
                          <a:pt x="26" y="223"/>
                          <a:pt x="26" y="223"/>
                          <a:pt x="26" y="223"/>
                        </a:cubicBezTo>
                        <a:cubicBezTo>
                          <a:pt x="26" y="224"/>
                          <a:pt x="26" y="224"/>
                          <a:pt x="26" y="224"/>
                        </a:cubicBezTo>
                        <a:cubicBezTo>
                          <a:pt x="26" y="224"/>
                          <a:pt x="26" y="224"/>
                          <a:pt x="26" y="224"/>
                        </a:cubicBezTo>
                        <a:cubicBezTo>
                          <a:pt x="25" y="223"/>
                          <a:pt x="25" y="223"/>
                          <a:pt x="25" y="223"/>
                        </a:cubicBezTo>
                        <a:cubicBezTo>
                          <a:pt x="25" y="223"/>
                          <a:pt x="25" y="223"/>
                          <a:pt x="25" y="223"/>
                        </a:cubicBezTo>
                        <a:cubicBezTo>
                          <a:pt x="25" y="223"/>
                          <a:pt x="25" y="223"/>
                          <a:pt x="25" y="223"/>
                        </a:cubicBezTo>
                        <a:cubicBezTo>
                          <a:pt x="25" y="223"/>
                          <a:pt x="25" y="223"/>
                          <a:pt x="25" y="223"/>
                        </a:cubicBezTo>
                        <a:cubicBezTo>
                          <a:pt x="25" y="223"/>
                          <a:pt x="25" y="223"/>
                          <a:pt x="25" y="223"/>
                        </a:cubicBezTo>
                        <a:cubicBezTo>
                          <a:pt x="25" y="223"/>
                          <a:pt x="25" y="223"/>
                          <a:pt x="25" y="223"/>
                        </a:cubicBezTo>
                        <a:cubicBezTo>
                          <a:pt x="25" y="223"/>
                          <a:pt x="25" y="223"/>
                          <a:pt x="25" y="223"/>
                        </a:cubicBezTo>
                        <a:cubicBezTo>
                          <a:pt x="25" y="223"/>
                          <a:pt x="25" y="223"/>
                          <a:pt x="25" y="223"/>
                        </a:cubicBezTo>
                        <a:cubicBezTo>
                          <a:pt x="25" y="223"/>
                          <a:pt x="25" y="223"/>
                          <a:pt x="25" y="223"/>
                        </a:cubicBezTo>
                        <a:cubicBezTo>
                          <a:pt x="25" y="223"/>
                          <a:pt x="25" y="223"/>
                          <a:pt x="25" y="223"/>
                        </a:cubicBezTo>
                        <a:cubicBezTo>
                          <a:pt x="25" y="223"/>
                          <a:pt x="25" y="223"/>
                          <a:pt x="25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4" y="222"/>
                          <a:pt x="24" y="222"/>
                          <a:pt x="24" y="222"/>
                        </a:cubicBezTo>
                        <a:cubicBezTo>
                          <a:pt x="25" y="222"/>
                          <a:pt x="25" y="222"/>
                          <a:pt x="25" y="222"/>
                        </a:cubicBezTo>
                        <a:cubicBezTo>
                          <a:pt x="25" y="222"/>
                          <a:pt x="25" y="222"/>
                          <a:pt x="25" y="222"/>
                        </a:cubicBezTo>
                        <a:cubicBezTo>
                          <a:pt x="25" y="222"/>
                          <a:pt x="25" y="222"/>
                          <a:pt x="25" y="222"/>
                        </a:cubicBezTo>
                        <a:cubicBezTo>
                          <a:pt x="25" y="222"/>
                          <a:pt x="25" y="222"/>
                          <a:pt x="25" y="222"/>
                        </a:cubicBezTo>
                        <a:cubicBezTo>
                          <a:pt x="25" y="222"/>
                          <a:pt x="25" y="222"/>
                          <a:pt x="25" y="222"/>
                        </a:cubicBezTo>
                        <a:cubicBezTo>
                          <a:pt x="25" y="222"/>
                          <a:pt x="25" y="222"/>
                          <a:pt x="25" y="222"/>
                        </a:cubicBezTo>
                        <a:cubicBezTo>
                          <a:pt x="25" y="222"/>
                          <a:pt x="25" y="222"/>
                          <a:pt x="25" y="222"/>
                        </a:cubicBezTo>
                        <a:cubicBezTo>
                          <a:pt x="25" y="222"/>
                          <a:pt x="25" y="222"/>
                          <a:pt x="25" y="222"/>
                        </a:cubicBezTo>
                        <a:cubicBezTo>
                          <a:pt x="26" y="222"/>
                          <a:pt x="26" y="222"/>
                          <a:pt x="26" y="222"/>
                        </a:cubicBezTo>
                        <a:cubicBezTo>
                          <a:pt x="26" y="222"/>
                          <a:pt x="26" y="222"/>
                          <a:pt x="26" y="222"/>
                        </a:cubicBezTo>
                        <a:cubicBezTo>
                          <a:pt x="25" y="222"/>
                          <a:pt x="25" y="222"/>
                          <a:pt x="25" y="222"/>
                        </a:cubicBezTo>
                        <a:cubicBezTo>
                          <a:pt x="25" y="222"/>
                          <a:pt x="25" y="222"/>
                          <a:pt x="25" y="222"/>
                        </a:cubicBezTo>
                        <a:cubicBezTo>
                          <a:pt x="25" y="222"/>
                          <a:pt x="25" y="222"/>
                          <a:pt x="25" y="222"/>
                        </a:cubicBezTo>
                        <a:cubicBezTo>
                          <a:pt x="25" y="222"/>
                          <a:pt x="25" y="222"/>
                          <a:pt x="25" y="222"/>
                        </a:cubicBezTo>
                        <a:cubicBezTo>
                          <a:pt x="25" y="222"/>
                          <a:pt x="25" y="222"/>
                          <a:pt x="25" y="222"/>
                        </a:cubicBezTo>
                        <a:cubicBezTo>
                          <a:pt x="25" y="221"/>
                          <a:pt x="25" y="221"/>
                          <a:pt x="25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7" y="221"/>
                          <a:pt x="27" y="221"/>
                          <a:pt x="27" y="221"/>
                        </a:cubicBezTo>
                        <a:cubicBezTo>
                          <a:pt x="27" y="221"/>
                          <a:pt x="27" y="221"/>
                          <a:pt x="27" y="221"/>
                        </a:cubicBezTo>
                        <a:cubicBezTo>
                          <a:pt x="27" y="221"/>
                          <a:pt x="27" y="221"/>
                          <a:pt x="27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1"/>
                          <a:pt x="26" y="221"/>
                          <a:pt x="26" y="221"/>
                        </a:cubicBezTo>
                        <a:cubicBezTo>
                          <a:pt x="26" y="220"/>
                          <a:pt x="26" y="220"/>
                          <a:pt x="26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28" y="220"/>
                          <a:pt x="28" y="220"/>
                          <a:pt x="28" y="220"/>
                        </a:cubicBezTo>
                        <a:cubicBezTo>
                          <a:pt x="28" y="220"/>
                          <a:pt x="28" y="220"/>
                          <a:pt x="28" y="220"/>
                        </a:cubicBezTo>
                        <a:cubicBezTo>
                          <a:pt x="28" y="220"/>
                          <a:pt x="28" y="220"/>
                          <a:pt x="28" y="220"/>
                        </a:cubicBezTo>
                        <a:cubicBezTo>
                          <a:pt x="28" y="219"/>
                          <a:pt x="28" y="219"/>
                          <a:pt x="28" y="219"/>
                        </a:cubicBezTo>
                        <a:cubicBezTo>
                          <a:pt x="28" y="219"/>
                          <a:pt x="28" y="219"/>
                          <a:pt x="28" y="219"/>
                        </a:cubicBezTo>
                        <a:cubicBezTo>
                          <a:pt x="28" y="219"/>
                          <a:pt x="28" y="219"/>
                          <a:pt x="28" y="219"/>
                        </a:cubicBezTo>
                        <a:cubicBezTo>
                          <a:pt x="28" y="219"/>
                          <a:pt x="28" y="219"/>
                          <a:pt x="28" y="219"/>
                        </a:cubicBezTo>
                        <a:cubicBezTo>
                          <a:pt x="28" y="219"/>
                          <a:pt x="28" y="219"/>
                          <a:pt x="28" y="219"/>
                        </a:cubicBezTo>
                        <a:cubicBezTo>
                          <a:pt x="28" y="219"/>
                          <a:pt x="28" y="219"/>
                          <a:pt x="28" y="219"/>
                        </a:cubicBezTo>
                        <a:cubicBezTo>
                          <a:pt x="28" y="219"/>
                          <a:pt x="28" y="219"/>
                          <a:pt x="28" y="219"/>
                        </a:cubicBezTo>
                        <a:cubicBezTo>
                          <a:pt x="28" y="220"/>
                          <a:pt x="28" y="220"/>
                          <a:pt x="28" y="220"/>
                        </a:cubicBezTo>
                        <a:cubicBezTo>
                          <a:pt x="29" y="220"/>
                          <a:pt x="29" y="220"/>
                          <a:pt x="29" y="220"/>
                        </a:cubicBezTo>
                        <a:cubicBezTo>
                          <a:pt x="29" y="220"/>
                          <a:pt x="29" y="220"/>
                          <a:pt x="29" y="220"/>
                        </a:cubicBezTo>
                        <a:cubicBezTo>
                          <a:pt x="29" y="220"/>
                          <a:pt x="29" y="220"/>
                          <a:pt x="29" y="220"/>
                        </a:cubicBezTo>
                        <a:cubicBezTo>
                          <a:pt x="29" y="220"/>
                          <a:pt x="29" y="220"/>
                          <a:pt x="29" y="220"/>
                        </a:cubicBezTo>
                        <a:cubicBezTo>
                          <a:pt x="29" y="220"/>
                          <a:pt x="29" y="220"/>
                          <a:pt x="29" y="220"/>
                        </a:cubicBezTo>
                        <a:cubicBezTo>
                          <a:pt x="29" y="220"/>
                          <a:pt x="29" y="220"/>
                          <a:pt x="29" y="220"/>
                        </a:cubicBezTo>
                        <a:cubicBezTo>
                          <a:pt x="29" y="220"/>
                          <a:pt x="29" y="220"/>
                          <a:pt x="29" y="220"/>
                        </a:cubicBezTo>
                        <a:cubicBezTo>
                          <a:pt x="29" y="219"/>
                          <a:pt x="29" y="219"/>
                          <a:pt x="29" y="219"/>
                        </a:cubicBezTo>
                        <a:cubicBezTo>
                          <a:pt x="29" y="219"/>
                          <a:pt x="29" y="219"/>
                          <a:pt x="29" y="219"/>
                        </a:cubicBezTo>
                        <a:cubicBezTo>
                          <a:pt x="30" y="219"/>
                          <a:pt x="30" y="219"/>
                          <a:pt x="30" y="219"/>
                        </a:cubicBezTo>
                        <a:cubicBezTo>
                          <a:pt x="30" y="219"/>
                          <a:pt x="30" y="219"/>
                          <a:pt x="30" y="219"/>
                        </a:cubicBezTo>
                        <a:cubicBezTo>
                          <a:pt x="30" y="219"/>
                          <a:pt x="30" y="219"/>
                          <a:pt x="30" y="219"/>
                        </a:cubicBezTo>
                        <a:cubicBezTo>
                          <a:pt x="30" y="219"/>
                          <a:pt x="30" y="219"/>
                          <a:pt x="30" y="219"/>
                        </a:cubicBezTo>
                        <a:cubicBezTo>
                          <a:pt x="30" y="219"/>
                          <a:pt x="30" y="219"/>
                          <a:pt x="30" y="219"/>
                        </a:cubicBezTo>
                        <a:cubicBezTo>
                          <a:pt x="30" y="219"/>
                          <a:pt x="30" y="219"/>
                          <a:pt x="30" y="219"/>
                        </a:cubicBezTo>
                        <a:cubicBezTo>
                          <a:pt x="30" y="219"/>
                          <a:pt x="30" y="219"/>
                          <a:pt x="30" y="219"/>
                        </a:cubicBezTo>
                        <a:cubicBezTo>
                          <a:pt x="30" y="219"/>
                          <a:pt x="30" y="219"/>
                          <a:pt x="30" y="219"/>
                        </a:cubicBezTo>
                        <a:cubicBezTo>
                          <a:pt x="30" y="219"/>
                          <a:pt x="30" y="219"/>
                          <a:pt x="30" y="219"/>
                        </a:cubicBezTo>
                        <a:cubicBezTo>
                          <a:pt x="30" y="219"/>
                          <a:pt x="30" y="219"/>
                          <a:pt x="30" y="219"/>
                        </a:cubicBezTo>
                        <a:cubicBezTo>
                          <a:pt x="30" y="218"/>
                          <a:pt x="30" y="218"/>
                          <a:pt x="30" y="218"/>
                        </a:cubicBezTo>
                        <a:cubicBezTo>
                          <a:pt x="30" y="218"/>
                          <a:pt x="30" y="218"/>
                          <a:pt x="30" y="218"/>
                        </a:cubicBezTo>
                        <a:cubicBezTo>
                          <a:pt x="30" y="218"/>
                          <a:pt x="30" y="218"/>
                          <a:pt x="30" y="218"/>
                        </a:cubicBezTo>
                        <a:cubicBezTo>
                          <a:pt x="30" y="218"/>
                          <a:pt x="30" y="218"/>
                          <a:pt x="30" y="218"/>
                        </a:cubicBezTo>
                        <a:cubicBezTo>
                          <a:pt x="30" y="218"/>
                          <a:pt x="30" y="218"/>
                          <a:pt x="30" y="218"/>
                        </a:cubicBezTo>
                        <a:cubicBezTo>
                          <a:pt x="30" y="218"/>
                          <a:pt x="30" y="218"/>
                          <a:pt x="30" y="218"/>
                        </a:cubicBezTo>
                        <a:cubicBezTo>
                          <a:pt x="30" y="218"/>
                          <a:pt x="30" y="218"/>
                          <a:pt x="30" y="218"/>
                        </a:cubicBezTo>
                        <a:cubicBezTo>
                          <a:pt x="30" y="218"/>
                          <a:pt x="30" y="218"/>
                          <a:pt x="30" y="218"/>
                        </a:cubicBezTo>
                        <a:cubicBezTo>
                          <a:pt x="30" y="217"/>
                          <a:pt x="30" y="217"/>
                          <a:pt x="30" y="217"/>
                        </a:cubicBezTo>
                        <a:cubicBezTo>
                          <a:pt x="30" y="217"/>
                          <a:pt x="30" y="217"/>
                          <a:pt x="30" y="217"/>
                        </a:cubicBezTo>
                        <a:cubicBezTo>
                          <a:pt x="30" y="217"/>
                          <a:pt x="30" y="217"/>
                          <a:pt x="30" y="217"/>
                        </a:cubicBezTo>
                        <a:cubicBezTo>
                          <a:pt x="30" y="217"/>
                          <a:pt x="30" y="217"/>
                          <a:pt x="30" y="217"/>
                        </a:cubicBezTo>
                        <a:cubicBezTo>
                          <a:pt x="30" y="217"/>
                          <a:pt x="30" y="217"/>
                          <a:pt x="30" y="217"/>
                        </a:cubicBezTo>
                        <a:cubicBezTo>
                          <a:pt x="30" y="217"/>
                          <a:pt x="30" y="217"/>
                          <a:pt x="30" y="217"/>
                        </a:cubicBezTo>
                        <a:cubicBezTo>
                          <a:pt x="30" y="217"/>
                          <a:pt x="30" y="217"/>
                          <a:pt x="30" y="217"/>
                        </a:cubicBezTo>
                        <a:cubicBezTo>
                          <a:pt x="30" y="217"/>
                          <a:pt x="30" y="217"/>
                          <a:pt x="30" y="217"/>
                        </a:cubicBezTo>
                        <a:cubicBezTo>
                          <a:pt x="30" y="217"/>
                          <a:pt x="30" y="217"/>
                          <a:pt x="30" y="217"/>
                        </a:cubicBezTo>
                        <a:cubicBezTo>
                          <a:pt x="30" y="216"/>
                          <a:pt x="30" y="216"/>
                          <a:pt x="30" y="216"/>
                        </a:cubicBezTo>
                        <a:cubicBezTo>
                          <a:pt x="30" y="216"/>
                          <a:pt x="30" y="216"/>
                          <a:pt x="30" y="216"/>
                        </a:cubicBezTo>
                        <a:cubicBezTo>
                          <a:pt x="30" y="216"/>
                          <a:pt x="30" y="216"/>
                          <a:pt x="30" y="216"/>
                        </a:cubicBezTo>
                        <a:cubicBezTo>
                          <a:pt x="30" y="216"/>
                          <a:pt x="30" y="216"/>
                          <a:pt x="30" y="216"/>
                        </a:cubicBezTo>
                        <a:cubicBezTo>
                          <a:pt x="31" y="216"/>
                          <a:pt x="31" y="216"/>
                          <a:pt x="31" y="216"/>
                        </a:cubicBezTo>
                        <a:cubicBezTo>
                          <a:pt x="31" y="216"/>
                          <a:pt x="31" y="216"/>
                          <a:pt x="31" y="216"/>
                        </a:cubicBezTo>
                        <a:cubicBezTo>
                          <a:pt x="31" y="215"/>
                          <a:pt x="31" y="215"/>
                          <a:pt x="31" y="215"/>
                        </a:cubicBezTo>
                        <a:cubicBezTo>
                          <a:pt x="31" y="215"/>
                          <a:pt x="31" y="215"/>
                          <a:pt x="31" y="215"/>
                        </a:cubicBezTo>
                        <a:cubicBezTo>
                          <a:pt x="31" y="215"/>
                          <a:pt x="31" y="215"/>
                          <a:pt x="31" y="215"/>
                        </a:cubicBezTo>
                        <a:cubicBezTo>
                          <a:pt x="31" y="215"/>
                          <a:pt x="31" y="215"/>
                          <a:pt x="31" y="215"/>
                        </a:cubicBezTo>
                        <a:cubicBezTo>
                          <a:pt x="31" y="215"/>
                          <a:pt x="31" y="215"/>
                          <a:pt x="31" y="215"/>
                        </a:cubicBezTo>
                        <a:cubicBezTo>
                          <a:pt x="31" y="215"/>
                          <a:pt x="31" y="215"/>
                          <a:pt x="31" y="215"/>
                        </a:cubicBezTo>
                        <a:cubicBezTo>
                          <a:pt x="31" y="215"/>
                          <a:pt x="31" y="215"/>
                          <a:pt x="31" y="215"/>
                        </a:cubicBezTo>
                        <a:cubicBezTo>
                          <a:pt x="31" y="215"/>
                          <a:pt x="31" y="215"/>
                          <a:pt x="31" y="215"/>
                        </a:cubicBezTo>
                        <a:cubicBezTo>
                          <a:pt x="31" y="215"/>
                          <a:pt x="31" y="215"/>
                          <a:pt x="31" y="215"/>
                        </a:cubicBezTo>
                        <a:cubicBezTo>
                          <a:pt x="31" y="215"/>
                          <a:pt x="31" y="215"/>
                          <a:pt x="31" y="215"/>
                        </a:cubicBezTo>
                        <a:cubicBezTo>
                          <a:pt x="31" y="214"/>
                          <a:pt x="31" y="214"/>
                          <a:pt x="31" y="214"/>
                        </a:cubicBezTo>
                        <a:cubicBezTo>
                          <a:pt x="31" y="214"/>
                          <a:pt x="31" y="214"/>
                          <a:pt x="31" y="214"/>
                        </a:cubicBezTo>
                        <a:cubicBezTo>
                          <a:pt x="31" y="214"/>
                          <a:pt x="31" y="214"/>
                          <a:pt x="31" y="214"/>
                        </a:cubicBezTo>
                        <a:cubicBezTo>
                          <a:pt x="31" y="214"/>
                          <a:pt x="31" y="214"/>
                          <a:pt x="31" y="214"/>
                        </a:cubicBezTo>
                        <a:cubicBezTo>
                          <a:pt x="31" y="213"/>
                          <a:pt x="31" y="213"/>
                          <a:pt x="31" y="213"/>
                        </a:cubicBezTo>
                        <a:cubicBezTo>
                          <a:pt x="31" y="213"/>
                          <a:pt x="31" y="213"/>
                          <a:pt x="31" y="213"/>
                        </a:cubicBezTo>
                        <a:cubicBezTo>
                          <a:pt x="31" y="213"/>
                          <a:pt x="31" y="213"/>
                          <a:pt x="31" y="213"/>
                        </a:cubicBezTo>
                        <a:cubicBezTo>
                          <a:pt x="31" y="213"/>
                          <a:pt x="31" y="213"/>
                          <a:pt x="31" y="213"/>
                        </a:cubicBezTo>
                        <a:cubicBezTo>
                          <a:pt x="31" y="213"/>
                          <a:pt x="31" y="213"/>
                          <a:pt x="31" y="213"/>
                        </a:cubicBezTo>
                        <a:cubicBezTo>
                          <a:pt x="31" y="213"/>
                          <a:pt x="31" y="213"/>
                          <a:pt x="31" y="213"/>
                        </a:cubicBezTo>
                        <a:cubicBezTo>
                          <a:pt x="31" y="213"/>
                          <a:pt x="31" y="213"/>
                          <a:pt x="31" y="213"/>
                        </a:cubicBezTo>
                        <a:cubicBezTo>
                          <a:pt x="31" y="212"/>
                          <a:pt x="31" y="212"/>
                          <a:pt x="31" y="212"/>
                        </a:cubicBezTo>
                        <a:cubicBezTo>
                          <a:pt x="31" y="212"/>
                          <a:pt x="31" y="212"/>
                          <a:pt x="31" y="212"/>
                        </a:cubicBezTo>
                        <a:cubicBezTo>
                          <a:pt x="31" y="212"/>
                          <a:pt x="31" y="212"/>
                          <a:pt x="31" y="212"/>
                        </a:cubicBezTo>
                        <a:cubicBezTo>
                          <a:pt x="31" y="212"/>
                          <a:pt x="31" y="212"/>
                          <a:pt x="31" y="212"/>
                        </a:cubicBezTo>
                        <a:cubicBezTo>
                          <a:pt x="31" y="212"/>
                          <a:pt x="31" y="212"/>
                          <a:pt x="31" y="212"/>
                        </a:cubicBezTo>
                        <a:cubicBezTo>
                          <a:pt x="31" y="212"/>
                          <a:pt x="31" y="212"/>
                          <a:pt x="31" y="212"/>
                        </a:cubicBezTo>
                        <a:cubicBezTo>
                          <a:pt x="31" y="212"/>
                          <a:pt x="31" y="212"/>
                          <a:pt x="31" y="212"/>
                        </a:cubicBezTo>
                        <a:cubicBezTo>
                          <a:pt x="31" y="212"/>
                          <a:pt x="31" y="212"/>
                          <a:pt x="31" y="212"/>
                        </a:cubicBezTo>
                        <a:cubicBezTo>
                          <a:pt x="31" y="211"/>
                          <a:pt x="31" y="211"/>
                          <a:pt x="31" y="211"/>
                        </a:cubicBezTo>
                        <a:cubicBezTo>
                          <a:pt x="31" y="211"/>
                          <a:pt x="31" y="211"/>
                          <a:pt x="31" y="211"/>
                        </a:cubicBezTo>
                        <a:cubicBezTo>
                          <a:pt x="31" y="211"/>
                          <a:pt x="31" y="211"/>
                          <a:pt x="31" y="211"/>
                        </a:cubicBezTo>
                        <a:cubicBezTo>
                          <a:pt x="31" y="211"/>
                          <a:pt x="31" y="211"/>
                          <a:pt x="31" y="211"/>
                        </a:cubicBezTo>
                        <a:cubicBezTo>
                          <a:pt x="31" y="211"/>
                          <a:pt x="31" y="211"/>
                          <a:pt x="31" y="211"/>
                        </a:cubicBezTo>
                        <a:cubicBezTo>
                          <a:pt x="31" y="211"/>
                          <a:pt x="31" y="211"/>
                          <a:pt x="31" y="211"/>
                        </a:cubicBezTo>
                        <a:cubicBezTo>
                          <a:pt x="31" y="211"/>
                          <a:pt x="31" y="211"/>
                          <a:pt x="31" y="211"/>
                        </a:cubicBezTo>
                        <a:cubicBezTo>
                          <a:pt x="31" y="211"/>
                          <a:pt x="31" y="211"/>
                          <a:pt x="31" y="211"/>
                        </a:cubicBezTo>
                        <a:cubicBezTo>
                          <a:pt x="31" y="211"/>
                          <a:pt x="31" y="211"/>
                          <a:pt x="31" y="211"/>
                        </a:cubicBezTo>
                        <a:cubicBezTo>
                          <a:pt x="31" y="211"/>
                          <a:pt x="31" y="211"/>
                          <a:pt x="31" y="211"/>
                        </a:cubicBezTo>
                        <a:cubicBezTo>
                          <a:pt x="31" y="211"/>
                          <a:pt x="31" y="211"/>
                          <a:pt x="31" y="211"/>
                        </a:cubicBezTo>
                        <a:cubicBezTo>
                          <a:pt x="31" y="211"/>
                          <a:pt x="31" y="211"/>
                          <a:pt x="31" y="211"/>
                        </a:cubicBezTo>
                        <a:cubicBezTo>
                          <a:pt x="31" y="211"/>
                          <a:pt x="31" y="211"/>
                          <a:pt x="31" y="211"/>
                        </a:cubicBezTo>
                        <a:cubicBezTo>
                          <a:pt x="31" y="211"/>
                          <a:pt x="31" y="211"/>
                          <a:pt x="31" y="211"/>
                        </a:cubicBezTo>
                        <a:cubicBezTo>
                          <a:pt x="31" y="210"/>
                          <a:pt x="31" y="210"/>
                          <a:pt x="31" y="210"/>
                        </a:cubicBezTo>
                        <a:cubicBezTo>
                          <a:pt x="31" y="210"/>
                          <a:pt x="31" y="210"/>
                          <a:pt x="31" y="210"/>
                        </a:cubicBezTo>
                        <a:cubicBezTo>
                          <a:pt x="31" y="210"/>
                          <a:pt x="31" y="210"/>
                          <a:pt x="31" y="210"/>
                        </a:cubicBezTo>
                        <a:cubicBezTo>
                          <a:pt x="31" y="210"/>
                          <a:pt x="31" y="210"/>
                          <a:pt x="31" y="210"/>
                        </a:cubicBezTo>
                        <a:cubicBezTo>
                          <a:pt x="31" y="210"/>
                          <a:pt x="31" y="210"/>
                          <a:pt x="31" y="210"/>
                        </a:cubicBezTo>
                        <a:cubicBezTo>
                          <a:pt x="31" y="210"/>
                          <a:pt x="31" y="210"/>
                          <a:pt x="31" y="210"/>
                        </a:cubicBezTo>
                        <a:cubicBezTo>
                          <a:pt x="31" y="210"/>
                          <a:pt x="31" y="210"/>
                          <a:pt x="31" y="210"/>
                        </a:cubicBezTo>
                        <a:cubicBezTo>
                          <a:pt x="31" y="210"/>
                          <a:pt x="31" y="210"/>
                          <a:pt x="31" y="210"/>
                        </a:cubicBezTo>
                        <a:cubicBezTo>
                          <a:pt x="31" y="210"/>
                          <a:pt x="31" y="210"/>
                          <a:pt x="31" y="210"/>
                        </a:cubicBezTo>
                        <a:cubicBezTo>
                          <a:pt x="31" y="209"/>
                          <a:pt x="31" y="209"/>
                          <a:pt x="31" y="209"/>
                        </a:cubicBezTo>
                        <a:cubicBezTo>
                          <a:pt x="31" y="209"/>
                          <a:pt x="31" y="209"/>
                          <a:pt x="31" y="209"/>
                        </a:cubicBezTo>
                        <a:cubicBezTo>
                          <a:pt x="31" y="209"/>
                          <a:pt x="31" y="209"/>
                          <a:pt x="31" y="209"/>
                        </a:cubicBezTo>
                        <a:cubicBezTo>
                          <a:pt x="30" y="209"/>
                          <a:pt x="30" y="209"/>
                          <a:pt x="30" y="209"/>
                        </a:cubicBezTo>
                        <a:cubicBezTo>
                          <a:pt x="30" y="209"/>
                          <a:pt x="30" y="209"/>
                          <a:pt x="30" y="209"/>
                        </a:cubicBezTo>
                        <a:cubicBezTo>
                          <a:pt x="30" y="209"/>
                          <a:pt x="30" y="209"/>
                          <a:pt x="30" y="209"/>
                        </a:cubicBezTo>
                        <a:cubicBezTo>
                          <a:pt x="30" y="209"/>
                          <a:pt x="30" y="209"/>
                          <a:pt x="30" y="209"/>
                        </a:cubicBezTo>
                        <a:cubicBezTo>
                          <a:pt x="30" y="209"/>
                          <a:pt x="30" y="209"/>
                          <a:pt x="30" y="209"/>
                        </a:cubicBezTo>
                        <a:cubicBezTo>
                          <a:pt x="30" y="209"/>
                          <a:pt x="30" y="209"/>
                          <a:pt x="30" y="209"/>
                        </a:cubicBezTo>
                        <a:cubicBezTo>
                          <a:pt x="30" y="208"/>
                          <a:pt x="30" y="208"/>
                          <a:pt x="30" y="208"/>
                        </a:cubicBezTo>
                        <a:cubicBezTo>
                          <a:pt x="30" y="208"/>
                          <a:pt x="30" y="208"/>
                          <a:pt x="30" y="208"/>
                        </a:cubicBezTo>
                        <a:cubicBezTo>
                          <a:pt x="30" y="208"/>
                          <a:pt x="30" y="208"/>
                          <a:pt x="30" y="208"/>
                        </a:cubicBezTo>
                        <a:cubicBezTo>
                          <a:pt x="30" y="208"/>
                          <a:pt x="30" y="208"/>
                          <a:pt x="30" y="208"/>
                        </a:cubicBezTo>
                        <a:cubicBezTo>
                          <a:pt x="30" y="208"/>
                          <a:pt x="30" y="208"/>
                          <a:pt x="30" y="208"/>
                        </a:cubicBezTo>
                        <a:cubicBezTo>
                          <a:pt x="30" y="208"/>
                          <a:pt x="30" y="208"/>
                          <a:pt x="30" y="208"/>
                        </a:cubicBezTo>
                        <a:cubicBezTo>
                          <a:pt x="30" y="208"/>
                          <a:pt x="30" y="208"/>
                          <a:pt x="30" y="208"/>
                        </a:cubicBezTo>
                        <a:cubicBezTo>
                          <a:pt x="30" y="208"/>
                          <a:pt x="30" y="208"/>
                          <a:pt x="30" y="208"/>
                        </a:cubicBezTo>
                        <a:cubicBezTo>
                          <a:pt x="30" y="208"/>
                          <a:pt x="30" y="208"/>
                          <a:pt x="30" y="208"/>
                        </a:cubicBezTo>
                        <a:cubicBezTo>
                          <a:pt x="30" y="207"/>
                          <a:pt x="30" y="207"/>
                          <a:pt x="30" y="207"/>
                        </a:cubicBezTo>
                        <a:cubicBezTo>
                          <a:pt x="30" y="207"/>
                          <a:pt x="30" y="207"/>
                          <a:pt x="30" y="207"/>
                        </a:cubicBezTo>
                        <a:cubicBezTo>
                          <a:pt x="29" y="207"/>
                          <a:pt x="29" y="207"/>
                          <a:pt x="29" y="207"/>
                        </a:cubicBezTo>
                        <a:cubicBezTo>
                          <a:pt x="29" y="207"/>
                          <a:pt x="29" y="207"/>
                          <a:pt x="29" y="207"/>
                        </a:cubicBezTo>
                        <a:cubicBezTo>
                          <a:pt x="29" y="207"/>
                          <a:pt x="29" y="207"/>
                          <a:pt x="29" y="207"/>
                        </a:cubicBezTo>
                        <a:cubicBezTo>
                          <a:pt x="29" y="207"/>
                          <a:pt x="29" y="207"/>
                          <a:pt x="29" y="207"/>
                        </a:cubicBezTo>
                        <a:cubicBezTo>
                          <a:pt x="29" y="207"/>
                          <a:pt x="29" y="207"/>
                          <a:pt x="29" y="207"/>
                        </a:cubicBezTo>
                        <a:cubicBezTo>
                          <a:pt x="29" y="207"/>
                          <a:pt x="29" y="207"/>
                          <a:pt x="29" y="207"/>
                        </a:cubicBezTo>
                        <a:cubicBezTo>
                          <a:pt x="29" y="207"/>
                          <a:pt x="29" y="207"/>
                          <a:pt x="29" y="207"/>
                        </a:cubicBezTo>
                        <a:cubicBezTo>
                          <a:pt x="29" y="207"/>
                          <a:pt x="29" y="207"/>
                          <a:pt x="29" y="207"/>
                        </a:cubicBezTo>
                        <a:cubicBezTo>
                          <a:pt x="28" y="207"/>
                          <a:pt x="28" y="207"/>
                          <a:pt x="28" y="207"/>
                        </a:cubicBezTo>
                        <a:cubicBezTo>
                          <a:pt x="28" y="207"/>
                          <a:pt x="28" y="207"/>
                          <a:pt x="28" y="207"/>
                        </a:cubicBezTo>
                        <a:cubicBezTo>
                          <a:pt x="28" y="207"/>
                          <a:pt x="28" y="207"/>
                          <a:pt x="28" y="207"/>
                        </a:cubicBezTo>
                        <a:cubicBezTo>
                          <a:pt x="28" y="207"/>
                          <a:pt x="28" y="207"/>
                          <a:pt x="28" y="207"/>
                        </a:cubicBezTo>
                        <a:cubicBezTo>
                          <a:pt x="28" y="206"/>
                          <a:pt x="28" y="206"/>
                          <a:pt x="28" y="206"/>
                        </a:cubicBezTo>
                        <a:cubicBezTo>
                          <a:pt x="28" y="206"/>
                          <a:pt x="28" y="206"/>
                          <a:pt x="28" y="206"/>
                        </a:cubicBezTo>
                        <a:cubicBezTo>
                          <a:pt x="28" y="206"/>
                          <a:pt x="28" y="206"/>
                          <a:pt x="28" y="206"/>
                        </a:cubicBezTo>
                        <a:cubicBezTo>
                          <a:pt x="28" y="206"/>
                          <a:pt x="28" y="206"/>
                          <a:pt x="28" y="206"/>
                        </a:cubicBezTo>
                        <a:cubicBezTo>
                          <a:pt x="28" y="206"/>
                          <a:pt x="28" y="206"/>
                          <a:pt x="28" y="206"/>
                        </a:cubicBezTo>
                        <a:cubicBezTo>
                          <a:pt x="28" y="206"/>
                          <a:pt x="28" y="206"/>
                          <a:pt x="28" y="206"/>
                        </a:cubicBezTo>
                        <a:cubicBezTo>
                          <a:pt x="28" y="206"/>
                          <a:pt x="28" y="206"/>
                          <a:pt x="28" y="206"/>
                        </a:cubicBezTo>
                        <a:cubicBezTo>
                          <a:pt x="28" y="206"/>
                          <a:pt x="28" y="206"/>
                          <a:pt x="28" y="206"/>
                        </a:cubicBezTo>
                        <a:cubicBezTo>
                          <a:pt x="27" y="206"/>
                          <a:pt x="27" y="206"/>
                          <a:pt x="27" y="206"/>
                        </a:cubicBezTo>
                        <a:cubicBezTo>
                          <a:pt x="27" y="206"/>
                          <a:pt x="27" y="206"/>
                          <a:pt x="27" y="206"/>
                        </a:cubicBezTo>
                        <a:cubicBezTo>
                          <a:pt x="27" y="206"/>
                          <a:pt x="27" y="206"/>
                          <a:pt x="27" y="206"/>
                        </a:cubicBezTo>
                        <a:cubicBezTo>
                          <a:pt x="27" y="206"/>
                          <a:pt x="27" y="206"/>
                          <a:pt x="27" y="206"/>
                        </a:cubicBezTo>
                        <a:cubicBezTo>
                          <a:pt x="27" y="206"/>
                          <a:pt x="27" y="206"/>
                          <a:pt x="27" y="206"/>
                        </a:cubicBezTo>
                        <a:cubicBezTo>
                          <a:pt x="27" y="206"/>
                          <a:pt x="27" y="206"/>
                          <a:pt x="27" y="206"/>
                        </a:cubicBezTo>
                        <a:cubicBezTo>
                          <a:pt x="27" y="206"/>
                          <a:pt x="27" y="206"/>
                          <a:pt x="27" y="206"/>
                        </a:cubicBezTo>
                        <a:cubicBezTo>
                          <a:pt x="27" y="206"/>
                          <a:pt x="27" y="206"/>
                          <a:pt x="27" y="206"/>
                        </a:cubicBezTo>
                        <a:cubicBezTo>
                          <a:pt x="27" y="206"/>
                          <a:pt x="27" y="206"/>
                          <a:pt x="27" y="206"/>
                        </a:cubicBezTo>
                        <a:cubicBezTo>
                          <a:pt x="27" y="205"/>
                          <a:pt x="27" y="205"/>
                          <a:pt x="27" y="205"/>
                        </a:cubicBezTo>
                        <a:cubicBezTo>
                          <a:pt x="27" y="205"/>
                          <a:pt x="27" y="205"/>
                          <a:pt x="27" y="205"/>
                        </a:cubicBezTo>
                        <a:cubicBezTo>
                          <a:pt x="27" y="205"/>
                          <a:pt x="27" y="205"/>
                          <a:pt x="27" y="205"/>
                        </a:cubicBezTo>
                        <a:cubicBezTo>
                          <a:pt x="27" y="205"/>
                          <a:pt x="27" y="205"/>
                          <a:pt x="27" y="205"/>
                        </a:cubicBezTo>
                        <a:cubicBezTo>
                          <a:pt x="27" y="205"/>
                          <a:pt x="27" y="205"/>
                          <a:pt x="27" y="205"/>
                        </a:cubicBezTo>
                        <a:cubicBezTo>
                          <a:pt x="27" y="205"/>
                          <a:pt x="27" y="205"/>
                          <a:pt x="27" y="205"/>
                        </a:cubicBezTo>
                        <a:cubicBezTo>
                          <a:pt x="27" y="205"/>
                          <a:pt x="27" y="205"/>
                          <a:pt x="27" y="205"/>
                        </a:cubicBezTo>
                        <a:cubicBezTo>
                          <a:pt x="26" y="205"/>
                          <a:pt x="26" y="205"/>
                          <a:pt x="26" y="205"/>
                        </a:cubicBezTo>
                        <a:cubicBezTo>
                          <a:pt x="26" y="205"/>
                          <a:pt x="26" y="205"/>
                          <a:pt x="26" y="205"/>
                        </a:cubicBezTo>
                        <a:cubicBezTo>
                          <a:pt x="26" y="205"/>
                          <a:pt x="26" y="205"/>
                          <a:pt x="26" y="205"/>
                        </a:cubicBezTo>
                        <a:cubicBezTo>
                          <a:pt x="26" y="205"/>
                          <a:pt x="26" y="205"/>
                          <a:pt x="26" y="205"/>
                        </a:cubicBezTo>
                        <a:cubicBezTo>
                          <a:pt x="26" y="205"/>
                          <a:pt x="26" y="205"/>
                          <a:pt x="26" y="205"/>
                        </a:cubicBezTo>
                        <a:cubicBezTo>
                          <a:pt x="26" y="205"/>
                          <a:pt x="26" y="205"/>
                          <a:pt x="26" y="205"/>
                        </a:cubicBezTo>
                        <a:cubicBezTo>
                          <a:pt x="26" y="205"/>
                          <a:pt x="26" y="205"/>
                          <a:pt x="26" y="205"/>
                        </a:cubicBezTo>
                        <a:cubicBezTo>
                          <a:pt x="26" y="205"/>
                          <a:pt x="26" y="205"/>
                          <a:pt x="26" y="205"/>
                        </a:cubicBezTo>
                        <a:cubicBezTo>
                          <a:pt x="26" y="205"/>
                          <a:pt x="26" y="205"/>
                          <a:pt x="26" y="205"/>
                        </a:cubicBezTo>
                        <a:cubicBezTo>
                          <a:pt x="26" y="205"/>
                          <a:pt x="26" y="205"/>
                          <a:pt x="26" y="205"/>
                        </a:cubicBezTo>
                        <a:cubicBezTo>
                          <a:pt x="26" y="205"/>
                          <a:pt x="26" y="205"/>
                          <a:pt x="26" y="205"/>
                        </a:cubicBezTo>
                        <a:cubicBezTo>
                          <a:pt x="26" y="205"/>
                          <a:pt x="26" y="205"/>
                          <a:pt x="26" y="205"/>
                        </a:cubicBezTo>
                        <a:cubicBezTo>
                          <a:pt x="26" y="205"/>
                          <a:pt x="26" y="205"/>
                          <a:pt x="26" y="205"/>
                        </a:cubicBezTo>
                        <a:cubicBezTo>
                          <a:pt x="25" y="205"/>
                          <a:pt x="25" y="205"/>
                          <a:pt x="25" y="205"/>
                        </a:cubicBezTo>
                        <a:cubicBezTo>
                          <a:pt x="25" y="205"/>
                          <a:pt x="25" y="205"/>
                          <a:pt x="25" y="205"/>
                        </a:cubicBezTo>
                        <a:cubicBezTo>
                          <a:pt x="25" y="205"/>
                          <a:pt x="25" y="205"/>
                          <a:pt x="25" y="205"/>
                        </a:cubicBezTo>
                        <a:cubicBezTo>
                          <a:pt x="25" y="205"/>
                          <a:pt x="25" y="205"/>
                          <a:pt x="25" y="205"/>
                        </a:cubicBezTo>
                        <a:cubicBezTo>
                          <a:pt x="25" y="205"/>
                          <a:pt x="25" y="205"/>
                          <a:pt x="25" y="205"/>
                        </a:cubicBezTo>
                        <a:cubicBezTo>
                          <a:pt x="25" y="205"/>
                          <a:pt x="25" y="205"/>
                          <a:pt x="25" y="205"/>
                        </a:cubicBezTo>
                        <a:cubicBezTo>
                          <a:pt x="25" y="205"/>
                          <a:pt x="25" y="205"/>
                          <a:pt x="25" y="205"/>
                        </a:cubicBezTo>
                        <a:cubicBezTo>
                          <a:pt x="25" y="205"/>
                          <a:pt x="25" y="205"/>
                          <a:pt x="25" y="205"/>
                        </a:cubicBezTo>
                        <a:cubicBezTo>
                          <a:pt x="25" y="205"/>
                          <a:pt x="25" y="205"/>
                          <a:pt x="25" y="205"/>
                        </a:cubicBezTo>
                        <a:cubicBezTo>
                          <a:pt x="25" y="205"/>
                          <a:pt x="25" y="205"/>
                          <a:pt x="25" y="205"/>
                        </a:cubicBezTo>
                        <a:cubicBezTo>
                          <a:pt x="24" y="205"/>
                          <a:pt x="24" y="205"/>
                          <a:pt x="24" y="205"/>
                        </a:cubicBezTo>
                        <a:cubicBezTo>
                          <a:pt x="24" y="205"/>
                          <a:pt x="24" y="205"/>
                          <a:pt x="24" y="205"/>
                        </a:cubicBezTo>
                        <a:cubicBezTo>
                          <a:pt x="24" y="205"/>
                          <a:pt x="24" y="205"/>
                          <a:pt x="24" y="205"/>
                        </a:cubicBezTo>
                        <a:cubicBezTo>
                          <a:pt x="24" y="205"/>
                          <a:pt x="24" y="205"/>
                          <a:pt x="24" y="205"/>
                        </a:cubicBezTo>
                        <a:cubicBezTo>
                          <a:pt x="24" y="205"/>
                          <a:pt x="24" y="205"/>
                          <a:pt x="24" y="205"/>
                        </a:cubicBezTo>
                        <a:cubicBezTo>
                          <a:pt x="24" y="205"/>
                          <a:pt x="24" y="205"/>
                          <a:pt x="24" y="205"/>
                        </a:cubicBezTo>
                        <a:cubicBezTo>
                          <a:pt x="24" y="205"/>
                          <a:pt x="24" y="205"/>
                          <a:pt x="24" y="205"/>
                        </a:cubicBezTo>
                        <a:cubicBezTo>
                          <a:pt x="24" y="205"/>
                          <a:pt x="24" y="205"/>
                          <a:pt x="24" y="205"/>
                        </a:cubicBezTo>
                        <a:cubicBezTo>
                          <a:pt x="24" y="205"/>
                          <a:pt x="24" y="205"/>
                          <a:pt x="24" y="205"/>
                        </a:cubicBezTo>
                        <a:cubicBezTo>
                          <a:pt x="24" y="205"/>
                          <a:pt x="24" y="205"/>
                          <a:pt x="24" y="205"/>
                        </a:cubicBezTo>
                        <a:cubicBezTo>
                          <a:pt x="23" y="205"/>
                          <a:pt x="23" y="205"/>
                          <a:pt x="23" y="205"/>
                        </a:cubicBezTo>
                        <a:cubicBezTo>
                          <a:pt x="23" y="205"/>
                          <a:pt x="23" y="205"/>
                          <a:pt x="23" y="205"/>
                        </a:cubicBezTo>
                        <a:cubicBezTo>
                          <a:pt x="23" y="204"/>
                          <a:pt x="23" y="204"/>
                          <a:pt x="23" y="204"/>
                        </a:cubicBezTo>
                        <a:cubicBezTo>
                          <a:pt x="23" y="204"/>
                          <a:pt x="23" y="204"/>
                          <a:pt x="23" y="204"/>
                        </a:cubicBezTo>
                        <a:cubicBezTo>
                          <a:pt x="23" y="204"/>
                          <a:pt x="23" y="204"/>
                          <a:pt x="23" y="204"/>
                        </a:cubicBezTo>
                        <a:cubicBezTo>
                          <a:pt x="23" y="204"/>
                          <a:pt x="23" y="204"/>
                          <a:pt x="23" y="204"/>
                        </a:cubicBezTo>
                        <a:cubicBezTo>
                          <a:pt x="23" y="204"/>
                          <a:pt x="23" y="204"/>
                          <a:pt x="23" y="204"/>
                        </a:cubicBezTo>
                        <a:cubicBezTo>
                          <a:pt x="23" y="204"/>
                          <a:pt x="23" y="204"/>
                          <a:pt x="23" y="204"/>
                        </a:cubicBezTo>
                        <a:cubicBezTo>
                          <a:pt x="23" y="204"/>
                          <a:pt x="23" y="204"/>
                          <a:pt x="23" y="204"/>
                        </a:cubicBezTo>
                        <a:cubicBezTo>
                          <a:pt x="22" y="204"/>
                          <a:pt x="22" y="204"/>
                          <a:pt x="22" y="204"/>
                        </a:cubicBezTo>
                        <a:cubicBezTo>
                          <a:pt x="22" y="204"/>
                          <a:pt x="22" y="204"/>
                          <a:pt x="22" y="204"/>
                        </a:cubicBezTo>
                        <a:cubicBezTo>
                          <a:pt x="22" y="204"/>
                          <a:pt x="22" y="204"/>
                          <a:pt x="22" y="204"/>
                        </a:cubicBezTo>
                        <a:cubicBezTo>
                          <a:pt x="22" y="204"/>
                          <a:pt x="22" y="204"/>
                          <a:pt x="22" y="204"/>
                        </a:cubicBezTo>
                        <a:cubicBezTo>
                          <a:pt x="22" y="204"/>
                          <a:pt x="22" y="204"/>
                          <a:pt x="22" y="204"/>
                        </a:cubicBezTo>
                        <a:cubicBezTo>
                          <a:pt x="22" y="204"/>
                          <a:pt x="22" y="204"/>
                          <a:pt x="22" y="204"/>
                        </a:cubicBezTo>
                        <a:cubicBezTo>
                          <a:pt x="22" y="204"/>
                          <a:pt x="22" y="204"/>
                          <a:pt x="22" y="204"/>
                        </a:cubicBezTo>
                        <a:cubicBezTo>
                          <a:pt x="22" y="204"/>
                          <a:pt x="22" y="204"/>
                          <a:pt x="22" y="204"/>
                        </a:cubicBezTo>
                        <a:cubicBezTo>
                          <a:pt x="22" y="204"/>
                          <a:pt x="22" y="204"/>
                          <a:pt x="22" y="204"/>
                        </a:cubicBezTo>
                        <a:cubicBezTo>
                          <a:pt x="22" y="204"/>
                          <a:pt x="22" y="204"/>
                          <a:pt x="22" y="204"/>
                        </a:cubicBezTo>
                        <a:cubicBezTo>
                          <a:pt x="22" y="204"/>
                          <a:pt x="22" y="204"/>
                          <a:pt x="22" y="204"/>
                        </a:cubicBezTo>
                        <a:cubicBezTo>
                          <a:pt x="21" y="204"/>
                          <a:pt x="21" y="204"/>
                          <a:pt x="21" y="204"/>
                        </a:cubicBezTo>
                        <a:cubicBezTo>
                          <a:pt x="21" y="204"/>
                          <a:pt x="21" y="204"/>
                          <a:pt x="21" y="204"/>
                        </a:cubicBezTo>
                        <a:cubicBezTo>
                          <a:pt x="21" y="204"/>
                          <a:pt x="21" y="204"/>
                          <a:pt x="21" y="204"/>
                        </a:cubicBezTo>
                        <a:cubicBezTo>
                          <a:pt x="21" y="204"/>
                          <a:pt x="21" y="204"/>
                          <a:pt x="21" y="204"/>
                        </a:cubicBezTo>
                        <a:cubicBezTo>
                          <a:pt x="21" y="204"/>
                          <a:pt x="21" y="204"/>
                          <a:pt x="21" y="204"/>
                        </a:cubicBezTo>
                        <a:cubicBezTo>
                          <a:pt x="21" y="204"/>
                          <a:pt x="21" y="204"/>
                          <a:pt x="21" y="204"/>
                        </a:cubicBezTo>
                        <a:cubicBezTo>
                          <a:pt x="21" y="204"/>
                          <a:pt x="21" y="204"/>
                          <a:pt x="21" y="204"/>
                        </a:cubicBezTo>
                        <a:cubicBezTo>
                          <a:pt x="20" y="204"/>
                          <a:pt x="20" y="204"/>
                          <a:pt x="20" y="204"/>
                        </a:cubicBezTo>
                        <a:cubicBezTo>
                          <a:pt x="20" y="204"/>
                          <a:pt x="20" y="204"/>
                          <a:pt x="20" y="204"/>
                        </a:cubicBezTo>
                        <a:cubicBezTo>
                          <a:pt x="20" y="204"/>
                          <a:pt x="20" y="204"/>
                          <a:pt x="20" y="204"/>
                        </a:cubicBezTo>
                        <a:cubicBezTo>
                          <a:pt x="20" y="204"/>
                          <a:pt x="20" y="204"/>
                          <a:pt x="20" y="204"/>
                        </a:cubicBezTo>
                        <a:cubicBezTo>
                          <a:pt x="20" y="204"/>
                          <a:pt x="20" y="204"/>
                          <a:pt x="20" y="204"/>
                        </a:cubicBezTo>
                        <a:cubicBezTo>
                          <a:pt x="20" y="204"/>
                          <a:pt x="20" y="204"/>
                          <a:pt x="20" y="204"/>
                        </a:cubicBezTo>
                        <a:cubicBezTo>
                          <a:pt x="20" y="205"/>
                          <a:pt x="20" y="205"/>
                          <a:pt x="20" y="205"/>
                        </a:cubicBezTo>
                        <a:cubicBezTo>
                          <a:pt x="20" y="205"/>
                          <a:pt x="20" y="205"/>
                          <a:pt x="20" y="205"/>
                        </a:cubicBezTo>
                        <a:cubicBezTo>
                          <a:pt x="20" y="205"/>
                          <a:pt x="20" y="205"/>
                          <a:pt x="20" y="205"/>
                        </a:cubicBezTo>
                        <a:cubicBezTo>
                          <a:pt x="19" y="205"/>
                          <a:pt x="19" y="205"/>
                          <a:pt x="19" y="205"/>
                        </a:cubicBezTo>
                        <a:cubicBezTo>
                          <a:pt x="19" y="205"/>
                          <a:pt x="19" y="205"/>
                          <a:pt x="19" y="205"/>
                        </a:cubicBezTo>
                        <a:cubicBezTo>
                          <a:pt x="19" y="205"/>
                          <a:pt x="19" y="205"/>
                          <a:pt x="19" y="205"/>
                        </a:cubicBezTo>
                        <a:cubicBezTo>
                          <a:pt x="19" y="205"/>
                          <a:pt x="19" y="205"/>
                          <a:pt x="19" y="205"/>
                        </a:cubicBezTo>
                        <a:cubicBezTo>
                          <a:pt x="19" y="205"/>
                          <a:pt x="19" y="205"/>
                          <a:pt x="19" y="205"/>
                        </a:cubicBezTo>
                        <a:cubicBezTo>
                          <a:pt x="19" y="205"/>
                          <a:pt x="19" y="205"/>
                          <a:pt x="19" y="205"/>
                        </a:cubicBezTo>
                        <a:cubicBezTo>
                          <a:pt x="19" y="205"/>
                          <a:pt x="19" y="205"/>
                          <a:pt x="19" y="205"/>
                        </a:cubicBezTo>
                        <a:cubicBezTo>
                          <a:pt x="19" y="205"/>
                          <a:pt x="19" y="205"/>
                          <a:pt x="19" y="205"/>
                        </a:cubicBezTo>
                        <a:cubicBezTo>
                          <a:pt x="18" y="205"/>
                          <a:pt x="18" y="205"/>
                          <a:pt x="18" y="205"/>
                        </a:cubicBezTo>
                        <a:cubicBezTo>
                          <a:pt x="18" y="205"/>
                          <a:pt x="18" y="205"/>
                          <a:pt x="18" y="205"/>
                        </a:cubicBezTo>
                        <a:cubicBezTo>
                          <a:pt x="18" y="205"/>
                          <a:pt x="18" y="205"/>
                          <a:pt x="18" y="205"/>
                        </a:cubicBezTo>
                        <a:cubicBezTo>
                          <a:pt x="18" y="205"/>
                          <a:pt x="18" y="205"/>
                          <a:pt x="18" y="205"/>
                        </a:cubicBezTo>
                        <a:cubicBezTo>
                          <a:pt x="18" y="205"/>
                          <a:pt x="18" y="205"/>
                          <a:pt x="18" y="205"/>
                        </a:cubicBezTo>
                        <a:cubicBezTo>
                          <a:pt x="18" y="205"/>
                          <a:pt x="18" y="205"/>
                          <a:pt x="18" y="205"/>
                        </a:cubicBezTo>
                        <a:cubicBezTo>
                          <a:pt x="18" y="205"/>
                          <a:pt x="18" y="205"/>
                          <a:pt x="18" y="205"/>
                        </a:cubicBezTo>
                        <a:cubicBezTo>
                          <a:pt x="18" y="205"/>
                          <a:pt x="18" y="205"/>
                          <a:pt x="18" y="205"/>
                        </a:cubicBezTo>
                        <a:cubicBezTo>
                          <a:pt x="18" y="205"/>
                          <a:pt x="18" y="205"/>
                          <a:pt x="18" y="205"/>
                        </a:cubicBezTo>
                        <a:cubicBezTo>
                          <a:pt x="17" y="205"/>
                          <a:pt x="17" y="205"/>
                          <a:pt x="17" y="205"/>
                        </a:cubicBezTo>
                        <a:cubicBezTo>
                          <a:pt x="17" y="206"/>
                          <a:pt x="17" y="206"/>
                          <a:pt x="17" y="206"/>
                        </a:cubicBezTo>
                        <a:cubicBezTo>
                          <a:pt x="17" y="206"/>
                          <a:pt x="17" y="206"/>
                          <a:pt x="17" y="206"/>
                        </a:cubicBezTo>
                        <a:cubicBezTo>
                          <a:pt x="17" y="206"/>
                          <a:pt x="17" y="206"/>
                          <a:pt x="17" y="206"/>
                        </a:cubicBezTo>
                        <a:cubicBezTo>
                          <a:pt x="17" y="206"/>
                          <a:pt x="17" y="206"/>
                          <a:pt x="17" y="206"/>
                        </a:cubicBezTo>
                        <a:cubicBezTo>
                          <a:pt x="17" y="206"/>
                          <a:pt x="17" y="206"/>
                          <a:pt x="17" y="206"/>
                        </a:cubicBezTo>
                        <a:cubicBezTo>
                          <a:pt x="17" y="206"/>
                          <a:pt x="17" y="206"/>
                          <a:pt x="17" y="206"/>
                        </a:cubicBezTo>
                        <a:cubicBezTo>
                          <a:pt x="17" y="206"/>
                          <a:pt x="17" y="206"/>
                          <a:pt x="17" y="206"/>
                        </a:cubicBezTo>
                        <a:cubicBezTo>
                          <a:pt x="17" y="206"/>
                          <a:pt x="17" y="206"/>
                          <a:pt x="17" y="206"/>
                        </a:cubicBezTo>
                        <a:cubicBezTo>
                          <a:pt x="17" y="206"/>
                          <a:pt x="17" y="206"/>
                          <a:pt x="17" y="206"/>
                        </a:cubicBezTo>
                        <a:cubicBezTo>
                          <a:pt x="17" y="206"/>
                          <a:pt x="17" y="206"/>
                          <a:pt x="17" y="206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7"/>
                          <a:pt x="17" y="207"/>
                          <a:pt x="17" y="207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6" y="208"/>
                          <a:pt x="16" y="208"/>
                          <a:pt x="16" y="208"/>
                        </a:cubicBezTo>
                        <a:cubicBezTo>
                          <a:pt x="16" y="208"/>
                          <a:pt x="16" y="208"/>
                          <a:pt x="16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209"/>
                          <a:pt x="17" y="209"/>
                          <a:pt x="17" y="209"/>
                        </a:cubicBezTo>
                        <a:cubicBezTo>
                          <a:pt x="18" y="209"/>
                          <a:pt x="18" y="209"/>
                          <a:pt x="18" y="209"/>
                        </a:cubicBezTo>
                        <a:cubicBezTo>
                          <a:pt x="18" y="209"/>
                          <a:pt x="18" y="209"/>
                          <a:pt x="18" y="209"/>
                        </a:cubicBezTo>
                        <a:cubicBezTo>
                          <a:pt x="18" y="209"/>
                          <a:pt x="18" y="209"/>
                          <a:pt x="18" y="209"/>
                        </a:cubicBezTo>
                        <a:cubicBezTo>
                          <a:pt x="18" y="209"/>
                          <a:pt x="18" y="209"/>
                          <a:pt x="18" y="209"/>
                        </a:cubicBezTo>
                        <a:cubicBezTo>
                          <a:pt x="18" y="209"/>
                          <a:pt x="18" y="209"/>
                          <a:pt x="18" y="209"/>
                        </a:cubicBezTo>
                        <a:cubicBezTo>
                          <a:pt x="18" y="209"/>
                          <a:pt x="18" y="209"/>
                          <a:pt x="18" y="209"/>
                        </a:cubicBezTo>
                        <a:cubicBezTo>
                          <a:pt x="18" y="209"/>
                          <a:pt x="18" y="209"/>
                          <a:pt x="18" y="209"/>
                        </a:cubicBezTo>
                        <a:cubicBezTo>
                          <a:pt x="18" y="209"/>
                          <a:pt x="18" y="209"/>
                          <a:pt x="18" y="209"/>
                        </a:cubicBezTo>
                        <a:cubicBezTo>
                          <a:pt x="18" y="209"/>
                          <a:pt x="18" y="209"/>
                          <a:pt x="18" y="209"/>
                        </a:cubicBezTo>
                        <a:cubicBezTo>
                          <a:pt x="18" y="209"/>
                          <a:pt x="18" y="209"/>
                          <a:pt x="18" y="209"/>
                        </a:cubicBezTo>
                        <a:cubicBezTo>
                          <a:pt x="18" y="209"/>
                          <a:pt x="18" y="209"/>
                          <a:pt x="18" y="209"/>
                        </a:cubicBezTo>
                        <a:cubicBezTo>
                          <a:pt x="18" y="209"/>
                          <a:pt x="18" y="209"/>
                          <a:pt x="18" y="209"/>
                        </a:cubicBezTo>
                        <a:cubicBezTo>
                          <a:pt x="18" y="209"/>
                          <a:pt x="18" y="209"/>
                          <a:pt x="18" y="209"/>
                        </a:cubicBezTo>
                        <a:cubicBezTo>
                          <a:pt x="18" y="209"/>
                          <a:pt x="18" y="209"/>
                          <a:pt x="18" y="209"/>
                        </a:cubicBezTo>
                        <a:cubicBezTo>
                          <a:pt x="18" y="210"/>
                          <a:pt x="18" y="210"/>
                          <a:pt x="18" y="210"/>
                        </a:cubicBezTo>
                        <a:cubicBezTo>
                          <a:pt x="18" y="210"/>
                          <a:pt x="18" y="210"/>
                          <a:pt x="18" y="210"/>
                        </a:cubicBezTo>
                        <a:cubicBezTo>
                          <a:pt x="18" y="210"/>
                          <a:pt x="18" y="210"/>
                          <a:pt x="18" y="210"/>
                        </a:cubicBezTo>
                        <a:cubicBezTo>
                          <a:pt x="18" y="210"/>
                          <a:pt x="18" y="210"/>
                          <a:pt x="18" y="210"/>
                        </a:cubicBezTo>
                        <a:cubicBezTo>
                          <a:pt x="18" y="210"/>
                          <a:pt x="18" y="210"/>
                          <a:pt x="18" y="210"/>
                        </a:cubicBezTo>
                        <a:cubicBezTo>
                          <a:pt x="18" y="210"/>
                          <a:pt x="18" y="210"/>
                          <a:pt x="18" y="210"/>
                        </a:cubicBezTo>
                        <a:cubicBezTo>
                          <a:pt x="18" y="210"/>
                          <a:pt x="18" y="210"/>
                          <a:pt x="18" y="210"/>
                        </a:cubicBezTo>
                        <a:cubicBezTo>
                          <a:pt x="18" y="211"/>
                          <a:pt x="18" y="211"/>
                          <a:pt x="18" y="211"/>
                        </a:cubicBezTo>
                        <a:cubicBezTo>
                          <a:pt x="18" y="211"/>
                          <a:pt x="18" y="211"/>
                          <a:pt x="18" y="211"/>
                        </a:cubicBezTo>
                        <a:cubicBezTo>
                          <a:pt x="18" y="211"/>
                          <a:pt x="18" y="211"/>
                          <a:pt x="18" y="211"/>
                        </a:cubicBezTo>
                        <a:cubicBezTo>
                          <a:pt x="18" y="211"/>
                          <a:pt x="18" y="211"/>
                          <a:pt x="18" y="211"/>
                        </a:cubicBezTo>
                        <a:cubicBezTo>
                          <a:pt x="18" y="211"/>
                          <a:pt x="18" y="211"/>
                          <a:pt x="18" y="211"/>
                        </a:cubicBezTo>
                        <a:cubicBezTo>
                          <a:pt x="18" y="212"/>
                          <a:pt x="18" y="212"/>
                          <a:pt x="18" y="212"/>
                        </a:cubicBezTo>
                        <a:cubicBezTo>
                          <a:pt x="18" y="212"/>
                          <a:pt x="18" y="212"/>
                          <a:pt x="18" y="212"/>
                        </a:cubicBezTo>
                        <a:cubicBezTo>
                          <a:pt x="18" y="212"/>
                          <a:pt x="18" y="212"/>
                          <a:pt x="18" y="212"/>
                        </a:cubicBezTo>
                        <a:cubicBezTo>
                          <a:pt x="18" y="212"/>
                          <a:pt x="18" y="212"/>
                          <a:pt x="18" y="212"/>
                        </a:cubicBezTo>
                        <a:cubicBezTo>
                          <a:pt x="18" y="212"/>
                          <a:pt x="18" y="212"/>
                          <a:pt x="18" y="212"/>
                        </a:cubicBezTo>
                        <a:cubicBezTo>
                          <a:pt x="18" y="213"/>
                          <a:pt x="18" y="213"/>
                          <a:pt x="18" y="213"/>
                        </a:cubicBezTo>
                        <a:cubicBezTo>
                          <a:pt x="18" y="213"/>
                          <a:pt x="18" y="213"/>
                          <a:pt x="18" y="213"/>
                        </a:cubicBezTo>
                        <a:cubicBezTo>
                          <a:pt x="18" y="213"/>
                          <a:pt x="18" y="213"/>
                          <a:pt x="18" y="213"/>
                        </a:cubicBezTo>
                        <a:cubicBezTo>
                          <a:pt x="18" y="213"/>
                          <a:pt x="18" y="213"/>
                          <a:pt x="18" y="213"/>
                        </a:cubicBezTo>
                        <a:cubicBezTo>
                          <a:pt x="18" y="213"/>
                          <a:pt x="18" y="213"/>
                          <a:pt x="18" y="213"/>
                        </a:cubicBezTo>
                        <a:cubicBezTo>
                          <a:pt x="18" y="213"/>
                          <a:pt x="18" y="213"/>
                          <a:pt x="18" y="213"/>
                        </a:cubicBezTo>
                        <a:cubicBezTo>
                          <a:pt x="18" y="213"/>
                          <a:pt x="18" y="213"/>
                          <a:pt x="18" y="213"/>
                        </a:cubicBezTo>
                        <a:cubicBezTo>
                          <a:pt x="18" y="213"/>
                          <a:pt x="18" y="213"/>
                          <a:pt x="18" y="213"/>
                        </a:cubicBezTo>
                        <a:cubicBezTo>
                          <a:pt x="18" y="213"/>
                          <a:pt x="18" y="213"/>
                          <a:pt x="18" y="213"/>
                        </a:cubicBezTo>
                        <a:cubicBezTo>
                          <a:pt x="19" y="213"/>
                          <a:pt x="19" y="213"/>
                          <a:pt x="19" y="213"/>
                        </a:cubicBezTo>
                        <a:cubicBezTo>
                          <a:pt x="19" y="213"/>
                          <a:pt x="19" y="213"/>
                          <a:pt x="19" y="213"/>
                        </a:cubicBezTo>
                        <a:cubicBezTo>
                          <a:pt x="19" y="213"/>
                          <a:pt x="19" y="213"/>
                          <a:pt x="19" y="213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4"/>
                          <a:pt x="19" y="214"/>
                          <a:pt x="19" y="214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9" y="215"/>
                          <a:pt x="19" y="215"/>
                          <a:pt x="19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5"/>
                          <a:pt x="18" y="215"/>
                          <a:pt x="18" y="215"/>
                        </a:cubicBezTo>
                        <a:cubicBezTo>
                          <a:pt x="18" y="214"/>
                          <a:pt x="18" y="214"/>
                          <a:pt x="18" y="214"/>
                        </a:cubicBezTo>
                        <a:cubicBezTo>
                          <a:pt x="18" y="214"/>
                          <a:pt x="18" y="214"/>
                          <a:pt x="18" y="214"/>
                        </a:cubicBezTo>
                        <a:cubicBezTo>
                          <a:pt x="18" y="214"/>
                          <a:pt x="18" y="214"/>
                          <a:pt x="18" y="214"/>
                        </a:cubicBezTo>
                        <a:cubicBezTo>
                          <a:pt x="18" y="214"/>
                          <a:pt x="18" y="214"/>
                          <a:pt x="18" y="214"/>
                        </a:cubicBezTo>
                        <a:cubicBezTo>
                          <a:pt x="18" y="214"/>
                          <a:pt x="18" y="214"/>
                          <a:pt x="18" y="214"/>
                        </a:cubicBezTo>
                        <a:cubicBezTo>
                          <a:pt x="18" y="214"/>
                          <a:pt x="18" y="214"/>
                          <a:pt x="18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7" y="214"/>
                          <a:pt x="17" y="214"/>
                          <a:pt x="17" y="214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6" y="214"/>
                          <a:pt x="16" y="214"/>
                          <a:pt x="16" y="214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3"/>
                          <a:pt x="16" y="213"/>
                          <a:pt x="16" y="213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6" y="212"/>
                          <a:pt x="16" y="212"/>
                          <a:pt x="16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2"/>
                          <a:pt x="15" y="212"/>
                          <a:pt x="15" y="212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1"/>
                          <a:pt x="15" y="211"/>
                          <a:pt x="15" y="211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5" y="210"/>
                          <a:pt x="15" y="210"/>
                          <a:pt x="15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10"/>
                          <a:pt x="14" y="210"/>
                          <a:pt x="14" y="210"/>
                        </a:cubicBezTo>
                        <a:cubicBezTo>
                          <a:pt x="14" y="209"/>
                          <a:pt x="14" y="209"/>
                          <a:pt x="14" y="209"/>
                        </a:cubicBezTo>
                        <a:cubicBezTo>
                          <a:pt x="14" y="209"/>
                          <a:pt x="14" y="209"/>
                          <a:pt x="14" y="209"/>
                        </a:cubicBezTo>
                        <a:cubicBezTo>
                          <a:pt x="14" y="209"/>
                          <a:pt x="14" y="209"/>
                          <a:pt x="14" y="209"/>
                        </a:cubicBezTo>
                        <a:cubicBezTo>
                          <a:pt x="14" y="209"/>
                          <a:pt x="14" y="209"/>
                          <a:pt x="14" y="209"/>
                        </a:cubicBezTo>
                        <a:cubicBezTo>
                          <a:pt x="14" y="209"/>
                          <a:pt x="14" y="209"/>
                          <a:pt x="14" y="209"/>
                        </a:cubicBezTo>
                        <a:cubicBezTo>
                          <a:pt x="14" y="209"/>
                          <a:pt x="13" y="209"/>
                          <a:pt x="13" y="209"/>
                        </a:cubicBezTo>
                        <a:cubicBezTo>
                          <a:pt x="13" y="209"/>
                          <a:pt x="13" y="209"/>
                          <a:pt x="13" y="209"/>
                        </a:cubicBezTo>
                        <a:cubicBezTo>
                          <a:pt x="13" y="210"/>
                          <a:pt x="13" y="210"/>
                          <a:pt x="13" y="210"/>
                        </a:cubicBezTo>
                        <a:cubicBezTo>
                          <a:pt x="13" y="210"/>
                          <a:pt x="13" y="210"/>
                          <a:pt x="13" y="210"/>
                        </a:cubicBezTo>
                        <a:cubicBezTo>
                          <a:pt x="13" y="210"/>
                          <a:pt x="13" y="210"/>
                          <a:pt x="13" y="210"/>
                        </a:cubicBezTo>
                        <a:cubicBezTo>
                          <a:pt x="13" y="210"/>
                          <a:pt x="13" y="210"/>
                          <a:pt x="13" y="210"/>
                        </a:cubicBezTo>
                        <a:cubicBezTo>
                          <a:pt x="13" y="210"/>
                          <a:pt x="13" y="210"/>
                          <a:pt x="13" y="210"/>
                        </a:cubicBezTo>
                        <a:cubicBezTo>
                          <a:pt x="13" y="209"/>
                          <a:pt x="13" y="209"/>
                          <a:pt x="13" y="209"/>
                        </a:cubicBezTo>
                        <a:cubicBezTo>
                          <a:pt x="13" y="209"/>
                          <a:pt x="13" y="209"/>
                          <a:pt x="13" y="209"/>
                        </a:cubicBezTo>
                        <a:cubicBezTo>
                          <a:pt x="13" y="209"/>
                          <a:pt x="13" y="209"/>
                          <a:pt x="13" y="209"/>
                        </a:cubicBezTo>
                        <a:cubicBezTo>
                          <a:pt x="13" y="209"/>
                          <a:pt x="13" y="209"/>
                          <a:pt x="13" y="209"/>
                        </a:cubicBezTo>
                        <a:cubicBezTo>
                          <a:pt x="13" y="209"/>
                          <a:pt x="13" y="209"/>
                          <a:pt x="13" y="209"/>
                        </a:cubicBezTo>
                        <a:cubicBezTo>
                          <a:pt x="13" y="209"/>
                          <a:pt x="13" y="209"/>
                          <a:pt x="13" y="209"/>
                        </a:cubicBezTo>
                        <a:cubicBezTo>
                          <a:pt x="13" y="209"/>
                          <a:pt x="13" y="209"/>
                          <a:pt x="13" y="209"/>
                        </a:cubicBezTo>
                        <a:cubicBezTo>
                          <a:pt x="13" y="209"/>
                          <a:pt x="13" y="209"/>
                          <a:pt x="13" y="209"/>
                        </a:cubicBezTo>
                        <a:cubicBezTo>
                          <a:pt x="14" y="209"/>
                          <a:pt x="14" y="209"/>
                          <a:pt x="14" y="209"/>
                        </a:cubicBezTo>
                        <a:cubicBezTo>
                          <a:pt x="14" y="209"/>
                          <a:pt x="14" y="209"/>
                          <a:pt x="14" y="209"/>
                        </a:cubicBezTo>
                        <a:cubicBezTo>
                          <a:pt x="14" y="209"/>
                          <a:pt x="14" y="209"/>
                          <a:pt x="14" y="209"/>
                        </a:cubicBezTo>
                        <a:cubicBezTo>
                          <a:pt x="14" y="209"/>
                          <a:pt x="14" y="209"/>
                          <a:pt x="14" y="209"/>
                        </a:cubicBezTo>
                        <a:cubicBezTo>
                          <a:pt x="14" y="209"/>
                          <a:pt x="14" y="209"/>
                          <a:pt x="14" y="209"/>
                        </a:cubicBezTo>
                        <a:cubicBezTo>
                          <a:pt x="14" y="209"/>
                          <a:pt x="14" y="209"/>
                          <a:pt x="14" y="209"/>
                        </a:cubicBezTo>
                        <a:cubicBezTo>
                          <a:pt x="14" y="209"/>
                          <a:pt x="14" y="209"/>
                          <a:pt x="14" y="209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5" y="208"/>
                          <a:pt x="15" y="208"/>
                          <a:pt x="15" y="208"/>
                        </a:cubicBezTo>
                        <a:cubicBezTo>
                          <a:pt x="15" y="208"/>
                          <a:pt x="15" y="208"/>
                          <a:pt x="15" y="208"/>
                        </a:cubicBezTo>
                        <a:cubicBezTo>
                          <a:pt x="15" y="208"/>
                          <a:pt x="15" y="208"/>
                          <a:pt x="15" y="208"/>
                        </a:cubicBezTo>
                        <a:cubicBezTo>
                          <a:pt x="15" y="208"/>
                          <a:pt x="15" y="208"/>
                          <a:pt x="15" y="208"/>
                        </a:cubicBezTo>
                        <a:cubicBezTo>
                          <a:pt x="15" y="208"/>
                          <a:pt x="15" y="208"/>
                          <a:pt x="15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9"/>
                          <a:pt x="14" y="209"/>
                          <a:pt x="14" y="209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4" y="208"/>
                          <a:pt x="14" y="208"/>
                          <a:pt x="14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3" y="208"/>
                          <a:pt x="13" y="208"/>
                          <a:pt x="13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7"/>
                          <a:pt x="12" y="207"/>
                          <a:pt x="12" y="207"/>
                        </a:cubicBezTo>
                        <a:cubicBezTo>
                          <a:pt x="12" y="207"/>
                          <a:pt x="12" y="207"/>
                          <a:pt x="12" y="207"/>
                        </a:cubicBezTo>
                        <a:cubicBezTo>
                          <a:pt x="12" y="207"/>
                          <a:pt x="12" y="207"/>
                          <a:pt x="12" y="207"/>
                        </a:cubicBezTo>
                        <a:cubicBezTo>
                          <a:pt x="12" y="207"/>
                          <a:pt x="12" y="207"/>
                          <a:pt x="12" y="207"/>
                        </a:cubicBezTo>
                        <a:cubicBezTo>
                          <a:pt x="12" y="207"/>
                          <a:pt x="12" y="207"/>
                          <a:pt x="12" y="207"/>
                        </a:cubicBezTo>
                        <a:cubicBezTo>
                          <a:pt x="12" y="207"/>
                          <a:pt x="12" y="207"/>
                          <a:pt x="12" y="207"/>
                        </a:cubicBezTo>
                        <a:cubicBezTo>
                          <a:pt x="12" y="207"/>
                          <a:pt x="12" y="207"/>
                          <a:pt x="12" y="207"/>
                        </a:cubicBezTo>
                        <a:cubicBezTo>
                          <a:pt x="12" y="207"/>
                          <a:pt x="12" y="207"/>
                          <a:pt x="12" y="207"/>
                        </a:cubicBezTo>
                        <a:cubicBezTo>
                          <a:pt x="12" y="207"/>
                          <a:pt x="12" y="207"/>
                          <a:pt x="12" y="207"/>
                        </a:cubicBezTo>
                        <a:cubicBezTo>
                          <a:pt x="12" y="207"/>
                          <a:pt x="12" y="207"/>
                          <a:pt x="12" y="207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2" y="208"/>
                          <a:pt x="12" y="208"/>
                          <a:pt x="12" y="208"/>
                        </a:cubicBezTo>
                        <a:cubicBezTo>
                          <a:pt x="11" y="208"/>
                          <a:pt x="11" y="208"/>
                          <a:pt x="11" y="208"/>
                        </a:cubicBezTo>
                        <a:cubicBezTo>
                          <a:pt x="11" y="208"/>
                          <a:pt x="11" y="208"/>
                          <a:pt x="11" y="208"/>
                        </a:cubicBezTo>
                        <a:cubicBezTo>
                          <a:pt x="11" y="208"/>
                          <a:pt x="11" y="208"/>
                          <a:pt x="11" y="208"/>
                        </a:cubicBezTo>
                        <a:cubicBezTo>
                          <a:pt x="11" y="208"/>
                          <a:pt x="11" y="208"/>
                          <a:pt x="11" y="208"/>
                        </a:cubicBezTo>
                        <a:cubicBezTo>
                          <a:pt x="11" y="208"/>
                          <a:pt x="11" y="208"/>
                          <a:pt x="11" y="208"/>
                        </a:cubicBezTo>
                        <a:cubicBezTo>
                          <a:pt x="11" y="208"/>
                          <a:pt x="11" y="208"/>
                          <a:pt x="11" y="208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7"/>
                          <a:pt x="11" y="207"/>
                          <a:pt x="11" y="207"/>
                        </a:cubicBez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6"/>
                          <a:pt x="10" y="206"/>
                          <a:pt x="10" y="206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10" y="204"/>
                          <a:pt x="10" y="204"/>
                          <a:pt x="10" y="204"/>
                        </a:cubicBezTo>
                        <a:cubicBezTo>
                          <a:pt x="10" y="204"/>
                          <a:pt x="10" y="204"/>
                          <a:pt x="10" y="204"/>
                        </a:cubicBezTo>
                        <a:cubicBezTo>
                          <a:pt x="10" y="204"/>
                          <a:pt x="10" y="204"/>
                          <a:pt x="10" y="204"/>
                        </a:cubicBezTo>
                        <a:cubicBezTo>
                          <a:pt x="10" y="204"/>
                          <a:pt x="10" y="204"/>
                          <a:pt x="10" y="204"/>
                        </a:cubicBezTo>
                        <a:cubicBezTo>
                          <a:pt x="10" y="204"/>
                          <a:pt x="10" y="204"/>
                          <a:pt x="10" y="204"/>
                        </a:cubicBezTo>
                        <a:cubicBezTo>
                          <a:pt x="10" y="205"/>
                          <a:pt x="10" y="205"/>
                          <a:pt x="10" y="205"/>
                        </a:cubicBezTo>
                        <a:cubicBezTo>
                          <a:pt x="9" y="205"/>
                          <a:pt x="9" y="205"/>
                          <a:pt x="9" y="205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5"/>
                          <a:pt x="9" y="205"/>
                          <a:pt x="9" y="205"/>
                        </a:cubicBezTo>
                        <a:cubicBezTo>
                          <a:pt x="9" y="205"/>
                          <a:pt x="9" y="205"/>
                          <a:pt x="9" y="205"/>
                        </a:cubicBezTo>
                        <a:cubicBezTo>
                          <a:pt x="9" y="205"/>
                          <a:pt x="9" y="205"/>
                          <a:pt x="9" y="205"/>
                        </a:cubicBezTo>
                        <a:cubicBezTo>
                          <a:pt x="9" y="205"/>
                          <a:pt x="9" y="205"/>
                          <a:pt x="9" y="205"/>
                        </a:cubicBezTo>
                        <a:cubicBezTo>
                          <a:pt x="9" y="205"/>
                          <a:pt x="9" y="205"/>
                          <a:pt x="9" y="205"/>
                        </a:cubicBezTo>
                        <a:cubicBezTo>
                          <a:pt x="9" y="205"/>
                          <a:pt x="9" y="205"/>
                          <a:pt x="9" y="205"/>
                        </a:cubicBezTo>
                        <a:cubicBezTo>
                          <a:pt x="9" y="205"/>
                          <a:pt x="9" y="205"/>
                          <a:pt x="9" y="205"/>
                        </a:cubicBezTo>
                        <a:cubicBezTo>
                          <a:pt x="9" y="205"/>
                          <a:pt x="9" y="205"/>
                          <a:pt x="9" y="205"/>
                        </a:cubicBezTo>
                        <a:cubicBezTo>
                          <a:pt x="9" y="205"/>
                          <a:pt x="9" y="205"/>
                          <a:pt x="9" y="205"/>
                        </a:cubicBezTo>
                        <a:cubicBezTo>
                          <a:pt x="9" y="205"/>
                          <a:pt x="9" y="205"/>
                          <a:pt x="9" y="205"/>
                        </a:cubicBezTo>
                        <a:cubicBezTo>
                          <a:pt x="9" y="205"/>
                          <a:pt x="9" y="205"/>
                          <a:pt x="9" y="205"/>
                        </a:cubicBezTo>
                        <a:cubicBezTo>
                          <a:pt x="9" y="205"/>
                          <a:pt x="8" y="205"/>
                          <a:pt x="8" y="205"/>
                        </a:cubicBezTo>
                        <a:cubicBezTo>
                          <a:pt x="8" y="205"/>
                          <a:pt x="8" y="204"/>
                          <a:pt x="8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8" y="202"/>
                          <a:pt x="8" y="202"/>
                          <a:pt x="8" y="202"/>
                        </a:cubicBezTo>
                        <a:cubicBezTo>
                          <a:pt x="8" y="202"/>
                          <a:pt x="8" y="202"/>
                          <a:pt x="8" y="202"/>
                        </a:cubicBezTo>
                        <a:cubicBezTo>
                          <a:pt x="8" y="202"/>
                          <a:pt x="8" y="202"/>
                          <a:pt x="8" y="202"/>
                        </a:cubicBezTo>
                        <a:cubicBezTo>
                          <a:pt x="8" y="202"/>
                          <a:pt x="8" y="202"/>
                          <a:pt x="8" y="202"/>
                        </a:cubicBezTo>
                        <a:cubicBezTo>
                          <a:pt x="8" y="202"/>
                          <a:pt x="8" y="202"/>
                          <a:pt x="8" y="202"/>
                        </a:cubicBezTo>
                        <a:cubicBezTo>
                          <a:pt x="8" y="202"/>
                          <a:pt x="8" y="202"/>
                          <a:pt x="8" y="202"/>
                        </a:cubicBezTo>
                        <a:cubicBezTo>
                          <a:pt x="8" y="202"/>
                          <a:pt x="8" y="202"/>
                          <a:pt x="8" y="202"/>
                        </a:cubicBezTo>
                        <a:cubicBezTo>
                          <a:pt x="8" y="202"/>
                          <a:pt x="8" y="202"/>
                          <a:pt x="8" y="202"/>
                        </a:cubicBezTo>
                        <a:cubicBezTo>
                          <a:pt x="8" y="202"/>
                          <a:pt x="8" y="202"/>
                          <a:pt x="8" y="202"/>
                        </a:cubicBezTo>
                        <a:cubicBezTo>
                          <a:pt x="8" y="202"/>
                          <a:pt x="8" y="202"/>
                          <a:pt x="8" y="202"/>
                        </a:cubicBezTo>
                        <a:cubicBezTo>
                          <a:pt x="8" y="202"/>
                          <a:pt x="8" y="202"/>
                          <a:pt x="8" y="202"/>
                        </a:cubicBezTo>
                        <a:cubicBezTo>
                          <a:pt x="8" y="202"/>
                          <a:pt x="8" y="202"/>
                          <a:pt x="8" y="202"/>
                        </a:cubicBezTo>
                        <a:cubicBezTo>
                          <a:pt x="8" y="202"/>
                          <a:pt x="8" y="202"/>
                          <a:pt x="8" y="202"/>
                        </a:cubicBezTo>
                        <a:cubicBezTo>
                          <a:pt x="8" y="202"/>
                          <a:pt x="8" y="202"/>
                          <a:pt x="8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9" y="202"/>
                          <a:pt x="9" y="202"/>
                          <a:pt x="9" y="202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3"/>
                          <a:pt x="10" y="203"/>
                          <a:pt x="10" y="203"/>
                        </a:cubicBezTo>
                        <a:cubicBezTo>
                          <a:pt x="10" y="203"/>
                          <a:pt x="10" y="203"/>
                          <a:pt x="10" y="203"/>
                        </a:cubicBezTo>
                        <a:cubicBezTo>
                          <a:pt x="10" y="203"/>
                          <a:pt x="10" y="203"/>
                          <a:pt x="10" y="203"/>
                        </a:cubicBezTo>
                        <a:cubicBezTo>
                          <a:pt x="10" y="203"/>
                          <a:pt x="10" y="203"/>
                          <a:pt x="10" y="203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2"/>
                          <a:pt x="10" y="202"/>
                          <a:pt x="10" y="202"/>
                        </a:cubicBezTo>
                        <a:cubicBezTo>
                          <a:pt x="10" y="202"/>
                          <a:pt x="11" y="202"/>
                          <a:pt x="11" y="202"/>
                        </a:cubicBezTo>
                        <a:cubicBezTo>
                          <a:pt x="11" y="202"/>
                          <a:pt x="11" y="202"/>
                          <a:pt x="11" y="202"/>
                        </a:cubicBezTo>
                        <a:cubicBezTo>
                          <a:pt x="11" y="202"/>
                          <a:pt x="11" y="202"/>
                          <a:pt x="11" y="202"/>
                        </a:cubicBezTo>
                        <a:cubicBezTo>
                          <a:pt x="11" y="202"/>
                          <a:pt x="11" y="202"/>
                          <a:pt x="11" y="202"/>
                        </a:cubicBezTo>
                        <a:cubicBezTo>
                          <a:pt x="11" y="202"/>
                          <a:pt x="11" y="202"/>
                          <a:pt x="11" y="202"/>
                        </a:cubicBezTo>
                        <a:cubicBezTo>
                          <a:pt x="11" y="202"/>
                          <a:pt x="11" y="202"/>
                          <a:pt x="11" y="202"/>
                        </a:cubicBezTo>
                        <a:cubicBezTo>
                          <a:pt x="11" y="202"/>
                          <a:pt x="11" y="202"/>
                          <a:pt x="11" y="202"/>
                        </a:cubicBezTo>
                        <a:cubicBezTo>
                          <a:pt x="11" y="202"/>
                          <a:pt x="11" y="202"/>
                          <a:pt x="11" y="202"/>
                        </a:cubicBezTo>
                        <a:cubicBezTo>
                          <a:pt x="11" y="202"/>
                          <a:pt x="11" y="202"/>
                          <a:pt x="11" y="202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3"/>
                          <a:pt x="12" y="203"/>
                          <a:pt x="12" y="203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13" y="202"/>
                          <a:pt x="13" y="202"/>
                          <a:pt x="13" y="202"/>
                        </a:cubicBezTo>
                        <a:cubicBezTo>
                          <a:pt x="13" y="202"/>
                          <a:pt x="13" y="202"/>
                          <a:pt x="13" y="202"/>
                        </a:cubicBezTo>
                        <a:cubicBezTo>
                          <a:pt x="13" y="202"/>
                          <a:pt x="13" y="202"/>
                          <a:pt x="13" y="202"/>
                        </a:cubicBezTo>
                        <a:cubicBezTo>
                          <a:pt x="13" y="202"/>
                          <a:pt x="13" y="202"/>
                          <a:pt x="13" y="202"/>
                        </a:cubicBezTo>
                        <a:cubicBezTo>
                          <a:pt x="13" y="202"/>
                          <a:pt x="13" y="202"/>
                          <a:pt x="13" y="202"/>
                        </a:cubicBezTo>
                        <a:cubicBezTo>
                          <a:pt x="13" y="202"/>
                          <a:pt x="13" y="202"/>
                          <a:pt x="13" y="202"/>
                        </a:cubicBezTo>
                        <a:cubicBezTo>
                          <a:pt x="13" y="202"/>
                          <a:pt x="13" y="202"/>
                          <a:pt x="13" y="202"/>
                        </a:cubicBezTo>
                        <a:cubicBezTo>
                          <a:pt x="13" y="202"/>
                          <a:pt x="13" y="202"/>
                          <a:pt x="13" y="202"/>
                        </a:cubicBezTo>
                        <a:cubicBezTo>
                          <a:pt x="13" y="202"/>
                          <a:pt x="13" y="202"/>
                          <a:pt x="13" y="202"/>
                        </a:cubicBezTo>
                        <a:cubicBezTo>
                          <a:pt x="13" y="202"/>
                          <a:pt x="13" y="202"/>
                          <a:pt x="13" y="202"/>
                        </a:cubicBezTo>
                        <a:cubicBezTo>
                          <a:pt x="13" y="202"/>
                          <a:pt x="13" y="202"/>
                          <a:pt x="13" y="202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3" y="203"/>
                          <a:pt x="13" y="203"/>
                          <a:pt x="13" y="203"/>
                        </a:cubicBezTo>
                        <a:cubicBezTo>
                          <a:pt x="14" y="203"/>
                          <a:pt x="14" y="203"/>
                          <a:pt x="14" y="203"/>
                        </a:cubicBezTo>
                        <a:cubicBezTo>
                          <a:pt x="14" y="203"/>
                          <a:pt x="14" y="203"/>
                          <a:pt x="14" y="203"/>
                        </a:cubicBezTo>
                        <a:cubicBezTo>
                          <a:pt x="14" y="203"/>
                          <a:pt x="14" y="203"/>
                          <a:pt x="14" y="203"/>
                        </a:cubicBezTo>
                        <a:cubicBezTo>
                          <a:pt x="14" y="204"/>
                          <a:pt x="14" y="204"/>
                          <a:pt x="14" y="204"/>
                        </a:cubicBezTo>
                        <a:cubicBezTo>
                          <a:pt x="14" y="204"/>
                          <a:pt x="14" y="204"/>
                          <a:pt x="14" y="204"/>
                        </a:cubicBezTo>
                        <a:cubicBezTo>
                          <a:pt x="14" y="204"/>
                          <a:pt x="14" y="204"/>
                          <a:pt x="14" y="204"/>
                        </a:cubicBezTo>
                        <a:cubicBezTo>
                          <a:pt x="14" y="204"/>
                          <a:pt x="14" y="204"/>
                          <a:pt x="14" y="204"/>
                        </a:cubicBezTo>
                        <a:cubicBezTo>
                          <a:pt x="14" y="204"/>
                          <a:pt x="14" y="204"/>
                          <a:pt x="14" y="204"/>
                        </a:cubicBezTo>
                        <a:cubicBezTo>
                          <a:pt x="14" y="204"/>
                          <a:pt x="14" y="204"/>
                          <a:pt x="14" y="204"/>
                        </a:cubicBezTo>
                        <a:cubicBezTo>
                          <a:pt x="14" y="204"/>
                          <a:pt x="14" y="204"/>
                          <a:pt x="14" y="204"/>
                        </a:cubicBezTo>
                        <a:cubicBezTo>
                          <a:pt x="14" y="204"/>
                          <a:pt x="14" y="204"/>
                          <a:pt x="14" y="204"/>
                        </a:cubicBezTo>
                        <a:cubicBezTo>
                          <a:pt x="14" y="203"/>
                          <a:pt x="14" y="203"/>
                          <a:pt x="14" y="203"/>
                        </a:cubicBezTo>
                        <a:cubicBezTo>
                          <a:pt x="14" y="203"/>
                          <a:pt x="14" y="203"/>
                          <a:pt x="14" y="203"/>
                        </a:cubicBezTo>
                        <a:cubicBezTo>
                          <a:pt x="14" y="203"/>
                          <a:pt x="14" y="203"/>
                          <a:pt x="14" y="203"/>
                        </a:cubicBezTo>
                        <a:cubicBezTo>
                          <a:pt x="14" y="203"/>
                          <a:pt x="14" y="203"/>
                          <a:pt x="14" y="203"/>
                        </a:cubicBezTo>
                        <a:cubicBezTo>
                          <a:pt x="14" y="203"/>
                          <a:pt x="14" y="203"/>
                          <a:pt x="14" y="203"/>
                        </a:cubicBezTo>
                        <a:cubicBezTo>
                          <a:pt x="15" y="203"/>
                          <a:pt x="15" y="203"/>
                          <a:pt x="15" y="203"/>
                        </a:cubicBezTo>
                        <a:cubicBezTo>
                          <a:pt x="15" y="203"/>
                          <a:pt x="15" y="203"/>
                          <a:pt x="15" y="203"/>
                        </a:cubicBezTo>
                        <a:cubicBezTo>
                          <a:pt x="15" y="203"/>
                          <a:pt x="15" y="203"/>
                          <a:pt x="15" y="203"/>
                        </a:cubicBezTo>
                        <a:cubicBezTo>
                          <a:pt x="15" y="203"/>
                          <a:pt x="15" y="203"/>
                          <a:pt x="15" y="203"/>
                        </a:cubicBezTo>
                        <a:cubicBezTo>
                          <a:pt x="15" y="203"/>
                          <a:pt x="15" y="203"/>
                          <a:pt x="15" y="203"/>
                        </a:cubicBezTo>
                        <a:cubicBezTo>
                          <a:pt x="15" y="203"/>
                          <a:pt x="15" y="203"/>
                          <a:pt x="15" y="203"/>
                        </a:cubicBezTo>
                        <a:cubicBezTo>
                          <a:pt x="15" y="203"/>
                          <a:pt x="15" y="203"/>
                          <a:pt x="15" y="203"/>
                        </a:cubicBezTo>
                        <a:cubicBezTo>
                          <a:pt x="15" y="204"/>
                          <a:pt x="15" y="204"/>
                          <a:pt x="15" y="204"/>
                        </a:cubicBezTo>
                        <a:cubicBezTo>
                          <a:pt x="15" y="204"/>
                          <a:pt x="15" y="204"/>
                          <a:pt x="15" y="204"/>
                        </a:cubicBezTo>
                        <a:cubicBezTo>
                          <a:pt x="15" y="204"/>
                          <a:pt x="15" y="204"/>
                          <a:pt x="15" y="204"/>
                        </a:cubicBezTo>
                        <a:cubicBezTo>
                          <a:pt x="15" y="204"/>
                          <a:pt x="15" y="204"/>
                          <a:pt x="15" y="204"/>
                        </a:cubicBezTo>
                        <a:cubicBezTo>
                          <a:pt x="15" y="204"/>
                          <a:pt x="15" y="204"/>
                          <a:pt x="15" y="204"/>
                        </a:cubicBezTo>
                        <a:cubicBezTo>
                          <a:pt x="16" y="204"/>
                          <a:pt x="16" y="204"/>
                          <a:pt x="16" y="204"/>
                        </a:cubicBezTo>
                        <a:cubicBezTo>
                          <a:pt x="16" y="204"/>
                          <a:pt x="16" y="204"/>
                          <a:pt x="16" y="204"/>
                        </a:cubicBezTo>
                        <a:cubicBezTo>
                          <a:pt x="16" y="204"/>
                          <a:pt x="16" y="204"/>
                          <a:pt x="16" y="204"/>
                        </a:cubicBezTo>
                        <a:cubicBezTo>
                          <a:pt x="16" y="204"/>
                          <a:pt x="16" y="204"/>
                          <a:pt x="16" y="204"/>
                        </a:cubicBezTo>
                        <a:cubicBezTo>
                          <a:pt x="16" y="204"/>
                          <a:pt x="16" y="204"/>
                          <a:pt x="16" y="204"/>
                        </a:cubicBezTo>
                        <a:cubicBezTo>
                          <a:pt x="16" y="203"/>
                          <a:pt x="16" y="203"/>
                          <a:pt x="16" y="203"/>
                        </a:cubicBezTo>
                        <a:cubicBezTo>
                          <a:pt x="16" y="203"/>
                          <a:pt x="16" y="203"/>
                          <a:pt x="16" y="203"/>
                        </a:cubicBezTo>
                        <a:cubicBezTo>
                          <a:pt x="16" y="203"/>
                          <a:pt x="16" y="203"/>
                          <a:pt x="16" y="203"/>
                        </a:cubicBezTo>
                        <a:cubicBezTo>
                          <a:pt x="16" y="203"/>
                          <a:pt x="16" y="203"/>
                          <a:pt x="16" y="203"/>
                        </a:cubicBezTo>
                        <a:cubicBezTo>
                          <a:pt x="16" y="203"/>
                          <a:pt x="16" y="203"/>
                          <a:pt x="16" y="203"/>
                        </a:cubicBezTo>
                        <a:cubicBezTo>
                          <a:pt x="16" y="203"/>
                          <a:pt x="16" y="203"/>
                          <a:pt x="16" y="203"/>
                        </a:cubicBezTo>
                        <a:cubicBezTo>
                          <a:pt x="16" y="203"/>
                          <a:pt x="16" y="203"/>
                          <a:pt x="16" y="203"/>
                        </a:cubicBezTo>
                        <a:cubicBezTo>
                          <a:pt x="16" y="203"/>
                          <a:pt x="16" y="203"/>
                          <a:pt x="16" y="203"/>
                        </a:cubicBezTo>
                        <a:cubicBezTo>
                          <a:pt x="16" y="203"/>
                          <a:pt x="16" y="203"/>
                          <a:pt x="16" y="203"/>
                        </a:cubicBezTo>
                        <a:cubicBezTo>
                          <a:pt x="16" y="203"/>
                          <a:pt x="16" y="203"/>
                          <a:pt x="16" y="203"/>
                        </a:cubicBezTo>
                        <a:cubicBezTo>
                          <a:pt x="17" y="203"/>
                          <a:pt x="17" y="203"/>
                          <a:pt x="17" y="203"/>
                        </a:cubicBezTo>
                        <a:cubicBezTo>
                          <a:pt x="17" y="203"/>
                          <a:pt x="17" y="203"/>
                          <a:pt x="17" y="203"/>
                        </a:cubicBezTo>
                        <a:cubicBezTo>
                          <a:pt x="17" y="203"/>
                          <a:pt x="17" y="203"/>
                          <a:pt x="17" y="203"/>
                        </a:cubicBezTo>
                        <a:cubicBezTo>
                          <a:pt x="17" y="202"/>
                          <a:pt x="17" y="202"/>
                          <a:pt x="17" y="202"/>
                        </a:cubicBezTo>
                        <a:cubicBezTo>
                          <a:pt x="17" y="202"/>
                          <a:pt x="17" y="202"/>
                          <a:pt x="17" y="202"/>
                        </a:cubicBezTo>
                        <a:cubicBezTo>
                          <a:pt x="17" y="202"/>
                          <a:pt x="17" y="202"/>
                          <a:pt x="17" y="202"/>
                        </a:cubicBezTo>
                        <a:cubicBezTo>
                          <a:pt x="17" y="202"/>
                          <a:pt x="17" y="202"/>
                          <a:pt x="17" y="202"/>
                        </a:cubicBezTo>
                        <a:cubicBezTo>
                          <a:pt x="17" y="202"/>
                          <a:pt x="17" y="202"/>
                          <a:pt x="17" y="202"/>
                        </a:cubicBezTo>
                        <a:cubicBezTo>
                          <a:pt x="17" y="202"/>
                          <a:pt x="17" y="202"/>
                          <a:pt x="17" y="202"/>
                        </a:cubicBezTo>
                        <a:cubicBezTo>
                          <a:pt x="17" y="202"/>
                          <a:pt x="17" y="202"/>
                          <a:pt x="17" y="202"/>
                        </a:cubicBezTo>
                        <a:cubicBezTo>
                          <a:pt x="17" y="202"/>
                          <a:pt x="17" y="202"/>
                          <a:pt x="17" y="202"/>
                        </a:cubicBezTo>
                        <a:cubicBezTo>
                          <a:pt x="17" y="202"/>
                          <a:pt x="17" y="202"/>
                          <a:pt x="17" y="202"/>
                        </a:cubicBezTo>
                        <a:cubicBezTo>
                          <a:pt x="17" y="202"/>
                          <a:pt x="17" y="202"/>
                          <a:pt x="17" y="202"/>
                        </a:cubicBezTo>
                        <a:cubicBezTo>
                          <a:pt x="17" y="202"/>
                          <a:pt x="17" y="202"/>
                          <a:pt x="17" y="202"/>
                        </a:cubicBezTo>
                        <a:cubicBezTo>
                          <a:pt x="17" y="202"/>
                          <a:pt x="17" y="202"/>
                          <a:pt x="17" y="202"/>
                        </a:cubicBezTo>
                        <a:cubicBezTo>
                          <a:pt x="17" y="202"/>
                          <a:pt x="17" y="202"/>
                          <a:pt x="17" y="202"/>
                        </a:cubicBezTo>
                        <a:cubicBezTo>
                          <a:pt x="17" y="202"/>
                          <a:pt x="17" y="202"/>
                          <a:pt x="17" y="202"/>
                        </a:cubicBezTo>
                        <a:cubicBezTo>
                          <a:pt x="17" y="201"/>
                          <a:pt x="17" y="201"/>
                          <a:pt x="17" y="201"/>
                        </a:cubicBezTo>
                        <a:cubicBezTo>
                          <a:pt x="17" y="201"/>
                          <a:pt x="17" y="201"/>
                          <a:pt x="17" y="201"/>
                        </a:cubicBezTo>
                        <a:cubicBezTo>
                          <a:pt x="17" y="201"/>
                          <a:pt x="17" y="201"/>
                          <a:pt x="17" y="201"/>
                        </a:cubicBezTo>
                        <a:cubicBezTo>
                          <a:pt x="17" y="201"/>
                          <a:pt x="17" y="201"/>
                          <a:pt x="17" y="201"/>
                        </a:cubicBezTo>
                        <a:cubicBezTo>
                          <a:pt x="17" y="201"/>
                          <a:pt x="17" y="201"/>
                          <a:pt x="17" y="201"/>
                        </a:cubicBezTo>
                        <a:cubicBezTo>
                          <a:pt x="17" y="201"/>
                          <a:pt x="17" y="201"/>
                          <a:pt x="17" y="201"/>
                        </a:cubicBezTo>
                        <a:cubicBezTo>
                          <a:pt x="17" y="201"/>
                          <a:pt x="17" y="201"/>
                          <a:pt x="17" y="201"/>
                        </a:cubicBezTo>
                        <a:cubicBezTo>
                          <a:pt x="17" y="201"/>
                          <a:pt x="17" y="201"/>
                          <a:pt x="17" y="201"/>
                        </a:cubicBezTo>
                        <a:cubicBezTo>
                          <a:pt x="18" y="201"/>
                          <a:pt x="18" y="201"/>
                          <a:pt x="18" y="201"/>
                        </a:cubicBezTo>
                        <a:cubicBezTo>
                          <a:pt x="18" y="201"/>
                          <a:pt x="18" y="201"/>
                          <a:pt x="18" y="201"/>
                        </a:cubicBezTo>
                        <a:cubicBezTo>
                          <a:pt x="18" y="201"/>
                          <a:pt x="18" y="201"/>
                          <a:pt x="18" y="201"/>
                        </a:cubicBezTo>
                        <a:cubicBezTo>
                          <a:pt x="18" y="201"/>
                          <a:pt x="18" y="201"/>
                          <a:pt x="18" y="201"/>
                        </a:cubicBezTo>
                        <a:cubicBezTo>
                          <a:pt x="18" y="201"/>
                          <a:pt x="18" y="201"/>
                          <a:pt x="18" y="201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199"/>
                          <a:pt x="18" y="199"/>
                          <a:pt x="18" y="199"/>
                        </a:cubicBezTo>
                        <a:cubicBezTo>
                          <a:pt x="18" y="199"/>
                          <a:pt x="18" y="199"/>
                          <a:pt x="18" y="199"/>
                        </a:cubicBezTo>
                        <a:cubicBezTo>
                          <a:pt x="18" y="199"/>
                          <a:pt x="18" y="199"/>
                          <a:pt x="18" y="199"/>
                        </a:cubicBezTo>
                        <a:cubicBezTo>
                          <a:pt x="18" y="199"/>
                          <a:pt x="18" y="199"/>
                          <a:pt x="18" y="199"/>
                        </a:cubicBezTo>
                        <a:cubicBezTo>
                          <a:pt x="18" y="199"/>
                          <a:pt x="18" y="199"/>
                          <a:pt x="18" y="199"/>
                        </a:cubicBezTo>
                        <a:cubicBezTo>
                          <a:pt x="18" y="199"/>
                          <a:pt x="18" y="199"/>
                          <a:pt x="18" y="199"/>
                        </a:cubicBezTo>
                        <a:cubicBezTo>
                          <a:pt x="18" y="199"/>
                          <a:pt x="18" y="199"/>
                          <a:pt x="18" y="199"/>
                        </a:cubicBezTo>
                        <a:cubicBezTo>
                          <a:pt x="18" y="199"/>
                          <a:pt x="18" y="199"/>
                          <a:pt x="18" y="199"/>
                        </a:cubicBezTo>
                        <a:cubicBezTo>
                          <a:pt x="18" y="199"/>
                          <a:pt x="18" y="199"/>
                          <a:pt x="18" y="199"/>
                        </a:cubicBezTo>
                        <a:cubicBezTo>
                          <a:pt x="18" y="199"/>
                          <a:pt x="18" y="199"/>
                          <a:pt x="18" y="199"/>
                        </a:cubicBezTo>
                        <a:cubicBezTo>
                          <a:pt x="18" y="199"/>
                          <a:pt x="18" y="199"/>
                          <a:pt x="18" y="199"/>
                        </a:cubicBezTo>
                        <a:cubicBezTo>
                          <a:pt x="18" y="199"/>
                          <a:pt x="18" y="199"/>
                          <a:pt x="18" y="199"/>
                        </a:cubicBezTo>
                        <a:cubicBezTo>
                          <a:pt x="18" y="199"/>
                          <a:pt x="18" y="199"/>
                          <a:pt x="18" y="199"/>
                        </a:cubicBezTo>
                        <a:cubicBezTo>
                          <a:pt x="18" y="199"/>
                          <a:pt x="18" y="199"/>
                          <a:pt x="18" y="199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97"/>
                          <a:pt x="18" y="197"/>
                          <a:pt x="18" y="197"/>
                        </a:cubicBezTo>
                        <a:cubicBezTo>
                          <a:pt x="18" y="197"/>
                          <a:pt x="18" y="197"/>
                          <a:pt x="18" y="197"/>
                        </a:cubicBezTo>
                        <a:cubicBezTo>
                          <a:pt x="18" y="197"/>
                          <a:pt x="18" y="197"/>
                          <a:pt x="18" y="197"/>
                        </a:cubicBezTo>
                        <a:cubicBezTo>
                          <a:pt x="18" y="197"/>
                          <a:pt x="18" y="197"/>
                          <a:pt x="18" y="197"/>
                        </a:cubicBezTo>
                        <a:cubicBezTo>
                          <a:pt x="18" y="197"/>
                          <a:pt x="18" y="197"/>
                          <a:pt x="18" y="197"/>
                        </a:cubicBezTo>
                        <a:cubicBezTo>
                          <a:pt x="18" y="197"/>
                          <a:pt x="18" y="197"/>
                          <a:pt x="18" y="197"/>
                        </a:cubicBezTo>
                        <a:cubicBezTo>
                          <a:pt x="18" y="197"/>
                          <a:pt x="18" y="197"/>
                          <a:pt x="18" y="197"/>
                        </a:cubicBezTo>
                        <a:cubicBezTo>
                          <a:pt x="18" y="197"/>
                          <a:pt x="18" y="197"/>
                          <a:pt x="18" y="197"/>
                        </a:cubicBezTo>
                        <a:cubicBezTo>
                          <a:pt x="18" y="197"/>
                          <a:pt x="18" y="197"/>
                          <a:pt x="18" y="197"/>
                        </a:cubicBezTo>
                        <a:cubicBezTo>
                          <a:pt x="18" y="196"/>
                          <a:pt x="18" y="196"/>
                          <a:pt x="18" y="196"/>
                        </a:cubicBezTo>
                        <a:cubicBezTo>
                          <a:pt x="18" y="196"/>
                          <a:pt x="18" y="196"/>
                          <a:pt x="18" y="196"/>
                        </a:cubicBezTo>
                        <a:cubicBezTo>
                          <a:pt x="18" y="196"/>
                          <a:pt x="18" y="196"/>
                          <a:pt x="18" y="196"/>
                        </a:cubicBezTo>
                        <a:cubicBezTo>
                          <a:pt x="18" y="196"/>
                          <a:pt x="18" y="196"/>
                          <a:pt x="18" y="196"/>
                        </a:cubicBezTo>
                        <a:cubicBezTo>
                          <a:pt x="18" y="196"/>
                          <a:pt x="18" y="196"/>
                          <a:pt x="18" y="196"/>
                        </a:cubicBezTo>
                        <a:cubicBezTo>
                          <a:pt x="18" y="195"/>
                          <a:pt x="18" y="195"/>
                          <a:pt x="18" y="195"/>
                        </a:cubicBezTo>
                        <a:cubicBezTo>
                          <a:pt x="18" y="195"/>
                          <a:pt x="18" y="195"/>
                          <a:pt x="18" y="195"/>
                        </a:cubicBezTo>
                        <a:cubicBezTo>
                          <a:pt x="18" y="195"/>
                          <a:pt x="18" y="195"/>
                          <a:pt x="18" y="195"/>
                        </a:cubicBezTo>
                        <a:cubicBezTo>
                          <a:pt x="18" y="195"/>
                          <a:pt x="18" y="195"/>
                          <a:pt x="18" y="195"/>
                        </a:cubicBezTo>
                        <a:cubicBezTo>
                          <a:pt x="18" y="195"/>
                          <a:pt x="18" y="195"/>
                          <a:pt x="18" y="195"/>
                        </a:cubicBezTo>
                        <a:cubicBezTo>
                          <a:pt x="18" y="195"/>
                          <a:pt x="18" y="195"/>
                          <a:pt x="18" y="195"/>
                        </a:cubicBezTo>
                        <a:cubicBezTo>
                          <a:pt x="18" y="195"/>
                          <a:pt x="18" y="195"/>
                          <a:pt x="18" y="195"/>
                        </a:cubicBezTo>
                        <a:cubicBezTo>
                          <a:pt x="18" y="195"/>
                          <a:pt x="18" y="195"/>
                          <a:pt x="18" y="195"/>
                        </a:cubicBezTo>
                        <a:cubicBezTo>
                          <a:pt x="18" y="195"/>
                          <a:pt x="18" y="195"/>
                          <a:pt x="18" y="195"/>
                        </a:cubicBezTo>
                        <a:cubicBezTo>
                          <a:pt x="18" y="195"/>
                          <a:pt x="18" y="195"/>
                          <a:pt x="18" y="195"/>
                        </a:cubicBezTo>
                        <a:cubicBezTo>
                          <a:pt x="18" y="195"/>
                          <a:pt x="18" y="195"/>
                          <a:pt x="18" y="195"/>
                        </a:cubicBezTo>
                        <a:cubicBezTo>
                          <a:pt x="18" y="194"/>
                          <a:pt x="18" y="194"/>
                          <a:pt x="18" y="194"/>
                        </a:cubicBezTo>
                        <a:cubicBezTo>
                          <a:pt x="18" y="194"/>
                          <a:pt x="18" y="194"/>
                          <a:pt x="18" y="194"/>
                        </a:cubicBezTo>
                        <a:cubicBezTo>
                          <a:pt x="18" y="194"/>
                          <a:pt x="18" y="194"/>
                          <a:pt x="18" y="194"/>
                        </a:cubicBezTo>
                        <a:cubicBezTo>
                          <a:pt x="18" y="194"/>
                          <a:pt x="18" y="194"/>
                          <a:pt x="18" y="194"/>
                        </a:cubicBezTo>
                        <a:cubicBezTo>
                          <a:pt x="18" y="194"/>
                          <a:pt x="18" y="194"/>
                          <a:pt x="18" y="194"/>
                        </a:cubicBezTo>
                        <a:cubicBezTo>
                          <a:pt x="18" y="194"/>
                          <a:pt x="18" y="194"/>
                          <a:pt x="18" y="194"/>
                        </a:cubicBezTo>
                        <a:cubicBezTo>
                          <a:pt x="18" y="194"/>
                          <a:pt x="18" y="194"/>
                          <a:pt x="18" y="194"/>
                        </a:cubicBezTo>
                        <a:cubicBezTo>
                          <a:pt x="18" y="194"/>
                          <a:pt x="18" y="194"/>
                          <a:pt x="18" y="194"/>
                        </a:cubicBezTo>
                        <a:cubicBezTo>
                          <a:pt x="18" y="194"/>
                          <a:pt x="18" y="194"/>
                          <a:pt x="18" y="194"/>
                        </a:cubicBezTo>
                        <a:cubicBezTo>
                          <a:pt x="18" y="194"/>
                          <a:pt x="18" y="194"/>
                          <a:pt x="18" y="194"/>
                        </a:cubicBezTo>
                        <a:cubicBezTo>
                          <a:pt x="18" y="194"/>
                          <a:pt x="18" y="194"/>
                          <a:pt x="18" y="194"/>
                        </a:cubicBezTo>
                        <a:cubicBezTo>
                          <a:pt x="18" y="193"/>
                          <a:pt x="18" y="193"/>
                          <a:pt x="18" y="193"/>
                        </a:cubicBezTo>
                        <a:cubicBezTo>
                          <a:pt x="17" y="193"/>
                          <a:pt x="17" y="193"/>
                          <a:pt x="17" y="193"/>
                        </a:cubicBezTo>
                        <a:cubicBezTo>
                          <a:pt x="17" y="193"/>
                          <a:pt x="17" y="193"/>
                          <a:pt x="17" y="193"/>
                        </a:cubicBezTo>
                        <a:cubicBezTo>
                          <a:pt x="17" y="193"/>
                          <a:pt x="17" y="193"/>
                          <a:pt x="17" y="193"/>
                        </a:cubicBezTo>
                        <a:cubicBezTo>
                          <a:pt x="17" y="193"/>
                          <a:pt x="17" y="193"/>
                          <a:pt x="17" y="193"/>
                        </a:cubicBezTo>
                        <a:cubicBezTo>
                          <a:pt x="17" y="193"/>
                          <a:pt x="17" y="193"/>
                          <a:pt x="17" y="193"/>
                        </a:cubicBezTo>
                        <a:cubicBezTo>
                          <a:pt x="17" y="193"/>
                          <a:pt x="17" y="193"/>
                          <a:pt x="17" y="193"/>
                        </a:cubicBezTo>
                        <a:cubicBezTo>
                          <a:pt x="17" y="193"/>
                          <a:pt x="17" y="193"/>
                          <a:pt x="17" y="193"/>
                        </a:cubicBezTo>
                        <a:cubicBezTo>
                          <a:pt x="17" y="193"/>
                          <a:pt x="17" y="193"/>
                          <a:pt x="17" y="193"/>
                        </a:cubicBezTo>
                        <a:cubicBezTo>
                          <a:pt x="17" y="193"/>
                          <a:pt x="17" y="193"/>
                          <a:pt x="17" y="193"/>
                        </a:cubicBezTo>
                        <a:cubicBezTo>
                          <a:pt x="17" y="193"/>
                          <a:pt x="17" y="193"/>
                          <a:pt x="17" y="193"/>
                        </a:cubicBezTo>
                        <a:cubicBezTo>
                          <a:pt x="17" y="193"/>
                          <a:pt x="17" y="193"/>
                          <a:pt x="17" y="193"/>
                        </a:cubicBezTo>
                        <a:cubicBezTo>
                          <a:pt x="17" y="192"/>
                          <a:pt x="17" y="192"/>
                          <a:pt x="17" y="192"/>
                        </a:cubicBezTo>
                        <a:cubicBezTo>
                          <a:pt x="17" y="192"/>
                          <a:pt x="17" y="192"/>
                          <a:pt x="17" y="192"/>
                        </a:cubicBezTo>
                        <a:cubicBezTo>
                          <a:pt x="17" y="192"/>
                          <a:pt x="17" y="192"/>
                          <a:pt x="17" y="192"/>
                        </a:cubicBezTo>
                        <a:cubicBezTo>
                          <a:pt x="17" y="192"/>
                          <a:pt x="17" y="192"/>
                          <a:pt x="17" y="192"/>
                        </a:cubicBezTo>
                        <a:cubicBezTo>
                          <a:pt x="17" y="192"/>
                          <a:pt x="17" y="192"/>
                          <a:pt x="17" y="192"/>
                        </a:cubicBezTo>
                        <a:cubicBezTo>
                          <a:pt x="17" y="192"/>
                          <a:pt x="17" y="192"/>
                          <a:pt x="17" y="192"/>
                        </a:cubicBezTo>
                        <a:cubicBezTo>
                          <a:pt x="17" y="192"/>
                          <a:pt x="17" y="192"/>
                          <a:pt x="17" y="192"/>
                        </a:cubicBezTo>
                        <a:cubicBezTo>
                          <a:pt x="17" y="192"/>
                          <a:pt x="17" y="192"/>
                          <a:pt x="17" y="192"/>
                        </a:cubicBezTo>
                        <a:cubicBezTo>
                          <a:pt x="17" y="192"/>
                          <a:pt x="17" y="192"/>
                          <a:pt x="17" y="192"/>
                        </a:cubicBezTo>
                        <a:cubicBezTo>
                          <a:pt x="17" y="192"/>
                          <a:pt x="17" y="192"/>
                          <a:pt x="17" y="192"/>
                        </a:cubicBezTo>
                        <a:cubicBezTo>
                          <a:pt x="17" y="192"/>
                          <a:pt x="17" y="192"/>
                          <a:pt x="17" y="192"/>
                        </a:cubicBezTo>
                        <a:cubicBezTo>
                          <a:pt x="17" y="191"/>
                          <a:pt x="17" y="191"/>
                          <a:pt x="17" y="191"/>
                        </a:cubicBezTo>
                        <a:cubicBezTo>
                          <a:pt x="16" y="191"/>
                          <a:pt x="16" y="191"/>
                          <a:pt x="16" y="191"/>
                        </a:cubicBezTo>
                        <a:cubicBezTo>
                          <a:pt x="16" y="191"/>
                          <a:pt x="16" y="191"/>
                          <a:pt x="16" y="191"/>
                        </a:cubicBezTo>
                        <a:cubicBezTo>
                          <a:pt x="16" y="191"/>
                          <a:pt x="16" y="191"/>
                          <a:pt x="16" y="191"/>
                        </a:cubicBezTo>
                        <a:cubicBezTo>
                          <a:pt x="16" y="191"/>
                          <a:pt x="16" y="191"/>
                          <a:pt x="16" y="191"/>
                        </a:cubicBezTo>
                        <a:cubicBezTo>
                          <a:pt x="16" y="191"/>
                          <a:pt x="16" y="191"/>
                          <a:pt x="16" y="191"/>
                        </a:cubicBezTo>
                        <a:cubicBezTo>
                          <a:pt x="16" y="191"/>
                          <a:pt x="16" y="191"/>
                          <a:pt x="16" y="191"/>
                        </a:cubicBezTo>
                        <a:cubicBezTo>
                          <a:pt x="16" y="191"/>
                          <a:pt x="16" y="191"/>
                          <a:pt x="16" y="191"/>
                        </a:cubicBezTo>
                        <a:cubicBezTo>
                          <a:pt x="16" y="191"/>
                          <a:pt x="16" y="191"/>
                          <a:pt x="16" y="191"/>
                        </a:cubicBezTo>
                        <a:cubicBezTo>
                          <a:pt x="16" y="191"/>
                          <a:pt x="16" y="191"/>
                          <a:pt x="16" y="191"/>
                        </a:cubicBezTo>
                        <a:cubicBezTo>
                          <a:pt x="16" y="191"/>
                          <a:pt x="16" y="191"/>
                          <a:pt x="16" y="191"/>
                        </a:cubicBezTo>
                        <a:cubicBezTo>
                          <a:pt x="16" y="190"/>
                          <a:pt x="16" y="190"/>
                          <a:pt x="16" y="190"/>
                        </a:cubicBezTo>
                        <a:cubicBezTo>
                          <a:pt x="16" y="190"/>
                          <a:pt x="16" y="190"/>
                          <a:pt x="16" y="190"/>
                        </a:cubicBezTo>
                        <a:cubicBezTo>
                          <a:pt x="16" y="190"/>
                          <a:pt x="16" y="190"/>
                          <a:pt x="16" y="190"/>
                        </a:cubicBezTo>
                        <a:cubicBezTo>
                          <a:pt x="16" y="190"/>
                          <a:pt x="16" y="190"/>
                          <a:pt x="16" y="190"/>
                        </a:cubicBezTo>
                        <a:cubicBezTo>
                          <a:pt x="16" y="190"/>
                          <a:pt x="16" y="190"/>
                          <a:pt x="16" y="190"/>
                        </a:cubicBezTo>
                        <a:cubicBezTo>
                          <a:pt x="16" y="190"/>
                          <a:pt x="16" y="190"/>
                          <a:pt x="16" y="190"/>
                        </a:cubicBezTo>
                        <a:cubicBezTo>
                          <a:pt x="16" y="190"/>
                          <a:pt x="16" y="190"/>
                          <a:pt x="16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5" y="189"/>
                          <a:pt x="15" y="189"/>
                          <a:pt x="15" y="189"/>
                        </a:cubicBezTo>
                        <a:cubicBezTo>
                          <a:pt x="14" y="189"/>
                          <a:pt x="14" y="189"/>
                          <a:pt x="14" y="189"/>
                        </a:cubicBezTo>
                        <a:cubicBezTo>
                          <a:pt x="14" y="189"/>
                          <a:pt x="14" y="189"/>
                          <a:pt x="14" y="189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4" y="188"/>
                          <a:pt x="14" y="188"/>
                          <a:pt x="14" y="188"/>
                        </a:cubicBezTo>
                        <a:cubicBezTo>
                          <a:pt x="13" y="188"/>
                          <a:pt x="13" y="188"/>
                          <a:pt x="13" y="188"/>
                        </a:cubicBezTo>
                        <a:cubicBezTo>
                          <a:pt x="13" y="187"/>
                          <a:pt x="13" y="187"/>
                          <a:pt x="13" y="187"/>
                        </a:cubicBezTo>
                        <a:cubicBezTo>
                          <a:pt x="13" y="187"/>
                          <a:pt x="13" y="187"/>
                          <a:pt x="13" y="187"/>
                        </a:cubicBezTo>
                        <a:cubicBezTo>
                          <a:pt x="13" y="187"/>
                          <a:pt x="13" y="187"/>
                          <a:pt x="13" y="187"/>
                        </a:cubicBezTo>
                        <a:cubicBezTo>
                          <a:pt x="13" y="187"/>
                          <a:pt x="13" y="187"/>
                          <a:pt x="13" y="187"/>
                        </a:cubicBezTo>
                        <a:cubicBezTo>
                          <a:pt x="13" y="187"/>
                          <a:pt x="13" y="187"/>
                          <a:pt x="13" y="187"/>
                        </a:cubicBezTo>
                        <a:cubicBezTo>
                          <a:pt x="13" y="187"/>
                          <a:pt x="13" y="187"/>
                          <a:pt x="13" y="187"/>
                        </a:cubicBezTo>
                        <a:cubicBezTo>
                          <a:pt x="13" y="187"/>
                          <a:pt x="13" y="187"/>
                          <a:pt x="13" y="187"/>
                        </a:cubicBezTo>
                        <a:cubicBezTo>
                          <a:pt x="13" y="187"/>
                          <a:pt x="13" y="187"/>
                          <a:pt x="13" y="187"/>
                        </a:cubicBezTo>
                        <a:cubicBezTo>
                          <a:pt x="13" y="187"/>
                          <a:pt x="13" y="187"/>
                          <a:pt x="13" y="187"/>
                        </a:cubicBezTo>
                        <a:cubicBezTo>
                          <a:pt x="13" y="187"/>
                          <a:pt x="13" y="187"/>
                          <a:pt x="13" y="187"/>
                        </a:cubicBezTo>
                        <a:cubicBezTo>
                          <a:pt x="13" y="187"/>
                          <a:pt x="13" y="187"/>
                          <a:pt x="13" y="187"/>
                        </a:cubicBezTo>
                        <a:cubicBezTo>
                          <a:pt x="13" y="187"/>
                          <a:pt x="13" y="187"/>
                          <a:pt x="13" y="187"/>
                        </a:cubicBezTo>
                        <a:cubicBezTo>
                          <a:pt x="13" y="187"/>
                          <a:pt x="13" y="187"/>
                          <a:pt x="13" y="187"/>
                        </a:cubicBezTo>
                        <a:cubicBezTo>
                          <a:pt x="12" y="187"/>
                          <a:pt x="12" y="187"/>
                          <a:pt x="12" y="187"/>
                        </a:cubicBezTo>
                        <a:cubicBezTo>
                          <a:pt x="12" y="187"/>
                          <a:pt x="12" y="187"/>
                          <a:pt x="12" y="187"/>
                        </a:cubicBezTo>
                        <a:cubicBezTo>
                          <a:pt x="12" y="187"/>
                          <a:pt x="12" y="187"/>
                          <a:pt x="12" y="187"/>
                        </a:cubicBezTo>
                        <a:cubicBezTo>
                          <a:pt x="12" y="187"/>
                          <a:pt x="12" y="187"/>
                          <a:pt x="12" y="187"/>
                        </a:cubicBezTo>
                        <a:cubicBezTo>
                          <a:pt x="12" y="187"/>
                          <a:pt x="12" y="187"/>
                          <a:pt x="12" y="187"/>
                        </a:cubicBezTo>
                        <a:cubicBezTo>
                          <a:pt x="12" y="187"/>
                          <a:pt x="12" y="187"/>
                          <a:pt x="12" y="187"/>
                        </a:cubicBezTo>
                        <a:cubicBezTo>
                          <a:pt x="11" y="186"/>
                          <a:pt x="11" y="186"/>
                          <a:pt x="11" y="186"/>
                        </a:cubicBezTo>
                        <a:cubicBezTo>
                          <a:pt x="11" y="186"/>
                          <a:pt x="11" y="186"/>
                          <a:pt x="11" y="186"/>
                        </a:cubicBezTo>
                        <a:cubicBezTo>
                          <a:pt x="11" y="186"/>
                          <a:pt x="11" y="186"/>
                          <a:pt x="11" y="186"/>
                        </a:cubicBezTo>
                        <a:cubicBezTo>
                          <a:pt x="11" y="186"/>
                          <a:pt x="11" y="186"/>
                          <a:pt x="11" y="186"/>
                        </a:cubicBezTo>
                        <a:cubicBezTo>
                          <a:pt x="11" y="186"/>
                          <a:pt x="11" y="186"/>
                          <a:pt x="11" y="186"/>
                        </a:cubicBezTo>
                        <a:cubicBezTo>
                          <a:pt x="11" y="186"/>
                          <a:pt x="11" y="186"/>
                          <a:pt x="11" y="186"/>
                        </a:cubicBezTo>
                        <a:cubicBezTo>
                          <a:pt x="10" y="186"/>
                          <a:pt x="10" y="186"/>
                          <a:pt x="10" y="186"/>
                        </a:cubicBezTo>
                        <a:cubicBezTo>
                          <a:pt x="10" y="186"/>
                          <a:pt x="10" y="186"/>
                          <a:pt x="10" y="186"/>
                        </a:cubicBezTo>
                        <a:cubicBezTo>
                          <a:pt x="10" y="186"/>
                          <a:pt x="10" y="186"/>
                          <a:pt x="10" y="186"/>
                        </a:cubicBezTo>
                        <a:cubicBezTo>
                          <a:pt x="10" y="186"/>
                          <a:pt x="10" y="186"/>
                          <a:pt x="10" y="186"/>
                        </a:cubicBezTo>
                        <a:cubicBezTo>
                          <a:pt x="10" y="186"/>
                          <a:pt x="10" y="186"/>
                          <a:pt x="10" y="186"/>
                        </a:cubicBezTo>
                        <a:cubicBezTo>
                          <a:pt x="10" y="186"/>
                          <a:pt x="10" y="186"/>
                          <a:pt x="10" y="186"/>
                        </a:cubicBezTo>
                        <a:cubicBezTo>
                          <a:pt x="10" y="186"/>
                          <a:pt x="10" y="186"/>
                          <a:pt x="10" y="186"/>
                        </a:cubicBezTo>
                        <a:cubicBezTo>
                          <a:pt x="9" y="187"/>
                          <a:pt x="9" y="187"/>
                          <a:pt x="9" y="187"/>
                        </a:cubicBezTo>
                        <a:cubicBezTo>
                          <a:pt x="8" y="187"/>
                          <a:pt x="8" y="187"/>
                          <a:pt x="8" y="187"/>
                        </a:cubicBezTo>
                        <a:cubicBezTo>
                          <a:pt x="8" y="187"/>
                          <a:pt x="8" y="187"/>
                          <a:pt x="8" y="187"/>
                        </a:cubicBezTo>
                        <a:cubicBezTo>
                          <a:pt x="8" y="187"/>
                          <a:pt x="8" y="187"/>
                          <a:pt x="8" y="187"/>
                        </a:cubicBezTo>
                        <a:cubicBezTo>
                          <a:pt x="8" y="187"/>
                          <a:pt x="8" y="187"/>
                          <a:pt x="8" y="187"/>
                        </a:cubicBezTo>
                        <a:cubicBezTo>
                          <a:pt x="8" y="187"/>
                          <a:pt x="8" y="187"/>
                          <a:pt x="8" y="187"/>
                        </a:cubicBezTo>
                        <a:cubicBezTo>
                          <a:pt x="8" y="187"/>
                          <a:pt x="8" y="187"/>
                          <a:pt x="8" y="187"/>
                        </a:cubicBezTo>
                        <a:cubicBezTo>
                          <a:pt x="9" y="186"/>
                          <a:pt x="9" y="186"/>
                          <a:pt x="9" y="186"/>
                        </a:cubicBezTo>
                        <a:cubicBezTo>
                          <a:pt x="9" y="186"/>
                          <a:pt x="9" y="186"/>
                          <a:pt x="9" y="186"/>
                        </a:cubicBezTo>
                        <a:cubicBezTo>
                          <a:pt x="9" y="186"/>
                          <a:pt x="9" y="186"/>
                          <a:pt x="9" y="186"/>
                        </a:cubicBezTo>
                        <a:cubicBezTo>
                          <a:pt x="9" y="186"/>
                          <a:pt x="9" y="186"/>
                          <a:pt x="9" y="186"/>
                        </a:cubicBezTo>
                        <a:cubicBezTo>
                          <a:pt x="9" y="186"/>
                          <a:pt x="9" y="186"/>
                          <a:pt x="9" y="186"/>
                        </a:cubicBezTo>
                        <a:cubicBezTo>
                          <a:pt x="9" y="186"/>
                          <a:pt x="9" y="186"/>
                          <a:pt x="9" y="186"/>
                        </a:cubicBezTo>
                        <a:cubicBezTo>
                          <a:pt x="9" y="186"/>
                          <a:pt x="9" y="186"/>
                          <a:pt x="9" y="186"/>
                        </a:cubicBezTo>
                        <a:cubicBezTo>
                          <a:pt x="8" y="187"/>
                          <a:pt x="8" y="187"/>
                          <a:pt x="8" y="187"/>
                        </a:cubicBezTo>
                        <a:cubicBezTo>
                          <a:pt x="8" y="187"/>
                          <a:pt x="8" y="187"/>
                          <a:pt x="8" y="187"/>
                        </a:cubicBezTo>
                        <a:cubicBezTo>
                          <a:pt x="8" y="187"/>
                          <a:pt x="8" y="187"/>
                          <a:pt x="8" y="187"/>
                        </a:cubicBezTo>
                        <a:cubicBezTo>
                          <a:pt x="8" y="187"/>
                          <a:pt x="8" y="187"/>
                          <a:pt x="8" y="187"/>
                        </a:cubicBezTo>
                        <a:cubicBezTo>
                          <a:pt x="8" y="186"/>
                          <a:pt x="8" y="186"/>
                          <a:pt x="8" y="186"/>
                        </a:cubicBezTo>
                        <a:cubicBezTo>
                          <a:pt x="8" y="186"/>
                          <a:pt x="8" y="186"/>
                          <a:pt x="8" y="186"/>
                        </a:cubicBezTo>
                        <a:cubicBezTo>
                          <a:pt x="8" y="186"/>
                          <a:pt x="8" y="186"/>
                          <a:pt x="8" y="186"/>
                        </a:cubicBezTo>
                        <a:cubicBezTo>
                          <a:pt x="8" y="186"/>
                          <a:pt x="8" y="186"/>
                          <a:pt x="8" y="186"/>
                        </a:cubicBezTo>
                        <a:cubicBezTo>
                          <a:pt x="8" y="186"/>
                          <a:pt x="8" y="186"/>
                          <a:pt x="8" y="186"/>
                        </a:cubicBezTo>
                        <a:cubicBezTo>
                          <a:pt x="8" y="186"/>
                          <a:pt x="8" y="186"/>
                          <a:pt x="8" y="186"/>
                        </a:cubicBezTo>
                        <a:cubicBezTo>
                          <a:pt x="8" y="186"/>
                          <a:pt x="8" y="186"/>
                          <a:pt x="8" y="186"/>
                        </a:cubicBezTo>
                        <a:cubicBezTo>
                          <a:pt x="8" y="186"/>
                          <a:pt x="8" y="186"/>
                          <a:pt x="8" y="186"/>
                        </a:cubicBezTo>
                        <a:cubicBezTo>
                          <a:pt x="8" y="186"/>
                          <a:pt x="8" y="186"/>
                          <a:pt x="8" y="186"/>
                        </a:cubicBezTo>
                        <a:cubicBezTo>
                          <a:pt x="7" y="186"/>
                          <a:pt x="7" y="186"/>
                          <a:pt x="7" y="186"/>
                        </a:cubicBezTo>
                        <a:cubicBezTo>
                          <a:pt x="7" y="186"/>
                          <a:pt x="7" y="186"/>
                          <a:pt x="7" y="186"/>
                        </a:cubicBezTo>
                        <a:cubicBezTo>
                          <a:pt x="7" y="186"/>
                          <a:pt x="7" y="186"/>
                          <a:pt x="7" y="186"/>
                        </a:cubicBezTo>
                        <a:cubicBezTo>
                          <a:pt x="7" y="186"/>
                          <a:pt x="7" y="186"/>
                          <a:pt x="7" y="186"/>
                        </a:cubicBezTo>
                        <a:cubicBezTo>
                          <a:pt x="7" y="186"/>
                          <a:pt x="7" y="186"/>
                          <a:pt x="7" y="186"/>
                        </a:cubicBezTo>
                        <a:cubicBezTo>
                          <a:pt x="7" y="186"/>
                          <a:pt x="7" y="186"/>
                          <a:pt x="7" y="186"/>
                        </a:cubicBezTo>
                        <a:cubicBezTo>
                          <a:pt x="7" y="186"/>
                          <a:pt x="7" y="186"/>
                          <a:pt x="7" y="186"/>
                        </a:cubicBezTo>
                        <a:cubicBezTo>
                          <a:pt x="7" y="186"/>
                          <a:pt x="7" y="186"/>
                          <a:pt x="7" y="186"/>
                        </a:cubicBezTo>
                        <a:cubicBezTo>
                          <a:pt x="7" y="186"/>
                          <a:pt x="7" y="186"/>
                          <a:pt x="7" y="186"/>
                        </a:cubicBezTo>
                        <a:cubicBezTo>
                          <a:pt x="7" y="186"/>
                          <a:pt x="7" y="186"/>
                          <a:pt x="7" y="186"/>
                        </a:cubicBezTo>
                        <a:cubicBezTo>
                          <a:pt x="7" y="187"/>
                          <a:pt x="7" y="187"/>
                          <a:pt x="7" y="187"/>
                        </a:cubicBezTo>
                        <a:cubicBezTo>
                          <a:pt x="7" y="187"/>
                          <a:pt x="7" y="187"/>
                          <a:pt x="7" y="187"/>
                        </a:cubicBezTo>
                        <a:cubicBezTo>
                          <a:pt x="7" y="187"/>
                          <a:pt x="7" y="187"/>
                          <a:pt x="7" y="187"/>
                        </a:cubicBezTo>
                        <a:cubicBezTo>
                          <a:pt x="7" y="187"/>
                          <a:pt x="7" y="187"/>
                          <a:pt x="7" y="187"/>
                        </a:cubicBezTo>
                        <a:cubicBezTo>
                          <a:pt x="7" y="187"/>
                          <a:pt x="7" y="187"/>
                          <a:pt x="7" y="187"/>
                        </a:cubicBezTo>
                        <a:cubicBezTo>
                          <a:pt x="7" y="187"/>
                          <a:pt x="7" y="187"/>
                          <a:pt x="7" y="187"/>
                        </a:cubicBezTo>
                        <a:cubicBezTo>
                          <a:pt x="6" y="187"/>
                          <a:pt x="6" y="187"/>
                          <a:pt x="6" y="187"/>
                        </a:cubicBezTo>
                        <a:cubicBezTo>
                          <a:pt x="6" y="187"/>
                          <a:pt x="6" y="187"/>
                          <a:pt x="6" y="187"/>
                        </a:cubicBezTo>
                        <a:cubicBezTo>
                          <a:pt x="6" y="187"/>
                          <a:pt x="6" y="187"/>
                          <a:pt x="6" y="187"/>
                        </a:cubicBezTo>
                        <a:cubicBezTo>
                          <a:pt x="6" y="187"/>
                          <a:pt x="6" y="187"/>
                          <a:pt x="6" y="187"/>
                        </a:cubicBezTo>
                        <a:cubicBezTo>
                          <a:pt x="6" y="187"/>
                          <a:pt x="6" y="187"/>
                          <a:pt x="6" y="187"/>
                        </a:cubicBezTo>
                        <a:cubicBezTo>
                          <a:pt x="6" y="187"/>
                          <a:pt x="6" y="187"/>
                          <a:pt x="6" y="187"/>
                        </a:cubicBezTo>
                        <a:cubicBezTo>
                          <a:pt x="6" y="187"/>
                          <a:pt x="6" y="187"/>
                          <a:pt x="6" y="187"/>
                        </a:cubicBezTo>
                        <a:cubicBezTo>
                          <a:pt x="6" y="187"/>
                          <a:pt x="6" y="187"/>
                          <a:pt x="6" y="187"/>
                        </a:cubicBezTo>
                        <a:cubicBezTo>
                          <a:pt x="6" y="187"/>
                          <a:pt x="6" y="187"/>
                          <a:pt x="6" y="187"/>
                        </a:cubicBezTo>
                        <a:cubicBezTo>
                          <a:pt x="6" y="187"/>
                          <a:pt x="6" y="186"/>
                          <a:pt x="6" y="186"/>
                        </a:cubicBezTo>
                        <a:cubicBezTo>
                          <a:pt x="6" y="186"/>
                          <a:pt x="6" y="186"/>
                          <a:pt x="6" y="186"/>
                        </a:cubicBezTo>
                        <a:cubicBezTo>
                          <a:pt x="6" y="186"/>
                          <a:pt x="6" y="186"/>
                          <a:pt x="6" y="186"/>
                        </a:cubicBezTo>
                        <a:cubicBezTo>
                          <a:pt x="6" y="187"/>
                          <a:pt x="6" y="187"/>
                          <a:pt x="6" y="187"/>
                        </a:cubicBezTo>
                        <a:cubicBezTo>
                          <a:pt x="6" y="187"/>
                          <a:pt x="6" y="187"/>
                          <a:pt x="6" y="187"/>
                        </a:cubicBezTo>
                        <a:cubicBezTo>
                          <a:pt x="6" y="186"/>
                          <a:pt x="6" y="186"/>
                          <a:pt x="6" y="186"/>
                        </a:cubicBezTo>
                        <a:cubicBezTo>
                          <a:pt x="6" y="186"/>
                          <a:pt x="6" y="186"/>
                          <a:pt x="6" y="186"/>
                        </a:cubicBezTo>
                        <a:cubicBezTo>
                          <a:pt x="6" y="186"/>
                          <a:pt x="6" y="186"/>
                          <a:pt x="6" y="186"/>
                        </a:cubicBezTo>
                        <a:cubicBezTo>
                          <a:pt x="6" y="186"/>
                          <a:pt x="6" y="186"/>
                          <a:pt x="6" y="186"/>
                        </a:cubicBezTo>
                        <a:cubicBezTo>
                          <a:pt x="6" y="186"/>
                          <a:pt x="6" y="186"/>
                          <a:pt x="6" y="186"/>
                        </a:cubicBezTo>
                        <a:cubicBezTo>
                          <a:pt x="6" y="186"/>
                          <a:pt x="6" y="186"/>
                          <a:pt x="6" y="186"/>
                        </a:cubicBezTo>
                        <a:cubicBezTo>
                          <a:pt x="6" y="186"/>
                          <a:pt x="6" y="186"/>
                          <a:pt x="6" y="186"/>
                        </a:cubicBezTo>
                        <a:cubicBezTo>
                          <a:pt x="6" y="186"/>
                          <a:pt x="6" y="186"/>
                          <a:pt x="6" y="186"/>
                        </a:cubicBezTo>
                        <a:cubicBezTo>
                          <a:pt x="6" y="186"/>
                          <a:pt x="6" y="186"/>
                          <a:pt x="6" y="186"/>
                        </a:cubicBezTo>
                        <a:cubicBezTo>
                          <a:pt x="5" y="186"/>
                          <a:pt x="5" y="186"/>
                          <a:pt x="5" y="186"/>
                        </a:cubicBezTo>
                        <a:cubicBezTo>
                          <a:pt x="5" y="186"/>
                          <a:pt x="5" y="186"/>
                          <a:pt x="5" y="186"/>
                        </a:cubicBezTo>
                        <a:cubicBezTo>
                          <a:pt x="5" y="186"/>
                          <a:pt x="5" y="186"/>
                          <a:pt x="5" y="186"/>
                        </a:cubicBezTo>
                        <a:cubicBezTo>
                          <a:pt x="5" y="186"/>
                          <a:pt x="5" y="186"/>
                          <a:pt x="5" y="186"/>
                        </a:cubicBezTo>
                        <a:cubicBezTo>
                          <a:pt x="5" y="186"/>
                          <a:pt x="5" y="186"/>
                          <a:pt x="5" y="186"/>
                        </a:cubicBezTo>
                        <a:cubicBezTo>
                          <a:pt x="5" y="186"/>
                          <a:pt x="5" y="186"/>
                          <a:pt x="5" y="186"/>
                        </a:cubicBezTo>
                        <a:cubicBezTo>
                          <a:pt x="5" y="186"/>
                          <a:pt x="5" y="186"/>
                          <a:pt x="5" y="186"/>
                        </a:cubicBezTo>
                        <a:cubicBezTo>
                          <a:pt x="5" y="186"/>
                          <a:pt x="5" y="186"/>
                          <a:pt x="5" y="186"/>
                        </a:cubicBezTo>
                        <a:cubicBezTo>
                          <a:pt x="5" y="186"/>
                          <a:pt x="5" y="186"/>
                          <a:pt x="5" y="186"/>
                        </a:cubicBezTo>
                        <a:cubicBezTo>
                          <a:pt x="5" y="186"/>
                          <a:pt x="5" y="186"/>
                          <a:pt x="5" y="186"/>
                        </a:cubicBezTo>
                        <a:cubicBezTo>
                          <a:pt x="5" y="186"/>
                          <a:pt x="5" y="186"/>
                          <a:pt x="5" y="186"/>
                        </a:cubicBezTo>
                        <a:cubicBezTo>
                          <a:pt x="5" y="186"/>
                          <a:pt x="5" y="186"/>
                          <a:pt x="5" y="186"/>
                        </a:cubicBezTo>
                        <a:cubicBezTo>
                          <a:pt x="5" y="186"/>
                          <a:pt x="5" y="186"/>
                          <a:pt x="5" y="186"/>
                        </a:cubicBezTo>
                        <a:cubicBezTo>
                          <a:pt x="5" y="186"/>
                          <a:pt x="5" y="186"/>
                          <a:pt x="5" y="186"/>
                        </a:cubicBezTo>
                        <a:cubicBezTo>
                          <a:pt x="5" y="186"/>
                          <a:pt x="5" y="185"/>
                          <a:pt x="5" y="185"/>
                        </a:cubicBezTo>
                        <a:cubicBezTo>
                          <a:pt x="5" y="185"/>
                          <a:pt x="5" y="185"/>
                          <a:pt x="5" y="185"/>
                        </a:cubicBezTo>
                        <a:cubicBezTo>
                          <a:pt x="5" y="185"/>
                          <a:pt x="5" y="185"/>
                          <a:pt x="5" y="185"/>
                        </a:cubicBezTo>
                        <a:cubicBezTo>
                          <a:pt x="5" y="185"/>
                          <a:pt x="5" y="185"/>
                          <a:pt x="5" y="185"/>
                        </a:cubicBezTo>
                        <a:cubicBezTo>
                          <a:pt x="5" y="185"/>
                          <a:pt x="5" y="185"/>
                          <a:pt x="5" y="185"/>
                        </a:cubicBezTo>
                        <a:cubicBezTo>
                          <a:pt x="5" y="185"/>
                          <a:pt x="5" y="185"/>
                          <a:pt x="5" y="185"/>
                        </a:cubicBezTo>
                        <a:cubicBezTo>
                          <a:pt x="5" y="185"/>
                          <a:pt x="5" y="185"/>
                          <a:pt x="5" y="185"/>
                        </a:cubicBezTo>
                        <a:cubicBezTo>
                          <a:pt x="5" y="185"/>
                          <a:pt x="5" y="185"/>
                          <a:pt x="5" y="185"/>
                        </a:cubicBezTo>
                        <a:cubicBezTo>
                          <a:pt x="5" y="185"/>
                          <a:pt x="5" y="185"/>
                          <a:pt x="5" y="185"/>
                        </a:cubicBezTo>
                        <a:cubicBezTo>
                          <a:pt x="5" y="185"/>
                          <a:pt x="5" y="185"/>
                          <a:pt x="5" y="185"/>
                        </a:cubicBezTo>
                        <a:cubicBezTo>
                          <a:pt x="5" y="185"/>
                          <a:pt x="5" y="185"/>
                          <a:pt x="5" y="185"/>
                        </a:cubicBezTo>
                        <a:cubicBezTo>
                          <a:pt x="5" y="185"/>
                          <a:pt x="5" y="185"/>
                          <a:pt x="5" y="185"/>
                        </a:cubicBezTo>
                        <a:cubicBezTo>
                          <a:pt x="5" y="184"/>
                          <a:pt x="5" y="184"/>
                          <a:pt x="5" y="184"/>
                        </a:cubicBezTo>
                        <a:cubicBezTo>
                          <a:pt x="5" y="184"/>
                          <a:pt x="5" y="184"/>
                          <a:pt x="5" y="184"/>
                        </a:cubicBezTo>
                        <a:cubicBezTo>
                          <a:pt x="4" y="184"/>
                          <a:pt x="4" y="184"/>
                          <a:pt x="4" y="184"/>
                        </a:cubicBezTo>
                        <a:cubicBezTo>
                          <a:pt x="4" y="184"/>
                          <a:pt x="4" y="184"/>
                          <a:pt x="4" y="184"/>
                        </a:cubicBezTo>
                        <a:cubicBezTo>
                          <a:pt x="4" y="184"/>
                          <a:pt x="4" y="184"/>
                          <a:pt x="4" y="184"/>
                        </a:cubicBezTo>
                        <a:cubicBezTo>
                          <a:pt x="5" y="184"/>
                          <a:pt x="5" y="184"/>
                          <a:pt x="5" y="184"/>
                        </a:cubicBezTo>
                        <a:cubicBezTo>
                          <a:pt x="5" y="184"/>
                          <a:pt x="5" y="184"/>
                          <a:pt x="5" y="184"/>
                        </a:cubicBezTo>
                        <a:cubicBezTo>
                          <a:pt x="5" y="184"/>
                          <a:pt x="5" y="184"/>
                          <a:pt x="5" y="184"/>
                        </a:cubicBezTo>
                        <a:cubicBezTo>
                          <a:pt x="5" y="184"/>
                          <a:pt x="5" y="184"/>
                          <a:pt x="5" y="184"/>
                        </a:cubicBezTo>
                        <a:cubicBezTo>
                          <a:pt x="5" y="184"/>
                          <a:pt x="5" y="184"/>
                          <a:pt x="5" y="184"/>
                        </a:cubicBezTo>
                        <a:cubicBezTo>
                          <a:pt x="5" y="184"/>
                          <a:pt x="5" y="184"/>
                          <a:pt x="5" y="184"/>
                        </a:cubicBezTo>
                        <a:cubicBezTo>
                          <a:pt x="5" y="184"/>
                          <a:pt x="5" y="184"/>
                          <a:pt x="5" y="184"/>
                        </a:cubicBezTo>
                        <a:cubicBezTo>
                          <a:pt x="5" y="183"/>
                          <a:pt x="5" y="183"/>
                          <a:pt x="5" y="183"/>
                        </a:cubicBezTo>
                        <a:cubicBezTo>
                          <a:pt x="5" y="183"/>
                          <a:pt x="5" y="183"/>
                          <a:pt x="5" y="183"/>
                        </a:cubicBezTo>
                        <a:cubicBezTo>
                          <a:pt x="5" y="183"/>
                          <a:pt x="5" y="183"/>
                          <a:pt x="5" y="183"/>
                        </a:cubicBezTo>
                        <a:cubicBezTo>
                          <a:pt x="5" y="183"/>
                          <a:pt x="5" y="183"/>
                          <a:pt x="5" y="183"/>
                        </a:cubicBezTo>
                        <a:cubicBezTo>
                          <a:pt x="5" y="183"/>
                          <a:pt x="5" y="183"/>
                          <a:pt x="5" y="183"/>
                        </a:cubicBezTo>
                        <a:cubicBezTo>
                          <a:pt x="5" y="183"/>
                          <a:pt x="5" y="183"/>
                          <a:pt x="5" y="183"/>
                        </a:cubicBezTo>
                        <a:cubicBezTo>
                          <a:pt x="5" y="183"/>
                          <a:pt x="5" y="183"/>
                          <a:pt x="5" y="183"/>
                        </a:cubicBezTo>
                        <a:cubicBezTo>
                          <a:pt x="5" y="183"/>
                          <a:pt x="5" y="183"/>
                          <a:pt x="5" y="183"/>
                        </a:cubicBezTo>
                        <a:cubicBezTo>
                          <a:pt x="5" y="183"/>
                          <a:pt x="5" y="183"/>
                          <a:pt x="5" y="183"/>
                        </a:cubicBezTo>
                        <a:cubicBezTo>
                          <a:pt x="5" y="183"/>
                          <a:pt x="5" y="183"/>
                          <a:pt x="5" y="183"/>
                        </a:cubicBezTo>
                        <a:cubicBezTo>
                          <a:pt x="5" y="183"/>
                          <a:pt x="5" y="183"/>
                          <a:pt x="5" y="183"/>
                        </a:cubicBezTo>
                        <a:cubicBezTo>
                          <a:pt x="5" y="183"/>
                          <a:pt x="5" y="183"/>
                          <a:pt x="5" y="183"/>
                        </a:cubicBezTo>
                        <a:cubicBezTo>
                          <a:pt x="5" y="183"/>
                          <a:pt x="5" y="183"/>
                          <a:pt x="5" y="183"/>
                        </a:cubicBezTo>
                        <a:cubicBezTo>
                          <a:pt x="5" y="183"/>
                          <a:pt x="5" y="183"/>
                          <a:pt x="5" y="183"/>
                        </a:cubicBezTo>
                        <a:cubicBezTo>
                          <a:pt x="4" y="183"/>
                          <a:pt x="4" y="183"/>
                          <a:pt x="4" y="183"/>
                        </a:cubicBezTo>
                        <a:cubicBezTo>
                          <a:pt x="4" y="182"/>
                          <a:pt x="4" y="182"/>
                          <a:pt x="4" y="182"/>
                        </a:cubicBezTo>
                        <a:cubicBezTo>
                          <a:pt x="4" y="182"/>
                          <a:pt x="4" y="182"/>
                          <a:pt x="4" y="182"/>
                        </a:cubicBezTo>
                        <a:cubicBezTo>
                          <a:pt x="4" y="182"/>
                          <a:pt x="4" y="182"/>
                          <a:pt x="4" y="182"/>
                        </a:cubicBezTo>
                        <a:cubicBezTo>
                          <a:pt x="4" y="182"/>
                          <a:pt x="4" y="182"/>
                          <a:pt x="4" y="182"/>
                        </a:cubicBezTo>
                        <a:cubicBezTo>
                          <a:pt x="4" y="182"/>
                          <a:pt x="4" y="182"/>
                          <a:pt x="4" y="182"/>
                        </a:cubicBezTo>
                        <a:cubicBezTo>
                          <a:pt x="4" y="182"/>
                          <a:pt x="4" y="182"/>
                          <a:pt x="4" y="182"/>
                        </a:cubicBezTo>
                        <a:cubicBezTo>
                          <a:pt x="4" y="182"/>
                          <a:pt x="4" y="182"/>
                          <a:pt x="4" y="182"/>
                        </a:cubicBezTo>
                        <a:cubicBezTo>
                          <a:pt x="4" y="182"/>
                          <a:pt x="4" y="182"/>
                          <a:pt x="4" y="182"/>
                        </a:cubicBezTo>
                        <a:cubicBezTo>
                          <a:pt x="4" y="182"/>
                          <a:pt x="4" y="182"/>
                          <a:pt x="4" y="182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1"/>
                          <a:pt x="4" y="181"/>
                          <a:pt x="4" y="181"/>
                        </a:cubicBezTo>
                        <a:cubicBezTo>
                          <a:pt x="4" y="180"/>
                          <a:pt x="4" y="180"/>
                          <a:pt x="4" y="180"/>
                        </a:cubicBezTo>
                        <a:cubicBezTo>
                          <a:pt x="4" y="180"/>
                          <a:pt x="4" y="180"/>
                          <a:pt x="4" y="180"/>
                        </a:cubicBezTo>
                        <a:cubicBezTo>
                          <a:pt x="4" y="180"/>
                          <a:pt x="4" y="180"/>
                          <a:pt x="4" y="180"/>
                        </a:cubicBezTo>
                        <a:cubicBezTo>
                          <a:pt x="4" y="180"/>
                          <a:pt x="4" y="180"/>
                          <a:pt x="4" y="180"/>
                        </a:cubicBezTo>
                        <a:cubicBezTo>
                          <a:pt x="4" y="180"/>
                          <a:pt x="4" y="180"/>
                          <a:pt x="4" y="180"/>
                        </a:cubicBezTo>
                        <a:cubicBezTo>
                          <a:pt x="4" y="180"/>
                          <a:pt x="4" y="180"/>
                          <a:pt x="4" y="180"/>
                        </a:cubicBezTo>
                        <a:cubicBezTo>
                          <a:pt x="4" y="180"/>
                          <a:pt x="4" y="180"/>
                          <a:pt x="4" y="180"/>
                        </a:cubicBezTo>
                        <a:cubicBezTo>
                          <a:pt x="4" y="180"/>
                          <a:pt x="4" y="180"/>
                          <a:pt x="4" y="180"/>
                        </a:cubicBezTo>
                        <a:cubicBezTo>
                          <a:pt x="4" y="180"/>
                          <a:pt x="4" y="180"/>
                          <a:pt x="4" y="180"/>
                        </a:cubicBezTo>
                        <a:cubicBezTo>
                          <a:pt x="4" y="180"/>
                          <a:pt x="4" y="180"/>
                          <a:pt x="4" y="180"/>
                        </a:cubicBezTo>
                        <a:cubicBezTo>
                          <a:pt x="4" y="180"/>
                          <a:pt x="4" y="180"/>
                          <a:pt x="4" y="180"/>
                        </a:cubicBezTo>
                        <a:cubicBezTo>
                          <a:pt x="4" y="180"/>
                          <a:pt x="4" y="180"/>
                          <a:pt x="4" y="180"/>
                        </a:cubicBezTo>
                        <a:cubicBezTo>
                          <a:pt x="4" y="180"/>
                          <a:pt x="4" y="180"/>
                          <a:pt x="4" y="180"/>
                        </a:cubicBezTo>
                        <a:cubicBezTo>
                          <a:pt x="4" y="179"/>
                          <a:pt x="4" y="179"/>
                          <a:pt x="4" y="179"/>
                        </a:cubicBezTo>
                        <a:cubicBezTo>
                          <a:pt x="4" y="179"/>
                          <a:pt x="4" y="179"/>
                          <a:pt x="4" y="179"/>
                        </a:cubicBezTo>
                        <a:cubicBezTo>
                          <a:pt x="4" y="179"/>
                          <a:pt x="4" y="179"/>
                          <a:pt x="4" y="179"/>
                        </a:cubicBezTo>
                        <a:cubicBezTo>
                          <a:pt x="4" y="179"/>
                          <a:pt x="4" y="179"/>
                          <a:pt x="4" y="179"/>
                        </a:cubicBezTo>
                        <a:cubicBezTo>
                          <a:pt x="4" y="179"/>
                          <a:pt x="4" y="179"/>
                          <a:pt x="4" y="179"/>
                        </a:cubicBezTo>
                        <a:cubicBezTo>
                          <a:pt x="4" y="179"/>
                          <a:pt x="4" y="179"/>
                          <a:pt x="4" y="179"/>
                        </a:cubicBezTo>
                        <a:cubicBezTo>
                          <a:pt x="4" y="179"/>
                          <a:pt x="4" y="179"/>
                          <a:pt x="4" y="179"/>
                        </a:cubicBezTo>
                        <a:cubicBezTo>
                          <a:pt x="4" y="179"/>
                          <a:pt x="4" y="179"/>
                          <a:pt x="4" y="179"/>
                        </a:cubicBezTo>
                        <a:cubicBezTo>
                          <a:pt x="4" y="179"/>
                          <a:pt x="4" y="179"/>
                          <a:pt x="4" y="179"/>
                        </a:cubicBezTo>
                        <a:cubicBezTo>
                          <a:pt x="4" y="179"/>
                          <a:pt x="4" y="179"/>
                          <a:pt x="4" y="179"/>
                        </a:cubicBezTo>
                        <a:cubicBezTo>
                          <a:pt x="4" y="179"/>
                          <a:pt x="4" y="179"/>
                          <a:pt x="4" y="179"/>
                        </a:cubicBezTo>
                        <a:cubicBezTo>
                          <a:pt x="4" y="178"/>
                          <a:pt x="4" y="178"/>
                          <a:pt x="4" y="178"/>
                        </a:cubicBezTo>
                        <a:cubicBezTo>
                          <a:pt x="4" y="178"/>
                          <a:pt x="4" y="178"/>
                          <a:pt x="4" y="178"/>
                        </a:cubicBezTo>
                        <a:cubicBezTo>
                          <a:pt x="4" y="178"/>
                          <a:pt x="4" y="178"/>
                          <a:pt x="4" y="178"/>
                        </a:cubicBezTo>
                        <a:cubicBezTo>
                          <a:pt x="4" y="178"/>
                          <a:pt x="4" y="178"/>
                          <a:pt x="4" y="178"/>
                        </a:cubicBezTo>
                        <a:cubicBezTo>
                          <a:pt x="4" y="178"/>
                          <a:pt x="4" y="178"/>
                          <a:pt x="4" y="178"/>
                        </a:cubicBezTo>
                        <a:cubicBezTo>
                          <a:pt x="4" y="178"/>
                          <a:pt x="4" y="178"/>
                          <a:pt x="4" y="178"/>
                        </a:cubicBezTo>
                        <a:cubicBezTo>
                          <a:pt x="4" y="178"/>
                          <a:pt x="4" y="178"/>
                          <a:pt x="4" y="178"/>
                        </a:cubicBezTo>
                        <a:cubicBezTo>
                          <a:pt x="4" y="178"/>
                          <a:pt x="4" y="178"/>
                          <a:pt x="4" y="178"/>
                        </a:cubicBezTo>
                        <a:cubicBezTo>
                          <a:pt x="5" y="178"/>
                          <a:pt x="5" y="178"/>
                          <a:pt x="5" y="178"/>
                        </a:cubicBezTo>
                        <a:cubicBezTo>
                          <a:pt x="5" y="178"/>
                          <a:pt x="5" y="178"/>
                          <a:pt x="5" y="178"/>
                        </a:cubicBezTo>
                        <a:cubicBezTo>
                          <a:pt x="5" y="178"/>
                          <a:pt x="5" y="178"/>
                          <a:pt x="5" y="178"/>
                        </a:cubicBezTo>
                        <a:cubicBezTo>
                          <a:pt x="4" y="178"/>
                          <a:pt x="4" y="178"/>
                          <a:pt x="4" y="178"/>
                        </a:cubicBezTo>
                        <a:cubicBezTo>
                          <a:pt x="4" y="178"/>
                          <a:pt x="4" y="178"/>
                          <a:pt x="4" y="178"/>
                        </a:cubicBezTo>
                        <a:cubicBezTo>
                          <a:pt x="4" y="178"/>
                          <a:pt x="4" y="178"/>
                          <a:pt x="4" y="178"/>
                        </a:cubicBezTo>
                        <a:cubicBezTo>
                          <a:pt x="4" y="177"/>
                          <a:pt x="4" y="177"/>
                          <a:pt x="4" y="177"/>
                        </a:cubicBezTo>
                        <a:cubicBezTo>
                          <a:pt x="4" y="177"/>
                          <a:pt x="4" y="177"/>
                          <a:pt x="4" y="177"/>
                        </a:cubicBezTo>
                        <a:cubicBezTo>
                          <a:pt x="5" y="177"/>
                          <a:pt x="5" y="177"/>
                          <a:pt x="5" y="177"/>
                        </a:cubicBezTo>
                        <a:cubicBezTo>
                          <a:pt x="5" y="177"/>
                          <a:pt x="5" y="177"/>
                          <a:pt x="5" y="177"/>
                        </a:cubicBezTo>
                        <a:cubicBezTo>
                          <a:pt x="5" y="177"/>
                          <a:pt x="5" y="177"/>
                          <a:pt x="5" y="177"/>
                        </a:cubicBezTo>
                        <a:cubicBezTo>
                          <a:pt x="5" y="177"/>
                          <a:pt x="5" y="177"/>
                          <a:pt x="5" y="177"/>
                        </a:cubicBezTo>
                        <a:cubicBezTo>
                          <a:pt x="5" y="177"/>
                          <a:pt x="5" y="177"/>
                          <a:pt x="5" y="177"/>
                        </a:cubicBezTo>
                        <a:cubicBezTo>
                          <a:pt x="5" y="177"/>
                          <a:pt x="5" y="177"/>
                          <a:pt x="5" y="177"/>
                        </a:cubicBezTo>
                        <a:cubicBezTo>
                          <a:pt x="5" y="177"/>
                          <a:pt x="5" y="177"/>
                          <a:pt x="5" y="177"/>
                        </a:cubicBezTo>
                        <a:cubicBezTo>
                          <a:pt x="5" y="177"/>
                          <a:pt x="5" y="177"/>
                          <a:pt x="5" y="177"/>
                        </a:cubicBezTo>
                        <a:cubicBezTo>
                          <a:pt x="5" y="177"/>
                          <a:pt x="5" y="177"/>
                          <a:pt x="5" y="177"/>
                        </a:cubicBezTo>
                        <a:cubicBezTo>
                          <a:pt x="5" y="177"/>
                          <a:pt x="5" y="177"/>
                          <a:pt x="5" y="177"/>
                        </a:cubicBezTo>
                        <a:cubicBezTo>
                          <a:pt x="5" y="177"/>
                          <a:pt x="5" y="177"/>
                          <a:pt x="5" y="177"/>
                        </a:cubicBezTo>
                        <a:cubicBezTo>
                          <a:pt x="5" y="177"/>
                          <a:pt x="5" y="177"/>
                          <a:pt x="5" y="177"/>
                        </a:cubicBezTo>
                        <a:cubicBezTo>
                          <a:pt x="5" y="177"/>
                          <a:pt x="5" y="177"/>
                          <a:pt x="5" y="177"/>
                        </a:cubicBezTo>
                        <a:cubicBezTo>
                          <a:pt x="6" y="177"/>
                          <a:pt x="6" y="177"/>
                          <a:pt x="6" y="177"/>
                        </a:cubicBezTo>
                        <a:cubicBezTo>
                          <a:pt x="6" y="177"/>
                          <a:pt x="6" y="177"/>
                          <a:pt x="6" y="177"/>
                        </a:cubicBezTo>
                        <a:cubicBezTo>
                          <a:pt x="6" y="177"/>
                          <a:pt x="6" y="177"/>
                          <a:pt x="6" y="177"/>
                        </a:cubicBezTo>
                        <a:cubicBezTo>
                          <a:pt x="6" y="177"/>
                          <a:pt x="6" y="177"/>
                          <a:pt x="6" y="177"/>
                        </a:cubicBezTo>
                        <a:cubicBezTo>
                          <a:pt x="6" y="177"/>
                          <a:pt x="6" y="177"/>
                          <a:pt x="6" y="177"/>
                        </a:cubicBezTo>
                        <a:cubicBezTo>
                          <a:pt x="6" y="177"/>
                          <a:pt x="6" y="177"/>
                          <a:pt x="6" y="177"/>
                        </a:cubicBezTo>
                        <a:cubicBezTo>
                          <a:pt x="6" y="177"/>
                          <a:pt x="6" y="177"/>
                          <a:pt x="6" y="177"/>
                        </a:cubicBezTo>
                        <a:cubicBezTo>
                          <a:pt x="6" y="176"/>
                          <a:pt x="6" y="176"/>
                          <a:pt x="6" y="176"/>
                        </a:cubicBezTo>
                        <a:cubicBezTo>
                          <a:pt x="6" y="176"/>
                          <a:pt x="6" y="176"/>
                          <a:pt x="6" y="176"/>
                        </a:cubicBezTo>
                        <a:cubicBezTo>
                          <a:pt x="6" y="176"/>
                          <a:pt x="6" y="176"/>
                          <a:pt x="6" y="176"/>
                        </a:cubicBezTo>
                        <a:cubicBezTo>
                          <a:pt x="6" y="176"/>
                          <a:pt x="6" y="176"/>
                          <a:pt x="6" y="176"/>
                        </a:cubicBezTo>
                        <a:cubicBezTo>
                          <a:pt x="6" y="176"/>
                          <a:pt x="6" y="176"/>
                          <a:pt x="6" y="176"/>
                        </a:cubicBezTo>
                        <a:cubicBezTo>
                          <a:pt x="6" y="176"/>
                          <a:pt x="6" y="176"/>
                          <a:pt x="6" y="176"/>
                        </a:cubicBezTo>
                        <a:cubicBezTo>
                          <a:pt x="6" y="176"/>
                          <a:pt x="6" y="176"/>
                          <a:pt x="6" y="176"/>
                        </a:cubicBezTo>
                        <a:cubicBezTo>
                          <a:pt x="6" y="176"/>
                          <a:pt x="6" y="176"/>
                          <a:pt x="6" y="176"/>
                        </a:cubicBezTo>
                        <a:cubicBezTo>
                          <a:pt x="6" y="176"/>
                          <a:pt x="6" y="176"/>
                          <a:pt x="6" y="176"/>
                        </a:cubicBezTo>
                        <a:cubicBezTo>
                          <a:pt x="6" y="176"/>
                          <a:pt x="6" y="176"/>
                          <a:pt x="6" y="176"/>
                        </a:cubicBezTo>
                        <a:cubicBezTo>
                          <a:pt x="6" y="176"/>
                          <a:pt x="6" y="176"/>
                          <a:pt x="6" y="176"/>
                        </a:cubicBezTo>
                        <a:cubicBezTo>
                          <a:pt x="6" y="176"/>
                          <a:pt x="6" y="176"/>
                          <a:pt x="6" y="176"/>
                        </a:cubicBezTo>
                        <a:cubicBezTo>
                          <a:pt x="7" y="176"/>
                          <a:pt x="7" y="176"/>
                          <a:pt x="7" y="176"/>
                        </a:cubicBezTo>
                        <a:cubicBezTo>
                          <a:pt x="7" y="176"/>
                          <a:pt x="7" y="176"/>
                          <a:pt x="7" y="176"/>
                        </a:cubicBezTo>
                        <a:cubicBezTo>
                          <a:pt x="7" y="176"/>
                          <a:pt x="7" y="176"/>
                          <a:pt x="7" y="176"/>
                        </a:cubicBezTo>
                        <a:cubicBezTo>
                          <a:pt x="7" y="176"/>
                          <a:pt x="7" y="176"/>
                          <a:pt x="7" y="176"/>
                        </a:cubicBezTo>
                        <a:cubicBezTo>
                          <a:pt x="7" y="176"/>
                          <a:pt x="7" y="176"/>
                          <a:pt x="7" y="176"/>
                        </a:cubicBezTo>
                        <a:cubicBezTo>
                          <a:pt x="7" y="175"/>
                          <a:pt x="7" y="175"/>
                          <a:pt x="7" y="175"/>
                        </a:cubicBezTo>
                        <a:cubicBezTo>
                          <a:pt x="7" y="175"/>
                          <a:pt x="7" y="175"/>
                          <a:pt x="7" y="175"/>
                        </a:cubicBezTo>
                        <a:cubicBezTo>
                          <a:pt x="7" y="175"/>
                          <a:pt x="7" y="175"/>
                          <a:pt x="7" y="175"/>
                        </a:cubicBezTo>
                        <a:cubicBezTo>
                          <a:pt x="7" y="175"/>
                          <a:pt x="7" y="175"/>
                          <a:pt x="7" y="175"/>
                        </a:cubicBezTo>
                        <a:cubicBezTo>
                          <a:pt x="7" y="175"/>
                          <a:pt x="7" y="175"/>
                          <a:pt x="7" y="175"/>
                        </a:cubicBezTo>
                        <a:cubicBezTo>
                          <a:pt x="7" y="175"/>
                          <a:pt x="7" y="175"/>
                          <a:pt x="7" y="175"/>
                        </a:cubicBezTo>
                        <a:cubicBezTo>
                          <a:pt x="6" y="175"/>
                          <a:pt x="6" y="175"/>
                          <a:pt x="6" y="175"/>
                        </a:cubicBezTo>
                        <a:cubicBezTo>
                          <a:pt x="6" y="175"/>
                          <a:pt x="6" y="175"/>
                          <a:pt x="6" y="175"/>
                        </a:cubicBezTo>
                        <a:cubicBezTo>
                          <a:pt x="6" y="174"/>
                          <a:pt x="6" y="174"/>
                          <a:pt x="6" y="174"/>
                        </a:cubicBezTo>
                        <a:cubicBezTo>
                          <a:pt x="6" y="174"/>
                          <a:pt x="6" y="174"/>
                          <a:pt x="6" y="174"/>
                        </a:cubicBezTo>
                        <a:cubicBezTo>
                          <a:pt x="6" y="174"/>
                          <a:pt x="6" y="174"/>
                          <a:pt x="6" y="174"/>
                        </a:cubicBezTo>
                        <a:cubicBezTo>
                          <a:pt x="6" y="174"/>
                          <a:pt x="6" y="174"/>
                          <a:pt x="6" y="174"/>
                        </a:cubicBezTo>
                        <a:cubicBezTo>
                          <a:pt x="6" y="174"/>
                          <a:pt x="6" y="174"/>
                          <a:pt x="6" y="174"/>
                        </a:cubicBezTo>
                        <a:cubicBezTo>
                          <a:pt x="5" y="174"/>
                          <a:pt x="5" y="174"/>
                          <a:pt x="5" y="174"/>
                        </a:cubicBezTo>
                        <a:cubicBezTo>
                          <a:pt x="5" y="174"/>
                          <a:pt x="5" y="174"/>
                          <a:pt x="5" y="174"/>
                        </a:cubicBezTo>
                        <a:cubicBezTo>
                          <a:pt x="5" y="174"/>
                          <a:pt x="5" y="174"/>
                          <a:pt x="5" y="174"/>
                        </a:cubicBezTo>
                        <a:cubicBezTo>
                          <a:pt x="5" y="173"/>
                          <a:pt x="5" y="173"/>
                          <a:pt x="5" y="173"/>
                        </a:cubicBezTo>
                        <a:cubicBezTo>
                          <a:pt x="5" y="173"/>
                          <a:pt x="5" y="173"/>
                          <a:pt x="5" y="173"/>
                        </a:cubicBezTo>
                        <a:cubicBezTo>
                          <a:pt x="5" y="173"/>
                          <a:pt x="5" y="173"/>
                          <a:pt x="5" y="173"/>
                        </a:cubicBezTo>
                        <a:cubicBezTo>
                          <a:pt x="4" y="173"/>
                          <a:pt x="4" y="173"/>
                          <a:pt x="4" y="173"/>
                        </a:cubicBezTo>
                        <a:cubicBezTo>
                          <a:pt x="4" y="173"/>
                          <a:pt x="4" y="173"/>
                          <a:pt x="4" y="173"/>
                        </a:cubicBezTo>
                        <a:cubicBezTo>
                          <a:pt x="4" y="173"/>
                          <a:pt x="4" y="173"/>
                          <a:pt x="4" y="173"/>
                        </a:cubicBezTo>
                        <a:cubicBezTo>
                          <a:pt x="4" y="173"/>
                          <a:pt x="4" y="173"/>
                          <a:pt x="4" y="173"/>
                        </a:cubicBezTo>
                        <a:cubicBezTo>
                          <a:pt x="4" y="173"/>
                          <a:pt x="4" y="173"/>
                          <a:pt x="4" y="173"/>
                        </a:cubicBezTo>
                        <a:cubicBezTo>
                          <a:pt x="4" y="173"/>
                          <a:pt x="4" y="173"/>
                          <a:pt x="4" y="173"/>
                        </a:cubicBezTo>
                        <a:cubicBezTo>
                          <a:pt x="4" y="173"/>
                          <a:pt x="4" y="173"/>
                          <a:pt x="4" y="173"/>
                        </a:cubicBezTo>
                        <a:cubicBezTo>
                          <a:pt x="3" y="172"/>
                          <a:pt x="3" y="172"/>
                          <a:pt x="3" y="172"/>
                        </a:cubicBezTo>
                        <a:cubicBezTo>
                          <a:pt x="3" y="172"/>
                          <a:pt x="3" y="172"/>
                          <a:pt x="3" y="172"/>
                        </a:cubicBezTo>
                        <a:cubicBezTo>
                          <a:pt x="3" y="172"/>
                          <a:pt x="3" y="172"/>
                          <a:pt x="3" y="172"/>
                        </a:cubicBezTo>
                        <a:cubicBezTo>
                          <a:pt x="3" y="172"/>
                          <a:pt x="3" y="172"/>
                          <a:pt x="3" y="172"/>
                        </a:cubicBezTo>
                        <a:cubicBezTo>
                          <a:pt x="3" y="172"/>
                          <a:pt x="3" y="172"/>
                          <a:pt x="3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2" y="172"/>
                          <a:pt x="2" y="172"/>
                          <a:pt x="2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0" y="171"/>
                          <a:pt x="0" y="171"/>
                          <a:pt x="0" y="171"/>
                        </a:cubicBezTo>
                        <a:cubicBezTo>
                          <a:pt x="0" y="171"/>
                          <a:pt x="0" y="171"/>
                          <a:pt x="0" y="171"/>
                        </a:cubicBezTo>
                        <a:cubicBezTo>
                          <a:pt x="0" y="172"/>
                          <a:pt x="0" y="172"/>
                          <a:pt x="0" y="172"/>
                        </a:cubicBezTo>
                        <a:cubicBezTo>
                          <a:pt x="0" y="172"/>
                          <a:pt x="0" y="172"/>
                          <a:pt x="0" y="172"/>
                        </a:cubicBezTo>
                        <a:cubicBezTo>
                          <a:pt x="0" y="171"/>
                          <a:pt x="0" y="171"/>
                          <a:pt x="0" y="171"/>
                        </a:cubicBezTo>
                        <a:cubicBezTo>
                          <a:pt x="0" y="171"/>
                          <a:pt x="0" y="171"/>
                          <a:pt x="0" y="171"/>
                        </a:cubicBezTo>
                        <a:cubicBezTo>
                          <a:pt x="0" y="171"/>
                          <a:pt x="0" y="171"/>
                          <a:pt x="0" y="171"/>
                        </a:cubicBezTo>
                        <a:cubicBezTo>
                          <a:pt x="0" y="171"/>
                          <a:pt x="0" y="171"/>
                          <a:pt x="0" y="171"/>
                        </a:cubicBezTo>
                        <a:cubicBezTo>
                          <a:pt x="0" y="171"/>
                          <a:pt x="0" y="171"/>
                          <a:pt x="0" y="171"/>
                        </a:cubicBezTo>
                        <a:cubicBezTo>
                          <a:pt x="0" y="171"/>
                          <a:pt x="0" y="171"/>
                          <a:pt x="0" y="171"/>
                        </a:cubicBezTo>
                        <a:cubicBezTo>
                          <a:pt x="0" y="171"/>
                          <a:pt x="0" y="171"/>
                          <a:pt x="0" y="171"/>
                        </a:cubicBezTo>
                        <a:cubicBezTo>
                          <a:pt x="0" y="171"/>
                          <a:pt x="0" y="171"/>
                          <a:pt x="0" y="171"/>
                        </a:cubicBezTo>
                        <a:cubicBezTo>
                          <a:pt x="0" y="171"/>
                          <a:pt x="0" y="171"/>
                          <a:pt x="0" y="171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2" y="170"/>
                          <a:pt x="2" y="170"/>
                          <a:pt x="2" y="170"/>
                        </a:cubicBezTo>
                        <a:cubicBezTo>
                          <a:pt x="2" y="170"/>
                          <a:pt x="2" y="170"/>
                          <a:pt x="2" y="170"/>
                        </a:cubicBezTo>
                        <a:cubicBezTo>
                          <a:pt x="2" y="170"/>
                          <a:pt x="2" y="170"/>
                          <a:pt x="2" y="170"/>
                        </a:cubicBezTo>
                        <a:cubicBezTo>
                          <a:pt x="2" y="170"/>
                          <a:pt x="2" y="170"/>
                          <a:pt x="2" y="170"/>
                        </a:cubicBezTo>
                        <a:cubicBezTo>
                          <a:pt x="2" y="170"/>
                          <a:pt x="2" y="170"/>
                          <a:pt x="2" y="170"/>
                        </a:cubicBezTo>
                        <a:cubicBezTo>
                          <a:pt x="2" y="170"/>
                          <a:pt x="2" y="170"/>
                          <a:pt x="2" y="170"/>
                        </a:cubicBezTo>
                        <a:cubicBezTo>
                          <a:pt x="2" y="169"/>
                          <a:pt x="2" y="169"/>
                          <a:pt x="2" y="169"/>
                        </a:cubicBezTo>
                        <a:cubicBezTo>
                          <a:pt x="2" y="169"/>
                          <a:pt x="2" y="169"/>
                          <a:pt x="2" y="169"/>
                        </a:cubicBezTo>
                        <a:cubicBezTo>
                          <a:pt x="3" y="169"/>
                          <a:pt x="3" y="169"/>
                          <a:pt x="3" y="169"/>
                        </a:cubicBezTo>
                        <a:cubicBezTo>
                          <a:pt x="3" y="169"/>
                          <a:pt x="3" y="169"/>
                          <a:pt x="3" y="169"/>
                        </a:cubicBezTo>
                        <a:cubicBezTo>
                          <a:pt x="3" y="169"/>
                          <a:pt x="3" y="169"/>
                          <a:pt x="3" y="169"/>
                        </a:cubicBezTo>
                        <a:cubicBezTo>
                          <a:pt x="3" y="169"/>
                          <a:pt x="3" y="169"/>
                          <a:pt x="3" y="169"/>
                        </a:cubicBezTo>
                        <a:cubicBezTo>
                          <a:pt x="3" y="169"/>
                          <a:pt x="3" y="169"/>
                          <a:pt x="3" y="169"/>
                        </a:cubicBezTo>
                        <a:cubicBezTo>
                          <a:pt x="3" y="169"/>
                          <a:pt x="3" y="169"/>
                          <a:pt x="3" y="169"/>
                        </a:cubicBezTo>
                        <a:cubicBezTo>
                          <a:pt x="3" y="169"/>
                          <a:pt x="3" y="169"/>
                          <a:pt x="3" y="169"/>
                        </a:cubicBezTo>
                        <a:cubicBezTo>
                          <a:pt x="3" y="169"/>
                          <a:pt x="3" y="169"/>
                          <a:pt x="3" y="169"/>
                        </a:cubicBezTo>
                        <a:cubicBezTo>
                          <a:pt x="3" y="169"/>
                          <a:pt x="3" y="169"/>
                          <a:pt x="3" y="169"/>
                        </a:cubicBezTo>
                        <a:cubicBezTo>
                          <a:pt x="3" y="168"/>
                          <a:pt x="3" y="168"/>
                          <a:pt x="3" y="168"/>
                        </a:cubicBezTo>
                        <a:cubicBezTo>
                          <a:pt x="3" y="168"/>
                          <a:pt x="3" y="168"/>
                          <a:pt x="3" y="168"/>
                        </a:cubicBezTo>
                        <a:cubicBezTo>
                          <a:pt x="3" y="168"/>
                          <a:pt x="3" y="168"/>
                          <a:pt x="3" y="168"/>
                        </a:cubicBezTo>
                        <a:cubicBezTo>
                          <a:pt x="3" y="168"/>
                          <a:pt x="3" y="168"/>
                          <a:pt x="3" y="168"/>
                        </a:cubicBezTo>
                        <a:cubicBezTo>
                          <a:pt x="3" y="168"/>
                          <a:pt x="3" y="168"/>
                          <a:pt x="3" y="168"/>
                        </a:cubicBezTo>
                        <a:cubicBezTo>
                          <a:pt x="3" y="168"/>
                          <a:pt x="3" y="168"/>
                          <a:pt x="3" y="168"/>
                        </a:cubicBezTo>
                        <a:cubicBezTo>
                          <a:pt x="3" y="168"/>
                          <a:pt x="3" y="168"/>
                          <a:pt x="3" y="168"/>
                        </a:cubicBezTo>
                        <a:cubicBezTo>
                          <a:pt x="3" y="168"/>
                          <a:pt x="3" y="168"/>
                          <a:pt x="3" y="168"/>
                        </a:cubicBezTo>
                        <a:cubicBezTo>
                          <a:pt x="3" y="168"/>
                          <a:pt x="3" y="167"/>
                          <a:pt x="3" y="167"/>
                        </a:cubicBezTo>
                        <a:cubicBezTo>
                          <a:pt x="3" y="167"/>
                          <a:pt x="3" y="167"/>
                          <a:pt x="3" y="167"/>
                        </a:cubicBezTo>
                        <a:cubicBezTo>
                          <a:pt x="3" y="167"/>
                          <a:pt x="3" y="167"/>
                          <a:pt x="3" y="167"/>
                        </a:cubicBezTo>
                        <a:cubicBezTo>
                          <a:pt x="3" y="167"/>
                          <a:pt x="3" y="167"/>
                          <a:pt x="3" y="167"/>
                        </a:cubicBezTo>
                        <a:cubicBezTo>
                          <a:pt x="3" y="167"/>
                          <a:pt x="3" y="167"/>
                          <a:pt x="3" y="167"/>
                        </a:cubicBezTo>
                        <a:cubicBezTo>
                          <a:pt x="3" y="167"/>
                          <a:pt x="3" y="167"/>
                          <a:pt x="3" y="167"/>
                        </a:cubicBezTo>
                        <a:cubicBezTo>
                          <a:pt x="3" y="167"/>
                          <a:pt x="3" y="167"/>
                          <a:pt x="3" y="167"/>
                        </a:cubicBezTo>
                        <a:cubicBezTo>
                          <a:pt x="3" y="167"/>
                          <a:pt x="3" y="167"/>
                          <a:pt x="3" y="167"/>
                        </a:cubicBezTo>
                        <a:cubicBezTo>
                          <a:pt x="3" y="167"/>
                          <a:pt x="3" y="167"/>
                          <a:pt x="3" y="167"/>
                        </a:cubicBezTo>
                        <a:cubicBezTo>
                          <a:pt x="3" y="167"/>
                          <a:pt x="3" y="167"/>
                          <a:pt x="3" y="167"/>
                        </a:cubicBezTo>
                        <a:cubicBezTo>
                          <a:pt x="3" y="167"/>
                          <a:pt x="3" y="167"/>
                          <a:pt x="3" y="167"/>
                        </a:cubicBezTo>
                        <a:cubicBezTo>
                          <a:pt x="3" y="167"/>
                          <a:pt x="3" y="167"/>
                          <a:pt x="3" y="167"/>
                        </a:cubicBezTo>
                        <a:cubicBezTo>
                          <a:pt x="3" y="167"/>
                          <a:pt x="3" y="167"/>
                          <a:pt x="3" y="167"/>
                        </a:cubicBezTo>
                        <a:cubicBezTo>
                          <a:pt x="2" y="167"/>
                          <a:pt x="2" y="167"/>
                          <a:pt x="2" y="167"/>
                        </a:cubicBezTo>
                        <a:cubicBezTo>
                          <a:pt x="2" y="167"/>
                          <a:pt x="2" y="167"/>
                          <a:pt x="2" y="167"/>
                        </a:cubicBezTo>
                        <a:cubicBezTo>
                          <a:pt x="2" y="167"/>
                          <a:pt x="2" y="167"/>
                          <a:pt x="2" y="167"/>
                        </a:cubicBezTo>
                        <a:cubicBezTo>
                          <a:pt x="2" y="167"/>
                          <a:pt x="2" y="167"/>
                          <a:pt x="2" y="167"/>
                        </a:cubicBezTo>
                        <a:cubicBezTo>
                          <a:pt x="2" y="167"/>
                          <a:pt x="2" y="167"/>
                          <a:pt x="2" y="167"/>
                        </a:cubicBezTo>
                        <a:cubicBezTo>
                          <a:pt x="3" y="167"/>
                          <a:pt x="3" y="167"/>
                          <a:pt x="3" y="167"/>
                        </a:cubicBezTo>
                        <a:cubicBezTo>
                          <a:pt x="5" y="167"/>
                          <a:pt x="5" y="167"/>
                          <a:pt x="5" y="167"/>
                        </a:cubicBezTo>
                        <a:cubicBezTo>
                          <a:pt x="5" y="166"/>
                          <a:pt x="5" y="166"/>
                          <a:pt x="5" y="166"/>
                        </a:cubicBezTo>
                        <a:cubicBezTo>
                          <a:pt x="6" y="166"/>
                          <a:pt x="6" y="166"/>
                          <a:pt x="6" y="166"/>
                        </a:cubicBezTo>
                        <a:cubicBezTo>
                          <a:pt x="6" y="166"/>
                          <a:pt x="6" y="166"/>
                          <a:pt x="6" y="166"/>
                        </a:cubicBezTo>
                        <a:cubicBezTo>
                          <a:pt x="7" y="166"/>
                          <a:pt x="7" y="166"/>
                          <a:pt x="7" y="166"/>
                        </a:cubicBezTo>
                        <a:cubicBezTo>
                          <a:pt x="8" y="165"/>
                          <a:pt x="8" y="165"/>
                          <a:pt x="8" y="165"/>
                        </a:cubicBezTo>
                        <a:cubicBezTo>
                          <a:pt x="9" y="165"/>
                          <a:pt x="9" y="165"/>
                          <a:pt x="9" y="165"/>
                        </a:cubicBezTo>
                        <a:cubicBezTo>
                          <a:pt x="10" y="164"/>
                          <a:pt x="10" y="164"/>
                          <a:pt x="10" y="164"/>
                        </a:cubicBezTo>
                        <a:cubicBezTo>
                          <a:pt x="10" y="164"/>
                          <a:pt x="10" y="164"/>
                          <a:pt x="10" y="164"/>
                        </a:cubicBezTo>
                        <a:cubicBezTo>
                          <a:pt x="10" y="164"/>
                          <a:pt x="10" y="164"/>
                          <a:pt x="10" y="164"/>
                        </a:cubicBezTo>
                        <a:cubicBezTo>
                          <a:pt x="11" y="164"/>
                          <a:pt x="11" y="164"/>
                          <a:pt x="11" y="164"/>
                        </a:cubicBezTo>
                        <a:cubicBezTo>
                          <a:pt x="12" y="163"/>
                          <a:pt x="12" y="163"/>
                          <a:pt x="12" y="163"/>
                        </a:cubicBezTo>
                        <a:cubicBezTo>
                          <a:pt x="12" y="162"/>
                          <a:pt x="12" y="162"/>
                          <a:pt x="12" y="162"/>
                        </a:cubicBezTo>
                        <a:cubicBezTo>
                          <a:pt x="12" y="162"/>
                          <a:pt x="12" y="162"/>
                          <a:pt x="12" y="162"/>
                        </a:cubicBezTo>
                        <a:cubicBezTo>
                          <a:pt x="12" y="161"/>
                          <a:pt x="12" y="161"/>
                          <a:pt x="12" y="161"/>
                        </a:cubicBezTo>
                        <a:cubicBezTo>
                          <a:pt x="13" y="161"/>
                          <a:pt x="13" y="161"/>
                          <a:pt x="13" y="161"/>
                        </a:cubicBezTo>
                        <a:cubicBezTo>
                          <a:pt x="13" y="160"/>
                          <a:pt x="13" y="160"/>
                          <a:pt x="13" y="160"/>
                        </a:cubicBezTo>
                        <a:cubicBezTo>
                          <a:pt x="13" y="159"/>
                          <a:pt x="13" y="159"/>
                          <a:pt x="13" y="159"/>
                        </a:cubicBezTo>
                        <a:cubicBezTo>
                          <a:pt x="13" y="159"/>
                          <a:pt x="13" y="159"/>
                          <a:pt x="13" y="159"/>
                        </a:cubicBezTo>
                        <a:cubicBezTo>
                          <a:pt x="13" y="158"/>
                          <a:pt x="13" y="158"/>
                          <a:pt x="13" y="158"/>
                        </a:cubicBezTo>
                        <a:cubicBezTo>
                          <a:pt x="13" y="158"/>
                          <a:pt x="13" y="158"/>
                          <a:pt x="13" y="158"/>
                        </a:cubicBezTo>
                        <a:cubicBezTo>
                          <a:pt x="13" y="158"/>
                          <a:pt x="13" y="158"/>
                          <a:pt x="13" y="158"/>
                        </a:cubicBezTo>
                        <a:cubicBezTo>
                          <a:pt x="14" y="156"/>
                          <a:pt x="14" y="156"/>
                          <a:pt x="14" y="156"/>
                        </a:cubicBezTo>
                        <a:cubicBezTo>
                          <a:pt x="14" y="155"/>
                          <a:pt x="14" y="155"/>
                          <a:pt x="14" y="155"/>
                        </a:cubicBezTo>
                        <a:cubicBezTo>
                          <a:pt x="14" y="155"/>
                          <a:pt x="14" y="155"/>
                          <a:pt x="14" y="155"/>
                        </a:cubicBezTo>
                        <a:cubicBezTo>
                          <a:pt x="14" y="155"/>
                          <a:pt x="14" y="155"/>
                          <a:pt x="14" y="155"/>
                        </a:cubicBezTo>
                        <a:cubicBezTo>
                          <a:pt x="15" y="155"/>
                          <a:pt x="15" y="155"/>
                          <a:pt x="15" y="155"/>
                        </a:cubicBezTo>
                        <a:cubicBezTo>
                          <a:pt x="15" y="154"/>
                          <a:pt x="15" y="154"/>
                          <a:pt x="15" y="154"/>
                        </a:cubicBezTo>
                        <a:cubicBezTo>
                          <a:pt x="15" y="154"/>
                          <a:pt x="15" y="154"/>
                          <a:pt x="15" y="154"/>
                        </a:cubicBezTo>
                        <a:cubicBezTo>
                          <a:pt x="15" y="154"/>
                          <a:pt x="15" y="154"/>
                          <a:pt x="15" y="154"/>
                        </a:cubicBezTo>
                        <a:cubicBezTo>
                          <a:pt x="15" y="153"/>
                          <a:pt x="15" y="153"/>
                          <a:pt x="15" y="153"/>
                        </a:cubicBezTo>
                        <a:cubicBezTo>
                          <a:pt x="15" y="152"/>
                          <a:pt x="15" y="152"/>
                          <a:pt x="15" y="152"/>
                        </a:cubicBezTo>
                        <a:cubicBezTo>
                          <a:pt x="15" y="152"/>
                          <a:pt x="15" y="152"/>
                          <a:pt x="15" y="152"/>
                        </a:cubicBezTo>
                        <a:cubicBezTo>
                          <a:pt x="15" y="151"/>
                          <a:pt x="15" y="151"/>
                          <a:pt x="15" y="151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4" y="149"/>
                          <a:pt x="14" y="149"/>
                          <a:pt x="14" y="149"/>
                        </a:cubicBezTo>
                        <a:cubicBezTo>
                          <a:pt x="14" y="149"/>
                          <a:pt x="14" y="149"/>
                          <a:pt x="14" y="149"/>
                        </a:cubicBezTo>
                        <a:cubicBezTo>
                          <a:pt x="14" y="148"/>
                          <a:pt x="14" y="148"/>
                          <a:pt x="14" y="148"/>
                        </a:cubicBezTo>
                        <a:cubicBezTo>
                          <a:pt x="14" y="147"/>
                          <a:pt x="14" y="147"/>
                          <a:pt x="14" y="147"/>
                        </a:cubicBezTo>
                        <a:cubicBezTo>
                          <a:pt x="14" y="147"/>
                          <a:pt x="14" y="147"/>
                          <a:pt x="14" y="147"/>
                        </a:cubicBezTo>
                        <a:cubicBezTo>
                          <a:pt x="13" y="147"/>
                          <a:pt x="13" y="147"/>
                          <a:pt x="13" y="147"/>
                        </a:cubicBezTo>
                        <a:cubicBezTo>
                          <a:pt x="13" y="147"/>
                          <a:pt x="13" y="147"/>
                          <a:pt x="13" y="147"/>
                        </a:cubicBezTo>
                        <a:cubicBezTo>
                          <a:pt x="13" y="146"/>
                          <a:pt x="13" y="146"/>
                          <a:pt x="13" y="146"/>
                        </a:cubicBezTo>
                        <a:cubicBezTo>
                          <a:pt x="13" y="146"/>
                          <a:pt x="13" y="146"/>
                          <a:pt x="13" y="146"/>
                        </a:cubicBezTo>
                        <a:cubicBezTo>
                          <a:pt x="13" y="146"/>
                          <a:pt x="13" y="146"/>
                          <a:pt x="13" y="146"/>
                        </a:cubicBezTo>
                        <a:cubicBezTo>
                          <a:pt x="14" y="145"/>
                          <a:pt x="14" y="145"/>
                          <a:pt x="14" y="145"/>
                        </a:cubicBezTo>
                        <a:cubicBezTo>
                          <a:pt x="14" y="145"/>
                          <a:pt x="14" y="145"/>
                          <a:pt x="14" y="145"/>
                        </a:cubicBezTo>
                        <a:cubicBezTo>
                          <a:pt x="14" y="144"/>
                          <a:pt x="14" y="144"/>
                          <a:pt x="14" y="144"/>
                        </a:cubicBezTo>
                        <a:cubicBezTo>
                          <a:pt x="14" y="144"/>
                          <a:pt x="14" y="144"/>
                          <a:pt x="14" y="144"/>
                        </a:cubicBezTo>
                        <a:cubicBezTo>
                          <a:pt x="14" y="144"/>
                          <a:pt x="14" y="144"/>
                          <a:pt x="14" y="144"/>
                        </a:cubicBezTo>
                        <a:cubicBezTo>
                          <a:pt x="14" y="143"/>
                          <a:pt x="14" y="143"/>
                          <a:pt x="14" y="143"/>
                        </a:cubicBezTo>
                        <a:cubicBezTo>
                          <a:pt x="14" y="142"/>
                          <a:pt x="14" y="142"/>
                          <a:pt x="14" y="142"/>
                        </a:cubicBezTo>
                        <a:cubicBezTo>
                          <a:pt x="15" y="142"/>
                          <a:pt x="15" y="142"/>
                          <a:pt x="15" y="142"/>
                        </a:cubicBezTo>
                        <a:cubicBezTo>
                          <a:pt x="15" y="140"/>
                          <a:pt x="15" y="140"/>
                          <a:pt x="15" y="140"/>
                        </a:cubicBezTo>
                        <a:cubicBezTo>
                          <a:pt x="15" y="139"/>
                          <a:pt x="15" y="139"/>
                          <a:pt x="15" y="139"/>
                        </a:cubicBezTo>
                        <a:cubicBezTo>
                          <a:pt x="16" y="139"/>
                          <a:pt x="16" y="139"/>
                          <a:pt x="16" y="139"/>
                        </a:cubicBezTo>
                        <a:cubicBezTo>
                          <a:pt x="16" y="138"/>
                          <a:pt x="16" y="138"/>
                          <a:pt x="16" y="138"/>
                        </a:cubicBezTo>
                        <a:cubicBezTo>
                          <a:pt x="16" y="138"/>
                          <a:pt x="16" y="138"/>
                          <a:pt x="16" y="138"/>
                        </a:cubicBezTo>
                        <a:cubicBezTo>
                          <a:pt x="16" y="138"/>
                          <a:pt x="16" y="138"/>
                          <a:pt x="16" y="138"/>
                        </a:cubicBezTo>
                        <a:cubicBezTo>
                          <a:pt x="17" y="136"/>
                          <a:pt x="17" y="136"/>
                          <a:pt x="17" y="136"/>
                        </a:cubicBezTo>
                        <a:cubicBezTo>
                          <a:pt x="17" y="135"/>
                          <a:pt x="17" y="135"/>
                          <a:pt x="17" y="135"/>
                        </a:cubicBezTo>
                        <a:cubicBezTo>
                          <a:pt x="17" y="135"/>
                          <a:pt x="17" y="135"/>
                          <a:pt x="17" y="135"/>
                        </a:cubicBezTo>
                        <a:cubicBezTo>
                          <a:pt x="17" y="134"/>
                          <a:pt x="17" y="134"/>
                          <a:pt x="17" y="134"/>
                        </a:cubicBezTo>
                        <a:cubicBezTo>
                          <a:pt x="18" y="134"/>
                          <a:pt x="18" y="134"/>
                          <a:pt x="18" y="134"/>
                        </a:cubicBezTo>
                        <a:cubicBezTo>
                          <a:pt x="19" y="133"/>
                          <a:pt x="19" y="133"/>
                          <a:pt x="19" y="133"/>
                        </a:cubicBezTo>
                        <a:cubicBezTo>
                          <a:pt x="19" y="132"/>
                          <a:pt x="19" y="132"/>
                          <a:pt x="19" y="132"/>
                        </a:cubicBezTo>
                        <a:cubicBezTo>
                          <a:pt x="20" y="131"/>
                          <a:pt x="20" y="131"/>
                          <a:pt x="20" y="131"/>
                        </a:cubicBezTo>
                        <a:cubicBezTo>
                          <a:pt x="20" y="131"/>
                          <a:pt x="20" y="131"/>
                          <a:pt x="20" y="131"/>
                        </a:cubicBezTo>
                        <a:cubicBezTo>
                          <a:pt x="20" y="131"/>
                          <a:pt x="20" y="131"/>
                          <a:pt x="20" y="131"/>
                        </a:cubicBezTo>
                        <a:cubicBezTo>
                          <a:pt x="21" y="130"/>
                          <a:pt x="21" y="130"/>
                          <a:pt x="21" y="130"/>
                        </a:cubicBezTo>
                        <a:cubicBezTo>
                          <a:pt x="22" y="130"/>
                          <a:pt x="22" y="130"/>
                          <a:pt x="22" y="130"/>
                        </a:cubicBezTo>
                        <a:cubicBezTo>
                          <a:pt x="22" y="130"/>
                          <a:pt x="22" y="130"/>
                          <a:pt x="22" y="130"/>
                        </a:cubicBezTo>
                        <a:cubicBezTo>
                          <a:pt x="22" y="130"/>
                          <a:pt x="23" y="129"/>
                          <a:pt x="23" y="129"/>
                        </a:cubicBezTo>
                        <a:cubicBezTo>
                          <a:pt x="24" y="129"/>
                          <a:pt x="24" y="129"/>
                          <a:pt x="24" y="129"/>
                        </a:cubicBezTo>
                        <a:cubicBezTo>
                          <a:pt x="24" y="129"/>
                          <a:pt x="24" y="129"/>
                          <a:pt x="24" y="129"/>
                        </a:cubicBezTo>
                        <a:cubicBezTo>
                          <a:pt x="24" y="129"/>
                          <a:pt x="24" y="129"/>
                          <a:pt x="24" y="129"/>
                        </a:cubicBezTo>
                        <a:cubicBezTo>
                          <a:pt x="24" y="128"/>
                          <a:pt x="24" y="128"/>
                          <a:pt x="24" y="128"/>
                        </a:cubicBezTo>
                        <a:cubicBezTo>
                          <a:pt x="25" y="128"/>
                          <a:pt x="25" y="128"/>
                          <a:pt x="25" y="128"/>
                        </a:cubicBezTo>
                        <a:cubicBezTo>
                          <a:pt x="25" y="128"/>
                          <a:pt x="25" y="128"/>
                          <a:pt x="25" y="128"/>
                        </a:cubicBezTo>
                        <a:cubicBezTo>
                          <a:pt x="25" y="128"/>
                          <a:pt x="25" y="128"/>
                          <a:pt x="25" y="128"/>
                        </a:cubicBezTo>
                        <a:cubicBezTo>
                          <a:pt x="25" y="127"/>
                          <a:pt x="25" y="127"/>
                          <a:pt x="25" y="127"/>
                        </a:cubicBezTo>
                        <a:cubicBezTo>
                          <a:pt x="26" y="127"/>
                          <a:pt x="26" y="127"/>
                          <a:pt x="26" y="127"/>
                        </a:cubicBezTo>
                        <a:cubicBezTo>
                          <a:pt x="26" y="127"/>
                          <a:pt x="26" y="127"/>
                          <a:pt x="26" y="127"/>
                        </a:cubicBezTo>
                        <a:cubicBezTo>
                          <a:pt x="26" y="127"/>
                          <a:pt x="26" y="127"/>
                          <a:pt x="26" y="127"/>
                        </a:cubicBezTo>
                        <a:cubicBezTo>
                          <a:pt x="27" y="127"/>
                          <a:pt x="27" y="127"/>
                          <a:pt x="27" y="127"/>
                        </a:cubicBezTo>
                        <a:cubicBezTo>
                          <a:pt x="27" y="127"/>
                          <a:pt x="27" y="127"/>
                          <a:pt x="27" y="127"/>
                        </a:cubicBezTo>
                        <a:cubicBezTo>
                          <a:pt x="27" y="127"/>
                          <a:pt x="27" y="127"/>
                          <a:pt x="27" y="127"/>
                        </a:cubicBezTo>
                        <a:cubicBezTo>
                          <a:pt x="27" y="127"/>
                          <a:pt x="27" y="127"/>
                          <a:pt x="27" y="127"/>
                        </a:cubicBezTo>
                        <a:cubicBezTo>
                          <a:pt x="29" y="127"/>
                          <a:pt x="29" y="127"/>
                          <a:pt x="29" y="127"/>
                        </a:cubicBezTo>
                        <a:cubicBezTo>
                          <a:pt x="29" y="127"/>
                          <a:pt x="29" y="127"/>
                          <a:pt x="29" y="127"/>
                        </a:cubicBezTo>
                        <a:cubicBezTo>
                          <a:pt x="29" y="127"/>
                          <a:pt x="29" y="127"/>
                          <a:pt x="29" y="127"/>
                        </a:cubicBezTo>
                        <a:cubicBezTo>
                          <a:pt x="30" y="127"/>
                          <a:pt x="30" y="127"/>
                          <a:pt x="30" y="127"/>
                        </a:cubicBezTo>
                        <a:cubicBezTo>
                          <a:pt x="30" y="127"/>
                          <a:pt x="30" y="127"/>
                          <a:pt x="30" y="127"/>
                        </a:cubicBezTo>
                        <a:cubicBezTo>
                          <a:pt x="30" y="127"/>
                          <a:pt x="30" y="127"/>
                          <a:pt x="30" y="127"/>
                        </a:cubicBezTo>
                        <a:cubicBezTo>
                          <a:pt x="30" y="127"/>
                          <a:pt x="30" y="127"/>
                          <a:pt x="30" y="127"/>
                        </a:cubicBezTo>
                        <a:cubicBezTo>
                          <a:pt x="30" y="127"/>
                          <a:pt x="30" y="127"/>
                          <a:pt x="30" y="127"/>
                        </a:cubicBezTo>
                        <a:cubicBezTo>
                          <a:pt x="30" y="127"/>
                          <a:pt x="30" y="127"/>
                          <a:pt x="30" y="127"/>
                        </a:cubicBezTo>
                        <a:cubicBezTo>
                          <a:pt x="31" y="127"/>
                          <a:pt x="31" y="127"/>
                          <a:pt x="31" y="127"/>
                        </a:cubicBezTo>
                        <a:cubicBezTo>
                          <a:pt x="31" y="127"/>
                          <a:pt x="31" y="127"/>
                          <a:pt x="31" y="127"/>
                        </a:cubicBezTo>
                        <a:cubicBezTo>
                          <a:pt x="31" y="127"/>
                          <a:pt x="31" y="127"/>
                          <a:pt x="31" y="127"/>
                        </a:cubicBezTo>
                        <a:cubicBezTo>
                          <a:pt x="31" y="127"/>
                          <a:pt x="31" y="127"/>
                          <a:pt x="31" y="127"/>
                        </a:cubicBezTo>
                        <a:cubicBezTo>
                          <a:pt x="31" y="127"/>
                          <a:pt x="31" y="127"/>
                          <a:pt x="31" y="127"/>
                        </a:cubicBezTo>
                        <a:cubicBezTo>
                          <a:pt x="32" y="127"/>
                          <a:pt x="32" y="127"/>
                          <a:pt x="32" y="127"/>
                        </a:cubicBezTo>
                        <a:cubicBezTo>
                          <a:pt x="32" y="127"/>
                          <a:pt x="32" y="127"/>
                          <a:pt x="32" y="127"/>
                        </a:cubicBezTo>
                        <a:cubicBezTo>
                          <a:pt x="32" y="127"/>
                          <a:pt x="32" y="127"/>
                          <a:pt x="32" y="127"/>
                        </a:cubicBezTo>
                        <a:cubicBezTo>
                          <a:pt x="32" y="127"/>
                          <a:pt x="32" y="127"/>
                          <a:pt x="32" y="127"/>
                        </a:cubicBezTo>
                        <a:cubicBezTo>
                          <a:pt x="33" y="127"/>
                          <a:pt x="33" y="127"/>
                          <a:pt x="33" y="127"/>
                        </a:cubicBezTo>
                        <a:cubicBezTo>
                          <a:pt x="33" y="127"/>
                          <a:pt x="33" y="127"/>
                          <a:pt x="33" y="127"/>
                        </a:cubicBezTo>
                        <a:cubicBezTo>
                          <a:pt x="33" y="127"/>
                          <a:pt x="33" y="127"/>
                          <a:pt x="33" y="127"/>
                        </a:cubicBezTo>
                        <a:cubicBezTo>
                          <a:pt x="33" y="126"/>
                          <a:pt x="33" y="126"/>
                          <a:pt x="33" y="126"/>
                        </a:cubicBezTo>
                        <a:cubicBezTo>
                          <a:pt x="33" y="126"/>
                          <a:pt x="33" y="126"/>
                          <a:pt x="33" y="126"/>
                        </a:cubicBezTo>
                        <a:cubicBezTo>
                          <a:pt x="33" y="126"/>
                          <a:pt x="33" y="126"/>
                          <a:pt x="33" y="126"/>
                        </a:cubicBezTo>
                        <a:cubicBezTo>
                          <a:pt x="34" y="126"/>
                          <a:pt x="34" y="126"/>
                          <a:pt x="34" y="126"/>
                        </a:cubicBezTo>
                        <a:cubicBezTo>
                          <a:pt x="34" y="126"/>
                          <a:pt x="34" y="126"/>
                          <a:pt x="34" y="126"/>
                        </a:cubicBezTo>
                        <a:cubicBezTo>
                          <a:pt x="34" y="126"/>
                          <a:pt x="34" y="126"/>
                          <a:pt x="34" y="126"/>
                        </a:cubicBezTo>
                        <a:cubicBezTo>
                          <a:pt x="34" y="126"/>
                          <a:pt x="34" y="126"/>
                          <a:pt x="34" y="126"/>
                        </a:cubicBezTo>
                        <a:cubicBezTo>
                          <a:pt x="34" y="126"/>
                          <a:pt x="34" y="126"/>
                          <a:pt x="34" y="126"/>
                        </a:cubicBezTo>
                        <a:cubicBezTo>
                          <a:pt x="35" y="126"/>
                          <a:pt x="35" y="126"/>
                          <a:pt x="35" y="126"/>
                        </a:cubicBezTo>
                        <a:cubicBezTo>
                          <a:pt x="35" y="126"/>
                          <a:pt x="35" y="126"/>
                          <a:pt x="35" y="126"/>
                        </a:cubicBezTo>
                        <a:cubicBezTo>
                          <a:pt x="36" y="125"/>
                          <a:pt x="36" y="125"/>
                          <a:pt x="36" y="125"/>
                        </a:cubicBezTo>
                        <a:cubicBezTo>
                          <a:pt x="36" y="125"/>
                          <a:pt x="36" y="125"/>
                          <a:pt x="36" y="125"/>
                        </a:cubicBezTo>
                        <a:cubicBezTo>
                          <a:pt x="36" y="125"/>
                          <a:pt x="36" y="125"/>
                          <a:pt x="36" y="125"/>
                        </a:cubicBezTo>
                        <a:cubicBezTo>
                          <a:pt x="37" y="125"/>
                          <a:pt x="37" y="125"/>
                          <a:pt x="37" y="125"/>
                        </a:cubicBezTo>
                        <a:cubicBezTo>
                          <a:pt x="37" y="125"/>
                          <a:pt x="37" y="125"/>
                          <a:pt x="37" y="125"/>
                        </a:cubicBezTo>
                        <a:cubicBezTo>
                          <a:pt x="37" y="125"/>
                          <a:pt x="37" y="125"/>
                          <a:pt x="37" y="125"/>
                        </a:cubicBezTo>
                        <a:cubicBezTo>
                          <a:pt x="37" y="125"/>
                          <a:pt x="37" y="125"/>
                          <a:pt x="37" y="125"/>
                        </a:cubicBezTo>
                        <a:cubicBezTo>
                          <a:pt x="38" y="125"/>
                          <a:pt x="38" y="125"/>
                          <a:pt x="38" y="125"/>
                        </a:cubicBezTo>
                        <a:cubicBezTo>
                          <a:pt x="38" y="125"/>
                          <a:pt x="38" y="125"/>
                          <a:pt x="38" y="125"/>
                        </a:cubicBezTo>
                        <a:cubicBezTo>
                          <a:pt x="38" y="125"/>
                          <a:pt x="38" y="125"/>
                          <a:pt x="38" y="125"/>
                        </a:cubicBezTo>
                        <a:cubicBezTo>
                          <a:pt x="38" y="124"/>
                          <a:pt x="38" y="124"/>
                          <a:pt x="38" y="124"/>
                        </a:cubicBezTo>
                        <a:cubicBezTo>
                          <a:pt x="39" y="124"/>
                          <a:pt x="39" y="124"/>
                          <a:pt x="39" y="124"/>
                        </a:cubicBezTo>
                        <a:cubicBezTo>
                          <a:pt x="39" y="124"/>
                          <a:pt x="39" y="124"/>
                          <a:pt x="39" y="124"/>
                        </a:cubicBezTo>
                        <a:cubicBezTo>
                          <a:pt x="39" y="124"/>
                          <a:pt x="39" y="124"/>
                          <a:pt x="39" y="124"/>
                        </a:cubicBezTo>
                        <a:cubicBezTo>
                          <a:pt x="39" y="124"/>
                          <a:pt x="39" y="124"/>
                          <a:pt x="39" y="124"/>
                        </a:cubicBezTo>
                        <a:cubicBezTo>
                          <a:pt x="39" y="124"/>
                          <a:pt x="39" y="124"/>
                          <a:pt x="39" y="124"/>
                        </a:cubicBezTo>
                        <a:cubicBezTo>
                          <a:pt x="39" y="124"/>
                          <a:pt x="39" y="124"/>
                          <a:pt x="39" y="124"/>
                        </a:cubicBezTo>
                        <a:cubicBezTo>
                          <a:pt x="39" y="124"/>
                          <a:pt x="39" y="124"/>
                          <a:pt x="39" y="124"/>
                        </a:cubicBezTo>
                        <a:cubicBezTo>
                          <a:pt x="39" y="124"/>
                          <a:pt x="39" y="124"/>
                          <a:pt x="39" y="124"/>
                        </a:cubicBezTo>
                        <a:cubicBezTo>
                          <a:pt x="40" y="124"/>
                          <a:pt x="40" y="124"/>
                          <a:pt x="40" y="124"/>
                        </a:cubicBezTo>
                        <a:cubicBezTo>
                          <a:pt x="40" y="124"/>
                          <a:pt x="40" y="124"/>
                          <a:pt x="40" y="124"/>
                        </a:cubicBezTo>
                        <a:cubicBezTo>
                          <a:pt x="40" y="124"/>
                          <a:pt x="40" y="124"/>
                          <a:pt x="40" y="124"/>
                        </a:cubicBezTo>
                        <a:cubicBezTo>
                          <a:pt x="40" y="124"/>
                          <a:pt x="40" y="124"/>
                          <a:pt x="40" y="124"/>
                        </a:cubicBezTo>
                        <a:cubicBezTo>
                          <a:pt x="41" y="123"/>
                          <a:pt x="41" y="123"/>
                          <a:pt x="41" y="123"/>
                        </a:cubicBezTo>
                        <a:cubicBezTo>
                          <a:pt x="41" y="123"/>
                          <a:pt x="41" y="123"/>
                          <a:pt x="41" y="123"/>
                        </a:cubicBezTo>
                        <a:cubicBezTo>
                          <a:pt x="41" y="123"/>
                          <a:pt x="41" y="123"/>
                          <a:pt x="41" y="123"/>
                        </a:cubicBezTo>
                        <a:cubicBezTo>
                          <a:pt x="41" y="123"/>
                          <a:pt x="41" y="123"/>
                          <a:pt x="41" y="123"/>
                        </a:cubicBezTo>
                        <a:cubicBezTo>
                          <a:pt x="42" y="123"/>
                          <a:pt x="42" y="123"/>
                          <a:pt x="42" y="123"/>
                        </a:cubicBezTo>
                        <a:cubicBezTo>
                          <a:pt x="42" y="123"/>
                          <a:pt x="42" y="123"/>
                          <a:pt x="42" y="123"/>
                        </a:cubicBezTo>
                        <a:cubicBezTo>
                          <a:pt x="42" y="123"/>
                          <a:pt x="42" y="123"/>
                          <a:pt x="42" y="123"/>
                        </a:cubicBezTo>
                        <a:cubicBezTo>
                          <a:pt x="42" y="123"/>
                          <a:pt x="42" y="123"/>
                          <a:pt x="42" y="123"/>
                        </a:cubicBezTo>
                        <a:cubicBezTo>
                          <a:pt x="42" y="122"/>
                          <a:pt x="42" y="122"/>
                          <a:pt x="42" y="122"/>
                        </a:cubicBezTo>
                        <a:cubicBezTo>
                          <a:pt x="42" y="122"/>
                          <a:pt x="42" y="122"/>
                          <a:pt x="42" y="122"/>
                        </a:cubicBezTo>
                        <a:cubicBezTo>
                          <a:pt x="43" y="122"/>
                          <a:pt x="43" y="122"/>
                          <a:pt x="43" y="122"/>
                        </a:cubicBezTo>
                        <a:cubicBezTo>
                          <a:pt x="43" y="122"/>
                          <a:pt x="43" y="122"/>
                          <a:pt x="43" y="122"/>
                        </a:cubicBezTo>
                        <a:cubicBezTo>
                          <a:pt x="43" y="122"/>
                          <a:pt x="43" y="122"/>
                          <a:pt x="43" y="122"/>
                        </a:cubicBezTo>
                        <a:cubicBezTo>
                          <a:pt x="43" y="122"/>
                          <a:pt x="43" y="122"/>
                          <a:pt x="43" y="122"/>
                        </a:cubicBezTo>
                        <a:cubicBezTo>
                          <a:pt x="43" y="122"/>
                          <a:pt x="43" y="122"/>
                          <a:pt x="43" y="122"/>
                        </a:cubicBezTo>
                        <a:cubicBezTo>
                          <a:pt x="43" y="122"/>
                          <a:pt x="43" y="122"/>
                          <a:pt x="43" y="122"/>
                        </a:cubicBezTo>
                        <a:cubicBezTo>
                          <a:pt x="44" y="121"/>
                          <a:pt x="44" y="121"/>
                          <a:pt x="44" y="121"/>
                        </a:cubicBezTo>
                        <a:cubicBezTo>
                          <a:pt x="44" y="121"/>
                          <a:pt x="44" y="121"/>
                          <a:pt x="44" y="121"/>
                        </a:cubicBezTo>
                        <a:cubicBezTo>
                          <a:pt x="44" y="121"/>
                          <a:pt x="44" y="121"/>
                          <a:pt x="44" y="121"/>
                        </a:cubicBezTo>
                        <a:cubicBezTo>
                          <a:pt x="44" y="121"/>
                          <a:pt x="44" y="121"/>
                          <a:pt x="44" y="121"/>
                        </a:cubicBezTo>
                        <a:cubicBezTo>
                          <a:pt x="44" y="121"/>
                          <a:pt x="44" y="121"/>
                          <a:pt x="44" y="121"/>
                        </a:cubicBezTo>
                        <a:cubicBezTo>
                          <a:pt x="44" y="121"/>
                          <a:pt x="44" y="121"/>
                          <a:pt x="44" y="121"/>
                        </a:cubicBezTo>
                        <a:cubicBezTo>
                          <a:pt x="44" y="121"/>
                          <a:pt x="44" y="121"/>
                          <a:pt x="44" y="121"/>
                        </a:cubicBezTo>
                        <a:cubicBezTo>
                          <a:pt x="45" y="121"/>
                          <a:pt x="45" y="121"/>
                          <a:pt x="45" y="121"/>
                        </a:cubicBezTo>
                        <a:cubicBezTo>
                          <a:pt x="45" y="120"/>
                          <a:pt x="45" y="120"/>
                          <a:pt x="45" y="120"/>
                        </a:cubicBezTo>
                        <a:cubicBezTo>
                          <a:pt x="45" y="120"/>
                          <a:pt x="45" y="120"/>
                          <a:pt x="45" y="120"/>
                        </a:cubicBezTo>
                        <a:cubicBezTo>
                          <a:pt x="45" y="120"/>
                          <a:pt x="45" y="120"/>
                          <a:pt x="45" y="120"/>
                        </a:cubicBezTo>
                        <a:cubicBezTo>
                          <a:pt x="45" y="120"/>
                          <a:pt x="45" y="120"/>
                          <a:pt x="45" y="120"/>
                        </a:cubicBezTo>
                        <a:cubicBezTo>
                          <a:pt x="46" y="120"/>
                          <a:pt x="46" y="120"/>
                          <a:pt x="46" y="120"/>
                        </a:cubicBezTo>
                        <a:cubicBezTo>
                          <a:pt x="46" y="120"/>
                          <a:pt x="46" y="120"/>
                          <a:pt x="46" y="120"/>
                        </a:cubicBezTo>
                        <a:cubicBezTo>
                          <a:pt x="46" y="119"/>
                          <a:pt x="46" y="119"/>
                          <a:pt x="46" y="119"/>
                        </a:cubicBezTo>
                        <a:cubicBezTo>
                          <a:pt x="46" y="119"/>
                          <a:pt x="46" y="119"/>
                          <a:pt x="46" y="119"/>
                        </a:cubicBezTo>
                        <a:cubicBezTo>
                          <a:pt x="46" y="119"/>
                          <a:pt x="46" y="119"/>
                          <a:pt x="46" y="119"/>
                        </a:cubicBezTo>
                        <a:cubicBezTo>
                          <a:pt x="47" y="119"/>
                          <a:pt x="47" y="119"/>
                          <a:pt x="47" y="119"/>
                        </a:cubicBezTo>
                        <a:cubicBezTo>
                          <a:pt x="47" y="119"/>
                          <a:pt x="47" y="119"/>
                          <a:pt x="47" y="119"/>
                        </a:cubicBezTo>
                        <a:cubicBezTo>
                          <a:pt x="47" y="119"/>
                          <a:pt x="47" y="119"/>
                          <a:pt x="47" y="119"/>
                        </a:cubicBezTo>
                        <a:cubicBezTo>
                          <a:pt x="48" y="119"/>
                          <a:pt x="48" y="119"/>
                          <a:pt x="48" y="119"/>
                        </a:cubicBezTo>
                        <a:cubicBezTo>
                          <a:pt x="48" y="118"/>
                          <a:pt x="48" y="118"/>
                          <a:pt x="48" y="118"/>
                        </a:cubicBezTo>
                        <a:cubicBezTo>
                          <a:pt x="48" y="118"/>
                          <a:pt x="48" y="118"/>
                          <a:pt x="48" y="118"/>
                        </a:cubicBezTo>
                        <a:cubicBezTo>
                          <a:pt x="48" y="118"/>
                          <a:pt x="48" y="118"/>
                          <a:pt x="48" y="118"/>
                        </a:cubicBezTo>
                        <a:cubicBezTo>
                          <a:pt x="49" y="118"/>
                          <a:pt x="49" y="118"/>
                          <a:pt x="49" y="118"/>
                        </a:cubicBezTo>
                        <a:cubicBezTo>
                          <a:pt x="49" y="118"/>
                          <a:pt x="49" y="118"/>
                          <a:pt x="49" y="118"/>
                        </a:cubicBezTo>
                        <a:cubicBezTo>
                          <a:pt x="49" y="118"/>
                          <a:pt x="49" y="118"/>
                          <a:pt x="49" y="118"/>
                        </a:cubicBezTo>
                        <a:cubicBezTo>
                          <a:pt x="50" y="118"/>
                          <a:pt x="50" y="118"/>
                          <a:pt x="50" y="118"/>
                        </a:cubicBezTo>
                        <a:cubicBezTo>
                          <a:pt x="50" y="118"/>
                          <a:pt x="50" y="118"/>
                          <a:pt x="50" y="118"/>
                        </a:cubicBezTo>
                        <a:cubicBezTo>
                          <a:pt x="50" y="118"/>
                          <a:pt x="50" y="118"/>
                          <a:pt x="50" y="118"/>
                        </a:cubicBezTo>
                        <a:cubicBezTo>
                          <a:pt x="50" y="117"/>
                          <a:pt x="50" y="117"/>
                          <a:pt x="50" y="117"/>
                        </a:cubicBezTo>
                        <a:cubicBezTo>
                          <a:pt x="50" y="117"/>
                          <a:pt x="50" y="117"/>
                          <a:pt x="50" y="117"/>
                        </a:cubicBezTo>
                        <a:cubicBezTo>
                          <a:pt x="51" y="117"/>
                          <a:pt x="51" y="117"/>
                          <a:pt x="51" y="117"/>
                        </a:cubicBezTo>
                        <a:cubicBezTo>
                          <a:pt x="51" y="117"/>
                          <a:pt x="51" y="117"/>
                          <a:pt x="51" y="117"/>
                        </a:cubicBezTo>
                        <a:cubicBezTo>
                          <a:pt x="51" y="117"/>
                          <a:pt x="51" y="117"/>
                          <a:pt x="51" y="117"/>
                        </a:cubicBezTo>
                        <a:cubicBezTo>
                          <a:pt x="51" y="117"/>
                          <a:pt x="51" y="117"/>
                          <a:pt x="51" y="117"/>
                        </a:cubicBezTo>
                        <a:cubicBezTo>
                          <a:pt x="52" y="117"/>
                          <a:pt x="52" y="117"/>
                          <a:pt x="52" y="117"/>
                        </a:cubicBezTo>
                        <a:cubicBezTo>
                          <a:pt x="52" y="117"/>
                          <a:pt x="52" y="117"/>
                          <a:pt x="52" y="117"/>
                        </a:cubicBezTo>
                        <a:cubicBezTo>
                          <a:pt x="52" y="117"/>
                          <a:pt x="52" y="117"/>
                          <a:pt x="52" y="117"/>
                        </a:cubicBezTo>
                        <a:cubicBezTo>
                          <a:pt x="52" y="116"/>
                          <a:pt x="52" y="116"/>
                          <a:pt x="52" y="116"/>
                        </a:cubicBezTo>
                        <a:cubicBezTo>
                          <a:pt x="52" y="116"/>
                          <a:pt x="52" y="116"/>
                          <a:pt x="52" y="116"/>
                        </a:cubicBezTo>
                        <a:cubicBezTo>
                          <a:pt x="53" y="116"/>
                          <a:pt x="53" y="116"/>
                          <a:pt x="53" y="116"/>
                        </a:cubicBezTo>
                        <a:cubicBezTo>
                          <a:pt x="53" y="116"/>
                          <a:pt x="53" y="116"/>
                          <a:pt x="53" y="116"/>
                        </a:cubicBezTo>
                        <a:cubicBezTo>
                          <a:pt x="53" y="116"/>
                          <a:pt x="53" y="116"/>
                          <a:pt x="53" y="116"/>
                        </a:cubicBezTo>
                        <a:cubicBezTo>
                          <a:pt x="53" y="115"/>
                          <a:pt x="53" y="115"/>
                          <a:pt x="53" y="115"/>
                        </a:cubicBezTo>
                        <a:cubicBezTo>
                          <a:pt x="53" y="115"/>
                          <a:pt x="53" y="115"/>
                          <a:pt x="53" y="115"/>
                        </a:cubicBezTo>
                        <a:cubicBezTo>
                          <a:pt x="53" y="115"/>
                          <a:pt x="53" y="115"/>
                          <a:pt x="53" y="115"/>
                        </a:cubicBezTo>
                        <a:cubicBezTo>
                          <a:pt x="53" y="115"/>
                          <a:pt x="53" y="115"/>
                          <a:pt x="53" y="115"/>
                        </a:cubicBezTo>
                        <a:cubicBezTo>
                          <a:pt x="53" y="115"/>
                          <a:pt x="53" y="115"/>
                          <a:pt x="53" y="115"/>
                        </a:cubicBezTo>
                        <a:cubicBezTo>
                          <a:pt x="53" y="115"/>
                          <a:pt x="53" y="115"/>
                          <a:pt x="53" y="115"/>
                        </a:cubicBezTo>
                        <a:cubicBezTo>
                          <a:pt x="54" y="115"/>
                          <a:pt x="54" y="115"/>
                          <a:pt x="54" y="115"/>
                        </a:cubicBezTo>
                        <a:cubicBezTo>
                          <a:pt x="54" y="115"/>
                          <a:pt x="54" y="115"/>
                          <a:pt x="54" y="115"/>
                        </a:cubicBezTo>
                        <a:cubicBezTo>
                          <a:pt x="54" y="115"/>
                          <a:pt x="54" y="115"/>
                          <a:pt x="54" y="115"/>
                        </a:cubicBezTo>
                        <a:cubicBezTo>
                          <a:pt x="54" y="114"/>
                          <a:pt x="54" y="114"/>
                          <a:pt x="54" y="114"/>
                        </a:cubicBezTo>
                        <a:cubicBezTo>
                          <a:pt x="55" y="114"/>
                          <a:pt x="55" y="114"/>
                          <a:pt x="55" y="114"/>
                        </a:cubicBezTo>
                        <a:cubicBezTo>
                          <a:pt x="55" y="114"/>
                          <a:pt x="55" y="114"/>
                          <a:pt x="55" y="114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8" y="113"/>
                          <a:pt x="58" y="113"/>
                          <a:pt x="58" y="113"/>
                        </a:cubicBezTo>
                        <a:cubicBezTo>
                          <a:pt x="58" y="113"/>
                          <a:pt x="58" y="113"/>
                          <a:pt x="58" y="113"/>
                        </a:cubicBezTo>
                        <a:cubicBezTo>
                          <a:pt x="58" y="113"/>
                          <a:pt x="58" y="113"/>
                          <a:pt x="58" y="113"/>
                        </a:cubicBezTo>
                        <a:cubicBezTo>
                          <a:pt x="58" y="113"/>
                          <a:pt x="58" y="113"/>
                          <a:pt x="58" y="113"/>
                        </a:cubicBezTo>
                        <a:cubicBezTo>
                          <a:pt x="58" y="113"/>
                          <a:pt x="58" y="113"/>
                          <a:pt x="58" y="113"/>
                        </a:cubicBezTo>
                        <a:cubicBezTo>
                          <a:pt x="58" y="113"/>
                          <a:pt x="58" y="113"/>
                          <a:pt x="58" y="113"/>
                        </a:cubicBezTo>
                        <a:cubicBezTo>
                          <a:pt x="58" y="113"/>
                          <a:pt x="58" y="113"/>
                          <a:pt x="58" y="113"/>
                        </a:cubicBezTo>
                        <a:cubicBezTo>
                          <a:pt x="58" y="113"/>
                          <a:pt x="58" y="113"/>
                          <a:pt x="58" y="113"/>
                        </a:cubicBezTo>
                        <a:cubicBezTo>
                          <a:pt x="58" y="113"/>
                          <a:pt x="58" y="113"/>
                          <a:pt x="58" y="113"/>
                        </a:cubicBezTo>
                        <a:cubicBezTo>
                          <a:pt x="58" y="113"/>
                          <a:pt x="58" y="113"/>
                          <a:pt x="58" y="113"/>
                        </a:cubicBezTo>
                        <a:cubicBezTo>
                          <a:pt x="58" y="113"/>
                          <a:pt x="58" y="113"/>
                          <a:pt x="58" y="113"/>
                        </a:cubicBezTo>
                        <a:cubicBezTo>
                          <a:pt x="59" y="113"/>
                          <a:pt x="59" y="113"/>
                          <a:pt x="59" y="113"/>
                        </a:cubicBezTo>
                        <a:cubicBezTo>
                          <a:pt x="59" y="113"/>
                          <a:pt x="59" y="113"/>
                          <a:pt x="59" y="113"/>
                        </a:cubicBezTo>
                        <a:cubicBezTo>
                          <a:pt x="59" y="113"/>
                          <a:pt x="59" y="113"/>
                          <a:pt x="59" y="113"/>
                        </a:cubicBezTo>
                        <a:cubicBezTo>
                          <a:pt x="59" y="113"/>
                          <a:pt x="59" y="113"/>
                          <a:pt x="59" y="113"/>
                        </a:cubicBezTo>
                        <a:cubicBezTo>
                          <a:pt x="59" y="113"/>
                          <a:pt x="59" y="113"/>
                          <a:pt x="59" y="113"/>
                        </a:cubicBezTo>
                        <a:cubicBezTo>
                          <a:pt x="59" y="113"/>
                          <a:pt x="59" y="113"/>
                          <a:pt x="59" y="113"/>
                        </a:cubicBezTo>
                        <a:cubicBezTo>
                          <a:pt x="59" y="113"/>
                          <a:pt x="59" y="113"/>
                          <a:pt x="59" y="113"/>
                        </a:cubicBezTo>
                        <a:cubicBezTo>
                          <a:pt x="59" y="113"/>
                          <a:pt x="59" y="113"/>
                          <a:pt x="59" y="113"/>
                        </a:cubicBezTo>
                        <a:cubicBezTo>
                          <a:pt x="59" y="113"/>
                          <a:pt x="59" y="113"/>
                          <a:pt x="59" y="113"/>
                        </a:cubicBezTo>
                        <a:cubicBezTo>
                          <a:pt x="60" y="112"/>
                          <a:pt x="60" y="112"/>
                          <a:pt x="60" y="112"/>
                        </a:cubicBezTo>
                        <a:cubicBezTo>
                          <a:pt x="60" y="112"/>
                          <a:pt x="60" y="112"/>
                          <a:pt x="60" y="112"/>
                        </a:cubicBezTo>
                        <a:cubicBezTo>
                          <a:pt x="60" y="112"/>
                          <a:pt x="60" y="112"/>
                          <a:pt x="60" y="112"/>
                        </a:cubicBezTo>
                        <a:cubicBezTo>
                          <a:pt x="60" y="112"/>
                          <a:pt x="60" y="112"/>
                          <a:pt x="60" y="112"/>
                        </a:cubicBezTo>
                        <a:cubicBezTo>
                          <a:pt x="60" y="112"/>
                          <a:pt x="60" y="112"/>
                          <a:pt x="60" y="112"/>
                        </a:cubicBezTo>
                        <a:cubicBezTo>
                          <a:pt x="60" y="112"/>
                          <a:pt x="60" y="112"/>
                          <a:pt x="60" y="112"/>
                        </a:cubicBezTo>
                        <a:cubicBezTo>
                          <a:pt x="60" y="112"/>
                          <a:pt x="60" y="112"/>
                          <a:pt x="60" y="112"/>
                        </a:cubicBezTo>
                        <a:cubicBezTo>
                          <a:pt x="60" y="112"/>
                          <a:pt x="60" y="112"/>
                          <a:pt x="60" y="112"/>
                        </a:cubicBezTo>
                        <a:cubicBezTo>
                          <a:pt x="60" y="112"/>
                          <a:pt x="60" y="112"/>
                          <a:pt x="60" y="112"/>
                        </a:cubicBezTo>
                        <a:cubicBezTo>
                          <a:pt x="60" y="112"/>
                          <a:pt x="60" y="112"/>
                          <a:pt x="60" y="112"/>
                        </a:cubicBezTo>
                        <a:cubicBezTo>
                          <a:pt x="61" y="112"/>
                          <a:pt x="61" y="112"/>
                          <a:pt x="61" y="112"/>
                        </a:cubicBezTo>
                        <a:cubicBezTo>
                          <a:pt x="61" y="112"/>
                          <a:pt x="61" y="112"/>
                          <a:pt x="61" y="112"/>
                        </a:cubicBezTo>
                        <a:cubicBezTo>
                          <a:pt x="61" y="112"/>
                          <a:pt x="61" y="112"/>
                          <a:pt x="61" y="112"/>
                        </a:cubicBezTo>
                        <a:cubicBezTo>
                          <a:pt x="61" y="112"/>
                          <a:pt x="61" y="112"/>
                          <a:pt x="61" y="112"/>
                        </a:cubicBezTo>
                        <a:cubicBezTo>
                          <a:pt x="61" y="112"/>
                          <a:pt x="61" y="112"/>
                          <a:pt x="61" y="112"/>
                        </a:cubicBezTo>
                        <a:cubicBezTo>
                          <a:pt x="61" y="111"/>
                          <a:pt x="61" y="111"/>
                          <a:pt x="61" y="111"/>
                        </a:cubicBezTo>
                        <a:cubicBezTo>
                          <a:pt x="61" y="111"/>
                          <a:pt x="61" y="111"/>
                          <a:pt x="61" y="111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2" y="112"/>
                          <a:pt x="62" y="112"/>
                          <a:pt x="62" y="112"/>
                        </a:cubicBezTo>
                        <a:cubicBezTo>
                          <a:pt x="62" y="112"/>
                          <a:pt x="62" y="112"/>
                          <a:pt x="62" y="112"/>
                        </a:cubicBezTo>
                        <a:cubicBezTo>
                          <a:pt x="62" y="112"/>
                          <a:pt x="62" y="112"/>
                          <a:pt x="62" y="112"/>
                        </a:cubicBezTo>
                        <a:cubicBezTo>
                          <a:pt x="62" y="112"/>
                          <a:pt x="62" y="112"/>
                          <a:pt x="62" y="112"/>
                        </a:cubicBezTo>
                        <a:cubicBezTo>
                          <a:pt x="63" y="112"/>
                          <a:pt x="63" y="112"/>
                          <a:pt x="63" y="112"/>
                        </a:cubicBezTo>
                        <a:cubicBezTo>
                          <a:pt x="63" y="112"/>
                          <a:pt x="63" y="112"/>
                          <a:pt x="63" y="112"/>
                        </a:cubicBezTo>
                        <a:cubicBezTo>
                          <a:pt x="63" y="111"/>
                          <a:pt x="63" y="111"/>
                          <a:pt x="63" y="111"/>
                        </a:cubicBezTo>
                        <a:cubicBezTo>
                          <a:pt x="63" y="111"/>
                          <a:pt x="63" y="111"/>
                          <a:pt x="63" y="111"/>
                        </a:cubicBezTo>
                        <a:cubicBezTo>
                          <a:pt x="63" y="111"/>
                          <a:pt x="63" y="111"/>
                          <a:pt x="63" y="111"/>
                        </a:cubicBezTo>
                        <a:cubicBezTo>
                          <a:pt x="64" y="112"/>
                          <a:pt x="64" y="112"/>
                          <a:pt x="64" y="112"/>
                        </a:cubicBezTo>
                        <a:cubicBezTo>
                          <a:pt x="64" y="112"/>
                          <a:pt x="64" y="112"/>
                          <a:pt x="64" y="112"/>
                        </a:cubicBezTo>
                        <a:cubicBezTo>
                          <a:pt x="64" y="112"/>
                          <a:pt x="64" y="112"/>
                          <a:pt x="64" y="112"/>
                        </a:cubicBezTo>
                        <a:cubicBezTo>
                          <a:pt x="64" y="112"/>
                          <a:pt x="64" y="112"/>
                          <a:pt x="64" y="112"/>
                        </a:cubicBezTo>
                        <a:cubicBezTo>
                          <a:pt x="64" y="112"/>
                          <a:pt x="64" y="112"/>
                          <a:pt x="64" y="112"/>
                        </a:cubicBezTo>
                        <a:cubicBezTo>
                          <a:pt x="64" y="112"/>
                          <a:pt x="64" y="112"/>
                          <a:pt x="64" y="112"/>
                        </a:cubicBezTo>
                        <a:cubicBezTo>
                          <a:pt x="65" y="112"/>
                          <a:pt x="65" y="112"/>
                          <a:pt x="65" y="112"/>
                        </a:cubicBezTo>
                        <a:cubicBezTo>
                          <a:pt x="65" y="112"/>
                          <a:pt x="65" y="112"/>
                          <a:pt x="65" y="112"/>
                        </a:cubicBezTo>
                        <a:cubicBezTo>
                          <a:pt x="65" y="111"/>
                          <a:pt x="65" y="111"/>
                          <a:pt x="65" y="111"/>
                        </a:cubicBezTo>
                        <a:cubicBezTo>
                          <a:pt x="65" y="111"/>
                          <a:pt x="65" y="111"/>
                          <a:pt x="65" y="111"/>
                        </a:cubicBezTo>
                        <a:cubicBezTo>
                          <a:pt x="65" y="111"/>
                          <a:pt x="65" y="111"/>
                          <a:pt x="65" y="111"/>
                        </a:cubicBezTo>
                        <a:cubicBezTo>
                          <a:pt x="65" y="111"/>
                          <a:pt x="65" y="111"/>
                          <a:pt x="65" y="111"/>
                        </a:cubicBezTo>
                        <a:cubicBezTo>
                          <a:pt x="66" y="111"/>
                          <a:pt x="66" y="111"/>
                          <a:pt x="66" y="111"/>
                        </a:cubicBezTo>
                        <a:cubicBezTo>
                          <a:pt x="66" y="111"/>
                          <a:pt x="66" y="111"/>
                          <a:pt x="66" y="111"/>
                        </a:cubicBezTo>
                        <a:cubicBezTo>
                          <a:pt x="66" y="111"/>
                          <a:pt x="66" y="111"/>
                          <a:pt x="66" y="111"/>
                        </a:cubicBezTo>
                        <a:cubicBezTo>
                          <a:pt x="66" y="111"/>
                          <a:pt x="66" y="111"/>
                          <a:pt x="66" y="111"/>
                        </a:cubicBezTo>
                        <a:cubicBezTo>
                          <a:pt x="66" y="111"/>
                          <a:pt x="66" y="111"/>
                          <a:pt x="66" y="111"/>
                        </a:cubicBezTo>
                        <a:cubicBezTo>
                          <a:pt x="66" y="111"/>
                          <a:pt x="66" y="111"/>
                          <a:pt x="66" y="111"/>
                        </a:cubicBezTo>
                        <a:cubicBezTo>
                          <a:pt x="66" y="111"/>
                          <a:pt x="66" y="111"/>
                          <a:pt x="66" y="111"/>
                        </a:cubicBezTo>
                        <a:cubicBezTo>
                          <a:pt x="66" y="111"/>
                          <a:pt x="66" y="111"/>
                          <a:pt x="66" y="111"/>
                        </a:cubicBezTo>
                        <a:cubicBezTo>
                          <a:pt x="67" y="110"/>
                          <a:pt x="67" y="110"/>
                          <a:pt x="67" y="110"/>
                        </a:cubicBezTo>
                        <a:cubicBezTo>
                          <a:pt x="67" y="110"/>
                          <a:pt x="67" y="110"/>
                          <a:pt x="67" y="110"/>
                        </a:cubicBezTo>
                        <a:cubicBezTo>
                          <a:pt x="67" y="110"/>
                          <a:pt x="67" y="110"/>
                          <a:pt x="67" y="110"/>
                        </a:cubicBezTo>
                        <a:cubicBezTo>
                          <a:pt x="67" y="110"/>
                          <a:pt x="67" y="110"/>
                          <a:pt x="67" y="110"/>
                        </a:cubicBezTo>
                        <a:cubicBezTo>
                          <a:pt x="67" y="110"/>
                          <a:pt x="67" y="110"/>
                          <a:pt x="67" y="110"/>
                        </a:cubicBezTo>
                        <a:cubicBezTo>
                          <a:pt x="67" y="110"/>
                          <a:pt x="67" y="110"/>
                          <a:pt x="67" y="110"/>
                        </a:cubicBezTo>
                        <a:cubicBezTo>
                          <a:pt x="68" y="111"/>
                          <a:pt x="68" y="111"/>
                          <a:pt x="68" y="111"/>
                        </a:cubicBezTo>
                        <a:cubicBezTo>
                          <a:pt x="68" y="111"/>
                          <a:pt x="68" y="111"/>
                          <a:pt x="68" y="111"/>
                        </a:cubicBezTo>
                        <a:cubicBezTo>
                          <a:pt x="68" y="111"/>
                          <a:pt x="68" y="111"/>
                          <a:pt x="68" y="111"/>
                        </a:cubicBezTo>
                        <a:cubicBezTo>
                          <a:pt x="68" y="111"/>
                          <a:pt x="68" y="111"/>
                          <a:pt x="68" y="111"/>
                        </a:cubicBezTo>
                        <a:cubicBezTo>
                          <a:pt x="68" y="111"/>
                          <a:pt x="68" y="111"/>
                          <a:pt x="68" y="111"/>
                        </a:cubicBezTo>
                        <a:cubicBezTo>
                          <a:pt x="68" y="111"/>
                          <a:pt x="68" y="111"/>
                          <a:pt x="68" y="111"/>
                        </a:cubicBezTo>
                        <a:cubicBezTo>
                          <a:pt x="68" y="111"/>
                          <a:pt x="68" y="111"/>
                          <a:pt x="68" y="111"/>
                        </a:cubicBezTo>
                        <a:cubicBezTo>
                          <a:pt x="68" y="111"/>
                          <a:pt x="68" y="111"/>
                          <a:pt x="68" y="111"/>
                        </a:cubicBezTo>
                        <a:cubicBezTo>
                          <a:pt x="69" y="111"/>
                          <a:pt x="69" y="111"/>
                          <a:pt x="69" y="111"/>
                        </a:cubicBezTo>
                        <a:cubicBezTo>
                          <a:pt x="69" y="111"/>
                          <a:pt x="69" y="111"/>
                          <a:pt x="69" y="111"/>
                        </a:cubicBezTo>
                        <a:cubicBezTo>
                          <a:pt x="69" y="111"/>
                          <a:pt x="69" y="111"/>
                          <a:pt x="69" y="111"/>
                        </a:cubicBezTo>
                        <a:cubicBezTo>
                          <a:pt x="69" y="111"/>
                          <a:pt x="69" y="111"/>
                          <a:pt x="69" y="111"/>
                        </a:cubicBezTo>
                        <a:cubicBezTo>
                          <a:pt x="69" y="110"/>
                          <a:pt x="69" y="110"/>
                          <a:pt x="69" y="110"/>
                        </a:cubicBezTo>
                        <a:cubicBezTo>
                          <a:pt x="69" y="110"/>
                          <a:pt x="69" y="110"/>
                          <a:pt x="69" y="110"/>
                        </a:cubicBezTo>
                        <a:cubicBezTo>
                          <a:pt x="70" y="110"/>
                          <a:pt x="70" y="110"/>
                          <a:pt x="70" y="110"/>
                        </a:cubicBezTo>
                        <a:cubicBezTo>
                          <a:pt x="70" y="110"/>
                          <a:pt x="70" y="110"/>
                          <a:pt x="70" y="110"/>
                        </a:cubicBezTo>
                        <a:cubicBezTo>
                          <a:pt x="70" y="110"/>
                          <a:pt x="70" y="110"/>
                          <a:pt x="70" y="110"/>
                        </a:cubicBezTo>
                        <a:cubicBezTo>
                          <a:pt x="70" y="110"/>
                          <a:pt x="70" y="110"/>
                          <a:pt x="70" y="110"/>
                        </a:cubicBezTo>
                        <a:cubicBezTo>
                          <a:pt x="70" y="110"/>
                          <a:pt x="70" y="110"/>
                          <a:pt x="70" y="110"/>
                        </a:cubicBezTo>
                        <a:cubicBezTo>
                          <a:pt x="70" y="110"/>
                          <a:pt x="70" y="110"/>
                          <a:pt x="70" y="110"/>
                        </a:cubicBezTo>
                        <a:cubicBezTo>
                          <a:pt x="70" y="110"/>
                          <a:pt x="70" y="110"/>
                          <a:pt x="70" y="110"/>
                        </a:cubicBezTo>
                        <a:cubicBezTo>
                          <a:pt x="71" y="110"/>
                          <a:pt x="71" y="110"/>
                          <a:pt x="71" y="110"/>
                        </a:cubicBezTo>
                        <a:cubicBezTo>
                          <a:pt x="71" y="110"/>
                          <a:pt x="71" y="110"/>
                          <a:pt x="71" y="110"/>
                        </a:cubicBezTo>
                        <a:cubicBezTo>
                          <a:pt x="71" y="110"/>
                          <a:pt x="71" y="110"/>
                          <a:pt x="71" y="110"/>
                        </a:cubicBezTo>
                        <a:cubicBezTo>
                          <a:pt x="71" y="110"/>
                          <a:pt x="71" y="110"/>
                          <a:pt x="71" y="110"/>
                        </a:cubicBezTo>
                        <a:cubicBezTo>
                          <a:pt x="71" y="110"/>
                          <a:pt x="71" y="110"/>
                          <a:pt x="71" y="110"/>
                        </a:cubicBezTo>
                        <a:cubicBezTo>
                          <a:pt x="71" y="110"/>
                          <a:pt x="71" y="110"/>
                          <a:pt x="71" y="110"/>
                        </a:cubicBezTo>
                        <a:cubicBezTo>
                          <a:pt x="72" y="110"/>
                          <a:pt x="72" y="110"/>
                          <a:pt x="72" y="110"/>
                        </a:cubicBezTo>
                        <a:cubicBezTo>
                          <a:pt x="72" y="110"/>
                          <a:pt x="72" y="110"/>
                          <a:pt x="72" y="110"/>
                        </a:cubicBezTo>
                        <a:cubicBezTo>
                          <a:pt x="72" y="110"/>
                          <a:pt x="72" y="110"/>
                          <a:pt x="72" y="110"/>
                        </a:cubicBezTo>
                        <a:cubicBezTo>
                          <a:pt x="72" y="110"/>
                          <a:pt x="72" y="110"/>
                          <a:pt x="72" y="110"/>
                        </a:cubicBezTo>
                        <a:cubicBezTo>
                          <a:pt x="72" y="110"/>
                          <a:pt x="72" y="110"/>
                          <a:pt x="72" y="110"/>
                        </a:cubicBezTo>
                        <a:cubicBezTo>
                          <a:pt x="73" y="110"/>
                          <a:pt x="73" y="110"/>
                          <a:pt x="73" y="110"/>
                        </a:cubicBezTo>
                        <a:cubicBezTo>
                          <a:pt x="73" y="110"/>
                          <a:pt x="73" y="110"/>
                          <a:pt x="73" y="110"/>
                        </a:cubicBezTo>
                        <a:cubicBezTo>
                          <a:pt x="73" y="110"/>
                          <a:pt x="73" y="110"/>
                          <a:pt x="73" y="110"/>
                        </a:cubicBezTo>
                        <a:cubicBezTo>
                          <a:pt x="73" y="110"/>
                          <a:pt x="73" y="110"/>
                          <a:pt x="73" y="110"/>
                        </a:cubicBezTo>
                        <a:cubicBezTo>
                          <a:pt x="73" y="110"/>
                          <a:pt x="73" y="110"/>
                          <a:pt x="73" y="110"/>
                        </a:cubicBezTo>
                        <a:cubicBezTo>
                          <a:pt x="74" y="110"/>
                          <a:pt x="74" y="110"/>
                          <a:pt x="74" y="110"/>
                        </a:cubicBezTo>
                        <a:cubicBezTo>
                          <a:pt x="74" y="110"/>
                          <a:pt x="74" y="110"/>
                          <a:pt x="74" y="110"/>
                        </a:cubicBezTo>
                        <a:cubicBezTo>
                          <a:pt x="74" y="110"/>
                          <a:pt x="74" y="110"/>
                          <a:pt x="74" y="110"/>
                        </a:cubicBezTo>
                        <a:cubicBezTo>
                          <a:pt x="74" y="110"/>
                          <a:pt x="74" y="110"/>
                          <a:pt x="74" y="110"/>
                        </a:cubicBezTo>
                        <a:cubicBezTo>
                          <a:pt x="74" y="110"/>
                          <a:pt x="74" y="110"/>
                          <a:pt x="74" y="110"/>
                        </a:cubicBezTo>
                        <a:cubicBezTo>
                          <a:pt x="74" y="110"/>
                          <a:pt x="74" y="110"/>
                          <a:pt x="74" y="110"/>
                        </a:cubicBezTo>
                        <a:cubicBezTo>
                          <a:pt x="74" y="110"/>
                          <a:pt x="74" y="110"/>
                          <a:pt x="74" y="110"/>
                        </a:cubicBezTo>
                        <a:cubicBezTo>
                          <a:pt x="75" y="110"/>
                          <a:pt x="75" y="110"/>
                          <a:pt x="75" y="110"/>
                        </a:cubicBezTo>
                        <a:cubicBezTo>
                          <a:pt x="75" y="110"/>
                          <a:pt x="75" y="110"/>
                          <a:pt x="75" y="110"/>
                        </a:cubicBezTo>
                        <a:cubicBezTo>
                          <a:pt x="75" y="110"/>
                          <a:pt x="75" y="110"/>
                          <a:pt x="75" y="110"/>
                        </a:cubicBezTo>
                        <a:cubicBezTo>
                          <a:pt x="75" y="110"/>
                          <a:pt x="75" y="110"/>
                          <a:pt x="75" y="110"/>
                        </a:cubicBezTo>
                        <a:cubicBezTo>
                          <a:pt x="75" y="110"/>
                          <a:pt x="75" y="110"/>
                          <a:pt x="75" y="110"/>
                        </a:cubicBezTo>
                        <a:cubicBezTo>
                          <a:pt x="75" y="110"/>
                          <a:pt x="75" y="110"/>
                          <a:pt x="75" y="110"/>
                        </a:cubicBezTo>
                        <a:cubicBezTo>
                          <a:pt x="76" y="110"/>
                          <a:pt x="76" y="110"/>
                          <a:pt x="76" y="110"/>
                        </a:cubicBezTo>
                        <a:cubicBezTo>
                          <a:pt x="76" y="110"/>
                          <a:pt x="76" y="110"/>
                          <a:pt x="76" y="110"/>
                        </a:cubicBezTo>
                        <a:cubicBezTo>
                          <a:pt x="76" y="110"/>
                          <a:pt x="76" y="110"/>
                          <a:pt x="76" y="110"/>
                        </a:cubicBezTo>
                        <a:cubicBezTo>
                          <a:pt x="76" y="110"/>
                          <a:pt x="76" y="110"/>
                          <a:pt x="76" y="110"/>
                        </a:cubicBezTo>
                        <a:cubicBezTo>
                          <a:pt x="76" y="110"/>
                          <a:pt x="76" y="110"/>
                          <a:pt x="76" y="110"/>
                        </a:cubicBezTo>
                        <a:cubicBezTo>
                          <a:pt x="76" y="110"/>
                          <a:pt x="76" y="110"/>
                          <a:pt x="76" y="110"/>
                        </a:cubicBezTo>
                        <a:cubicBezTo>
                          <a:pt x="76" y="110"/>
                          <a:pt x="76" y="110"/>
                          <a:pt x="76" y="110"/>
                        </a:cubicBezTo>
                        <a:cubicBezTo>
                          <a:pt x="76" y="110"/>
                          <a:pt x="76" y="110"/>
                          <a:pt x="76" y="110"/>
                        </a:cubicBezTo>
                        <a:cubicBezTo>
                          <a:pt x="76" y="110"/>
                          <a:pt x="76" y="110"/>
                          <a:pt x="76" y="110"/>
                        </a:cubicBezTo>
                        <a:cubicBezTo>
                          <a:pt x="76" y="110"/>
                          <a:pt x="76" y="110"/>
                          <a:pt x="76" y="110"/>
                        </a:cubicBezTo>
                        <a:cubicBezTo>
                          <a:pt x="76" y="110"/>
                          <a:pt x="76" y="110"/>
                          <a:pt x="76" y="110"/>
                        </a:cubicBezTo>
                        <a:cubicBezTo>
                          <a:pt x="76" y="110"/>
                          <a:pt x="76" y="110"/>
                          <a:pt x="76" y="110"/>
                        </a:cubicBezTo>
                        <a:cubicBezTo>
                          <a:pt x="76" y="110"/>
                          <a:pt x="76" y="110"/>
                          <a:pt x="76" y="110"/>
                        </a:cubicBezTo>
                        <a:cubicBezTo>
                          <a:pt x="76" y="110"/>
                          <a:pt x="76" y="110"/>
                          <a:pt x="76" y="110"/>
                        </a:cubicBezTo>
                        <a:cubicBezTo>
                          <a:pt x="77" y="110"/>
                          <a:pt x="77" y="110"/>
                          <a:pt x="77" y="110"/>
                        </a:cubicBezTo>
                        <a:cubicBezTo>
                          <a:pt x="77" y="110"/>
                          <a:pt x="77" y="110"/>
                          <a:pt x="77" y="110"/>
                        </a:cubicBezTo>
                        <a:cubicBezTo>
                          <a:pt x="77" y="110"/>
                          <a:pt x="77" y="110"/>
                          <a:pt x="77" y="110"/>
                        </a:cubicBezTo>
                        <a:cubicBezTo>
                          <a:pt x="77" y="110"/>
                          <a:pt x="77" y="110"/>
                          <a:pt x="77" y="110"/>
                        </a:cubicBezTo>
                        <a:cubicBezTo>
                          <a:pt x="77" y="110"/>
                          <a:pt x="77" y="110"/>
                          <a:pt x="77" y="110"/>
                        </a:cubicBezTo>
                        <a:cubicBezTo>
                          <a:pt x="77" y="110"/>
                          <a:pt x="77" y="110"/>
                          <a:pt x="77" y="110"/>
                        </a:cubicBezTo>
                        <a:cubicBezTo>
                          <a:pt x="77" y="110"/>
                          <a:pt x="77" y="110"/>
                          <a:pt x="77" y="110"/>
                        </a:cubicBezTo>
                        <a:cubicBezTo>
                          <a:pt x="77" y="109"/>
                          <a:pt x="77" y="109"/>
                          <a:pt x="77" y="109"/>
                        </a:cubicBezTo>
                        <a:cubicBezTo>
                          <a:pt x="77" y="109"/>
                          <a:pt x="77" y="109"/>
                          <a:pt x="77" y="109"/>
                        </a:cubicBezTo>
                        <a:cubicBezTo>
                          <a:pt x="77" y="109"/>
                          <a:pt x="77" y="109"/>
                          <a:pt x="77" y="109"/>
                        </a:cubicBezTo>
                        <a:cubicBezTo>
                          <a:pt x="77" y="109"/>
                          <a:pt x="77" y="109"/>
                          <a:pt x="77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8" y="109"/>
                          <a:pt x="78" y="109"/>
                          <a:pt x="78" y="109"/>
                        </a:cubicBezTo>
                        <a:cubicBezTo>
                          <a:pt x="79" y="109"/>
                          <a:pt x="79" y="109"/>
                          <a:pt x="79" y="109"/>
                        </a:cubicBezTo>
                        <a:cubicBezTo>
                          <a:pt x="79" y="108"/>
                          <a:pt x="79" y="108"/>
                          <a:pt x="79" y="108"/>
                        </a:cubicBezTo>
                        <a:cubicBezTo>
                          <a:pt x="79" y="108"/>
                          <a:pt x="79" y="108"/>
                          <a:pt x="79" y="108"/>
                        </a:cubicBezTo>
                        <a:cubicBezTo>
                          <a:pt x="79" y="108"/>
                          <a:pt x="79" y="108"/>
                          <a:pt x="79" y="108"/>
                        </a:cubicBezTo>
                        <a:cubicBezTo>
                          <a:pt x="79" y="108"/>
                          <a:pt x="79" y="108"/>
                          <a:pt x="79" y="108"/>
                        </a:cubicBezTo>
                        <a:cubicBezTo>
                          <a:pt x="79" y="108"/>
                          <a:pt x="79" y="108"/>
                          <a:pt x="79" y="108"/>
                        </a:cubicBezTo>
                        <a:cubicBezTo>
                          <a:pt x="79" y="108"/>
                          <a:pt x="79" y="108"/>
                          <a:pt x="79" y="108"/>
                        </a:cubicBezTo>
                        <a:cubicBezTo>
                          <a:pt x="79" y="108"/>
                          <a:pt x="79" y="108"/>
                          <a:pt x="79" y="108"/>
                        </a:cubicBezTo>
                        <a:cubicBezTo>
                          <a:pt x="79" y="108"/>
                          <a:pt x="79" y="108"/>
                          <a:pt x="79" y="108"/>
                        </a:cubicBezTo>
                        <a:cubicBezTo>
                          <a:pt x="79" y="108"/>
                          <a:pt x="79" y="108"/>
                          <a:pt x="79" y="108"/>
                        </a:cubicBezTo>
                        <a:cubicBezTo>
                          <a:pt x="79" y="108"/>
                          <a:pt x="79" y="108"/>
                          <a:pt x="79" y="108"/>
                        </a:cubicBezTo>
                        <a:cubicBezTo>
                          <a:pt x="79" y="108"/>
                          <a:pt x="80" y="108"/>
                          <a:pt x="80" y="108"/>
                        </a:cubicBezTo>
                        <a:cubicBezTo>
                          <a:pt x="81" y="107"/>
                          <a:pt x="81" y="107"/>
                          <a:pt x="81" y="107"/>
                        </a:cubicBezTo>
                        <a:cubicBezTo>
                          <a:pt x="82" y="106"/>
                          <a:pt x="82" y="106"/>
                          <a:pt x="82" y="106"/>
                        </a:cubicBezTo>
                        <a:cubicBezTo>
                          <a:pt x="82" y="106"/>
                          <a:pt x="82" y="106"/>
                          <a:pt x="82" y="106"/>
                        </a:cubicBezTo>
                        <a:cubicBezTo>
                          <a:pt x="82" y="106"/>
                          <a:pt x="82" y="106"/>
                          <a:pt x="82" y="106"/>
                        </a:cubicBezTo>
                        <a:cubicBezTo>
                          <a:pt x="82" y="106"/>
                          <a:pt x="82" y="106"/>
                          <a:pt x="82" y="106"/>
                        </a:cubicBezTo>
                        <a:cubicBezTo>
                          <a:pt x="83" y="106"/>
                          <a:pt x="83" y="106"/>
                          <a:pt x="83" y="106"/>
                        </a:cubicBezTo>
                        <a:cubicBezTo>
                          <a:pt x="83" y="106"/>
                          <a:pt x="83" y="106"/>
                          <a:pt x="83" y="106"/>
                        </a:cubicBezTo>
                        <a:cubicBezTo>
                          <a:pt x="83" y="106"/>
                          <a:pt x="83" y="106"/>
                          <a:pt x="83" y="106"/>
                        </a:cubicBezTo>
                        <a:cubicBezTo>
                          <a:pt x="83" y="106"/>
                          <a:pt x="83" y="106"/>
                          <a:pt x="83" y="106"/>
                        </a:cubicBezTo>
                        <a:cubicBezTo>
                          <a:pt x="83" y="106"/>
                          <a:pt x="83" y="106"/>
                          <a:pt x="83" y="106"/>
                        </a:cubicBezTo>
                        <a:cubicBezTo>
                          <a:pt x="83" y="105"/>
                          <a:pt x="83" y="105"/>
                          <a:pt x="83" y="105"/>
                        </a:cubicBezTo>
                        <a:cubicBezTo>
                          <a:pt x="84" y="105"/>
                          <a:pt x="84" y="105"/>
                          <a:pt x="84" y="105"/>
                        </a:cubicBezTo>
                        <a:cubicBezTo>
                          <a:pt x="84" y="105"/>
                          <a:pt x="84" y="105"/>
                          <a:pt x="84" y="105"/>
                        </a:cubicBezTo>
                        <a:cubicBezTo>
                          <a:pt x="84" y="105"/>
                          <a:pt x="84" y="105"/>
                          <a:pt x="84" y="105"/>
                        </a:cubicBezTo>
                        <a:cubicBezTo>
                          <a:pt x="84" y="105"/>
                          <a:pt x="84" y="105"/>
                          <a:pt x="84" y="105"/>
                        </a:cubicBezTo>
                        <a:cubicBezTo>
                          <a:pt x="84" y="105"/>
                          <a:pt x="84" y="105"/>
                          <a:pt x="84" y="105"/>
                        </a:cubicBezTo>
                        <a:cubicBezTo>
                          <a:pt x="84" y="105"/>
                          <a:pt x="84" y="105"/>
                          <a:pt x="84" y="105"/>
                        </a:cubicBezTo>
                        <a:cubicBezTo>
                          <a:pt x="84" y="104"/>
                          <a:pt x="84" y="104"/>
                          <a:pt x="84" y="104"/>
                        </a:cubicBezTo>
                        <a:cubicBezTo>
                          <a:pt x="84" y="104"/>
                          <a:pt x="84" y="104"/>
                          <a:pt x="84" y="104"/>
                        </a:cubicBezTo>
                        <a:cubicBezTo>
                          <a:pt x="84" y="104"/>
                          <a:pt x="84" y="104"/>
                          <a:pt x="84" y="104"/>
                        </a:cubicBezTo>
                        <a:cubicBezTo>
                          <a:pt x="84" y="104"/>
                          <a:pt x="84" y="104"/>
                          <a:pt x="84" y="104"/>
                        </a:cubicBezTo>
                        <a:cubicBezTo>
                          <a:pt x="84" y="104"/>
                          <a:pt x="84" y="104"/>
                          <a:pt x="84" y="104"/>
                        </a:cubicBezTo>
                        <a:cubicBezTo>
                          <a:pt x="84" y="104"/>
                          <a:pt x="84" y="104"/>
                          <a:pt x="84" y="104"/>
                        </a:cubicBezTo>
                        <a:cubicBezTo>
                          <a:pt x="84" y="104"/>
                          <a:pt x="84" y="104"/>
                          <a:pt x="84" y="104"/>
                        </a:cubicBezTo>
                        <a:cubicBezTo>
                          <a:pt x="85" y="104"/>
                          <a:pt x="85" y="104"/>
                          <a:pt x="85" y="104"/>
                        </a:cubicBezTo>
                        <a:cubicBezTo>
                          <a:pt x="85" y="104"/>
                          <a:pt x="84" y="104"/>
                          <a:pt x="84" y="104"/>
                        </a:cubicBezTo>
                        <a:cubicBezTo>
                          <a:pt x="84" y="104"/>
                          <a:pt x="84" y="104"/>
                          <a:pt x="84" y="104"/>
                        </a:cubicBezTo>
                        <a:cubicBezTo>
                          <a:pt x="84" y="103"/>
                          <a:pt x="84" y="103"/>
                          <a:pt x="84" y="103"/>
                        </a:cubicBezTo>
                        <a:cubicBezTo>
                          <a:pt x="84" y="103"/>
                          <a:pt x="84" y="103"/>
                          <a:pt x="84" y="103"/>
                        </a:cubicBezTo>
                        <a:cubicBezTo>
                          <a:pt x="84" y="103"/>
                          <a:pt x="84" y="103"/>
                          <a:pt x="84" y="103"/>
                        </a:cubicBezTo>
                        <a:cubicBezTo>
                          <a:pt x="84" y="103"/>
                          <a:pt x="84" y="103"/>
                          <a:pt x="84" y="103"/>
                        </a:cubicBezTo>
                        <a:cubicBezTo>
                          <a:pt x="84" y="103"/>
                          <a:pt x="84" y="103"/>
                          <a:pt x="84" y="103"/>
                        </a:cubicBezTo>
                        <a:cubicBezTo>
                          <a:pt x="84" y="103"/>
                          <a:pt x="84" y="103"/>
                          <a:pt x="84" y="103"/>
                        </a:cubicBezTo>
                        <a:cubicBezTo>
                          <a:pt x="84" y="103"/>
                          <a:pt x="84" y="103"/>
                          <a:pt x="84" y="103"/>
                        </a:cubicBezTo>
                        <a:cubicBezTo>
                          <a:pt x="84" y="103"/>
                          <a:pt x="84" y="103"/>
                          <a:pt x="84" y="103"/>
                        </a:cubicBezTo>
                        <a:cubicBezTo>
                          <a:pt x="84" y="103"/>
                          <a:pt x="84" y="103"/>
                          <a:pt x="84" y="103"/>
                        </a:cubicBezTo>
                        <a:cubicBezTo>
                          <a:pt x="84" y="103"/>
                          <a:pt x="84" y="103"/>
                          <a:pt x="84" y="103"/>
                        </a:cubicBezTo>
                        <a:cubicBezTo>
                          <a:pt x="84" y="103"/>
                          <a:pt x="84" y="103"/>
                          <a:pt x="84" y="103"/>
                        </a:cubicBezTo>
                        <a:cubicBezTo>
                          <a:pt x="84" y="103"/>
                          <a:pt x="84" y="103"/>
                          <a:pt x="84" y="103"/>
                        </a:cubicBezTo>
                        <a:cubicBezTo>
                          <a:pt x="84" y="103"/>
                          <a:pt x="84" y="103"/>
                          <a:pt x="84" y="103"/>
                        </a:cubicBezTo>
                        <a:cubicBezTo>
                          <a:pt x="84" y="102"/>
                          <a:pt x="84" y="102"/>
                          <a:pt x="84" y="102"/>
                        </a:cubicBezTo>
                        <a:cubicBezTo>
                          <a:pt x="84" y="102"/>
                          <a:pt x="84" y="102"/>
                          <a:pt x="84" y="102"/>
                        </a:cubicBezTo>
                        <a:cubicBezTo>
                          <a:pt x="84" y="102"/>
                          <a:pt x="84" y="102"/>
                          <a:pt x="84" y="102"/>
                        </a:cubicBezTo>
                        <a:cubicBezTo>
                          <a:pt x="84" y="102"/>
                          <a:pt x="84" y="102"/>
                          <a:pt x="84" y="102"/>
                        </a:cubicBezTo>
                        <a:cubicBezTo>
                          <a:pt x="84" y="102"/>
                          <a:pt x="84" y="102"/>
                          <a:pt x="84" y="102"/>
                        </a:cubicBezTo>
                        <a:cubicBezTo>
                          <a:pt x="84" y="102"/>
                          <a:pt x="84" y="102"/>
                          <a:pt x="84" y="102"/>
                        </a:cubicBezTo>
                        <a:cubicBezTo>
                          <a:pt x="84" y="102"/>
                          <a:pt x="84" y="102"/>
                          <a:pt x="84" y="102"/>
                        </a:cubicBezTo>
                        <a:cubicBezTo>
                          <a:pt x="84" y="102"/>
                          <a:pt x="84" y="102"/>
                          <a:pt x="84" y="102"/>
                        </a:cubicBezTo>
                        <a:cubicBezTo>
                          <a:pt x="84" y="102"/>
                          <a:pt x="84" y="102"/>
                          <a:pt x="84" y="102"/>
                        </a:cubicBezTo>
                        <a:cubicBezTo>
                          <a:pt x="85" y="102"/>
                          <a:pt x="85" y="102"/>
                          <a:pt x="85" y="102"/>
                        </a:cubicBezTo>
                        <a:cubicBezTo>
                          <a:pt x="85" y="102"/>
                          <a:pt x="85" y="102"/>
                          <a:pt x="85" y="102"/>
                        </a:cubicBezTo>
                        <a:cubicBezTo>
                          <a:pt x="85" y="102"/>
                          <a:pt x="85" y="102"/>
                          <a:pt x="85" y="102"/>
                        </a:cubicBezTo>
                        <a:cubicBezTo>
                          <a:pt x="85" y="102"/>
                          <a:pt x="85" y="102"/>
                          <a:pt x="85" y="102"/>
                        </a:cubicBezTo>
                        <a:cubicBezTo>
                          <a:pt x="85" y="102"/>
                          <a:pt x="85" y="102"/>
                          <a:pt x="85" y="102"/>
                        </a:cubicBezTo>
                        <a:cubicBezTo>
                          <a:pt x="85" y="102"/>
                          <a:pt x="85" y="102"/>
                          <a:pt x="85" y="102"/>
                        </a:cubicBezTo>
                        <a:cubicBezTo>
                          <a:pt x="85" y="102"/>
                          <a:pt x="85" y="102"/>
                          <a:pt x="85" y="102"/>
                        </a:cubicBezTo>
                        <a:cubicBezTo>
                          <a:pt x="85" y="102"/>
                          <a:pt x="85" y="102"/>
                          <a:pt x="85" y="102"/>
                        </a:cubicBezTo>
                        <a:cubicBezTo>
                          <a:pt x="85" y="102"/>
                          <a:pt x="85" y="102"/>
                          <a:pt x="85" y="102"/>
                        </a:cubicBezTo>
                        <a:cubicBezTo>
                          <a:pt x="85" y="102"/>
                          <a:pt x="85" y="102"/>
                          <a:pt x="85" y="102"/>
                        </a:cubicBezTo>
                        <a:cubicBezTo>
                          <a:pt x="85" y="102"/>
                          <a:pt x="85" y="102"/>
                          <a:pt x="85" y="102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5" y="101"/>
                          <a:pt x="85" y="101"/>
                          <a:pt x="85" y="101"/>
                        </a:cubicBezTo>
                        <a:cubicBezTo>
                          <a:pt x="86" y="101"/>
                          <a:pt x="86" y="101"/>
                          <a:pt x="86" y="101"/>
                        </a:cubicBezTo>
                        <a:cubicBezTo>
                          <a:pt x="86" y="101"/>
                          <a:pt x="86" y="101"/>
                          <a:pt x="86" y="101"/>
                        </a:cubicBezTo>
                        <a:cubicBezTo>
                          <a:pt x="86" y="100"/>
                          <a:pt x="86" y="100"/>
                          <a:pt x="86" y="100"/>
                        </a:cubicBezTo>
                        <a:cubicBezTo>
                          <a:pt x="86" y="100"/>
                          <a:pt x="86" y="100"/>
                          <a:pt x="86" y="100"/>
                        </a:cubicBezTo>
                        <a:cubicBezTo>
                          <a:pt x="86" y="100"/>
                          <a:pt x="86" y="100"/>
                          <a:pt x="86" y="100"/>
                        </a:cubicBezTo>
                        <a:cubicBezTo>
                          <a:pt x="86" y="100"/>
                          <a:pt x="86" y="100"/>
                          <a:pt x="86" y="100"/>
                        </a:cubicBezTo>
                        <a:cubicBezTo>
                          <a:pt x="86" y="100"/>
                          <a:pt x="86" y="100"/>
                          <a:pt x="86" y="100"/>
                        </a:cubicBezTo>
                        <a:cubicBezTo>
                          <a:pt x="86" y="100"/>
                          <a:pt x="86" y="100"/>
                          <a:pt x="86" y="100"/>
                        </a:cubicBezTo>
                        <a:cubicBezTo>
                          <a:pt x="86" y="100"/>
                          <a:pt x="86" y="100"/>
                          <a:pt x="86" y="100"/>
                        </a:cubicBezTo>
                        <a:cubicBezTo>
                          <a:pt x="86" y="100"/>
                          <a:pt x="86" y="100"/>
                          <a:pt x="86" y="100"/>
                        </a:cubicBezTo>
                        <a:cubicBezTo>
                          <a:pt x="86" y="100"/>
                          <a:pt x="86" y="100"/>
                          <a:pt x="86" y="100"/>
                        </a:cubicBezTo>
                        <a:cubicBezTo>
                          <a:pt x="86" y="100"/>
                          <a:pt x="86" y="100"/>
                          <a:pt x="86" y="100"/>
                        </a:cubicBezTo>
                        <a:cubicBezTo>
                          <a:pt x="86" y="100"/>
                          <a:pt x="86" y="100"/>
                          <a:pt x="86" y="100"/>
                        </a:cubicBezTo>
                        <a:cubicBezTo>
                          <a:pt x="86" y="100"/>
                          <a:pt x="86" y="100"/>
                          <a:pt x="86" y="100"/>
                        </a:cubicBezTo>
                        <a:cubicBezTo>
                          <a:pt x="86" y="99"/>
                          <a:pt x="86" y="99"/>
                          <a:pt x="86" y="99"/>
                        </a:cubicBezTo>
                        <a:cubicBezTo>
                          <a:pt x="86" y="99"/>
                          <a:pt x="86" y="99"/>
                          <a:pt x="86" y="99"/>
                        </a:cubicBezTo>
                        <a:cubicBezTo>
                          <a:pt x="85" y="99"/>
                          <a:pt x="85" y="99"/>
                          <a:pt x="85" y="99"/>
                        </a:cubicBezTo>
                        <a:cubicBezTo>
                          <a:pt x="85" y="99"/>
                          <a:pt x="85" y="99"/>
                          <a:pt x="85" y="99"/>
                        </a:cubicBezTo>
                        <a:cubicBezTo>
                          <a:pt x="85" y="98"/>
                          <a:pt x="85" y="98"/>
                          <a:pt x="85" y="98"/>
                        </a:cubicBezTo>
                        <a:cubicBezTo>
                          <a:pt x="85" y="98"/>
                          <a:pt x="85" y="98"/>
                          <a:pt x="85" y="98"/>
                        </a:cubicBezTo>
                        <a:cubicBezTo>
                          <a:pt x="85" y="98"/>
                          <a:pt x="85" y="98"/>
                          <a:pt x="85" y="98"/>
                        </a:cubicBezTo>
                        <a:cubicBezTo>
                          <a:pt x="85" y="98"/>
                          <a:pt x="85" y="98"/>
                          <a:pt x="85" y="98"/>
                        </a:cubicBezTo>
                        <a:cubicBezTo>
                          <a:pt x="85" y="98"/>
                          <a:pt x="85" y="98"/>
                          <a:pt x="85" y="98"/>
                        </a:cubicBezTo>
                        <a:cubicBezTo>
                          <a:pt x="85" y="98"/>
                          <a:pt x="85" y="98"/>
                          <a:pt x="85" y="98"/>
                        </a:cubicBezTo>
                        <a:cubicBezTo>
                          <a:pt x="85" y="98"/>
                          <a:pt x="85" y="98"/>
                          <a:pt x="85" y="98"/>
                        </a:cubicBezTo>
                        <a:cubicBezTo>
                          <a:pt x="85" y="98"/>
                          <a:pt x="85" y="98"/>
                          <a:pt x="85" y="98"/>
                        </a:cubicBezTo>
                        <a:cubicBezTo>
                          <a:pt x="85" y="98"/>
                          <a:pt x="85" y="98"/>
                          <a:pt x="85" y="98"/>
                        </a:cubicBezTo>
                        <a:cubicBezTo>
                          <a:pt x="85" y="98"/>
                          <a:pt x="85" y="98"/>
                          <a:pt x="85" y="98"/>
                        </a:cubicBezTo>
                        <a:cubicBezTo>
                          <a:pt x="85" y="98"/>
                          <a:pt x="85" y="98"/>
                          <a:pt x="85" y="98"/>
                        </a:cubicBezTo>
                        <a:cubicBezTo>
                          <a:pt x="85" y="98"/>
                          <a:pt x="85" y="97"/>
                          <a:pt x="85" y="97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84" y="97"/>
                          <a:pt x="84" y="97"/>
                          <a:pt x="84" y="97"/>
                        </a:cubicBezTo>
                        <a:cubicBezTo>
                          <a:pt x="84" y="97"/>
                          <a:pt x="84" y="97"/>
                          <a:pt x="84" y="97"/>
                        </a:cubicBezTo>
                        <a:cubicBezTo>
                          <a:pt x="84" y="97"/>
                          <a:pt x="84" y="97"/>
                          <a:pt x="84" y="97"/>
                        </a:cubicBezTo>
                        <a:cubicBezTo>
                          <a:pt x="84" y="97"/>
                          <a:pt x="84" y="97"/>
                          <a:pt x="84" y="97"/>
                        </a:cubicBezTo>
                        <a:cubicBezTo>
                          <a:pt x="84" y="97"/>
                          <a:pt x="84" y="97"/>
                          <a:pt x="84" y="97"/>
                        </a:cubicBezTo>
                        <a:cubicBezTo>
                          <a:pt x="84" y="96"/>
                          <a:pt x="84" y="96"/>
                          <a:pt x="84" y="96"/>
                        </a:cubicBezTo>
                        <a:cubicBezTo>
                          <a:pt x="84" y="96"/>
                          <a:pt x="84" y="96"/>
                          <a:pt x="84" y="96"/>
                        </a:cubicBezTo>
                        <a:cubicBezTo>
                          <a:pt x="84" y="96"/>
                          <a:pt x="84" y="96"/>
                          <a:pt x="84" y="96"/>
                        </a:cubicBezTo>
                        <a:cubicBezTo>
                          <a:pt x="84" y="96"/>
                          <a:pt x="84" y="96"/>
                          <a:pt x="84" y="96"/>
                        </a:cubicBezTo>
                        <a:cubicBezTo>
                          <a:pt x="84" y="96"/>
                          <a:pt x="84" y="96"/>
                          <a:pt x="84" y="96"/>
                        </a:cubicBezTo>
                        <a:cubicBezTo>
                          <a:pt x="84" y="96"/>
                          <a:pt x="84" y="96"/>
                          <a:pt x="84" y="96"/>
                        </a:cubicBezTo>
                        <a:cubicBezTo>
                          <a:pt x="84" y="96"/>
                          <a:pt x="84" y="96"/>
                          <a:pt x="84" y="96"/>
                        </a:cubicBezTo>
                        <a:cubicBezTo>
                          <a:pt x="84" y="96"/>
                          <a:pt x="84" y="96"/>
                          <a:pt x="84" y="96"/>
                        </a:cubicBezTo>
                        <a:cubicBezTo>
                          <a:pt x="84" y="96"/>
                          <a:pt x="84" y="96"/>
                          <a:pt x="84" y="96"/>
                        </a:cubicBezTo>
                        <a:cubicBezTo>
                          <a:pt x="84" y="96"/>
                          <a:pt x="84" y="96"/>
                          <a:pt x="84" y="96"/>
                        </a:cubicBezTo>
                        <a:cubicBezTo>
                          <a:pt x="84" y="96"/>
                          <a:pt x="84" y="96"/>
                          <a:pt x="84" y="96"/>
                        </a:cubicBezTo>
                        <a:cubicBezTo>
                          <a:pt x="84" y="96"/>
                          <a:pt x="84" y="96"/>
                          <a:pt x="84" y="96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5"/>
                          <a:pt x="84" y="95"/>
                          <a:pt x="84" y="95"/>
                        </a:cubicBezTo>
                        <a:cubicBezTo>
                          <a:pt x="84" y="94"/>
                          <a:pt x="84" y="94"/>
                          <a:pt x="84" y="94"/>
                        </a:cubicBezTo>
                        <a:cubicBezTo>
                          <a:pt x="84" y="94"/>
                          <a:pt x="84" y="94"/>
                          <a:pt x="84" y="94"/>
                        </a:cubicBezTo>
                        <a:cubicBezTo>
                          <a:pt x="84" y="94"/>
                          <a:pt x="84" y="94"/>
                          <a:pt x="84" y="94"/>
                        </a:cubicBezTo>
                        <a:cubicBezTo>
                          <a:pt x="84" y="94"/>
                          <a:pt x="84" y="94"/>
                          <a:pt x="84" y="94"/>
                        </a:cubicBezTo>
                        <a:cubicBezTo>
                          <a:pt x="84" y="94"/>
                          <a:pt x="84" y="94"/>
                          <a:pt x="84" y="94"/>
                        </a:cubicBezTo>
                        <a:cubicBezTo>
                          <a:pt x="84" y="94"/>
                          <a:pt x="84" y="94"/>
                          <a:pt x="84" y="94"/>
                        </a:cubicBezTo>
                        <a:cubicBezTo>
                          <a:pt x="84" y="94"/>
                          <a:pt x="84" y="94"/>
                          <a:pt x="84" y="94"/>
                        </a:cubicBezTo>
                        <a:cubicBezTo>
                          <a:pt x="84" y="94"/>
                          <a:pt x="84" y="94"/>
                          <a:pt x="84" y="94"/>
                        </a:cubicBezTo>
                        <a:cubicBezTo>
                          <a:pt x="84" y="94"/>
                          <a:pt x="84" y="94"/>
                          <a:pt x="84" y="94"/>
                        </a:cubicBezTo>
                        <a:cubicBezTo>
                          <a:pt x="84" y="94"/>
                          <a:pt x="84" y="94"/>
                          <a:pt x="84" y="94"/>
                        </a:cubicBezTo>
                        <a:cubicBezTo>
                          <a:pt x="84" y="94"/>
                          <a:pt x="84" y="94"/>
                          <a:pt x="84" y="94"/>
                        </a:cubicBezTo>
                        <a:cubicBezTo>
                          <a:pt x="84" y="94"/>
                          <a:pt x="84" y="94"/>
                          <a:pt x="84" y="94"/>
                        </a:cubicBezTo>
                        <a:cubicBezTo>
                          <a:pt x="84" y="94"/>
                          <a:pt x="84" y="94"/>
                          <a:pt x="84" y="94"/>
                        </a:cubicBezTo>
                        <a:cubicBezTo>
                          <a:pt x="84" y="94"/>
                          <a:pt x="84" y="94"/>
                          <a:pt x="84" y="94"/>
                        </a:cubicBezTo>
                        <a:cubicBezTo>
                          <a:pt x="83" y="94"/>
                          <a:pt x="83" y="94"/>
                          <a:pt x="83" y="94"/>
                        </a:cubicBezTo>
                        <a:cubicBezTo>
                          <a:pt x="83" y="94"/>
                          <a:pt x="83" y="94"/>
                          <a:pt x="83" y="94"/>
                        </a:cubicBezTo>
                        <a:cubicBezTo>
                          <a:pt x="83" y="94"/>
                          <a:pt x="83" y="94"/>
                          <a:pt x="83" y="94"/>
                        </a:cubicBezTo>
                        <a:cubicBezTo>
                          <a:pt x="83" y="94"/>
                          <a:pt x="83" y="94"/>
                          <a:pt x="83" y="94"/>
                        </a:cubicBezTo>
                        <a:cubicBezTo>
                          <a:pt x="83" y="94"/>
                          <a:pt x="83" y="94"/>
                          <a:pt x="83" y="94"/>
                        </a:cubicBezTo>
                        <a:cubicBezTo>
                          <a:pt x="83" y="94"/>
                          <a:pt x="83" y="94"/>
                          <a:pt x="83" y="94"/>
                        </a:cubicBezTo>
                        <a:cubicBezTo>
                          <a:pt x="83" y="94"/>
                          <a:pt x="83" y="94"/>
                          <a:pt x="83" y="94"/>
                        </a:cubicBezTo>
                        <a:cubicBezTo>
                          <a:pt x="83" y="94"/>
                          <a:pt x="83" y="94"/>
                          <a:pt x="83" y="94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83" y="94"/>
                          <a:pt x="83" y="94"/>
                          <a:pt x="83" y="94"/>
                        </a:cubicBezTo>
                        <a:cubicBezTo>
                          <a:pt x="83" y="94"/>
                          <a:pt x="83" y="94"/>
                          <a:pt x="83" y="94"/>
                        </a:cubicBezTo>
                        <a:cubicBezTo>
                          <a:pt x="83" y="94"/>
                          <a:pt x="83" y="94"/>
                          <a:pt x="83" y="94"/>
                        </a:cubicBezTo>
                        <a:cubicBezTo>
                          <a:pt x="82" y="94"/>
                          <a:pt x="82" y="94"/>
                          <a:pt x="82" y="94"/>
                        </a:cubicBezTo>
                        <a:cubicBezTo>
                          <a:pt x="82" y="94"/>
                          <a:pt x="82" y="94"/>
                          <a:pt x="82" y="94"/>
                        </a:cubicBezTo>
                        <a:cubicBezTo>
                          <a:pt x="82" y="94"/>
                          <a:pt x="82" y="94"/>
                          <a:pt x="82" y="94"/>
                        </a:cubicBezTo>
                        <a:cubicBezTo>
                          <a:pt x="82" y="94"/>
                          <a:pt x="82" y="94"/>
                          <a:pt x="82" y="94"/>
                        </a:cubicBezTo>
                        <a:cubicBezTo>
                          <a:pt x="82" y="94"/>
                          <a:pt x="82" y="94"/>
                          <a:pt x="82" y="94"/>
                        </a:cubicBezTo>
                        <a:cubicBezTo>
                          <a:pt x="82" y="94"/>
                          <a:pt x="82" y="94"/>
                          <a:pt x="82" y="94"/>
                        </a:cubicBezTo>
                        <a:cubicBezTo>
                          <a:pt x="82" y="94"/>
                          <a:pt x="82" y="94"/>
                          <a:pt x="82" y="94"/>
                        </a:cubicBezTo>
                        <a:cubicBezTo>
                          <a:pt x="82" y="94"/>
                          <a:pt x="82" y="94"/>
                          <a:pt x="82" y="94"/>
                        </a:cubicBezTo>
                        <a:cubicBezTo>
                          <a:pt x="82" y="94"/>
                          <a:pt x="82" y="94"/>
                          <a:pt x="82" y="94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3"/>
                          <a:pt x="82" y="93"/>
                          <a:pt x="82" y="93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91"/>
                          <a:pt x="82" y="91"/>
                          <a:pt x="82" y="91"/>
                        </a:cubicBezTo>
                        <a:cubicBezTo>
                          <a:pt x="82" y="91"/>
                          <a:pt x="82" y="91"/>
                          <a:pt x="82" y="91"/>
                        </a:cubicBezTo>
                        <a:cubicBezTo>
                          <a:pt x="82" y="91"/>
                          <a:pt x="82" y="91"/>
                          <a:pt x="82" y="91"/>
                        </a:cubicBezTo>
                        <a:cubicBezTo>
                          <a:pt x="82" y="91"/>
                          <a:pt x="82" y="91"/>
                          <a:pt x="82" y="91"/>
                        </a:cubicBezTo>
                        <a:cubicBezTo>
                          <a:pt x="82" y="91"/>
                          <a:pt x="82" y="91"/>
                          <a:pt x="82" y="91"/>
                        </a:cubicBezTo>
                        <a:cubicBezTo>
                          <a:pt x="82" y="91"/>
                          <a:pt x="82" y="91"/>
                          <a:pt x="82" y="91"/>
                        </a:cubicBezTo>
                        <a:cubicBezTo>
                          <a:pt x="82" y="91"/>
                          <a:pt x="82" y="91"/>
                          <a:pt x="82" y="91"/>
                        </a:cubicBezTo>
                        <a:cubicBezTo>
                          <a:pt x="82" y="91"/>
                          <a:pt x="82" y="91"/>
                          <a:pt x="82" y="91"/>
                        </a:cubicBezTo>
                        <a:cubicBezTo>
                          <a:pt x="82" y="91"/>
                          <a:pt x="82" y="91"/>
                          <a:pt x="82" y="91"/>
                        </a:cubicBezTo>
                        <a:cubicBezTo>
                          <a:pt x="82" y="91"/>
                          <a:pt x="82" y="91"/>
                          <a:pt x="82" y="91"/>
                        </a:cubicBezTo>
                        <a:cubicBezTo>
                          <a:pt x="82" y="91"/>
                          <a:pt x="82" y="91"/>
                          <a:pt x="82" y="91"/>
                        </a:cubicBezTo>
                        <a:cubicBezTo>
                          <a:pt x="82" y="91"/>
                          <a:pt x="82" y="91"/>
                          <a:pt x="82" y="91"/>
                        </a:cubicBezTo>
                        <a:cubicBezTo>
                          <a:pt x="82" y="90"/>
                          <a:pt x="82" y="90"/>
                          <a:pt x="82" y="90"/>
                        </a:cubicBezTo>
                        <a:cubicBezTo>
                          <a:pt x="82" y="90"/>
                          <a:pt x="82" y="90"/>
                          <a:pt x="82" y="90"/>
                        </a:cubicBezTo>
                        <a:cubicBezTo>
                          <a:pt x="82" y="90"/>
                          <a:pt x="82" y="90"/>
                          <a:pt x="82" y="90"/>
                        </a:cubicBezTo>
                        <a:cubicBezTo>
                          <a:pt x="82" y="90"/>
                          <a:pt x="82" y="90"/>
                          <a:pt x="82" y="90"/>
                        </a:cubicBezTo>
                        <a:cubicBezTo>
                          <a:pt x="82" y="90"/>
                          <a:pt x="82" y="90"/>
                          <a:pt x="82" y="90"/>
                        </a:cubicBezTo>
                        <a:cubicBezTo>
                          <a:pt x="82" y="90"/>
                          <a:pt x="82" y="90"/>
                          <a:pt x="82" y="90"/>
                        </a:cubicBezTo>
                        <a:cubicBezTo>
                          <a:pt x="82" y="90"/>
                          <a:pt x="82" y="90"/>
                          <a:pt x="82" y="90"/>
                        </a:cubicBezTo>
                        <a:cubicBezTo>
                          <a:pt x="82" y="90"/>
                          <a:pt x="82" y="90"/>
                          <a:pt x="82" y="90"/>
                        </a:cubicBezTo>
                        <a:cubicBezTo>
                          <a:pt x="83" y="90"/>
                          <a:pt x="83" y="90"/>
                          <a:pt x="83" y="90"/>
                        </a:cubicBezTo>
                        <a:cubicBezTo>
                          <a:pt x="83" y="90"/>
                          <a:pt x="83" y="90"/>
                          <a:pt x="83" y="90"/>
                        </a:cubicBezTo>
                        <a:cubicBezTo>
                          <a:pt x="83" y="90"/>
                          <a:pt x="83" y="90"/>
                          <a:pt x="83" y="90"/>
                        </a:cubicBezTo>
                        <a:cubicBezTo>
                          <a:pt x="83" y="90"/>
                          <a:pt x="83" y="90"/>
                          <a:pt x="83" y="90"/>
                        </a:cubicBezTo>
                        <a:cubicBezTo>
                          <a:pt x="83" y="90"/>
                          <a:pt x="83" y="90"/>
                          <a:pt x="83" y="90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3" y="88"/>
                          <a:pt x="83" y="88"/>
                          <a:pt x="83" y="88"/>
                        </a:cubicBezTo>
                        <a:cubicBezTo>
                          <a:pt x="84" y="88"/>
                          <a:pt x="84" y="88"/>
                          <a:pt x="84" y="88"/>
                        </a:cubicBezTo>
                        <a:cubicBezTo>
                          <a:pt x="84" y="88"/>
                          <a:pt x="84" y="88"/>
                          <a:pt x="84" y="88"/>
                        </a:cubicBezTo>
                        <a:cubicBezTo>
                          <a:pt x="84" y="88"/>
                          <a:pt x="84" y="88"/>
                          <a:pt x="84" y="88"/>
                        </a:cubicBezTo>
                        <a:cubicBezTo>
                          <a:pt x="84" y="88"/>
                          <a:pt x="84" y="88"/>
                          <a:pt x="84" y="88"/>
                        </a:cubicBezTo>
                        <a:cubicBezTo>
                          <a:pt x="84" y="88"/>
                          <a:pt x="84" y="88"/>
                          <a:pt x="84" y="88"/>
                        </a:cubicBezTo>
                        <a:cubicBezTo>
                          <a:pt x="84" y="88"/>
                          <a:pt x="84" y="88"/>
                          <a:pt x="84" y="88"/>
                        </a:cubicBezTo>
                        <a:cubicBezTo>
                          <a:pt x="84" y="88"/>
                          <a:pt x="84" y="88"/>
                          <a:pt x="84" y="88"/>
                        </a:cubicBezTo>
                        <a:cubicBezTo>
                          <a:pt x="84" y="88"/>
                          <a:pt x="84" y="88"/>
                          <a:pt x="84" y="88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7"/>
                          <a:pt x="84" y="87"/>
                          <a:pt x="84" y="87"/>
                        </a:cubicBezTo>
                        <a:cubicBezTo>
                          <a:pt x="84" y="86"/>
                          <a:pt x="84" y="86"/>
                          <a:pt x="84" y="86"/>
                        </a:cubicBezTo>
                        <a:cubicBezTo>
                          <a:pt x="84" y="86"/>
                          <a:pt x="84" y="86"/>
                          <a:pt x="84" y="86"/>
                        </a:cubicBezTo>
                        <a:cubicBezTo>
                          <a:pt x="84" y="86"/>
                          <a:pt x="84" y="86"/>
                          <a:pt x="84" y="86"/>
                        </a:cubicBezTo>
                        <a:cubicBezTo>
                          <a:pt x="84" y="86"/>
                          <a:pt x="84" y="86"/>
                          <a:pt x="84" y="86"/>
                        </a:cubicBezTo>
                        <a:cubicBezTo>
                          <a:pt x="84" y="86"/>
                          <a:pt x="84" y="86"/>
                          <a:pt x="84" y="86"/>
                        </a:cubicBezTo>
                        <a:cubicBezTo>
                          <a:pt x="84" y="86"/>
                          <a:pt x="84" y="86"/>
                          <a:pt x="84" y="86"/>
                        </a:cubicBezTo>
                        <a:cubicBezTo>
                          <a:pt x="84" y="86"/>
                          <a:pt x="84" y="86"/>
                          <a:pt x="84" y="86"/>
                        </a:cubicBezTo>
                        <a:cubicBezTo>
                          <a:pt x="84" y="86"/>
                          <a:pt x="84" y="86"/>
                          <a:pt x="84" y="86"/>
                        </a:cubicBezTo>
                        <a:cubicBezTo>
                          <a:pt x="85" y="86"/>
                          <a:pt x="85" y="86"/>
                          <a:pt x="85" y="86"/>
                        </a:cubicBezTo>
                        <a:cubicBezTo>
                          <a:pt x="85" y="86"/>
                          <a:pt x="85" y="86"/>
                          <a:pt x="85" y="86"/>
                        </a:cubicBezTo>
                        <a:cubicBezTo>
                          <a:pt x="85" y="86"/>
                          <a:pt x="85" y="86"/>
                          <a:pt x="85" y="86"/>
                        </a:cubicBezTo>
                        <a:cubicBezTo>
                          <a:pt x="85" y="86"/>
                          <a:pt x="85" y="86"/>
                          <a:pt x="85" y="86"/>
                        </a:cubicBezTo>
                        <a:cubicBezTo>
                          <a:pt x="85" y="86"/>
                          <a:pt x="85" y="86"/>
                          <a:pt x="85" y="86"/>
                        </a:cubicBezTo>
                        <a:cubicBezTo>
                          <a:pt x="85" y="86"/>
                          <a:pt x="85" y="86"/>
                          <a:pt x="85" y="86"/>
                        </a:cubicBezTo>
                        <a:cubicBezTo>
                          <a:pt x="85" y="86"/>
                          <a:pt x="85" y="86"/>
                          <a:pt x="85" y="86"/>
                        </a:cubicBezTo>
                        <a:cubicBezTo>
                          <a:pt x="85" y="85"/>
                          <a:pt x="85" y="85"/>
                          <a:pt x="85" y="85"/>
                        </a:cubicBezTo>
                        <a:cubicBezTo>
                          <a:pt x="85" y="85"/>
                          <a:pt x="85" y="85"/>
                          <a:pt x="85" y="85"/>
                        </a:cubicBezTo>
                        <a:cubicBezTo>
                          <a:pt x="85" y="85"/>
                          <a:pt x="85" y="85"/>
                          <a:pt x="85" y="85"/>
                        </a:cubicBezTo>
                        <a:cubicBezTo>
                          <a:pt x="85" y="85"/>
                          <a:pt x="85" y="85"/>
                          <a:pt x="85" y="85"/>
                        </a:cubicBezTo>
                        <a:cubicBezTo>
                          <a:pt x="85" y="85"/>
                          <a:pt x="85" y="85"/>
                          <a:pt x="85" y="85"/>
                        </a:cubicBezTo>
                        <a:cubicBezTo>
                          <a:pt x="85" y="85"/>
                          <a:pt x="85" y="85"/>
                          <a:pt x="85" y="85"/>
                        </a:cubicBezTo>
                        <a:cubicBezTo>
                          <a:pt x="86" y="85"/>
                          <a:pt x="86" y="85"/>
                          <a:pt x="86" y="85"/>
                        </a:cubicBezTo>
                        <a:cubicBezTo>
                          <a:pt x="86" y="85"/>
                          <a:pt x="86" y="85"/>
                          <a:pt x="86" y="85"/>
                        </a:cubicBezTo>
                        <a:cubicBezTo>
                          <a:pt x="86" y="85"/>
                          <a:pt x="86" y="85"/>
                          <a:pt x="86" y="85"/>
                        </a:cubicBezTo>
                        <a:cubicBezTo>
                          <a:pt x="86" y="85"/>
                          <a:pt x="86" y="85"/>
                          <a:pt x="86" y="85"/>
                        </a:cubicBezTo>
                        <a:cubicBezTo>
                          <a:pt x="86" y="85"/>
                          <a:pt x="86" y="85"/>
                          <a:pt x="86" y="85"/>
                        </a:cubicBezTo>
                        <a:cubicBezTo>
                          <a:pt x="86" y="85"/>
                          <a:pt x="86" y="85"/>
                          <a:pt x="86" y="85"/>
                        </a:cubicBezTo>
                        <a:cubicBezTo>
                          <a:pt x="86" y="85"/>
                          <a:pt x="86" y="85"/>
                          <a:pt x="86" y="85"/>
                        </a:cubicBezTo>
                        <a:cubicBezTo>
                          <a:pt x="86" y="85"/>
                          <a:pt x="86" y="85"/>
                          <a:pt x="86" y="85"/>
                        </a:cubicBezTo>
                        <a:cubicBezTo>
                          <a:pt x="86" y="84"/>
                          <a:pt x="86" y="84"/>
                          <a:pt x="86" y="84"/>
                        </a:cubicBezTo>
                        <a:cubicBezTo>
                          <a:pt x="86" y="84"/>
                          <a:pt x="86" y="84"/>
                          <a:pt x="86" y="84"/>
                        </a:cubicBezTo>
                        <a:cubicBezTo>
                          <a:pt x="86" y="84"/>
                          <a:pt x="86" y="84"/>
                          <a:pt x="86" y="84"/>
                        </a:cubicBezTo>
                        <a:cubicBezTo>
                          <a:pt x="86" y="84"/>
                          <a:pt x="86" y="84"/>
                          <a:pt x="86" y="84"/>
                        </a:cubicBezTo>
                        <a:cubicBezTo>
                          <a:pt x="86" y="84"/>
                          <a:pt x="86" y="84"/>
                          <a:pt x="86" y="84"/>
                        </a:cubicBezTo>
                        <a:cubicBezTo>
                          <a:pt x="86" y="84"/>
                          <a:pt x="86" y="84"/>
                          <a:pt x="86" y="84"/>
                        </a:cubicBezTo>
                        <a:cubicBezTo>
                          <a:pt x="86" y="84"/>
                          <a:pt x="86" y="84"/>
                          <a:pt x="86" y="84"/>
                        </a:cubicBezTo>
                        <a:cubicBezTo>
                          <a:pt x="86" y="84"/>
                          <a:pt x="86" y="84"/>
                          <a:pt x="86" y="84"/>
                        </a:cubicBezTo>
                        <a:cubicBezTo>
                          <a:pt x="86" y="84"/>
                          <a:pt x="86" y="84"/>
                          <a:pt x="86" y="84"/>
                        </a:cubicBezTo>
                        <a:cubicBezTo>
                          <a:pt x="86" y="84"/>
                          <a:pt x="86" y="84"/>
                          <a:pt x="86" y="84"/>
                        </a:cubicBezTo>
                        <a:cubicBezTo>
                          <a:pt x="86" y="84"/>
                          <a:pt x="86" y="84"/>
                          <a:pt x="86" y="84"/>
                        </a:cubicBezTo>
                        <a:cubicBezTo>
                          <a:pt x="86" y="84"/>
                          <a:pt x="86" y="84"/>
                          <a:pt x="86" y="84"/>
                        </a:cubicBezTo>
                        <a:cubicBezTo>
                          <a:pt x="86" y="84"/>
                          <a:pt x="86" y="84"/>
                          <a:pt x="86" y="84"/>
                        </a:cubicBezTo>
                        <a:cubicBezTo>
                          <a:pt x="87" y="84"/>
                          <a:pt x="87" y="84"/>
                          <a:pt x="87" y="84"/>
                        </a:cubicBezTo>
                        <a:cubicBezTo>
                          <a:pt x="87" y="84"/>
                          <a:pt x="87" y="84"/>
                          <a:pt x="87" y="84"/>
                        </a:cubicBezTo>
                        <a:cubicBezTo>
                          <a:pt x="87" y="84"/>
                          <a:pt x="87" y="84"/>
                          <a:pt x="87" y="84"/>
                        </a:cubicBezTo>
                        <a:cubicBezTo>
                          <a:pt x="87" y="84"/>
                          <a:pt x="87" y="84"/>
                          <a:pt x="87" y="84"/>
                        </a:cubicBezTo>
                        <a:cubicBezTo>
                          <a:pt x="87" y="84"/>
                          <a:pt x="87" y="84"/>
                          <a:pt x="87" y="84"/>
                        </a:cubicBezTo>
                        <a:cubicBezTo>
                          <a:pt x="87" y="84"/>
                          <a:pt x="87" y="84"/>
                          <a:pt x="87" y="84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7" y="83"/>
                          <a:pt x="87" y="83"/>
                          <a:pt x="87" y="83"/>
                        </a:cubicBezTo>
                        <a:cubicBezTo>
                          <a:pt x="88" y="83"/>
                          <a:pt x="88" y="83"/>
                          <a:pt x="88" y="83"/>
                        </a:cubicBezTo>
                        <a:cubicBezTo>
                          <a:pt x="88" y="83"/>
                          <a:pt x="88" y="83"/>
                          <a:pt x="88" y="83"/>
                        </a:cubicBezTo>
                        <a:cubicBezTo>
                          <a:pt x="88" y="83"/>
                          <a:pt x="88" y="83"/>
                          <a:pt x="88" y="83"/>
                        </a:cubicBezTo>
                        <a:cubicBezTo>
                          <a:pt x="88" y="83"/>
                          <a:pt x="88" y="83"/>
                          <a:pt x="88" y="83"/>
                        </a:cubicBezTo>
                        <a:cubicBezTo>
                          <a:pt x="88" y="83"/>
                          <a:pt x="88" y="83"/>
                          <a:pt x="88" y="83"/>
                        </a:cubicBezTo>
                        <a:cubicBezTo>
                          <a:pt x="88" y="83"/>
                          <a:pt x="88" y="83"/>
                          <a:pt x="88" y="83"/>
                        </a:cubicBezTo>
                        <a:cubicBezTo>
                          <a:pt x="88" y="83"/>
                          <a:pt x="88" y="83"/>
                          <a:pt x="88" y="83"/>
                        </a:cubicBezTo>
                        <a:cubicBezTo>
                          <a:pt x="88" y="83"/>
                          <a:pt x="88" y="83"/>
                          <a:pt x="88" y="83"/>
                        </a:cubicBezTo>
                        <a:cubicBezTo>
                          <a:pt x="88" y="83"/>
                          <a:pt x="88" y="83"/>
                          <a:pt x="88" y="83"/>
                        </a:cubicBezTo>
                        <a:cubicBezTo>
                          <a:pt x="88" y="83"/>
                          <a:pt x="88" y="83"/>
                          <a:pt x="88" y="83"/>
                        </a:cubicBezTo>
                        <a:cubicBezTo>
                          <a:pt x="89" y="83"/>
                          <a:pt x="89" y="83"/>
                          <a:pt x="89" y="83"/>
                        </a:cubicBezTo>
                        <a:cubicBezTo>
                          <a:pt x="89" y="83"/>
                          <a:pt x="89" y="83"/>
                          <a:pt x="89" y="83"/>
                        </a:cubicBezTo>
                        <a:cubicBezTo>
                          <a:pt x="89" y="83"/>
                          <a:pt x="89" y="83"/>
                          <a:pt x="89" y="83"/>
                        </a:cubicBezTo>
                        <a:cubicBezTo>
                          <a:pt x="89" y="83"/>
                          <a:pt x="89" y="83"/>
                          <a:pt x="89" y="83"/>
                        </a:cubicBezTo>
                        <a:cubicBezTo>
                          <a:pt x="89" y="83"/>
                          <a:pt x="89" y="83"/>
                          <a:pt x="89" y="83"/>
                        </a:cubicBezTo>
                        <a:cubicBezTo>
                          <a:pt x="89" y="82"/>
                          <a:pt x="89" y="82"/>
                          <a:pt x="89" y="82"/>
                        </a:cubicBezTo>
                        <a:cubicBezTo>
                          <a:pt x="90" y="82"/>
                          <a:pt x="90" y="82"/>
                          <a:pt x="90" y="82"/>
                        </a:cubicBezTo>
                        <a:cubicBezTo>
                          <a:pt x="90" y="82"/>
                          <a:pt x="90" y="82"/>
                          <a:pt x="90" y="82"/>
                        </a:cubicBezTo>
                        <a:cubicBezTo>
                          <a:pt x="90" y="82"/>
                          <a:pt x="90" y="82"/>
                          <a:pt x="90" y="82"/>
                        </a:cubicBezTo>
                        <a:cubicBezTo>
                          <a:pt x="90" y="81"/>
                          <a:pt x="90" y="81"/>
                          <a:pt x="90" y="81"/>
                        </a:cubicBezTo>
                        <a:cubicBezTo>
                          <a:pt x="90" y="81"/>
                          <a:pt x="90" y="81"/>
                          <a:pt x="90" y="81"/>
                        </a:cubicBezTo>
                        <a:cubicBezTo>
                          <a:pt x="90" y="81"/>
                          <a:pt x="90" y="81"/>
                          <a:pt x="90" y="81"/>
                        </a:cubicBezTo>
                        <a:cubicBezTo>
                          <a:pt x="90" y="81"/>
                          <a:pt x="90" y="81"/>
                          <a:pt x="90" y="81"/>
                        </a:cubicBezTo>
                        <a:cubicBezTo>
                          <a:pt x="90" y="81"/>
                          <a:pt x="90" y="81"/>
                          <a:pt x="90" y="81"/>
                        </a:cubicBezTo>
                        <a:cubicBezTo>
                          <a:pt x="90" y="81"/>
                          <a:pt x="90" y="81"/>
                          <a:pt x="90" y="81"/>
                        </a:cubicBezTo>
                        <a:cubicBezTo>
                          <a:pt x="90" y="81"/>
                          <a:pt x="90" y="81"/>
                          <a:pt x="90" y="81"/>
                        </a:cubicBezTo>
                        <a:cubicBezTo>
                          <a:pt x="90" y="80"/>
                          <a:pt x="90" y="80"/>
                          <a:pt x="90" y="80"/>
                        </a:cubicBezTo>
                        <a:cubicBezTo>
                          <a:pt x="90" y="80"/>
                          <a:pt x="90" y="80"/>
                          <a:pt x="90" y="80"/>
                        </a:cubicBezTo>
                        <a:cubicBezTo>
                          <a:pt x="90" y="80"/>
                          <a:pt x="90" y="80"/>
                          <a:pt x="90" y="80"/>
                        </a:cubicBezTo>
                        <a:cubicBezTo>
                          <a:pt x="90" y="80"/>
                          <a:pt x="90" y="80"/>
                          <a:pt x="90" y="80"/>
                        </a:cubicBezTo>
                        <a:cubicBezTo>
                          <a:pt x="90" y="80"/>
                          <a:pt x="90" y="80"/>
                          <a:pt x="90" y="80"/>
                        </a:cubicBezTo>
                        <a:cubicBezTo>
                          <a:pt x="90" y="80"/>
                          <a:pt x="90" y="80"/>
                          <a:pt x="90" y="80"/>
                        </a:cubicBezTo>
                        <a:cubicBezTo>
                          <a:pt x="90" y="80"/>
                          <a:pt x="90" y="80"/>
                          <a:pt x="90" y="80"/>
                        </a:cubicBezTo>
                        <a:cubicBezTo>
                          <a:pt x="90" y="80"/>
                          <a:pt x="90" y="80"/>
                          <a:pt x="90" y="80"/>
                        </a:cubicBezTo>
                        <a:cubicBezTo>
                          <a:pt x="90" y="79"/>
                          <a:pt x="90" y="79"/>
                          <a:pt x="90" y="79"/>
                        </a:cubicBezTo>
                        <a:cubicBezTo>
                          <a:pt x="90" y="79"/>
                          <a:pt x="90" y="79"/>
                          <a:pt x="90" y="79"/>
                        </a:cubicBezTo>
                        <a:cubicBezTo>
                          <a:pt x="91" y="79"/>
                          <a:pt x="91" y="79"/>
                          <a:pt x="91" y="79"/>
                        </a:cubicBezTo>
                        <a:cubicBezTo>
                          <a:pt x="91" y="79"/>
                          <a:pt x="91" y="79"/>
                          <a:pt x="91" y="79"/>
                        </a:cubicBezTo>
                        <a:cubicBezTo>
                          <a:pt x="91" y="79"/>
                          <a:pt x="91" y="79"/>
                          <a:pt x="91" y="79"/>
                        </a:cubicBezTo>
                        <a:cubicBezTo>
                          <a:pt x="91" y="79"/>
                          <a:pt x="91" y="79"/>
                          <a:pt x="91" y="79"/>
                        </a:cubicBezTo>
                        <a:cubicBezTo>
                          <a:pt x="91" y="79"/>
                          <a:pt x="91" y="79"/>
                          <a:pt x="91" y="79"/>
                        </a:cubicBezTo>
                        <a:cubicBezTo>
                          <a:pt x="91" y="79"/>
                          <a:pt x="91" y="79"/>
                          <a:pt x="91" y="79"/>
                        </a:cubicBezTo>
                        <a:cubicBezTo>
                          <a:pt x="91" y="79"/>
                          <a:pt x="91" y="79"/>
                          <a:pt x="91" y="79"/>
                        </a:cubicBezTo>
                        <a:cubicBezTo>
                          <a:pt x="91" y="79"/>
                          <a:pt x="91" y="79"/>
                          <a:pt x="91" y="79"/>
                        </a:cubicBezTo>
                        <a:cubicBezTo>
                          <a:pt x="92" y="79"/>
                          <a:pt x="92" y="79"/>
                          <a:pt x="92" y="79"/>
                        </a:cubicBezTo>
                        <a:cubicBezTo>
                          <a:pt x="92" y="79"/>
                          <a:pt x="92" y="79"/>
                          <a:pt x="92" y="79"/>
                        </a:cubicBezTo>
                        <a:cubicBezTo>
                          <a:pt x="92" y="78"/>
                          <a:pt x="92" y="78"/>
                          <a:pt x="92" y="78"/>
                        </a:cubicBezTo>
                        <a:cubicBezTo>
                          <a:pt x="92" y="78"/>
                          <a:pt x="92" y="78"/>
                          <a:pt x="92" y="78"/>
                        </a:cubicBezTo>
                        <a:cubicBezTo>
                          <a:pt x="92" y="78"/>
                          <a:pt x="92" y="78"/>
                          <a:pt x="92" y="78"/>
                        </a:cubicBezTo>
                        <a:cubicBezTo>
                          <a:pt x="92" y="78"/>
                          <a:pt x="92" y="78"/>
                          <a:pt x="92" y="78"/>
                        </a:cubicBezTo>
                        <a:cubicBezTo>
                          <a:pt x="92" y="78"/>
                          <a:pt x="92" y="78"/>
                          <a:pt x="92" y="78"/>
                        </a:cubicBezTo>
                        <a:cubicBezTo>
                          <a:pt x="92" y="78"/>
                          <a:pt x="92" y="78"/>
                          <a:pt x="92" y="78"/>
                        </a:cubicBezTo>
                        <a:cubicBezTo>
                          <a:pt x="92" y="78"/>
                          <a:pt x="92" y="78"/>
                          <a:pt x="92" y="78"/>
                        </a:cubicBezTo>
                        <a:cubicBezTo>
                          <a:pt x="92" y="78"/>
                          <a:pt x="92" y="78"/>
                          <a:pt x="92" y="78"/>
                        </a:cubicBezTo>
                        <a:cubicBezTo>
                          <a:pt x="92" y="78"/>
                          <a:pt x="92" y="78"/>
                          <a:pt x="92" y="78"/>
                        </a:cubicBezTo>
                        <a:cubicBezTo>
                          <a:pt x="93" y="78"/>
                          <a:pt x="93" y="78"/>
                          <a:pt x="93" y="78"/>
                        </a:cubicBezTo>
                        <a:cubicBezTo>
                          <a:pt x="93" y="78"/>
                          <a:pt x="93" y="78"/>
                          <a:pt x="93" y="78"/>
                        </a:cubicBezTo>
                        <a:cubicBezTo>
                          <a:pt x="93" y="77"/>
                          <a:pt x="93" y="77"/>
                          <a:pt x="93" y="77"/>
                        </a:cubicBezTo>
                        <a:cubicBezTo>
                          <a:pt x="93" y="77"/>
                          <a:pt x="93" y="77"/>
                          <a:pt x="93" y="77"/>
                        </a:cubicBezTo>
                        <a:cubicBezTo>
                          <a:pt x="93" y="77"/>
                          <a:pt x="93" y="77"/>
                          <a:pt x="93" y="77"/>
                        </a:cubicBezTo>
                        <a:cubicBezTo>
                          <a:pt x="93" y="77"/>
                          <a:pt x="93" y="77"/>
                          <a:pt x="93" y="77"/>
                        </a:cubicBezTo>
                        <a:cubicBezTo>
                          <a:pt x="93" y="77"/>
                          <a:pt x="93" y="77"/>
                          <a:pt x="93" y="77"/>
                        </a:cubicBezTo>
                        <a:cubicBezTo>
                          <a:pt x="93" y="77"/>
                          <a:pt x="93" y="77"/>
                          <a:pt x="93" y="77"/>
                        </a:cubicBezTo>
                        <a:cubicBezTo>
                          <a:pt x="93" y="77"/>
                          <a:pt x="93" y="77"/>
                          <a:pt x="93" y="77"/>
                        </a:cubicBezTo>
                        <a:cubicBezTo>
                          <a:pt x="93" y="76"/>
                          <a:pt x="93" y="76"/>
                          <a:pt x="93" y="76"/>
                        </a:cubicBezTo>
                        <a:cubicBezTo>
                          <a:pt x="93" y="76"/>
                          <a:pt x="93" y="76"/>
                          <a:pt x="93" y="76"/>
                        </a:cubicBezTo>
                        <a:cubicBezTo>
                          <a:pt x="93" y="76"/>
                          <a:pt x="93" y="76"/>
                          <a:pt x="93" y="76"/>
                        </a:cubicBezTo>
                        <a:cubicBezTo>
                          <a:pt x="93" y="76"/>
                          <a:pt x="93" y="76"/>
                          <a:pt x="93" y="76"/>
                        </a:cubicBezTo>
                        <a:cubicBezTo>
                          <a:pt x="93" y="76"/>
                          <a:pt x="93" y="76"/>
                          <a:pt x="93" y="76"/>
                        </a:cubicBezTo>
                        <a:cubicBezTo>
                          <a:pt x="93" y="76"/>
                          <a:pt x="93" y="76"/>
                          <a:pt x="93" y="76"/>
                        </a:cubicBezTo>
                        <a:cubicBezTo>
                          <a:pt x="93" y="75"/>
                          <a:pt x="93" y="75"/>
                          <a:pt x="93" y="75"/>
                        </a:cubicBezTo>
                        <a:cubicBezTo>
                          <a:pt x="93" y="75"/>
                          <a:pt x="93" y="75"/>
                          <a:pt x="93" y="75"/>
                        </a:cubicBezTo>
                        <a:cubicBezTo>
                          <a:pt x="93" y="74"/>
                          <a:pt x="93" y="74"/>
                          <a:pt x="93" y="74"/>
                        </a:cubicBezTo>
                        <a:cubicBezTo>
                          <a:pt x="93" y="74"/>
                          <a:pt x="93" y="74"/>
                          <a:pt x="93" y="74"/>
                        </a:cubicBezTo>
                        <a:cubicBezTo>
                          <a:pt x="93" y="74"/>
                          <a:pt x="93" y="74"/>
                          <a:pt x="93" y="74"/>
                        </a:cubicBezTo>
                        <a:cubicBezTo>
                          <a:pt x="93" y="74"/>
                          <a:pt x="93" y="74"/>
                          <a:pt x="93" y="74"/>
                        </a:cubicBezTo>
                        <a:cubicBezTo>
                          <a:pt x="93" y="74"/>
                          <a:pt x="93" y="74"/>
                          <a:pt x="93" y="74"/>
                        </a:cubicBezTo>
                        <a:cubicBezTo>
                          <a:pt x="93" y="74"/>
                          <a:pt x="93" y="74"/>
                          <a:pt x="93" y="74"/>
                        </a:cubicBezTo>
                        <a:cubicBezTo>
                          <a:pt x="94" y="74"/>
                          <a:pt x="94" y="74"/>
                          <a:pt x="94" y="74"/>
                        </a:cubicBezTo>
                        <a:cubicBezTo>
                          <a:pt x="94" y="74"/>
                          <a:pt x="94" y="74"/>
                          <a:pt x="94" y="74"/>
                        </a:cubicBezTo>
                        <a:cubicBezTo>
                          <a:pt x="94" y="74"/>
                          <a:pt x="94" y="74"/>
                          <a:pt x="94" y="74"/>
                        </a:cubicBezTo>
                        <a:cubicBezTo>
                          <a:pt x="94" y="74"/>
                          <a:pt x="94" y="74"/>
                          <a:pt x="94" y="74"/>
                        </a:cubicBezTo>
                        <a:cubicBezTo>
                          <a:pt x="94" y="74"/>
                          <a:pt x="94" y="74"/>
                          <a:pt x="94" y="74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4" y="71"/>
                          <a:pt x="94" y="71"/>
                          <a:pt x="94" y="71"/>
                        </a:cubicBezTo>
                        <a:cubicBezTo>
                          <a:pt x="94" y="71"/>
                          <a:pt x="94" y="71"/>
                          <a:pt x="94" y="71"/>
                        </a:cubicBezTo>
                        <a:cubicBezTo>
                          <a:pt x="95" y="71"/>
                          <a:pt x="95" y="71"/>
                          <a:pt x="95" y="71"/>
                        </a:cubicBezTo>
                        <a:cubicBezTo>
                          <a:pt x="95" y="71"/>
                          <a:pt x="95" y="71"/>
                          <a:pt x="95" y="71"/>
                        </a:cubicBezTo>
                        <a:cubicBezTo>
                          <a:pt x="95" y="71"/>
                          <a:pt x="95" y="71"/>
                          <a:pt x="95" y="71"/>
                        </a:cubicBezTo>
                        <a:cubicBezTo>
                          <a:pt x="95" y="71"/>
                          <a:pt x="95" y="71"/>
                          <a:pt x="95" y="71"/>
                        </a:cubicBezTo>
                        <a:cubicBezTo>
                          <a:pt x="95" y="70"/>
                          <a:pt x="95" y="70"/>
                          <a:pt x="95" y="70"/>
                        </a:cubicBezTo>
                        <a:cubicBezTo>
                          <a:pt x="95" y="70"/>
                          <a:pt x="95" y="70"/>
                          <a:pt x="95" y="70"/>
                        </a:cubicBezTo>
                        <a:cubicBezTo>
                          <a:pt x="95" y="70"/>
                          <a:pt x="95" y="70"/>
                          <a:pt x="95" y="70"/>
                        </a:cubicBezTo>
                        <a:cubicBezTo>
                          <a:pt x="95" y="70"/>
                          <a:pt x="95" y="70"/>
                          <a:pt x="95" y="70"/>
                        </a:cubicBezTo>
                        <a:cubicBezTo>
                          <a:pt x="95" y="70"/>
                          <a:pt x="95" y="70"/>
                          <a:pt x="95" y="70"/>
                        </a:cubicBezTo>
                        <a:cubicBezTo>
                          <a:pt x="95" y="70"/>
                          <a:pt x="95" y="70"/>
                          <a:pt x="95" y="70"/>
                        </a:cubicBezTo>
                        <a:cubicBezTo>
                          <a:pt x="95" y="70"/>
                          <a:pt x="95" y="70"/>
                          <a:pt x="95" y="70"/>
                        </a:cubicBezTo>
                        <a:cubicBezTo>
                          <a:pt x="95" y="70"/>
                          <a:pt x="95" y="70"/>
                          <a:pt x="95" y="70"/>
                        </a:cubicBezTo>
                        <a:cubicBezTo>
                          <a:pt x="95" y="69"/>
                          <a:pt x="95" y="69"/>
                          <a:pt x="95" y="69"/>
                        </a:cubicBezTo>
                        <a:cubicBezTo>
                          <a:pt x="95" y="69"/>
                          <a:pt x="95" y="69"/>
                          <a:pt x="95" y="69"/>
                        </a:cubicBezTo>
                        <a:cubicBezTo>
                          <a:pt x="95" y="69"/>
                          <a:pt x="95" y="69"/>
                          <a:pt x="95" y="69"/>
                        </a:cubicBezTo>
                        <a:cubicBezTo>
                          <a:pt x="95" y="69"/>
                          <a:pt x="95" y="69"/>
                          <a:pt x="95" y="69"/>
                        </a:cubicBezTo>
                        <a:cubicBezTo>
                          <a:pt x="95" y="69"/>
                          <a:pt x="95" y="69"/>
                          <a:pt x="95" y="69"/>
                        </a:cubicBezTo>
                        <a:cubicBezTo>
                          <a:pt x="96" y="69"/>
                          <a:pt x="96" y="69"/>
                          <a:pt x="96" y="69"/>
                        </a:cubicBezTo>
                        <a:cubicBezTo>
                          <a:pt x="96" y="69"/>
                          <a:pt x="96" y="69"/>
                          <a:pt x="96" y="69"/>
                        </a:cubicBezTo>
                        <a:cubicBezTo>
                          <a:pt x="96" y="69"/>
                          <a:pt x="96" y="69"/>
                          <a:pt x="96" y="69"/>
                        </a:cubicBezTo>
                        <a:cubicBezTo>
                          <a:pt x="96" y="68"/>
                          <a:pt x="96" y="68"/>
                          <a:pt x="96" y="68"/>
                        </a:cubicBezTo>
                        <a:cubicBezTo>
                          <a:pt x="96" y="68"/>
                          <a:pt x="96" y="68"/>
                          <a:pt x="96" y="68"/>
                        </a:cubicBezTo>
                        <a:cubicBezTo>
                          <a:pt x="96" y="68"/>
                          <a:pt x="96" y="68"/>
                          <a:pt x="96" y="68"/>
                        </a:cubicBezTo>
                        <a:cubicBezTo>
                          <a:pt x="96" y="68"/>
                          <a:pt x="96" y="68"/>
                          <a:pt x="96" y="68"/>
                        </a:cubicBezTo>
                        <a:cubicBezTo>
                          <a:pt x="96" y="68"/>
                          <a:pt x="96" y="68"/>
                          <a:pt x="96" y="68"/>
                        </a:cubicBezTo>
                        <a:cubicBezTo>
                          <a:pt x="96" y="67"/>
                          <a:pt x="96" y="67"/>
                          <a:pt x="96" y="67"/>
                        </a:cubicBezTo>
                        <a:cubicBezTo>
                          <a:pt x="96" y="67"/>
                          <a:pt x="96" y="67"/>
                          <a:pt x="96" y="67"/>
                        </a:cubicBezTo>
                        <a:cubicBezTo>
                          <a:pt x="96" y="67"/>
                          <a:pt x="96" y="67"/>
                          <a:pt x="96" y="67"/>
                        </a:cubicBezTo>
                        <a:cubicBezTo>
                          <a:pt x="96" y="67"/>
                          <a:pt x="96" y="67"/>
                          <a:pt x="96" y="67"/>
                        </a:cubicBezTo>
                        <a:cubicBezTo>
                          <a:pt x="96" y="67"/>
                          <a:pt x="96" y="67"/>
                          <a:pt x="96" y="67"/>
                        </a:cubicBezTo>
                        <a:cubicBezTo>
                          <a:pt x="96" y="67"/>
                          <a:pt x="96" y="67"/>
                          <a:pt x="96" y="67"/>
                        </a:cubicBezTo>
                        <a:cubicBezTo>
                          <a:pt x="96" y="67"/>
                          <a:pt x="96" y="67"/>
                          <a:pt x="96" y="67"/>
                        </a:cubicBezTo>
                        <a:cubicBezTo>
                          <a:pt x="96" y="66"/>
                          <a:pt x="96" y="66"/>
                          <a:pt x="96" y="66"/>
                        </a:cubicBezTo>
                        <a:cubicBezTo>
                          <a:pt x="96" y="66"/>
                          <a:pt x="96" y="66"/>
                          <a:pt x="96" y="66"/>
                        </a:cubicBezTo>
                        <a:cubicBezTo>
                          <a:pt x="96" y="66"/>
                          <a:pt x="96" y="66"/>
                          <a:pt x="96" y="66"/>
                        </a:cubicBezTo>
                        <a:cubicBezTo>
                          <a:pt x="96" y="66"/>
                          <a:pt x="96" y="66"/>
                          <a:pt x="96" y="66"/>
                        </a:cubicBezTo>
                        <a:cubicBezTo>
                          <a:pt x="96" y="66"/>
                          <a:pt x="96" y="66"/>
                          <a:pt x="96" y="66"/>
                        </a:cubicBezTo>
                        <a:cubicBezTo>
                          <a:pt x="96" y="66"/>
                          <a:pt x="96" y="66"/>
                          <a:pt x="96" y="66"/>
                        </a:cubicBezTo>
                        <a:cubicBezTo>
                          <a:pt x="96" y="66"/>
                          <a:pt x="96" y="66"/>
                          <a:pt x="96" y="66"/>
                        </a:cubicBezTo>
                        <a:cubicBezTo>
                          <a:pt x="96" y="66"/>
                          <a:pt x="96" y="66"/>
                          <a:pt x="96" y="66"/>
                        </a:cubicBezTo>
                        <a:cubicBezTo>
                          <a:pt x="96" y="66"/>
                          <a:pt x="96" y="66"/>
                          <a:pt x="96" y="66"/>
                        </a:cubicBezTo>
                        <a:cubicBezTo>
                          <a:pt x="96" y="65"/>
                          <a:pt x="96" y="65"/>
                          <a:pt x="96" y="65"/>
                        </a:cubicBezTo>
                        <a:cubicBezTo>
                          <a:pt x="96" y="65"/>
                          <a:pt x="96" y="65"/>
                          <a:pt x="96" y="65"/>
                        </a:cubicBezTo>
                        <a:cubicBezTo>
                          <a:pt x="96" y="65"/>
                          <a:pt x="96" y="65"/>
                          <a:pt x="96" y="65"/>
                        </a:cubicBezTo>
                        <a:cubicBezTo>
                          <a:pt x="96" y="65"/>
                          <a:pt x="96" y="65"/>
                          <a:pt x="96" y="65"/>
                        </a:cubicBezTo>
                        <a:cubicBezTo>
                          <a:pt x="96" y="65"/>
                          <a:pt x="96" y="65"/>
                          <a:pt x="96" y="65"/>
                        </a:cubicBezTo>
                        <a:cubicBezTo>
                          <a:pt x="96" y="65"/>
                          <a:pt x="96" y="65"/>
                          <a:pt x="96" y="65"/>
                        </a:cubicBezTo>
                        <a:cubicBezTo>
                          <a:pt x="96" y="65"/>
                          <a:pt x="96" y="65"/>
                          <a:pt x="96" y="65"/>
                        </a:cubicBezTo>
                        <a:cubicBezTo>
                          <a:pt x="96" y="64"/>
                          <a:pt x="96" y="64"/>
                          <a:pt x="96" y="64"/>
                        </a:cubicBezTo>
                        <a:cubicBezTo>
                          <a:pt x="96" y="64"/>
                          <a:pt x="96" y="64"/>
                          <a:pt x="96" y="64"/>
                        </a:cubicBezTo>
                        <a:cubicBezTo>
                          <a:pt x="96" y="64"/>
                          <a:pt x="96" y="64"/>
                          <a:pt x="96" y="64"/>
                        </a:cubicBezTo>
                        <a:cubicBezTo>
                          <a:pt x="96" y="64"/>
                          <a:pt x="96" y="64"/>
                          <a:pt x="96" y="64"/>
                        </a:cubicBezTo>
                        <a:cubicBezTo>
                          <a:pt x="96" y="64"/>
                          <a:pt x="96" y="64"/>
                          <a:pt x="96" y="64"/>
                        </a:cubicBezTo>
                        <a:cubicBezTo>
                          <a:pt x="96" y="64"/>
                          <a:pt x="96" y="64"/>
                          <a:pt x="96" y="64"/>
                        </a:cubicBezTo>
                        <a:cubicBezTo>
                          <a:pt x="96" y="63"/>
                          <a:pt x="96" y="63"/>
                          <a:pt x="96" y="63"/>
                        </a:cubicBezTo>
                        <a:cubicBezTo>
                          <a:pt x="96" y="63"/>
                          <a:pt x="96" y="63"/>
                          <a:pt x="96" y="63"/>
                        </a:cubicBezTo>
                        <a:cubicBezTo>
                          <a:pt x="96" y="63"/>
                          <a:pt x="96" y="63"/>
                          <a:pt x="96" y="63"/>
                        </a:cubicBezTo>
                        <a:cubicBezTo>
                          <a:pt x="96" y="63"/>
                          <a:pt x="96" y="63"/>
                          <a:pt x="96" y="63"/>
                        </a:cubicBezTo>
                        <a:cubicBezTo>
                          <a:pt x="96" y="63"/>
                          <a:pt x="96" y="63"/>
                          <a:pt x="96" y="63"/>
                        </a:cubicBezTo>
                        <a:cubicBezTo>
                          <a:pt x="96" y="63"/>
                          <a:pt x="96" y="63"/>
                          <a:pt x="96" y="63"/>
                        </a:cubicBezTo>
                        <a:cubicBezTo>
                          <a:pt x="97" y="62"/>
                          <a:pt x="97" y="62"/>
                          <a:pt x="97" y="62"/>
                        </a:cubicBezTo>
                        <a:cubicBezTo>
                          <a:pt x="97" y="62"/>
                          <a:pt x="97" y="62"/>
                          <a:pt x="97" y="62"/>
                        </a:cubicBezTo>
                        <a:cubicBezTo>
                          <a:pt x="97" y="62"/>
                          <a:pt x="97" y="62"/>
                          <a:pt x="97" y="62"/>
                        </a:cubicBezTo>
                        <a:cubicBezTo>
                          <a:pt x="97" y="62"/>
                          <a:pt x="97" y="62"/>
                          <a:pt x="97" y="62"/>
                        </a:cubicBezTo>
                        <a:cubicBezTo>
                          <a:pt x="97" y="62"/>
                          <a:pt x="97" y="62"/>
                          <a:pt x="97" y="62"/>
                        </a:cubicBezTo>
                        <a:cubicBezTo>
                          <a:pt x="97" y="62"/>
                          <a:pt x="97" y="62"/>
                          <a:pt x="97" y="62"/>
                        </a:cubicBezTo>
                        <a:cubicBezTo>
                          <a:pt x="97" y="62"/>
                          <a:pt x="97" y="62"/>
                          <a:pt x="97" y="62"/>
                        </a:cubicBezTo>
                        <a:cubicBezTo>
                          <a:pt x="97" y="62"/>
                          <a:pt x="97" y="62"/>
                          <a:pt x="97" y="62"/>
                        </a:cubicBezTo>
                        <a:cubicBezTo>
                          <a:pt x="97" y="62"/>
                          <a:pt x="97" y="62"/>
                          <a:pt x="97" y="62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0"/>
                          <a:pt x="96" y="60"/>
                          <a:pt x="96" y="60"/>
                        </a:cubicBezTo>
                        <a:cubicBezTo>
                          <a:pt x="96" y="60"/>
                          <a:pt x="96" y="60"/>
                          <a:pt x="96" y="60"/>
                        </a:cubicBezTo>
                        <a:cubicBezTo>
                          <a:pt x="96" y="60"/>
                          <a:pt x="96" y="60"/>
                          <a:pt x="96" y="60"/>
                        </a:cubicBezTo>
                        <a:cubicBezTo>
                          <a:pt x="96" y="60"/>
                          <a:pt x="96" y="60"/>
                          <a:pt x="96" y="60"/>
                        </a:cubicBezTo>
                        <a:cubicBezTo>
                          <a:pt x="96" y="60"/>
                          <a:pt x="96" y="60"/>
                          <a:pt x="96" y="60"/>
                        </a:cubicBezTo>
                        <a:cubicBezTo>
                          <a:pt x="96" y="60"/>
                          <a:pt x="96" y="60"/>
                          <a:pt x="96" y="60"/>
                        </a:cubicBezTo>
                        <a:cubicBezTo>
                          <a:pt x="96" y="60"/>
                          <a:pt x="96" y="60"/>
                          <a:pt x="96" y="60"/>
                        </a:cubicBezTo>
                        <a:cubicBezTo>
                          <a:pt x="96" y="59"/>
                          <a:pt x="96" y="59"/>
                          <a:pt x="96" y="59"/>
                        </a:cubicBezTo>
                        <a:cubicBezTo>
                          <a:pt x="96" y="59"/>
                          <a:pt x="96" y="59"/>
                          <a:pt x="96" y="59"/>
                        </a:cubicBezTo>
                        <a:cubicBezTo>
                          <a:pt x="96" y="59"/>
                          <a:pt x="96" y="59"/>
                          <a:pt x="96" y="59"/>
                        </a:cubicBezTo>
                        <a:cubicBezTo>
                          <a:pt x="96" y="59"/>
                          <a:pt x="96" y="59"/>
                          <a:pt x="96" y="59"/>
                        </a:cubicBezTo>
                        <a:cubicBezTo>
                          <a:pt x="96" y="59"/>
                          <a:pt x="96" y="59"/>
                          <a:pt x="96" y="59"/>
                        </a:cubicBezTo>
                        <a:cubicBezTo>
                          <a:pt x="96" y="59"/>
                          <a:pt x="96" y="59"/>
                          <a:pt x="96" y="59"/>
                        </a:cubicBezTo>
                        <a:cubicBezTo>
                          <a:pt x="96" y="59"/>
                          <a:pt x="96" y="59"/>
                          <a:pt x="96" y="59"/>
                        </a:cubicBezTo>
                        <a:cubicBezTo>
                          <a:pt x="96" y="58"/>
                          <a:pt x="96" y="58"/>
                          <a:pt x="96" y="58"/>
                        </a:cubicBezTo>
                        <a:cubicBezTo>
                          <a:pt x="96" y="58"/>
                          <a:pt x="96" y="58"/>
                          <a:pt x="96" y="58"/>
                        </a:cubicBezTo>
                        <a:cubicBezTo>
                          <a:pt x="96" y="58"/>
                          <a:pt x="96" y="58"/>
                          <a:pt x="96" y="58"/>
                        </a:cubicBezTo>
                        <a:cubicBezTo>
                          <a:pt x="96" y="58"/>
                          <a:pt x="96" y="58"/>
                          <a:pt x="96" y="58"/>
                        </a:cubicBezTo>
                        <a:cubicBezTo>
                          <a:pt x="96" y="58"/>
                          <a:pt x="96" y="58"/>
                          <a:pt x="96" y="58"/>
                        </a:cubicBezTo>
                        <a:cubicBezTo>
                          <a:pt x="96" y="58"/>
                          <a:pt x="96" y="58"/>
                          <a:pt x="96" y="58"/>
                        </a:cubicBezTo>
                        <a:cubicBezTo>
                          <a:pt x="96" y="58"/>
                          <a:pt x="96" y="58"/>
                          <a:pt x="96" y="58"/>
                        </a:cubicBezTo>
                        <a:cubicBezTo>
                          <a:pt x="96" y="57"/>
                          <a:pt x="96" y="57"/>
                          <a:pt x="96" y="57"/>
                        </a:cubicBezTo>
                        <a:cubicBezTo>
                          <a:pt x="96" y="57"/>
                          <a:pt x="96" y="57"/>
                          <a:pt x="96" y="57"/>
                        </a:cubicBezTo>
                        <a:cubicBezTo>
                          <a:pt x="96" y="57"/>
                          <a:pt x="96" y="57"/>
                          <a:pt x="96" y="57"/>
                        </a:cubicBezTo>
                        <a:cubicBezTo>
                          <a:pt x="97" y="57"/>
                          <a:pt x="97" y="57"/>
                          <a:pt x="97" y="57"/>
                        </a:cubicBezTo>
                        <a:cubicBezTo>
                          <a:pt x="97" y="57"/>
                          <a:pt x="97" y="57"/>
                          <a:pt x="97" y="57"/>
                        </a:cubicBezTo>
                        <a:cubicBezTo>
                          <a:pt x="97" y="57"/>
                          <a:pt x="97" y="57"/>
                          <a:pt x="97" y="57"/>
                        </a:cubicBezTo>
                        <a:cubicBezTo>
                          <a:pt x="97" y="57"/>
                          <a:pt x="97" y="57"/>
                          <a:pt x="97" y="57"/>
                        </a:cubicBezTo>
                        <a:cubicBezTo>
                          <a:pt x="97" y="57"/>
                          <a:pt x="97" y="57"/>
                          <a:pt x="97" y="57"/>
                        </a:cubicBezTo>
                        <a:cubicBezTo>
                          <a:pt x="97" y="57"/>
                          <a:pt x="97" y="57"/>
                          <a:pt x="97" y="57"/>
                        </a:cubicBezTo>
                        <a:cubicBezTo>
                          <a:pt x="97" y="57"/>
                          <a:pt x="97" y="57"/>
                          <a:pt x="97" y="57"/>
                        </a:cubicBezTo>
                        <a:cubicBezTo>
                          <a:pt x="97" y="57"/>
                          <a:pt x="97" y="57"/>
                          <a:pt x="97" y="57"/>
                        </a:cubicBezTo>
                        <a:cubicBezTo>
                          <a:pt x="97" y="57"/>
                          <a:pt x="97" y="57"/>
                          <a:pt x="97" y="57"/>
                        </a:cubicBezTo>
                        <a:cubicBezTo>
                          <a:pt x="97" y="57"/>
                          <a:pt x="97" y="57"/>
                          <a:pt x="97" y="57"/>
                        </a:cubicBezTo>
                        <a:cubicBezTo>
                          <a:pt x="98" y="56"/>
                          <a:pt x="98" y="56"/>
                          <a:pt x="98" y="56"/>
                        </a:cubicBezTo>
                        <a:cubicBezTo>
                          <a:pt x="98" y="56"/>
                          <a:pt x="98" y="56"/>
                          <a:pt x="98" y="56"/>
                        </a:cubicBezTo>
                        <a:cubicBezTo>
                          <a:pt x="98" y="56"/>
                          <a:pt x="98" y="56"/>
                          <a:pt x="98" y="56"/>
                        </a:cubicBezTo>
                        <a:cubicBezTo>
                          <a:pt x="98" y="56"/>
                          <a:pt x="98" y="56"/>
                          <a:pt x="98" y="56"/>
                        </a:cubicBezTo>
                        <a:cubicBezTo>
                          <a:pt x="98" y="56"/>
                          <a:pt x="98" y="56"/>
                          <a:pt x="98" y="56"/>
                        </a:cubicBezTo>
                        <a:cubicBezTo>
                          <a:pt x="98" y="56"/>
                          <a:pt x="98" y="56"/>
                          <a:pt x="98" y="56"/>
                        </a:cubicBezTo>
                        <a:cubicBezTo>
                          <a:pt x="98" y="56"/>
                          <a:pt x="98" y="56"/>
                          <a:pt x="98" y="56"/>
                        </a:cubicBezTo>
                        <a:cubicBezTo>
                          <a:pt x="98" y="56"/>
                          <a:pt x="98" y="56"/>
                          <a:pt x="98" y="56"/>
                        </a:cubicBezTo>
                        <a:cubicBezTo>
                          <a:pt x="98" y="56"/>
                          <a:pt x="98" y="56"/>
                          <a:pt x="98" y="56"/>
                        </a:cubicBezTo>
                        <a:cubicBezTo>
                          <a:pt x="98" y="56"/>
                          <a:pt x="98" y="56"/>
                          <a:pt x="98" y="56"/>
                        </a:cubicBezTo>
                        <a:cubicBezTo>
                          <a:pt x="99" y="56"/>
                          <a:pt x="99" y="56"/>
                          <a:pt x="99" y="56"/>
                        </a:cubicBezTo>
                        <a:cubicBezTo>
                          <a:pt x="99" y="56"/>
                          <a:pt x="99" y="56"/>
                          <a:pt x="99" y="56"/>
                        </a:cubicBezTo>
                        <a:cubicBezTo>
                          <a:pt x="99" y="56"/>
                          <a:pt x="99" y="56"/>
                          <a:pt x="99" y="56"/>
                        </a:cubicBezTo>
                        <a:cubicBezTo>
                          <a:pt x="99" y="56"/>
                          <a:pt x="99" y="56"/>
                          <a:pt x="99" y="56"/>
                        </a:cubicBezTo>
                        <a:cubicBezTo>
                          <a:pt x="99" y="56"/>
                          <a:pt x="99" y="56"/>
                          <a:pt x="99" y="56"/>
                        </a:cubicBezTo>
                        <a:cubicBezTo>
                          <a:pt x="99" y="56"/>
                          <a:pt x="99" y="56"/>
                          <a:pt x="99" y="56"/>
                        </a:cubicBezTo>
                        <a:cubicBezTo>
                          <a:pt x="99" y="56"/>
                          <a:pt x="99" y="56"/>
                          <a:pt x="99" y="56"/>
                        </a:cubicBezTo>
                        <a:cubicBezTo>
                          <a:pt x="99" y="55"/>
                          <a:pt x="99" y="55"/>
                          <a:pt x="99" y="55"/>
                        </a:cubicBezTo>
                        <a:cubicBezTo>
                          <a:pt x="99" y="55"/>
                          <a:pt x="99" y="55"/>
                          <a:pt x="99" y="55"/>
                        </a:cubicBezTo>
                        <a:cubicBezTo>
                          <a:pt x="100" y="55"/>
                          <a:pt x="100" y="55"/>
                          <a:pt x="100" y="55"/>
                        </a:cubicBezTo>
                        <a:cubicBezTo>
                          <a:pt x="100" y="55"/>
                          <a:pt x="100" y="55"/>
                          <a:pt x="100" y="55"/>
                        </a:cubicBezTo>
                        <a:cubicBezTo>
                          <a:pt x="100" y="55"/>
                          <a:pt x="100" y="55"/>
                          <a:pt x="100" y="55"/>
                        </a:cubicBezTo>
                        <a:cubicBezTo>
                          <a:pt x="100" y="55"/>
                          <a:pt x="100" y="55"/>
                          <a:pt x="100" y="55"/>
                        </a:cubicBezTo>
                        <a:cubicBezTo>
                          <a:pt x="100" y="55"/>
                          <a:pt x="100" y="55"/>
                          <a:pt x="100" y="55"/>
                        </a:cubicBezTo>
                        <a:cubicBezTo>
                          <a:pt x="100" y="55"/>
                          <a:pt x="100" y="55"/>
                          <a:pt x="100" y="55"/>
                        </a:cubicBezTo>
                        <a:cubicBezTo>
                          <a:pt x="100" y="54"/>
                          <a:pt x="100" y="54"/>
                          <a:pt x="100" y="54"/>
                        </a:cubicBezTo>
                        <a:cubicBezTo>
                          <a:pt x="100" y="54"/>
                          <a:pt x="100" y="54"/>
                          <a:pt x="100" y="54"/>
                        </a:cubicBezTo>
                        <a:cubicBezTo>
                          <a:pt x="101" y="54"/>
                          <a:pt x="101" y="54"/>
                          <a:pt x="101" y="54"/>
                        </a:cubicBezTo>
                        <a:cubicBezTo>
                          <a:pt x="101" y="54"/>
                          <a:pt x="101" y="54"/>
                          <a:pt x="101" y="54"/>
                        </a:cubicBezTo>
                        <a:cubicBezTo>
                          <a:pt x="101" y="54"/>
                          <a:pt x="101" y="54"/>
                          <a:pt x="101" y="54"/>
                        </a:cubicBezTo>
                        <a:cubicBezTo>
                          <a:pt x="100" y="54"/>
                          <a:pt x="100" y="54"/>
                          <a:pt x="100" y="54"/>
                        </a:cubicBezTo>
                        <a:cubicBezTo>
                          <a:pt x="100" y="54"/>
                          <a:pt x="100" y="54"/>
                          <a:pt x="100" y="54"/>
                        </a:cubicBezTo>
                        <a:cubicBezTo>
                          <a:pt x="100" y="53"/>
                          <a:pt x="100" y="53"/>
                          <a:pt x="100" y="53"/>
                        </a:cubicBezTo>
                        <a:cubicBezTo>
                          <a:pt x="101" y="53"/>
                          <a:pt x="101" y="53"/>
                          <a:pt x="101" y="53"/>
                        </a:cubicBezTo>
                        <a:cubicBezTo>
                          <a:pt x="101" y="53"/>
                          <a:pt x="101" y="53"/>
                          <a:pt x="101" y="53"/>
                        </a:cubicBezTo>
                        <a:cubicBezTo>
                          <a:pt x="101" y="53"/>
                          <a:pt x="101" y="53"/>
                          <a:pt x="101" y="53"/>
                        </a:cubicBezTo>
                        <a:cubicBezTo>
                          <a:pt x="101" y="53"/>
                          <a:pt x="101" y="53"/>
                          <a:pt x="101" y="53"/>
                        </a:cubicBezTo>
                        <a:cubicBezTo>
                          <a:pt x="101" y="53"/>
                          <a:pt x="101" y="53"/>
                          <a:pt x="101" y="53"/>
                        </a:cubicBezTo>
                        <a:cubicBezTo>
                          <a:pt x="101" y="53"/>
                          <a:pt x="101" y="53"/>
                          <a:pt x="101" y="53"/>
                        </a:cubicBezTo>
                        <a:cubicBezTo>
                          <a:pt x="101" y="53"/>
                          <a:pt x="101" y="53"/>
                          <a:pt x="101" y="53"/>
                        </a:cubicBezTo>
                        <a:cubicBezTo>
                          <a:pt x="101" y="53"/>
                          <a:pt x="101" y="53"/>
                          <a:pt x="101" y="53"/>
                        </a:cubicBezTo>
                        <a:cubicBezTo>
                          <a:pt x="101" y="53"/>
                          <a:pt x="101" y="53"/>
                          <a:pt x="101" y="53"/>
                        </a:cubicBezTo>
                        <a:cubicBezTo>
                          <a:pt x="101" y="53"/>
                          <a:pt x="101" y="53"/>
                          <a:pt x="101" y="53"/>
                        </a:cubicBezTo>
                        <a:cubicBezTo>
                          <a:pt x="101" y="53"/>
                          <a:pt x="101" y="53"/>
                          <a:pt x="101" y="53"/>
                        </a:cubicBezTo>
                        <a:cubicBezTo>
                          <a:pt x="101" y="53"/>
                          <a:pt x="101" y="53"/>
                          <a:pt x="101" y="53"/>
                        </a:cubicBezTo>
                        <a:cubicBezTo>
                          <a:pt x="101" y="53"/>
                          <a:pt x="101" y="53"/>
                          <a:pt x="101" y="53"/>
                        </a:cubicBezTo>
                        <a:cubicBezTo>
                          <a:pt x="101" y="52"/>
                          <a:pt x="101" y="52"/>
                          <a:pt x="101" y="52"/>
                        </a:cubicBezTo>
                        <a:cubicBezTo>
                          <a:pt x="101" y="52"/>
                          <a:pt x="101" y="52"/>
                          <a:pt x="101" y="52"/>
                        </a:cubicBezTo>
                        <a:cubicBezTo>
                          <a:pt x="101" y="52"/>
                          <a:pt x="101" y="52"/>
                          <a:pt x="101" y="52"/>
                        </a:cubicBezTo>
                        <a:cubicBezTo>
                          <a:pt x="102" y="52"/>
                          <a:pt x="102" y="52"/>
                          <a:pt x="102" y="52"/>
                        </a:cubicBezTo>
                        <a:cubicBezTo>
                          <a:pt x="102" y="52"/>
                          <a:pt x="102" y="52"/>
                          <a:pt x="102" y="52"/>
                        </a:cubicBezTo>
                        <a:cubicBezTo>
                          <a:pt x="102" y="52"/>
                          <a:pt x="102" y="52"/>
                          <a:pt x="102" y="52"/>
                        </a:cubicBezTo>
                        <a:cubicBezTo>
                          <a:pt x="102" y="52"/>
                          <a:pt x="102" y="52"/>
                          <a:pt x="102" y="52"/>
                        </a:cubicBezTo>
                        <a:cubicBezTo>
                          <a:pt x="102" y="51"/>
                          <a:pt x="102" y="51"/>
                          <a:pt x="102" y="51"/>
                        </a:cubicBezTo>
                        <a:cubicBezTo>
                          <a:pt x="102" y="51"/>
                          <a:pt x="102" y="51"/>
                          <a:pt x="102" y="51"/>
                        </a:cubicBezTo>
                        <a:cubicBezTo>
                          <a:pt x="102" y="51"/>
                          <a:pt x="102" y="51"/>
                          <a:pt x="102" y="51"/>
                        </a:cubicBezTo>
                        <a:cubicBezTo>
                          <a:pt x="102" y="51"/>
                          <a:pt x="102" y="51"/>
                          <a:pt x="102" y="51"/>
                        </a:cubicBezTo>
                        <a:cubicBezTo>
                          <a:pt x="101" y="51"/>
                          <a:pt x="101" y="51"/>
                          <a:pt x="101" y="51"/>
                        </a:cubicBezTo>
                        <a:cubicBezTo>
                          <a:pt x="101" y="51"/>
                          <a:pt x="101" y="51"/>
                          <a:pt x="101" y="51"/>
                        </a:cubicBezTo>
                        <a:cubicBezTo>
                          <a:pt x="101" y="50"/>
                          <a:pt x="101" y="50"/>
                          <a:pt x="101" y="50"/>
                        </a:cubicBezTo>
                        <a:cubicBezTo>
                          <a:pt x="101" y="50"/>
                          <a:pt x="101" y="50"/>
                          <a:pt x="101" y="50"/>
                        </a:cubicBezTo>
                        <a:cubicBezTo>
                          <a:pt x="101" y="50"/>
                          <a:pt x="101" y="50"/>
                          <a:pt x="101" y="50"/>
                        </a:cubicBezTo>
                        <a:cubicBezTo>
                          <a:pt x="101" y="50"/>
                          <a:pt x="101" y="50"/>
                          <a:pt x="101" y="50"/>
                        </a:cubicBezTo>
                        <a:cubicBezTo>
                          <a:pt x="101" y="50"/>
                          <a:pt x="101" y="50"/>
                          <a:pt x="101" y="50"/>
                        </a:cubicBezTo>
                        <a:cubicBezTo>
                          <a:pt x="101" y="49"/>
                          <a:pt x="101" y="49"/>
                          <a:pt x="101" y="49"/>
                        </a:cubicBezTo>
                        <a:cubicBezTo>
                          <a:pt x="101" y="49"/>
                          <a:pt x="101" y="49"/>
                          <a:pt x="101" y="49"/>
                        </a:cubicBezTo>
                        <a:cubicBezTo>
                          <a:pt x="101" y="49"/>
                          <a:pt x="101" y="49"/>
                          <a:pt x="101" y="49"/>
                        </a:cubicBezTo>
                        <a:cubicBezTo>
                          <a:pt x="101" y="49"/>
                          <a:pt x="101" y="49"/>
                          <a:pt x="101" y="49"/>
                        </a:cubicBezTo>
                        <a:cubicBezTo>
                          <a:pt x="101" y="49"/>
                          <a:pt x="101" y="49"/>
                          <a:pt x="101" y="49"/>
                        </a:cubicBezTo>
                        <a:cubicBezTo>
                          <a:pt x="101" y="49"/>
                          <a:pt x="101" y="49"/>
                          <a:pt x="101" y="49"/>
                        </a:cubicBezTo>
                        <a:cubicBezTo>
                          <a:pt x="100" y="49"/>
                          <a:pt x="100" y="49"/>
                          <a:pt x="100" y="49"/>
                        </a:cubicBezTo>
                        <a:cubicBezTo>
                          <a:pt x="100" y="49"/>
                          <a:pt x="100" y="49"/>
                          <a:pt x="100" y="49"/>
                        </a:cubicBezTo>
                        <a:cubicBezTo>
                          <a:pt x="100" y="48"/>
                          <a:pt x="100" y="48"/>
                          <a:pt x="100" y="48"/>
                        </a:cubicBezTo>
                        <a:cubicBezTo>
                          <a:pt x="99" y="48"/>
                          <a:pt x="99" y="48"/>
                          <a:pt x="99" y="48"/>
                        </a:cubicBezTo>
                        <a:cubicBezTo>
                          <a:pt x="99" y="48"/>
                          <a:pt x="99" y="48"/>
                          <a:pt x="99" y="48"/>
                        </a:cubicBezTo>
                        <a:cubicBezTo>
                          <a:pt x="99" y="48"/>
                          <a:pt x="99" y="48"/>
                          <a:pt x="99" y="48"/>
                        </a:cubicBezTo>
                        <a:cubicBezTo>
                          <a:pt x="99" y="48"/>
                          <a:pt x="99" y="48"/>
                          <a:pt x="99" y="48"/>
                        </a:cubicBezTo>
                        <a:cubicBezTo>
                          <a:pt x="100" y="48"/>
                          <a:pt x="100" y="48"/>
                          <a:pt x="100" y="48"/>
                        </a:cubicBezTo>
                        <a:cubicBezTo>
                          <a:pt x="100" y="47"/>
                          <a:pt x="100" y="47"/>
                          <a:pt x="100" y="47"/>
                        </a:cubicBezTo>
                        <a:cubicBezTo>
                          <a:pt x="100" y="47"/>
                          <a:pt x="100" y="47"/>
                          <a:pt x="100" y="47"/>
                        </a:cubicBezTo>
                        <a:cubicBezTo>
                          <a:pt x="100" y="47"/>
                          <a:pt x="100" y="47"/>
                          <a:pt x="100" y="47"/>
                        </a:cubicBezTo>
                        <a:cubicBezTo>
                          <a:pt x="100" y="47"/>
                          <a:pt x="100" y="47"/>
                          <a:pt x="100" y="47"/>
                        </a:cubicBezTo>
                        <a:cubicBezTo>
                          <a:pt x="100" y="47"/>
                          <a:pt x="100" y="47"/>
                          <a:pt x="100" y="47"/>
                        </a:cubicBezTo>
                        <a:cubicBezTo>
                          <a:pt x="100" y="47"/>
                          <a:pt x="100" y="47"/>
                          <a:pt x="100" y="47"/>
                        </a:cubicBezTo>
                        <a:cubicBezTo>
                          <a:pt x="100" y="47"/>
                          <a:pt x="100" y="47"/>
                          <a:pt x="100" y="47"/>
                        </a:cubicBezTo>
                        <a:cubicBezTo>
                          <a:pt x="100" y="47"/>
                          <a:pt x="100" y="47"/>
                          <a:pt x="100" y="47"/>
                        </a:cubicBezTo>
                        <a:cubicBezTo>
                          <a:pt x="100" y="47"/>
                          <a:pt x="100" y="47"/>
                          <a:pt x="100" y="47"/>
                        </a:cubicBezTo>
                        <a:cubicBezTo>
                          <a:pt x="100" y="47"/>
                          <a:pt x="100" y="47"/>
                          <a:pt x="100" y="47"/>
                        </a:cubicBezTo>
                        <a:cubicBezTo>
                          <a:pt x="101" y="47"/>
                          <a:pt x="101" y="47"/>
                          <a:pt x="101" y="47"/>
                        </a:cubicBezTo>
                        <a:cubicBezTo>
                          <a:pt x="101" y="46"/>
                          <a:pt x="101" y="46"/>
                          <a:pt x="101" y="46"/>
                        </a:cubicBezTo>
                        <a:cubicBezTo>
                          <a:pt x="101" y="46"/>
                          <a:pt x="101" y="46"/>
                          <a:pt x="101" y="46"/>
                        </a:cubicBezTo>
                        <a:cubicBezTo>
                          <a:pt x="101" y="46"/>
                          <a:pt x="101" y="46"/>
                          <a:pt x="101" y="46"/>
                        </a:cubicBezTo>
                        <a:cubicBezTo>
                          <a:pt x="101" y="46"/>
                          <a:pt x="101" y="46"/>
                          <a:pt x="101" y="46"/>
                        </a:cubicBezTo>
                        <a:cubicBezTo>
                          <a:pt x="101" y="46"/>
                          <a:pt x="101" y="46"/>
                          <a:pt x="101" y="46"/>
                        </a:cubicBezTo>
                        <a:cubicBezTo>
                          <a:pt x="101" y="46"/>
                          <a:pt x="101" y="46"/>
                          <a:pt x="101" y="46"/>
                        </a:cubicBezTo>
                        <a:cubicBezTo>
                          <a:pt x="102" y="46"/>
                          <a:pt x="102" y="46"/>
                          <a:pt x="102" y="46"/>
                        </a:cubicBezTo>
                        <a:cubicBezTo>
                          <a:pt x="102" y="46"/>
                          <a:pt x="102" y="46"/>
                          <a:pt x="102" y="46"/>
                        </a:cubicBezTo>
                        <a:cubicBezTo>
                          <a:pt x="102" y="46"/>
                          <a:pt x="102" y="46"/>
                          <a:pt x="102" y="46"/>
                        </a:cubicBezTo>
                        <a:cubicBezTo>
                          <a:pt x="102" y="46"/>
                          <a:pt x="102" y="46"/>
                          <a:pt x="102" y="46"/>
                        </a:cubicBezTo>
                        <a:cubicBezTo>
                          <a:pt x="102" y="46"/>
                          <a:pt x="102" y="46"/>
                          <a:pt x="102" y="46"/>
                        </a:cubicBezTo>
                        <a:cubicBezTo>
                          <a:pt x="102" y="46"/>
                          <a:pt x="102" y="46"/>
                          <a:pt x="102" y="46"/>
                        </a:cubicBezTo>
                        <a:cubicBezTo>
                          <a:pt x="102" y="46"/>
                          <a:pt x="102" y="46"/>
                          <a:pt x="102" y="46"/>
                        </a:cubicBezTo>
                        <a:cubicBezTo>
                          <a:pt x="102" y="46"/>
                          <a:pt x="102" y="46"/>
                          <a:pt x="102" y="46"/>
                        </a:cubicBezTo>
                        <a:cubicBezTo>
                          <a:pt x="103" y="46"/>
                          <a:pt x="103" y="46"/>
                          <a:pt x="103" y="46"/>
                        </a:cubicBezTo>
                        <a:cubicBezTo>
                          <a:pt x="103" y="46"/>
                          <a:pt x="103" y="46"/>
                          <a:pt x="103" y="46"/>
                        </a:cubicBezTo>
                        <a:cubicBezTo>
                          <a:pt x="103" y="46"/>
                          <a:pt x="103" y="46"/>
                          <a:pt x="103" y="46"/>
                        </a:cubicBezTo>
                        <a:cubicBezTo>
                          <a:pt x="103" y="46"/>
                          <a:pt x="103" y="46"/>
                          <a:pt x="103" y="46"/>
                        </a:cubicBezTo>
                        <a:cubicBezTo>
                          <a:pt x="103" y="46"/>
                          <a:pt x="103" y="46"/>
                          <a:pt x="103" y="46"/>
                        </a:cubicBezTo>
                        <a:cubicBezTo>
                          <a:pt x="103" y="45"/>
                          <a:pt x="103" y="45"/>
                          <a:pt x="103" y="45"/>
                        </a:cubicBezTo>
                        <a:cubicBezTo>
                          <a:pt x="103" y="45"/>
                          <a:pt x="103" y="45"/>
                          <a:pt x="103" y="45"/>
                        </a:cubicBezTo>
                        <a:cubicBezTo>
                          <a:pt x="103" y="45"/>
                          <a:pt x="103" y="45"/>
                          <a:pt x="103" y="45"/>
                        </a:cubicBezTo>
                        <a:cubicBezTo>
                          <a:pt x="104" y="45"/>
                          <a:pt x="104" y="45"/>
                          <a:pt x="104" y="45"/>
                        </a:cubicBezTo>
                        <a:cubicBezTo>
                          <a:pt x="104" y="45"/>
                          <a:pt x="104" y="45"/>
                          <a:pt x="104" y="45"/>
                        </a:cubicBezTo>
                        <a:cubicBezTo>
                          <a:pt x="104" y="45"/>
                          <a:pt x="104" y="45"/>
                          <a:pt x="104" y="45"/>
                        </a:cubicBezTo>
                        <a:cubicBezTo>
                          <a:pt x="104" y="45"/>
                          <a:pt x="104" y="45"/>
                          <a:pt x="104" y="45"/>
                        </a:cubicBezTo>
                        <a:cubicBezTo>
                          <a:pt x="104" y="45"/>
                          <a:pt x="104" y="45"/>
                          <a:pt x="104" y="45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5" y="44"/>
                          <a:pt x="105" y="44"/>
                          <a:pt x="105" y="44"/>
                        </a:cubicBezTo>
                        <a:cubicBezTo>
                          <a:pt x="106" y="43"/>
                          <a:pt x="106" y="43"/>
                          <a:pt x="106" y="43"/>
                        </a:cubicBezTo>
                        <a:cubicBezTo>
                          <a:pt x="106" y="43"/>
                          <a:pt x="106" y="43"/>
                          <a:pt x="106" y="43"/>
                        </a:cubicBezTo>
                        <a:cubicBezTo>
                          <a:pt x="106" y="43"/>
                          <a:pt x="106" y="43"/>
                          <a:pt x="106" y="43"/>
                        </a:cubicBezTo>
                        <a:cubicBezTo>
                          <a:pt x="106" y="43"/>
                          <a:pt x="106" y="43"/>
                          <a:pt x="106" y="43"/>
                        </a:cubicBezTo>
                        <a:cubicBezTo>
                          <a:pt x="106" y="43"/>
                          <a:pt x="106" y="43"/>
                          <a:pt x="106" y="43"/>
                        </a:cubicBezTo>
                        <a:cubicBezTo>
                          <a:pt x="106" y="42"/>
                          <a:pt x="106" y="42"/>
                          <a:pt x="106" y="42"/>
                        </a:cubicBezTo>
                        <a:cubicBezTo>
                          <a:pt x="106" y="42"/>
                          <a:pt x="106" y="42"/>
                          <a:pt x="106" y="42"/>
                        </a:cubicBezTo>
                        <a:cubicBezTo>
                          <a:pt x="106" y="42"/>
                          <a:pt x="106" y="42"/>
                          <a:pt x="106" y="42"/>
                        </a:cubicBezTo>
                        <a:cubicBezTo>
                          <a:pt x="106" y="42"/>
                          <a:pt x="106" y="42"/>
                          <a:pt x="106" y="42"/>
                        </a:cubicBezTo>
                        <a:cubicBezTo>
                          <a:pt x="106" y="42"/>
                          <a:pt x="106" y="42"/>
                          <a:pt x="106" y="42"/>
                        </a:cubicBezTo>
                        <a:cubicBezTo>
                          <a:pt x="106" y="42"/>
                          <a:pt x="106" y="42"/>
                          <a:pt x="106" y="42"/>
                        </a:cubicBezTo>
                        <a:cubicBezTo>
                          <a:pt x="107" y="42"/>
                          <a:pt x="107" y="42"/>
                          <a:pt x="107" y="42"/>
                        </a:cubicBezTo>
                        <a:cubicBezTo>
                          <a:pt x="107" y="41"/>
                          <a:pt x="107" y="41"/>
                          <a:pt x="107" y="41"/>
                        </a:cubicBezTo>
                        <a:cubicBezTo>
                          <a:pt x="107" y="41"/>
                          <a:pt x="107" y="41"/>
                          <a:pt x="107" y="41"/>
                        </a:cubicBezTo>
                        <a:cubicBezTo>
                          <a:pt x="107" y="41"/>
                          <a:pt x="107" y="41"/>
                          <a:pt x="107" y="41"/>
                        </a:cubicBezTo>
                        <a:cubicBezTo>
                          <a:pt x="107" y="41"/>
                          <a:pt x="107" y="41"/>
                          <a:pt x="107" y="41"/>
                        </a:cubicBezTo>
                        <a:cubicBezTo>
                          <a:pt x="108" y="41"/>
                          <a:pt x="108" y="41"/>
                          <a:pt x="108" y="41"/>
                        </a:cubicBezTo>
                        <a:cubicBezTo>
                          <a:pt x="108" y="41"/>
                          <a:pt x="108" y="41"/>
                          <a:pt x="108" y="41"/>
                        </a:cubicBezTo>
                        <a:cubicBezTo>
                          <a:pt x="108" y="41"/>
                          <a:pt x="108" y="41"/>
                          <a:pt x="108" y="41"/>
                        </a:cubicBezTo>
                        <a:cubicBezTo>
                          <a:pt x="108" y="41"/>
                          <a:pt x="108" y="41"/>
                          <a:pt x="108" y="41"/>
                        </a:cubicBezTo>
                        <a:cubicBezTo>
                          <a:pt x="109" y="41"/>
                          <a:pt x="109" y="41"/>
                          <a:pt x="109" y="41"/>
                        </a:cubicBezTo>
                        <a:cubicBezTo>
                          <a:pt x="109" y="41"/>
                          <a:pt x="109" y="41"/>
                          <a:pt x="109" y="41"/>
                        </a:cubicBezTo>
                        <a:cubicBezTo>
                          <a:pt x="109" y="41"/>
                          <a:pt x="109" y="41"/>
                          <a:pt x="109" y="41"/>
                        </a:cubicBezTo>
                        <a:cubicBezTo>
                          <a:pt x="109" y="41"/>
                          <a:pt x="109" y="41"/>
                          <a:pt x="109" y="41"/>
                        </a:cubicBezTo>
                        <a:cubicBezTo>
                          <a:pt x="109" y="41"/>
                          <a:pt x="109" y="41"/>
                          <a:pt x="109" y="41"/>
                        </a:cubicBezTo>
                        <a:cubicBezTo>
                          <a:pt x="109" y="41"/>
                          <a:pt x="109" y="41"/>
                          <a:pt x="109" y="41"/>
                        </a:cubicBezTo>
                        <a:cubicBezTo>
                          <a:pt x="110" y="41"/>
                          <a:pt x="110" y="41"/>
                          <a:pt x="110" y="41"/>
                        </a:cubicBezTo>
                        <a:cubicBezTo>
                          <a:pt x="110" y="40"/>
                          <a:pt x="110" y="40"/>
                          <a:pt x="110" y="40"/>
                        </a:cubicBezTo>
                        <a:cubicBezTo>
                          <a:pt x="110" y="40"/>
                          <a:pt x="110" y="40"/>
                          <a:pt x="110" y="40"/>
                        </a:cubicBezTo>
                        <a:cubicBezTo>
                          <a:pt x="110" y="40"/>
                          <a:pt x="110" y="40"/>
                          <a:pt x="110" y="40"/>
                        </a:cubicBezTo>
                        <a:cubicBezTo>
                          <a:pt x="110" y="40"/>
                          <a:pt x="110" y="40"/>
                          <a:pt x="110" y="40"/>
                        </a:cubicBezTo>
                        <a:cubicBezTo>
                          <a:pt x="110" y="39"/>
                          <a:pt x="110" y="39"/>
                          <a:pt x="110" y="39"/>
                        </a:cubicBezTo>
                        <a:cubicBezTo>
                          <a:pt x="110" y="39"/>
                          <a:pt x="110" y="39"/>
                          <a:pt x="110" y="39"/>
                        </a:cubicBezTo>
                        <a:cubicBezTo>
                          <a:pt x="110" y="39"/>
                          <a:pt x="110" y="39"/>
                          <a:pt x="110" y="39"/>
                        </a:cubicBezTo>
                        <a:cubicBezTo>
                          <a:pt x="111" y="39"/>
                          <a:pt x="111" y="39"/>
                          <a:pt x="111" y="39"/>
                        </a:cubicBezTo>
                        <a:cubicBezTo>
                          <a:pt x="111" y="39"/>
                          <a:pt x="111" y="39"/>
                          <a:pt x="111" y="39"/>
                        </a:cubicBezTo>
                        <a:cubicBezTo>
                          <a:pt x="112" y="39"/>
                          <a:pt x="112" y="39"/>
                          <a:pt x="112" y="39"/>
                        </a:cubicBezTo>
                        <a:cubicBezTo>
                          <a:pt x="112" y="39"/>
                          <a:pt x="112" y="39"/>
                          <a:pt x="112" y="39"/>
                        </a:cubicBezTo>
                        <a:cubicBezTo>
                          <a:pt x="112" y="38"/>
                          <a:pt x="112" y="38"/>
                          <a:pt x="112" y="38"/>
                        </a:cubicBezTo>
                        <a:cubicBezTo>
                          <a:pt x="112" y="38"/>
                          <a:pt x="112" y="38"/>
                          <a:pt x="112" y="38"/>
                        </a:cubicBezTo>
                        <a:cubicBezTo>
                          <a:pt x="113" y="38"/>
                          <a:pt x="113" y="38"/>
                          <a:pt x="113" y="38"/>
                        </a:cubicBezTo>
                        <a:cubicBezTo>
                          <a:pt x="114" y="37"/>
                          <a:pt x="114" y="37"/>
                          <a:pt x="114" y="37"/>
                        </a:cubicBezTo>
                        <a:cubicBezTo>
                          <a:pt x="114" y="37"/>
                          <a:pt x="114" y="37"/>
                          <a:pt x="114" y="37"/>
                        </a:cubicBezTo>
                        <a:cubicBezTo>
                          <a:pt x="114" y="37"/>
                          <a:pt x="114" y="37"/>
                          <a:pt x="114" y="37"/>
                        </a:cubicBezTo>
                        <a:cubicBezTo>
                          <a:pt x="114" y="37"/>
                          <a:pt x="114" y="37"/>
                          <a:pt x="114" y="37"/>
                        </a:cubicBezTo>
                        <a:cubicBezTo>
                          <a:pt x="114" y="37"/>
                          <a:pt x="114" y="37"/>
                          <a:pt x="114" y="37"/>
                        </a:cubicBezTo>
                        <a:cubicBezTo>
                          <a:pt x="114" y="37"/>
                          <a:pt x="114" y="37"/>
                          <a:pt x="114" y="37"/>
                        </a:cubicBezTo>
                        <a:cubicBezTo>
                          <a:pt x="114" y="37"/>
                          <a:pt x="114" y="37"/>
                          <a:pt x="114" y="37"/>
                        </a:cubicBezTo>
                        <a:cubicBezTo>
                          <a:pt x="114" y="37"/>
                          <a:pt x="114" y="37"/>
                          <a:pt x="114" y="37"/>
                        </a:cubicBezTo>
                        <a:cubicBezTo>
                          <a:pt x="115" y="37"/>
                          <a:pt x="115" y="37"/>
                          <a:pt x="115" y="37"/>
                        </a:cubicBezTo>
                        <a:cubicBezTo>
                          <a:pt x="115" y="37"/>
                          <a:pt x="115" y="37"/>
                          <a:pt x="115" y="37"/>
                        </a:cubicBezTo>
                        <a:cubicBezTo>
                          <a:pt x="115" y="37"/>
                          <a:pt x="115" y="37"/>
                          <a:pt x="115" y="37"/>
                        </a:cubicBezTo>
                        <a:cubicBezTo>
                          <a:pt x="115" y="37"/>
                          <a:pt x="115" y="37"/>
                          <a:pt x="115" y="37"/>
                        </a:cubicBezTo>
                        <a:cubicBezTo>
                          <a:pt x="115" y="37"/>
                          <a:pt x="115" y="37"/>
                          <a:pt x="115" y="37"/>
                        </a:cubicBezTo>
                        <a:cubicBezTo>
                          <a:pt x="115" y="37"/>
                          <a:pt x="115" y="37"/>
                          <a:pt x="115" y="37"/>
                        </a:cubicBezTo>
                        <a:cubicBezTo>
                          <a:pt x="115" y="37"/>
                          <a:pt x="115" y="37"/>
                          <a:pt x="115" y="37"/>
                        </a:cubicBezTo>
                        <a:cubicBezTo>
                          <a:pt x="115" y="37"/>
                          <a:pt x="115" y="37"/>
                          <a:pt x="115" y="37"/>
                        </a:cubicBezTo>
                        <a:cubicBezTo>
                          <a:pt x="115" y="36"/>
                          <a:pt x="115" y="36"/>
                          <a:pt x="115" y="36"/>
                        </a:cubicBezTo>
                        <a:cubicBezTo>
                          <a:pt x="116" y="36"/>
                          <a:pt x="116" y="36"/>
                          <a:pt x="116" y="36"/>
                        </a:cubicBezTo>
                        <a:cubicBezTo>
                          <a:pt x="116" y="36"/>
                          <a:pt x="116" y="36"/>
                          <a:pt x="116" y="36"/>
                        </a:cubicBezTo>
                        <a:cubicBezTo>
                          <a:pt x="116" y="36"/>
                          <a:pt x="116" y="36"/>
                          <a:pt x="116" y="36"/>
                        </a:cubicBezTo>
                        <a:cubicBezTo>
                          <a:pt x="116" y="36"/>
                          <a:pt x="116" y="36"/>
                          <a:pt x="116" y="36"/>
                        </a:cubicBezTo>
                        <a:cubicBezTo>
                          <a:pt x="115" y="36"/>
                          <a:pt x="115" y="36"/>
                          <a:pt x="115" y="36"/>
                        </a:cubicBezTo>
                        <a:cubicBezTo>
                          <a:pt x="115" y="36"/>
                          <a:pt x="115" y="36"/>
                          <a:pt x="115" y="36"/>
                        </a:cubicBezTo>
                        <a:cubicBezTo>
                          <a:pt x="115" y="36"/>
                          <a:pt x="115" y="36"/>
                          <a:pt x="115" y="36"/>
                        </a:cubicBezTo>
                        <a:cubicBezTo>
                          <a:pt x="115" y="36"/>
                          <a:pt x="115" y="36"/>
                          <a:pt x="115" y="36"/>
                        </a:cubicBezTo>
                        <a:cubicBezTo>
                          <a:pt x="115" y="36"/>
                          <a:pt x="115" y="36"/>
                          <a:pt x="115" y="36"/>
                        </a:cubicBezTo>
                        <a:cubicBezTo>
                          <a:pt x="115" y="35"/>
                          <a:pt x="115" y="35"/>
                          <a:pt x="115" y="35"/>
                        </a:cubicBezTo>
                        <a:cubicBezTo>
                          <a:pt x="115" y="35"/>
                          <a:pt x="115" y="35"/>
                          <a:pt x="115" y="35"/>
                        </a:cubicBezTo>
                        <a:cubicBezTo>
                          <a:pt x="115" y="35"/>
                          <a:pt x="115" y="35"/>
                          <a:pt x="115" y="35"/>
                        </a:cubicBezTo>
                        <a:cubicBezTo>
                          <a:pt x="115" y="35"/>
                          <a:pt x="115" y="35"/>
                          <a:pt x="115" y="35"/>
                        </a:cubicBezTo>
                        <a:cubicBezTo>
                          <a:pt x="116" y="35"/>
                          <a:pt x="116" y="35"/>
                          <a:pt x="116" y="35"/>
                        </a:cubicBezTo>
                        <a:cubicBezTo>
                          <a:pt x="116" y="35"/>
                          <a:pt x="116" y="35"/>
                          <a:pt x="116" y="35"/>
                        </a:cubicBezTo>
                        <a:cubicBezTo>
                          <a:pt x="116" y="35"/>
                          <a:pt x="116" y="35"/>
                          <a:pt x="116" y="35"/>
                        </a:cubicBezTo>
                        <a:cubicBezTo>
                          <a:pt x="116" y="34"/>
                          <a:pt x="116" y="34"/>
                          <a:pt x="116" y="34"/>
                        </a:cubicBezTo>
                        <a:cubicBezTo>
                          <a:pt x="116" y="34"/>
                          <a:pt x="116" y="34"/>
                          <a:pt x="116" y="34"/>
                        </a:cubicBezTo>
                        <a:cubicBezTo>
                          <a:pt x="116" y="34"/>
                          <a:pt x="116" y="34"/>
                          <a:pt x="116" y="34"/>
                        </a:cubicBezTo>
                        <a:cubicBezTo>
                          <a:pt x="116" y="34"/>
                          <a:pt x="116" y="34"/>
                          <a:pt x="116" y="34"/>
                        </a:cubicBezTo>
                        <a:cubicBezTo>
                          <a:pt x="117" y="34"/>
                          <a:pt x="117" y="34"/>
                          <a:pt x="117" y="34"/>
                        </a:cubicBezTo>
                        <a:cubicBezTo>
                          <a:pt x="117" y="34"/>
                          <a:pt x="117" y="34"/>
                          <a:pt x="117" y="34"/>
                        </a:cubicBezTo>
                        <a:cubicBezTo>
                          <a:pt x="117" y="34"/>
                          <a:pt x="117" y="34"/>
                          <a:pt x="117" y="34"/>
                        </a:cubicBezTo>
                        <a:cubicBezTo>
                          <a:pt x="117" y="33"/>
                          <a:pt x="117" y="33"/>
                          <a:pt x="117" y="33"/>
                        </a:cubicBezTo>
                        <a:cubicBezTo>
                          <a:pt x="117" y="33"/>
                          <a:pt x="117" y="33"/>
                          <a:pt x="117" y="33"/>
                        </a:cubicBezTo>
                        <a:cubicBezTo>
                          <a:pt x="117" y="33"/>
                          <a:pt x="117" y="33"/>
                          <a:pt x="117" y="33"/>
                        </a:cubicBezTo>
                        <a:cubicBezTo>
                          <a:pt x="117" y="33"/>
                          <a:pt x="117" y="33"/>
                          <a:pt x="117" y="33"/>
                        </a:cubicBezTo>
                        <a:cubicBezTo>
                          <a:pt x="117" y="33"/>
                          <a:pt x="117" y="33"/>
                          <a:pt x="117" y="33"/>
                        </a:cubicBezTo>
                        <a:cubicBezTo>
                          <a:pt x="117" y="33"/>
                          <a:pt x="117" y="33"/>
                          <a:pt x="117" y="33"/>
                        </a:cubicBezTo>
                        <a:cubicBezTo>
                          <a:pt x="117" y="32"/>
                          <a:pt x="117" y="32"/>
                          <a:pt x="117" y="32"/>
                        </a:cubicBezTo>
                        <a:cubicBezTo>
                          <a:pt x="118" y="32"/>
                          <a:pt x="118" y="32"/>
                          <a:pt x="118" y="32"/>
                        </a:cubicBezTo>
                        <a:cubicBezTo>
                          <a:pt x="118" y="32"/>
                          <a:pt x="118" y="32"/>
                          <a:pt x="118" y="32"/>
                        </a:cubicBezTo>
                        <a:cubicBezTo>
                          <a:pt x="118" y="32"/>
                          <a:pt x="118" y="32"/>
                          <a:pt x="118" y="32"/>
                        </a:cubicBezTo>
                        <a:cubicBezTo>
                          <a:pt x="118" y="32"/>
                          <a:pt x="118" y="32"/>
                          <a:pt x="118" y="32"/>
                        </a:cubicBezTo>
                        <a:cubicBezTo>
                          <a:pt x="118" y="32"/>
                          <a:pt x="118" y="32"/>
                          <a:pt x="118" y="32"/>
                        </a:cubicBezTo>
                        <a:cubicBezTo>
                          <a:pt x="118" y="32"/>
                          <a:pt x="118" y="32"/>
                          <a:pt x="118" y="32"/>
                        </a:cubicBezTo>
                        <a:cubicBezTo>
                          <a:pt x="118" y="32"/>
                          <a:pt x="118" y="32"/>
                          <a:pt x="118" y="32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119" y="31"/>
                          <a:pt x="119" y="31"/>
                          <a:pt x="119" y="31"/>
                        </a:cubicBezTo>
                        <a:cubicBezTo>
                          <a:pt x="119" y="31"/>
                          <a:pt x="119" y="31"/>
                          <a:pt x="119" y="31"/>
                        </a:cubicBezTo>
                        <a:cubicBezTo>
                          <a:pt x="119" y="31"/>
                          <a:pt x="119" y="31"/>
                          <a:pt x="119" y="31"/>
                        </a:cubicBezTo>
                        <a:cubicBezTo>
                          <a:pt x="119" y="31"/>
                          <a:pt x="119" y="31"/>
                          <a:pt x="119" y="31"/>
                        </a:cubicBezTo>
                        <a:cubicBezTo>
                          <a:pt x="119" y="31"/>
                          <a:pt x="119" y="31"/>
                          <a:pt x="119" y="31"/>
                        </a:cubicBezTo>
                        <a:cubicBezTo>
                          <a:pt x="119" y="31"/>
                          <a:pt x="119" y="31"/>
                          <a:pt x="119" y="31"/>
                        </a:cubicBezTo>
                        <a:cubicBezTo>
                          <a:pt x="119" y="31"/>
                          <a:pt x="119" y="31"/>
                          <a:pt x="119" y="31"/>
                        </a:cubicBezTo>
                        <a:cubicBezTo>
                          <a:pt x="120" y="31"/>
                          <a:pt x="120" y="31"/>
                          <a:pt x="120" y="31"/>
                        </a:cubicBezTo>
                        <a:cubicBezTo>
                          <a:pt x="120" y="31"/>
                          <a:pt x="120" y="31"/>
                          <a:pt x="120" y="31"/>
                        </a:cubicBezTo>
                        <a:cubicBezTo>
                          <a:pt x="120" y="31"/>
                          <a:pt x="120" y="31"/>
                          <a:pt x="120" y="31"/>
                        </a:cubicBezTo>
                        <a:cubicBezTo>
                          <a:pt x="120" y="31"/>
                          <a:pt x="120" y="31"/>
                          <a:pt x="120" y="31"/>
                        </a:cubicBezTo>
                        <a:cubicBezTo>
                          <a:pt x="120" y="31"/>
                          <a:pt x="120" y="31"/>
                          <a:pt x="120" y="31"/>
                        </a:cubicBezTo>
                        <a:cubicBezTo>
                          <a:pt x="121" y="31"/>
                          <a:pt x="121" y="31"/>
                          <a:pt x="121" y="31"/>
                        </a:cubicBezTo>
                        <a:cubicBezTo>
                          <a:pt x="121" y="31"/>
                          <a:pt x="121" y="31"/>
                          <a:pt x="121" y="31"/>
                        </a:cubicBezTo>
                        <a:cubicBezTo>
                          <a:pt x="121" y="31"/>
                          <a:pt x="121" y="31"/>
                          <a:pt x="121" y="31"/>
                        </a:cubicBezTo>
                        <a:cubicBezTo>
                          <a:pt x="121" y="31"/>
                          <a:pt x="121" y="31"/>
                          <a:pt x="121" y="31"/>
                        </a:cubicBezTo>
                        <a:cubicBezTo>
                          <a:pt x="121" y="31"/>
                          <a:pt x="121" y="31"/>
                          <a:pt x="121" y="31"/>
                        </a:cubicBezTo>
                        <a:cubicBezTo>
                          <a:pt x="121" y="31"/>
                          <a:pt x="121" y="31"/>
                          <a:pt x="121" y="31"/>
                        </a:cubicBezTo>
                        <a:cubicBezTo>
                          <a:pt x="122" y="31"/>
                          <a:pt x="122" y="31"/>
                          <a:pt x="122" y="31"/>
                        </a:cubicBezTo>
                        <a:cubicBezTo>
                          <a:pt x="122" y="31"/>
                          <a:pt x="122" y="31"/>
                          <a:pt x="122" y="31"/>
                        </a:cubicBezTo>
                        <a:cubicBezTo>
                          <a:pt x="122" y="30"/>
                          <a:pt x="122" y="30"/>
                          <a:pt x="122" y="30"/>
                        </a:cubicBezTo>
                        <a:cubicBezTo>
                          <a:pt x="122" y="30"/>
                          <a:pt x="122" y="30"/>
                          <a:pt x="122" y="30"/>
                        </a:cubicBezTo>
                        <a:cubicBezTo>
                          <a:pt x="123" y="30"/>
                          <a:pt x="123" y="30"/>
                          <a:pt x="123" y="30"/>
                        </a:cubicBezTo>
                        <a:cubicBezTo>
                          <a:pt x="123" y="30"/>
                          <a:pt x="123" y="30"/>
                          <a:pt x="123" y="30"/>
                        </a:cubicBezTo>
                        <a:cubicBezTo>
                          <a:pt x="123" y="30"/>
                          <a:pt x="123" y="30"/>
                          <a:pt x="123" y="30"/>
                        </a:cubicBezTo>
                        <a:cubicBezTo>
                          <a:pt x="123" y="30"/>
                          <a:pt x="123" y="30"/>
                          <a:pt x="123" y="30"/>
                        </a:cubicBezTo>
                        <a:cubicBezTo>
                          <a:pt x="124" y="30"/>
                          <a:pt x="124" y="30"/>
                          <a:pt x="124" y="30"/>
                        </a:cubicBezTo>
                        <a:cubicBezTo>
                          <a:pt x="124" y="30"/>
                          <a:pt x="124" y="30"/>
                          <a:pt x="124" y="30"/>
                        </a:cubicBezTo>
                        <a:cubicBezTo>
                          <a:pt x="124" y="30"/>
                          <a:pt x="124" y="30"/>
                          <a:pt x="124" y="30"/>
                        </a:cubicBezTo>
                        <a:cubicBezTo>
                          <a:pt x="124" y="30"/>
                          <a:pt x="124" y="30"/>
                          <a:pt x="124" y="30"/>
                        </a:cubicBezTo>
                        <a:cubicBezTo>
                          <a:pt x="125" y="30"/>
                          <a:pt x="125" y="30"/>
                          <a:pt x="125" y="30"/>
                        </a:cubicBezTo>
                        <a:cubicBezTo>
                          <a:pt x="125" y="29"/>
                          <a:pt x="125" y="29"/>
                          <a:pt x="125" y="29"/>
                        </a:cubicBezTo>
                        <a:cubicBezTo>
                          <a:pt x="125" y="29"/>
                          <a:pt x="125" y="29"/>
                          <a:pt x="125" y="29"/>
                        </a:cubicBezTo>
                        <a:cubicBezTo>
                          <a:pt x="126" y="29"/>
                          <a:pt x="126" y="29"/>
                          <a:pt x="126" y="29"/>
                        </a:cubicBezTo>
                        <a:cubicBezTo>
                          <a:pt x="126" y="29"/>
                          <a:pt x="126" y="29"/>
                          <a:pt x="126" y="29"/>
                        </a:cubicBezTo>
                        <a:cubicBezTo>
                          <a:pt x="126" y="29"/>
                          <a:pt x="126" y="29"/>
                          <a:pt x="126" y="29"/>
                        </a:cubicBezTo>
                        <a:cubicBezTo>
                          <a:pt x="126" y="29"/>
                          <a:pt x="126" y="29"/>
                          <a:pt x="126" y="29"/>
                        </a:cubicBezTo>
                        <a:cubicBezTo>
                          <a:pt x="126" y="29"/>
                          <a:pt x="126" y="29"/>
                          <a:pt x="126" y="29"/>
                        </a:cubicBezTo>
                        <a:cubicBezTo>
                          <a:pt x="126" y="29"/>
                          <a:pt x="126" y="29"/>
                          <a:pt x="126" y="29"/>
                        </a:cubicBezTo>
                        <a:cubicBezTo>
                          <a:pt x="127" y="29"/>
                          <a:pt x="127" y="29"/>
                          <a:pt x="127" y="29"/>
                        </a:cubicBezTo>
                        <a:cubicBezTo>
                          <a:pt x="127" y="29"/>
                          <a:pt x="127" y="29"/>
                          <a:pt x="127" y="29"/>
                        </a:cubicBezTo>
                        <a:cubicBezTo>
                          <a:pt x="127" y="28"/>
                          <a:pt x="127" y="28"/>
                          <a:pt x="127" y="28"/>
                        </a:cubicBezTo>
                        <a:cubicBezTo>
                          <a:pt x="127" y="28"/>
                          <a:pt x="127" y="28"/>
                          <a:pt x="127" y="28"/>
                        </a:cubicBezTo>
                        <a:cubicBezTo>
                          <a:pt x="127" y="28"/>
                          <a:pt x="127" y="28"/>
                          <a:pt x="127" y="28"/>
                        </a:cubicBezTo>
                        <a:cubicBezTo>
                          <a:pt x="127" y="28"/>
                          <a:pt x="127" y="28"/>
                          <a:pt x="127" y="28"/>
                        </a:cubicBezTo>
                        <a:cubicBezTo>
                          <a:pt x="128" y="28"/>
                          <a:pt x="128" y="28"/>
                          <a:pt x="128" y="28"/>
                        </a:cubicBezTo>
                        <a:cubicBezTo>
                          <a:pt x="128" y="28"/>
                          <a:pt x="128" y="28"/>
                          <a:pt x="128" y="28"/>
                        </a:cubicBezTo>
                        <a:cubicBezTo>
                          <a:pt x="128" y="28"/>
                          <a:pt x="128" y="28"/>
                          <a:pt x="128" y="28"/>
                        </a:cubicBezTo>
                        <a:cubicBezTo>
                          <a:pt x="129" y="28"/>
                          <a:pt x="129" y="28"/>
                          <a:pt x="129" y="28"/>
                        </a:cubicBezTo>
                        <a:cubicBezTo>
                          <a:pt x="129" y="28"/>
                          <a:pt x="129" y="28"/>
                          <a:pt x="129" y="28"/>
                        </a:cubicBezTo>
                        <a:cubicBezTo>
                          <a:pt x="129" y="28"/>
                          <a:pt x="129" y="28"/>
                          <a:pt x="129" y="28"/>
                        </a:cubicBezTo>
                        <a:cubicBezTo>
                          <a:pt x="129" y="28"/>
                          <a:pt x="129" y="28"/>
                          <a:pt x="129" y="28"/>
                        </a:cubicBezTo>
                        <a:cubicBezTo>
                          <a:pt x="130" y="28"/>
                          <a:pt x="130" y="28"/>
                          <a:pt x="130" y="28"/>
                        </a:cubicBezTo>
                        <a:cubicBezTo>
                          <a:pt x="130" y="28"/>
                          <a:pt x="130" y="28"/>
                          <a:pt x="130" y="28"/>
                        </a:cubicBezTo>
                        <a:cubicBezTo>
                          <a:pt x="130" y="28"/>
                          <a:pt x="130" y="28"/>
                          <a:pt x="130" y="28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2" y="27"/>
                          <a:pt x="132" y="27"/>
                          <a:pt x="132" y="27"/>
                        </a:cubicBezTo>
                        <a:cubicBezTo>
                          <a:pt x="132" y="27"/>
                          <a:pt x="132" y="27"/>
                          <a:pt x="132" y="27"/>
                        </a:cubicBezTo>
                        <a:cubicBezTo>
                          <a:pt x="132" y="27"/>
                          <a:pt x="132" y="27"/>
                          <a:pt x="132" y="27"/>
                        </a:cubicBezTo>
                        <a:cubicBezTo>
                          <a:pt x="132" y="27"/>
                          <a:pt x="132" y="27"/>
                          <a:pt x="132" y="27"/>
                        </a:cubicBezTo>
                        <a:cubicBezTo>
                          <a:pt x="132" y="27"/>
                          <a:pt x="132" y="27"/>
                          <a:pt x="132" y="27"/>
                        </a:cubicBezTo>
                        <a:cubicBezTo>
                          <a:pt x="133" y="27"/>
                          <a:pt x="133" y="27"/>
                          <a:pt x="133" y="27"/>
                        </a:cubicBezTo>
                        <a:cubicBezTo>
                          <a:pt x="133" y="27"/>
                          <a:pt x="133" y="27"/>
                          <a:pt x="133" y="27"/>
                        </a:cubicBezTo>
                        <a:cubicBezTo>
                          <a:pt x="133" y="27"/>
                          <a:pt x="133" y="27"/>
                          <a:pt x="133" y="27"/>
                        </a:cubicBezTo>
                        <a:cubicBezTo>
                          <a:pt x="133" y="27"/>
                          <a:pt x="133" y="27"/>
                          <a:pt x="133" y="27"/>
                        </a:cubicBezTo>
                        <a:cubicBezTo>
                          <a:pt x="133" y="27"/>
                          <a:pt x="133" y="27"/>
                          <a:pt x="133" y="27"/>
                        </a:cubicBezTo>
                        <a:cubicBezTo>
                          <a:pt x="134" y="27"/>
                          <a:pt x="134" y="27"/>
                          <a:pt x="134" y="27"/>
                        </a:cubicBezTo>
                        <a:cubicBezTo>
                          <a:pt x="134" y="26"/>
                          <a:pt x="134" y="26"/>
                          <a:pt x="134" y="26"/>
                        </a:cubicBezTo>
                        <a:cubicBezTo>
                          <a:pt x="134" y="26"/>
                          <a:pt x="134" y="26"/>
                          <a:pt x="134" y="26"/>
                        </a:cubicBezTo>
                        <a:cubicBezTo>
                          <a:pt x="134" y="25"/>
                          <a:pt x="134" y="25"/>
                          <a:pt x="134" y="25"/>
                        </a:cubicBezTo>
                        <a:cubicBezTo>
                          <a:pt x="134" y="25"/>
                          <a:pt x="134" y="25"/>
                          <a:pt x="134" y="25"/>
                        </a:cubicBezTo>
                        <a:cubicBezTo>
                          <a:pt x="134" y="25"/>
                          <a:pt x="134" y="25"/>
                          <a:pt x="134" y="25"/>
                        </a:cubicBezTo>
                        <a:cubicBezTo>
                          <a:pt x="134" y="24"/>
                          <a:pt x="134" y="24"/>
                          <a:pt x="134" y="24"/>
                        </a:cubicBezTo>
                        <a:cubicBezTo>
                          <a:pt x="135" y="24"/>
                          <a:pt x="135" y="24"/>
                          <a:pt x="135" y="24"/>
                        </a:cubicBezTo>
                        <a:cubicBezTo>
                          <a:pt x="135" y="23"/>
                          <a:pt x="135" y="23"/>
                          <a:pt x="135" y="23"/>
                        </a:cubicBezTo>
                        <a:cubicBezTo>
                          <a:pt x="135" y="23"/>
                          <a:pt x="135" y="23"/>
                          <a:pt x="135" y="23"/>
                        </a:cubicBezTo>
                        <a:cubicBezTo>
                          <a:pt x="135" y="22"/>
                          <a:pt x="135" y="22"/>
                          <a:pt x="135" y="22"/>
                        </a:cubicBezTo>
                        <a:cubicBezTo>
                          <a:pt x="135" y="21"/>
                          <a:pt x="135" y="21"/>
                          <a:pt x="135" y="21"/>
                        </a:cubicBezTo>
                        <a:cubicBezTo>
                          <a:pt x="135" y="21"/>
                          <a:pt x="135" y="21"/>
                          <a:pt x="135" y="21"/>
                        </a:cubicBezTo>
                        <a:cubicBezTo>
                          <a:pt x="135" y="20"/>
                          <a:pt x="135" y="20"/>
                          <a:pt x="135" y="20"/>
                        </a:cubicBezTo>
                        <a:cubicBezTo>
                          <a:pt x="135" y="20"/>
                          <a:pt x="135" y="20"/>
                          <a:pt x="135" y="20"/>
                        </a:cubicBezTo>
                        <a:cubicBezTo>
                          <a:pt x="136" y="19"/>
                          <a:pt x="136" y="19"/>
                          <a:pt x="136" y="19"/>
                        </a:cubicBezTo>
                        <a:cubicBezTo>
                          <a:pt x="136" y="19"/>
                          <a:pt x="136" y="19"/>
                          <a:pt x="136" y="19"/>
                        </a:cubicBezTo>
                        <a:cubicBezTo>
                          <a:pt x="136" y="19"/>
                          <a:pt x="136" y="19"/>
                          <a:pt x="136" y="19"/>
                        </a:cubicBezTo>
                        <a:cubicBezTo>
                          <a:pt x="136" y="18"/>
                          <a:pt x="136" y="18"/>
                          <a:pt x="136" y="18"/>
                        </a:cubicBezTo>
                        <a:cubicBezTo>
                          <a:pt x="137" y="17"/>
                          <a:pt x="137" y="17"/>
                          <a:pt x="137" y="17"/>
                        </a:cubicBezTo>
                        <a:cubicBezTo>
                          <a:pt x="137" y="17"/>
                          <a:pt x="137" y="17"/>
                          <a:pt x="137" y="17"/>
                        </a:cubicBezTo>
                        <a:cubicBezTo>
                          <a:pt x="137" y="17"/>
                          <a:pt x="137" y="17"/>
                          <a:pt x="137" y="17"/>
                        </a:cubicBezTo>
                        <a:cubicBezTo>
                          <a:pt x="137" y="16"/>
                          <a:pt x="137" y="16"/>
                          <a:pt x="137" y="16"/>
                        </a:cubicBezTo>
                        <a:cubicBezTo>
                          <a:pt x="137" y="16"/>
                          <a:pt x="137" y="16"/>
                          <a:pt x="137" y="16"/>
                        </a:cubicBezTo>
                        <a:cubicBezTo>
                          <a:pt x="137" y="15"/>
                          <a:pt x="137" y="15"/>
                          <a:pt x="137" y="15"/>
                        </a:cubicBezTo>
                        <a:cubicBezTo>
                          <a:pt x="137" y="15"/>
                          <a:pt x="137" y="15"/>
                          <a:pt x="137" y="15"/>
                        </a:cubicBezTo>
                        <a:cubicBezTo>
                          <a:pt x="137" y="15"/>
                          <a:pt x="137" y="15"/>
                          <a:pt x="137" y="15"/>
                        </a:cubicBezTo>
                        <a:cubicBezTo>
                          <a:pt x="137" y="15"/>
                          <a:pt x="137" y="15"/>
                          <a:pt x="137" y="15"/>
                        </a:cubicBezTo>
                        <a:cubicBezTo>
                          <a:pt x="137" y="14"/>
                          <a:pt x="137" y="14"/>
                          <a:pt x="137" y="14"/>
                        </a:cubicBezTo>
                        <a:cubicBezTo>
                          <a:pt x="137" y="14"/>
                          <a:pt x="137" y="14"/>
                          <a:pt x="137" y="14"/>
                        </a:cubicBezTo>
                        <a:cubicBezTo>
                          <a:pt x="137" y="14"/>
                          <a:pt x="137" y="14"/>
                          <a:pt x="137" y="14"/>
                        </a:cubicBezTo>
                        <a:cubicBezTo>
                          <a:pt x="137" y="14"/>
                          <a:pt x="137" y="14"/>
                          <a:pt x="137" y="14"/>
                        </a:cubicBezTo>
                        <a:cubicBezTo>
                          <a:pt x="138" y="13"/>
                          <a:pt x="138" y="13"/>
                          <a:pt x="138" y="13"/>
                        </a:cubicBezTo>
                        <a:cubicBezTo>
                          <a:pt x="138" y="13"/>
                          <a:pt x="138" y="13"/>
                          <a:pt x="138" y="13"/>
                        </a:cubicBezTo>
                        <a:cubicBezTo>
                          <a:pt x="138" y="13"/>
                          <a:pt x="138" y="13"/>
                          <a:pt x="138" y="13"/>
                        </a:cubicBezTo>
                        <a:cubicBezTo>
                          <a:pt x="138" y="12"/>
                          <a:pt x="138" y="12"/>
                          <a:pt x="138" y="12"/>
                        </a:cubicBezTo>
                        <a:cubicBezTo>
                          <a:pt x="138" y="12"/>
                          <a:pt x="138" y="12"/>
                          <a:pt x="138" y="12"/>
                        </a:cubicBezTo>
                        <a:cubicBezTo>
                          <a:pt x="138" y="12"/>
                          <a:pt x="138" y="12"/>
                          <a:pt x="138" y="12"/>
                        </a:cubicBezTo>
                        <a:cubicBezTo>
                          <a:pt x="138" y="12"/>
                          <a:pt x="138" y="12"/>
                          <a:pt x="138" y="12"/>
                        </a:cubicBezTo>
                        <a:cubicBezTo>
                          <a:pt x="139" y="12"/>
                          <a:pt x="139" y="12"/>
                          <a:pt x="139" y="12"/>
                        </a:cubicBezTo>
                        <a:cubicBezTo>
                          <a:pt x="139" y="11"/>
                          <a:pt x="139" y="11"/>
                          <a:pt x="139" y="11"/>
                        </a:cubicBezTo>
                        <a:cubicBezTo>
                          <a:pt x="139" y="11"/>
                          <a:pt x="139" y="11"/>
                          <a:pt x="139" y="11"/>
                        </a:cubicBezTo>
                        <a:cubicBezTo>
                          <a:pt x="139" y="10"/>
                          <a:pt x="139" y="10"/>
                          <a:pt x="139" y="10"/>
                        </a:cubicBezTo>
                        <a:cubicBezTo>
                          <a:pt x="139" y="10"/>
                          <a:pt x="139" y="10"/>
                          <a:pt x="139" y="10"/>
                        </a:cubicBezTo>
                        <a:cubicBezTo>
                          <a:pt x="139" y="10"/>
                          <a:pt x="139" y="10"/>
                          <a:pt x="139" y="10"/>
                        </a:cubicBezTo>
                        <a:cubicBezTo>
                          <a:pt x="139" y="10"/>
                          <a:pt x="139" y="10"/>
                          <a:pt x="139" y="10"/>
                        </a:cubicBezTo>
                        <a:cubicBezTo>
                          <a:pt x="139" y="10"/>
                          <a:pt x="139" y="10"/>
                          <a:pt x="139" y="10"/>
                        </a:cubicBezTo>
                        <a:cubicBezTo>
                          <a:pt x="140" y="9"/>
                          <a:pt x="140" y="9"/>
                          <a:pt x="140" y="9"/>
                        </a:cubicBezTo>
                        <a:cubicBezTo>
                          <a:pt x="140" y="9"/>
                          <a:pt x="140" y="9"/>
                          <a:pt x="140" y="9"/>
                        </a:cubicBezTo>
                        <a:cubicBezTo>
                          <a:pt x="140" y="9"/>
                          <a:pt x="140" y="9"/>
                          <a:pt x="140" y="9"/>
                        </a:cubicBezTo>
                        <a:cubicBezTo>
                          <a:pt x="139" y="9"/>
                          <a:pt x="139" y="9"/>
                          <a:pt x="139" y="9"/>
                        </a:cubicBezTo>
                        <a:cubicBezTo>
                          <a:pt x="139" y="8"/>
                          <a:pt x="139" y="8"/>
                          <a:pt x="139" y="8"/>
                        </a:cubicBezTo>
                        <a:cubicBezTo>
                          <a:pt x="140" y="8"/>
                          <a:pt x="140" y="8"/>
                          <a:pt x="140" y="8"/>
                        </a:cubicBezTo>
                        <a:cubicBezTo>
                          <a:pt x="140" y="7"/>
                          <a:pt x="140" y="7"/>
                          <a:pt x="140" y="7"/>
                        </a:cubicBezTo>
                        <a:cubicBezTo>
                          <a:pt x="140" y="6"/>
                          <a:pt x="140" y="6"/>
                          <a:pt x="140" y="6"/>
                        </a:cubicBezTo>
                        <a:cubicBezTo>
                          <a:pt x="140" y="5"/>
                          <a:pt x="140" y="5"/>
                          <a:pt x="140" y="5"/>
                        </a:cubicBezTo>
                        <a:cubicBezTo>
                          <a:pt x="140" y="5"/>
                          <a:pt x="140" y="5"/>
                          <a:pt x="140" y="5"/>
                        </a:cubicBezTo>
                        <a:cubicBezTo>
                          <a:pt x="141" y="5"/>
                          <a:pt x="141" y="5"/>
                          <a:pt x="141" y="5"/>
                        </a:cubicBezTo>
                        <a:cubicBezTo>
                          <a:pt x="141" y="5"/>
                          <a:pt x="141" y="5"/>
                          <a:pt x="141" y="5"/>
                        </a:cubicBezTo>
                        <a:cubicBezTo>
                          <a:pt x="141" y="4"/>
                          <a:pt x="141" y="4"/>
                          <a:pt x="141" y="4"/>
                        </a:cubicBezTo>
                        <a:cubicBezTo>
                          <a:pt x="141" y="4"/>
                          <a:pt x="141" y="4"/>
                          <a:pt x="141" y="4"/>
                        </a:cubicBezTo>
                        <a:cubicBezTo>
                          <a:pt x="141" y="4"/>
                          <a:pt x="141" y="4"/>
                          <a:pt x="141" y="4"/>
                        </a:cubicBezTo>
                        <a:cubicBezTo>
                          <a:pt x="141" y="3"/>
                          <a:pt x="141" y="3"/>
                          <a:pt x="141" y="3"/>
                        </a:cubicBezTo>
                        <a:cubicBezTo>
                          <a:pt x="141" y="2"/>
                          <a:pt x="141" y="2"/>
                          <a:pt x="141" y="2"/>
                        </a:cubicBezTo>
                        <a:cubicBezTo>
                          <a:pt x="141" y="2"/>
                          <a:pt x="141" y="2"/>
                          <a:pt x="141" y="2"/>
                        </a:cubicBezTo>
                        <a:cubicBezTo>
                          <a:pt x="141" y="1"/>
                          <a:pt x="141" y="1"/>
                          <a:pt x="141" y="1"/>
                        </a:cubicBezTo>
                        <a:cubicBezTo>
                          <a:pt x="141" y="1"/>
                          <a:pt x="141" y="1"/>
                          <a:pt x="141" y="1"/>
                        </a:cubicBezTo>
                        <a:cubicBezTo>
                          <a:pt x="142" y="1"/>
                          <a:pt x="142" y="1"/>
                          <a:pt x="142" y="1"/>
                        </a:cubicBezTo>
                        <a:cubicBezTo>
                          <a:pt x="142" y="1"/>
                          <a:pt x="142" y="1"/>
                          <a:pt x="142" y="1"/>
                        </a:cubicBezTo>
                        <a:cubicBezTo>
                          <a:pt x="143" y="2"/>
                          <a:pt x="143" y="2"/>
                          <a:pt x="143" y="2"/>
                        </a:cubicBezTo>
                        <a:cubicBezTo>
                          <a:pt x="143" y="2"/>
                          <a:pt x="143" y="2"/>
                          <a:pt x="143" y="2"/>
                        </a:cubicBezTo>
                        <a:cubicBezTo>
                          <a:pt x="144" y="2"/>
                          <a:pt x="144" y="2"/>
                          <a:pt x="144" y="2"/>
                        </a:cubicBezTo>
                        <a:cubicBezTo>
                          <a:pt x="144" y="2"/>
                          <a:pt x="144" y="2"/>
                          <a:pt x="144" y="2"/>
                        </a:cubicBezTo>
                        <a:cubicBezTo>
                          <a:pt x="144" y="2"/>
                          <a:pt x="144" y="2"/>
                          <a:pt x="144" y="2"/>
                        </a:cubicBezTo>
                        <a:cubicBezTo>
                          <a:pt x="144" y="1"/>
                          <a:pt x="144" y="1"/>
                          <a:pt x="144" y="1"/>
                        </a:cubicBezTo>
                        <a:cubicBezTo>
                          <a:pt x="145" y="1"/>
                          <a:pt x="145" y="1"/>
                          <a:pt x="145" y="1"/>
                        </a:cubicBezTo>
                        <a:cubicBezTo>
                          <a:pt x="145" y="1"/>
                          <a:pt x="145" y="1"/>
                          <a:pt x="145" y="1"/>
                        </a:cubicBezTo>
                        <a:cubicBezTo>
                          <a:pt x="145" y="1"/>
                          <a:pt x="145" y="1"/>
                          <a:pt x="145" y="1"/>
                        </a:cubicBezTo>
                        <a:cubicBezTo>
                          <a:pt x="146" y="1"/>
                          <a:pt x="146" y="1"/>
                          <a:pt x="146" y="1"/>
                        </a:cubicBezTo>
                        <a:cubicBezTo>
                          <a:pt x="146" y="1"/>
                          <a:pt x="146" y="1"/>
                          <a:pt x="146" y="1"/>
                        </a:cubicBezTo>
                        <a:cubicBezTo>
                          <a:pt x="147" y="0"/>
                          <a:pt x="147" y="0"/>
                          <a:pt x="147" y="0"/>
                        </a:cubicBezTo>
                        <a:cubicBezTo>
                          <a:pt x="147" y="1"/>
                          <a:pt x="147" y="1"/>
                          <a:pt x="147" y="1"/>
                        </a:cubicBezTo>
                        <a:cubicBezTo>
                          <a:pt x="147" y="1"/>
                          <a:pt x="147" y="1"/>
                          <a:pt x="147" y="1"/>
                        </a:cubicBezTo>
                        <a:cubicBezTo>
                          <a:pt x="147" y="1"/>
                          <a:pt x="147" y="1"/>
                          <a:pt x="147" y="1"/>
                        </a:cubicBezTo>
                        <a:cubicBezTo>
                          <a:pt x="148" y="2"/>
                          <a:pt x="148" y="2"/>
                          <a:pt x="148" y="2"/>
                        </a:cubicBezTo>
                        <a:cubicBezTo>
                          <a:pt x="148" y="2"/>
                          <a:pt x="148" y="2"/>
                          <a:pt x="148" y="2"/>
                        </a:cubicBezTo>
                        <a:cubicBezTo>
                          <a:pt x="148" y="3"/>
                          <a:pt x="148" y="3"/>
                          <a:pt x="148" y="3"/>
                        </a:cubicBezTo>
                        <a:cubicBezTo>
                          <a:pt x="149" y="4"/>
                          <a:pt x="149" y="4"/>
                          <a:pt x="149" y="4"/>
                        </a:cubicBezTo>
                        <a:cubicBezTo>
                          <a:pt x="149" y="4"/>
                          <a:pt x="149" y="4"/>
                          <a:pt x="149" y="4"/>
                        </a:cubicBezTo>
                        <a:cubicBezTo>
                          <a:pt x="149" y="4"/>
                          <a:pt x="149" y="4"/>
                          <a:pt x="149" y="4"/>
                        </a:cubicBezTo>
                        <a:cubicBezTo>
                          <a:pt x="149" y="4"/>
                          <a:pt x="149" y="4"/>
                          <a:pt x="149" y="4"/>
                        </a:cubicBezTo>
                        <a:cubicBezTo>
                          <a:pt x="150" y="5"/>
                          <a:pt x="150" y="5"/>
                          <a:pt x="150" y="5"/>
                        </a:cubicBezTo>
                        <a:cubicBezTo>
                          <a:pt x="150" y="5"/>
                          <a:pt x="150" y="5"/>
                          <a:pt x="150" y="5"/>
                        </a:cubicBezTo>
                        <a:cubicBezTo>
                          <a:pt x="151" y="5"/>
                          <a:pt x="151" y="5"/>
                          <a:pt x="151" y="5"/>
                        </a:cubicBezTo>
                        <a:cubicBezTo>
                          <a:pt x="151" y="5"/>
                          <a:pt x="151" y="5"/>
                          <a:pt x="151" y="5"/>
                        </a:cubicBezTo>
                        <a:cubicBezTo>
                          <a:pt x="151" y="4"/>
                          <a:pt x="151" y="4"/>
                          <a:pt x="151" y="4"/>
                        </a:cubicBezTo>
                        <a:cubicBezTo>
                          <a:pt x="151" y="4"/>
                          <a:pt x="151" y="4"/>
                          <a:pt x="151" y="4"/>
                        </a:cubicBezTo>
                        <a:cubicBezTo>
                          <a:pt x="151" y="4"/>
                          <a:pt x="151" y="4"/>
                          <a:pt x="151" y="4"/>
                        </a:cubicBezTo>
                        <a:cubicBezTo>
                          <a:pt x="151" y="4"/>
                          <a:pt x="151" y="4"/>
                          <a:pt x="151" y="4"/>
                        </a:cubicBezTo>
                        <a:cubicBezTo>
                          <a:pt x="151" y="4"/>
                          <a:pt x="151" y="4"/>
                          <a:pt x="151" y="4"/>
                        </a:cubicBezTo>
                        <a:cubicBezTo>
                          <a:pt x="152" y="4"/>
                          <a:pt x="152" y="4"/>
                          <a:pt x="152" y="4"/>
                        </a:cubicBezTo>
                        <a:cubicBezTo>
                          <a:pt x="152" y="4"/>
                          <a:pt x="152" y="4"/>
                          <a:pt x="152" y="4"/>
                        </a:cubicBezTo>
                        <a:cubicBezTo>
                          <a:pt x="153" y="4"/>
                          <a:pt x="153" y="4"/>
                          <a:pt x="153" y="4"/>
                        </a:cubicBezTo>
                        <a:cubicBezTo>
                          <a:pt x="153" y="5"/>
                          <a:pt x="153" y="5"/>
                          <a:pt x="153" y="5"/>
                        </a:cubicBezTo>
                        <a:cubicBezTo>
                          <a:pt x="153" y="6"/>
                          <a:pt x="153" y="6"/>
                          <a:pt x="153" y="6"/>
                        </a:cubicBezTo>
                        <a:cubicBezTo>
                          <a:pt x="153" y="6"/>
                          <a:pt x="153" y="6"/>
                          <a:pt x="153" y="6"/>
                        </a:cubicBezTo>
                        <a:cubicBezTo>
                          <a:pt x="153" y="6"/>
                          <a:pt x="153" y="6"/>
                          <a:pt x="153" y="6"/>
                        </a:cubicBezTo>
                        <a:cubicBezTo>
                          <a:pt x="154" y="5"/>
                          <a:pt x="154" y="5"/>
                          <a:pt x="154" y="5"/>
                        </a:cubicBezTo>
                        <a:cubicBezTo>
                          <a:pt x="155" y="5"/>
                          <a:pt x="155" y="5"/>
                          <a:pt x="155" y="5"/>
                        </a:cubicBezTo>
                        <a:cubicBezTo>
                          <a:pt x="156" y="3"/>
                          <a:pt x="156" y="3"/>
                          <a:pt x="156" y="3"/>
                        </a:cubicBezTo>
                        <a:cubicBezTo>
                          <a:pt x="157" y="3"/>
                          <a:pt x="157" y="3"/>
                          <a:pt x="157" y="3"/>
                        </a:cubicBezTo>
                        <a:cubicBezTo>
                          <a:pt x="157" y="2"/>
                          <a:pt x="157" y="2"/>
                          <a:pt x="157" y="2"/>
                        </a:cubicBezTo>
                        <a:cubicBezTo>
                          <a:pt x="157" y="2"/>
                          <a:pt x="157" y="2"/>
                          <a:pt x="157" y="2"/>
                        </a:cubicBezTo>
                        <a:cubicBezTo>
                          <a:pt x="157" y="3"/>
                          <a:pt x="157" y="3"/>
                          <a:pt x="157" y="3"/>
                        </a:cubicBezTo>
                        <a:cubicBezTo>
                          <a:pt x="158" y="3"/>
                          <a:pt x="158" y="3"/>
                          <a:pt x="158" y="3"/>
                        </a:cubicBezTo>
                        <a:cubicBezTo>
                          <a:pt x="158" y="3"/>
                          <a:pt x="158" y="3"/>
                          <a:pt x="158" y="3"/>
                        </a:cubicBezTo>
                        <a:cubicBezTo>
                          <a:pt x="158" y="3"/>
                          <a:pt x="158" y="3"/>
                          <a:pt x="158" y="3"/>
                        </a:cubicBezTo>
                        <a:cubicBezTo>
                          <a:pt x="159" y="3"/>
                          <a:pt x="159" y="3"/>
                          <a:pt x="159" y="3"/>
                        </a:cubicBezTo>
                        <a:cubicBezTo>
                          <a:pt x="160" y="3"/>
                          <a:pt x="160" y="3"/>
                          <a:pt x="160" y="3"/>
                        </a:cubicBezTo>
                        <a:cubicBezTo>
                          <a:pt x="160" y="3"/>
                          <a:pt x="160" y="3"/>
                          <a:pt x="160" y="3"/>
                        </a:cubicBezTo>
                        <a:cubicBezTo>
                          <a:pt x="160" y="3"/>
                          <a:pt x="160" y="3"/>
                          <a:pt x="160" y="3"/>
                        </a:cubicBezTo>
                        <a:cubicBezTo>
                          <a:pt x="160" y="4"/>
                          <a:pt x="160" y="4"/>
                          <a:pt x="160" y="4"/>
                        </a:cubicBezTo>
                        <a:cubicBezTo>
                          <a:pt x="160" y="5"/>
                          <a:pt x="160" y="5"/>
                          <a:pt x="160" y="5"/>
                        </a:cubicBezTo>
                        <a:cubicBezTo>
                          <a:pt x="161" y="5"/>
                          <a:pt x="161" y="5"/>
                          <a:pt x="161" y="5"/>
                        </a:cubicBezTo>
                        <a:cubicBezTo>
                          <a:pt x="161" y="5"/>
                          <a:pt x="161" y="5"/>
                          <a:pt x="161" y="5"/>
                        </a:cubicBezTo>
                        <a:cubicBezTo>
                          <a:pt x="161" y="5"/>
                          <a:pt x="161" y="5"/>
                          <a:pt x="161" y="5"/>
                        </a:cubicBezTo>
                        <a:cubicBezTo>
                          <a:pt x="162" y="5"/>
                          <a:pt x="162" y="5"/>
                          <a:pt x="162" y="5"/>
                        </a:cubicBezTo>
                        <a:cubicBezTo>
                          <a:pt x="163" y="5"/>
                          <a:pt x="163" y="5"/>
                          <a:pt x="163" y="5"/>
                        </a:cubicBezTo>
                        <a:cubicBezTo>
                          <a:pt x="164" y="5"/>
                          <a:pt x="164" y="5"/>
                          <a:pt x="164" y="5"/>
                        </a:cubicBezTo>
                        <a:cubicBezTo>
                          <a:pt x="165" y="5"/>
                          <a:pt x="165" y="5"/>
                          <a:pt x="165" y="5"/>
                        </a:cubicBezTo>
                        <a:cubicBezTo>
                          <a:pt x="165" y="5"/>
                          <a:pt x="165" y="5"/>
                          <a:pt x="165" y="5"/>
                        </a:cubicBezTo>
                        <a:cubicBezTo>
                          <a:pt x="165" y="5"/>
                          <a:pt x="165" y="5"/>
                          <a:pt x="165" y="5"/>
                        </a:cubicBezTo>
                        <a:cubicBezTo>
                          <a:pt x="166" y="4"/>
                          <a:pt x="166" y="4"/>
                          <a:pt x="166" y="4"/>
                        </a:cubicBezTo>
                        <a:cubicBezTo>
                          <a:pt x="166" y="4"/>
                          <a:pt x="166" y="4"/>
                          <a:pt x="166" y="4"/>
                        </a:cubicBezTo>
                        <a:cubicBezTo>
                          <a:pt x="166" y="4"/>
                          <a:pt x="166" y="4"/>
                          <a:pt x="166" y="4"/>
                        </a:cubicBezTo>
                        <a:cubicBezTo>
                          <a:pt x="167" y="5"/>
                          <a:pt x="167" y="5"/>
                          <a:pt x="167" y="5"/>
                        </a:cubicBezTo>
                        <a:cubicBezTo>
                          <a:pt x="168" y="5"/>
                          <a:pt x="168" y="5"/>
                          <a:pt x="168" y="5"/>
                        </a:cubicBezTo>
                        <a:cubicBezTo>
                          <a:pt x="168" y="5"/>
                          <a:pt x="168" y="5"/>
                          <a:pt x="168" y="5"/>
                        </a:cubicBezTo>
                        <a:cubicBezTo>
                          <a:pt x="168" y="5"/>
                          <a:pt x="168" y="5"/>
                          <a:pt x="168" y="5"/>
                        </a:cubicBezTo>
                        <a:cubicBezTo>
                          <a:pt x="168" y="5"/>
                          <a:pt x="168" y="5"/>
                          <a:pt x="168" y="5"/>
                        </a:cubicBezTo>
                        <a:cubicBezTo>
                          <a:pt x="169" y="5"/>
                          <a:pt x="169" y="5"/>
                          <a:pt x="169" y="5"/>
                        </a:cubicBezTo>
                        <a:cubicBezTo>
                          <a:pt x="169" y="5"/>
                          <a:pt x="169" y="5"/>
                          <a:pt x="169" y="5"/>
                        </a:cubicBezTo>
                        <a:cubicBezTo>
                          <a:pt x="169" y="4"/>
                          <a:pt x="169" y="4"/>
                          <a:pt x="169" y="4"/>
                        </a:cubicBezTo>
                        <a:cubicBezTo>
                          <a:pt x="169" y="4"/>
                          <a:pt x="169" y="4"/>
                          <a:pt x="169" y="4"/>
                        </a:cubicBezTo>
                        <a:cubicBezTo>
                          <a:pt x="169" y="3"/>
                          <a:pt x="169" y="3"/>
                          <a:pt x="169" y="3"/>
                        </a:cubicBezTo>
                        <a:cubicBezTo>
                          <a:pt x="170" y="3"/>
                          <a:pt x="170" y="3"/>
                          <a:pt x="170" y="3"/>
                        </a:cubicBezTo>
                        <a:cubicBezTo>
                          <a:pt x="170" y="3"/>
                          <a:pt x="170" y="3"/>
                          <a:pt x="170" y="3"/>
                        </a:cubicBezTo>
                        <a:cubicBezTo>
                          <a:pt x="170" y="4"/>
                          <a:pt x="170" y="4"/>
                          <a:pt x="170" y="4"/>
                        </a:cubicBezTo>
                        <a:cubicBezTo>
                          <a:pt x="171" y="4"/>
                          <a:pt x="171" y="4"/>
                          <a:pt x="171" y="4"/>
                        </a:cubicBezTo>
                        <a:cubicBezTo>
                          <a:pt x="171" y="4"/>
                          <a:pt x="171" y="4"/>
                          <a:pt x="171" y="4"/>
                        </a:cubicBezTo>
                        <a:cubicBezTo>
                          <a:pt x="172" y="4"/>
                          <a:pt x="172" y="4"/>
                          <a:pt x="172" y="4"/>
                        </a:cubicBezTo>
                        <a:cubicBezTo>
                          <a:pt x="172" y="4"/>
                          <a:pt x="172" y="4"/>
                          <a:pt x="172" y="4"/>
                        </a:cubicBezTo>
                        <a:cubicBezTo>
                          <a:pt x="173" y="4"/>
                          <a:pt x="173" y="4"/>
                          <a:pt x="173" y="4"/>
                        </a:cubicBezTo>
                        <a:cubicBezTo>
                          <a:pt x="174" y="4"/>
                          <a:pt x="174" y="4"/>
                          <a:pt x="174" y="4"/>
                        </a:cubicBezTo>
                        <a:cubicBezTo>
                          <a:pt x="174" y="4"/>
                          <a:pt x="174" y="4"/>
                          <a:pt x="174" y="4"/>
                        </a:cubicBezTo>
                        <a:cubicBezTo>
                          <a:pt x="174" y="4"/>
                          <a:pt x="174" y="4"/>
                          <a:pt x="174" y="4"/>
                        </a:cubicBezTo>
                        <a:cubicBezTo>
                          <a:pt x="175" y="3"/>
                          <a:pt x="175" y="3"/>
                          <a:pt x="175" y="3"/>
                        </a:cubicBezTo>
                        <a:cubicBezTo>
                          <a:pt x="175" y="3"/>
                          <a:pt x="175" y="3"/>
                          <a:pt x="175" y="3"/>
                        </a:cubicBezTo>
                        <a:cubicBezTo>
                          <a:pt x="176" y="3"/>
                          <a:pt x="176" y="3"/>
                          <a:pt x="176" y="3"/>
                        </a:cubicBezTo>
                        <a:cubicBezTo>
                          <a:pt x="177" y="3"/>
                          <a:pt x="177" y="3"/>
                          <a:pt x="177" y="3"/>
                        </a:cubicBezTo>
                        <a:cubicBezTo>
                          <a:pt x="177" y="3"/>
                          <a:pt x="177" y="3"/>
                          <a:pt x="177" y="3"/>
                        </a:cubicBezTo>
                        <a:cubicBezTo>
                          <a:pt x="178" y="2"/>
                          <a:pt x="178" y="2"/>
                          <a:pt x="178" y="2"/>
                        </a:cubicBezTo>
                        <a:cubicBezTo>
                          <a:pt x="178" y="2"/>
                          <a:pt x="178" y="2"/>
                          <a:pt x="178" y="2"/>
                        </a:cubicBezTo>
                        <a:cubicBezTo>
                          <a:pt x="178" y="2"/>
                          <a:pt x="178" y="2"/>
                          <a:pt x="178" y="2"/>
                        </a:cubicBezTo>
                        <a:cubicBezTo>
                          <a:pt x="179" y="2"/>
                          <a:pt x="179" y="2"/>
                          <a:pt x="179" y="2"/>
                        </a:cubicBezTo>
                        <a:cubicBezTo>
                          <a:pt x="179" y="2"/>
                          <a:pt x="179" y="2"/>
                          <a:pt x="179" y="2"/>
                        </a:cubicBezTo>
                        <a:cubicBezTo>
                          <a:pt x="179" y="2"/>
                          <a:pt x="179" y="2"/>
                          <a:pt x="179" y="2"/>
                        </a:cubicBezTo>
                        <a:cubicBezTo>
                          <a:pt x="180" y="2"/>
                          <a:pt x="180" y="2"/>
                          <a:pt x="180" y="2"/>
                        </a:cubicBezTo>
                        <a:cubicBezTo>
                          <a:pt x="180" y="2"/>
                          <a:pt x="180" y="2"/>
                          <a:pt x="180" y="2"/>
                        </a:cubicBezTo>
                        <a:cubicBezTo>
                          <a:pt x="181" y="2"/>
                          <a:pt x="181" y="2"/>
                          <a:pt x="181" y="2"/>
                        </a:cubicBezTo>
                        <a:cubicBezTo>
                          <a:pt x="182" y="2"/>
                          <a:pt x="182" y="2"/>
                          <a:pt x="182" y="2"/>
                        </a:cubicBezTo>
                        <a:cubicBezTo>
                          <a:pt x="182" y="2"/>
                          <a:pt x="182" y="2"/>
                          <a:pt x="182" y="2"/>
                        </a:cubicBezTo>
                        <a:cubicBezTo>
                          <a:pt x="182" y="2"/>
                          <a:pt x="182" y="2"/>
                          <a:pt x="182" y="2"/>
                        </a:cubicBezTo>
                        <a:cubicBezTo>
                          <a:pt x="183" y="2"/>
                          <a:pt x="183" y="2"/>
                          <a:pt x="183" y="2"/>
                        </a:cubicBezTo>
                        <a:cubicBezTo>
                          <a:pt x="183" y="1"/>
                          <a:pt x="183" y="1"/>
                          <a:pt x="183" y="1"/>
                        </a:cubicBezTo>
                        <a:cubicBezTo>
                          <a:pt x="183" y="1"/>
                          <a:pt x="183" y="1"/>
                          <a:pt x="183" y="1"/>
                        </a:cubicBezTo>
                        <a:cubicBezTo>
                          <a:pt x="184" y="1"/>
                          <a:pt x="184" y="1"/>
                          <a:pt x="184" y="1"/>
                        </a:cubicBezTo>
                        <a:cubicBezTo>
                          <a:pt x="184" y="1"/>
                          <a:pt x="184" y="1"/>
                          <a:pt x="184" y="1"/>
                        </a:cubicBezTo>
                        <a:cubicBezTo>
                          <a:pt x="184" y="1"/>
                          <a:pt x="184" y="1"/>
                          <a:pt x="184" y="1"/>
                        </a:cubicBezTo>
                        <a:cubicBezTo>
                          <a:pt x="185" y="1"/>
                          <a:pt x="185" y="1"/>
                          <a:pt x="185" y="1"/>
                        </a:cubicBezTo>
                        <a:cubicBezTo>
                          <a:pt x="185" y="1"/>
                          <a:pt x="185" y="1"/>
                          <a:pt x="185" y="1"/>
                        </a:cubicBezTo>
                        <a:cubicBezTo>
                          <a:pt x="185" y="0"/>
                          <a:pt x="185" y="0"/>
                          <a:pt x="185" y="0"/>
                        </a:cubicBezTo>
                        <a:cubicBezTo>
                          <a:pt x="186" y="0"/>
                          <a:pt x="186" y="0"/>
                          <a:pt x="186" y="0"/>
                        </a:cubicBezTo>
                        <a:cubicBezTo>
                          <a:pt x="186" y="0"/>
                          <a:pt x="186" y="0"/>
                          <a:pt x="186" y="0"/>
                        </a:cubicBezTo>
                        <a:cubicBezTo>
                          <a:pt x="186" y="0"/>
                          <a:pt x="186" y="0"/>
                          <a:pt x="186" y="0"/>
                        </a:cubicBezTo>
                        <a:cubicBezTo>
                          <a:pt x="186" y="0"/>
                          <a:pt x="186" y="0"/>
                          <a:pt x="186" y="0"/>
                        </a:cubicBezTo>
                        <a:cubicBezTo>
                          <a:pt x="186" y="0"/>
                          <a:pt x="186" y="0"/>
                          <a:pt x="186" y="0"/>
                        </a:cubicBezTo>
                        <a:cubicBezTo>
                          <a:pt x="187" y="0"/>
                          <a:pt x="187" y="0"/>
                          <a:pt x="187" y="0"/>
                        </a:cubicBezTo>
                        <a:cubicBezTo>
                          <a:pt x="187" y="0"/>
                          <a:pt x="187" y="0"/>
                          <a:pt x="187" y="0"/>
                        </a:cubicBezTo>
                        <a:cubicBezTo>
                          <a:pt x="187" y="0"/>
                          <a:pt x="187" y="0"/>
                          <a:pt x="187" y="0"/>
                        </a:cubicBezTo>
                        <a:cubicBezTo>
                          <a:pt x="187" y="1"/>
                          <a:pt x="187" y="1"/>
                          <a:pt x="187" y="1"/>
                        </a:cubicBezTo>
                        <a:cubicBezTo>
                          <a:pt x="187" y="2"/>
                          <a:pt x="187" y="2"/>
                          <a:pt x="187" y="2"/>
                        </a:cubicBezTo>
                        <a:cubicBezTo>
                          <a:pt x="187" y="2"/>
                          <a:pt x="187" y="2"/>
                          <a:pt x="187" y="2"/>
                        </a:cubicBezTo>
                        <a:cubicBezTo>
                          <a:pt x="187" y="3"/>
                          <a:pt x="187" y="3"/>
                          <a:pt x="187" y="3"/>
                        </a:cubicBezTo>
                        <a:cubicBezTo>
                          <a:pt x="190" y="3"/>
                          <a:pt x="190" y="3"/>
                          <a:pt x="190" y="3"/>
                        </a:cubicBezTo>
                        <a:cubicBezTo>
                          <a:pt x="190" y="4"/>
                          <a:pt x="190" y="4"/>
                          <a:pt x="190" y="4"/>
                        </a:cubicBezTo>
                        <a:cubicBezTo>
                          <a:pt x="191" y="4"/>
                          <a:pt x="191" y="4"/>
                          <a:pt x="191" y="4"/>
                        </a:cubicBezTo>
                        <a:cubicBezTo>
                          <a:pt x="191" y="4"/>
                          <a:pt x="191" y="4"/>
                          <a:pt x="191" y="4"/>
                        </a:cubicBezTo>
                        <a:cubicBezTo>
                          <a:pt x="192" y="5"/>
                          <a:pt x="192" y="5"/>
                          <a:pt x="192" y="5"/>
                        </a:cubicBezTo>
                        <a:cubicBezTo>
                          <a:pt x="192" y="5"/>
                          <a:pt x="192" y="5"/>
                          <a:pt x="192" y="5"/>
                        </a:cubicBezTo>
                        <a:cubicBezTo>
                          <a:pt x="192" y="6"/>
                          <a:pt x="192" y="6"/>
                          <a:pt x="192" y="6"/>
                        </a:cubicBezTo>
                        <a:cubicBezTo>
                          <a:pt x="191" y="7"/>
                          <a:pt x="191" y="7"/>
                          <a:pt x="191" y="7"/>
                        </a:cubicBezTo>
                        <a:cubicBezTo>
                          <a:pt x="191" y="7"/>
                          <a:pt x="191" y="7"/>
                          <a:pt x="191" y="7"/>
                        </a:cubicBezTo>
                        <a:cubicBezTo>
                          <a:pt x="191" y="8"/>
                          <a:pt x="191" y="8"/>
                          <a:pt x="191" y="8"/>
                        </a:cubicBezTo>
                        <a:cubicBezTo>
                          <a:pt x="190" y="9"/>
                          <a:pt x="190" y="9"/>
                          <a:pt x="190" y="9"/>
                        </a:cubicBezTo>
                        <a:cubicBezTo>
                          <a:pt x="189" y="9"/>
                          <a:pt x="189" y="9"/>
                          <a:pt x="189" y="9"/>
                        </a:cubicBezTo>
                        <a:cubicBezTo>
                          <a:pt x="189" y="10"/>
                          <a:pt x="189" y="10"/>
                          <a:pt x="189" y="10"/>
                        </a:cubicBezTo>
                        <a:cubicBezTo>
                          <a:pt x="189" y="10"/>
                          <a:pt x="189" y="10"/>
                          <a:pt x="189" y="10"/>
                        </a:cubicBezTo>
                        <a:cubicBezTo>
                          <a:pt x="189" y="11"/>
                          <a:pt x="189" y="11"/>
                          <a:pt x="189" y="11"/>
                        </a:cubicBezTo>
                        <a:cubicBezTo>
                          <a:pt x="189" y="11"/>
                          <a:pt x="189" y="11"/>
                          <a:pt x="189" y="11"/>
                        </a:cubicBezTo>
                        <a:cubicBezTo>
                          <a:pt x="189" y="11"/>
                          <a:pt x="189" y="11"/>
                          <a:pt x="189" y="11"/>
                        </a:cubicBezTo>
                        <a:cubicBezTo>
                          <a:pt x="190" y="12"/>
                          <a:pt x="190" y="12"/>
                          <a:pt x="190" y="12"/>
                        </a:cubicBezTo>
                        <a:cubicBezTo>
                          <a:pt x="190" y="12"/>
                          <a:pt x="190" y="12"/>
                          <a:pt x="190" y="12"/>
                        </a:cubicBezTo>
                        <a:cubicBezTo>
                          <a:pt x="190" y="12"/>
                          <a:pt x="190" y="12"/>
                          <a:pt x="190" y="12"/>
                        </a:cubicBezTo>
                        <a:cubicBezTo>
                          <a:pt x="191" y="12"/>
                          <a:pt x="191" y="12"/>
                          <a:pt x="191" y="12"/>
                        </a:cubicBezTo>
                        <a:cubicBezTo>
                          <a:pt x="191" y="13"/>
                          <a:pt x="191" y="13"/>
                          <a:pt x="191" y="13"/>
                        </a:cubicBezTo>
                        <a:cubicBezTo>
                          <a:pt x="191" y="13"/>
                          <a:pt x="191" y="13"/>
                          <a:pt x="191" y="13"/>
                        </a:cubicBezTo>
                        <a:cubicBezTo>
                          <a:pt x="192" y="14"/>
                          <a:pt x="192" y="14"/>
                          <a:pt x="192" y="14"/>
                        </a:cubicBezTo>
                        <a:cubicBezTo>
                          <a:pt x="192" y="15"/>
                          <a:pt x="192" y="15"/>
                          <a:pt x="192" y="15"/>
                        </a:cubicBezTo>
                        <a:cubicBezTo>
                          <a:pt x="193" y="15"/>
                          <a:pt x="193" y="15"/>
                          <a:pt x="193" y="15"/>
                        </a:cubicBezTo>
                        <a:cubicBezTo>
                          <a:pt x="193" y="15"/>
                          <a:pt x="193" y="15"/>
                          <a:pt x="193" y="15"/>
                        </a:cubicBezTo>
                        <a:cubicBezTo>
                          <a:pt x="194" y="15"/>
                          <a:pt x="194" y="15"/>
                          <a:pt x="194" y="15"/>
                        </a:cubicBezTo>
                        <a:cubicBezTo>
                          <a:pt x="194" y="15"/>
                          <a:pt x="194" y="15"/>
                          <a:pt x="194" y="15"/>
                        </a:cubicBezTo>
                        <a:cubicBezTo>
                          <a:pt x="194" y="15"/>
                          <a:pt x="194" y="15"/>
                          <a:pt x="194" y="15"/>
                        </a:cubicBezTo>
                        <a:cubicBezTo>
                          <a:pt x="195" y="16"/>
                          <a:pt x="195" y="16"/>
                          <a:pt x="195" y="16"/>
                        </a:cubicBezTo>
                        <a:cubicBezTo>
                          <a:pt x="195" y="16"/>
                          <a:pt x="195" y="16"/>
                          <a:pt x="195" y="16"/>
                        </a:cubicBezTo>
                        <a:cubicBezTo>
                          <a:pt x="195" y="16"/>
                          <a:pt x="195" y="16"/>
                          <a:pt x="195" y="16"/>
                        </a:cubicBezTo>
                        <a:cubicBezTo>
                          <a:pt x="195" y="16"/>
                          <a:pt x="195" y="16"/>
                          <a:pt x="195" y="16"/>
                        </a:cubicBezTo>
                        <a:cubicBezTo>
                          <a:pt x="195" y="17"/>
                          <a:pt x="195" y="17"/>
                          <a:pt x="195" y="17"/>
                        </a:cubicBezTo>
                        <a:cubicBezTo>
                          <a:pt x="194" y="17"/>
                          <a:pt x="194" y="17"/>
                          <a:pt x="194" y="17"/>
                        </a:cubicBezTo>
                        <a:cubicBezTo>
                          <a:pt x="194" y="18"/>
                          <a:pt x="194" y="18"/>
                          <a:pt x="194" y="18"/>
                        </a:cubicBezTo>
                        <a:cubicBezTo>
                          <a:pt x="194" y="18"/>
                          <a:pt x="194" y="18"/>
                          <a:pt x="194" y="18"/>
                        </a:cubicBezTo>
                        <a:cubicBezTo>
                          <a:pt x="194" y="19"/>
                          <a:pt x="194" y="19"/>
                          <a:pt x="194" y="19"/>
                        </a:cubicBezTo>
                        <a:cubicBezTo>
                          <a:pt x="194" y="19"/>
                          <a:pt x="194" y="19"/>
                          <a:pt x="194" y="19"/>
                        </a:cubicBezTo>
                        <a:cubicBezTo>
                          <a:pt x="195" y="20"/>
                          <a:pt x="195" y="20"/>
                          <a:pt x="195" y="20"/>
                        </a:cubicBezTo>
                        <a:cubicBezTo>
                          <a:pt x="195" y="20"/>
                          <a:pt x="195" y="20"/>
                          <a:pt x="195" y="20"/>
                        </a:cubicBezTo>
                        <a:cubicBezTo>
                          <a:pt x="196" y="20"/>
                          <a:pt x="196" y="20"/>
                          <a:pt x="196" y="20"/>
                        </a:cubicBezTo>
                        <a:cubicBezTo>
                          <a:pt x="196" y="21"/>
                          <a:pt x="196" y="21"/>
                          <a:pt x="196" y="21"/>
                        </a:cubicBezTo>
                        <a:cubicBezTo>
                          <a:pt x="198" y="21"/>
                          <a:pt x="198" y="21"/>
                          <a:pt x="198" y="21"/>
                        </a:cubicBezTo>
                        <a:cubicBezTo>
                          <a:pt x="199" y="21"/>
                          <a:pt x="199" y="21"/>
                          <a:pt x="199" y="21"/>
                        </a:cubicBezTo>
                        <a:cubicBezTo>
                          <a:pt x="199" y="21"/>
                          <a:pt x="199" y="21"/>
                          <a:pt x="199" y="21"/>
                        </a:cubicBezTo>
                        <a:cubicBezTo>
                          <a:pt x="200" y="22"/>
                          <a:pt x="200" y="22"/>
                          <a:pt x="200" y="22"/>
                        </a:cubicBezTo>
                        <a:cubicBezTo>
                          <a:pt x="200" y="22"/>
                          <a:pt x="200" y="22"/>
                          <a:pt x="200" y="22"/>
                        </a:cubicBezTo>
                        <a:cubicBezTo>
                          <a:pt x="201" y="23"/>
                          <a:pt x="201" y="23"/>
                          <a:pt x="201" y="23"/>
                        </a:cubicBezTo>
                        <a:cubicBezTo>
                          <a:pt x="201" y="24"/>
                          <a:pt x="201" y="24"/>
                          <a:pt x="201" y="24"/>
                        </a:cubicBezTo>
                        <a:cubicBezTo>
                          <a:pt x="202" y="25"/>
                          <a:pt x="202" y="25"/>
                          <a:pt x="202" y="25"/>
                        </a:cubicBezTo>
                        <a:cubicBezTo>
                          <a:pt x="202" y="26"/>
                          <a:pt x="202" y="26"/>
                          <a:pt x="202" y="26"/>
                        </a:cubicBezTo>
                        <a:cubicBezTo>
                          <a:pt x="203" y="26"/>
                          <a:pt x="203" y="26"/>
                          <a:pt x="203" y="26"/>
                        </a:cubicBezTo>
                        <a:cubicBezTo>
                          <a:pt x="203" y="26"/>
                          <a:pt x="203" y="26"/>
                          <a:pt x="203" y="26"/>
                        </a:cubicBezTo>
                        <a:cubicBezTo>
                          <a:pt x="203" y="26"/>
                          <a:pt x="203" y="26"/>
                          <a:pt x="203" y="26"/>
                        </a:cubicBezTo>
                        <a:cubicBezTo>
                          <a:pt x="203" y="27"/>
                          <a:pt x="203" y="27"/>
                          <a:pt x="203" y="27"/>
                        </a:cubicBezTo>
                        <a:cubicBezTo>
                          <a:pt x="203" y="27"/>
                          <a:pt x="203" y="27"/>
                          <a:pt x="203" y="27"/>
                        </a:cubicBezTo>
                        <a:cubicBezTo>
                          <a:pt x="202" y="27"/>
                          <a:pt x="202" y="27"/>
                          <a:pt x="202" y="27"/>
                        </a:cubicBezTo>
                        <a:cubicBezTo>
                          <a:pt x="202" y="27"/>
                          <a:pt x="202" y="27"/>
                          <a:pt x="202" y="27"/>
                        </a:cubicBezTo>
                        <a:cubicBezTo>
                          <a:pt x="202" y="28"/>
                          <a:pt x="202" y="28"/>
                          <a:pt x="202" y="28"/>
                        </a:cubicBezTo>
                        <a:cubicBezTo>
                          <a:pt x="201" y="28"/>
                          <a:pt x="201" y="28"/>
                          <a:pt x="201" y="28"/>
                        </a:cubicBezTo>
                        <a:cubicBezTo>
                          <a:pt x="201" y="28"/>
                          <a:pt x="201" y="28"/>
                          <a:pt x="201" y="28"/>
                        </a:cubicBezTo>
                        <a:cubicBezTo>
                          <a:pt x="201" y="29"/>
                          <a:pt x="201" y="29"/>
                          <a:pt x="201" y="29"/>
                        </a:cubicBezTo>
                        <a:cubicBezTo>
                          <a:pt x="200" y="29"/>
                          <a:pt x="200" y="29"/>
                          <a:pt x="200" y="29"/>
                        </a:cubicBezTo>
                        <a:cubicBezTo>
                          <a:pt x="200" y="30"/>
                          <a:pt x="200" y="30"/>
                          <a:pt x="200" y="30"/>
                        </a:cubicBezTo>
                        <a:cubicBezTo>
                          <a:pt x="200" y="30"/>
                          <a:pt x="200" y="30"/>
                          <a:pt x="200" y="30"/>
                        </a:cubicBezTo>
                        <a:cubicBezTo>
                          <a:pt x="200" y="31"/>
                          <a:pt x="200" y="31"/>
                          <a:pt x="200" y="31"/>
                        </a:cubicBezTo>
                        <a:cubicBezTo>
                          <a:pt x="200" y="31"/>
                          <a:pt x="200" y="31"/>
                          <a:pt x="200" y="31"/>
                        </a:cubicBezTo>
                        <a:cubicBezTo>
                          <a:pt x="200" y="32"/>
                          <a:pt x="200" y="32"/>
                          <a:pt x="200" y="32"/>
                        </a:cubicBezTo>
                        <a:cubicBezTo>
                          <a:pt x="200" y="32"/>
                          <a:pt x="200" y="32"/>
                          <a:pt x="200" y="32"/>
                        </a:cubicBezTo>
                        <a:cubicBezTo>
                          <a:pt x="200" y="33"/>
                          <a:pt x="200" y="33"/>
                          <a:pt x="200" y="33"/>
                        </a:cubicBezTo>
                        <a:cubicBezTo>
                          <a:pt x="200" y="33"/>
                          <a:pt x="200" y="33"/>
                          <a:pt x="200" y="33"/>
                        </a:cubicBezTo>
                        <a:cubicBezTo>
                          <a:pt x="200" y="34"/>
                          <a:pt x="200" y="34"/>
                          <a:pt x="200" y="34"/>
                        </a:cubicBezTo>
                        <a:cubicBezTo>
                          <a:pt x="201" y="34"/>
                          <a:pt x="201" y="34"/>
                          <a:pt x="201" y="34"/>
                        </a:cubicBezTo>
                        <a:cubicBezTo>
                          <a:pt x="201" y="34"/>
                          <a:pt x="201" y="34"/>
                          <a:pt x="201" y="34"/>
                        </a:cubicBezTo>
                        <a:cubicBezTo>
                          <a:pt x="201" y="34"/>
                          <a:pt x="201" y="34"/>
                          <a:pt x="201" y="34"/>
                        </a:cubicBezTo>
                        <a:cubicBezTo>
                          <a:pt x="201" y="34"/>
                          <a:pt x="201" y="34"/>
                          <a:pt x="201" y="34"/>
                        </a:cubicBezTo>
                        <a:cubicBezTo>
                          <a:pt x="202" y="34"/>
                          <a:pt x="202" y="34"/>
                          <a:pt x="202" y="34"/>
                        </a:cubicBezTo>
                        <a:cubicBezTo>
                          <a:pt x="202" y="34"/>
                          <a:pt x="202" y="34"/>
                          <a:pt x="202" y="34"/>
                        </a:cubicBezTo>
                        <a:cubicBezTo>
                          <a:pt x="203" y="34"/>
                          <a:pt x="203" y="34"/>
                          <a:pt x="203" y="34"/>
                        </a:cubicBezTo>
                        <a:cubicBezTo>
                          <a:pt x="203" y="34"/>
                          <a:pt x="203" y="34"/>
                          <a:pt x="203" y="34"/>
                        </a:cubicBezTo>
                        <a:cubicBezTo>
                          <a:pt x="204" y="34"/>
                          <a:pt x="204" y="34"/>
                          <a:pt x="204" y="34"/>
                        </a:cubicBezTo>
                        <a:cubicBezTo>
                          <a:pt x="204" y="34"/>
                          <a:pt x="204" y="34"/>
                          <a:pt x="204" y="34"/>
                        </a:cubicBezTo>
                        <a:cubicBezTo>
                          <a:pt x="204" y="34"/>
                          <a:pt x="204" y="34"/>
                          <a:pt x="204" y="34"/>
                        </a:cubicBezTo>
                        <a:cubicBezTo>
                          <a:pt x="205" y="34"/>
                          <a:pt x="205" y="34"/>
                          <a:pt x="205" y="34"/>
                        </a:cubicBezTo>
                        <a:cubicBezTo>
                          <a:pt x="206" y="35"/>
                          <a:pt x="206" y="35"/>
                          <a:pt x="206" y="35"/>
                        </a:cubicBezTo>
                        <a:cubicBezTo>
                          <a:pt x="207" y="35"/>
                          <a:pt x="207" y="35"/>
                          <a:pt x="207" y="35"/>
                        </a:cubicBezTo>
                        <a:cubicBezTo>
                          <a:pt x="207" y="35"/>
                          <a:pt x="207" y="35"/>
                          <a:pt x="207" y="35"/>
                        </a:cubicBezTo>
                        <a:cubicBezTo>
                          <a:pt x="208" y="35"/>
                          <a:pt x="208" y="35"/>
                          <a:pt x="208" y="35"/>
                        </a:cubicBezTo>
                        <a:cubicBezTo>
                          <a:pt x="208" y="36"/>
                          <a:pt x="208" y="36"/>
                          <a:pt x="208" y="36"/>
                        </a:cubicBezTo>
                        <a:cubicBezTo>
                          <a:pt x="209" y="37"/>
                          <a:pt x="209" y="37"/>
                          <a:pt x="209" y="37"/>
                        </a:cubicBezTo>
                        <a:cubicBezTo>
                          <a:pt x="209" y="37"/>
                          <a:pt x="209" y="37"/>
                          <a:pt x="209" y="37"/>
                        </a:cubicBezTo>
                        <a:cubicBezTo>
                          <a:pt x="209" y="38"/>
                          <a:pt x="209" y="38"/>
                          <a:pt x="209" y="38"/>
                        </a:cubicBezTo>
                        <a:cubicBezTo>
                          <a:pt x="208" y="38"/>
                          <a:pt x="208" y="38"/>
                          <a:pt x="208" y="38"/>
                        </a:cubicBezTo>
                        <a:cubicBezTo>
                          <a:pt x="208" y="39"/>
                          <a:pt x="208" y="39"/>
                          <a:pt x="208" y="39"/>
                        </a:cubicBezTo>
                        <a:cubicBezTo>
                          <a:pt x="208" y="39"/>
                          <a:pt x="208" y="39"/>
                          <a:pt x="208" y="39"/>
                        </a:cubicBezTo>
                        <a:cubicBezTo>
                          <a:pt x="208" y="39"/>
                          <a:pt x="208" y="39"/>
                          <a:pt x="208" y="39"/>
                        </a:cubicBezTo>
                        <a:cubicBezTo>
                          <a:pt x="208" y="39"/>
                          <a:pt x="208" y="39"/>
                          <a:pt x="208" y="39"/>
                        </a:cubicBezTo>
                        <a:cubicBezTo>
                          <a:pt x="208" y="40"/>
                          <a:pt x="208" y="40"/>
                          <a:pt x="208" y="40"/>
                        </a:cubicBezTo>
                        <a:cubicBezTo>
                          <a:pt x="209" y="40"/>
                          <a:pt x="209" y="40"/>
                          <a:pt x="209" y="40"/>
                        </a:cubicBezTo>
                        <a:cubicBezTo>
                          <a:pt x="209" y="40"/>
                          <a:pt x="209" y="40"/>
                          <a:pt x="209" y="40"/>
                        </a:cubicBezTo>
                        <a:cubicBezTo>
                          <a:pt x="209" y="40"/>
                          <a:pt x="209" y="40"/>
                          <a:pt x="209" y="40"/>
                        </a:cubicBezTo>
                        <a:cubicBezTo>
                          <a:pt x="210" y="41"/>
                          <a:pt x="210" y="41"/>
                          <a:pt x="210" y="41"/>
                        </a:cubicBezTo>
                        <a:cubicBezTo>
                          <a:pt x="210" y="41"/>
                          <a:pt x="210" y="41"/>
                          <a:pt x="210" y="41"/>
                        </a:cubicBezTo>
                        <a:cubicBezTo>
                          <a:pt x="211" y="41"/>
                          <a:pt x="211" y="41"/>
                          <a:pt x="211" y="41"/>
                        </a:cubicBezTo>
                        <a:cubicBezTo>
                          <a:pt x="212" y="41"/>
                          <a:pt x="212" y="41"/>
                          <a:pt x="212" y="41"/>
                        </a:cubicBezTo>
                        <a:cubicBezTo>
                          <a:pt x="212" y="41"/>
                          <a:pt x="212" y="41"/>
                          <a:pt x="212" y="41"/>
                        </a:cubicBezTo>
                        <a:cubicBezTo>
                          <a:pt x="213" y="41"/>
                          <a:pt x="213" y="41"/>
                          <a:pt x="213" y="41"/>
                        </a:cubicBezTo>
                        <a:cubicBezTo>
                          <a:pt x="213" y="41"/>
                          <a:pt x="213" y="41"/>
                          <a:pt x="213" y="41"/>
                        </a:cubicBezTo>
                        <a:cubicBezTo>
                          <a:pt x="213" y="42"/>
                          <a:pt x="213" y="42"/>
                          <a:pt x="213" y="42"/>
                        </a:cubicBezTo>
                        <a:cubicBezTo>
                          <a:pt x="213" y="42"/>
                          <a:pt x="213" y="42"/>
                          <a:pt x="213" y="42"/>
                        </a:cubicBezTo>
                        <a:cubicBezTo>
                          <a:pt x="213" y="42"/>
                          <a:pt x="213" y="42"/>
                          <a:pt x="213" y="42"/>
                        </a:cubicBezTo>
                        <a:cubicBezTo>
                          <a:pt x="213" y="42"/>
                          <a:pt x="213" y="42"/>
                          <a:pt x="213" y="42"/>
                        </a:cubicBezTo>
                        <a:cubicBezTo>
                          <a:pt x="214" y="42"/>
                          <a:pt x="214" y="42"/>
                          <a:pt x="214" y="42"/>
                        </a:cubicBezTo>
                        <a:cubicBezTo>
                          <a:pt x="214" y="42"/>
                          <a:pt x="214" y="42"/>
                          <a:pt x="214" y="42"/>
                        </a:cubicBezTo>
                        <a:cubicBezTo>
                          <a:pt x="214" y="42"/>
                          <a:pt x="214" y="42"/>
                          <a:pt x="214" y="42"/>
                        </a:cubicBezTo>
                        <a:cubicBezTo>
                          <a:pt x="214" y="42"/>
                          <a:pt x="214" y="42"/>
                          <a:pt x="214" y="42"/>
                        </a:cubicBezTo>
                        <a:cubicBezTo>
                          <a:pt x="215" y="42"/>
                          <a:pt x="215" y="42"/>
                          <a:pt x="215" y="42"/>
                        </a:cubicBezTo>
                        <a:cubicBezTo>
                          <a:pt x="215" y="42"/>
                          <a:pt x="215" y="42"/>
                          <a:pt x="215" y="42"/>
                        </a:cubicBezTo>
                        <a:cubicBezTo>
                          <a:pt x="215" y="42"/>
                          <a:pt x="215" y="42"/>
                          <a:pt x="215" y="42"/>
                        </a:cubicBezTo>
                        <a:cubicBezTo>
                          <a:pt x="215" y="43"/>
                          <a:pt x="215" y="43"/>
                          <a:pt x="215" y="43"/>
                        </a:cubicBezTo>
                        <a:cubicBezTo>
                          <a:pt x="215" y="43"/>
                          <a:pt x="215" y="43"/>
                          <a:pt x="215" y="43"/>
                        </a:cubicBezTo>
                        <a:cubicBezTo>
                          <a:pt x="215" y="43"/>
                          <a:pt x="215" y="43"/>
                          <a:pt x="215" y="43"/>
                        </a:cubicBezTo>
                        <a:cubicBezTo>
                          <a:pt x="215" y="44"/>
                          <a:pt x="215" y="44"/>
                          <a:pt x="215" y="44"/>
                        </a:cubicBezTo>
                        <a:cubicBezTo>
                          <a:pt x="215" y="44"/>
                          <a:pt x="215" y="44"/>
                          <a:pt x="215" y="44"/>
                        </a:cubicBezTo>
                        <a:cubicBezTo>
                          <a:pt x="215" y="44"/>
                          <a:pt x="215" y="44"/>
                          <a:pt x="215" y="44"/>
                        </a:cubicBezTo>
                        <a:cubicBezTo>
                          <a:pt x="215" y="44"/>
                          <a:pt x="215" y="44"/>
                          <a:pt x="215" y="44"/>
                        </a:cubicBezTo>
                        <a:cubicBezTo>
                          <a:pt x="215" y="44"/>
                          <a:pt x="215" y="44"/>
                          <a:pt x="215" y="44"/>
                        </a:cubicBezTo>
                        <a:cubicBezTo>
                          <a:pt x="216" y="45"/>
                          <a:pt x="216" y="45"/>
                          <a:pt x="216" y="45"/>
                        </a:cubicBezTo>
                        <a:cubicBezTo>
                          <a:pt x="216" y="45"/>
                          <a:pt x="216" y="45"/>
                          <a:pt x="216" y="45"/>
                        </a:cubicBezTo>
                        <a:cubicBezTo>
                          <a:pt x="216" y="45"/>
                          <a:pt x="216" y="45"/>
                          <a:pt x="216" y="45"/>
                        </a:cubicBezTo>
                        <a:cubicBezTo>
                          <a:pt x="216" y="45"/>
                          <a:pt x="216" y="45"/>
                          <a:pt x="216" y="45"/>
                        </a:cubicBezTo>
                        <a:cubicBezTo>
                          <a:pt x="216" y="45"/>
                          <a:pt x="216" y="45"/>
                          <a:pt x="216" y="45"/>
                        </a:cubicBezTo>
                        <a:cubicBezTo>
                          <a:pt x="216" y="45"/>
                          <a:pt x="216" y="45"/>
                          <a:pt x="216" y="45"/>
                        </a:cubicBezTo>
                        <a:cubicBezTo>
                          <a:pt x="216" y="46"/>
                          <a:pt x="216" y="46"/>
                          <a:pt x="216" y="46"/>
                        </a:cubicBezTo>
                        <a:cubicBezTo>
                          <a:pt x="216" y="46"/>
                          <a:pt x="216" y="46"/>
                          <a:pt x="216" y="46"/>
                        </a:cubicBezTo>
                        <a:cubicBezTo>
                          <a:pt x="216" y="46"/>
                          <a:pt x="216" y="46"/>
                          <a:pt x="216" y="46"/>
                        </a:cubicBezTo>
                        <a:cubicBezTo>
                          <a:pt x="216" y="46"/>
                          <a:pt x="216" y="46"/>
                          <a:pt x="216" y="46"/>
                        </a:cubicBezTo>
                        <a:cubicBezTo>
                          <a:pt x="216" y="46"/>
                          <a:pt x="216" y="46"/>
                          <a:pt x="216" y="46"/>
                        </a:cubicBezTo>
                        <a:cubicBezTo>
                          <a:pt x="216" y="46"/>
                          <a:pt x="216" y="46"/>
                          <a:pt x="216" y="46"/>
                        </a:cubicBezTo>
                        <a:cubicBezTo>
                          <a:pt x="216" y="47"/>
                          <a:pt x="216" y="47"/>
                          <a:pt x="216" y="47"/>
                        </a:cubicBezTo>
                        <a:cubicBezTo>
                          <a:pt x="216" y="47"/>
                          <a:pt x="216" y="47"/>
                          <a:pt x="216" y="47"/>
                        </a:cubicBezTo>
                        <a:cubicBezTo>
                          <a:pt x="216" y="47"/>
                          <a:pt x="216" y="47"/>
                          <a:pt x="216" y="47"/>
                        </a:cubicBezTo>
                        <a:cubicBezTo>
                          <a:pt x="216" y="47"/>
                          <a:pt x="216" y="47"/>
                          <a:pt x="216" y="47"/>
                        </a:cubicBezTo>
                        <a:cubicBezTo>
                          <a:pt x="216" y="47"/>
                          <a:pt x="216" y="47"/>
                          <a:pt x="216" y="47"/>
                        </a:cubicBezTo>
                        <a:cubicBezTo>
                          <a:pt x="216" y="47"/>
                          <a:pt x="216" y="47"/>
                          <a:pt x="216" y="47"/>
                        </a:cubicBezTo>
                        <a:cubicBezTo>
                          <a:pt x="217" y="48"/>
                          <a:pt x="217" y="48"/>
                          <a:pt x="217" y="48"/>
                        </a:cubicBezTo>
                        <a:cubicBezTo>
                          <a:pt x="217" y="48"/>
                          <a:pt x="217" y="48"/>
                          <a:pt x="217" y="48"/>
                        </a:cubicBezTo>
                        <a:cubicBezTo>
                          <a:pt x="217" y="48"/>
                          <a:pt x="217" y="48"/>
                          <a:pt x="217" y="48"/>
                        </a:cubicBezTo>
                        <a:cubicBezTo>
                          <a:pt x="217" y="48"/>
                          <a:pt x="217" y="48"/>
                          <a:pt x="217" y="48"/>
                        </a:cubicBezTo>
                        <a:cubicBezTo>
                          <a:pt x="217" y="48"/>
                          <a:pt x="217" y="48"/>
                          <a:pt x="217" y="48"/>
                        </a:cubicBezTo>
                        <a:cubicBezTo>
                          <a:pt x="217" y="49"/>
                          <a:pt x="217" y="49"/>
                          <a:pt x="217" y="49"/>
                        </a:cubicBezTo>
                        <a:cubicBezTo>
                          <a:pt x="217" y="49"/>
                          <a:pt x="217" y="49"/>
                          <a:pt x="217" y="49"/>
                        </a:cubicBezTo>
                        <a:cubicBezTo>
                          <a:pt x="217" y="49"/>
                          <a:pt x="217" y="49"/>
                          <a:pt x="217" y="49"/>
                        </a:cubicBezTo>
                        <a:cubicBezTo>
                          <a:pt x="217" y="49"/>
                          <a:pt x="217" y="49"/>
                          <a:pt x="217" y="49"/>
                        </a:cubicBezTo>
                        <a:cubicBezTo>
                          <a:pt x="217" y="49"/>
                          <a:pt x="217" y="49"/>
                          <a:pt x="217" y="49"/>
                        </a:cubicBezTo>
                        <a:cubicBezTo>
                          <a:pt x="218" y="49"/>
                          <a:pt x="218" y="49"/>
                          <a:pt x="218" y="49"/>
                        </a:cubicBezTo>
                        <a:cubicBezTo>
                          <a:pt x="218" y="49"/>
                          <a:pt x="218" y="49"/>
                          <a:pt x="218" y="49"/>
                        </a:cubicBezTo>
                        <a:cubicBezTo>
                          <a:pt x="218" y="49"/>
                          <a:pt x="218" y="49"/>
                          <a:pt x="218" y="49"/>
                        </a:cubicBezTo>
                        <a:cubicBezTo>
                          <a:pt x="218" y="49"/>
                          <a:pt x="218" y="49"/>
                          <a:pt x="218" y="49"/>
                        </a:cubicBezTo>
                        <a:cubicBezTo>
                          <a:pt x="218" y="49"/>
                          <a:pt x="218" y="49"/>
                          <a:pt x="218" y="49"/>
                        </a:cubicBezTo>
                        <a:cubicBezTo>
                          <a:pt x="218" y="50"/>
                          <a:pt x="218" y="50"/>
                          <a:pt x="218" y="50"/>
                        </a:cubicBezTo>
                        <a:cubicBezTo>
                          <a:pt x="218" y="50"/>
                          <a:pt x="218" y="50"/>
                          <a:pt x="218" y="50"/>
                        </a:cubicBezTo>
                        <a:cubicBezTo>
                          <a:pt x="218" y="50"/>
                          <a:pt x="218" y="50"/>
                          <a:pt x="218" y="50"/>
                        </a:cubicBezTo>
                        <a:cubicBezTo>
                          <a:pt x="218" y="50"/>
                          <a:pt x="218" y="50"/>
                          <a:pt x="218" y="50"/>
                        </a:cubicBezTo>
                        <a:cubicBezTo>
                          <a:pt x="218" y="50"/>
                          <a:pt x="218" y="50"/>
                          <a:pt x="218" y="50"/>
                        </a:cubicBezTo>
                        <a:cubicBezTo>
                          <a:pt x="218" y="50"/>
                          <a:pt x="218" y="50"/>
                          <a:pt x="218" y="50"/>
                        </a:cubicBezTo>
                        <a:cubicBezTo>
                          <a:pt x="218" y="50"/>
                          <a:pt x="218" y="50"/>
                          <a:pt x="218" y="50"/>
                        </a:cubicBezTo>
                        <a:cubicBezTo>
                          <a:pt x="218" y="50"/>
                          <a:pt x="218" y="50"/>
                          <a:pt x="218" y="50"/>
                        </a:cubicBezTo>
                        <a:cubicBezTo>
                          <a:pt x="218" y="50"/>
                          <a:pt x="218" y="50"/>
                          <a:pt x="218" y="50"/>
                        </a:cubicBezTo>
                        <a:cubicBezTo>
                          <a:pt x="218" y="50"/>
                          <a:pt x="218" y="50"/>
                          <a:pt x="218" y="50"/>
                        </a:cubicBezTo>
                        <a:cubicBezTo>
                          <a:pt x="217" y="50"/>
                          <a:pt x="217" y="50"/>
                          <a:pt x="217" y="50"/>
                        </a:cubicBezTo>
                        <a:cubicBezTo>
                          <a:pt x="217" y="50"/>
                          <a:pt x="217" y="50"/>
                          <a:pt x="217" y="50"/>
                        </a:cubicBezTo>
                        <a:cubicBezTo>
                          <a:pt x="217" y="51"/>
                          <a:pt x="217" y="51"/>
                          <a:pt x="217" y="51"/>
                        </a:cubicBezTo>
                        <a:cubicBezTo>
                          <a:pt x="217" y="51"/>
                          <a:pt x="217" y="51"/>
                          <a:pt x="217" y="51"/>
                        </a:cubicBezTo>
                        <a:cubicBezTo>
                          <a:pt x="217" y="51"/>
                          <a:pt x="217" y="51"/>
                          <a:pt x="217" y="51"/>
                        </a:cubicBezTo>
                        <a:cubicBezTo>
                          <a:pt x="218" y="51"/>
                          <a:pt x="218" y="51"/>
                          <a:pt x="218" y="51"/>
                        </a:cubicBezTo>
                        <a:cubicBezTo>
                          <a:pt x="218" y="51"/>
                          <a:pt x="218" y="51"/>
                          <a:pt x="218" y="51"/>
                        </a:cubicBezTo>
                        <a:cubicBezTo>
                          <a:pt x="218" y="51"/>
                          <a:pt x="218" y="51"/>
                          <a:pt x="218" y="51"/>
                        </a:cubicBezTo>
                        <a:cubicBezTo>
                          <a:pt x="218" y="52"/>
                          <a:pt x="218" y="52"/>
                          <a:pt x="218" y="52"/>
                        </a:cubicBezTo>
                        <a:cubicBezTo>
                          <a:pt x="219" y="52"/>
                          <a:pt x="219" y="52"/>
                          <a:pt x="219" y="52"/>
                        </a:cubicBezTo>
                        <a:cubicBezTo>
                          <a:pt x="219" y="52"/>
                          <a:pt x="219" y="52"/>
                          <a:pt x="219" y="52"/>
                        </a:cubicBezTo>
                        <a:cubicBezTo>
                          <a:pt x="219" y="52"/>
                          <a:pt x="219" y="52"/>
                          <a:pt x="219" y="52"/>
                        </a:cubicBezTo>
                        <a:cubicBezTo>
                          <a:pt x="219" y="52"/>
                          <a:pt x="219" y="52"/>
                          <a:pt x="219" y="52"/>
                        </a:cubicBezTo>
                        <a:cubicBezTo>
                          <a:pt x="219" y="52"/>
                          <a:pt x="219" y="52"/>
                          <a:pt x="219" y="52"/>
                        </a:cubicBezTo>
                        <a:cubicBezTo>
                          <a:pt x="219" y="52"/>
                          <a:pt x="219" y="52"/>
                          <a:pt x="219" y="52"/>
                        </a:cubicBezTo>
                        <a:cubicBezTo>
                          <a:pt x="220" y="52"/>
                          <a:pt x="220" y="52"/>
                          <a:pt x="220" y="52"/>
                        </a:cubicBezTo>
                        <a:cubicBezTo>
                          <a:pt x="220" y="52"/>
                          <a:pt x="220" y="52"/>
                          <a:pt x="220" y="52"/>
                        </a:cubicBezTo>
                        <a:cubicBezTo>
                          <a:pt x="220" y="52"/>
                          <a:pt x="220" y="52"/>
                          <a:pt x="220" y="52"/>
                        </a:cubicBezTo>
                        <a:cubicBezTo>
                          <a:pt x="220" y="52"/>
                          <a:pt x="220" y="52"/>
                          <a:pt x="220" y="52"/>
                        </a:cubicBezTo>
                        <a:cubicBezTo>
                          <a:pt x="220" y="52"/>
                          <a:pt x="220" y="52"/>
                          <a:pt x="220" y="52"/>
                        </a:cubicBezTo>
                        <a:cubicBezTo>
                          <a:pt x="221" y="52"/>
                          <a:pt x="221" y="52"/>
                          <a:pt x="221" y="52"/>
                        </a:cubicBezTo>
                        <a:cubicBezTo>
                          <a:pt x="221" y="52"/>
                          <a:pt x="221" y="52"/>
                          <a:pt x="221" y="52"/>
                        </a:cubicBezTo>
                        <a:cubicBezTo>
                          <a:pt x="221" y="52"/>
                          <a:pt x="221" y="52"/>
                          <a:pt x="221" y="52"/>
                        </a:cubicBezTo>
                        <a:cubicBezTo>
                          <a:pt x="221" y="53"/>
                          <a:pt x="221" y="53"/>
                          <a:pt x="221" y="53"/>
                        </a:cubicBezTo>
                        <a:cubicBezTo>
                          <a:pt x="221" y="54"/>
                          <a:pt x="221" y="54"/>
                          <a:pt x="221" y="54"/>
                        </a:cubicBezTo>
                        <a:cubicBezTo>
                          <a:pt x="221" y="54"/>
                          <a:pt x="221" y="54"/>
                          <a:pt x="221" y="54"/>
                        </a:cubicBezTo>
                        <a:cubicBezTo>
                          <a:pt x="221" y="54"/>
                          <a:pt x="221" y="54"/>
                          <a:pt x="221" y="54"/>
                        </a:cubicBezTo>
                        <a:cubicBezTo>
                          <a:pt x="221" y="55"/>
                          <a:pt x="221" y="55"/>
                          <a:pt x="221" y="55"/>
                        </a:cubicBezTo>
                        <a:cubicBezTo>
                          <a:pt x="221" y="55"/>
                          <a:pt x="221" y="55"/>
                          <a:pt x="221" y="55"/>
                        </a:cubicBezTo>
                        <a:cubicBezTo>
                          <a:pt x="221" y="55"/>
                          <a:pt x="221" y="55"/>
                          <a:pt x="221" y="55"/>
                        </a:cubicBezTo>
                        <a:cubicBezTo>
                          <a:pt x="221" y="55"/>
                          <a:pt x="221" y="55"/>
                          <a:pt x="221" y="55"/>
                        </a:cubicBezTo>
                        <a:cubicBezTo>
                          <a:pt x="221" y="55"/>
                          <a:pt x="221" y="55"/>
                          <a:pt x="221" y="55"/>
                        </a:cubicBezTo>
                        <a:cubicBezTo>
                          <a:pt x="221" y="56"/>
                          <a:pt x="221" y="56"/>
                          <a:pt x="221" y="56"/>
                        </a:cubicBezTo>
                        <a:cubicBezTo>
                          <a:pt x="221" y="56"/>
                          <a:pt x="221" y="56"/>
                          <a:pt x="221" y="56"/>
                        </a:cubicBezTo>
                        <a:cubicBezTo>
                          <a:pt x="221" y="56"/>
                          <a:pt x="221" y="56"/>
                          <a:pt x="221" y="56"/>
                        </a:cubicBezTo>
                        <a:cubicBezTo>
                          <a:pt x="221" y="56"/>
                          <a:pt x="221" y="56"/>
                          <a:pt x="221" y="56"/>
                        </a:cubicBezTo>
                        <a:cubicBezTo>
                          <a:pt x="221" y="56"/>
                          <a:pt x="221" y="56"/>
                          <a:pt x="221" y="56"/>
                        </a:cubicBezTo>
                        <a:cubicBezTo>
                          <a:pt x="221" y="56"/>
                          <a:pt x="221" y="56"/>
                          <a:pt x="221" y="56"/>
                        </a:cubicBezTo>
                        <a:cubicBezTo>
                          <a:pt x="221" y="56"/>
                          <a:pt x="221" y="56"/>
                          <a:pt x="221" y="56"/>
                        </a:cubicBezTo>
                        <a:cubicBezTo>
                          <a:pt x="221" y="56"/>
                          <a:pt x="221" y="56"/>
                          <a:pt x="221" y="56"/>
                        </a:cubicBezTo>
                        <a:cubicBezTo>
                          <a:pt x="222" y="56"/>
                          <a:pt x="222" y="56"/>
                          <a:pt x="222" y="56"/>
                        </a:cubicBezTo>
                        <a:cubicBezTo>
                          <a:pt x="222" y="56"/>
                          <a:pt x="222" y="56"/>
                          <a:pt x="222" y="56"/>
                        </a:cubicBezTo>
                        <a:cubicBezTo>
                          <a:pt x="222" y="56"/>
                          <a:pt x="222" y="56"/>
                          <a:pt x="222" y="56"/>
                        </a:cubicBezTo>
                        <a:cubicBezTo>
                          <a:pt x="222" y="56"/>
                          <a:pt x="222" y="56"/>
                          <a:pt x="222" y="56"/>
                        </a:cubicBezTo>
                        <a:cubicBezTo>
                          <a:pt x="222" y="56"/>
                          <a:pt x="222" y="56"/>
                          <a:pt x="222" y="56"/>
                        </a:cubicBezTo>
                        <a:cubicBezTo>
                          <a:pt x="222" y="57"/>
                          <a:pt x="222" y="57"/>
                          <a:pt x="222" y="57"/>
                        </a:cubicBezTo>
                        <a:cubicBezTo>
                          <a:pt x="222" y="57"/>
                          <a:pt x="222" y="57"/>
                          <a:pt x="222" y="57"/>
                        </a:cubicBezTo>
                        <a:cubicBezTo>
                          <a:pt x="222" y="57"/>
                          <a:pt x="222" y="57"/>
                          <a:pt x="222" y="57"/>
                        </a:cubicBezTo>
                        <a:cubicBezTo>
                          <a:pt x="222" y="57"/>
                          <a:pt x="222" y="57"/>
                          <a:pt x="222" y="57"/>
                        </a:cubicBezTo>
                        <a:cubicBezTo>
                          <a:pt x="222" y="57"/>
                          <a:pt x="222" y="57"/>
                          <a:pt x="222" y="57"/>
                        </a:cubicBezTo>
                        <a:cubicBezTo>
                          <a:pt x="222" y="58"/>
                          <a:pt x="222" y="58"/>
                          <a:pt x="222" y="58"/>
                        </a:cubicBezTo>
                        <a:cubicBezTo>
                          <a:pt x="223" y="58"/>
                          <a:pt x="223" y="58"/>
                          <a:pt x="223" y="58"/>
                        </a:cubicBezTo>
                        <a:cubicBezTo>
                          <a:pt x="223" y="58"/>
                          <a:pt x="223" y="58"/>
                          <a:pt x="223" y="58"/>
                        </a:cubicBezTo>
                        <a:cubicBezTo>
                          <a:pt x="223" y="58"/>
                          <a:pt x="223" y="58"/>
                          <a:pt x="223" y="58"/>
                        </a:cubicBezTo>
                        <a:cubicBezTo>
                          <a:pt x="223" y="58"/>
                          <a:pt x="223" y="58"/>
                          <a:pt x="223" y="58"/>
                        </a:cubicBezTo>
                        <a:cubicBezTo>
                          <a:pt x="223" y="58"/>
                          <a:pt x="223" y="58"/>
                          <a:pt x="223" y="58"/>
                        </a:cubicBezTo>
                        <a:cubicBezTo>
                          <a:pt x="223" y="59"/>
                          <a:pt x="223" y="59"/>
                          <a:pt x="223" y="59"/>
                        </a:cubicBezTo>
                        <a:cubicBezTo>
                          <a:pt x="223" y="59"/>
                          <a:pt x="223" y="59"/>
                          <a:pt x="223" y="59"/>
                        </a:cubicBezTo>
                        <a:cubicBezTo>
                          <a:pt x="223" y="59"/>
                          <a:pt x="223" y="59"/>
                          <a:pt x="223" y="59"/>
                        </a:cubicBezTo>
                        <a:cubicBezTo>
                          <a:pt x="223" y="59"/>
                          <a:pt x="223" y="59"/>
                          <a:pt x="223" y="59"/>
                        </a:cubicBezTo>
                        <a:cubicBezTo>
                          <a:pt x="223" y="59"/>
                          <a:pt x="223" y="59"/>
                          <a:pt x="223" y="59"/>
                        </a:cubicBezTo>
                        <a:cubicBezTo>
                          <a:pt x="222" y="60"/>
                          <a:pt x="222" y="60"/>
                          <a:pt x="222" y="60"/>
                        </a:cubicBezTo>
                        <a:cubicBezTo>
                          <a:pt x="222" y="60"/>
                          <a:pt x="222" y="60"/>
                          <a:pt x="222" y="60"/>
                        </a:cubicBezTo>
                        <a:cubicBezTo>
                          <a:pt x="222" y="60"/>
                          <a:pt x="222" y="60"/>
                          <a:pt x="222" y="60"/>
                        </a:cubicBezTo>
                        <a:cubicBezTo>
                          <a:pt x="222" y="60"/>
                          <a:pt x="222" y="60"/>
                          <a:pt x="222" y="60"/>
                        </a:cubicBezTo>
                        <a:cubicBezTo>
                          <a:pt x="223" y="60"/>
                          <a:pt x="223" y="60"/>
                          <a:pt x="223" y="60"/>
                        </a:cubicBezTo>
                        <a:cubicBezTo>
                          <a:pt x="223" y="60"/>
                          <a:pt x="223" y="60"/>
                          <a:pt x="223" y="60"/>
                        </a:cubicBezTo>
                        <a:cubicBezTo>
                          <a:pt x="223" y="60"/>
                          <a:pt x="223" y="60"/>
                          <a:pt x="223" y="60"/>
                        </a:cubicBezTo>
                        <a:cubicBezTo>
                          <a:pt x="223" y="61"/>
                          <a:pt x="223" y="61"/>
                          <a:pt x="223" y="61"/>
                        </a:cubicBezTo>
                        <a:cubicBezTo>
                          <a:pt x="223" y="61"/>
                          <a:pt x="223" y="61"/>
                          <a:pt x="223" y="61"/>
                        </a:cubicBezTo>
                        <a:cubicBezTo>
                          <a:pt x="223" y="61"/>
                          <a:pt x="223" y="61"/>
                          <a:pt x="223" y="61"/>
                        </a:cubicBezTo>
                        <a:cubicBezTo>
                          <a:pt x="223" y="61"/>
                          <a:pt x="223" y="61"/>
                          <a:pt x="223" y="61"/>
                        </a:cubicBezTo>
                        <a:cubicBezTo>
                          <a:pt x="223" y="61"/>
                          <a:pt x="223" y="61"/>
                          <a:pt x="223" y="61"/>
                        </a:cubicBezTo>
                        <a:cubicBezTo>
                          <a:pt x="223" y="61"/>
                          <a:pt x="223" y="61"/>
                          <a:pt x="223" y="61"/>
                        </a:cubicBezTo>
                        <a:cubicBezTo>
                          <a:pt x="223" y="61"/>
                          <a:pt x="223" y="61"/>
                          <a:pt x="223" y="61"/>
                        </a:cubicBezTo>
                        <a:cubicBezTo>
                          <a:pt x="223" y="61"/>
                          <a:pt x="223" y="61"/>
                          <a:pt x="223" y="61"/>
                        </a:cubicBezTo>
                        <a:cubicBezTo>
                          <a:pt x="223" y="62"/>
                          <a:pt x="223" y="62"/>
                          <a:pt x="223" y="62"/>
                        </a:cubicBezTo>
                        <a:cubicBezTo>
                          <a:pt x="223" y="62"/>
                          <a:pt x="223" y="62"/>
                          <a:pt x="223" y="62"/>
                        </a:cubicBezTo>
                        <a:cubicBezTo>
                          <a:pt x="223" y="62"/>
                          <a:pt x="223" y="62"/>
                          <a:pt x="223" y="62"/>
                        </a:cubicBezTo>
                        <a:cubicBezTo>
                          <a:pt x="223" y="62"/>
                          <a:pt x="223" y="62"/>
                          <a:pt x="223" y="62"/>
                        </a:cubicBezTo>
                        <a:cubicBezTo>
                          <a:pt x="223" y="62"/>
                          <a:pt x="223" y="62"/>
                          <a:pt x="223" y="62"/>
                        </a:cubicBezTo>
                        <a:cubicBezTo>
                          <a:pt x="224" y="62"/>
                          <a:pt x="224" y="62"/>
                          <a:pt x="224" y="62"/>
                        </a:cubicBezTo>
                        <a:cubicBezTo>
                          <a:pt x="224" y="63"/>
                          <a:pt x="224" y="63"/>
                          <a:pt x="224" y="63"/>
                        </a:cubicBezTo>
                        <a:cubicBezTo>
                          <a:pt x="224" y="64"/>
                          <a:pt x="224" y="64"/>
                          <a:pt x="224" y="64"/>
                        </a:cubicBezTo>
                        <a:cubicBezTo>
                          <a:pt x="224" y="64"/>
                          <a:pt x="224" y="64"/>
                          <a:pt x="224" y="64"/>
                        </a:cubicBezTo>
                        <a:cubicBezTo>
                          <a:pt x="225" y="64"/>
                          <a:pt x="225" y="64"/>
                          <a:pt x="225" y="64"/>
                        </a:cubicBezTo>
                        <a:cubicBezTo>
                          <a:pt x="225" y="64"/>
                          <a:pt x="225" y="64"/>
                          <a:pt x="225" y="64"/>
                        </a:cubicBezTo>
                        <a:cubicBezTo>
                          <a:pt x="225" y="64"/>
                          <a:pt x="225" y="64"/>
                          <a:pt x="225" y="64"/>
                        </a:cubicBezTo>
                        <a:cubicBezTo>
                          <a:pt x="225" y="65"/>
                          <a:pt x="225" y="65"/>
                          <a:pt x="225" y="65"/>
                        </a:cubicBezTo>
                        <a:cubicBezTo>
                          <a:pt x="225" y="65"/>
                          <a:pt x="225" y="65"/>
                          <a:pt x="225" y="65"/>
                        </a:cubicBezTo>
                        <a:cubicBezTo>
                          <a:pt x="225" y="66"/>
                          <a:pt x="225" y="66"/>
                          <a:pt x="225" y="66"/>
                        </a:cubicBezTo>
                        <a:cubicBezTo>
                          <a:pt x="225" y="67"/>
                          <a:pt x="225" y="67"/>
                          <a:pt x="225" y="67"/>
                        </a:cubicBezTo>
                        <a:cubicBezTo>
                          <a:pt x="225" y="67"/>
                          <a:pt x="225" y="67"/>
                          <a:pt x="225" y="67"/>
                        </a:cubicBezTo>
                        <a:cubicBezTo>
                          <a:pt x="225" y="67"/>
                          <a:pt x="225" y="67"/>
                          <a:pt x="225" y="67"/>
                        </a:cubicBezTo>
                        <a:cubicBezTo>
                          <a:pt x="225" y="67"/>
                          <a:pt x="225" y="67"/>
                          <a:pt x="225" y="67"/>
                        </a:cubicBezTo>
                        <a:cubicBezTo>
                          <a:pt x="225" y="67"/>
                          <a:pt x="225" y="67"/>
                          <a:pt x="225" y="67"/>
                        </a:cubicBezTo>
                        <a:cubicBezTo>
                          <a:pt x="225" y="67"/>
                          <a:pt x="225" y="67"/>
                          <a:pt x="225" y="67"/>
                        </a:cubicBezTo>
                        <a:cubicBezTo>
                          <a:pt x="225" y="67"/>
                          <a:pt x="225" y="67"/>
                          <a:pt x="225" y="67"/>
                        </a:cubicBezTo>
                        <a:cubicBezTo>
                          <a:pt x="225" y="67"/>
                          <a:pt x="225" y="67"/>
                          <a:pt x="225" y="67"/>
                        </a:cubicBezTo>
                        <a:cubicBezTo>
                          <a:pt x="225" y="67"/>
                          <a:pt x="225" y="67"/>
                          <a:pt x="225" y="67"/>
                        </a:cubicBezTo>
                        <a:cubicBezTo>
                          <a:pt x="225" y="67"/>
                          <a:pt x="225" y="67"/>
                          <a:pt x="225" y="67"/>
                        </a:cubicBezTo>
                        <a:cubicBezTo>
                          <a:pt x="224" y="68"/>
                          <a:pt x="224" y="68"/>
                          <a:pt x="224" y="68"/>
                        </a:cubicBezTo>
                        <a:cubicBezTo>
                          <a:pt x="224" y="68"/>
                          <a:pt x="224" y="68"/>
                          <a:pt x="224" y="68"/>
                        </a:cubicBezTo>
                        <a:cubicBezTo>
                          <a:pt x="224" y="68"/>
                          <a:pt x="224" y="68"/>
                          <a:pt x="224" y="68"/>
                        </a:cubicBezTo>
                        <a:cubicBezTo>
                          <a:pt x="224" y="68"/>
                          <a:pt x="224" y="68"/>
                          <a:pt x="224" y="68"/>
                        </a:cubicBezTo>
                        <a:cubicBezTo>
                          <a:pt x="225" y="68"/>
                          <a:pt x="225" y="68"/>
                          <a:pt x="225" y="68"/>
                        </a:cubicBezTo>
                        <a:cubicBezTo>
                          <a:pt x="225" y="69"/>
                          <a:pt x="225" y="69"/>
                          <a:pt x="225" y="69"/>
                        </a:cubicBezTo>
                        <a:cubicBezTo>
                          <a:pt x="225" y="69"/>
                          <a:pt x="225" y="69"/>
                          <a:pt x="225" y="69"/>
                        </a:cubicBezTo>
                        <a:cubicBezTo>
                          <a:pt x="225" y="69"/>
                          <a:pt x="225" y="69"/>
                          <a:pt x="225" y="69"/>
                        </a:cubicBezTo>
                        <a:cubicBezTo>
                          <a:pt x="225" y="69"/>
                          <a:pt x="225" y="69"/>
                          <a:pt x="225" y="69"/>
                        </a:cubicBezTo>
                        <a:cubicBezTo>
                          <a:pt x="226" y="69"/>
                          <a:pt x="226" y="69"/>
                          <a:pt x="226" y="69"/>
                        </a:cubicBezTo>
                        <a:cubicBezTo>
                          <a:pt x="226" y="70"/>
                          <a:pt x="226" y="70"/>
                          <a:pt x="226" y="70"/>
                        </a:cubicBezTo>
                        <a:cubicBezTo>
                          <a:pt x="226" y="70"/>
                          <a:pt x="226" y="70"/>
                          <a:pt x="226" y="70"/>
                        </a:cubicBezTo>
                        <a:cubicBezTo>
                          <a:pt x="226" y="70"/>
                          <a:pt x="226" y="70"/>
                          <a:pt x="226" y="70"/>
                        </a:cubicBezTo>
                        <a:cubicBezTo>
                          <a:pt x="226" y="70"/>
                          <a:pt x="226" y="70"/>
                          <a:pt x="226" y="70"/>
                        </a:cubicBezTo>
                        <a:cubicBezTo>
                          <a:pt x="226" y="70"/>
                          <a:pt x="226" y="70"/>
                          <a:pt x="226" y="70"/>
                        </a:cubicBezTo>
                        <a:cubicBezTo>
                          <a:pt x="227" y="70"/>
                          <a:pt x="227" y="70"/>
                          <a:pt x="227" y="70"/>
                        </a:cubicBezTo>
                        <a:cubicBezTo>
                          <a:pt x="227" y="70"/>
                          <a:pt x="227" y="70"/>
                          <a:pt x="227" y="70"/>
                        </a:cubicBezTo>
                        <a:cubicBezTo>
                          <a:pt x="227" y="70"/>
                          <a:pt x="227" y="70"/>
                          <a:pt x="227" y="70"/>
                        </a:cubicBezTo>
                        <a:cubicBezTo>
                          <a:pt x="227" y="71"/>
                          <a:pt x="227" y="71"/>
                          <a:pt x="227" y="71"/>
                        </a:cubicBezTo>
                        <a:cubicBezTo>
                          <a:pt x="227" y="71"/>
                          <a:pt x="227" y="71"/>
                          <a:pt x="227" y="71"/>
                        </a:cubicBezTo>
                        <a:cubicBezTo>
                          <a:pt x="228" y="71"/>
                          <a:pt x="228" y="71"/>
                          <a:pt x="228" y="71"/>
                        </a:cubicBezTo>
                        <a:cubicBezTo>
                          <a:pt x="228" y="71"/>
                          <a:pt x="228" y="71"/>
                          <a:pt x="228" y="71"/>
                        </a:cubicBezTo>
                        <a:cubicBezTo>
                          <a:pt x="228" y="71"/>
                          <a:pt x="228" y="71"/>
                          <a:pt x="228" y="71"/>
                        </a:cubicBezTo>
                        <a:cubicBezTo>
                          <a:pt x="228" y="72"/>
                          <a:pt x="228" y="72"/>
                          <a:pt x="228" y="72"/>
                        </a:cubicBezTo>
                        <a:cubicBezTo>
                          <a:pt x="228" y="72"/>
                          <a:pt x="228" y="72"/>
                          <a:pt x="228" y="72"/>
                        </a:cubicBezTo>
                        <a:cubicBezTo>
                          <a:pt x="229" y="72"/>
                          <a:pt x="229" y="72"/>
                          <a:pt x="229" y="72"/>
                        </a:cubicBezTo>
                        <a:cubicBezTo>
                          <a:pt x="229" y="72"/>
                          <a:pt x="229" y="72"/>
                          <a:pt x="229" y="72"/>
                        </a:cubicBezTo>
                        <a:cubicBezTo>
                          <a:pt x="229" y="72"/>
                          <a:pt x="229" y="72"/>
                          <a:pt x="229" y="72"/>
                        </a:cubicBezTo>
                        <a:cubicBezTo>
                          <a:pt x="230" y="72"/>
                          <a:pt x="230" y="72"/>
                          <a:pt x="230" y="72"/>
                        </a:cubicBezTo>
                        <a:cubicBezTo>
                          <a:pt x="230" y="72"/>
                          <a:pt x="230" y="72"/>
                          <a:pt x="230" y="72"/>
                        </a:cubicBezTo>
                        <a:cubicBezTo>
                          <a:pt x="230" y="72"/>
                          <a:pt x="230" y="72"/>
                          <a:pt x="230" y="72"/>
                        </a:cubicBezTo>
                        <a:cubicBezTo>
                          <a:pt x="230" y="72"/>
                          <a:pt x="230" y="72"/>
                          <a:pt x="230" y="72"/>
                        </a:cubicBezTo>
                        <a:cubicBezTo>
                          <a:pt x="230" y="72"/>
                          <a:pt x="230" y="72"/>
                          <a:pt x="230" y="72"/>
                        </a:cubicBezTo>
                        <a:cubicBezTo>
                          <a:pt x="230" y="72"/>
                          <a:pt x="230" y="72"/>
                          <a:pt x="230" y="72"/>
                        </a:cubicBezTo>
                        <a:cubicBezTo>
                          <a:pt x="230" y="72"/>
                          <a:pt x="230" y="72"/>
                          <a:pt x="230" y="72"/>
                        </a:cubicBezTo>
                        <a:cubicBezTo>
                          <a:pt x="231" y="72"/>
                          <a:pt x="231" y="72"/>
                          <a:pt x="231" y="72"/>
                        </a:cubicBezTo>
                        <a:cubicBezTo>
                          <a:pt x="231" y="72"/>
                          <a:pt x="231" y="72"/>
                          <a:pt x="231" y="72"/>
                        </a:cubicBezTo>
                        <a:cubicBezTo>
                          <a:pt x="231" y="72"/>
                          <a:pt x="231" y="72"/>
                          <a:pt x="231" y="72"/>
                        </a:cubicBezTo>
                        <a:cubicBezTo>
                          <a:pt x="231" y="73"/>
                          <a:pt x="231" y="73"/>
                          <a:pt x="231" y="73"/>
                        </a:cubicBezTo>
                        <a:cubicBezTo>
                          <a:pt x="231" y="73"/>
                          <a:pt x="231" y="73"/>
                          <a:pt x="231" y="73"/>
                        </a:cubicBezTo>
                        <a:cubicBezTo>
                          <a:pt x="231" y="73"/>
                          <a:pt x="231" y="73"/>
                          <a:pt x="231" y="73"/>
                        </a:cubicBezTo>
                        <a:cubicBezTo>
                          <a:pt x="231" y="73"/>
                          <a:pt x="231" y="73"/>
                          <a:pt x="231" y="73"/>
                        </a:cubicBezTo>
                        <a:cubicBezTo>
                          <a:pt x="231" y="73"/>
                          <a:pt x="231" y="73"/>
                          <a:pt x="231" y="73"/>
                        </a:cubicBezTo>
                        <a:cubicBezTo>
                          <a:pt x="231" y="74"/>
                          <a:pt x="231" y="74"/>
                          <a:pt x="231" y="74"/>
                        </a:cubicBezTo>
                        <a:cubicBezTo>
                          <a:pt x="231" y="74"/>
                          <a:pt x="231" y="74"/>
                          <a:pt x="231" y="74"/>
                        </a:cubicBezTo>
                        <a:cubicBezTo>
                          <a:pt x="231" y="74"/>
                          <a:pt x="231" y="74"/>
                          <a:pt x="231" y="74"/>
                        </a:cubicBezTo>
                        <a:cubicBezTo>
                          <a:pt x="231" y="74"/>
                          <a:pt x="231" y="74"/>
                          <a:pt x="231" y="74"/>
                        </a:cubicBezTo>
                        <a:cubicBezTo>
                          <a:pt x="231" y="74"/>
                          <a:pt x="231" y="74"/>
                          <a:pt x="231" y="74"/>
                        </a:cubicBezTo>
                        <a:cubicBezTo>
                          <a:pt x="231" y="74"/>
                          <a:pt x="231" y="74"/>
                          <a:pt x="231" y="74"/>
                        </a:cubicBezTo>
                        <a:cubicBezTo>
                          <a:pt x="231" y="75"/>
                          <a:pt x="231" y="75"/>
                          <a:pt x="231" y="75"/>
                        </a:cubicBezTo>
                        <a:cubicBezTo>
                          <a:pt x="231" y="75"/>
                          <a:pt x="231" y="75"/>
                          <a:pt x="231" y="75"/>
                        </a:cubicBezTo>
                        <a:cubicBezTo>
                          <a:pt x="231" y="75"/>
                          <a:pt x="231" y="75"/>
                          <a:pt x="231" y="75"/>
                        </a:cubicBezTo>
                        <a:cubicBezTo>
                          <a:pt x="231" y="75"/>
                          <a:pt x="231" y="75"/>
                          <a:pt x="231" y="75"/>
                        </a:cubicBezTo>
                        <a:cubicBezTo>
                          <a:pt x="232" y="75"/>
                          <a:pt x="232" y="75"/>
                          <a:pt x="232" y="75"/>
                        </a:cubicBezTo>
                        <a:cubicBezTo>
                          <a:pt x="232" y="75"/>
                          <a:pt x="232" y="75"/>
                          <a:pt x="232" y="75"/>
                        </a:cubicBezTo>
                        <a:cubicBezTo>
                          <a:pt x="232" y="75"/>
                          <a:pt x="232" y="75"/>
                          <a:pt x="232" y="75"/>
                        </a:cubicBezTo>
                        <a:cubicBezTo>
                          <a:pt x="232" y="75"/>
                          <a:pt x="232" y="75"/>
                          <a:pt x="232" y="75"/>
                        </a:cubicBezTo>
                        <a:cubicBezTo>
                          <a:pt x="232" y="76"/>
                          <a:pt x="232" y="76"/>
                          <a:pt x="232" y="76"/>
                        </a:cubicBezTo>
                        <a:cubicBezTo>
                          <a:pt x="232" y="76"/>
                          <a:pt x="232" y="76"/>
                          <a:pt x="232" y="76"/>
                        </a:cubicBezTo>
                        <a:cubicBezTo>
                          <a:pt x="232" y="76"/>
                          <a:pt x="232" y="76"/>
                          <a:pt x="232" y="76"/>
                        </a:cubicBezTo>
                        <a:cubicBezTo>
                          <a:pt x="232" y="76"/>
                          <a:pt x="232" y="76"/>
                          <a:pt x="232" y="76"/>
                        </a:cubicBezTo>
                        <a:cubicBezTo>
                          <a:pt x="232" y="76"/>
                          <a:pt x="232" y="76"/>
                          <a:pt x="232" y="76"/>
                        </a:cubicBezTo>
                        <a:cubicBezTo>
                          <a:pt x="232" y="76"/>
                          <a:pt x="232" y="76"/>
                          <a:pt x="232" y="76"/>
                        </a:cubicBezTo>
                        <a:cubicBezTo>
                          <a:pt x="231" y="77"/>
                          <a:pt x="231" y="77"/>
                          <a:pt x="231" y="77"/>
                        </a:cubicBezTo>
                        <a:cubicBezTo>
                          <a:pt x="231" y="77"/>
                          <a:pt x="231" y="77"/>
                          <a:pt x="231" y="77"/>
                        </a:cubicBezTo>
                        <a:cubicBezTo>
                          <a:pt x="231" y="77"/>
                          <a:pt x="231" y="77"/>
                          <a:pt x="231" y="77"/>
                        </a:cubicBezTo>
                        <a:cubicBezTo>
                          <a:pt x="231" y="77"/>
                          <a:pt x="231" y="77"/>
                          <a:pt x="231" y="77"/>
                        </a:cubicBezTo>
                        <a:cubicBezTo>
                          <a:pt x="231" y="77"/>
                          <a:pt x="231" y="77"/>
                          <a:pt x="231" y="77"/>
                        </a:cubicBezTo>
                        <a:cubicBezTo>
                          <a:pt x="231" y="77"/>
                          <a:pt x="231" y="77"/>
                          <a:pt x="231" y="77"/>
                        </a:cubicBezTo>
                        <a:cubicBezTo>
                          <a:pt x="231" y="78"/>
                          <a:pt x="231" y="78"/>
                          <a:pt x="231" y="78"/>
                        </a:cubicBezTo>
                        <a:cubicBezTo>
                          <a:pt x="231" y="78"/>
                          <a:pt x="231" y="78"/>
                          <a:pt x="231" y="78"/>
                        </a:cubicBezTo>
                        <a:cubicBezTo>
                          <a:pt x="231" y="78"/>
                          <a:pt x="231" y="78"/>
                          <a:pt x="231" y="78"/>
                        </a:cubicBezTo>
                        <a:cubicBezTo>
                          <a:pt x="231" y="79"/>
                          <a:pt x="231" y="79"/>
                          <a:pt x="231" y="79"/>
                        </a:cubicBezTo>
                        <a:cubicBezTo>
                          <a:pt x="231" y="79"/>
                          <a:pt x="231" y="79"/>
                          <a:pt x="231" y="79"/>
                        </a:cubicBezTo>
                        <a:cubicBezTo>
                          <a:pt x="231" y="79"/>
                          <a:pt x="231" y="79"/>
                          <a:pt x="231" y="79"/>
                        </a:cubicBezTo>
                        <a:cubicBezTo>
                          <a:pt x="231" y="80"/>
                          <a:pt x="231" y="80"/>
                          <a:pt x="231" y="80"/>
                        </a:cubicBezTo>
                        <a:cubicBezTo>
                          <a:pt x="232" y="80"/>
                          <a:pt x="232" y="80"/>
                          <a:pt x="232" y="80"/>
                        </a:cubicBezTo>
                        <a:cubicBezTo>
                          <a:pt x="232" y="80"/>
                          <a:pt x="232" y="80"/>
                          <a:pt x="232" y="80"/>
                        </a:cubicBezTo>
                        <a:cubicBezTo>
                          <a:pt x="232" y="80"/>
                          <a:pt x="232" y="80"/>
                          <a:pt x="232" y="80"/>
                        </a:cubicBezTo>
                        <a:cubicBezTo>
                          <a:pt x="232" y="80"/>
                          <a:pt x="232" y="80"/>
                          <a:pt x="232" y="80"/>
                        </a:cubicBezTo>
                        <a:cubicBezTo>
                          <a:pt x="232" y="80"/>
                          <a:pt x="232" y="80"/>
                          <a:pt x="232" y="80"/>
                        </a:cubicBezTo>
                        <a:cubicBezTo>
                          <a:pt x="233" y="81"/>
                          <a:pt x="233" y="81"/>
                          <a:pt x="233" y="81"/>
                        </a:cubicBezTo>
                        <a:cubicBezTo>
                          <a:pt x="233" y="81"/>
                          <a:pt x="233" y="81"/>
                          <a:pt x="233" y="81"/>
                        </a:cubicBezTo>
                        <a:cubicBezTo>
                          <a:pt x="233" y="81"/>
                          <a:pt x="233" y="81"/>
                          <a:pt x="233" y="81"/>
                        </a:cubicBezTo>
                        <a:cubicBezTo>
                          <a:pt x="233" y="81"/>
                          <a:pt x="233" y="81"/>
                          <a:pt x="233" y="81"/>
                        </a:cubicBezTo>
                        <a:cubicBezTo>
                          <a:pt x="233" y="81"/>
                          <a:pt x="233" y="81"/>
                          <a:pt x="233" y="81"/>
                        </a:cubicBezTo>
                        <a:cubicBezTo>
                          <a:pt x="233" y="81"/>
                          <a:pt x="233" y="81"/>
                          <a:pt x="233" y="81"/>
                        </a:cubicBezTo>
                        <a:cubicBezTo>
                          <a:pt x="233" y="81"/>
                          <a:pt x="233" y="81"/>
                          <a:pt x="233" y="81"/>
                        </a:cubicBezTo>
                        <a:cubicBezTo>
                          <a:pt x="233" y="81"/>
                          <a:pt x="233" y="81"/>
                          <a:pt x="233" y="81"/>
                        </a:cubicBezTo>
                        <a:cubicBezTo>
                          <a:pt x="234" y="82"/>
                          <a:pt x="234" y="82"/>
                          <a:pt x="234" y="82"/>
                        </a:cubicBezTo>
                        <a:cubicBezTo>
                          <a:pt x="234" y="82"/>
                          <a:pt x="234" y="82"/>
                          <a:pt x="234" y="82"/>
                        </a:cubicBezTo>
                        <a:cubicBezTo>
                          <a:pt x="234" y="82"/>
                          <a:pt x="234" y="82"/>
                          <a:pt x="234" y="82"/>
                        </a:cubicBezTo>
                        <a:cubicBezTo>
                          <a:pt x="234" y="82"/>
                          <a:pt x="234" y="82"/>
                          <a:pt x="234" y="82"/>
                        </a:cubicBezTo>
                        <a:cubicBezTo>
                          <a:pt x="235" y="82"/>
                          <a:pt x="235" y="82"/>
                          <a:pt x="235" y="82"/>
                        </a:cubicBezTo>
                        <a:cubicBezTo>
                          <a:pt x="235" y="82"/>
                          <a:pt x="235" y="82"/>
                          <a:pt x="235" y="82"/>
                        </a:cubicBezTo>
                        <a:cubicBezTo>
                          <a:pt x="235" y="82"/>
                          <a:pt x="235" y="82"/>
                          <a:pt x="235" y="82"/>
                        </a:cubicBezTo>
                        <a:cubicBezTo>
                          <a:pt x="235" y="82"/>
                          <a:pt x="235" y="82"/>
                          <a:pt x="235" y="82"/>
                        </a:cubicBezTo>
                        <a:cubicBezTo>
                          <a:pt x="235" y="82"/>
                          <a:pt x="235" y="82"/>
                          <a:pt x="235" y="82"/>
                        </a:cubicBezTo>
                        <a:cubicBezTo>
                          <a:pt x="235" y="82"/>
                          <a:pt x="235" y="82"/>
                          <a:pt x="235" y="82"/>
                        </a:cubicBezTo>
                        <a:cubicBezTo>
                          <a:pt x="236" y="82"/>
                          <a:pt x="236" y="82"/>
                          <a:pt x="236" y="82"/>
                        </a:cubicBezTo>
                        <a:cubicBezTo>
                          <a:pt x="236" y="82"/>
                          <a:pt x="236" y="82"/>
                          <a:pt x="236" y="82"/>
                        </a:cubicBezTo>
                        <a:cubicBezTo>
                          <a:pt x="236" y="82"/>
                          <a:pt x="236" y="82"/>
                          <a:pt x="236" y="82"/>
                        </a:cubicBezTo>
                        <a:cubicBezTo>
                          <a:pt x="236" y="82"/>
                          <a:pt x="236" y="82"/>
                          <a:pt x="236" y="82"/>
                        </a:cubicBezTo>
                        <a:cubicBezTo>
                          <a:pt x="237" y="82"/>
                          <a:pt x="237" y="82"/>
                          <a:pt x="237" y="82"/>
                        </a:cubicBezTo>
                        <a:cubicBezTo>
                          <a:pt x="237" y="83"/>
                          <a:pt x="237" y="83"/>
                          <a:pt x="237" y="83"/>
                        </a:cubicBezTo>
                        <a:cubicBezTo>
                          <a:pt x="237" y="83"/>
                          <a:pt x="237" y="83"/>
                          <a:pt x="237" y="83"/>
                        </a:cubicBezTo>
                        <a:cubicBezTo>
                          <a:pt x="237" y="83"/>
                          <a:pt x="237" y="83"/>
                          <a:pt x="237" y="83"/>
                        </a:cubicBezTo>
                        <a:cubicBezTo>
                          <a:pt x="237" y="83"/>
                          <a:pt x="237" y="83"/>
                          <a:pt x="237" y="83"/>
                        </a:cubicBezTo>
                        <a:cubicBezTo>
                          <a:pt x="237" y="83"/>
                          <a:pt x="237" y="83"/>
                          <a:pt x="237" y="83"/>
                        </a:cubicBezTo>
                        <a:cubicBezTo>
                          <a:pt x="238" y="83"/>
                          <a:pt x="238" y="83"/>
                          <a:pt x="238" y="83"/>
                        </a:cubicBezTo>
                        <a:cubicBezTo>
                          <a:pt x="238" y="83"/>
                          <a:pt x="238" y="83"/>
                          <a:pt x="238" y="83"/>
                        </a:cubicBezTo>
                        <a:cubicBezTo>
                          <a:pt x="238" y="83"/>
                          <a:pt x="238" y="83"/>
                          <a:pt x="238" y="83"/>
                        </a:cubicBezTo>
                        <a:cubicBezTo>
                          <a:pt x="238" y="84"/>
                          <a:pt x="238" y="84"/>
                          <a:pt x="238" y="84"/>
                        </a:cubicBezTo>
                        <a:cubicBezTo>
                          <a:pt x="238" y="84"/>
                          <a:pt x="238" y="84"/>
                          <a:pt x="238" y="84"/>
                        </a:cubicBezTo>
                        <a:cubicBezTo>
                          <a:pt x="238" y="84"/>
                          <a:pt x="238" y="84"/>
                          <a:pt x="238" y="84"/>
                        </a:cubicBezTo>
                        <a:cubicBezTo>
                          <a:pt x="238" y="84"/>
                          <a:pt x="238" y="84"/>
                          <a:pt x="238" y="84"/>
                        </a:cubicBezTo>
                        <a:cubicBezTo>
                          <a:pt x="238" y="84"/>
                          <a:pt x="238" y="84"/>
                          <a:pt x="238" y="84"/>
                        </a:cubicBezTo>
                        <a:cubicBezTo>
                          <a:pt x="238" y="84"/>
                          <a:pt x="238" y="84"/>
                          <a:pt x="238" y="84"/>
                        </a:cubicBezTo>
                        <a:cubicBezTo>
                          <a:pt x="238" y="84"/>
                          <a:pt x="238" y="84"/>
                          <a:pt x="238" y="84"/>
                        </a:cubicBezTo>
                        <a:cubicBezTo>
                          <a:pt x="238" y="84"/>
                          <a:pt x="238" y="84"/>
                          <a:pt x="238" y="84"/>
                        </a:cubicBezTo>
                        <a:cubicBezTo>
                          <a:pt x="238" y="84"/>
                          <a:pt x="238" y="84"/>
                          <a:pt x="238" y="84"/>
                        </a:cubicBezTo>
                        <a:cubicBezTo>
                          <a:pt x="238" y="85"/>
                          <a:pt x="238" y="85"/>
                          <a:pt x="238" y="85"/>
                        </a:cubicBezTo>
                        <a:cubicBezTo>
                          <a:pt x="238" y="85"/>
                          <a:pt x="238" y="85"/>
                          <a:pt x="238" y="85"/>
                        </a:cubicBezTo>
                        <a:cubicBezTo>
                          <a:pt x="238" y="85"/>
                          <a:pt x="238" y="85"/>
                          <a:pt x="238" y="85"/>
                        </a:cubicBezTo>
                        <a:cubicBezTo>
                          <a:pt x="238" y="85"/>
                          <a:pt x="238" y="85"/>
                          <a:pt x="238" y="85"/>
                        </a:cubicBezTo>
                        <a:cubicBezTo>
                          <a:pt x="239" y="85"/>
                          <a:pt x="239" y="85"/>
                          <a:pt x="239" y="85"/>
                        </a:cubicBezTo>
                        <a:cubicBezTo>
                          <a:pt x="239" y="85"/>
                          <a:pt x="239" y="85"/>
                          <a:pt x="239" y="85"/>
                        </a:cubicBezTo>
                        <a:cubicBezTo>
                          <a:pt x="239" y="85"/>
                          <a:pt x="239" y="85"/>
                          <a:pt x="239" y="85"/>
                        </a:cubicBezTo>
                        <a:cubicBezTo>
                          <a:pt x="239" y="85"/>
                          <a:pt x="239" y="85"/>
                          <a:pt x="239" y="85"/>
                        </a:cubicBezTo>
                        <a:cubicBezTo>
                          <a:pt x="239" y="85"/>
                          <a:pt x="239" y="85"/>
                          <a:pt x="239" y="85"/>
                        </a:cubicBezTo>
                        <a:cubicBezTo>
                          <a:pt x="240" y="85"/>
                          <a:pt x="240" y="85"/>
                          <a:pt x="240" y="85"/>
                        </a:cubicBezTo>
                        <a:cubicBezTo>
                          <a:pt x="240" y="85"/>
                          <a:pt x="240" y="85"/>
                          <a:pt x="240" y="85"/>
                        </a:cubicBezTo>
                        <a:cubicBezTo>
                          <a:pt x="240" y="85"/>
                          <a:pt x="240" y="85"/>
                          <a:pt x="240" y="85"/>
                        </a:cubicBezTo>
                        <a:cubicBezTo>
                          <a:pt x="240" y="86"/>
                          <a:pt x="240" y="86"/>
                          <a:pt x="240" y="86"/>
                        </a:cubicBezTo>
                        <a:cubicBezTo>
                          <a:pt x="240" y="86"/>
                          <a:pt x="240" y="86"/>
                          <a:pt x="240" y="86"/>
                        </a:cubicBezTo>
                        <a:cubicBezTo>
                          <a:pt x="240" y="86"/>
                          <a:pt x="240" y="86"/>
                          <a:pt x="240" y="86"/>
                        </a:cubicBezTo>
                        <a:cubicBezTo>
                          <a:pt x="240" y="86"/>
                          <a:pt x="240" y="86"/>
                          <a:pt x="240" y="86"/>
                        </a:cubicBezTo>
                        <a:cubicBezTo>
                          <a:pt x="240" y="86"/>
                          <a:pt x="240" y="86"/>
                          <a:pt x="240" y="86"/>
                        </a:cubicBezTo>
                        <a:cubicBezTo>
                          <a:pt x="241" y="86"/>
                          <a:pt x="241" y="86"/>
                          <a:pt x="241" y="86"/>
                        </a:cubicBezTo>
                        <a:cubicBezTo>
                          <a:pt x="241" y="86"/>
                          <a:pt x="241" y="86"/>
                          <a:pt x="241" y="86"/>
                        </a:cubicBezTo>
                        <a:cubicBezTo>
                          <a:pt x="241" y="86"/>
                          <a:pt x="241" y="86"/>
                          <a:pt x="241" y="86"/>
                        </a:cubicBezTo>
                        <a:cubicBezTo>
                          <a:pt x="241" y="86"/>
                          <a:pt x="241" y="86"/>
                          <a:pt x="241" y="86"/>
                        </a:cubicBezTo>
                        <a:cubicBezTo>
                          <a:pt x="241" y="86"/>
                          <a:pt x="241" y="86"/>
                          <a:pt x="241" y="86"/>
                        </a:cubicBezTo>
                        <a:cubicBezTo>
                          <a:pt x="241" y="87"/>
                          <a:pt x="241" y="87"/>
                          <a:pt x="241" y="87"/>
                        </a:cubicBezTo>
                        <a:cubicBezTo>
                          <a:pt x="241" y="87"/>
                          <a:pt x="241" y="87"/>
                          <a:pt x="241" y="87"/>
                        </a:cubicBezTo>
                        <a:cubicBezTo>
                          <a:pt x="241" y="87"/>
                          <a:pt x="241" y="87"/>
                          <a:pt x="241" y="87"/>
                        </a:cubicBezTo>
                        <a:cubicBezTo>
                          <a:pt x="241" y="87"/>
                          <a:pt x="241" y="87"/>
                          <a:pt x="241" y="87"/>
                        </a:cubicBezTo>
                        <a:cubicBezTo>
                          <a:pt x="241" y="87"/>
                          <a:pt x="241" y="87"/>
                          <a:pt x="241" y="87"/>
                        </a:cubicBezTo>
                        <a:cubicBezTo>
                          <a:pt x="241" y="87"/>
                          <a:pt x="241" y="87"/>
                          <a:pt x="241" y="87"/>
                        </a:cubicBezTo>
                        <a:cubicBezTo>
                          <a:pt x="242" y="87"/>
                          <a:pt x="242" y="87"/>
                          <a:pt x="242" y="87"/>
                        </a:cubicBezTo>
                        <a:cubicBezTo>
                          <a:pt x="242" y="87"/>
                          <a:pt x="242" y="87"/>
                          <a:pt x="242" y="87"/>
                        </a:cubicBezTo>
                        <a:cubicBezTo>
                          <a:pt x="242" y="87"/>
                          <a:pt x="242" y="87"/>
                          <a:pt x="242" y="87"/>
                        </a:cubicBezTo>
                        <a:cubicBezTo>
                          <a:pt x="242" y="87"/>
                          <a:pt x="242" y="87"/>
                          <a:pt x="242" y="87"/>
                        </a:cubicBezTo>
                        <a:cubicBezTo>
                          <a:pt x="242" y="87"/>
                          <a:pt x="242" y="87"/>
                          <a:pt x="242" y="87"/>
                        </a:cubicBezTo>
                        <a:cubicBezTo>
                          <a:pt x="242" y="87"/>
                          <a:pt x="242" y="87"/>
                          <a:pt x="242" y="87"/>
                        </a:cubicBezTo>
                        <a:cubicBezTo>
                          <a:pt x="242" y="88"/>
                          <a:pt x="242" y="88"/>
                          <a:pt x="242" y="88"/>
                        </a:cubicBezTo>
                        <a:cubicBezTo>
                          <a:pt x="242" y="88"/>
                          <a:pt x="242" y="88"/>
                          <a:pt x="242" y="88"/>
                        </a:cubicBezTo>
                        <a:cubicBezTo>
                          <a:pt x="242" y="88"/>
                          <a:pt x="242" y="88"/>
                          <a:pt x="242" y="88"/>
                        </a:cubicBezTo>
                        <a:cubicBezTo>
                          <a:pt x="242" y="88"/>
                          <a:pt x="242" y="88"/>
                          <a:pt x="242" y="88"/>
                        </a:cubicBezTo>
                        <a:cubicBezTo>
                          <a:pt x="242" y="88"/>
                          <a:pt x="242" y="88"/>
                          <a:pt x="242" y="88"/>
                        </a:cubicBezTo>
                        <a:cubicBezTo>
                          <a:pt x="243" y="88"/>
                          <a:pt x="243" y="88"/>
                          <a:pt x="243" y="88"/>
                        </a:cubicBezTo>
                        <a:cubicBezTo>
                          <a:pt x="243" y="88"/>
                          <a:pt x="243" y="88"/>
                          <a:pt x="243" y="88"/>
                        </a:cubicBezTo>
                        <a:cubicBezTo>
                          <a:pt x="243" y="88"/>
                          <a:pt x="243" y="88"/>
                          <a:pt x="243" y="88"/>
                        </a:cubicBezTo>
                        <a:cubicBezTo>
                          <a:pt x="243" y="88"/>
                          <a:pt x="243" y="88"/>
                          <a:pt x="243" y="88"/>
                        </a:cubicBezTo>
                        <a:cubicBezTo>
                          <a:pt x="243" y="89"/>
                          <a:pt x="243" y="89"/>
                          <a:pt x="243" y="89"/>
                        </a:cubicBezTo>
                        <a:cubicBezTo>
                          <a:pt x="243" y="89"/>
                          <a:pt x="243" y="89"/>
                          <a:pt x="243" y="89"/>
                        </a:cubicBezTo>
                        <a:cubicBezTo>
                          <a:pt x="243" y="89"/>
                          <a:pt x="243" y="89"/>
                          <a:pt x="243" y="89"/>
                        </a:cubicBezTo>
                        <a:cubicBezTo>
                          <a:pt x="243" y="89"/>
                          <a:pt x="243" y="89"/>
                          <a:pt x="243" y="89"/>
                        </a:cubicBezTo>
                        <a:cubicBezTo>
                          <a:pt x="243" y="89"/>
                          <a:pt x="243" y="89"/>
                          <a:pt x="243" y="89"/>
                        </a:cubicBezTo>
                        <a:cubicBezTo>
                          <a:pt x="244" y="89"/>
                          <a:pt x="244" y="89"/>
                          <a:pt x="244" y="89"/>
                        </a:cubicBezTo>
                        <a:cubicBezTo>
                          <a:pt x="244" y="89"/>
                          <a:pt x="244" y="89"/>
                          <a:pt x="244" y="89"/>
                        </a:cubicBezTo>
                        <a:cubicBezTo>
                          <a:pt x="244" y="89"/>
                          <a:pt x="244" y="89"/>
                          <a:pt x="244" y="89"/>
                        </a:cubicBezTo>
                        <a:cubicBezTo>
                          <a:pt x="244" y="89"/>
                          <a:pt x="244" y="89"/>
                          <a:pt x="244" y="89"/>
                        </a:cubicBezTo>
                        <a:cubicBezTo>
                          <a:pt x="244" y="88"/>
                          <a:pt x="244" y="88"/>
                          <a:pt x="244" y="88"/>
                        </a:cubicBezTo>
                        <a:cubicBezTo>
                          <a:pt x="245" y="88"/>
                          <a:pt x="245" y="88"/>
                          <a:pt x="245" y="88"/>
                        </a:cubicBezTo>
                        <a:cubicBezTo>
                          <a:pt x="245" y="88"/>
                          <a:pt x="245" y="88"/>
                          <a:pt x="245" y="88"/>
                        </a:cubicBezTo>
                        <a:cubicBezTo>
                          <a:pt x="245" y="88"/>
                          <a:pt x="245" y="88"/>
                          <a:pt x="245" y="88"/>
                        </a:cubicBezTo>
                        <a:cubicBezTo>
                          <a:pt x="245" y="88"/>
                          <a:pt x="245" y="88"/>
                          <a:pt x="245" y="88"/>
                        </a:cubicBezTo>
                        <a:cubicBezTo>
                          <a:pt x="245" y="88"/>
                          <a:pt x="245" y="88"/>
                          <a:pt x="245" y="88"/>
                        </a:cubicBezTo>
                        <a:cubicBezTo>
                          <a:pt x="245" y="88"/>
                          <a:pt x="245" y="88"/>
                          <a:pt x="245" y="88"/>
                        </a:cubicBezTo>
                        <a:cubicBezTo>
                          <a:pt x="245" y="88"/>
                          <a:pt x="245" y="88"/>
                          <a:pt x="245" y="88"/>
                        </a:cubicBezTo>
                        <a:cubicBezTo>
                          <a:pt x="245" y="88"/>
                          <a:pt x="245" y="88"/>
                          <a:pt x="245" y="88"/>
                        </a:cubicBezTo>
                        <a:cubicBezTo>
                          <a:pt x="245" y="88"/>
                          <a:pt x="245" y="88"/>
                          <a:pt x="245" y="88"/>
                        </a:cubicBezTo>
                        <a:cubicBezTo>
                          <a:pt x="245" y="88"/>
                          <a:pt x="245" y="88"/>
                          <a:pt x="245" y="88"/>
                        </a:cubicBezTo>
                        <a:cubicBezTo>
                          <a:pt x="245" y="88"/>
                          <a:pt x="245" y="88"/>
                          <a:pt x="245" y="88"/>
                        </a:cubicBezTo>
                        <a:cubicBezTo>
                          <a:pt x="245" y="88"/>
                          <a:pt x="245" y="88"/>
                          <a:pt x="245" y="88"/>
                        </a:cubicBezTo>
                        <a:cubicBezTo>
                          <a:pt x="246" y="88"/>
                          <a:pt x="246" y="88"/>
                          <a:pt x="246" y="88"/>
                        </a:cubicBezTo>
                        <a:cubicBezTo>
                          <a:pt x="246" y="88"/>
                          <a:pt x="246" y="88"/>
                          <a:pt x="246" y="88"/>
                        </a:cubicBezTo>
                        <a:cubicBezTo>
                          <a:pt x="246" y="88"/>
                          <a:pt x="246" y="88"/>
                          <a:pt x="246" y="88"/>
                        </a:cubicBezTo>
                        <a:cubicBezTo>
                          <a:pt x="246" y="88"/>
                          <a:pt x="246" y="88"/>
                          <a:pt x="246" y="88"/>
                        </a:cubicBezTo>
                        <a:cubicBezTo>
                          <a:pt x="246" y="88"/>
                          <a:pt x="246" y="88"/>
                          <a:pt x="246" y="88"/>
                        </a:cubicBezTo>
                        <a:cubicBezTo>
                          <a:pt x="246" y="88"/>
                          <a:pt x="246" y="88"/>
                          <a:pt x="246" y="88"/>
                        </a:cubicBezTo>
                        <a:cubicBezTo>
                          <a:pt x="246" y="88"/>
                          <a:pt x="246" y="88"/>
                          <a:pt x="246" y="88"/>
                        </a:cubicBezTo>
                        <a:cubicBezTo>
                          <a:pt x="247" y="88"/>
                          <a:pt x="247" y="88"/>
                          <a:pt x="247" y="88"/>
                        </a:cubicBezTo>
                        <a:cubicBezTo>
                          <a:pt x="247" y="88"/>
                          <a:pt x="247" y="88"/>
                          <a:pt x="247" y="88"/>
                        </a:cubicBezTo>
                        <a:cubicBezTo>
                          <a:pt x="247" y="88"/>
                          <a:pt x="247" y="88"/>
                          <a:pt x="247" y="88"/>
                        </a:cubicBezTo>
                        <a:cubicBezTo>
                          <a:pt x="247" y="88"/>
                          <a:pt x="247" y="88"/>
                          <a:pt x="247" y="88"/>
                        </a:cubicBezTo>
                        <a:cubicBezTo>
                          <a:pt x="247" y="88"/>
                          <a:pt x="247" y="88"/>
                          <a:pt x="247" y="88"/>
                        </a:cubicBezTo>
                        <a:cubicBezTo>
                          <a:pt x="247" y="88"/>
                          <a:pt x="247" y="88"/>
                          <a:pt x="247" y="88"/>
                        </a:cubicBezTo>
                        <a:cubicBezTo>
                          <a:pt x="247" y="88"/>
                          <a:pt x="247" y="88"/>
                          <a:pt x="247" y="88"/>
                        </a:cubicBezTo>
                        <a:cubicBezTo>
                          <a:pt x="247" y="88"/>
                          <a:pt x="247" y="88"/>
                          <a:pt x="247" y="88"/>
                        </a:cubicBezTo>
                        <a:cubicBezTo>
                          <a:pt x="248" y="89"/>
                          <a:pt x="248" y="89"/>
                          <a:pt x="248" y="89"/>
                        </a:cubicBezTo>
                        <a:cubicBezTo>
                          <a:pt x="248" y="89"/>
                          <a:pt x="248" y="89"/>
                          <a:pt x="248" y="89"/>
                        </a:cubicBezTo>
                        <a:cubicBezTo>
                          <a:pt x="248" y="89"/>
                          <a:pt x="248" y="89"/>
                          <a:pt x="248" y="89"/>
                        </a:cubicBezTo>
                        <a:cubicBezTo>
                          <a:pt x="248" y="89"/>
                          <a:pt x="248" y="89"/>
                          <a:pt x="248" y="89"/>
                        </a:cubicBezTo>
                        <a:cubicBezTo>
                          <a:pt x="248" y="89"/>
                          <a:pt x="248" y="89"/>
                          <a:pt x="248" y="89"/>
                        </a:cubicBezTo>
                        <a:cubicBezTo>
                          <a:pt x="248" y="89"/>
                          <a:pt x="248" y="89"/>
                          <a:pt x="248" y="89"/>
                        </a:cubicBezTo>
                        <a:cubicBezTo>
                          <a:pt x="248" y="90"/>
                          <a:pt x="248" y="90"/>
                          <a:pt x="248" y="90"/>
                        </a:cubicBezTo>
                        <a:cubicBezTo>
                          <a:pt x="248" y="90"/>
                          <a:pt x="248" y="90"/>
                          <a:pt x="248" y="90"/>
                        </a:cubicBezTo>
                        <a:cubicBezTo>
                          <a:pt x="248" y="90"/>
                          <a:pt x="248" y="90"/>
                          <a:pt x="248" y="90"/>
                        </a:cubicBezTo>
                        <a:cubicBezTo>
                          <a:pt x="247" y="90"/>
                          <a:pt x="247" y="90"/>
                          <a:pt x="247" y="90"/>
                        </a:cubicBezTo>
                        <a:cubicBezTo>
                          <a:pt x="247" y="90"/>
                          <a:pt x="247" y="90"/>
                          <a:pt x="247" y="90"/>
                        </a:cubicBezTo>
                        <a:cubicBezTo>
                          <a:pt x="247" y="90"/>
                          <a:pt x="247" y="90"/>
                          <a:pt x="247" y="90"/>
                        </a:cubicBezTo>
                        <a:cubicBezTo>
                          <a:pt x="247" y="91"/>
                          <a:pt x="247" y="91"/>
                          <a:pt x="247" y="91"/>
                        </a:cubicBezTo>
                        <a:cubicBezTo>
                          <a:pt x="247" y="91"/>
                          <a:pt x="247" y="91"/>
                          <a:pt x="247" y="91"/>
                        </a:cubicBezTo>
                        <a:cubicBezTo>
                          <a:pt x="247" y="91"/>
                          <a:pt x="247" y="91"/>
                          <a:pt x="247" y="91"/>
                        </a:cubicBezTo>
                        <a:cubicBezTo>
                          <a:pt x="247" y="91"/>
                          <a:pt x="247" y="91"/>
                          <a:pt x="247" y="91"/>
                        </a:cubicBezTo>
                        <a:cubicBezTo>
                          <a:pt x="247" y="92"/>
                          <a:pt x="247" y="92"/>
                          <a:pt x="247" y="92"/>
                        </a:cubicBezTo>
                        <a:cubicBezTo>
                          <a:pt x="247" y="92"/>
                          <a:pt x="247" y="92"/>
                          <a:pt x="247" y="92"/>
                        </a:cubicBezTo>
                        <a:cubicBezTo>
                          <a:pt x="247" y="92"/>
                          <a:pt x="247" y="92"/>
                          <a:pt x="247" y="92"/>
                        </a:cubicBezTo>
                        <a:cubicBezTo>
                          <a:pt x="247" y="92"/>
                          <a:pt x="247" y="92"/>
                          <a:pt x="247" y="92"/>
                        </a:cubicBezTo>
                        <a:cubicBezTo>
                          <a:pt x="247" y="92"/>
                          <a:pt x="247" y="92"/>
                          <a:pt x="247" y="92"/>
                        </a:cubicBezTo>
                        <a:cubicBezTo>
                          <a:pt x="247" y="92"/>
                          <a:pt x="247" y="92"/>
                          <a:pt x="247" y="92"/>
                        </a:cubicBezTo>
                        <a:cubicBezTo>
                          <a:pt x="248" y="92"/>
                          <a:pt x="248" y="92"/>
                          <a:pt x="248" y="92"/>
                        </a:cubicBezTo>
                        <a:cubicBezTo>
                          <a:pt x="248" y="92"/>
                          <a:pt x="248" y="92"/>
                          <a:pt x="248" y="92"/>
                        </a:cubicBezTo>
                        <a:cubicBezTo>
                          <a:pt x="248" y="92"/>
                          <a:pt x="248" y="92"/>
                          <a:pt x="248" y="92"/>
                        </a:cubicBezTo>
                        <a:cubicBezTo>
                          <a:pt x="248" y="93"/>
                          <a:pt x="248" y="93"/>
                          <a:pt x="248" y="93"/>
                        </a:cubicBezTo>
                        <a:cubicBezTo>
                          <a:pt x="248" y="93"/>
                          <a:pt x="248" y="93"/>
                          <a:pt x="248" y="93"/>
                        </a:cubicBezTo>
                        <a:cubicBezTo>
                          <a:pt x="248" y="93"/>
                          <a:pt x="248" y="93"/>
                          <a:pt x="248" y="93"/>
                        </a:cubicBezTo>
                        <a:cubicBezTo>
                          <a:pt x="248" y="93"/>
                          <a:pt x="248" y="93"/>
                          <a:pt x="248" y="93"/>
                        </a:cubicBezTo>
                        <a:cubicBezTo>
                          <a:pt x="248" y="93"/>
                          <a:pt x="248" y="93"/>
                          <a:pt x="248" y="93"/>
                        </a:cubicBezTo>
                        <a:cubicBezTo>
                          <a:pt x="248" y="93"/>
                          <a:pt x="248" y="93"/>
                          <a:pt x="248" y="93"/>
                        </a:cubicBezTo>
                        <a:cubicBezTo>
                          <a:pt x="248" y="93"/>
                          <a:pt x="248" y="93"/>
                          <a:pt x="248" y="93"/>
                        </a:cubicBezTo>
                        <a:cubicBezTo>
                          <a:pt x="248" y="93"/>
                          <a:pt x="248" y="93"/>
                          <a:pt x="248" y="93"/>
                        </a:cubicBezTo>
                        <a:cubicBezTo>
                          <a:pt x="248" y="94"/>
                          <a:pt x="248" y="94"/>
                          <a:pt x="248" y="94"/>
                        </a:cubicBezTo>
                        <a:cubicBezTo>
                          <a:pt x="248" y="94"/>
                          <a:pt x="248" y="94"/>
                          <a:pt x="248" y="94"/>
                        </a:cubicBezTo>
                        <a:cubicBezTo>
                          <a:pt x="248" y="94"/>
                          <a:pt x="248" y="94"/>
                          <a:pt x="248" y="94"/>
                        </a:cubicBezTo>
                        <a:cubicBezTo>
                          <a:pt x="248" y="94"/>
                          <a:pt x="248" y="94"/>
                          <a:pt x="248" y="94"/>
                        </a:cubicBezTo>
                        <a:cubicBezTo>
                          <a:pt x="248" y="94"/>
                          <a:pt x="248" y="94"/>
                          <a:pt x="248" y="94"/>
                        </a:cubicBezTo>
                        <a:cubicBezTo>
                          <a:pt x="248" y="95"/>
                          <a:pt x="248" y="95"/>
                          <a:pt x="248" y="95"/>
                        </a:cubicBezTo>
                        <a:cubicBezTo>
                          <a:pt x="249" y="95"/>
                          <a:pt x="249" y="95"/>
                          <a:pt x="249" y="95"/>
                        </a:cubicBezTo>
                        <a:cubicBezTo>
                          <a:pt x="249" y="95"/>
                          <a:pt x="249" y="95"/>
                          <a:pt x="249" y="95"/>
                        </a:cubicBezTo>
                        <a:cubicBezTo>
                          <a:pt x="249" y="95"/>
                          <a:pt x="249" y="95"/>
                          <a:pt x="249" y="95"/>
                        </a:cubicBezTo>
                        <a:cubicBezTo>
                          <a:pt x="249" y="95"/>
                          <a:pt x="249" y="95"/>
                          <a:pt x="249" y="95"/>
                        </a:cubicBezTo>
                        <a:cubicBezTo>
                          <a:pt x="249" y="95"/>
                          <a:pt x="249" y="95"/>
                          <a:pt x="249" y="95"/>
                        </a:cubicBezTo>
                        <a:cubicBezTo>
                          <a:pt x="249" y="95"/>
                          <a:pt x="249" y="95"/>
                          <a:pt x="249" y="95"/>
                        </a:cubicBezTo>
                        <a:cubicBezTo>
                          <a:pt x="249" y="95"/>
                          <a:pt x="249" y="95"/>
                          <a:pt x="249" y="95"/>
                        </a:cubicBezTo>
                        <a:cubicBezTo>
                          <a:pt x="250" y="95"/>
                          <a:pt x="250" y="95"/>
                          <a:pt x="250" y="95"/>
                        </a:cubicBezTo>
                        <a:cubicBezTo>
                          <a:pt x="250" y="96"/>
                          <a:pt x="250" y="96"/>
                          <a:pt x="250" y="96"/>
                        </a:cubicBezTo>
                        <a:cubicBezTo>
                          <a:pt x="250" y="96"/>
                          <a:pt x="250" y="96"/>
                          <a:pt x="250" y="96"/>
                        </a:cubicBezTo>
                        <a:cubicBezTo>
                          <a:pt x="250" y="96"/>
                          <a:pt x="250" y="96"/>
                          <a:pt x="250" y="96"/>
                        </a:cubicBezTo>
                        <a:cubicBezTo>
                          <a:pt x="250" y="96"/>
                          <a:pt x="250" y="96"/>
                          <a:pt x="250" y="96"/>
                        </a:cubicBezTo>
                        <a:cubicBezTo>
                          <a:pt x="250" y="96"/>
                          <a:pt x="250" y="96"/>
                          <a:pt x="250" y="96"/>
                        </a:cubicBezTo>
                        <a:cubicBezTo>
                          <a:pt x="250" y="96"/>
                          <a:pt x="250" y="96"/>
                          <a:pt x="250" y="96"/>
                        </a:cubicBezTo>
                        <a:cubicBezTo>
                          <a:pt x="250" y="96"/>
                          <a:pt x="250" y="96"/>
                          <a:pt x="250" y="96"/>
                        </a:cubicBezTo>
                        <a:cubicBezTo>
                          <a:pt x="250" y="96"/>
                          <a:pt x="250" y="96"/>
                          <a:pt x="250" y="96"/>
                        </a:cubicBezTo>
                        <a:cubicBezTo>
                          <a:pt x="250" y="97"/>
                          <a:pt x="250" y="97"/>
                          <a:pt x="250" y="97"/>
                        </a:cubicBezTo>
                        <a:cubicBezTo>
                          <a:pt x="250" y="97"/>
                          <a:pt x="250" y="97"/>
                          <a:pt x="250" y="97"/>
                        </a:cubicBezTo>
                        <a:cubicBezTo>
                          <a:pt x="250" y="97"/>
                          <a:pt x="250" y="97"/>
                          <a:pt x="250" y="97"/>
                        </a:cubicBezTo>
                        <a:cubicBezTo>
                          <a:pt x="250" y="97"/>
                          <a:pt x="250" y="97"/>
                          <a:pt x="250" y="97"/>
                        </a:cubicBezTo>
                        <a:cubicBezTo>
                          <a:pt x="250" y="97"/>
                          <a:pt x="250" y="97"/>
                          <a:pt x="250" y="97"/>
                        </a:cubicBezTo>
                        <a:cubicBezTo>
                          <a:pt x="250" y="97"/>
                          <a:pt x="250" y="97"/>
                          <a:pt x="250" y="97"/>
                        </a:cubicBezTo>
                        <a:cubicBezTo>
                          <a:pt x="250" y="98"/>
                          <a:pt x="250" y="98"/>
                          <a:pt x="250" y="98"/>
                        </a:cubicBezTo>
                        <a:cubicBezTo>
                          <a:pt x="250" y="98"/>
                          <a:pt x="250" y="98"/>
                          <a:pt x="250" y="98"/>
                        </a:cubicBezTo>
                        <a:cubicBezTo>
                          <a:pt x="250" y="98"/>
                          <a:pt x="250" y="98"/>
                          <a:pt x="250" y="98"/>
                        </a:cubicBezTo>
                        <a:cubicBezTo>
                          <a:pt x="250" y="98"/>
                          <a:pt x="250" y="98"/>
                          <a:pt x="250" y="98"/>
                        </a:cubicBezTo>
                        <a:cubicBezTo>
                          <a:pt x="251" y="98"/>
                          <a:pt x="251" y="98"/>
                          <a:pt x="251" y="98"/>
                        </a:cubicBezTo>
                        <a:cubicBezTo>
                          <a:pt x="251" y="98"/>
                          <a:pt x="251" y="98"/>
                          <a:pt x="251" y="98"/>
                        </a:cubicBezTo>
                        <a:cubicBezTo>
                          <a:pt x="251" y="99"/>
                          <a:pt x="251" y="99"/>
                          <a:pt x="251" y="99"/>
                        </a:cubicBezTo>
                        <a:cubicBezTo>
                          <a:pt x="251" y="99"/>
                          <a:pt x="251" y="99"/>
                          <a:pt x="251" y="99"/>
                        </a:cubicBezTo>
                        <a:cubicBezTo>
                          <a:pt x="251" y="99"/>
                          <a:pt x="251" y="99"/>
                          <a:pt x="251" y="99"/>
                        </a:cubicBezTo>
                        <a:cubicBezTo>
                          <a:pt x="251" y="99"/>
                          <a:pt x="251" y="99"/>
                          <a:pt x="251" y="99"/>
                        </a:cubicBezTo>
                        <a:cubicBezTo>
                          <a:pt x="252" y="99"/>
                          <a:pt x="252" y="99"/>
                          <a:pt x="252" y="99"/>
                        </a:cubicBezTo>
                        <a:cubicBezTo>
                          <a:pt x="252" y="99"/>
                          <a:pt x="252" y="99"/>
                          <a:pt x="252" y="99"/>
                        </a:cubicBezTo>
                        <a:cubicBezTo>
                          <a:pt x="252" y="99"/>
                          <a:pt x="252" y="99"/>
                          <a:pt x="252" y="99"/>
                        </a:cubicBezTo>
                        <a:cubicBezTo>
                          <a:pt x="252" y="99"/>
                          <a:pt x="252" y="99"/>
                          <a:pt x="252" y="99"/>
                        </a:cubicBezTo>
                        <a:cubicBezTo>
                          <a:pt x="252" y="100"/>
                          <a:pt x="252" y="100"/>
                          <a:pt x="252" y="100"/>
                        </a:cubicBezTo>
                        <a:cubicBezTo>
                          <a:pt x="252" y="100"/>
                          <a:pt x="252" y="100"/>
                          <a:pt x="252" y="100"/>
                        </a:cubicBezTo>
                        <a:cubicBezTo>
                          <a:pt x="252" y="100"/>
                          <a:pt x="252" y="100"/>
                          <a:pt x="252" y="100"/>
                        </a:cubicBezTo>
                        <a:cubicBezTo>
                          <a:pt x="252" y="100"/>
                          <a:pt x="252" y="100"/>
                          <a:pt x="252" y="100"/>
                        </a:cubicBezTo>
                        <a:cubicBezTo>
                          <a:pt x="252" y="100"/>
                          <a:pt x="252" y="100"/>
                          <a:pt x="252" y="100"/>
                        </a:cubicBezTo>
                        <a:cubicBezTo>
                          <a:pt x="252" y="100"/>
                          <a:pt x="252" y="100"/>
                          <a:pt x="252" y="100"/>
                        </a:cubicBezTo>
                        <a:cubicBezTo>
                          <a:pt x="252" y="101"/>
                          <a:pt x="252" y="101"/>
                          <a:pt x="252" y="101"/>
                        </a:cubicBezTo>
                        <a:cubicBezTo>
                          <a:pt x="252" y="101"/>
                          <a:pt x="252" y="101"/>
                          <a:pt x="252" y="101"/>
                        </a:cubicBezTo>
                        <a:cubicBezTo>
                          <a:pt x="252" y="101"/>
                          <a:pt x="252" y="101"/>
                          <a:pt x="252" y="101"/>
                        </a:cubicBezTo>
                        <a:cubicBezTo>
                          <a:pt x="252" y="101"/>
                          <a:pt x="252" y="101"/>
                          <a:pt x="252" y="101"/>
                        </a:cubicBezTo>
                        <a:cubicBezTo>
                          <a:pt x="251" y="101"/>
                          <a:pt x="251" y="101"/>
                          <a:pt x="251" y="101"/>
                        </a:cubicBezTo>
                        <a:cubicBezTo>
                          <a:pt x="251" y="101"/>
                          <a:pt x="251" y="101"/>
                          <a:pt x="251" y="101"/>
                        </a:cubicBezTo>
                        <a:cubicBezTo>
                          <a:pt x="251" y="101"/>
                          <a:pt x="251" y="101"/>
                          <a:pt x="251" y="101"/>
                        </a:cubicBezTo>
                        <a:cubicBezTo>
                          <a:pt x="251" y="102"/>
                          <a:pt x="251" y="102"/>
                          <a:pt x="251" y="102"/>
                        </a:cubicBezTo>
                        <a:cubicBezTo>
                          <a:pt x="251" y="102"/>
                          <a:pt x="251" y="102"/>
                          <a:pt x="251" y="102"/>
                        </a:cubicBezTo>
                        <a:cubicBezTo>
                          <a:pt x="251" y="102"/>
                          <a:pt x="251" y="102"/>
                          <a:pt x="251" y="102"/>
                        </a:cubicBezTo>
                        <a:cubicBezTo>
                          <a:pt x="251" y="102"/>
                          <a:pt x="251" y="102"/>
                          <a:pt x="251" y="102"/>
                        </a:cubicBezTo>
                        <a:cubicBezTo>
                          <a:pt x="251" y="102"/>
                          <a:pt x="251" y="102"/>
                          <a:pt x="251" y="102"/>
                        </a:cubicBezTo>
                        <a:cubicBezTo>
                          <a:pt x="251" y="102"/>
                          <a:pt x="251" y="102"/>
                          <a:pt x="251" y="102"/>
                        </a:cubicBezTo>
                        <a:cubicBezTo>
                          <a:pt x="251" y="102"/>
                          <a:pt x="251" y="102"/>
                          <a:pt x="251" y="102"/>
                        </a:cubicBezTo>
                        <a:cubicBezTo>
                          <a:pt x="251" y="102"/>
                          <a:pt x="251" y="102"/>
                          <a:pt x="251" y="102"/>
                        </a:cubicBezTo>
                        <a:cubicBezTo>
                          <a:pt x="251" y="102"/>
                          <a:pt x="251" y="102"/>
                          <a:pt x="251" y="102"/>
                        </a:cubicBezTo>
                        <a:cubicBezTo>
                          <a:pt x="251" y="103"/>
                          <a:pt x="251" y="103"/>
                          <a:pt x="251" y="103"/>
                        </a:cubicBezTo>
                        <a:cubicBezTo>
                          <a:pt x="251" y="103"/>
                          <a:pt x="251" y="103"/>
                          <a:pt x="251" y="103"/>
                        </a:cubicBezTo>
                        <a:cubicBezTo>
                          <a:pt x="251" y="103"/>
                          <a:pt x="251" y="103"/>
                          <a:pt x="251" y="103"/>
                        </a:cubicBezTo>
                        <a:cubicBezTo>
                          <a:pt x="251" y="104"/>
                          <a:pt x="251" y="104"/>
                          <a:pt x="251" y="104"/>
                        </a:cubicBezTo>
                        <a:cubicBezTo>
                          <a:pt x="251" y="104"/>
                          <a:pt x="251" y="104"/>
                          <a:pt x="251" y="104"/>
                        </a:cubicBezTo>
                        <a:cubicBezTo>
                          <a:pt x="251" y="104"/>
                          <a:pt x="251" y="104"/>
                          <a:pt x="251" y="104"/>
                        </a:cubicBezTo>
                        <a:cubicBezTo>
                          <a:pt x="251" y="104"/>
                          <a:pt x="251" y="104"/>
                          <a:pt x="251" y="104"/>
                        </a:cubicBezTo>
                        <a:cubicBezTo>
                          <a:pt x="251" y="104"/>
                          <a:pt x="251" y="104"/>
                          <a:pt x="251" y="104"/>
                        </a:cubicBezTo>
                        <a:cubicBezTo>
                          <a:pt x="251" y="104"/>
                          <a:pt x="251" y="104"/>
                          <a:pt x="251" y="104"/>
                        </a:cubicBezTo>
                        <a:cubicBezTo>
                          <a:pt x="251" y="104"/>
                          <a:pt x="251" y="104"/>
                          <a:pt x="251" y="104"/>
                        </a:cubicBezTo>
                        <a:cubicBezTo>
                          <a:pt x="251" y="104"/>
                          <a:pt x="251" y="104"/>
                          <a:pt x="251" y="104"/>
                        </a:cubicBezTo>
                        <a:cubicBezTo>
                          <a:pt x="251" y="105"/>
                          <a:pt x="251" y="105"/>
                          <a:pt x="251" y="105"/>
                        </a:cubicBezTo>
                        <a:cubicBezTo>
                          <a:pt x="251" y="105"/>
                          <a:pt x="251" y="105"/>
                          <a:pt x="251" y="105"/>
                        </a:cubicBezTo>
                        <a:cubicBezTo>
                          <a:pt x="251" y="105"/>
                          <a:pt x="251" y="105"/>
                          <a:pt x="251" y="105"/>
                        </a:cubicBezTo>
                        <a:cubicBezTo>
                          <a:pt x="251" y="105"/>
                          <a:pt x="251" y="105"/>
                          <a:pt x="251" y="105"/>
                        </a:cubicBezTo>
                        <a:cubicBezTo>
                          <a:pt x="251" y="105"/>
                          <a:pt x="251" y="105"/>
                          <a:pt x="251" y="105"/>
                        </a:cubicBezTo>
                        <a:cubicBezTo>
                          <a:pt x="251" y="105"/>
                          <a:pt x="251" y="105"/>
                          <a:pt x="251" y="105"/>
                        </a:cubicBezTo>
                        <a:cubicBezTo>
                          <a:pt x="251" y="106"/>
                          <a:pt x="251" y="106"/>
                          <a:pt x="251" y="106"/>
                        </a:cubicBezTo>
                        <a:cubicBezTo>
                          <a:pt x="251" y="106"/>
                          <a:pt x="251" y="106"/>
                          <a:pt x="251" y="106"/>
                        </a:cubicBezTo>
                        <a:cubicBezTo>
                          <a:pt x="251" y="106"/>
                          <a:pt x="251" y="106"/>
                          <a:pt x="251" y="106"/>
                        </a:cubicBezTo>
                        <a:cubicBezTo>
                          <a:pt x="251" y="106"/>
                          <a:pt x="251" y="106"/>
                          <a:pt x="251" y="106"/>
                        </a:cubicBezTo>
                        <a:cubicBezTo>
                          <a:pt x="251" y="106"/>
                          <a:pt x="251" y="106"/>
                          <a:pt x="251" y="106"/>
                        </a:cubicBezTo>
                        <a:cubicBezTo>
                          <a:pt x="251" y="106"/>
                          <a:pt x="251" y="106"/>
                          <a:pt x="251" y="106"/>
                        </a:cubicBezTo>
                        <a:cubicBezTo>
                          <a:pt x="251" y="106"/>
                          <a:pt x="251" y="106"/>
                          <a:pt x="251" y="106"/>
                        </a:cubicBezTo>
                        <a:cubicBezTo>
                          <a:pt x="250" y="106"/>
                          <a:pt x="250" y="106"/>
                          <a:pt x="250" y="106"/>
                        </a:cubicBezTo>
                        <a:cubicBezTo>
                          <a:pt x="250" y="106"/>
                          <a:pt x="250" y="106"/>
                          <a:pt x="250" y="106"/>
                        </a:cubicBezTo>
                        <a:cubicBezTo>
                          <a:pt x="251" y="106"/>
                          <a:pt x="251" y="106"/>
                          <a:pt x="251" y="106"/>
                        </a:cubicBezTo>
                        <a:cubicBezTo>
                          <a:pt x="251" y="107"/>
                          <a:pt x="251" y="107"/>
                          <a:pt x="251" y="107"/>
                        </a:cubicBezTo>
                        <a:cubicBezTo>
                          <a:pt x="251" y="107"/>
                          <a:pt x="251" y="107"/>
                          <a:pt x="251" y="107"/>
                        </a:cubicBezTo>
                        <a:cubicBezTo>
                          <a:pt x="251" y="107"/>
                          <a:pt x="251" y="107"/>
                          <a:pt x="251" y="107"/>
                        </a:cubicBezTo>
                        <a:cubicBezTo>
                          <a:pt x="250" y="107"/>
                          <a:pt x="250" y="107"/>
                          <a:pt x="250" y="107"/>
                        </a:cubicBezTo>
                        <a:cubicBezTo>
                          <a:pt x="250" y="107"/>
                          <a:pt x="250" y="107"/>
                          <a:pt x="250" y="107"/>
                        </a:cubicBezTo>
                        <a:cubicBezTo>
                          <a:pt x="250" y="107"/>
                          <a:pt x="250" y="107"/>
                          <a:pt x="250" y="107"/>
                        </a:cubicBezTo>
                        <a:cubicBezTo>
                          <a:pt x="250" y="107"/>
                          <a:pt x="250" y="107"/>
                          <a:pt x="250" y="107"/>
                        </a:cubicBezTo>
                        <a:cubicBezTo>
                          <a:pt x="250" y="107"/>
                          <a:pt x="250" y="107"/>
                          <a:pt x="250" y="107"/>
                        </a:cubicBezTo>
                        <a:cubicBezTo>
                          <a:pt x="251" y="108"/>
                          <a:pt x="251" y="108"/>
                          <a:pt x="251" y="108"/>
                        </a:cubicBezTo>
                        <a:cubicBezTo>
                          <a:pt x="251" y="108"/>
                          <a:pt x="251" y="108"/>
                          <a:pt x="251" y="108"/>
                        </a:cubicBezTo>
                        <a:cubicBezTo>
                          <a:pt x="251" y="108"/>
                          <a:pt x="251" y="108"/>
                          <a:pt x="251" y="108"/>
                        </a:cubicBezTo>
                        <a:cubicBezTo>
                          <a:pt x="251" y="108"/>
                          <a:pt x="251" y="108"/>
                          <a:pt x="251" y="108"/>
                        </a:cubicBezTo>
                        <a:cubicBezTo>
                          <a:pt x="251" y="108"/>
                          <a:pt x="251" y="108"/>
                          <a:pt x="251" y="108"/>
                        </a:cubicBezTo>
                        <a:cubicBezTo>
                          <a:pt x="251" y="108"/>
                          <a:pt x="251" y="108"/>
                          <a:pt x="251" y="108"/>
                        </a:cubicBezTo>
                        <a:cubicBezTo>
                          <a:pt x="251" y="108"/>
                          <a:pt x="251" y="108"/>
                          <a:pt x="251" y="108"/>
                        </a:cubicBezTo>
                        <a:cubicBezTo>
                          <a:pt x="251" y="109"/>
                          <a:pt x="251" y="109"/>
                          <a:pt x="251" y="109"/>
                        </a:cubicBezTo>
                        <a:cubicBezTo>
                          <a:pt x="252" y="109"/>
                          <a:pt x="252" y="109"/>
                          <a:pt x="252" y="109"/>
                        </a:cubicBezTo>
                        <a:cubicBezTo>
                          <a:pt x="252" y="109"/>
                          <a:pt x="252" y="109"/>
                          <a:pt x="252" y="109"/>
                        </a:cubicBezTo>
                        <a:cubicBezTo>
                          <a:pt x="252" y="109"/>
                          <a:pt x="252" y="109"/>
                          <a:pt x="252" y="109"/>
                        </a:cubicBezTo>
                        <a:cubicBezTo>
                          <a:pt x="252" y="109"/>
                          <a:pt x="252" y="109"/>
                          <a:pt x="252" y="109"/>
                        </a:cubicBezTo>
                        <a:cubicBezTo>
                          <a:pt x="252" y="109"/>
                          <a:pt x="252" y="109"/>
                          <a:pt x="252" y="109"/>
                        </a:cubicBezTo>
                        <a:cubicBezTo>
                          <a:pt x="252" y="109"/>
                          <a:pt x="252" y="109"/>
                          <a:pt x="252" y="109"/>
                        </a:cubicBezTo>
                        <a:cubicBezTo>
                          <a:pt x="252" y="109"/>
                          <a:pt x="252" y="109"/>
                          <a:pt x="252" y="109"/>
                        </a:cubicBezTo>
                        <a:cubicBezTo>
                          <a:pt x="253" y="109"/>
                          <a:pt x="253" y="109"/>
                          <a:pt x="253" y="109"/>
                        </a:cubicBezTo>
                        <a:cubicBezTo>
                          <a:pt x="253" y="109"/>
                          <a:pt x="253" y="109"/>
                          <a:pt x="253" y="109"/>
                        </a:cubicBezTo>
                        <a:cubicBezTo>
                          <a:pt x="253" y="109"/>
                          <a:pt x="253" y="109"/>
                          <a:pt x="253" y="109"/>
                        </a:cubicBezTo>
                        <a:cubicBezTo>
                          <a:pt x="253" y="109"/>
                          <a:pt x="253" y="109"/>
                          <a:pt x="253" y="109"/>
                        </a:cubicBezTo>
                        <a:cubicBezTo>
                          <a:pt x="253" y="109"/>
                          <a:pt x="253" y="109"/>
                          <a:pt x="253" y="109"/>
                        </a:cubicBezTo>
                        <a:cubicBezTo>
                          <a:pt x="253" y="109"/>
                          <a:pt x="253" y="109"/>
                          <a:pt x="253" y="109"/>
                        </a:cubicBezTo>
                        <a:cubicBezTo>
                          <a:pt x="254" y="109"/>
                          <a:pt x="254" y="109"/>
                          <a:pt x="254" y="109"/>
                        </a:cubicBezTo>
                        <a:cubicBezTo>
                          <a:pt x="254" y="109"/>
                          <a:pt x="254" y="109"/>
                          <a:pt x="254" y="109"/>
                        </a:cubicBezTo>
                        <a:cubicBezTo>
                          <a:pt x="254" y="109"/>
                          <a:pt x="254" y="109"/>
                          <a:pt x="254" y="109"/>
                        </a:cubicBezTo>
                        <a:cubicBezTo>
                          <a:pt x="254" y="109"/>
                          <a:pt x="254" y="109"/>
                          <a:pt x="254" y="109"/>
                        </a:cubicBezTo>
                        <a:cubicBezTo>
                          <a:pt x="254" y="109"/>
                          <a:pt x="254" y="109"/>
                          <a:pt x="254" y="109"/>
                        </a:cubicBezTo>
                        <a:cubicBezTo>
                          <a:pt x="254" y="109"/>
                          <a:pt x="254" y="109"/>
                          <a:pt x="254" y="109"/>
                        </a:cubicBezTo>
                        <a:cubicBezTo>
                          <a:pt x="255" y="109"/>
                          <a:pt x="255" y="109"/>
                          <a:pt x="255" y="109"/>
                        </a:cubicBezTo>
                        <a:cubicBezTo>
                          <a:pt x="255" y="109"/>
                          <a:pt x="255" y="109"/>
                          <a:pt x="255" y="109"/>
                        </a:cubicBezTo>
                        <a:cubicBezTo>
                          <a:pt x="255" y="109"/>
                          <a:pt x="255" y="109"/>
                          <a:pt x="255" y="109"/>
                        </a:cubicBezTo>
                        <a:cubicBezTo>
                          <a:pt x="255" y="109"/>
                          <a:pt x="255" y="109"/>
                          <a:pt x="255" y="109"/>
                        </a:cubicBezTo>
                        <a:cubicBezTo>
                          <a:pt x="255" y="109"/>
                          <a:pt x="255" y="109"/>
                          <a:pt x="255" y="109"/>
                        </a:cubicBezTo>
                        <a:cubicBezTo>
                          <a:pt x="255" y="109"/>
                          <a:pt x="255" y="109"/>
                          <a:pt x="255" y="109"/>
                        </a:cubicBezTo>
                        <a:cubicBezTo>
                          <a:pt x="255" y="109"/>
                          <a:pt x="255" y="109"/>
                          <a:pt x="255" y="109"/>
                        </a:cubicBezTo>
                        <a:cubicBezTo>
                          <a:pt x="255" y="110"/>
                          <a:pt x="255" y="110"/>
                          <a:pt x="255" y="110"/>
                        </a:cubicBezTo>
                        <a:cubicBezTo>
                          <a:pt x="256" y="110"/>
                          <a:pt x="256" y="110"/>
                          <a:pt x="256" y="110"/>
                        </a:cubicBezTo>
                        <a:cubicBezTo>
                          <a:pt x="256" y="110"/>
                          <a:pt x="256" y="110"/>
                          <a:pt x="256" y="110"/>
                        </a:cubicBezTo>
                        <a:cubicBezTo>
                          <a:pt x="256" y="110"/>
                          <a:pt x="256" y="110"/>
                          <a:pt x="256" y="110"/>
                        </a:cubicBezTo>
                        <a:cubicBezTo>
                          <a:pt x="257" y="110"/>
                          <a:pt x="257" y="110"/>
                          <a:pt x="257" y="110"/>
                        </a:cubicBezTo>
                        <a:cubicBezTo>
                          <a:pt x="257" y="110"/>
                          <a:pt x="257" y="110"/>
                          <a:pt x="257" y="110"/>
                        </a:cubicBezTo>
                        <a:cubicBezTo>
                          <a:pt x="257" y="111"/>
                          <a:pt x="257" y="111"/>
                          <a:pt x="257" y="111"/>
                        </a:cubicBezTo>
                        <a:cubicBezTo>
                          <a:pt x="257" y="111"/>
                          <a:pt x="257" y="111"/>
                          <a:pt x="257" y="111"/>
                        </a:cubicBezTo>
                        <a:cubicBezTo>
                          <a:pt x="257" y="111"/>
                          <a:pt x="257" y="111"/>
                          <a:pt x="257" y="111"/>
                        </a:cubicBezTo>
                        <a:cubicBezTo>
                          <a:pt x="257" y="111"/>
                          <a:pt x="257" y="111"/>
                          <a:pt x="257" y="111"/>
                        </a:cubicBezTo>
                        <a:cubicBezTo>
                          <a:pt x="257" y="111"/>
                          <a:pt x="257" y="111"/>
                          <a:pt x="257" y="111"/>
                        </a:cubicBezTo>
                        <a:cubicBezTo>
                          <a:pt x="257" y="111"/>
                          <a:pt x="257" y="111"/>
                          <a:pt x="257" y="111"/>
                        </a:cubicBezTo>
                        <a:cubicBezTo>
                          <a:pt x="257" y="111"/>
                          <a:pt x="257" y="111"/>
                          <a:pt x="257" y="111"/>
                        </a:cubicBezTo>
                        <a:cubicBezTo>
                          <a:pt x="257" y="111"/>
                          <a:pt x="257" y="111"/>
                          <a:pt x="257" y="111"/>
                        </a:cubicBezTo>
                        <a:cubicBezTo>
                          <a:pt x="257" y="112"/>
                          <a:pt x="257" y="112"/>
                          <a:pt x="257" y="112"/>
                        </a:cubicBezTo>
                        <a:cubicBezTo>
                          <a:pt x="257" y="112"/>
                          <a:pt x="257" y="112"/>
                          <a:pt x="257" y="112"/>
                        </a:cubicBezTo>
                        <a:cubicBezTo>
                          <a:pt x="257" y="112"/>
                          <a:pt x="257" y="112"/>
                          <a:pt x="257" y="112"/>
                        </a:cubicBezTo>
                        <a:cubicBezTo>
                          <a:pt x="257" y="112"/>
                          <a:pt x="257" y="112"/>
                          <a:pt x="257" y="112"/>
                        </a:cubicBezTo>
                        <a:cubicBezTo>
                          <a:pt x="257" y="112"/>
                          <a:pt x="257" y="112"/>
                          <a:pt x="257" y="112"/>
                        </a:cubicBezTo>
                        <a:cubicBezTo>
                          <a:pt x="257" y="112"/>
                          <a:pt x="257" y="112"/>
                          <a:pt x="257" y="112"/>
                        </a:cubicBezTo>
                        <a:cubicBezTo>
                          <a:pt x="257" y="112"/>
                          <a:pt x="257" y="112"/>
                          <a:pt x="257" y="112"/>
                        </a:cubicBezTo>
                        <a:cubicBezTo>
                          <a:pt x="257" y="113"/>
                          <a:pt x="257" y="113"/>
                          <a:pt x="257" y="113"/>
                        </a:cubicBezTo>
                        <a:cubicBezTo>
                          <a:pt x="257" y="113"/>
                          <a:pt x="257" y="113"/>
                          <a:pt x="257" y="113"/>
                        </a:cubicBezTo>
                        <a:cubicBezTo>
                          <a:pt x="257" y="113"/>
                          <a:pt x="257" y="113"/>
                          <a:pt x="257" y="113"/>
                        </a:cubicBezTo>
                        <a:cubicBezTo>
                          <a:pt x="256" y="113"/>
                          <a:pt x="256" y="113"/>
                          <a:pt x="256" y="113"/>
                        </a:cubicBezTo>
                        <a:cubicBezTo>
                          <a:pt x="256" y="113"/>
                          <a:pt x="256" y="113"/>
                          <a:pt x="256" y="113"/>
                        </a:cubicBezTo>
                        <a:cubicBezTo>
                          <a:pt x="257" y="114"/>
                          <a:pt x="257" y="114"/>
                          <a:pt x="257" y="114"/>
                        </a:cubicBezTo>
                        <a:cubicBezTo>
                          <a:pt x="257" y="114"/>
                          <a:pt x="257" y="114"/>
                          <a:pt x="257" y="114"/>
                        </a:cubicBezTo>
                        <a:cubicBezTo>
                          <a:pt x="257" y="114"/>
                          <a:pt x="257" y="114"/>
                          <a:pt x="257" y="114"/>
                        </a:cubicBezTo>
                        <a:cubicBezTo>
                          <a:pt x="257" y="114"/>
                          <a:pt x="257" y="114"/>
                          <a:pt x="257" y="114"/>
                        </a:cubicBezTo>
                        <a:cubicBezTo>
                          <a:pt x="257" y="114"/>
                          <a:pt x="257" y="114"/>
                          <a:pt x="257" y="114"/>
                        </a:cubicBezTo>
                        <a:cubicBezTo>
                          <a:pt x="257" y="114"/>
                          <a:pt x="257" y="114"/>
                          <a:pt x="257" y="114"/>
                        </a:cubicBezTo>
                        <a:cubicBezTo>
                          <a:pt x="257" y="115"/>
                          <a:pt x="257" y="115"/>
                          <a:pt x="257" y="115"/>
                        </a:cubicBezTo>
                        <a:cubicBezTo>
                          <a:pt x="257" y="115"/>
                          <a:pt x="257" y="115"/>
                          <a:pt x="257" y="115"/>
                        </a:cubicBezTo>
                        <a:cubicBezTo>
                          <a:pt x="257" y="115"/>
                          <a:pt x="257" y="115"/>
                          <a:pt x="257" y="115"/>
                        </a:cubicBezTo>
                        <a:cubicBezTo>
                          <a:pt x="257" y="115"/>
                          <a:pt x="257" y="115"/>
                          <a:pt x="257" y="115"/>
                        </a:cubicBezTo>
                        <a:cubicBezTo>
                          <a:pt x="257" y="115"/>
                          <a:pt x="257" y="115"/>
                          <a:pt x="257" y="115"/>
                        </a:cubicBezTo>
                        <a:cubicBezTo>
                          <a:pt x="257" y="115"/>
                          <a:pt x="257" y="115"/>
                          <a:pt x="257" y="115"/>
                        </a:cubicBezTo>
                        <a:cubicBezTo>
                          <a:pt x="257" y="115"/>
                          <a:pt x="257" y="115"/>
                          <a:pt x="257" y="115"/>
                        </a:cubicBezTo>
                        <a:cubicBezTo>
                          <a:pt x="257" y="115"/>
                          <a:pt x="257" y="115"/>
                          <a:pt x="257" y="115"/>
                        </a:cubicBezTo>
                        <a:cubicBezTo>
                          <a:pt x="257" y="115"/>
                          <a:pt x="257" y="115"/>
                          <a:pt x="257" y="115"/>
                        </a:cubicBezTo>
                        <a:cubicBezTo>
                          <a:pt x="258" y="115"/>
                          <a:pt x="258" y="115"/>
                          <a:pt x="258" y="115"/>
                        </a:cubicBezTo>
                        <a:cubicBezTo>
                          <a:pt x="258" y="115"/>
                          <a:pt x="258" y="115"/>
                          <a:pt x="258" y="115"/>
                        </a:cubicBezTo>
                        <a:cubicBezTo>
                          <a:pt x="258" y="116"/>
                          <a:pt x="258" y="116"/>
                          <a:pt x="258" y="116"/>
                        </a:cubicBezTo>
                        <a:cubicBezTo>
                          <a:pt x="258" y="116"/>
                          <a:pt x="258" y="116"/>
                          <a:pt x="258" y="116"/>
                        </a:cubicBezTo>
                        <a:cubicBezTo>
                          <a:pt x="258" y="116"/>
                          <a:pt x="258" y="116"/>
                          <a:pt x="258" y="116"/>
                        </a:cubicBezTo>
                        <a:cubicBezTo>
                          <a:pt x="258" y="116"/>
                          <a:pt x="258" y="116"/>
                          <a:pt x="258" y="116"/>
                        </a:cubicBezTo>
                        <a:cubicBezTo>
                          <a:pt x="258" y="116"/>
                          <a:pt x="258" y="116"/>
                          <a:pt x="258" y="116"/>
                        </a:cubicBezTo>
                        <a:cubicBezTo>
                          <a:pt x="258" y="116"/>
                          <a:pt x="258" y="116"/>
                          <a:pt x="258" y="116"/>
                        </a:cubicBezTo>
                        <a:cubicBezTo>
                          <a:pt x="258" y="116"/>
                          <a:pt x="258" y="116"/>
                          <a:pt x="258" y="116"/>
                        </a:cubicBezTo>
                        <a:cubicBezTo>
                          <a:pt x="258" y="117"/>
                          <a:pt x="258" y="117"/>
                          <a:pt x="258" y="117"/>
                        </a:cubicBezTo>
                        <a:cubicBezTo>
                          <a:pt x="258" y="117"/>
                          <a:pt x="258" y="117"/>
                          <a:pt x="258" y="117"/>
                        </a:cubicBezTo>
                        <a:cubicBezTo>
                          <a:pt x="258" y="117"/>
                          <a:pt x="258" y="117"/>
                          <a:pt x="258" y="117"/>
                        </a:cubicBezTo>
                        <a:cubicBezTo>
                          <a:pt x="258" y="117"/>
                          <a:pt x="258" y="117"/>
                          <a:pt x="258" y="117"/>
                        </a:cubicBezTo>
                        <a:cubicBezTo>
                          <a:pt x="258" y="117"/>
                          <a:pt x="258" y="117"/>
                          <a:pt x="258" y="117"/>
                        </a:cubicBezTo>
                        <a:cubicBezTo>
                          <a:pt x="258" y="117"/>
                          <a:pt x="258" y="117"/>
                          <a:pt x="258" y="117"/>
                        </a:cubicBezTo>
                        <a:cubicBezTo>
                          <a:pt x="258" y="117"/>
                          <a:pt x="258" y="117"/>
                          <a:pt x="258" y="117"/>
                        </a:cubicBezTo>
                        <a:cubicBezTo>
                          <a:pt x="258" y="118"/>
                          <a:pt x="258" y="118"/>
                          <a:pt x="258" y="118"/>
                        </a:cubicBezTo>
                        <a:cubicBezTo>
                          <a:pt x="258" y="118"/>
                          <a:pt x="258" y="118"/>
                          <a:pt x="258" y="118"/>
                        </a:cubicBezTo>
                        <a:cubicBezTo>
                          <a:pt x="258" y="118"/>
                          <a:pt x="258" y="118"/>
                          <a:pt x="258" y="118"/>
                        </a:cubicBezTo>
                        <a:cubicBezTo>
                          <a:pt x="258" y="118"/>
                          <a:pt x="258" y="118"/>
                          <a:pt x="258" y="118"/>
                        </a:cubicBezTo>
                        <a:cubicBezTo>
                          <a:pt x="258" y="119"/>
                          <a:pt x="258" y="119"/>
                          <a:pt x="258" y="119"/>
                        </a:cubicBezTo>
                        <a:cubicBezTo>
                          <a:pt x="258" y="119"/>
                          <a:pt x="258" y="119"/>
                          <a:pt x="258" y="119"/>
                        </a:cubicBezTo>
                        <a:cubicBezTo>
                          <a:pt x="258" y="119"/>
                          <a:pt x="258" y="119"/>
                          <a:pt x="258" y="119"/>
                        </a:cubicBezTo>
                        <a:cubicBezTo>
                          <a:pt x="258" y="119"/>
                          <a:pt x="258" y="119"/>
                          <a:pt x="258" y="119"/>
                        </a:cubicBezTo>
                        <a:cubicBezTo>
                          <a:pt x="258" y="119"/>
                          <a:pt x="258" y="119"/>
                          <a:pt x="258" y="119"/>
                        </a:cubicBezTo>
                        <a:cubicBezTo>
                          <a:pt x="258" y="119"/>
                          <a:pt x="258" y="119"/>
                          <a:pt x="258" y="119"/>
                        </a:cubicBezTo>
                        <a:cubicBezTo>
                          <a:pt x="258" y="119"/>
                          <a:pt x="258" y="119"/>
                          <a:pt x="258" y="119"/>
                        </a:cubicBezTo>
                        <a:cubicBezTo>
                          <a:pt x="258" y="120"/>
                          <a:pt x="258" y="120"/>
                          <a:pt x="258" y="120"/>
                        </a:cubicBezTo>
                        <a:cubicBezTo>
                          <a:pt x="259" y="120"/>
                          <a:pt x="259" y="120"/>
                          <a:pt x="259" y="120"/>
                        </a:cubicBezTo>
                        <a:cubicBezTo>
                          <a:pt x="259" y="120"/>
                          <a:pt x="259" y="120"/>
                          <a:pt x="259" y="120"/>
                        </a:cubicBezTo>
                        <a:cubicBezTo>
                          <a:pt x="259" y="120"/>
                          <a:pt x="259" y="120"/>
                          <a:pt x="259" y="120"/>
                        </a:cubicBezTo>
                        <a:cubicBezTo>
                          <a:pt x="259" y="120"/>
                          <a:pt x="259" y="120"/>
                          <a:pt x="259" y="120"/>
                        </a:cubicBezTo>
                        <a:cubicBezTo>
                          <a:pt x="259" y="120"/>
                          <a:pt x="259" y="120"/>
                          <a:pt x="259" y="120"/>
                        </a:cubicBezTo>
                        <a:cubicBezTo>
                          <a:pt x="259" y="120"/>
                          <a:pt x="259" y="120"/>
                          <a:pt x="259" y="120"/>
                        </a:cubicBezTo>
                        <a:cubicBezTo>
                          <a:pt x="259" y="120"/>
                          <a:pt x="259" y="120"/>
                          <a:pt x="259" y="120"/>
                        </a:cubicBezTo>
                        <a:cubicBezTo>
                          <a:pt x="259" y="121"/>
                          <a:pt x="259" y="121"/>
                          <a:pt x="259" y="121"/>
                        </a:cubicBezTo>
                        <a:cubicBezTo>
                          <a:pt x="259" y="121"/>
                          <a:pt x="259" y="121"/>
                          <a:pt x="259" y="121"/>
                        </a:cubicBezTo>
                        <a:cubicBezTo>
                          <a:pt x="259" y="121"/>
                          <a:pt x="259" y="121"/>
                          <a:pt x="259" y="121"/>
                        </a:cubicBezTo>
                        <a:cubicBezTo>
                          <a:pt x="259" y="121"/>
                          <a:pt x="259" y="121"/>
                          <a:pt x="259" y="121"/>
                        </a:cubicBezTo>
                        <a:cubicBezTo>
                          <a:pt x="259" y="121"/>
                          <a:pt x="259" y="121"/>
                          <a:pt x="259" y="121"/>
                        </a:cubicBezTo>
                        <a:cubicBezTo>
                          <a:pt x="259" y="122"/>
                          <a:pt x="259" y="122"/>
                          <a:pt x="259" y="122"/>
                        </a:cubicBezTo>
                        <a:cubicBezTo>
                          <a:pt x="259" y="122"/>
                          <a:pt x="259" y="122"/>
                          <a:pt x="259" y="122"/>
                        </a:cubicBezTo>
                        <a:cubicBezTo>
                          <a:pt x="259" y="122"/>
                          <a:pt x="259" y="122"/>
                          <a:pt x="259" y="122"/>
                        </a:cubicBezTo>
                        <a:cubicBezTo>
                          <a:pt x="259" y="122"/>
                          <a:pt x="259" y="122"/>
                          <a:pt x="259" y="122"/>
                        </a:cubicBezTo>
                        <a:cubicBezTo>
                          <a:pt x="259" y="122"/>
                          <a:pt x="259" y="122"/>
                          <a:pt x="259" y="122"/>
                        </a:cubicBezTo>
                        <a:cubicBezTo>
                          <a:pt x="259" y="123"/>
                          <a:pt x="259" y="123"/>
                          <a:pt x="259" y="123"/>
                        </a:cubicBezTo>
                        <a:cubicBezTo>
                          <a:pt x="259" y="123"/>
                          <a:pt x="259" y="123"/>
                          <a:pt x="259" y="123"/>
                        </a:cubicBezTo>
                        <a:cubicBezTo>
                          <a:pt x="259" y="123"/>
                          <a:pt x="259" y="123"/>
                          <a:pt x="259" y="123"/>
                        </a:cubicBezTo>
                        <a:cubicBezTo>
                          <a:pt x="259" y="123"/>
                          <a:pt x="259" y="123"/>
                          <a:pt x="259" y="123"/>
                        </a:cubicBezTo>
                        <a:cubicBezTo>
                          <a:pt x="259" y="123"/>
                          <a:pt x="259" y="123"/>
                          <a:pt x="259" y="123"/>
                        </a:cubicBezTo>
                        <a:cubicBezTo>
                          <a:pt x="259" y="123"/>
                          <a:pt x="259" y="123"/>
                          <a:pt x="259" y="123"/>
                        </a:cubicBezTo>
                        <a:cubicBezTo>
                          <a:pt x="259" y="123"/>
                          <a:pt x="259" y="123"/>
                          <a:pt x="259" y="123"/>
                        </a:cubicBezTo>
                        <a:cubicBezTo>
                          <a:pt x="259" y="123"/>
                          <a:pt x="259" y="123"/>
                          <a:pt x="259" y="123"/>
                        </a:cubicBezTo>
                        <a:cubicBezTo>
                          <a:pt x="259" y="123"/>
                          <a:pt x="259" y="123"/>
                          <a:pt x="259" y="123"/>
                        </a:cubicBezTo>
                        <a:cubicBezTo>
                          <a:pt x="259" y="123"/>
                          <a:pt x="259" y="123"/>
                          <a:pt x="259" y="123"/>
                        </a:cubicBezTo>
                        <a:cubicBezTo>
                          <a:pt x="259" y="123"/>
                          <a:pt x="259" y="123"/>
                          <a:pt x="259" y="123"/>
                        </a:cubicBezTo>
                        <a:cubicBezTo>
                          <a:pt x="259" y="123"/>
                          <a:pt x="259" y="123"/>
                          <a:pt x="259" y="123"/>
                        </a:cubicBezTo>
                        <a:cubicBezTo>
                          <a:pt x="259" y="123"/>
                          <a:pt x="259" y="123"/>
                          <a:pt x="259" y="123"/>
                        </a:cubicBezTo>
                        <a:cubicBezTo>
                          <a:pt x="259" y="124"/>
                          <a:pt x="259" y="124"/>
                          <a:pt x="259" y="124"/>
                        </a:cubicBezTo>
                        <a:cubicBezTo>
                          <a:pt x="259" y="124"/>
                          <a:pt x="259" y="124"/>
                          <a:pt x="259" y="124"/>
                        </a:cubicBezTo>
                        <a:cubicBezTo>
                          <a:pt x="259" y="124"/>
                          <a:pt x="259" y="124"/>
                          <a:pt x="259" y="124"/>
                        </a:cubicBezTo>
                        <a:cubicBezTo>
                          <a:pt x="259" y="124"/>
                          <a:pt x="259" y="124"/>
                          <a:pt x="259" y="124"/>
                        </a:cubicBezTo>
                        <a:cubicBezTo>
                          <a:pt x="259" y="124"/>
                          <a:pt x="259" y="124"/>
                          <a:pt x="259" y="124"/>
                        </a:cubicBezTo>
                        <a:cubicBezTo>
                          <a:pt x="259" y="124"/>
                          <a:pt x="259" y="124"/>
                          <a:pt x="259" y="124"/>
                        </a:cubicBezTo>
                        <a:cubicBezTo>
                          <a:pt x="259" y="124"/>
                          <a:pt x="259" y="124"/>
                          <a:pt x="259" y="124"/>
                        </a:cubicBezTo>
                        <a:cubicBezTo>
                          <a:pt x="259" y="124"/>
                          <a:pt x="259" y="124"/>
                          <a:pt x="259" y="124"/>
                        </a:cubicBezTo>
                        <a:cubicBezTo>
                          <a:pt x="259" y="125"/>
                          <a:pt x="259" y="125"/>
                          <a:pt x="259" y="125"/>
                        </a:cubicBezTo>
                        <a:cubicBezTo>
                          <a:pt x="259" y="125"/>
                          <a:pt x="259" y="125"/>
                          <a:pt x="259" y="125"/>
                        </a:cubicBezTo>
                        <a:cubicBezTo>
                          <a:pt x="259" y="125"/>
                          <a:pt x="259" y="125"/>
                          <a:pt x="259" y="125"/>
                        </a:cubicBezTo>
                        <a:cubicBezTo>
                          <a:pt x="259" y="125"/>
                          <a:pt x="259" y="125"/>
                          <a:pt x="259" y="125"/>
                        </a:cubicBezTo>
                        <a:cubicBezTo>
                          <a:pt x="259" y="125"/>
                          <a:pt x="259" y="125"/>
                          <a:pt x="259" y="125"/>
                        </a:cubicBezTo>
                        <a:cubicBezTo>
                          <a:pt x="259" y="125"/>
                          <a:pt x="259" y="125"/>
                          <a:pt x="259" y="125"/>
                        </a:cubicBezTo>
                        <a:cubicBezTo>
                          <a:pt x="259" y="125"/>
                          <a:pt x="259" y="125"/>
                          <a:pt x="259" y="125"/>
                        </a:cubicBezTo>
                        <a:cubicBezTo>
                          <a:pt x="259" y="125"/>
                          <a:pt x="259" y="125"/>
                          <a:pt x="259" y="125"/>
                        </a:cubicBezTo>
                        <a:cubicBezTo>
                          <a:pt x="259" y="125"/>
                          <a:pt x="259" y="125"/>
                          <a:pt x="259" y="125"/>
                        </a:cubicBezTo>
                        <a:cubicBezTo>
                          <a:pt x="259" y="125"/>
                          <a:pt x="259" y="125"/>
                          <a:pt x="259" y="125"/>
                        </a:cubicBezTo>
                        <a:cubicBezTo>
                          <a:pt x="259" y="125"/>
                          <a:pt x="259" y="125"/>
                          <a:pt x="259" y="125"/>
                        </a:cubicBezTo>
                        <a:cubicBezTo>
                          <a:pt x="260" y="125"/>
                          <a:pt x="260" y="125"/>
                          <a:pt x="260" y="125"/>
                        </a:cubicBezTo>
                        <a:cubicBezTo>
                          <a:pt x="260" y="126"/>
                          <a:pt x="260" y="126"/>
                          <a:pt x="260" y="126"/>
                        </a:cubicBezTo>
                        <a:cubicBezTo>
                          <a:pt x="260" y="126"/>
                          <a:pt x="260" y="126"/>
                          <a:pt x="260" y="126"/>
                        </a:cubicBezTo>
                        <a:cubicBezTo>
                          <a:pt x="260" y="126"/>
                          <a:pt x="260" y="126"/>
                          <a:pt x="260" y="126"/>
                        </a:cubicBezTo>
                        <a:cubicBezTo>
                          <a:pt x="260" y="126"/>
                          <a:pt x="260" y="126"/>
                          <a:pt x="260" y="126"/>
                        </a:cubicBezTo>
                        <a:cubicBezTo>
                          <a:pt x="260" y="126"/>
                          <a:pt x="260" y="126"/>
                          <a:pt x="260" y="126"/>
                        </a:cubicBezTo>
                        <a:cubicBezTo>
                          <a:pt x="261" y="126"/>
                          <a:pt x="261" y="126"/>
                          <a:pt x="261" y="126"/>
                        </a:cubicBezTo>
                        <a:cubicBezTo>
                          <a:pt x="261" y="126"/>
                          <a:pt x="261" y="126"/>
                          <a:pt x="261" y="126"/>
                        </a:cubicBezTo>
                        <a:cubicBezTo>
                          <a:pt x="261" y="126"/>
                          <a:pt x="261" y="126"/>
                          <a:pt x="261" y="126"/>
                        </a:cubicBezTo>
                        <a:cubicBezTo>
                          <a:pt x="261" y="126"/>
                          <a:pt x="261" y="126"/>
                          <a:pt x="261" y="126"/>
                        </a:cubicBezTo>
                        <a:cubicBezTo>
                          <a:pt x="261" y="126"/>
                          <a:pt x="261" y="126"/>
                          <a:pt x="261" y="126"/>
                        </a:cubicBezTo>
                        <a:cubicBezTo>
                          <a:pt x="261" y="127"/>
                          <a:pt x="261" y="127"/>
                          <a:pt x="261" y="127"/>
                        </a:cubicBezTo>
                        <a:cubicBezTo>
                          <a:pt x="261" y="127"/>
                          <a:pt x="261" y="127"/>
                          <a:pt x="261" y="127"/>
                        </a:cubicBezTo>
                        <a:cubicBezTo>
                          <a:pt x="261" y="127"/>
                          <a:pt x="261" y="127"/>
                          <a:pt x="261" y="127"/>
                        </a:cubicBezTo>
                        <a:cubicBezTo>
                          <a:pt x="261" y="127"/>
                          <a:pt x="261" y="127"/>
                          <a:pt x="261" y="127"/>
                        </a:cubicBezTo>
                        <a:cubicBezTo>
                          <a:pt x="262" y="127"/>
                          <a:pt x="262" y="127"/>
                          <a:pt x="262" y="127"/>
                        </a:cubicBezTo>
                        <a:cubicBezTo>
                          <a:pt x="262" y="127"/>
                          <a:pt x="262" y="127"/>
                          <a:pt x="262" y="127"/>
                        </a:cubicBezTo>
                        <a:cubicBezTo>
                          <a:pt x="262" y="127"/>
                          <a:pt x="262" y="127"/>
                          <a:pt x="262" y="127"/>
                        </a:cubicBezTo>
                        <a:cubicBezTo>
                          <a:pt x="262" y="127"/>
                          <a:pt x="262" y="127"/>
                          <a:pt x="262" y="127"/>
                        </a:cubicBezTo>
                        <a:cubicBezTo>
                          <a:pt x="262" y="127"/>
                          <a:pt x="262" y="127"/>
                          <a:pt x="262" y="127"/>
                        </a:cubicBezTo>
                        <a:cubicBezTo>
                          <a:pt x="262" y="127"/>
                          <a:pt x="262" y="127"/>
                          <a:pt x="262" y="127"/>
                        </a:cubicBezTo>
                        <a:cubicBezTo>
                          <a:pt x="262" y="127"/>
                          <a:pt x="262" y="127"/>
                          <a:pt x="262" y="127"/>
                        </a:cubicBezTo>
                        <a:cubicBezTo>
                          <a:pt x="262" y="127"/>
                          <a:pt x="262" y="127"/>
                          <a:pt x="262" y="127"/>
                        </a:cubicBezTo>
                        <a:cubicBezTo>
                          <a:pt x="262" y="127"/>
                          <a:pt x="262" y="127"/>
                          <a:pt x="262" y="127"/>
                        </a:cubicBezTo>
                        <a:cubicBezTo>
                          <a:pt x="262" y="127"/>
                          <a:pt x="262" y="127"/>
                          <a:pt x="262" y="127"/>
                        </a:cubicBezTo>
                        <a:cubicBezTo>
                          <a:pt x="263" y="127"/>
                          <a:pt x="263" y="128"/>
                          <a:pt x="263" y="128"/>
                        </a:cubicBezTo>
                        <a:cubicBezTo>
                          <a:pt x="263" y="128"/>
                          <a:pt x="263" y="128"/>
                          <a:pt x="263" y="128"/>
                        </a:cubicBezTo>
                        <a:cubicBezTo>
                          <a:pt x="263" y="128"/>
                          <a:pt x="263" y="128"/>
                          <a:pt x="263" y="128"/>
                        </a:cubicBezTo>
                        <a:cubicBezTo>
                          <a:pt x="263" y="129"/>
                          <a:pt x="263" y="129"/>
                          <a:pt x="263" y="129"/>
                        </a:cubicBezTo>
                        <a:cubicBezTo>
                          <a:pt x="263" y="129"/>
                          <a:pt x="263" y="129"/>
                          <a:pt x="263" y="129"/>
                        </a:cubicBezTo>
                        <a:cubicBezTo>
                          <a:pt x="263" y="129"/>
                          <a:pt x="263" y="129"/>
                          <a:pt x="263" y="129"/>
                        </a:cubicBezTo>
                        <a:cubicBezTo>
                          <a:pt x="263" y="129"/>
                          <a:pt x="263" y="129"/>
                          <a:pt x="263" y="129"/>
                        </a:cubicBezTo>
                        <a:cubicBezTo>
                          <a:pt x="263" y="129"/>
                          <a:pt x="263" y="129"/>
                          <a:pt x="263" y="129"/>
                        </a:cubicBezTo>
                        <a:cubicBezTo>
                          <a:pt x="263" y="129"/>
                          <a:pt x="263" y="129"/>
                          <a:pt x="263" y="129"/>
                        </a:cubicBezTo>
                        <a:cubicBezTo>
                          <a:pt x="263" y="129"/>
                          <a:pt x="263" y="129"/>
                          <a:pt x="263" y="129"/>
                        </a:cubicBezTo>
                        <a:cubicBezTo>
                          <a:pt x="263" y="129"/>
                          <a:pt x="263" y="129"/>
                          <a:pt x="263" y="129"/>
                        </a:cubicBezTo>
                        <a:cubicBezTo>
                          <a:pt x="263" y="129"/>
                          <a:pt x="263" y="129"/>
                          <a:pt x="263" y="129"/>
                        </a:cubicBezTo>
                        <a:cubicBezTo>
                          <a:pt x="263" y="130"/>
                          <a:pt x="263" y="130"/>
                          <a:pt x="263" y="130"/>
                        </a:cubicBezTo>
                        <a:cubicBezTo>
                          <a:pt x="263" y="130"/>
                          <a:pt x="263" y="130"/>
                          <a:pt x="263" y="130"/>
                        </a:cubicBezTo>
                        <a:cubicBezTo>
                          <a:pt x="263" y="130"/>
                          <a:pt x="263" y="130"/>
                          <a:pt x="263" y="130"/>
                        </a:cubicBezTo>
                        <a:cubicBezTo>
                          <a:pt x="263" y="131"/>
                          <a:pt x="263" y="131"/>
                          <a:pt x="263" y="131"/>
                        </a:cubicBezTo>
                        <a:cubicBezTo>
                          <a:pt x="263" y="131"/>
                          <a:pt x="263" y="131"/>
                          <a:pt x="263" y="131"/>
                        </a:cubicBezTo>
                        <a:cubicBezTo>
                          <a:pt x="263" y="131"/>
                          <a:pt x="263" y="131"/>
                          <a:pt x="263" y="131"/>
                        </a:cubicBezTo>
                        <a:cubicBezTo>
                          <a:pt x="263" y="131"/>
                          <a:pt x="263" y="131"/>
                          <a:pt x="263" y="131"/>
                        </a:cubicBezTo>
                        <a:cubicBezTo>
                          <a:pt x="263" y="132"/>
                          <a:pt x="263" y="132"/>
                          <a:pt x="263" y="132"/>
                        </a:cubicBezTo>
                        <a:cubicBezTo>
                          <a:pt x="263" y="132"/>
                          <a:pt x="263" y="132"/>
                          <a:pt x="263" y="132"/>
                        </a:cubicBezTo>
                        <a:cubicBezTo>
                          <a:pt x="263" y="132"/>
                          <a:pt x="263" y="132"/>
                          <a:pt x="263" y="132"/>
                        </a:cubicBezTo>
                        <a:cubicBezTo>
                          <a:pt x="263" y="132"/>
                          <a:pt x="263" y="132"/>
                          <a:pt x="263" y="132"/>
                        </a:cubicBezTo>
                        <a:cubicBezTo>
                          <a:pt x="263" y="132"/>
                          <a:pt x="263" y="132"/>
                          <a:pt x="263" y="132"/>
                        </a:cubicBezTo>
                        <a:cubicBezTo>
                          <a:pt x="263" y="132"/>
                          <a:pt x="263" y="132"/>
                          <a:pt x="263" y="132"/>
                        </a:cubicBezTo>
                        <a:cubicBezTo>
                          <a:pt x="263" y="132"/>
                          <a:pt x="263" y="132"/>
                          <a:pt x="263" y="132"/>
                        </a:cubicBezTo>
                        <a:cubicBezTo>
                          <a:pt x="263" y="132"/>
                          <a:pt x="263" y="132"/>
                          <a:pt x="263" y="132"/>
                        </a:cubicBezTo>
                        <a:cubicBezTo>
                          <a:pt x="263" y="132"/>
                          <a:pt x="263" y="132"/>
                          <a:pt x="263" y="132"/>
                        </a:cubicBezTo>
                        <a:cubicBezTo>
                          <a:pt x="263" y="132"/>
                          <a:pt x="263" y="132"/>
                          <a:pt x="263" y="132"/>
                        </a:cubicBezTo>
                        <a:cubicBezTo>
                          <a:pt x="263" y="132"/>
                          <a:pt x="263" y="132"/>
                          <a:pt x="263" y="132"/>
                        </a:cubicBezTo>
                        <a:cubicBezTo>
                          <a:pt x="263" y="132"/>
                          <a:pt x="263" y="132"/>
                          <a:pt x="263" y="132"/>
                        </a:cubicBezTo>
                        <a:cubicBezTo>
                          <a:pt x="263" y="132"/>
                          <a:pt x="263" y="132"/>
                          <a:pt x="263" y="132"/>
                        </a:cubicBezTo>
                        <a:cubicBezTo>
                          <a:pt x="263" y="133"/>
                          <a:pt x="263" y="133"/>
                          <a:pt x="263" y="133"/>
                        </a:cubicBezTo>
                        <a:cubicBezTo>
                          <a:pt x="263" y="133"/>
                          <a:pt x="263" y="133"/>
                          <a:pt x="263" y="133"/>
                        </a:cubicBezTo>
                        <a:cubicBezTo>
                          <a:pt x="263" y="133"/>
                          <a:pt x="263" y="133"/>
                          <a:pt x="263" y="133"/>
                        </a:cubicBezTo>
                        <a:cubicBezTo>
                          <a:pt x="263" y="133"/>
                          <a:pt x="263" y="133"/>
                          <a:pt x="263" y="133"/>
                        </a:cubicBezTo>
                        <a:cubicBezTo>
                          <a:pt x="264" y="133"/>
                          <a:pt x="264" y="133"/>
                          <a:pt x="264" y="133"/>
                        </a:cubicBezTo>
                        <a:cubicBezTo>
                          <a:pt x="264" y="133"/>
                          <a:pt x="264" y="133"/>
                          <a:pt x="264" y="133"/>
                        </a:cubicBezTo>
                        <a:cubicBezTo>
                          <a:pt x="264" y="133"/>
                          <a:pt x="264" y="133"/>
                          <a:pt x="264" y="133"/>
                        </a:cubicBezTo>
                        <a:cubicBezTo>
                          <a:pt x="264" y="133"/>
                          <a:pt x="264" y="133"/>
                          <a:pt x="264" y="133"/>
                        </a:cubicBezTo>
                        <a:cubicBezTo>
                          <a:pt x="264" y="134"/>
                          <a:pt x="264" y="134"/>
                          <a:pt x="264" y="134"/>
                        </a:cubicBezTo>
                        <a:cubicBezTo>
                          <a:pt x="264" y="134"/>
                          <a:pt x="264" y="134"/>
                          <a:pt x="264" y="134"/>
                        </a:cubicBezTo>
                        <a:cubicBezTo>
                          <a:pt x="264" y="134"/>
                          <a:pt x="264" y="134"/>
                          <a:pt x="264" y="134"/>
                        </a:cubicBezTo>
                        <a:cubicBezTo>
                          <a:pt x="264" y="134"/>
                          <a:pt x="264" y="134"/>
                          <a:pt x="264" y="134"/>
                        </a:cubicBezTo>
                        <a:cubicBezTo>
                          <a:pt x="265" y="134"/>
                          <a:pt x="265" y="134"/>
                          <a:pt x="265" y="134"/>
                        </a:cubicBezTo>
                        <a:cubicBezTo>
                          <a:pt x="265" y="134"/>
                          <a:pt x="265" y="134"/>
                          <a:pt x="265" y="134"/>
                        </a:cubicBezTo>
                        <a:cubicBezTo>
                          <a:pt x="265" y="134"/>
                          <a:pt x="265" y="134"/>
                          <a:pt x="265" y="134"/>
                        </a:cubicBezTo>
                        <a:cubicBezTo>
                          <a:pt x="265" y="134"/>
                          <a:pt x="265" y="134"/>
                          <a:pt x="265" y="134"/>
                        </a:cubicBezTo>
                        <a:cubicBezTo>
                          <a:pt x="265" y="134"/>
                          <a:pt x="265" y="134"/>
                          <a:pt x="265" y="134"/>
                        </a:cubicBezTo>
                        <a:cubicBezTo>
                          <a:pt x="265" y="134"/>
                          <a:pt x="265" y="134"/>
                          <a:pt x="265" y="134"/>
                        </a:cubicBezTo>
                        <a:cubicBezTo>
                          <a:pt x="265" y="134"/>
                          <a:pt x="265" y="134"/>
                          <a:pt x="265" y="134"/>
                        </a:cubicBezTo>
                        <a:cubicBezTo>
                          <a:pt x="266" y="134"/>
                          <a:pt x="266" y="134"/>
                          <a:pt x="266" y="134"/>
                        </a:cubicBezTo>
                        <a:cubicBezTo>
                          <a:pt x="266" y="135"/>
                          <a:pt x="266" y="135"/>
                          <a:pt x="266" y="135"/>
                        </a:cubicBezTo>
                        <a:cubicBezTo>
                          <a:pt x="266" y="135"/>
                          <a:pt x="266" y="135"/>
                          <a:pt x="266" y="135"/>
                        </a:cubicBezTo>
                        <a:cubicBezTo>
                          <a:pt x="266" y="135"/>
                          <a:pt x="266" y="135"/>
                          <a:pt x="266" y="135"/>
                        </a:cubicBezTo>
                        <a:cubicBezTo>
                          <a:pt x="266" y="135"/>
                          <a:pt x="266" y="135"/>
                          <a:pt x="266" y="135"/>
                        </a:cubicBezTo>
                        <a:cubicBezTo>
                          <a:pt x="266" y="135"/>
                          <a:pt x="266" y="135"/>
                          <a:pt x="266" y="135"/>
                        </a:cubicBezTo>
                        <a:cubicBezTo>
                          <a:pt x="267" y="135"/>
                          <a:pt x="267" y="135"/>
                          <a:pt x="267" y="135"/>
                        </a:cubicBezTo>
                        <a:cubicBezTo>
                          <a:pt x="267" y="135"/>
                          <a:pt x="267" y="135"/>
                          <a:pt x="267" y="135"/>
                        </a:cubicBezTo>
                        <a:cubicBezTo>
                          <a:pt x="267" y="135"/>
                          <a:pt x="267" y="135"/>
                          <a:pt x="267" y="135"/>
                        </a:cubicBezTo>
                        <a:cubicBezTo>
                          <a:pt x="267" y="136"/>
                          <a:pt x="267" y="136"/>
                          <a:pt x="267" y="136"/>
                        </a:cubicBezTo>
                        <a:cubicBezTo>
                          <a:pt x="267" y="136"/>
                          <a:pt x="267" y="136"/>
                          <a:pt x="267" y="136"/>
                        </a:cubicBezTo>
                        <a:cubicBezTo>
                          <a:pt x="267" y="136"/>
                          <a:pt x="267" y="136"/>
                          <a:pt x="267" y="136"/>
                        </a:cubicBezTo>
                        <a:cubicBezTo>
                          <a:pt x="267" y="136"/>
                          <a:pt x="267" y="136"/>
                          <a:pt x="267" y="136"/>
                        </a:cubicBezTo>
                        <a:cubicBezTo>
                          <a:pt x="267" y="136"/>
                          <a:pt x="267" y="136"/>
                          <a:pt x="267" y="136"/>
                        </a:cubicBezTo>
                        <a:cubicBezTo>
                          <a:pt x="267" y="137"/>
                          <a:pt x="267" y="137"/>
                          <a:pt x="267" y="137"/>
                        </a:cubicBezTo>
                        <a:cubicBezTo>
                          <a:pt x="267" y="137"/>
                          <a:pt x="267" y="137"/>
                          <a:pt x="267" y="137"/>
                        </a:cubicBezTo>
                        <a:cubicBezTo>
                          <a:pt x="267" y="137"/>
                          <a:pt x="267" y="137"/>
                          <a:pt x="267" y="137"/>
                        </a:cubicBezTo>
                        <a:cubicBezTo>
                          <a:pt x="267" y="137"/>
                          <a:pt x="267" y="137"/>
                          <a:pt x="267" y="137"/>
                        </a:cubicBezTo>
                        <a:cubicBezTo>
                          <a:pt x="267" y="137"/>
                          <a:pt x="267" y="137"/>
                          <a:pt x="267" y="137"/>
                        </a:cubicBezTo>
                        <a:cubicBezTo>
                          <a:pt x="267" y="137"/>
                          <a:pt x="267" y="137"/>
                          <a:pt x="267" y="137"/>
                        </a:cubicBezTo>
                        <a:cubicBezTo>
                          <a:pt x="268" y="137"/>
                          <a:pt x="268" y="137"/>
                          <a:pt x="268" y="137"/>
                        </a:cubicBezTo>
                        <a:cubicBezTo>
                          <a:pt x="268" y="137"/>
                          <a:pt x="268" y="137"/>
                          <a:pt x="268" y="137"/>
                        </a:cubicBezTo>
                        <a:cubicBezTo>
                          <a:pt x="268" y="137"/>
                          <a:pt x="268" y="137"/>
                          <a:pt x="268" y="137"/>
                        </a:cubicBezTo>
                        <a:cubicBezTo>
                          <a:pt x="268" y="137"/>
                          <a:pt x="268" y="138"/>
                          <a:pt x="268" y="138"/>
                        </a:cubicBezTo>
                        <a:cubicBezTo>
                          <a:pt x="268" y="138"/>
                          <a:pt x="268" y="138"/>
                          <a:pt x="268" y="138"/>
                        </a:cubicBezTo>
                        <a:cubicBezTo>
                          <a:pt x="268" y="138"/>
                          <a:pt x="268" y="138"/>
                          <a:pt x="268" y="138"/>
                        </a:cubicBezTo>
                        <a:cubicBezTo>
                          <a:pt x="268" y="138"/>
                          <a:pt x="268" y="138"/>
                          <a:pt x="268" y="138"/>
                        </a:cubicBezTo>
                        <a:cubicBezTo>
                          <a:pt x="268" y="138"/>
                          <a:pt x="268" y="138"/>
                          <a:pt x="268" y="138"/>
                        </a:cubicBezTo>
                        <a:cubicBezTo>
                          <a:pt x="268" y="138"/>
                          <a:pt x="268" y="138"/>
                          <a:pt x="268" y="138"/>
                        </a:cubicBezTo>
                        <a:cubicBezTo>
                          <a:pt x="268" y="139"/>
                          <a:pt x="268" y="139"/>
                          <a:pt x="268" y="139"/>
                        </a:cubicBezTo>
                        <a:cubicBezTo>
                          <a:pt x="268" y="139"/>
                          <a:pt x="268" y="139"/>
                          <a:pt x="268" y="139"/>
                        </a:cubicBezTo>
                        <a:cubicBezTo>
                          <a:pt x="268" y="139"/>
                          <a:pt x="268" y="139"/>
                          <a:pt x="268" y="139"/>
                        </a:cubicBezTo>
                        <a:cubicBezTo>
                          <a:pt x="268" y="139"/>
                          <a:pt x="268" y="139"/>
                          <a:pt x="268" y="139"/>
                        </a:cubicBezTo>
                        <a:cubicBezTo>
                          <a:pt x="268" y="140"/>
                          <a:pt x="268" y="140"/>
                          <a:pt x="268" y="140"/>
                        </a:cubicBezTo>
                        <a:cubicBezTo>
                          <a:pt x="268" y="140"/>
                          <a:pt x="268" y="140"/>
                          <a:pt x="268" y="140"/>
                        </a:cubicBezTo>
                        <a:cubicBezTo>
                          <a:pt x="268" y="140"/>
                          <a:pt x="268" y="140"/>
                          <a:pt x="268" y="140"/>
                        </a:cubicBezTo>
                        <a:cubicBezTo>
                          <a:pt x="268" y="140"/>
                          <a:pt x="268" y="140"/>
                          <a:pt x="268" y="140"/>
                        </a:cubicBezTo>
                        <a:cubicBezTo>
                          <a:pt x="268" y="140"/>
                          <a:pt x="268" y="140"/>
                          <a:pt x="268" y="140"/>
                        </a:cubicBezTo>
                        <a:cubicBezTo>
                          <a:pt x="268" y="140"/>
                          <a:pt x="268" y="140"/>
                          <a:pt x="268" y="140"/>
                        </a:cubicBezTo>
                        <a:cubicBezTo>
                          <a:pt x="268" y="141"/>
                          <a:pt x="268" y="141"/>
                          <a:pt x="268" y="141"/>
                        </a:cubicBezTo>
                        <a:cubicBezTo>
                          <a:pt x="268" y="141"/>
                          <a:pt x="268" y="141"/>
                          <a:pt x="268" y="141"/>
                        </a:cubicBezTo>
                        <a:cubicBezTo>
                          <a:pt x="268" y="141"/>
                          <a:pt x="268" y="141"/>
                          <a:pt x="268" y="141"/>
                        </a:cubicBezTo>
                        <a:cubicBezTo>
                          <a:pt x="268" y="141"/>
                          <a:pt x="268" y="141"/>
                          <a:pt x="268" y="141"/>
                        </a:cubicBezTo>
                        <a:cubicBezTo>
                          <a:pt x="268" y="141"/>
                          <a:pt x="268" y="141"/>
                          <a:pt x="268" y="141"/>
                        </a:cubicBezTo>
                        <a:cubicBezTo>
                          <a:pt x="269" y="141"/>
                          <a:pt x="269" y="141"/>
                          <a:pt x="269" y="141"/>
                        </a:cubicBezTo>
                        <a:cubicBezTo>
                          <a:pt x="269" y="141"/>
                          <a:pt x="269" y="141"/>
                          <a:pt x="269" y="141"/>
                        </a:cubicBezTo>
                        <a:cubicBezTo>
                          <a:pt x="269" y="141"/>
                          <a:pt x="269" y="141"/>
                          <a:pt x="269" y="141"/>
                        </a:cubicBezTo>
                        <a:cubicBezTo>
                          <a:pt x="269" y="141"/>
                          <a:pt x="269" y="141"/>
                          <a:pt x="269" y="141"/>
                        </a:cubicBezTo>
                        <a:cubicBezTo>
                          <a:pt x="269" y="142"/>
                          <a:pt x="269" y="142"/>
                          <a:pt x="269" y="142"/>
                        </a:cubicBezTo>
                        <a:cubicBezTo>
                          <a:pt x="269" y="142"/>
                          <a:pt x="269" y="142"/>
                          <a:pt x="269" y="142"/>
                        </a:cubicBezTo>
                        <a:cubicBezTo>
                          <a:pt x="269" y="142"/>
                          <a:pt x="269" y="142"/>
                          <a:pt x="269" y="142"/>
                        </a:cubicBezTo>
                        <a:cubicBezTo>
                          <a:pt x="269" y="142"/>
                          <a:pt x="269" y="142"/>
                          <a:pt x="269" y="142"/>
                        </a:cubicBezTo>
                        <a:cubicBezTo>
                          <a:pt x="269" y="142"/>
                          <a:pt x="269" y="142"/>
                          <a:pt x="269" y="142"/>
                        </a:cubicBezTo>
                        <a:cubicBezTo>
                          <a:pt x="269" y="142"/>
                          <a:pt x="269" y="142"/>
                          <a:pt x="269" y="142"/>
                        </a:cubicBezTo>
                        <a:cubicBezTo>
                          <a:pt x="269" y="142"/>
                          <a:pt x="269" y="142"/>
                          <a:pt x="269" y="142"/>
                        </a:cubicBezTo>
                        <a:cubicBezTo>
                          <a:pt x="270" y="142"/>
                          <a:pt x="270" y="142"/>
                          <a:pt x="270" y="142"/>
                        </a:cubicBezTo>
                        <a:cubicBezTo>
                          <a:pt x="270" y="142"/>
                          <a:pt x="270" y="142"/>
                          <a:pt x="270" y="142"/>
                        </a:cubicBezTo>
                        <a:cubicBezTo>
                          <a:pt x="270" y="142"/>
                          <a:pt x="270" y="142"/>
                          <a:pt x="270" y="142"/>
                        </a:cubicBezTo>
                        <a:cubicBezTo>
                          <a:pt x="270" y="143"/>
                          <a:pt x="270" y="143"/>
                          <a:pt x="270" y="143"/>
                        </a:cubicBezTo>
                        <a:cubicBezTo>
                          <a:pt x="270" y="143"/>
                          <a:pt x="270" y="143"/>
                          <a:pt x="270" y="143"/>
                        </a:cubicBezTo>
                        <a:cubicBezTo>
                          <a:pt x="270" y="143"/>
                          <a:pt x="270" y="143"/>
                          <a:pt x="270" y="143"/>
                        </a:cubicBezTo>
                        <a:cubicBezTo>
                          <a:pt x="270" y="143"/>
                          <a:pt x="270" y="143"/>
                          <a:pt x="270" y="143"/>
                        </a:cubicBezTo>
                        <a:cubicBezTo>
                          <a:pt x="270" y="143"/>
                          <a:pt x="270" y="143"/>
                          <a:pt x="270" y="143"/>
                        </a:cubicBezTo>
                        <a:cubicBezTo>
                          <a:pt x="270" y="143"/>
                          <a:pt x="270" y="143"/>
                          <a:pt x="270" y="143"/>
                        </a:cubicBezTo>
                        <a:cubicBezTo>
                          <a:pt x="271" y="144"/>
                          <a:pt x="271" y="144"/>
                          <a:pt x="271" y="144"/>
                        </a:cubicBezTo>
                        <a:cubicBezTo>
                          <a:pt x="271" y="144"/>
                          <a:pt x="271" y="144"/>
                          <a:pt x="271" y="144"/>
                        </a:cubicBezTo>
                        <a:cubicBezTo>
                          <a:pt x="271" y="144"/>
                          <a:pt x="271" y="144"/>
                          <a:pt x="271" y="144"/>
                        </a:cubicBezTo>
                        <a:cubicBezTo>
                          <a:pt x="271" y="144"/>
                          <a:pt x="271" y="144"/>
                          <a:pt x="271" y="144"/>
                        </a:cubicBezTo>
                        <a:cubicBezTo>
                          <a:pt x="271" y="144"/>
                          <a:pt x="271" y="144"/>
                          <a:pt x="271" y="144"/>
                        </a:cubicBezTo>
                        <a:cubicBezTo>
                          <a:pt x="271" y="144"/>
                          <a:pt x="271" y="144"/>
                          <a:pt x="271" y="144"/>
                        </a:cubicBezTo>
                        <a:cubicBezTo>
                          <a:pt x="272" y="144"/>
                          <a:pt x="272" y="144"/>
                          <a:pt x="272" y="144"/>
                        </a:cubicBezTo>
                        <a:cubicBezTo>
                          <a:pt x="272" y="144"/>
                          <a:pt x="272" y="144"/>
                          <a:pt x="272" y="144"/>
                        </a:cubicBezTo>
                        <a:cubicBezTo>
                          <a:pt x="272" y="144"/>
                          <a:pt x="272" y="144"/>
                          <a:pt x="272" y="144"/>
                        </a:cubicBezTo>
                        <a:cubicBezTo>
                          <a:pt x="272" y="144"/>
                          <a:pt x="272" y="144"/>
                          <a:pt x="272" y="144"/>
                        </a:cubicBezTo>
                        <a:cubicBezTo>
                          <a:pt x="272" y="144"/>
                          <a:pt x="272" y="144"/>
                          <a:pt x="272" y="144"/>
                        </a:cubicBezTo>
                        <a:cubicBezTo>
                          <a:pt x="272" y="144"/>
                          <a:pt x="272" y="144"/>
                          <a:pt x="272" y="144"/>
                        </a:cubicBezTo>
                        <a:cubicBezTo>
                          <a:pt x="272" y="144"/>
                          <a:pt x="272" y="144"/>
                          <a:pt x="272" y="144"/>
                        </a:cubicBezTo>
                        <a:cubicBezTo>
                          <a:pt x="272" y="145"/>
                          <a:pt x="272" y="145"/>
                          <a:pt x="272" y="145"/>
                        </a:cubicBezTo>
                        <a:cubicBezTo>
                          <a:pt x="272" y="145"/>
                          <a:pt x="272" y="145"/>
                          <a:pt x="272" y="145"/>
                        </a:cubicBezTo>
                        <a:cubicBezTo>
                          <a:pt x="272" y="145"/>
                          <a:pt x="272" y="145"/>
                          <a:pt x="272" y="145"/>
                        </a:cubicBezTo>
                        <a:cubicBezTo>
                          <a:pt x="272" y="145"/>
                          <a:pt x="272" y="145"/>
                          <a:pt x="272" y="145"/>
                        </a:cubicBezTo>
                        <a:cubicBezTo>
                          <a:pt x="272" y="145"/>
                          <a:pt x="272" y="145"/>
                          <a:pt x="272" y="145"/>
                        </a:cubicBezTo>
                        <a:cubicBezTo>
                          <a:pt x="272" y="145"/>
                          <a:pt x="272" y="145"/>
                          <a:pt x="272" y="145"/>
                        </a:cubicBezTo>
                        <a:cubicBezTo>
                          <a:pt x="272" y="145"/>
                          <a:pt x="272" y="145"/>
                          <a:pt x="272" y="145"/>
                        </a:cubicBezTo>
                        <a:cubicBezTo>
                          <a:pt x="272" y="145"/>
                          <a:pt x="272" y="145"/>
                          <a:pt x="272" y="145"/>
                        </a:cubicBezTo>
                        <a:cubicBezTo>
                          <a:pt x="272" y="145"/>
                          <a:pt x="272" y="145"/>
                          <a:pt x="272" y="145"/>
                        </a:cubicBezTo>
                        <a:cubicBezTo>
                          <a:pt x="272" y="146"/>
                          <a:pt x="272" y="146"/>
                          <a:pt x="272" y="146"/>
                        </a:cubicBezTo>
                        <a:cubicBezTo>
                          <a:pt x="272" y="146"/>
                          <a:pt x="272" y="146"/>
                          <a:pt x="272" y="146"/>
                        </a:cubicBezTo>
                        <a:cubicBezTo>
                          <a:pt x="272" y="146"/>
                          <a:pt x="272" y="146"/>
                          <a:pt x="272" y="146"/>
                        </a:cubicBezTo>
                        <a:cubicBezTo>
                          <a:pt x="272" y="146"/>
                          <a:pt x="272" y="146"/>
                          <a:pt x="272" y="146"/>
                        </a:cubicBezTo>
                        <a:cubicBezTo>
                          <a:pt x="272" y="146"/>
                          <a:pt x="272" y="146"/>
                          <a:pt x="272" y="146"/>
                        </a:cubicBezTo>
                        <a:cubicBezTo>
                          <a:pt x="272" y="146"/>
                          <a:pt x="272" y="146"/>
                          <a:pt x="272" y="146"/>
                        </a:cubicBezTo>
                        <a:cubicBezTo>
                          <a:pt x="272" y="147"/>
                          <a:pt x="272" y="147"/>
                          <a:pt x="272" y="147"/>
                        </a:cubicBezTo>
                        <a:cubicBezTo>
                          <a:pt x="272" y="147"/>
                          <a:pt x="272" y="147"/>
                          <a:pt x="272" y="147"/>
                        </a:cubicBezTo>
                        <a:cubicBezTo>
                          <a:pt x="272" y="147"/>
                          <a:pt x="272" y="147"/>
                          <a:pt x="272" y="147"/>
                        </a:cubicBezTo>
                        <a:cubicBezTo>
                          <a:pt x="272" y="147"/>
                          <a:pt x="272" y="147"/>
                          <a:pt x="272" y="147"/>
                        </a:cubicBezTo>
                        <a:cubicBezTo>
                          <a:pt x="272" y="147"/>
                          <a:pt x="272" y="147"/>
                          <a:pt x="272" y="147"/>
                        </a:cubicBezTo>
                        <a:cubicBezTo>
                          <a:pt x="272" y="147"/>
                          <a:pt x="272" y="147"/>
                          <a:pt x="272" y="147"/>
                        </a:cubicBezTo>
                        <a:cubicBezTo>
                          <a:pt x="272" y="147"/>
                          <a:pt x="272" y="147"/>
                          <a:pt x="272" y="147"/>
                        </a:cubicBezTo>
                        <a:cubicBezTo>
                          <a:pt x="272" y="148"/>
                          <a:pt x="272" y="148"/>
                          <a:pt x="272" y="148"/>
                        </a:cubicBezTo>
                        <a:cubicBezTo>
                          <a:pt x="272" y="148"/>
                          <a:pt x="272" y="148"/>
                          <a:pt x="272" y="148"/>
                        </a:cubicBezTo>
                        <a:cubicBezTo>
                          <a:pt x="272" y="148"/>
                          <a:pt x="272" y="148"/>
                          <a:pt x="272" y="148"/>
                        </a:cubicBezTo>
                        <a:cubicBezTo>
                          <a:pt x="273" y="148"/>
                          <a:pt x="273" y="148"/>
                          <a:pt x="273" y="148"/>
                        </a:cubicBezTo>
                        <a:cubicBezTo>
                          <a:pt x="273" y="148"/>
                          <a:pt x="273" y="148"/>
                          <a:pt x="273" y="148"/>
                        </a:cubicBezTo>
                        <a:cubicBezTo>
                          <a:pt x="273" y="148"/>
                          <a:pt x="273" y="148"/>
                          <a:pt x="273" y="148"/>
                        </a:cubicBezTo>
                        <a:cubicBezTo>
                          <a:pt x="273" y="148"/>
                          <a:pt x="273" y="148"/>
                          <a:pt x="273" y="148"/>
                        </a:cubicBezTo>
                        <a:cubicBezTo>
                          <a:pt x="273" y="149"/>
                          <a:pt x="273" y="149"/>
                          <a:pt x="273" y="149"/>
                        </a:cubicBezTo>
                        <a:cubicBezTo>
                          <a:pt x="273" y="149"/>
                          <a:pt x="273" y="149"/>
                          <a:pt x="273" y="149"/>
                        </a:cubicBezTo>
                        <a:cubicBezTo>
                          <a:pt x="273" y="149"/>
                          <a:pt x="273" y="149"/>
                          <a:pt x="273" y="149"/>
                        </a:cubicBezTo>
                        <a:cubicBezTo>
                          <a:pt x="273" y="149"/>
                          <a:pt x="273" y="149"/>
                          <a:pt x="273" y="149"/>
                        </a:cubicBezTo>
                        <a:cubicBezTo>
                          <a:pt x="273" y="149"/>
                          <a:pt x="273" y="149"/>
                          <a:pt x="273" y="149"/>
                        </a:cubicBezTo>
                        <a:cubicBezTo>
                          <a:pt x="273" y="149"/>
                          <a:pt x="273" y="149"/>
                          <a:pt x="273" y="149"/>
                        </a:cubicBezTo>
                        <a:cubicBezTo>
                          <a:pt x="272" y="149"/>
                          <a:pt x="272" y="149"/>
                          <a:pt x="272" y="149"/>
                        </a:cubicBezTo>
                        <a:cubicBezTo>
                          <a:pt x="272" y="149"/>
                          <a:pt x="272" y="149"/>
                          <a:pt x="272" y="149"/>
                        </a:cubicBezTo>
                        <a:cubicBezTo>
                          <a:pt x="272" y="150"/>
                          <a:pt x="272" y="150"/>
                          <a:pt x="272" y="150"/>
                        </a:cubicBezTo>
                        <a:cubicBezTo>
                          <a:pt x="272" y="150"/>
                          <a:pt x="272" y="150"/>
                          <a:pt x="272" y="150"/>
                        </a:cubicBezTo>
                        <a:cubicBezTo>
                          <a:pt x="272" y="150"/>
                          <a:pt x="272" y="150"/>
                          <a:pt x="272" y="150"/>
                        </a:cubicBezTo>
                        <a:cubicBezTo>
                          <a:pt x="272" y="150"/>
                          <a:pt x="272" y="150"/>
                          <a:pt x="272" y="150"/>
                        </a:cubicBezTo>
                        <a:cubicBezTo>
                          <a:pt x="272" y="150"/>
                          <a:pt x="272" y="150"/>
                          <a:pt x="272" y="150"/>
                        </a:cubicBezTo>
                        <a:cubicBezTo>
                          <a:pt x="272" y="150"/>
                          <a:pt x="272" y="150"/>
                          <a:pt x="272" y="150"/>
                        </a:cubicBezTo>
                        <a:cubicBezTo>
                          <a:pt x="272" y="150"/>
                          <a:pt x="272" y="150"/>
                          <a:pt x="272" y="150"/>
                        </a:cubicBezTo>
                        <a:cubicBezTo>
                          <a:pt x="273" y="151"/>
                          <a:pt x="273" y="151"/>
                          <a:pt x="273" y="151"/>
                        </a:cubicBezTo>
                        <a:cubicBezTo>
                          <a:pt x="273" y="151"/>
                          <a:pt x="273" y="151"/>
                          <a:pt x="273" y="151"/>
                        </a:cubicBezTo>
                        <a:cubicBezTo>
                          <a:pt x="273" y="151"/>
                          <a:pt x="273" y="151"/>
                          <a:pt x="273" y="151"/>
                        </a:cubicBezTo>
                        <a:cubicBezTo>
                          <a:pt x="273" y="151"/>
                          <a:pt x="273" y="151"/>
                          <a:pt x="273" y="151"/>
                        </a:cubicBezTo>
                        <a:cubicBezTo>
                          <a:pt x="273" y="151"/>
                          <a:pt x="273" y="151"/>
                          <a:pt x="273" y="151"/>
                        </a:cubicBezTo>
                        <a:cubicBezTo>
                          <a:pt x="272" y="152"/>
                          <a:pt x="272" y="152"/>
                          <a:pt x="272" y="152"/>
                        </a:cubicBezTo>
                        <a:cubicBezTo>
                          <a:pt x="272" y="152"/>
                          <a:pt x="272" y="152"/>
                          <a:pt x="272" y="152"/>
                        </a:cubicBezTo>
                        <a:cubicBezTo>
                          <a:pt x="272" y="152"/>
                          <a:pt x="272" y="152"/>
                          <a:pt x="272" y="152"/>
                        </a:cubicBezTo>
                        <a:cubicBezTo>
                          <a:pt x="272" y="152"/>
                          <a:pt x="272" y="152"/>
                          <a:pt x="272" y="152"/>
                        </a:cubicBezTo>
                        <a:cubicBezTo>
                          <a:pt x="272" y="152"/>
                          <a:pt x="272" y="152"/>
                          <a:pt x="272" y="152"/>
                        </a:cubicBezTo>
                        <a:cubicBezTo>
                          <a:pt x="272" y="152"/>
                          <a:pt x="272" y="152"/>
                          <a:pt x="272" y="152"/>
                        </a:cubicBezTo>
                        <a:cubicBezTo>
                          <a:pt x="273" y="152"/>
                          <a:pt x="273" y="152"/>
                          <a:pt x="273" y="152"/>
                        </a:cubicBezTo>
                        <a:cubicBezTo>
                          <a:pt x="273" y="152"/>
                          <a:pt x="273" y="152"/>
                          <a:pt x="273" y="152"/>
                        </a:cubicBezTo>
                        <a:cubicBezTo>
                          <a:pt x="273" y="152"/>
                          <a:pt x="273" y="152"/>
                          <a:pt x="273" y="152"/>
                        </a:cubicBezTo>
                        <a:cubicBezTo>
                          <a:pt x="273" y="152"/>
                          <a:pt x="273" y="152"/>
                          <a:pt x="273" y="152"/>
                        </a:cubicBezTo>
                        <a:cubicBezTo>
                          <a:pt x="273" y="152"/>
                          <a:pt x="273" y="152"/>
                          <a:pt x="273" y="152"/>
                        </a:cubicBezTo>
                        <a:cubicBezTo>
                          <a:pt x="273" y="153"/>
                          <a:pt x="273" y="153"/>
                          <a:pt x="273" y="153"/>
                        </a:cubicBezTo>
                        <a:cubicBezTo>
                          <a:pt x="273" y="153"/>
                          <a:pt x="273" y="153"/>
                          <a:pt x="273" y="153"/>
                        </a:cubicBezTo>
                        <a:cubicBezTo>
                          <a:pt x="273" y="153"/>
                          <a:pt x="273" y="153"/>
                          <a:pt x="273" y="153"/>
                        </a:cubicBezTo>
                        <a:cubicBezTo>
                          <a:pt x="273" y="153"/>
                          <a:pt x="273" y="153"/>
                          <a:pt x="273" y="153"/>
                        </a:cubicBezTo>
                        <a:cubicBezTo>
                          <a:pt x="274" y="153"/>
                          <a:pt x="274" y="153"/>
                          <a:pt x="274" y="153"/>
                        </a:cubicBezTo>
                        <a:cubicBezTo>
                          <a:pt x="274" y="153"/>
                          <a:pt x="274" y="153"/>
                          <a:pt x="274" y="153"/>
                        </a:cubicBezTo>
                        <a:cubicBezTo>
                          <a:pt x="274" y="153"/>
                          <a:pt x="274" y="153"/>
                          <a:pt x="274" y="153"/>
                        </a:cubicBezTo>
                        <a:cubicBezTo>
                          <a:pt x="274" y="153"/>
                          <a:pt x="274" y="153"/>
                          <a:pt x="274" y="153"/>
                        </a:cubicBezTo>
                        <a:cubicBezTo>
                          <a:pt x="274" y="153"/>
                          <a:pt x="274" y="153"/>
                          <a:pt x="274" y="153"/>
                        </a:cubicBezTo>
                        <a:cubicBezTo>
                          <a:pt x="274" y="153"/>
                          <a:pt x="274" y="153"/>
                          <a:pt x="274" y="153"/>
                        </a:cubicBezTo>
                        <a:cubicBezTo>
                          <a:pt x="274" y="154"/>
                          <a:pt x="274" y="154"/>
                          <a:pt x="274" y="154"/>
                        </a:cubicBezTo>
                        <a:cubicBezTo>
                          <a:pt x="274" y="154"/>
                          <a:pt x="274" y="154"/>
                          <a:pt x="274" y="154"/>
                        </a:cubicBezTo>
                        <a:cubicBezTo>
                          <a:pt x="274" y="154"/>
                          <a:pt x="274" y="154"/>
                          <a:pt x="274" y="154"/>
                        </a:cubicBezTo>
                        <a:cubicBezTo>
                          <a:pt x="274" y="154"/>
                          <a:pt x="274" y="154"/>
                          <a:pt x="274" y="154"/>
                        </a:cubicBezTo>
                        <a:cubicBezTo>
                          <a:pt x="274" y="154"/>
                          <a:pt x="274" y="154"/>
                          <a:pt x="274" y="154"/>
                        </a:cubicBezTo>
                        <a:cubicBezTo>
                          <a:pt x="274" y="154"/>
                          <a:pt x="274" y="154"/>
                          <a:pt x="274" y="154"/>
                        </a:cubicBezTo>
                        <a:cubicBezTo>
                          <a:pt x="274" y="154"/>
                          <a:pt x="274" y="154"/>
                          <a:pt x="274" y="154"/>
                        </a:cubicBezTo>
                        <a:cubicBezTo>
                          <a:pt x="274" y="154"/>
                          <a:pt x="274" y="154"/>
                          <a:pt x="274" y="154"/>
                        </a:cubicBezTo>
                        <a:cubicBezTo>
                          <a:pt x="274" y="155"/>
                          <a:pt x="274" y="155"/>
                          <a:pt x="274" y="155"/>
                        </a:cubicBezTo>
                        <a:cubicBezTo>
                          <a:pt x="274" y="155"/>
                          <a:pt x="274" y="155"/>
                          <a:pt x="274" y="155"/>
                        </a:cubicBezTo>
                        <a:cubicBezTo>
                          <a:pt x="274" y="155"/>
                          <a:pt x="274" y="155"/>
                          <a:pt x="274" y="155"/>
                        </a:cubicBezTo>
                        <a:cubicBezTo>
                          <a:pt x="274" y="155"/>
                          <a:pt x="274" y="155"/>
                          <a:pt x="274" y="155"/>
                        </a:cubicBezTo>
                        <a:cubicBezTo>
                          <a:pt x="274" y="155"/>
                          <a:pt x="274" y="155"/>
                          <a:pt x="274" y="155"/>
                        </a:cubicBezTo>
                        <a:cubicBezTo>
                          <a:pt x="274" y="155"/>
                          <a:pt x="274" y="155"/>
                          <a:pt x="274" y="155"/>
                        </a:cubicBezTo>
                        <a:cubicBezTo>
                          <a:pt x="274" y="155"/>
                          <a:pt x="274" y="155"/>
                          <a:pt x="274" y="155"/>
                        </a:cubicBezTo>
                        <a:cubicBezTo>
                          <a:pt x="274" y="155"/>
                          <a:pt x="274" y="155"/>
                          <a:pt x="274" y="155"/>
                        </a:cubicBezTo>
                        <a:cubicBezTo>
                          <a:pt x="274" y="155"/>
                          <a:pt x="274" y="155"/>
                          <a:pt x="274" y="155"/>
                        </a:cubicBezTo>
                        <a:cubicBezTo>
                          <a:pt x="274" y="156"/>
                          <a:pt x="274" y="156"/>
                          <a:pt x="274" y="156"/>
                        </a:cubicBezTo>
                        <a:cubicBezTo>
                          <a:pt x="275" y="156"/>
                          <a:pt x="275" y="156"/>
                          <a:pt x="275" y="156"/>
                        </a:cubicBezTo>
                        <a:cubicBezTo>
                          <a:pt x="275" y="156"/>
                          <a:pt x="275" y="156"/>
                          <a:pt x="275" y="156"/>
                        </a:cubicBezTo>
                        <a:cubicBezTo>
                          <a:pt x="275" y="156"/>
                          <a:pt x="275" y="156"/>
                          <a:pt x="275" y="156"/>
                        </a:cubicBezTo>
                        <a:cubicBezTo>
                          <a:pt x="275" y="156"/>
                          <a:pt x="275" y="156"/>
                          <a:pt x="275" y="156"/>
                        </a:cubicBezTo>
                        <a:cubicBezTo>
                          <a:pt x="275" y="156"/>
                          <a:pt x="275" y="156"/>
                          <a:pt x="275" y="156"/>
                        </a:cubicBezTo>
                        <a:cubicBezTo>
                          <a:pt x="275" y="156"/>
                          <a:pt x="275" y="156"/>
                          <a:pt x="275" y="156"/>
                        </a:cubicBezTo>
                        <a:cubicBezTo>
                          <a:pt x="275" y="157"/>
                          <a:pt x="275" y="157"/>
                          <a:pt x="275" y="157"/>
                        </a:cubicBezTo>
                        <a:cubicBezTo>
                          <a:pt x="276" y="157"/>
                          <a:pt x="276" y="157"/>
                          <a:pt x="276" y="157"/>
                        </a:cubicBezTo>
                        <a:cubicBezTo>
                          <a:pt x="276" y="157"/>
                          <a:pt x="276" y="157"/>
                          <a:pt x="276" y="157"/>
                        </a:cubicBezTo>
                        <a:cubicBezTo>
                          <a:pt x="276" y="157"/>
                          <a:pt x="276" y="157"/>
                          <a:pt x="276" y="157"/>
                        </a:cubicBezTo>
                        <a:cubicBezTo>
                          <a:pt x="276" y="156"/>
                          <a:pt x="276" y="156"/>
                          <a:pt x="276" y="156"/>
                        </a:cubicBezTo>
                        <a:cubicBezTo>
                          <a:pt x="276" y="156"/>
                          <a:pt x="276" y="156"/>
                          <a:pt x="276" y="156"/>
                        </a:cubicBezTo>
                        <a:cubicBezTo>
                          <a:pt x="276" y="156"/>
                          <a:pt x="276" y="156"/>
                          <a:pt x="276" y="156"/>
                        </a:cubicBezTo>
                        <a:cubicBezTo>
                          <a:pt x="277" y="156"/>
                          <a:pt x="277" y="156"/>
                          <a:pt x="277" y="156"/>
                        </a:cubicBezTo>
                        <a:cubicBezTo>
                          <a:pt x="277" y="156"/>
                          <a:pt x="277" y="156"/>
                          <a:pt x="277" y="156"/>
                        </a:cubicBezTo>
                        <a:cubicBezTo>
                          <a:pt x="277" y="156"/>
                          <a:pt x="277" y="156"/>
                          <a:pt x="277" y="156"/>
                        </a:cubicBezTo>
                        <a:cubicBezTo>
                          <a:pt x="277" y="156"/>
                          <a:pt x="277" y="156"/>
                          <a:pt x="277" y="156"/>
                        </a:cubicBezTo>
                        <a:cubicBezTo>
                          <a:pt x="277" y="156"/>
                          <a:pt x="277" y="156"/>
                          <a:pt x="277" y="156"/>
                        </a:cubicBezTo>
                        <a:cubicBezTo>
                          <a:pt x="277" y="156"/>
                          <a:pt x="277" y="156"/>
                          <a:pt x="277" y="156"/>
                        </a:cubicBezTo>
                        <a:cubicBezTo>
                          <a:pt x="277" y="156"/>
                          <a:pt x="277" y="156"/>
                          <a:pt x="277" y="156"/>
                        </a:cubicBezTo>
                        <a:cubicBezTo>
                          <a:pt x="277" y="156"/>
                          <a:pt x="277" y="156"/>
                          <a:pt x="277" y="156"/>
                        </a:cubicBezTo>
                        <a:cubicBezTo>
                          <a:pt x="278" y="156"/>
                          <a:pt x="278" y="156"/>
                          <a:pt x="278" y="156"/>
                        </a:cubicBezTo>
                        <a:cubicBezTo>
                          <a:pt x="278" y="156"/>
                          <a:pt x="278" y="156"/>
                          <a:pt x="278" y="156"/>
                        </a:cubicBezTo>
                        <a:cubicBezTo>
                          <a:pt x="278" y="157"/>
                          <a:pt x="278" y="157"/>
                          <a:pt x="278" y="157"/>
                        </a:cubicBezTo>
                        <a:cubicBezTo>
                          <a:pt x="278" y="157"/>
                          <a:pt x="278" y="157"/>
                          <a:pt x="278" y="157"/>
                        </a:cubicBezTo>
                        <a:cubicBezTo>
                          <a:pt x="278" y="157"/>
                          <a:pt x="278" y="157"/>
                          <a:pt x="278" y="157"/>
                        </a:cubicBezTo>
                        <a:cubicBezTo>
                          <a:pt x="278" y="157"/>
                          <a:pt x="278" y="157"/>
                          <a:pt x="278" y="157"/>
                        </a:cubicBezTo>
                        <a:cubicBezTo>
                          <a:pt x="278" y="157"/>
                          <a:pt x="278" y="157"/>
                          <a:pt x="278" y="157"/>
                        </a:cubicBezTo>
                        <a:cubicBezTo>
                          <a:pt x="278" y="157"/>
                          <a:pt x="278" y="157"/>
                          <a:pt x="278" y="157"/>
                        </a:cubicBezTo>
                        <a:cubicBezTo>
                          <a:pt x="278" y="157"/>
                          <a:pt x="278" y="157"/>
                          <a:pt x="278" y="157"/>
                        </a:cubicBezTo>
                        <a:cubicBezTo>
                          <a:pt x="278" y="157"/>
                          <a:pt x="278" y="157"/>
                          <a:pt x="278" y="157"/>
                        </a:cubicBezTo>
                        <a:cubicBezTo>
                          <a:pt x="278" y="158"/>
                          <a:pt x="278" y="158"/>
                          <a:pt x="278" y="158"/>
                        </a:cubicBezTo>
                        <a:cubicBezTo>
                          <a:pt x="278" y="158"/>
                          <a:pt x="278" y="158"/>
                          <a:pt x="278" y="158"/>
                        </a:cubicBezTo>
                        <a:cubicBezTo>
                          <a:pt x="278" y="158"/>
                          <a:pt x="278" y="158"/>
                          <a:pt x="278" y="158"/>
                        </a:cubicBezTo>
                        <a:cubicBezTo>
                          <a:pt x="278" y="158"/>
                          <a:pt x="278" y="158"/>
                          <a:pt x="278" y="158"/>
                        </a:cubicBezTo>
                        <a:cubicBezTo>
                          <a:pt x="279" y="158"/>
                          <a:pt x="279" y="158"/>
                          <a:pt x="279" y="158"/>
                        </a:cubicBezTo>
                        <a:cubicBezTo>
                          <a:pt x="279" y="158"/>
                          <a:pt x="279" y="158"/>
                          <a:pt x="279" y="158"/>
                        </a:cubicBezTo>
                        <a:cubicBezTo>
                          <a:pt x="279" y="158"/>
                          <a:pt x="279" y="158"/>
                          <a:pt x="279" y="158"/>
                        </a:cubicBezTo>
                        <a:cubicBezTo>
                          <a:pt x="278" y="158"/>
                          <a:pt x="278" y="158"/>
                          <a:pt x="278" y="158"/>
                        </a:cubicBezTo>
                        <a:cubicBezTo>
                          <a:pt x="278" y="158"/>
                          <a:pt x="278" y="158"/>
                          <a:pt x="278" y="158"/>
                        </a:cubicBezTo>
                        <a:cubicBezTo>
                          <a:pt x="278" y="158"/>
                          <a:pt x="278" y="158"/>
                          <a:pt x="278" y="158"/>
                        </a:cubicBezTo>
                        <a:cubicBezTo>
                          <a:pt x="278" y="159"/>
                          <a:pt x="278" y="159"/>
                          <a:pt x="278" y="159"/>
                        </a:cubicBezTo>
                        <a:cubicBezTo>
                          <a:pt x="279" y="159"/>
                          <a:pt x="279" y="159"/>
                          <a:pt x="279" y="159"/>
                        </a:cubicBezTo>
                        <a:cubicBezTo>
                          <a:pt x="279" y="159"/>
                          <a:pt x="279" y="159"/>
                          <a:pt x="279" y="159"/>
                        </a:cubicBezTo>
                        <a:cubicBezTo>
                          <a:pt x="279" y="159"/>
                          <a:pt x="279" y="159"/>
                          <a:pt x="279" y="159"/>
                        </a:cubicBezTo>
                        <a:cubicBezTo>
                          <a:pt x="279" y="159"/>
                          <a:pt x="279" y="159"/>
                          <a:pt x="279" y="159"/>
                        </a:cubicBezTo>
                        <a:cubicBezTo>
                          <a:pt x="279" y="159"/>
                          <a:pt x="279" y="159"/>
                          <a:pt x="279" y="159"/>
                        </a:cubicBezTo>
                        <a:cubicBezTo>
                          <a:pt x="279" y="159"/>
                          <a:pt x="279" y="159"/>
                          <a:pt x="279" y="159"/>
                        </a:cubicBezTo>
                        <a:cubicBezTo>
                          <a:pt x="280" y="159"/>
                          <a:pt x="280" y="159"/>
                          <a:pt x="280" y="159"/>
                        </a:cubicBezTo>
                        <a:cubicBezTo>
                          <a:pt x="280" y="159"/>
                          <a:pt x="280" y="159"/>
                          <a:pt x="280" y="159"/>
                        </a:cubicBezTo>
                        <a:cubicBezTo>
                          <a:pt x="280" y="160"/>
                          <a:pt x="280" y="160"/>
                          <a:pt x="280" y="160"/>
                        </a:cubicBezTo>
                        <a:cubicBezTo>
                          <a:pt x="280" y="160"/>
                          <a:pt x="280" y="160"/>
                          <a:pt x="280" y="160"/>
                        </a:cubicBezTo>
                        <a:cubicBezTo>
                          <a:pt x="280" y="160"/>
                          <a:pt x="280" y="160"/>
                          <a:pt x="280" y="160"/>
                        </a:cubicBezTo>
                        <a:cubicBezTo>
                          <a:pt x="280" y="160"/>
                          <a:pt x="280" y="160"/>
                          <a:pt x="280" y="160"/>
                        </a:cubicBezTo>
                        <a:cubicBezTo>
                          <a:pt x="280" y="160"/>
                          <a:pt x="280" y="160"/>
                          <a:pt x="280" y="160"/>
                        </a:cubicBezTo>
                        <a:cubicBezTo>
                          <a:pt x="280" y="160"/>
                          <a:pt x="280" y="160"/>
                          <a:pt x="280" y="160"/>
                        </a:cubicBezTo>
                        <a:cubicBezTo>
                          <a:pt x="280" y="160"/>
                          <a:pt x="280" y="160"/>
                          <a:pt x="280" y="160"/>
                        </a:cubicBezTo>
                        <a:cubicBezTo>
                          <a:pt x="280" y="160"/>
                          <a:pt x="280" y="160"/>
                          <a:pt x="280" y="160"/>
                        </a:cubicBezTo>
                        <a:cubicBezTo>
                          <a:pt x="280" y="160"/>
                          <a:pt x="280" y="160"/>
                          <a:pt x="280" y="160"/>
                        </a:cubicBezTo>
                        <a:cubicBezTo>
                          <a:pt x="280" y="161"/>
                          <a:pt x="280" y="161"/>
                          <a:pt x="280" y="161"/>
                        </a:cubicBezTo>
                        <a:cubicBezTo>
                          <a:pt x="280" y="161"/>
                          <a:pt x="280" y="161"/>
                          <a:pt x="280" y="161"/>
                        </a:cubicBezTo>
                        <a:cubicBezTo>
                          <a:pt x="280" y="161"/>
                          <a:pt x="280" y="161"/>
                          <a:pt x="280" y="161"/>
                        </a:cubicBezTo>
                        <a:cubicBezTo>
                          <a:pt x="280" y="161"/>
                          <a:pt x="280" y="161"/>
                          <a:pt x="280" y="161"/>
                        </a:cubicBezTo>
                        <a:cubicBezTo>
                          <a:pt x="280" y="161"/>
                          <a:pt x="280" y="161"/>
                          <a:pt x="280" y="161"/>
                        </a:cubicBezTo>
                        <a:cubicBezTo>
                          <a:pt x="280" y="161"/>
                          <a:pt x="280" y="161"/>
                          <a:pt x="280" y="161"/>
                        </a:cubicBezTo>
                        <a:cubicBezTo>
                          <a:pt x="280" y="161"/>
                          <a:pt x="280" y="161"/>
                          <a:pt x="280" y="161"/>
                        </a:cubicBezTo>
                        <a:cubicBezTo>
                          <a:pt x="280" y="161"/>
                          <a:pt x="280" y="161"/>
                          <a:pt x="280" y="161"/>
                        </a:cubicBezTo>
                        <a:cubicBezTo>
                          <a:pt x="280" y="162"/>
                          <a:pt x="280" y="162"/>
                          <a:pt x="280" y="162"/>
                        </a:cubicBezTo>
                        <a:cubicBezTo>
                          <a:pt x="280" y="162"/>
                          <a:pt x="280" y="162"/>
                          <a:pt x="280" y="162"/>
                        </a:cubicBezTo>
                        <a:cubicBezTo>
                          <a:pt x="280" y="162"/>
                          <a:pt x="280" y="162"/>
                          <a:pt x="280" y="162"/>
                        </a:cubicBezTo>
                        <a:cubicBezTo>
                          <a:pt x="280" y="162"/>
                          <a:pt x="280" y="162"/>
                          <a:pt x="280" y="162"/>
                        </a:cubicBezTo>
                        <a:cubicBezTo>
                          <a:pt x="280" y="162"/>
                          <a:pt x="280" y="162"/>
                          <a:pt x="280" y="162"/>
                        </a:cubicBezTo>
                        <a:cubicBezTo>
                          <a:pt x="280" y="162"/>
                          <a:pt x="280" y="162"/>
                          <a:pt x="280" y="162"/>
                        </a:cubicBezTo>
                        <a:cubicBezTo>
                          <a:pt x="280" y="162"/>
                          <a:pt x="280" y="162"/>
                          <a:pt x="280" y="162"/>
                        </a:cubicBezTo>
                        <a:cubicBezTo>
                          <a:pt x="280" y="162"/>
                          <a:pt x="280" y="162"/>
                          <a:pt x="280" y="162"/>
                        </a:cubicBezTo>
                        <a:cubicBezTo>
                          <a:pt x="280" y="162"/>
                          <a:pt x="280" y="162"/>
                          <a:pt x="280" y="162"/>
                        </a:cubicBezTo>
                        <a:cubicBezTo>
                          <a:pt x="280" y="162"/>
                          <a:pt x="280" y="162"/>
                          <a:pt x="280" y="162"/>
                        </a:cubicBezTo>
                        <a:cubicBezTo>
                          <a:pt x="280" y="162"/>
                          <a:pt x="280" y="162"/>
                          <a:pt x="280" y="162"/>
                        </a:cubicBezTo>
                        <a:cubicBezTo>
                          <a:pt x="280" y="162"/>
                          <a:pt x="280" y="162"/>
                          <a:pt x="280" y="162"/>
                        </a:cubicBezTo>
                        <a:cubicBezTo>
                          <a:pt x="280" y="162"/>
                          <a:pt x="280" y="162"/>
                          <a:pt x="280" y="162"/>
                        </a:cubicBezTo>
                        <a:cubicBezTo>
                          <a:pt x="281" y="162"/>
                          <a:pt x="281" y="162"/>
                          <a:pt x="281" y="162"/>
                        </a:cubicBezTo>
                        <a:cubicBezTo>
                          <a:pt x="281" y="162"/>
                          <a:pt x="281" y="162"/>
                          <a:pt x="281" y="162"/>
                        </a:cubicBezTo>
                        <a:cubicBezTo>
                          <a:pt x="281" y="163"/>
                          <a:pt x="281" y="163"/>
                          <a:pt x="281" y="163"/>
                        </a:cubicBezTo>
                        <a:cubicBezTo>
                          <a:pt x="281" y="163"/>
                          <a:pt x="281" y="163"/>
                          <a:pt x="281" y="163"/>
                        </a:cubicBezTo>
                        <a:cubicBezTo>
                          <a:pt x="281" y="163"/>
                          <a:pt x="281" y="163"/>
                          <a:pt x="281" y="163"/>
                        </a:cubicBezTo>
                        <a:cubicBezTo>
                          <a:pt x="281" y="163"/>
                          <a:pt x="281" y="163"/>
                          <a:pt x="281" y="163"/>
                        </a:cubicBezTo>
                        <a:cubicBezTo>
                          <a:pt x="281" y="163"/>
                          <a:pt x="281" y="163"/>
                          <a:pt x="281" y="163"/>
                        </a:cubicBezTo>
                        <a:cubicBezTo>
                          <a:pt x="281" y="163"/>
                          <a:pt x="281" y="163"/>
                          <a:pt x="281" y="163"/>
                        </a:cubicBezTo>
                        <a:cubicBezTo>
                          <a:pt x="281" y="163"/>
                          <a:pt x="281" y="163"/>
                          <a:pt x="281" y="163"/>
                        </a:cubicBezTo>
                        <a:cubicBezTo>
                          <a:pt x="281" y="163"/>
                          <a:pt x="281" y="163"/>
                          <a:pt x="281" y="163"/>
                        </a:cubicBezTo>
                        <a:cubicBezTo>
                          <a:pt x="281" y="164"/>
                          <a:pt x="281" y="164"/>
                          <a:pt x="281" y="164"/>
                        </a:cubicBezTo>
                        <a:cubicBezTo>
                          <a:pt x="281" y="164"/>
                          <a:pt x="281" y="164"/>
                          <a:pt x="281" y="164"/>
                        </a:cubicBezTo>
                        <a:cubicBezTo>
                          <a:pt x="281" y="164"/>
                          <a:pt x="281" y="164"/>
                          <a:pt x="281" y="164"/>
                        </a:cubicBezTo>
                        <a:cubicBezTo>
                          <a:pt x="281" y="164"/>
                          <a:pt x="281" y="164"/>
                          <a:pt x="281" y="164"/>
                        </a:cubicBezTo>
                        <a:cubicBezTo>
                          <a:pt x="281" y="164"/>
                          <a:pt x="281" y="164"/>
                          <a:pt x="281" y="164"/>
                        </a:cubicBezTo>
                        <a:cubicBezTo>
                          <a:pt x="281" y="164"/>
                          <a:pt x="281" y="164"/>
                          <a:pt x="281" y="164"/>
                        </a:cubicBezTo>
                        <a:cubicBezTo>
                          <a:pt x="281" y="164"/>
                          <a:pt x="281" y="164"/>
                          <a:pt x="281" y="164"/>
                        </a:cubicBezTo>
                        <a:cubicBezTo>
                          <a:pt x="281" y="165"/>
                          <a:pt x="281" y="165"/>
                          <a:pt x="281" y="165"/>
                        </a:cubicBezTo>
                        <a:cubicBezTo>
                          <a:pt x="281" y="165"/>
                          <a:pt x="281" y="165"/>
                          <a:pt x="281" y="165"/>
                        </a:cubicBezTo>
                        <a:cubicBezTo>
                          <a:pt x="281" y="165"/>
                          <a:pt x="281" y="165"/>
                          <a:pt x="281" y="165"/>
                        </a:cubicBezTo>
                        <a:cubicBezTo>
                          <a:pt x="281" y="165"/>
                          <a:pt x="281" y="165"/>
                          <a:pt x="281" y="165"/>
                        </a:cubicBezTo>
                        <a:cubicBezTo>
                          <a:pt x="282" y="165"/>
                          <a:pt x="282" y="165"/>
                          <a:pt x="282" y="165"/>
                        </a:cubicBezTo>
                        <a:cubicBezTo>
                          <a:pt x="282" y="165"/>
                          <a:pt x="282" y="165"/>
                          <a:pt x="282" y="165"/>
                        </a:cubicBezTo>
                        <a:cubicBezTo>
                          <a:pt x="282" y="165"/>
                          <a:pt x="282" y="165"/>
                          <a:pt x="282" y="165"/>
                        </a:cubicBezTo>
                        <a:cubicBezTo>
                          <a:pt x="282" y="165"/>
                          <a:pt x="282" y="165"/>
                          <a:pt x="282" y="165"/>
                        </a:cubicBezTo>
                        <a:cubicBezTo>
                          <a:pt x="282" y="165"/>
                          <a:pt x="282" y="165"/>
                          <a:pt x="282" y="165"/>
                        </a:cubicBezTo>
                        <a:cubicBezTo>
                          <a:pt x="282" y="165"/>
                          <a:pt x="282" y="165"/>
                          <a:pt x="282" y="165"/>
                        </a:cubicBezTo>
                        <a:cubicBezTo>
                          <a:pt x="282" y="165"/>
                          <a:pt x="282" y="165"/>
                          <a:pt x="282" y="165"/>
                        </a:cubicBezTo>
                        <a:cubicBezTo>
                          <a:pt x="282" y="165"/>
                          <a:pt x="282" y="165"/>
                          <a:pt x="282" y="165"/>
                        </a:cubicBezTo>
                        <a:cubicBezTo>
                          <a:pt x="282" y="165"/>
                          <a:pt x="282" y="165"/>
                          <a:pt x="282" y="165"/>
                        </a:cubicBezTo>
                        <a:cubicBezTo>
                          <a:pt x="282" y="165"/>
                          <a:pt x="282" y="165"/>
                          <a:pt x="282" y="165"/>
                        </a:cubicBezTo>
                        <a:cubicBezTo>
                          <a:pt x="283" y="165"/>
                          <a:pt x="283" y="165"/>
                          <a:pt x="283" y="165"/>
                        </a:cubicBezTo>
                        <a:cubicBezTo>
                          <a:pt x="283" y="165"/>
                          <a:pt x="283" y="165"/>
                          <a:pt x="283" y="165"/>
                        </a:cubicBezTo>
                        <a:cubicBezTo>
                          <a:pt x="283" y="165"/>
                          <a:pt x="283" y="165"/>
                          <a:pt x="283" y="165"/>
                        </a:cubicBezTo>
                        <a:cubicBezTo>
                          <a:pt x="283" y="165"/>
                          <a:pt x="283" y="165"/>
                          <a:pt x="283" y="165"/>
                        </a:cubicBezTo>
                        <a:cubicBezTo>
                          <a:pt x="283" y="165"/>
                          <a:pt x="283" y="165"/>
                          <a:pt x="283" y="165"/>
                        </a:cubicBezTo>
                        <a:cubicBezTo>
                          <a:pt x="283" y="165"/>
                          <a:pt x="283" y="165"/>
                          <a:pt x="283" y="165"/>
                        </a:cubicBezTo>
                        <a:cubicBezTo>
                          <a:pt x="283" y="166"/>
                          <a:pt x="283" y="166"/>
                          <a:pt x="283" y="166"/>
                        </a:cubicBezTo>
                        <a:cubicBezTo>
                          <a:pt x="284" y="166"/>
                          <a:pt x="284" y="166"/>
                          <a:pt x="284" y="166"/>
                        </a:cubicBezTo>
                        <a:cubicBezTo>
                          <a:pt x="284" y="166"/>
                          <a:pt x="284" y="166"/>
                          <a:pt x="284" y="166"/>
                        </a:cubicBezTo>
                        <a:cubicBezTo>
                          <a:pt x="284" y="166"/>
                          <a:pt x="284" y="166"/>
                          <a:pt x="284" y="166"/>
                        </a:cubicBezTo>
                        <a:cubicBezTo>
                          <a:pt x="284" y="166"/>
                          <a:pt x="284" y="166"/>
                          <a:pt x="284" y="166"/>
                        </a:cubicBezTo>
                        <a:cubicBezTo>
                          <a:pt x="284" y="166"/>
                          <a:pt x="284" y="166"/>
                          <a:pt x="284" y="166"/>
                        </a:cubicBezTo>
                        <a:cubicBezTo>
                          <a:pt x="284" y="166"/>
                          <a:pt x="284" y="166"/>
                          <a:pt x="284" y="166"/>
                        </a:cubicBezTo>
                        <a:cubicBezTo>
                          <a:pt x="284" y="166"/>
                          <a:pt x="284" y="166"/>
                          <a:pt x="284" y="166"/>
                        </a:cubicBezTo>
                        <a:cubicBezTo>
                          <a:pt x="284" y="166"/>
                          <a:pt x="284" y="166"/>
                          <a:pt x="284" y="166"/>
                        </a:cubicBezTo>
                        <a:cubicBezTo>
                          <a:pt x="284" y="166"/>
                          <a:pt x="284" y="166"/>
                          <a:pt x="284" y="166"/>
                        </a:cubicBezTo>
                        <a:cubicBezTo>
                          <a:pt x="285" y="166"/>
                          <a:pt x="285" y="166"/>
                          <a:pt x="285" y="166"/>
                        </a:cubicBezTo>
                        <a:cubicBezTo>
                          <a:pt x="285" y="166"/>
                          <a:pt x="285" y="166"/>
                          <a:pt x="285" y="166"/>
                        </a:cubicBezTo>
                        <a:cubicBezTo>
                          <a:pt x="285" y="166"/>
                          <a:pt x="285" y="166"/>
                          <a:pt x="285" y="166"/>
                        </a:cubicBezTo>
                        <a:cubicBezTo>
                          <a:pt x="285" y="166"/>
                          <a:pt x="285" y="166"/>
                          <a:pt x="285" y="166"/>
                        </a:cubicBezTo>
                        <a:cubicBezTo>
                          <a:pt x="285" y="166"/>
                          <a:pt x="285" y="166"/>
                          <a:pt x="285" y="166"/>
                        </a:cubicBezTo>
                        <a:cubicBezTo>
                          <a:pt x="285" y="166"/>
                          <a:pt x="285" y="166"/>
                          <a:pt x="285" y="166"/>
                        </a:cubicBezTo>
                        <a:cubicBezTo>
                          <a:pt x="285" y="166"/>
                          <a:pt x="285" y="166"/>
                          <a:pt x="285" y="166"/>
                        </a:cubicBezTo>
                        <a:cubicBezTo>
                          <a:pt x="285" y="167"/>
                          <a:pt x="285" y="167"/>
                          <a:pt x="285" y="167"/>
                        </a:cubicBezTo>
                        <a:cubicBezTo>
                          <a:pt x="285" y="167"/>
                          <a:pt x="285" y="167"/>
                          <a:pt x="285" y="167"/>
                        </a:cubicBezTo>
                        <a:cubicBezTo>
                          <a:pt x="285" y="167"/>
                          <a:pt x="285" y="167"/>
                          <a:pt x="285" y="167"/>
                        </a:cubicBezTo>
                        <a:cubicBezTo>
                          <a:pt x="285" y="167"/>
                          <a:pt x="285" y="167"/>
                          <a:pt x="285" y="167"/>
                        </a:cubicBezTo>
                        <a:cubicBezTo>
                          <a:pt x="285" y="167"/>
                          <a:pt x="285" y="167"/>
                          <a:pt x="285" y="167"/>
                        </a:cubicBezTo>
                        <a:cubicBezTo>
                          <a:pt x="285" y="167"/>
                          <a:pt x="285" y="167"/>
                          <a:pt x="285" y="167"/>
                        </a:cubicBezTo>
                        <a:cubicBezTo>
                          <a:pt x="285" y="167"/>
                          <a:pt x="285" y="167"/>
                          <a:pt x="285" y="167"/>
                        </a:cubicBezTo>
                        <a:cubicBezTo>
                          <a:pt x="285" y="167"/>
                          <a:pt x="285" y="167"/>
                          <a:pt x="285" y="167"/>
                        </a:cubicBezTo>
                        <a:cubicBezTo>
                          <a:pt x="285" y="167"/>
                          <a:pt x="285" y="167"/>
                          <a:pt x="285" y="167"/>
                        </a:cubicBezTo>
                        <a:cubicBezTo>
                          <a:pt x="285" y="167"/>
                          <a:pt x="285" y="167"/>
                          <a:pt x="285" y="167"/>
                        </a:cubicBezTo>
                        <a:cubicBezTo>
                          <a:pt x="285" y="168"/>
                          <a:pt x="285" y="168"/>
                          <a:pt x="285" y="168"/>
                        </a:cubicBezTo>
                        <a:cubicBezTo>
                          <a:pt x="285" y="168"/>
                          <a:pt x="285" y="168"/>
                          <a:pt x="285" y="168"/>
                        </a:cubicBezTo>
                        <a:cubicBezTo>
                          <a:pt x="285" y="168"/>
                          <a:pt x="285" y="168"/>
                          <a:pt x="285" y="168"/>
                        </a:cubicBezTo>
                        <a:cubicBezTo>
                          <a:pt x="285" y="168"/>
                          <a:pt x="285" y="168"/>
                          <a:pt x="285" y="168"/>
                        </a:cubicBezTo>
                        <a:cubicBezTo>
                          <a:pt x="285" y="168"/>
                          <a:pt x="285" y="168"/>
                          <a:pt x="285" y="168"/>
                        </a:cubicBezTo>
                        <a:cubicBezTo>
                          <a:pt x="285" y="168"/>
                          <a:pt x="285" y="168"/>
                          <a:pt x="285" y="168"/>
                        </a:cubicBezTo>
                        <a:cubicBezTo>
                          <a:pt x="285" y="168"/>
                          <a:pt x="285" y="168"/>
                          <a:pt x="285" y="168"/>
                        </a:cubicBezTo>
                        <a:cubicBezTo>
                          <a:pt x="285" y="168"/>
                          <a:pt x="285" y="168"/>
                          <a:pt x="285" y="168"/>
                        </a:cubicBezTo>
                        <a:cubicBezTo>
                          <a:pt x="284" y="168"/>
                          <a:pt x="284" y="168"/>
                          <a:pt x="284" y="168"/>
                        </a:cubicBezTo>
                        <a:cubicBezTo>
                          <a:pt x="284" y="168"/>
                          <a:pt x="284" y="168"/>
                          <a:pt x="284" y="168"/>
                        </a:cubicBezTo>
                        <a:cubicBezTo>
                          <a:pt x="284" y="169"/>
                          <a:pt x="284" y="169"/>
                          <a:pt x="284" y="169"/>
                        </a:cubicBezTo>
                        <a:cubicBezTo>
                          <a:pt x="284" y="169"/>
                          <a:pt x="284" y="169"/>
                          <a:pt x="284" y="169"/>
                        </a:cubicBezTo>
                        <a:cubicBezTo>
                          <a:pt x="284" y="169"/>
                          <a:pt x="284" y="169"/>
                          <a:pt x="284" y="169"/>
                        </a:cubicBezTo>
                        <a:cubicBezTo>
                          <a:pt x="284" y="169"/>
                          <a:pt x="284" y="169"/>
                          <a:pt x="284" y="169"/>
                        </a:cubicBezTo>
                        <a:cubicBezTo>
                          <a:pt x="284" y="169"/>
                          <a:pt x="284" y="169"/>
                          <a:pt x="284" y="169"/>
                        </a:cubicBezTo>
                        <a:cubicBezTo>
                          <a:pt x="284" y="169"/>
                          <a:pt x="284" y="169"/>
                          <a:pt x="284" y="169"/>
                        </a:cubicBezTo>
                        <a:cubicBezTo>
                          <a:pt x="284" y="169"/>
                          <a:pt x="284" y="169"/>
                          <a:pt x="284" y="169"/>
                        </a:cubicBezTo>
                        <a:cubicBezTo>
                          <a:pt x="284" y="169"/>
                          <a:pt x="284" y="169"/>
                          <a:pt x="284" y="169"/>
                        </a:cubicBezTo>
                        <a:cubicBezTo>
                          <a:pt x="284" y="169"/>
                          <a:pt x="284" y="169"/>
                          <a:pt x="284" y="169"/>
                        </a:cubicBezTo>
                        <a:cubicBezTo>
                          <a:pt x="284" y="169"/>
                          <a:pt x="284" y="169"/>
                          <a:pt x="284" y="169"/>
                        </a:cubicBezTo>
                        <a:cubicBezTo>
                          <a:pt x="284" y="170"/>
                          <a:pt x="284" y="170"/>
                          <a:pt x="284" y="170"/>
                        </a:cubicBezTo>
                        <a:cubicBezTo>
                          <a:pt x="284" y="170"/>
                          <a:pt x="284" y="170"/>
                          <a:pt x="284" y="170"/>
                        </a:cubicBezTo>
                        <a:cubicBezTo>
                          <a:pt x="284" y="170"/>
                          <a:pt x="284" y="170"/>
                          <a:pt x="284" y="170"/>
                        </a:cubicBezTo>
                        <a:cubicBezTo>
                          <a:pt x="284" y="170"/>
                          <a:pt x="284" y="170"/>
                          <a:pt x="284" y="170"/>
                        </a:cubicBezTo>
                        <a:cubicBezTo>
                          <a:pt x="284" y="170"/>
                          <a:pt x="284" y="170"/>
                          <a:pt x="284" y="170"/>
                        </a:cubicBezTo>
                        <a:cubicBezTo>
                          <a:pt x="285" y="170"/>
                          <a:pt x="285" y="170"/>
                          <a:pt x="285" y="170"/>
                        </a:cubicBezTo>
                        <a:cubicBezTo>
                          <a:pt x="285" y="170"/>
                          <a:pt x="285" y="170"/>
                          <a:pt x="285" y="170"/>
                        </a:cubicBezTo>
                        <a:cubicBezTo>
                          <a:pt x="285" y="170"/>
                          <a:pt x="285" y="170"/>
                          <a:pt x="285" y="170"/>
                        </a:cubicBezTo>
                        <a:cubicBezTo>
                          <a:pt x="285" y="170"/>
                          <a:pt x="285" y="170"/>
                          <a:pt x="285" y="170"/>
                        </a:cubicBezTo>
                        <a:cubicBezTo>
                          <a:pt x="285" y="170"/>
                          <a:pt x="285" y="170"/>
                          <a:pt x="285" y="170"/>
                        </a:cubicBezTo>
                        <a:cubicBezTo>
                          <a:pt x="285" y="170"/>
                          <a:pt x="285" y="170"/>
                          <a:pt x="285" y="170"/>
                        </a:cubicBezTo>
                        <a:cubicBezTo>
                          <a:pt x="285" y="170"/>
                          <a:pt x="285" y="170"/>
                          <a:pt x="285" y="170"/>
                        </a:cubicBezTo>
                        <a:cubicBezTo>
                          <a:pt x="285" y="170"/>
                          <a:pt x="285" y="170"/>
                          <a:pt x="285" y="170"/>
                        </a:cubicBezTo>
                        <a:cubicBezTo>
                          <a:pt x="285" y="170"/>
                          <a:pt x="285" y="170"/>
                          <a:pt x="285" y="170"/>
                        </a:cubicBezTo>
                        <a:cubicBezTo>
                          <a:pt x="285" y="170"/>
                          <a:pt x="285" y="170"/>
                          <a:pt x="285" y="170"/>
                        </a:cubicBezTo>
                        <a:cubicBezTo>
                          <a:pt x="285" y="170"/>
                          <a:pt x="285" y="170"/>
                          <a:pt x="285" y="170"/>
                        </a:cubicBezTo>
                        <a:cubicBezTo>
                          <a:pt x="286" y="170"/>
                          <a:pt x="286" y="170"/>
                          <a:pt x="286" y="170"/>
                        </a:cubicBezTo>
                        <a:cubicBezTo>
                          <a:pt x="286" y="170"/>
                          <a:pt x="286" y="170"/>
                          <a:pt x="286" y="170"/>
                        </a:cubicBezTo>
                        <a:cubicBezTo>
                          <a:pt x="286" y="170"/>
                          <a:pt x="286" y="170"/>
                          <a:pt x="286" y="170"/>
                        </a:cubicBezTo>
                        <a:cubicBezTo>
                          <a:pt x="286" y="170"/>
                          <a:pt x="286" y="170"/>
                          <a:pt x="286" y="170"/>
                        </a:cubicBezTo>
                        <a:cubicBezTo>
                          <a:pt x="286" y="170"/>
                          <a:pt x="286" y="170"/>
                          <a:pt x="286" y="170"/>
                        </a:cubicBezTo>
                        <a:cubicBezTo>
                          <a:pt x="286" y="170"/>
                          <a:pt x="286" y="170"/>
                          <a:pt x="286" y="170"/>
                        </a:cubicBezTo>
                        <a:cubicBezTo>
                          <a:pt x="286" y="170"/>
                          <a:pt x="286" y="170"/>
                          <a:pt x="286" y="170"/>
                        </a:cubicBezTo>
                        <a:cubicBezTo>
                          <a:pt x="286" y="170"/>
                          <a:pt x="286" y="170"/>
                          <a:pt x="286" y="170"/>
                        </a:cubicBezTo>
                        <a:cubicBezTo>
                          <a:pt x="287" y="170"/>
                          <a:pt x="287" y="170"/>
                          <a:pt x="287" y="170"/>
                        </a:cubicBezTo>
                        <a:cubicBezTo>
                          <a:pt x="287" y="170"/>
                          <a:pt x="287" y="170"/>
                          <a:pt x="287" y="170"/>
                        </a:cubicBezTo>
                        <a:cubicBezTo>
                          <a:pt x="287" y="170"/>
                          <a:pt x="287" y="170"/>
                          <a:pt x="287" y="170"/>
                        </a:cubicBezTo>
                        <a:cubicBezTo>
                          <a:pt x="287" y="170"/>
                          <a:pt x="287" y="170"/>
                          <a:pt x="287" y="170"/>
                        </a:cubicBezTo>
                        <a:cubicBezTo>
                          <a:pt x="287" y="170"/>
                          <a:pt x="287" y="170"/>
                          <a:pt x="287" y="170"/>
                        </a:cubicBezTo>
                        <a:cubicBezTo>
                          <a:pt x="287" y="170"/>
                          <a:pt x="287" y="170"/>
                          <a:pt x="287" y="170"/>
                        </a:cubicBezTo>
                        <a:cubicBezTo>
                          <a:pt x="287" y="170"/>
                          <a:pt x="287" y="170"/>
                          <a:pt x="287" y="170"/>
                        </a:cubicBezTo>
                        <a:cubicBezTo>
                          <a:pt x="287" y="170"/>
                          <a:pt x="287" y="170"/>
                          <a:pt x="287" y="170"/>
                        </a:cubicBezTo>
                        <a:cubicBezTo>
                          <a:pt x="287" y="170"/>
                          <a:pt x="288" y="170"/>
                          <a:pt x="288" y="170"/>
                        </a:cubicBezTo>
                        <a:cubicBezTo>
                          <a:pt x="288" y="170"/>
                          <a:pt x="288" y="170"/>
                          <a:pt x="288" y="170"/>
                        </a:cubicBezTo>
                        <a:cubicBezTo>
                          <a:pt x="288" y="170"/>
                          <a:pt x="288" y="170"/>
                          <a:pt x="288" y="170"/>
                        </a:cubicBezTo>
                        <a:cubicBezTo>
                          <a:pt x="288" y="170"/>
                          <a:pt x="288" y="170"/>
                          <a:pt x="288" y="170"/>
                        </a:cubicBezTo>
                        <a:cubicBezTo>
                          <a:pt x="288" y="171"/>
                          <a:pt x="288" y="171"/>
                          <a:pt x="288" y="171"/>
                        </a:cubicBezTo>
                        <a:cubicBezTo>
                          <a:pt x="288" y="171"/>
                          <a:pt x="288" y="171"/>
                          <a:pt x="288" y="171"/>
                        </a:cubicBezTo>
                        <a:cubicBezTo>
                          <a:pt x="288" y="171"/>
                          <a:pt x="288" y="171"/>
                          <a:pt x="288" y="171"/>
                        </a:cubicBezTo>
                        <a:cubicBezTo>
                          <a:pt x="288" y="171"/>
                          <a:pt x="288" y="171"/>
                          <a:pt x="288" y="171"/>
                        </a:cubicBezTo>
                        <a:cubicBezTo>
                          <a:pt x="288" y="171"/>
                          <a:pt x="288" y="171"/>
                          <a:pt x="288" y="171"/>
                        </a:cubicBezTo>
                        <a:cubicBezTo>
                          <a:pt x="288" y="171"/>
                          <a:pt x="288" y="171"/>
                          <a:pt x="288" y="171"/>
                        </a:cubicBezTo>
                        <a:cubicBezTo>
                          <a:pt x="289" y="171"/>
                          <a:pt x="289" y="171"/>
                          <a:pt x="289" y="171"/>
                        </a:cubicBezTo>
                        <a:cubicBezTo>
                          <a:pt x="289" y="171"/>
                          <a:pt x="289" y="171"/>
                          <a:pt x="289" y="171"/>
                        </a:cubicBezTo>
                        <a:cubicBezTo>
                          <a:pt x="289" y="171"/>
                          <a:pt x="289" y="171"/>
                          <a:pt x="289" y="171"/>
                        </a:cubicBezTo>
                        <a:cubicBezTo>
                          <a:pt x="289" y="172"/>
                          <a:pt x="289" y="172"/>
                          <a:pt x="289" y="172"/>
                        </a:cubicBezTo>
                        <a:cubicBezTo>
                          <a:pt x="289" y="172"/>
                          <a:pt x="289" y="172"/>
                          <a:pt x="289" y="172"/>
                        </a:cubicBezTo>
                        <a:cubicBezTo>
                          <a:pt x="290" y="172"/>
                          <a:pt x="290" y="172"/>
                          <a:pt x="290" y="172"/>
                        </a:cubicBezTo>
                        <a:cubicBezTo>
                          <a:pt x="290" y="172"/>
                          <a:pt x="290" y="172"/>
                          <a:pt x="290" y="172"/>
                        </a:cubicBezTo>
                        <a:cubicBezTo>
                          <a:pt x="290" y="172"/>
                          <a:pt x="290" y="172"/>
                          <a:pt x="290" y="172"/>
                        </a:cubicBezTo>
                        <a:cubicBezTo>
                          <a:pt x="290" y="172"/>
                          <a:pt x="290" y="172"/>
                          <a:pt x="290" y="172"/>
                        </a:cubicBezTo>
                        <a:cubicBezTo>
                          <a:pt x="290" y="172"/>
                          <a:pt x="290" y="172"/>
                          <a:pt x="290" y="172"/>
                        </a:cubicBezTo>
                        <a:cubicBezTo>
                          <a:pt x="290" y="172"/>
                          <a:pt x="290" y="172"/>
                          <a:pt x="290" y="172"/>
                        </a:cubicBezTo>
                        <a:cubicBezTo>
                          <a:pt x="291" y="172"/>
                          <a:pt x="291" y="172"/>
                          <a:pt x="291" y="172"/>
                        </a:cubicBezTo>
                        <a:cubicBezTo>
                          <a:pt x="291" y="173"/>
                          <a:pt x="291" y="173"/>
                          <a:pt x="291" y="173"/>
                        </a:cubicBezTo>
                        <a:cubicBezTo>
                          <a:pt x="291" y="173"/>
                          <a:pt x="291" y="173"/>
                          <a:pt x="291" y="173"/>
                        </a:cubicBezTo>
                        <a:cubicBezTo>
                          <a:pt x="291" y="173"/>
                          <a:pt x="291" y="173"/>
                          <a:pt x="291" y="173"/>
                        </a:cubicBezTo>
                        <a:cubicBezTo>
                          <a:pt x="291" y="173"/>
                          <a:pt x="291" y="173"/>
                          <a:pt x="291" y="173"/>
                        </a:cubicBezTo>
                        <a:cubicBezTo>
                          <a:pt x="291" y="173"/>
                          <a:pt x="291" y="173"/>
                          <a:pt x="291" y="173"/>
                        </a:cubicBezTo>
                        <a:cubicBezTo>
                          <a:pt x="291" y="173"/>
                          <a:pt x="291" y="173"/>
                          <a:pt x="291" y="173"/>
                        </a:cubicBezTo>
                        <a:cubicBezTo>
                          <a:pt x="291" y="173"/>
                          <a:pt x="291" y="173"/>
                          <a:pt x="291" y="173"/>
                        </a:cubicBezTo>
                        <a:cubicBezTo>
                          <a:pt x="291" y="173"/>
                          <a:pt x="291" y="173"/>
                          <a:pt x="291" y="173"/>
                        </a:cubicBezTo>
                        <a:cubicBezTo>
                          <a:pt x="292" y="173"/>
                          <a:pt x="292" y="173"/>
                          <a:pt x="292" y="173"/>
                        </a:cubicBezTo>
                        <a:cubicBezTo>
                          <a:pt x="292" y="173"/>
                          <a:pt x="292" y="173"/>
                          <a:pt x="292" y="173"/>
                        </a:cubicBezTo>
                        <a:cubicBezTo>
                          <a:pt x="292" y="173"/>
                          <a:pt x="292" y="173"/>
                          <a:pt x="292" y="173"/>
                        </a:cubicBezTo>
                        <a:cubicBezTo>
                          <a:pt x="292" y="174"/>
                          <a:pt x="292" y="174"/>
                          <a:pt x="292" y="174"/>
                        </a:cubicBezTo>
                        <a:cubicBezTo>
                          <a:pt x="292" y="174"/>
                          <a:pt x="292" y="174"/>
                          <a:pt x="292" y="174"/>
                        </a:cubicBezTo>
                        <a:cubicBezTo>
                          <a:pt x="292" y="174"/>
                          <a:pt x="292" y="174"/>
                          <a:pt x="292" y="174"/>
                        </a:cubicBezTo>
                        <a:cubicBezTo>
                          <a:pt x="293" y="174"/>
                          <a:pt x="293" y="174"/>
                          <a:pt x="293" y="174"/>
                        </a:cubicBezTo>
                        <a:cubicBezTo>
                          <a:pt x="293" y="174"/>
                          <a:pt x="293" y="174"/>
                          <a:pt x="293" y="174"/>
                        </a:cubicBezTo>
                        <a:cubicBezTo>
                          <a:pt x="293" y="174"/>
                          <a:pt x="293" y="174"/>
                          <a:pt x="293" y="174"/>
                        </a:cubicBezTo>
                        <a:cubicBezTo>
                          <a:pt x="293" y="174"/>
                          <a:pt x="293" y="174"/>
                          <a:pt x="293" y="174"/>
                        </a:cubicBezTo>
                        <a:cubicBezTo>
                          <a:pt x="293" y="174"/>
                          <a:pt x="293" y="174"/>
                          <a:pt x="293" y="174"/>
                        </a:cubicBezTo>
                        <a:cubicBezTo>
                          <a:pt x="293" y="174"/>
                          <a:pt x="293" y="174"/>
                          <a:pt x="293" y="174"/>
                        </a:cubicBezTo>
                        <a:cubicBezTo>
                          <a:pt x="293" y="174"/>
                          <a:pt x="293" y="174"/>
                          <a:pt x="293" y="174"/>
                        </a:cubicBezTo>
                        <a:cubicBezTo>
                          <a:pt x="293" y="174"/>
                          <a:pt x="293" y="174"/>
                          <a:pt x="293" y="174"/>
                        </a:cubicBezTo>
                        <a:cubicBezTo>
                          <a:pt x="293" y="174"/>
                          <a:pt x="293" y="174"/>
                          <a:pt x="293" y="174"/>
                        </a:cubicBezTo>
                        <a:cubicBezTo>
                          <a:pt x="293" y="174"/>
                          <a:pt x="293" y="174"/>
                          <a:pt x="293" y="174"/>
                        </a:cubicBezTo>
                        <a:cubicBezTo>
                          <a:pt x="294" y="174"/>
                          <a:pt x="294" y="174"/>
                          <a:pt x="294" y="174"/>
                        </a:cubicBezTo>
                        <a:cubicBezTo>
                          <a:pt x="294" y="174"/>
                          <a:pt x="294" y="174"/>
                          <a:pt x="294" y="174"/>
                        </a:cubicBezTo>
                        <a:cubicBezTo>
                          <a:pt x="294" y="174"/>
                          <a:pt x="294" y="174"/>
                          <a:pt x="294" y="174"/>
                        </a:cubicBezTo>
                        <a:cubicBezTo>
                          <a:pt x="294" y="174"/>
                          <a:pt x="294" y="174"/>
                          <a:pt x="294" y="174"/>
                        </a:cubicBezTo>
                        <a:cubicBezTo>
                          <a:pt x="294" y="174"/>
                          <a:pt x="294" y="174"/>
                          <a:pt x="294" y="174"/>
                        </a:cubicBezTo>
                        <a:cubicBezTo>
                          <a:pt x="294" y="174"/>
                          <a:pt x="294" y="174"/>
                          <a:pt x="294" y="174"/>
                        </a:cubicBezTo>
                        <a:cubicBezTo>
                          <a:pt x="294" y="174"/>
                          <a:pt x="294" y="174"/>
                          <a:pt x="294" y="174"/>
                        </a:cubicBezTo>
                        <a:cubicBezTo>
                          <a:pt x="294" y="174"/>
                          <a:pt x="294" y="174"/>
                          <a:pt x="294" y="174"/>
                        </a:cubicBezTo>
                        <a:cubicBezTo>
                          <a:pt x="295" y="174"/>
                          <a:pt x="295" y="174"/>
                          <a:pt x="295" y="174"/>
                        </a:cubicBezTo>
                        <a:cubicBezTo>
                          <a:pt x="295" y="174"/>
                          <a:pt x="295" y="174"/>
                          <a:pt x="295" y="174"/>
                        </a:cubicBezTo>
                        <a:cubicBezTo>
                          <a:pt x="295" y="174"/>
                          <a:pt x="295" y="174"/>
                          <a:pt x="295" y="174"/>
                        </a:cubicBezTo>
                        <a:cubicBezTo>
                          <a:pt x="295" y="174"/>
                          <a:pt x="295" y="174"/>
                          <a:pt x="295" y="174"/>
                        </a:cubicBezTo>
                        <a:cubicBezTo>
                          <a:pt x="295" y="174"/>
                          <a:pt x="295" y="174"/>
                          <a:pt x="295" y="174"/>
                        </a:cubicBezTo>
                        <a:cubicBezTo>
                          <a:pt x="295" y="174"/>
                          <a:pt x="295" y="174"/>
                          <a:pt x="295" y="174"/>
                        </a:cubicBezTo>
                        <a:cubicBezTo>
                          <a:pt x="295" y="174"/>
                          <a:pt x="295" y="174"/>
                          <a:pt x="295" y="174"/>
                        </a:cubicBezTo>
                        <a:cubicBezTo>
                          <a:pt x="296" y="174"/>
                          <a:pt x="296" y="174"/>
                          <a:pt x="296" y="174"/>
                        </a:cubicBezTo>
                        <a:cubicBezTo>
                          <a:pt x="296" y="175"/>
                          <a:pt x="296" y="175"/>
                          <a:pt x="296" y="175"/>
                        </a:cubicBezTo>
                        <a:cubicBezTo>
                          <a:pt x="296" y="175"/>
                          <a:pt x="296" y="175"/>
                          <a:pt x="296" y="175"/>
                        </a:cubicBezTo>
                        <a:cubicBezTo>
                          <a:pt x="296" y="175"/>
                          <a:pt x="296" y="175"/>
                          <a:pt x="296" y="175"/>
                        </a:cubicBezTo>
                        <a:cubicBezTo>
                          <a:pt x="296" y="175"/>
                          <a:pt x="296" y="175"/>
                          <a:pt x="296" y="175"/>
                        </a:cubicBezTo>
                        <a:cubicBezTo>
                          <a:pt x="296" y="175"/>
                          <a:pt x="296" y="175"/>
                          <a:pt x="296" y="175"/>
                        </a:cubicBezTo>
                        <a:cubicBezTo>
                          <a:pt x="297" y="175"/>
                          <a:pt x="297" y="175"/>
                          <a:pt x="297" y="175"/>
                        </a:cubicBezTo>
                        <a:cubicBezTo>
                          <a:pt x="297" y="175"/>
                          <a:pt x="297" y="175"/>
                          <a:pt x="297" y="175"/>
                        </a:cubicBezTo>
                        <a:cubicBezTo>
                          <a:pt x="297" y="175"/>
                          <a:pt x="297" y="175"/>
                          <a:pt x="297" y="175"/>
                        </a:cubicBezTo>
                        <a:cubicBezTo>
                          <a:pt x="297" y="175"/>
                          <a:pt x="297" y="175"/>
                          <a:pt x="297" y="175"/>
                        </a:cubicBezTo>
                        <a:cubicBezTo>
                          <a:pt x="298" y="175"/>
                          <a:pt x="298" y="175"/>
                          <a:pt x="298" y="175"/>
                        </a:cubicBezTo>
                        <a:cubicBezTo>
                          <a:pt x="298" y="175"/>
                          <a:pt x="298" y="175"/>
                          <a:pt x="298" y="175"/>
                        </a:cubicBezTo>
                        <a:cubicBezTo>
                          <a:pt x="298" y="176"/>
                          <a:pt x="298" y="176"/>
                          <a:pt x="298" y="176"/>
                        </a:cubicBezTo>
                        <a:cubicBezTo>
                          <a:pt x="298" y="176"/>
                          <a:pt x="298" y="176"/>
                          <a:pt x="298" y="176"/>
                        </a:cubicBezTo>
                        <a:cubicBezTo>
                          <a:pt x="298" y="176"/>
                          <a:pt x="298" y="176"/>
                          <a:pt x="298" y="176"/>
                        </a:cubicBezTo>
                        <a:cubicBezTo>
                          <a:pt x="298" y="177"/>
                          <a:pt x="298" y="177"/>
                          <a:pt x="298" y="177"/>
                        </a:cubicBezTo>
                        <a:cubicBezTo>
                          <a:pt x="297" y="177"/>
                          <a:pt x="297" y="177"/>
                          <a:pt x="297" y="177"/>
                        </a:cubicBezTo>
                        <a:cubicBezTo>
                          <a:pt x="297" y="177"/>
                          <a:pt x="297" y="177"/>
                          <a:pt x="297" y="177"/>
                        </a:cubicBezTo>
                        <a:cubicBezTo>
                          <a:pt x="298" y="178"/>
                          <a:pt x="298" y="178"/>
                          <a:pt x="298" y="178"/>
                        </a:cubicBezTo>
                        <a:cubicBezTo>
                          <a:pt x="298" y="178"/>
                          <a:pt x="298" y="178"/>
                          <a:pt x="298" y="178"/>
                        </a:cubicBezTo>
                        <a:cubicBezTo>
                          <a:pt x="298" y="178"/>
                          <a:pt x="298" y="178"/>
                          <a:pt x="298" y="178"/>
                        </a:cubicBezTo>
                        <a:cubicBezTo>
                          <a:pt x="298" y="178"/>
                          <a:pt x="298" y="178"/>
                          <a:pt x="298" y="178"/>
                        </a:cubicBezTo>
                        <a:cubicBezTo>
                          <a:pt x="299" y="179"/>
                          <a:pt x="299" y="179"/>
                          <a:pt x="299" y="179"/>
                        </a:cubicBezTo>
                        <a:cubicBezTo>
                          <a:pt x="299" y="179"/>
                          <a:pt x="299" y="179"/>
                          <a:pt x="299" y="179"/>
                        </a:cubicBezTo>
                        <a:cubicBezTo>
                          <a:pt x="300" y="179"/>
                          <a:pt x="300" y="179"/>
                          <a:pt x="300" y="179"/>
                        </a:cubicBezTo>
                        <a:cubicBezTo>
                          <a:pt x="300" y="179"/>
                          <a:pt x="300" y="179"/>
                          <a:pt x="300" y="179"/>
                        </a:cubicBezTo>
                        <a:cubicBezTo>
                          <a:pt x="300" y="179"/>
                          <a:pt x="300" y="179"/>
                          <a:pt x="300" y="179"/>
                        </a:cubicBezTo>
                        <a:cubicBezTo>
                          <a:pt x="300" y="179"/>
                          <a:pt x="300" y="179"/>
                          <a:pt x="300" y="179"/>
                        </a:cubicBezTo>
                        <a:cubicBezTo>
                          <a:pt x="300" y="179"/>
                          <a:pt x="300" y="179"/>
                          <a:pt x="300" y="179"/>
                        </a:cubicBezTo>
                        <a:cubicBezTo>
                          <a:pt x="300" y="179"/>
                          <a:pt x="300" y="179"/>
                          <a:pt x="300" y="179"/>
                        </a:cubicBezTo>
                        <a:cubicBezTo>
                          <a:pt x="300" y="179"/>
                          <a:pt x="300" y="179"/>
                          <a:pt x="300" y="179"/>
                        </a:cubicBezTo>
                        <a:cubicBezTo>
                          <a:pt x="301" y="179"/>
                          <a:pt x="301" y="179"/>
                          <a:pt x="301" y="179"/>
                        </a:cubicBezTo>
                        <a:cubicBezTo>
                          <a:pt x="301" y="180"/>
                          <a:pt x="301" y="180"/>
                          <a:pt x="301" y="180"/>
                        </a:cubicBezTo>
                        <a:cubicBezTo>
                          <a:pt x="301" y="180"/>
                          <a:pt x="301" y="180"/>
                          <a:pt x="301" y="180"/>
                        </a:cubicBezTo>
                        <a:cubicBezTo>
                          <a:pt x="301" y="180"/>
                          <a:pt x="301" y="180"/>
                          <a:pt x="301" y="180"/>
                        </a:cubicBezTo>
                        <a:cubicBezTo>
                          <a:pt x="301" y="180"/>
                          <a:pt x="301" y="180"/>
                          <a:pt x="301" y="180"/>
                        </a:cubicBezTo>
                        <a:cubicBezTo>
                          <a:pt x="301" y="180"/>
                          <a:pt x="301" y="180"/>
                          <a:pt x="301" y="180"/>
                        </a:cubicBezTo>
                        <a:cubicBezTo>
                          <a:pt x="301" y="180"/>
                          <a:pt x="301" y="180"/>
                          <a:pt x="301" y="180"/>
                        </a:cubicBezTo>
                        <a:cubicBezTo>
                          <a:pt x="302" y="181"/>
                          <a:pt x="302" y="181"/>
                          <a:pt x="302" y="181"/>
                        </a:cubicBezTo>
                        <a:cubicBezTo>
                          <a:pt x="302" y="181"/>
                          <a:pt x="302" y="181"/>
                          <a:pt x="302" y="181"/>
                        </a:cubicBezTo>
                        <a:cubicBezTo>
                          <a:pt x="302" y="181"/>
                          <a:pt x="302" y="181"/>
                          <a:pt x="302" y="181"/>
                        </a:cubicBezTo>
                        <a:cubicBezTo>
                          <a:pt x="303" y="181"/>
                          <a:pt x="303" y="181"/>
                          <a:pt x="303" y="181"/>
                        </a:cubicBezTo>
                        <a:cubicBezTo>
                          <a:pt x="303" y="181"/>
                          <a:pt x="303" y="181"/>
                          <a:pt x="303" y="181"/>
                        </a:cubicBezTo>
                        <a:cubicBezTo>
                          <a:pt x="303" y="181"/>
                          <a:pt x="303" y="181"/>
                          <a:pt x="303" y="181"/>
                        </a:cubicBezTo>
                        <a:cubicBezTo>
                          <a:pt x="303" y="181"/>
                          <a:pt x="303" y="181"/>
                          <a:pt x="303" y="181"/>
                        </a:cubicBezTo>
                        <a:cubicBezTo>
                          <a:pt x="303" y="181"/>
                          <a:pt x="303" y="181"/>
                          <a:pt x="303" y="181"/>
                        </a:cubicBezTo>
                        <a:cubicBezTo>
                          <a:pt x="304" y="181"/>
                          <a:pt x="304" y="181"/>
                          <a:pt x="304" y="181"/>
                        </a:cubicBezTo>
                        <a:cubicBezTo>
                          <a:pt x="304" y="182"/>
                          <a:pt x="304" y="182"/>
                          <a:pt x="304" y="182"/>
                        </a:cubicBezTo>
                        <a:cubicBezTo>
                          <a:pt x="304" y="182"/>
                          <a:pt x="304" y="182"/>
                          <a:pt x="304" y="182"/>
                        </a:cubicBezTo>
                        <a:cubicBezTo>
                          <a:pt x="304" y="182"/>
                          <a:pt x="304" y="182"/>
                          <a:pt x="304" y="182"/>
                        </a:cubicBezTo>
                        <a:cubicBezTo>
                          <a:pt x="304" y="182"/>
                          <a:pt x="304" y="182"/>
                          <a:pt x="304" y="182"/>
                        </a:cubicBezTo>
                        <a:cubicBezTo>
                          <a:pt x="304" y="182"/>
                          <a:pt x="304" y="182"/>
                          <a:pt x="304" y="182"/>
                        </a:cubicBezTo>
                        <a:cubicBezTo>
                          <a:pt x="304" y="182"/>
                          <a:pt x="304" y="182"/>
                          <a:pt x="304" y="182"/>
                        </a:cubicBezTo>
                        <a:cubicBezTo>
                          <a:pt x="304" y="182"/>
                          <a:pt x="304" y="182"/>
                          <a:pt x="304" y="182"/>
                        </a:cubicBezTo>
                        <a:cubicBezTo>
                          <a:pt x="304" y="182"/>
                          <a:pt x="304" y="182"/>
                          <a:pt x="304" y="182"/>
                        </a:cubicBezTo>
                        <a:cubicBezTo>
                          <a:pt x="304" y="182"/>
                          <a:pt x="304" y="182"/>
                          <a:pt x="304" y="182"/>
                        </a:cubicBezTo>
                        <a:cubicBezTo>
                          <a:pt x="304" y="182"/>
                          <a:pt x="304" y="182"/>
                          <a:pt x="304" y="182"/>
                        </a:cubicBezTo>
                        <a:cubicBezTo>
                          <a:pt x="304" y="183"/>
                          <a:pt x="304" y="183"/>
                          <a:pt x="304" y="183"/>
                        </a:cubicBezTo>
                        <a:cubicBezTo>
                          <a:pt x="304" y="183"/>
                          <a:pt x="304" y="183"/>
                          <a:pt x="304" y="183"/>
                        </a:cubicBezTo>
                        <a:cubicBezTo>
                          <a:pt x="304" y="183"/>
                          <a:pt x="304" y="183"/>
                          <a:pt x="304" y="183"/>
                        </a:cubicBezTo>
                        <a:cubicBezTo>
                          <a:pt x="304" y="183"/>
                          <a:pt x="304" y="183"/>
                          <a:pt x="304" y="183"/>
                        </a:cubicBezTo>
                        <a:cubicBezTo>
                          <a:pt x="304" y="183"/>
                          <a:pt x="304" y="183"/>
                          <a:pt x="304" y="183"/>
                        </a:cubicBezTo>
                        <a:cubicBezTo>
                          <a:pt x="304" y="183"/>
                          <a:pt x="304" y="183"/>
                          <a:pt x="304" y="183"/>
                        </a:cubicBezTo>
                        <a:cubicBezTo>
                          <a:pt x="304" y="183"/>
                          <a:pt x="304" y="183"/>
                          <a:pt x="304" y="183"/>
                        </a:cubicBezTo>
                        <a:cubicBezTo>
                          <a:pt x="305" y="183"/>
                          <a:pt x="305" y="183"/>
                          <a:pt x="305" y="183"/>
                        </a:cubicBezTo>
                        <a:cubicBezTo>
                          <a:pt x="305" y="184"/>
                          <a:pt x="305" y="184"/>
                          <a:pt x="305" y="184"/>
                        </a:cubicBezTo>
                        <a:cubicBezTo>
                          <a:pt x="305" y="184"/>
                          <a:pt x="305" y="184"/>
                          <a:pt x="305" y="184"/>
                        </a:cubicBezTo>
                        <a:cubicBezTo>
                          <a:pt x="305" y="184"/>
                          <a:pt x="305" y="184"/>
                          <a:pt x="305" y="184"/>
                        </a:cubicBezTo>
                        <a:cubicBezTo>
                          <a:pt x="305" y="184"/>
                          <a:pt x="305" y="184"/>
                          <a:pt x="305" y="184"/>
                        </a:cubicBezTo>
                        <a:cubicBezTo>
                          <a:pt x="305" y="184"/>
                          <a:pt x="305" y="184"/>
                          <a:pt x="305" y="184"/>
                        </a:cubicBezTo>
                        <a:cubicBezTo>
                          <a:pt x="305" y="184"/>
                          <a:pt x="305" y="184"/>
                          <a:pt x="305" y="184"/>
                        </a:cubicBezTo>
                        <a:cubicBezTo>
                          <a:pt x="306" y="184"/>
                          <a:pt x="306" y="184"/>
                          <a:pt x="306" y="184"/>
                        </a:cubicBezTo>
                        <a:cubicBezTo>
                          <a:pt x="306" y="184"/>
                          <a:pt x="306" y="184"/>
                          <a:pt x="306" y="184"/>
                        </a:cubicBezTo>
                        <a:cubicBezTo>
                          <a:pt x="306" y="184"/>
                          <a:pt x="306" y="184"/>
                          <a:pt x="306" y="184"/>
                        </a:cubicBezTo>
                        <a:cubicBezTo>
                          <a:pt x="306" y="184"/>
                          <a:pt x="306" y="184"/>
                          <a:pt x="306" y="184"/>
                        </a:cubicBezTo>
                        <a:cubicBezTo>
                          <a:pt x="306" y="184"/>
                          <a:pt x="306" y="184"/>
                          <a:pt x="306" y="184"/>
                        </a:cubicBezTo>
                        <a:cubicBezTo>
                          <a:pt x="306" y="184"/>
                          <a:pt x="306" y="184"/>
                          <a:pt x="306" y="184"/>
                        </a:cubicBezTo>
                        <a:cubicBezTo>
                          <a:pt x="306" y="185"/>
                          <a:pt x="306" y="185"/>
                          <a:pt x="306" y="185"/>
                        </a:cubicBezTo>
                        <a:cubicBezTo>
                          <a:pt x="306" y="185"/>
                          <a:pt x="306" y="185"/>
                          <a:pt x="306" y="185"/>
                        </a:cubicBezTo>
                        <a:cubicBezTo>
                          <a:pt x="306" y="185"/>
                          <a:pt x="306" y="185"/>
                          <a:pt x="306" y="185"/>
                        </a:cubicBezTo>
                        <a:cubicBezTo>
                          <a:pt x="306" y="185"/>
                          <a:pt x="306" y="185"/>
                          <a:pt x="306" y="185"/>
                        </a:cubicBezTo>
                        <a:cubicBezTo>
                          <a:pt x="307" y="185"/>
                          <a:pt x="307" y="185"/>
                          <a:pt x="307" y="185"/>
                        </a:cubicBezTo>
                        <a:cubicBezTo>
                          <a:pt x="307" y="185"/>
                          <a:pt x="307" y="185"/>
                          <a:pt x="307" y="185"/>
                        </a:cubicBezTo>
                        <a:cubicBezTo>
                          <a:pt x="307" y="185"/>
                          <a:pt x="307" y="185"/>
                          <a:pt x="307" y="185"/>
                        </a:cubicBezTo>
                        <a:cubicBezTo>
                          <a:pt x="307" y="185"/>
                          <a:pt x="307" y="185"/>
                          <a:pt x="307" y="185"/>
                        </a:cubicBezTo>
                        <a:cubicBezTo>
                          <a:pt x="307" y="185"/>
                          <a:pt x="307" y="185"/>
                          <a:pt x="307" y="185"/>
                        </a:cubicBezTo>
                        <a:cubicBezTo>
                          <a:pt x="307" y="186"/>
                          <a:pt x="307" y="186"/>
                          <a:pt x="307" y="186"/>
                        </a:cubicBezTo>
                        <a:cubicBezTo>
                          <a:pt x="307" y="186"/>
                          <a:pt x="307" y="186"/>
                          <a:pt x="307" y="186"/>
                        </a:cubicBezTo>
                        <a:cubicBezTo>
                          <a:pt x="307" y="186"/>
                          <a:pt x="307" y="186"/>
                          <a:pt x="307" y="186"/>
                        </a:cubicBezTo>
                        <a:cubicBezTo>
                          <a:pt x="307" y="186"/>
                          <a:pt x="307" y="186"/>
                          <a:pt x="307" y="186"/>
                        </a:cubicBezTo>
                        <a:cubicBezTo>
                          <a:pt x="307" y="186"/>
                          <a:pt x="307" y="186"/>
                          <a:pt x="307" y="186"/>
                        </a:cubicBezTo>
                        <a:cubicBezTo>
                          <a:pt x="307" y="186"/>
                          <a:pt x="307" y="186"/>
                          <a:pt x="307" y="186"/>
                        </a:cubicBezTo>
                        <a:cubicBezTo>
                          <a:pt x="307" y="186"/>
                          <a:pt x="307" y="186"/>
                          <a:pt x="307" y="186"/>
                        </a:cubicBezTo>
                        <a:cubicBezTo>
                          <a:pt x="307" y="186"/>
                          <a:pt x="307" y="186"/>
                          <a:pt x="307" y="186"/>
                        </a:cubicBezTo>
                        <a:cubicBezTo>
                          <a:pt x="308" y="187"/>
                          <a:pt x="308" y="187"/>
                          <a:pt x="308" y="187"/>
                        </a:cubicBezTo>
                        <a:cubicBezTo>
                          <a:pt x="308" y="187"/>
                          <a:pt x="308" y="187"/>
                          <a:pt x="308" y="187"/>
                        </a:cubicBezTo>
                        <a:cubicBezTo>
                          <a:pt x="309" y="187"/>
                          <a:pt x="309" y="187"/>
                          <a:pt x="309" y="187"/>
                        </a:cubicBezTo>
                        <a:cubicBezTo>
                          <a:pt x="309" y="187"/>
                          <a:pt x="309" y="187"/>
                          <a:pt x="309" y="187"/>
                        </a:cubicBezTo>
                        <a:cubicBezTo>
                          <a:pt x="309" y="187"/>
                          <a:pt x="309" y="187"/>
                          <a:pt x="309" y="187"/>
                        </a:cubicBezTo>
                        <a:cubicBezTo>
                          <a:pt x="309" y="186"/>
                          <a:pt x="309" y="186"/>
                          <a:pt x="309" y="186"/>
                        </a:cubicBezTo>
                        <a:cubicBezTo>
                          <a:pt x="309" y="186"/>
                          <a:pt x="309" y="186"/>
                          <a:pt x="309" y="186"/>
                        </a:cubicBezTo>
                        <a:cubicBezTo>
                          <a:pt x="309" y="186"/>
                          <a:pt x="309" y="186"/>
                          <a:pt x="309" y="186"/>
                        </a:cubicBezTo>
                        <a:cubicBezTo>
                          <a:pt x="309" y="186"/>
                          <a:pt x="309" y="186"/>
                          <a:pt x="309" y="186"/>
                        </a:cubicBezTo>
                        <a:cubicBezTo>
                          <a:pt x="310" y="186"/>
                          <a:pt x="310" y="186"/>
                          <a:pt x="310" y="186"/>
                        </a:cubicBezTo>
                        <a:cubicBezTo>
                          <a:pt x="310" y="186"/>
                          <a:pt x="310" y="186"/>
                          <a:pt x="310" y="186"/>
                        </a:cubicBezTo>
                        <a:cubicBezTo>
                          <a:pt x="310" y="186"/>
                          <a:pt x="310" y="186"/>
                          <a:pt x="310" y="186"/>
                        </a:cubicBezTo>
                        <a:cubicBezTo>
                          <a:pt x="310" y="186"/>
                          <a:pt x="310" y="186"/>
                          <a:pt x="310" y="186"/>
                        </a:cubicBezTo>
                        <a:cubicBezTo>
                          <a:pt x="310" y="186"/>
                          <a:pt x="310" y="186"/>
                          <a:pt x="310" y="186"/>
                        </a:cubicBezTo>
                        <a:cubicBezTo>
                          <a:pt x="310" y="186"/>
                          <a:pt x="310" y="186"/>
                          <a:pt x="310" y="186"/>
                        </a:cubicBezTo>
                        <a:cubicBezTo>
                          <a:pt x="310" y="187"/>
                          <a:pt x="310" y="187"/>
                          <a:pt x="310" y="187"/>
                        </a:cubicBezTo>
                        <a:cubicBezTo>
                          <a:pt x="310" y="187"/>
                          <a:pt x="310" y="187"/>
                          <a:pt x="310" y="187"/>
                        </a:cubicBezTo>
                        <a:cubicBezTo>
                          <a:pt x="311" y="187"/>
                          <a:pt x="311" y="187"/>
                          <a:pt x="311" y="187"/>
                        </a:cubicBezTo>
                        <a:cubicBezTo>
                          <a:pt x="311" y="187"/>
                          <a:pt x="311" y="187"/>
                          <a:pt x="311" y="187"/>
                        </a:cubicBezTo>
                        <a:cubicBezTo>
                          <a:pt x="311" y="187"/>
                          <a:pt x="311" y="187"/>
                          <a:pt x="311" y="187"/>
                        </a:cubicBezTo>
                        <a:cubicBezTo>
                          <a:pt x="311" y="188"/>
                          <a:pt x="311" y="188"/>
                          <a:pt x="311" y="188"/>
                        </a:cubicBezTo>
                        <a:cubicBezTo>
                          <a:pt x="311" y="188"/>
                          <a:pt x="311" y="188"/>
                          <a:pt x="311" y="188"/>
                        </a:cubicBezTo>
                        <a:cubicBezTo>
                          <a:pt x="311" y="188"/>
                          <a:pt x="311" y="188"/>
                          <a:pt x="311" y="188"/>
                        </a:cubicBezTo>
                        <a:cubicBezTo>
                          <a:pt x="311" y="188"/>
                          <a:pt x="311" y="188"/>
                          <a:pt x="311" y="188"/>
                        </a:cubicBezTo>
                        <a:cubicBezTo>
                          <a:pt x="311" y="187"/>
                          <a:pt x="311" y="187"/>
                          <a:pt x="311" y="187"/>
                        </a:cubicBezTo>
                        <a:cubicBezTo>
                          <a:pt x="312" y="187"/>
                          <a:pt x="312" y="187"/>
                          <a:pt x="312" y="187"/>
                        </a:cubicBezTo>
                        <a:cubicBezTo>
                          <a:pt x="312" y="187"/>
                          <a:pt x="312" y="187"/>
                          <a:pt x="312" y="187"/>
                        </a:cubicBezTo>
                        <a:cubicBezTo>
                          <a:pt x="312" y="187"/>
                          <a:pt x="312" y="187"/>
                          <a:pt x="312" y="187"/>
                        </a:cubicBezTo>
                        <a:cubicBezTo>
                          <a:pt x="312" y="187"/>
                          <a:pt x="312" y="187"/>
                          <a:pt x="312" y="187"/>
                        </a:cubicBezTo>
                        <a:cubicBezTo>
                          <a:pt x="312" y="187"/>
                          <a:pt x="312" y="187"/>
                          <a:pt x="312" y="187"/>
                        </a:cubicBezTo>
                        <a:cubicBezTo>
                          <a:pt x="312" y="187"/>
                          <a:pt x="312" y="187"/>
                          <a:pt x="312" y="187"/>
                        </a:cubicBezTo>
                        <a:cubicBezTo>
                          <a:pt x="312" y="187"/>
                          <a:pt x="312" y="187"/>
                          <a:pt x="312" y="187"/>
                        </a:cubicBezTo>
                        <a:cubicBezTo>
                          <a:pt x="312" y="187"/>
                          <a:pt x="312" y="187"/>
                          <a:pt x="312" y="187"/>
                        </a:cubicBezTo>
                        <a:cubicBezTo>
                          <a:pt x="313" y="187"/>
                          <a:pt x="313" y="187"/>
                          <a:pt x="313" y="187"/>
                        </a:cubicBezTo>
                        <a:cubicBezTo>
                          <a:pt x="313" y="188"/>
                          <a:pt x="313" y="188"/>
                          <a:pt x="313" y="188"/>
                        </a:cubicBezTo>
                        <a:cubicBezTo>
                          <a:pt x="313" y="188"/>
                          <a:pt x="313" y="188"/>
                          <a:pt x="313" y="188"/>
                        </a:cubicBezTo>
                        <a:cubicBezTo>
                          <a:pt x="313" y="188"/>
                          <a:pt x="313" y="188"/>
                          <a:pt x="313" y="188"/>
                        </a:cubicBezTo>
                        <a:cubicBezTo>
                          <a:pt x="313" y="188"/>
                          <a:pt x="313" y="188"/>
                          <a:pt x="313" y="188"/>
                        </a:cubicBezTo>
                        <a:cubicBezTo>
                          <a:pt x="313" y="188"/>
                          <a:pt x="313" y="188"/>
                          <a:pt x="313" y="188"/>
                        </a:cubicBezTo>
                        <a:cubicBezTo>
                          <a:pt x="313" y="188"/>
                          <a:pt x="313" y="188"/>
                          <a:pt x="313" y="188"/>
                        </a:cubicBezTo>
                        <a:cubicBezTo>
                          <a:pt x="314" y="189"/>
                          <a:pt x="314" y="189"/>
                          <a:pt x="314" y="189"/>
                        </a:cubicBezTo>
                        <a:cubicBezTo>
                          <a:pt x="314" y="189"/>
                          <a:pt x="314" y="189"/>
                          <a:pt x="314" y="189"/>
                        </a:cubicBezTo>
                        <a:cubicBezTo>
                          <a:pt x="314" y="189"/>
                          <a:pt x="314" y="189"/>
                          <a:pt x="314" y="189"/>
                        </a:cubicBezTo>
                        <a:cubicBezTo>
                          <a:pt x="314" y="189"/>
                          <a:pt x="314" y="189"/>
                          <a:pt x="314" y="189"/>
                        </a:cubicBezTo>
                        <a:cubicBezTo>
                          <a:pt x="314" y="189"/>
                          <a:pt x="314" y="189"/>
                          <a:pt x="314" y="189"/>
                        </a:cubicBezTo>
                        <a:cubicBezTo>
                          <a:pt x="314" y="189"/>
                          <a:pt x="314" y="189"/>
                          <a:pt x="314" y="189"/>
                        </a:cubicBezTo>
                        <a:cubicBezTo>
                          <a:pt x="314" y="189"/>
                          <a:pt x="314" y="189"/>
                          <a:pt x="314" y="189"/>
                        </a:cubicBezTo>
                        <a:cubicBezTo>
                          <a:pt x="315" y="189"/>
                          <a:pt x="315" y="189"/>
                          <a:pt x="315" y="189"/>
                        </a:cubicBezTo>
                        <a:cubicBezTo>
                          <a:pt x="315" y="189"/>
                          <a:pt x="315" y="189"/>
                          <a:pt x="315" y="189"/>
                        </a:cubicBezTo>
                        <a:cubicBezTo>
                          <a:pt x="315" y="189"/>
                          <a:pt x="315" y="189"/>
                          <a:pt x="315" y="189"/>
                        </a:cubicBezTo>
                        <a:cubicBezTo>
                          <a:pt x="315" y="188"/>
                          <a:pt x="315" y="188"/>
                          <a:pt x="315" y="188"/>
                        </a:cubicBezTo>
                        <a:cubicBezTo>
                          <a:pt x="316" y="188"/>
                          <a:pt x="316" y="188"/>
                          <a:pt x="316" y="188"/>
                        </a:cubicBezTo>
                        <a:cubicBezTo>
                          <a:pt x="316" y="188"/>
                          <a:pt x="316" y="188"/>
                          <a:pt x="316" y="188"/>
                        </a:cubicBezTo>
                        <a:cubicBezTo>
                          <a:pt x="316" y="188"/>
                          <a:pt x="316" y="188"/>
                          <a:pt x="316" y="188"/>
                        </a:cubicBezTo>
                        <a:cubicBezTo>
                          <a:pt x="316" y="188"/>
                          <a:pt x="316" y="188"/>
                          <a:pt x="316" y="188"/>
                        </a:cubicBezTo>
                        <a:cubicBezTo>
                          <a:pt x="316" y="188"/>
                          <a:pt x="316" y="188"/>
                          <a:pt x="316" y="188"/>
                        </a:cubicBezTo>
                        <a:cubicBezTo>
                          <a:pt x="316" y="188"/>
                          <a:pt x="316" y="188"/>
                          <a:pt x="316" y="188"/>
                        </a:cubicBezTo>
                        <a:cubicBezTo>
                          <a:pt x="316" y="188"/>
                          <a:pt x="316" y="188"/>
                          <a:pt x="316" y="188"/>
                        </a:cubicBezTo>
                        <a:cubicBezTo>
                          <a:pt x="317" y="188"/>
                          <a:pt x="317" y="188"/>
                          <a:pt x="317" y="188"/>
                        </a:cubicBezTo>
                        <a:cubicBezTo>
                          <a:pt x="317" y="188"/>
                          <a:pt x="317" y="188"/>
                          <a:pt x="317" y="188"/>
                        </a:cubicBezTo>
                        <a:cubicBezTo>
                          <a:pt x="317" y="188"/>
                          <a:pt x="317" y="188"/>
                          <a:pt x="317" y="188"/>
                        </a:cubicBezTo>
                        <a:cubicBezTo>
                          <a:pt x="317" y="188"/>
                          <a:pt x="317" y="188"/>
                          <a:pt x="317" y="188"/>
                        </a:cubicBezTo>
                        <a:cubicBezTo>
                          <a:pt x="317" y="188"/>
                          <a:pt x="317" y="188"/>
                          <a:pt x="317" y="188"/>
                        </a:cubicBezTo>
                        <a:cubicBezTo>
                          <a:pt x="317" y="188"/>
                          <a:pt x="317" y="188"/>
                          <a:pt x="317" y="188"/>
                        </a:cubicBezTo>
                        <a:cubicBezTo>
                          <a:pt x="317" y="188"/>
                          <a:pt x="317" y="188"/>
                          <a:pt x="317" y="188"/>
                        </a:cubicBezTo>
                        <a:cubicBezTo>
                          <a:pt x="317" y="188"/>
                          <a:pt x="317" y="188"/>
                          <a:pt x="317" y="188"/>
                        </a:cubicBezTo>
                        <a:cubicBezTo>
                          <a:pt x="317" y="188"/>
                          <a:pt x="317" y="188"/>
                          <a:pt x="317" y="188"/>
                        </a:cubicBezTo>
                        <a:cubicBezTo>
                          <a:pt x="317" y="188"/>
                          <a:pt x="317" y="188"/>
                          <a:pt x="317" y="188"/>
                        </a:cubicBezTo>
                        <a:cubicBezTo>
                          <a:pt x="318" y="189"/>
                          <a:pt x="318" y="189"/>
                          <a:pt x="318" y="189"/>
                        </a:cubicBezTo>
                        <a:cubicBezTo>
                          <a:pt x="318" y="189"/>
                          <a:pt x="318" y="189"/>
                          <a:pt x="318" y="189"/>
                        </a:cubicBezTo>
                        <a:cubicBezTo>
                          <a:pt x="318" y="189"/>
                          <a:pt x="318" y="189"/>
                          <a:pt x="318" y="189"/>
                        </a:cubicBezTo>
                        <a:cubicBezTo>
                          <a:pt x="318" y="189"/>
                          <a:pt x="318" y="189"/>
                          <a:pt x="318" y="189"/>
                        </a:cubicBezTo>
                        <a:cubicBezTo>
                          <a:pt x="318" y="189"/>
                          <a:pt x="318" y="189"/>
                          <a:pt x="318" y="189"/>
                        </a:cubicBezTo>
                        <a:cubicBezTo>
                          <a:pt x="318" y="189"/>
                          <a:pt x="318" y="189"/>
                          <a:pt x="318" y="189"/>
                        </a:cubicBezTo>
                        <a:cubicBezTo>
                          <a:pt x="319" y="189"/>
                          <a:pt x="319" y="189"/>
                          <a:pt x="319" y="189"/>
                        </a:cubicBezTo>
                        <a:cubicBezTo>
                          <a:pt x="319" y="189"/>
                          <a:pt x="319" y="189"/>
                          <a:pt x="319" y="189"/>
                        </a:cubicBezTo>
                        <a:cubicBezTo>
                          <a:pt x="319" y="189"/>
                          <a:pt x="319" y="189"/>
                          <a:pt x="319" y="189"/>
                        </a:cubicBezTo>
                        <a:cubicBezTo>
                          <a:pt x="319" y="189"/>
                          <a:pt x="319" y="189"/>
                          <a:pt x="319" y="189"/>
                        </a:cubicBezTo>
                        <a:cubicBezTo>
                          <a:pt x="319" y="189"/>
                          <a:pt x="319" y="189"/>
                          <a:pt x="319" y="189"/>
                        </a:cubicBezTo>
                        <a:cubicBezTo>
                          <a:pt x="319" y="189"/>
                          <a:pt x="319" y="189"/>
                          <a:pt x="319" y="189"/>
                        </a:cubicBezTo>
                        <a:cubicBezTo>
                          <a:pt x="319" y="189"/>
                          <a:pt x="319" y="189"/>
                          <a:pt x="319" y="189"/>
                        </a:cubicBezTo>
                        <a:cubicBezTo>
                          <a:pt x="319" y="189"/>
                          <a:pt x="319" y="189"/>
                          <a:pt x="319" y="189"/>
                        </a:cubicBezTo>
                        <a:cubicBezTo>
                          <a:pt x="319" y="189"/>
                          <a:pt x="319" y="189"/>
                          <a:pt x="319" y="189"/>
                        </a:cubicBezTo>
                        <a:cubicBezTo>
                          <a:pt x="320" y="190"/>
                          <a:pt x="320" y="190"/>
                          <a:pt x="320" y="190"/>
                        </a:cubicBezTo>
                        <a:cubicBezTo>
                          <a:pt x="320" y="190"/>
                          <a:pt x="320" y="190"/>
                          <a:pt x="320" y="190"/>
                        </a:cubicBezTo>
                        <a:cubicBezTo>
                          <a:pt x="320" y="190"/>
                          <a:pt x="320" y="190"/>
                          <a:pt x="320" y="190"/>
                        </a:cubicBezTo>
                        <a:cubicBezTo>
                          <a:pt x="320" y="191"/>
                          <a:pt x="320" y="191"/>
                          <a:pt x="320" y="191"/>
                        </a:cubicBezTo>
                        <a:cubicBezTo>
                          <a:pt x="320" y="191"/>
                          <a:pt x="320" y="191"/>
                          <a:pt x="320" y="191"/>
                        </a:cubicBezTo>
                        <a:cubicBezTo>
                          <a:pt x="321" y="191"/>
                          <a:pt x="321" y="191"/>
                          <a:pt x="321" y="191"/>
                        </a:cubicBezTo>
                        <a:cubicBezTo>
                          <a:pt x="321" y="191"/>
                          <a:pt x="321" y="191"/>
                          <a:pt x="321" y="191"/>
                        </a:cubicBezTo>
                        <a:cubicBezTo>
                          <a:pt x="321" y="191"/>
                          <a:pt x="321" y="191"/>
                          <a:pt x="321" y="191"/>
                        </a:cubicBezTo>
                        <a:cubicBezTo>
                          <a:pt x="321" y="191"/>
                          <a:pt x="321" y="191"/>
                          <a:pt x="321" y="191"/>
                        </a:cubicBezTo>
                        <a:cubicBezTo>
                          <a:pt x="321" y="191"/>
                          <a:pt x="321" y="191"/>
                          <a:pt x="321" y="191"/>
                        </a:cubicBezTo>
                        <a:cubicBezTo>
                          <a:pt x="321" y="191"/>
                          <a:pt x="321" y="191"/>
                          <a:pt x="321" y="191"/>
                        </a:cubicBezTo>
                        <a:cubicBezTo>
                          <a:pt x="321" y="191"/>
                          <a:pt x="321" y="191"/>
                          <a:pt x="321" y="191"/>
                        </a:cubicBezTo>
                        <a:cubicBezTo>
                          <a:pt x="322" y="192"/>
                          <a:pt x="322" y="192"/>
                          <a:pt x="322" y="192"/>
                        </a:cubicBezTo>
                        <a:cubicBezTo>
                          <a:pt x="322" y="192"/>
                          <a:pt x="322" y="192"/>
                          <a:pt x="322" y="192"/>
                        </a:cubicBezTo>
                        <a:cubicBezTo>
                          <a:pt x="322" y="192"/>
                          <a:pt x="322" y="192"/>
                          <a:pt x="322" y="192"/>
                        </a:cubicBezTo>
                        <a:cubicBezTo>
                          <a:pt x="322" y="192"/>
                          <a:pt x="322" y="192"/>
                          <a:pt x="322" y="192"/>
                        </a:cubicBezTo>
                        <a:cubicBezTo>
                          <a:pt x="322" y="192"/>
                          <a:pt x="322" y="192"/>
                          <a:pt x="322" y="192"/>
                        </a:cubicBezTo>
                        <a:cubicBezTo>
                          <a:pt x="322" y="193"/>
                          <a:pt x="322" y="193"/>
                          <a:pt x="322" y="193"/>
                        </a:cubicBezTo>
                        <a:cubicBezTo>
                          <a:pt x="322" y="193"/>
                          <a:pt x="322" y="193"/>
                          <a:pt x="322" y="193"/>
                        </a:cubicBezTo>
                        <a:cubicBezTo>
                          <a:pt x="322" y="193"/>
                          <a:pt x="322" y="193"/>
                          <a:pt x="322" y="193"/>
                        </a:cubicBezTo>
                        <a:cubicBezTo>
                          <a:pt x="322" y="193"/>
                          <a:pt x="322" y="193"/>
                          <a:pt x="322" y="193"/>
                        </a:cubicBezTo>
                        <a:cubicBezTo>
                          <a:pt x="323" y="193"/>
                          <a:pt x="323" y="193"/>
                          <a:pt x="323" y="193"/>
                        </a:cubicBezTo>
                        <a:cubicBezTo>
                          <a:pt x="323" y="193"/>
                          <a:pt x="323" y="193"/>
                          <a:pt x="323" y="193"/>
                        </a:cubicBezTo>
                        <a:cubicBezTo>
                          <a:pt x="323" y="193"/>
                          <a:pt x="323" y="193"/>
                          <a:pt x="323" y="193"/>
                        </a:cubicBezTo>
                        <a:cubicBezTo>
                          <a:pt x="323" y="193"/>
                          <a:pt x="323" y="193"/>
                          <a:pt x="323" y="193"/>
                        </a:cubicBezTo>
                        <a:cubicBezTo>
                          <a:pt x="323" y="193"/>
                          <a:pt x="323" y="193"/>
                          <a:pt x="323" y="193"/>
                        </a:cubicBezTo>
                        <a:cubicBezTo>
                          <a:pt x="323" y="194"/>
                          <a:pt x="323" y="194"/>
                          <a:pt x="323" y="194"/>
                        </a:cubicBezTo>
                        <a:cubicBezTo>
                          <a:pt x="323" y="194"/>
                          <a:pt x="323" y="194"/>
                          <a:pt x="323" y="194"/>
                        </a:cubicBezTo>
                        <a:cubicBezTo>
                          <a:pt x="323" y="194"/>
                          <a:pt x="323" y="194"/>
                          <a:pt x="323" y="194"/>
                        </a:cubicBezTo>
                        <a:cubicBezTo>
                          <a:pt x="324" y="194"/>
                          <a:pt x="324" y="194"/>
                          <a:pt x="324" y="194"/>
                        </a:cubicBezTo>
                        <a:cubicBezTo>
                          <a:pt x="324" y="194"/>
                          <a:pt x="324" y="194"/>
                          <a:pt x="324" y="194"/>
                        </a:cubicBezTo>
                        <a:cubicBezTo>
                          <a:pt x="324" y="194"/>
                          <a:pt x="324" y="194"/>
                          <a:pt x="324" y="194"/>
                        </a:cubicBezTo>
                        <a:cubicBezTo>
                          <a:pt x="324" y="194"/>
                          <a:pt x="324" y="194"/>
                          <a:pt x="324" y="194"/>
                        </a:cubicBezTo>
                        <a:cubicBezTo>
                          <a:pt x="324" y="194"/>
                          <a:pt x="324" y="194"/>
                          <a:pt x="324" y="194"/>
                        </a:cubicBezTo>
                        <a:cubicBezTo>
                          <a:pt x="325" y="194"/>
                          <a:pt x="325" y="194"/>
                          <a:pt x="325" y="194"/>
                        </a:cubicBezTo>
                        <a:cubicBezTo>
                          <a:pt x="325" y="194"/>
                          <a:pt x="325" y="194"/>
                          <a:pt x="325" y="194"/>
                        </a:cubicBezTo>
                        <a:cubicBezTo>
                          <a:pt x="325" y="194"/>
                          <a:pt x="325" y="194"/>
                          <a:pt x="325" y="194"/>
                        </a:cubicBezTo>
                        <a:cubicBezTo>
                          <a:pt x="325" y="195"/>
                          <a:pt x="325" y="195"/>
                          <a:pt x="325" y="195"/>
                        </a:cubicBezTo>
                        <a:cubicBezTo>
                          <a:pt x="325" y="195"/>
                          <a:pt x="325" y="195"/>
                          <a:pt x="325" y="195"/>
                        </a:cubicBezTo>
                        <a:cubicBezTo>
                          <a:pt x="325" y="195"/>
                          <a:pt x="325" y="195"/>
                          <a:pt x="325" y="195"/>
                        </a:cubicBezTo>
                        <a:cubicBezTo>
                          <a:pt x="325" y="195"/>
                          <a:pt x="325" y="195"/>
                          <a:pt x="325" y="195"/>
                        </a:cubicBezTo>
                        <a:cubicBezTo>
                          <a:pt x="326" y="195"/>
                          <a:pt x="326" y="195"/>
                          <a:pt x="326" y="195"/>
                        </a:cubicBezTo>
                        <a:cubicBezTo>
                          <a:pt x="326" y="195"/>
                          <a:pt x="326" y="195"/>
                          <a:pt x="326" y="195"/>
                        </a:cubicBezTo>
                        <a:cubicBezTo>
                          <a:pt x="326" y="195"/>
                          <a:pt x="326" y="195"/>
                          <a:pt x="326" y="195"/>
                        </a:cubicBezTo>
                        <a:cubicBezTo>
                          <a:pt x="326" y="195"/>
                          <a:pt x="326" y="195"/>
                          <a:pt x="326" y="195"/>
                        </a:cubicBezTo>
                        <a:cubicBezTo>
                          <a:pt x="326" y="195"/>
                          <a:pt x="326" y="195"/>
                          <a:pt x="326" y="195"/>
                        </a:cubicBezTo>
                        <a:cubicBezTo>
                          <a:pt x="326" y="195"/>
                          <a:pt x="326" y="195"/>
                          <a:pt x="326" y="195"/>
                        </a:cubicBezTo>
                        <a:cubicBezTo>
                          <a:pt x="326" y="195"/>
                          <a:pt x="326" y="195"/>
                          <a:pt x="326" y="195"/>
                        </a:cubicBezTo>
                        <a:cubicBezTo>
                          <a:pt x="327" y="195"/>
                          <a:pt x="327" y="195"/>
                          <a:pt x="327" y="195"/>
                        </a:cubicBezTo>
                        <a:cubicBezTo>
                          <a:pt x="327" y="196"/>
                          <a:pt x="327" y="196"/>
                          <a:pt x="327" y="196"/>
                        </a:cubicBezTo>
                        <a:cubicBezTo>
                          <a:pt x="327" y="196"/>
                          <a:pt x="327" y="196"/>
                          <a:pt x="327" y="196"/>
                        </a:cubicBezTo>
                        <a:cubicBezTo>
                          <a:pt x="327" y="196"/>
                          <a:pt x="327" y="196"/>
                          <a:pt x="327" y="196"/>
                        </a:cubicBezTo>
                        <a:cubicBezTo>
                          <a:pt x="328" y="196"/>
                          <a:pt x="328" y="196"/>
                          <a:pt x="328" y="196"/>
                        </a:cubicBezTo>
                        <a:cubicBezTo>
                          <a:pt x="328" y="196"/>
                          <a:pt x="328" y="196"/>
                          <a:pt x="328" y="196"/>
                        </a:cubicBezTo>
                        <a:cubicBezTo>
                          <a:pt x="328" y="196"/>
                          <a:pt x="328" y="196"/>
                          <a:pt x="328" y="196"/>
                        </a:cubicBezTo>
                        <a:cubicBezTo>
                          <a:pt x="328" y="196"/>
                          <a:pt x="328" y="196"/>
                          <a:pt x="328" y="196"/>
                        </a:cubicBezTo>
                        <a:cubicBezTo>
                          <a:pt x="328" y="196"/>
                          <a:pt x="328" y="196"/>
                          <a:pt x="328" y="196"/>
                        </a:cubicBezTo>
                        <a:cubicBezTo>
                          <a:pt x="328" y="196"/>
                          <a:pt x="328" y="196"/>
                          <a:pt x="328" y="196"/>
                        </a:cubicBezTo>
                        <a:cubicBezTo>
                          <a:pt x="329" y="196"/>
                          <a:pt x="329" y="196"/>
                          <a:pt x="329" y="196"/>
                        </a:cubicBezTo>
                        <a:cubicBezTo>
                          <a:pt x="329" y="196"/>
                          <a:pt x="329" y="196"/>
                          <a:pt x="329" y="196"/>
                        </a:cubicBezTo>
                        <a:cubicBezTo>
                          <a:pt x="329" y="196"/>
                          <a:pt x="329" y="196"/>
                          <a:pt x="329" y="196"/>
                        </a:cubicBezTo>
                        <a:cubicBezTo>
                          <a:pt x="329" y="196"/>
                          <a:pt x="329" y="196"/>
                          <a:pt x="329" y="196"/>
                        </a:cubicBezTo>
                        <a:cubicBezTo>
                          <a:pt x="329" y="196"/>
                          <a:pt x="329" y="196"/>
                          <a:pt x="329" y="196"/>
                        </a:cubicBezTo>
                        <a:cubicBezTo>
                          <a:pt x="329" y="196"/>
                          <a:pt x="329" y="196"/>
                          <a:pt x="329" y="196"/>
                        </a:cubicBezTo>
                        <a:cubicBezTo>
                          <a:pt x="329" y="196"/>
                          <a:pt x="329" y="196"/>
                          <a:pt x="329" y="196"/>
                        </a:cubicBezTo>
                        <a:cubicBezTo>
                          <a:pt x="329" y="196"/>
                          <a:pt x="329" y="196"/>
                          <a:pt x="329" y="196"/>
                        </a:cubicBezTo>
                        <a:cubicBezTo>
                          <a:pt x="330" y="196"/>
                          <a:pt x="330" y="196"/>
                          <a:pt x="330" y="196"/>
                        </a:cubicBezTo>
                        <a:cubicBezTo>
                          <a:pt x="330" y="196"/>
                          <a:pt x="330" y="196"/>
                          <a:pt x="330" y="196"/>
                        </a:cubicBezTo>
                        <a:cubicBezTo>
                          <a:pt x="330" y="196"/>
                          <a:pt x="330" y="196"/>
                          <a:pt x="330" y="196"/>
                        </a:cubicBezTo>
                        <a:cubicBezTo>
                          <a:pt x="330" y="196"/>
                          <a:pt x="330" y="196"/>
                          <a:pt x="330" y="196"/>
                        </a:cubicBezTo>
                        <a:cubicBezTo>
                          <a:pt x="330" y="196"/>
                          <a:pt x="330" y="196"/>
                          <a:pt x="330" y="196"/>
                        </a:cubicBezTo>
                        <a:cubicBezTo>
                          <a:pt x="330" y="196"/>
                          <a:pt x="330" y="196"/>
                          <a:pt x="330" y="196"/>
                        </a:cubicBezTo>
                        <a:cubicBezTo>
                          <a:pt x="330" y="196"/>
                          <a:pt x="330" y="196"/>
                          <a:pt x="330" y="196"/>
                        </a:cubicBezTo>
                        <a:cubicBezTo>
                          <a:pt x="330" y="196"/>
                          <a:pt x="330" y="196"/>
                          <a:pt x="330" y="196"/>
                        </a:cubicBezTo>
                        <a:cubicBezTo>
                          <a:pt x="331" y="196"/>
                          <a:pt x="331" y="196"/>
                          <a:pt x="331" y="196"/>
                        </a:cubicBezTo>
                        <a:cubicBezTo>
                          <a:pt x="331" y="196"/>
                          <a:pt x="331" y="196"/>
                          <a:pt x="331" y="196"/>
                        </a:cubicBezTo>
                        <a:cubicBezTo>
                          <a:pt x="331" y="196"/>
                          <a:pt x="331" y="196"/>
                          <a:pt x="331" y="196"/>
                        </a:cubicBezTo>
                        <a:cubicBezTo>
                          <a:pt x="331" y="196"/>
                          <a:pt x="331" y="196"/>
                          <a:pt x="331" y="196"/>
                        </a:cubicBezTo>
                        <a:cubicBezTo>
                          <a:pt x="331" y="196"/>
                          <a:pt x="331" y="196"/>
                          <a:pt x="331" y="196"/>
                        </a:cubicBezTo>
                        <a:cubicBezTo>
                          <a:pt x="331" y="196"/>
                          <a:pt x="331" y="196"/>
                          <a:pt x="331" y="196"/>
                        </a:cubicBezTo>
                        <a:cubicBezTo>
                          <a:pt x="331" y="196"/>
                          <a:pt x="331" y="196"/>
                          <a:pt x="331" y="196"/>
                        </a:cubicBezTo>
                        <a:cubicBezTo>
                          <a:pt x="332" y="197"/>
                          <a:pt x="332" y="197"/>
                          <a:pt x="332" y="197"/>
                        </a:cubicBezTo>
                        <a:cubicBezTo>
                          <a:pt x="332" y="197"/>
                          <a:pt x="332" y="197"/>
                          <a:pt x="332" y="197"/>
                        </a:cubicBezTo>
                        <a:cubicBezTo>
                          <a:pt x="332" y="197"/>
                          <a:pt x="332" y="197"/>
                          <a:pt x="332" y="197"/>
                        </a:cubicBezTo>
                        <a:cubicBezTo>
                          <a:pt x="332" y="197"/>
                          <a:pt x="332" y="197"/>
                          <a:pt x="332" y="197"/>
                        </a:cubicBezTo>
                        <a:cubicBezTo>
                          <a:pt x="332" y="197"/>
                          <a:pt x="332" y="197"/>
                          <a:pt x="332" y="197"/>
                        </a:cubicBezTo>
                        <a:cubicBezTo>
                          <a:pt x="332" y="197"/>
                          <a:pt x="332" y="197"/>
                          <a:pt x="332" y="197"/>
                        </a:cubicBezTo>
                        <a:cubicBezTo>
                          <a:pt x="332" y="197"/>
                          <a:pt x="332" y="197"/>
                          <a:pt x="332" y="197"/>
                        </a:cubicBezTo>
                        <a:cubicBezTo>
                          <a:pt x="333" y="197"/>
                          <a:pt x="333" y="197"/>
                          <a:pt x="333" y="197"/>
                        </a:cubicBezTo>
                        <a:cubicBezTo>
                          <a:pt x="333" y="197"/>
                          <a:pt x="333" y="197"/>
                          <a:pt x="333" y="197"/>
                        </a:cubicBezTo>
                        <a:cubicBezTo>
                          <a:pt x="333" y="197"/>
                          <a:pt x="333" y="197"/>
                          <a:pt x="333" y="197"/>
                        </a:cubicBezTo>
                        <a:cubicBezTo>
                          <a:pt x="333" y="197"/>
                          <a:pt x="333" y="197"/>
                          <a:pt x="333" y="197"/>
                        </a:cubicBezTo>
                        <a:cubicBezTo>
                          <a:pt x="333" y="197"/>
                          <a:pt x="333" y="197"/>
                          <a:pt x="333" y="197"/>
                        </a:cubicBezTo>
                        <a:cubicBezTo>
                          <a:pt x="333" y="197"/>
                          <a:pt x="333" y="197"/>
                          <a:pt x="333" y="197"/>
                        </a:cubicBezTo>
                        <a:cubicBezTo>
                          <a:pt x="333" y="197"/>
                          <a:pt x="333" y="197"/>
                          <a:pt x="333" y="197"/>
                        </a:cubicBezTo>
                        <a:cubicBezTo>
                          <a:pt x="334" y="197"/>
                          <a:pt x="334" y="197"/>
                          <a:pt x="334" y="197"/>
                        </a:cubicBezTo>
                        <a:cubicBezTo>
                          <a:pt x="334" y="197"/>
                          <a:pt x="334" y="197"/>
                          <a:pt x="334" y="197"/>
                        </a:cubicBezTo>
                        <a:cubicBezTo>
                          <a:pt x="334" y="198"/>
                          <a:pt x="334" y="198"/>
                          <a:pt x="334" y="198"/>
                        </a:cubicBezTo>
                        <a:cubicBezTo>
                          <a:pt x="334" y="198"/>
                          <a:pt x="334" y="198"/>
                          <a:pt x="334" y="198"/>
                        </a:cubicBezTo>
                        <a:cubicBezTo>
                          <a:pt x="335" y="198"/>
                          <a:pt x="335" y="198"/>
                          <a:pt x="335" y="198"/>
                        </a:cubicBezTo>
                        <a:cubicBezTo>
                          <a:pt x="335" y="198"/>
                          <a:pt x="335" y="198"/>
                          <a:pt x="335" y="198"/>
                        </a:cubicBezTo>
                        <a:cubicBezTo>
                          <a:pt x="335" y="198"/>
                          <a:pt x="335" y="198"/>
                          <a:pt x="335" y="198"/>
                        </a:cubicBezTo>
                        <a:cubicBezTo>
                          <a:pt x="335" y="198"/>
                          <a:pt x="335" y="198"/>
                          <a:pt x="335" y="198"/>
                        </a:cubicBezTo>
                        <a:cubicBezTo>
                          <a:pt x="335" y="198"/>
                          <a:pt x="335" y="198"/>
                          <a:pt x="335" y="198"/>
                        </a:cubicBezTo>
                        <a:cubicBezTo>
                          <a:pt x="335" y="198"/>
                          <a:pt x="335" y="198"/>
                          <a:pt x="335" y="198"/>
                        </a:cubicBezTo>
                        <a:cubicBezTo>
                          <a:pt x="336" y="198"/>
                          <a:pt x="336" y="198"/>
                          <a:pt x="336" y="198"/>
                        </a:cubicBezTo>
                        <a:cubicBezTo>
                          <a:pt x="336" y="198"/>
                          <a:pt x="336" y="198"/>
                          <a:pt x="336" y="198"/>
                        </a:cubicBezTo>
                        <a:cubicBezTo>
                          <a:pt x="336" y="198"/>
                          <a:pt x="336" y="198"/>
                          <a:pt x="336" y="198"/>
                        </a:cubicBezTo>
                        <a:cubicBezTo>
                          <a:pt x="336" y="198"/>
                          <a:pt x="336" y="198"/>
                          <a:pt x="336" y="198"/>
                        </a:cubicBezTo>
                        <a:cubicBezTo>
                          <a:pt x="336" y="198"/>
                          <a:pt x="336" y="198"/>
                          <a:pt x="336" y="198"/>
                        </a:cubicBezTo>
                        <a:cubicBezTo>
                          <a:pt x="336" y="198"/>
                          <a:pt x="336" y="198"/>
                          <a:pt x="336" y="198"/>
                        </a:cubicBezTo>
                        <a:cubicBezTo>
                          <a:pt x="337" y="198"/>
                          <a:pt x="337" y="198"/>
                          <a:pt x="337" y="198"/>
                        </a:cubicBezTo>
                        <a:cubicBezTo>
                          <a:pt x="337" y="198"/>
                          <a:pt x="337" y="198"/>
                          <a:pt x="337" y="198"/>
                        </a:cubicBezTo>
                        <a:cubicBezTo>
                          <a:pt x="337" y="198"/>
                          <a:pt x="337" y="198"/>
                          <a:pt x="337" y="198"/>
                        </a:cubicBezTo>
                        <a:cubicBezTo>
                          <a:pt x="337" y="199"/>
                          <a:pt x="337" y="199"/>
                          <a:pt x="337" y="199"/>
                        </a:cubicBezTo>
                        <a:cubicBezTo>
                          <a:pt x="337" y="199"/>
                          <a:pt x="337" y="199"/>
                          <a:pt x="337" y="199"/>
                        </a:cubicBezTo>
                        <a:cubicBezTo>
                          <a:pt x="337" y="199"/>
                          <a:pt x="337" y="199"/>
                          <a:pt x="337" y="199"/>
                        </a:cubicBezTo>
                        <a:cubicBezTo>
                          <a:pt x="337" y="199"/>
                          <a:pt x="337" y="199"/>
                          <a:pt x="337" y="199"/>
                        </a:cubicBezTo>
                        <a:cubicBezTo>
                          <a:pt x="337" y="199"/>
                          <a:pt x="337" y="199"/>
                          <a:pt x="337" y="199"/>
                        </a:cubicBezTo>
                        <a:cubicBezTo>
                          <a:pt x="337" y="199"/>
                          <a:pt x="337" y="199"/>
                          <a:pt x="337" y="199"/>
                        </a:cubicBezTo>
                        <a:cubicBezTo>
                          <a:pt x="337" y="199"/>
                          <a:pt x="337" y="199"/>
                          <a:pt x="337" y="199"/>
                        </a:cubicBezTo>
                        <a:cubicBezTo>
                          <a:pt x="337" y="199"/>
                          <a:pt x="337" y="199"/>
                          <a:pt x="337" y="199"/>
                        </a:cubicBezTo>
                        <a:cubicBezTo>
                          <a:pt x="337" y="199"/>
                          <a:pt x="337" y="199"/>
                          <a:pt x="337" y="199"/>
                        </a:cubicBezTo>
                        <a:cubicBezTo>
                          <a:pt x="338" y="199"/>
                          <a:pt x="338" y="199"/>
                          <a:pt x="338" y="199"/>
                        </a:cubicBezTo>
                        <a:cubicBezTo>
                          <a:pt x="338" y="199"/>
                          <a:pt x="338" y="199"/>
                          <a:pt x="338" y="199"/>
                        </a:cubicBezTo>
                        <a:cubicBezTo>
                          <a:pt x="338" y="199"/>
                          <a:pt x="338" y="199"/>
                          <a:pt x="338" y="199"/>
                        </a:cubicBezTo>
                        <a:cubicBezTo>
                          <a:pt x="338" y="199"/>
                          <a:pt x="338" y="199"/>
                          <a:pt x="338" y="199"/>
                        </a:cubicBezTo>
                        <a:cubicBezTo>
                          <a:pt x="339" y="199"/>
                          <a:pt x="339" y="199"/>
                          <a:pt x="339" y="199"/>
                        </a:cubicBezTo>
                        <a:cubicBezTo>
                          <a:pt x="339" y="199"/>
                          <a:pt x="339" y="199"/>
                          <a:pt x="339" y="199"/>
                        </a:cubicBezTo>
                        <a:cubicBezTo>
                          <a:pt x="339" y="199"/>
                          <a:pt x="339" y="199"/>
                          <a:pt x="339" y="199"/>
                        </a:cubicBezTo>
                        <a:cubicBezTo>
                          <a:pt x="339" y="199"/>
                          <a:pt x="339" y="199"/>
                          <a:pt x="339" y="199"/>
                        </a:cubicBezTo>
                        <a:cubicBezTo>
                          <a:pt x="340" y="199"/>
                          <a:pt x="340" y="199"/>
                          <a:pt x="340" y="199"/>
                        </a:cubicBezTo>
                        <a:cubicBezTo>
                          <a:pt x="340" y="199"/>
                          <a:pt x="340" y="199"/>
                          <a:pt x="340" y="199"/>
                        </a:cubicBezTo>
                        <a:cubicBezTo>
                          <a:pt x="340" y="200"/>
                          <a:pt x="340" y="200"/>
                          <a:pt x="340" y="200"/>
                        </a:cubicBezTo>
                        <a:cubicBezTo>
                          <a:pt x="340" y="200"/>
                          <a:pt x="340" y="200"/>
                          <a:pt x="340" y="200"/>
                        </a:cubicBezTo>
                        <a:cubicBezTo>
                          <a:pt x="341" y="200"/>
                          <a:pt x="341" y="200"/>
                          <a:pt x="341" y="200"/>
                        </a:cubicBezTo>
                        <a:cubicBezTo>
                          <a:pt x="341" y="200"/>
                          <a:pt x="341" y="200"/>
                          <a:pt x="341" y="200"/>
                        </a:cubicBezTo>
                        <a:cubicBezTo>
                          <a:pt x="341" y="200"/>
                          <a:pt x="341" y="200"/>
                          <a:pt x="341" y="200"/>
                        </a:cubicBezTo>
                        <a:cubicBezTo>
                          <a:pt x="342" y="200"/>
                          <a:pt x="342" y="200"/>
                          <a:pt x="342" y="200"/>
                        </a:cubicBezTo>
                        <a:cubicBezTo>
                          <a:pt x="342" y="200"/>
                          <a:pt x="342" y="200"/>
                          <a:pt x="342" y="200"/>
                        </a:cubicBezTo>
                        <a:cubicBezTo>
                          <a:pt x="342" y="200"/>
                          <a:pt x="342" y="200"/>
                          <a:pt x="342" y="200"/>
                        </a:cubicBezTo>
                        <a:cubicBezTo>
                          <a:pt x="342" y="200"/>
                          <a:pt x="342" y="200"/>
                          <a:pt x="342" y="200"/>
                        </a:cubicBezTo>
                        <a:cubicBezTo>
                          <a:pt x="342" y="200"/>
                          <a:pt x="342" y="200"/>
                          <a:pt x="342" y="200"/>
                        </a:cubicBezTo>
                        <a:cubicBezTo>
                          <a:pt x="342" y="200"/>
                          <a:pt x="342" y="200"/>
                          <a:pt x="342" y="200"/>
                        </a:cubicBezTo>
                        <a:cubicBezTo>
                          <a:pt x="342" y="201"/>
                          <a:pt x="342" y="201"/>
                          <a:pt x="342" y="201"/>
                        </a:cubicBezTo>
                        <a:cubicBezTo>
                          <a:pt x="342" y="201"/>
                          <a:pt x="342" y="201"/>
                          <a:pt x="342" y="201"/>
                        </a:cubicBezTo>
                        <a:cubicBezTo>
                          <a:pt x="342" y="201"/>
                          <a:pt x="342" y="201"/>
                          <a:pt x="342" y="201"/>
                        </a:cubicBezTo>
                        <a:cubicBezTo>
                          <a:pt x="342" y="201"/>
                          <a:pt x="342" y="201"/>
                          <a:pt x="342" y="201"/>
                        </a:cubicBezTo>
                        <a:cubicBezTo>
                          <a:pt x="342" y="201"/>
                          <a:pt x="342" y="201"/>
                          <a:pt x="342" y="201"/>
                        </a:cubicBezTo>
                        <a:cubicBezTo>
                          <a:pt x="342" y="201"/>
                          <a:pt x="342" y="201"/>
                          <a:pt x="342" y="201"/>
                        </a:cubicBezTo>
                        <a:cubicBezTo>
                          <a:pt x="342" y="201"/>
                          <a:pt x="342" y="201"/>
                          <a:pt x="342" y="201"/>
                        </a:cubicBezTo>
                        <a:cubicBezTo>
                          <a:pt x="342" y="201"/>
                          <a:pt x="342" y="201"/>
                          <a:pt x="342" y="201"/>
                        </a:cubicBezTo>
                        <a:cubicBezTo>
                          <a:pt x="342" y="201"/>
                          <a:pt x="342" y="201"/>
                          <a:pt x="342" y="201"/>
                        </a:cubicBezTo>
                        <a:cubicBezTo>
                          <a:pt x="343" y="202"/>
                          <a:pt x="343" y="202"/>
                          <a:pt x="343" y="202"/>
                        </a:cubicBezTo>
                        <a:cubicBezTo>
                          <a:pt x="343" y="202"/>
                          <a:pt x="343" y="202"/>
                          <a:pt x="343" y="202"/>
                        </a:cubicBezTo>
                        <a:cubicBezTo>
                          <a:pt x="343" y="202"/>
                          <a:pt x="343" y="202"/>
                          <a:pt x="343" y="202"/>
                        </a:cubicBezTo>
                        <a:cubicBezTo>
                          <a:pt x="343" y="202"/>
                          <a:pt x="343" y="202"/>
                          <a:pt x="343" y="202"/>
                        </a:cubicBezTo>
                        <a:cubicBezTo>
                          <a:pt x="343" y="202"/>
                          <a:pt x="343" y="202"/>
                          <a:pt x="343" y="202"/>
                        </a:cubicBezTo>
                        <a:cubicBezTo>
                          <a:pt x="343" y="202"/>
                          <a:pt x="343" y="202"/>
                          <a:pt x="343" y="202"/>
                        </a:cubicBezTo>
                        <a:cubicBezTo>
                          <a:pt x="344" y="202"/>
                          <a:pt x="344" y="202"/>
                          <a:pt x="344" y="202"/>
                        </a:cubicBezTo>
                        <a:cubicBezTo>
                          <a:pt x="344" y="202"/>
                          <a:pt x="344" y="202"/>
                          <a:pt x="344" y="202"/>
                        </a:cubicBezTo>
                        <a:cubicBezTo>
                          <a:pt x="344" y="203"/>
                          <a:pt x="344" y="203"/>
                          <a:pt x="344" y="203"/>
                        </a:cubicBezTo>
                        <a:cubicBezTo>
                          <a:pt x="345" y="203"/>
                          <a:pt x="345" y="203"/>
                          <a:pt x="345" y="203"/>
                        </a:cubicBezTo>
                        <a:cubicBezTo>
                          <a:pt x="345" y="203"/>
                          <a:pt x="345" y="203"/>
                          <a:pt x="345" y="203"/>
                        </a:cubicBezTo>
                        <a:cubicBezTo>
                          <a:pt x="345" y="203"/>
                          <a:pt x="345" y="203"/>
                          <a:pt x="345" y="203"/>
                        </a:cubicBezTo>
                        <a:cubicBezTo>
                          <a:pt x="345" y="203"/>
                          <a:pt x="345" y="203"/>
                          <a:pt x="345" y="203"/>
                        </a:cubicBezTo>
                        <a:cubicBezTo>
                          <a:pt x="345" y="203"/>
                          <a:pt x="345" y="203"/>
                          <a:pt x="345" y="203"/>
                        </a:cubicBezTo>
                        <a:cubicBezTo>
                          <a:pt x="345" y="203"/>
                          <a:pt x="345" y="203"/>
                          <a:pt x="345" y="203"/>
                        </a:cubicBezTo>
                        <a:cubicBezTo>
                          <a:pt x="345" y="204"/>
                          <a:pt x="345" y="204"/>
                          <a:pt x="345" y="204"/>
                        </a:cubicBezTo>
                        <a:cubicBezTo>
                          <a:pt x="345" y="204"/>
                          <a:pt x="345" y="204"/>
                          <a:pt x="345" y="204"/>
                        </a:cubicBezTo>
                        <a:cubicBezTo>
                          <a:pt x="346" y="204"/>
                          <a:pt x="346" y="204"/>
                          <a:pt x="346" y="204"/>
                        </a:cubicBezTo>
                        <a:cubicBezTo>
                          <a:pt x="346" y="204"/>
                          <a:pt x="346" y="204"/>
                          <a:pt x="346" y="204"/>
                        </a:cubicBezTo>
                        <a:cubicBezTo>
                          <a:pt x="346" y="204"/>
                          <a:pt x="346" y="204"/>
                          <a:pt x="346" y="204"/>
                        </a:cubicBezTo>
                        <a:cubicBezTo>
                          <a:pt x="346" y="204"/>
                          <a:pt x="346" y="204"/>
                          <a:pt x="346" y="204"/>
                        </a:cubicBezTo>
                        <a:cubicBezTo>
                          <a:pt x="346" y="204"/>
                          <a:pt x="346" y="204"/>
                          <a:pt x="346" y="204"/>
                        </a:cubicBezTo>
                        <a:cubicBezTo>
                          <a:pt x="346" y="204"/>
                          <a:pt x="346" y="204"/>
                          <a:pt x="346" y="204"/>
                        </a:cubicBezTo>
                        <a:cubicBezTo>
                          <a:pt x="346" y="204"/>
                          <a:pt x="346" y="204"/>
                          <a:pt x="346" y="204"/>
                        </a:cubicBezTo>
                        <a:cubicBezTo>
                          <a:pt x="346" y="205"/>
                          <a:pt x="346" y="205"/>
                          <a:pt x="346" y="205"/>
                        </a:cubicBezTo>
                        <a:cubicBezTo>
                          <a:pt x="346" y="205"/>
                          <a:pt x="346" y="205"/>
                          <a:pt x="346" y="205"/>
                        </a:cubicBezTo>
                        <a:cubicBezTo>
                          <a:pt x="346" y="205"/>
                          <a:pt x="346" y="205"/>
                          <a:pt x="346" y="205"/>
                        </a:cubicBezTo>
                        <a:cubicBezTo>
                          <a:pt x="346" y="205"/>
                          <a:pt x="346" y="205"/>
                          <a:pt x="346" y="205"/>
                        </a:cubicBezTo>
                        <a:cubicBezTo>
                          <a:pt x="346" y="206"/>
                          <a:pt x="346" y="206"/>
                          <a:pt x="346" y="206"/>
                        </a:cubicBezTo>
                        <a:cubicBezTo>
                          <a:pt x="346" y="206"/>
                          <a:pt x="346" y="206"/>
                          <a:pt x="346" y="206"/>
                        </a:cubicBezTo>
                        <a:cubicBezTo>
                          <a:pt x="346" y="206"/>
                          <a:pt x="346" y="206"/>
                          <a:pt x="346" y="206"/>
                        </a:cubicBezTo>
                        <a:cubicBezTo>
                          <a:pt x="346" y="206"/>
                          <a:pt x="346" y="206"/>
                          <a:pt x="346" y="206"/>
                        </a:cubicBezTo>
                        <a:cubicBezTo>
                          <a:pt x="346" y="206"/>
                          <a:pt x="346" y="206"/>
                          <a:pt x="346" y="206"/>
                        </a:cubicBezTo>
                        <a:cubicBezTo>
                          <a:pt x="346" y="207"/>
                          <a:pt x="346" y="207"/>
                          <a:pt x="346" y="207"/>
                        </a:cubicBezTo>
                        <a:cubicBezTo>
                          <a:pt x="347" y="207"/>
                          <a:pt x="347" y="207"/>
                          <a:pt x="347" y="207"/>
                        </a:cubicBezTo>
                        <a:cubicBezTo>
                          <a:pt x="347" y="207"/>
                          <a:pt x="347" y="207"/>
                          <a:pt x="347" y="207"/>
                        </a:cubicBezTo>
                        <a:cubicBezTo>
                          <a:pt x="347" y="207"/>
                          <a:pt x="347" y="207"/>
                          <a:pt x="347" y="207"/>
                        </a:cubicBezTo>
                        <a:cubicBezTo>
                          <a:pt x="347" y="207"/>
                          <a:pt x="347" y="207"/>
                          <a:pt x="347" y="207"/>
                        </a:cubicBezTo>
                        <a:cubicBezTo>
                          <a:pt x="347" y="208"/>
                          <a:pt x="347" y="208"/>
                          <a:pt x="347" y="208"/>
                        </a:cubicBezTo>
                        <a:cubicBezTo>
                          <a:pt x="347" y="208"/>
                          <a:pt x="347" y="208"/>
                          <a:pt x="347" y="208"/>
                        </a:cubicBezTo>
                        <a:cubicBezTo>
                          <a:pt x="347" y="208"/>
                          <a:pt x="347" y="208"/>
                          <a:pt x="347" y="208"/>
                        </a:cubicBezTo>
                        <a:cubicBezTo>
                          <a:pt x="347" y="208"/>
                          <a:pt x="347" y="208"/>
                          <a:pt x="347" y="208"/>
                        </a:cubicBezTo>
                        <a:cubicBezTo>
                          <a:pt x="347" y="208"/>
                          <a:pt x="347" y="208"/>
                          <a:pt x="347" y="208"/>
                        </a:cubicBezTo>
                        <a:cubicBezTo>
                          <a:pt x="348" y="208"/>
                          <a:pt x="348" y="208"/>
                          <a:pt x="348" y="208"/>
                        </a:cubicBezTo>
                        <a:cubicBezTo>
                          <a:pt x="348" y="209"/>
                          <a:pt x="348" y="209"/>
                          <a:pt x="348" y="209"/>
                        </a:cubicBezTo>
                        <a:cubicBezTo>
                          <a:pt x="348" y="209"/>
                          <a:pt x="348" y="209"/>
                          <a:pt x="348" y="209"/>
                        </a:cubicBezTo>
                        <a:cubicBezTo>
                          <a:pt x="348" y="209"/>
                          <a:pt x="348" y="209"/>
                          <a:pt x="348" y="209"/>
                        </a:cubicBezTo>
                        <a:cubicBezTo>
                          <a:pt x="348" y="209"/>
                          <a:pt x="348" y="209"/>
                          <a:pt x="348" y="209"/>
                        </a:cubicBezTo>
                        <a:cubicBezTo>
                          <a:pt x="349" y="209"/>
                          <a:pt x="349" y="209"/>
                          <a:pt x="349" y="209"/>
                        </a:cubicBezTo>
                        <a:cubicBezTo>
                          <a:pt x="349" y="210"/>
                          <a:pt x="349" y="210"/>
                          <a:pt x="349" y="210"/>
                        </a:cubicBezTo>
                        <a:cubicBezTo>
                          <a:pt x="349" y="210"/>
                          <a:pt x="349" y="210"/>
                          <a:pt x="349" y="210"/>
                        </a:cubicBezTo>
                        <a:cubicBezTo>
                          <a:pt x="349" y="210"/>
                          <a:pt x="349" y="210"/>
                          <a:pt x="349" y="210"/>
                        </a:cubicBezTo>
                        <a:cubicBezTo>
                          <a:pt x="349" y="210"/>
                          <a:pt x="349" y="210"/>
                          <a:pt x="349" y="210"/>
                        </a:cubicBezTo>
                        <a:cubicBezTo>
                          <a:pt x="350" y="210"/>
                          <a:pt x="350" y="210"/>
                          <a:pt x="350" y="210"/>
                        </a:cubicBezTo>
                        <a:cubicBezTo>
                          <a:pt x="350" y="211"/>
                          <a:pt x="350" y="211"/>
                          <a:pt x="350" y="211"/>
                        </a:cubicBezTo>
                        <a:cubicBezTo>
                          <a:pt x="350" y="211"/>
                          <a:pt x="350" y="211"/>
                          <a:pt x="350" y="211"/>
                        </a:cubicBezTo>
                        <a:cubicBezTo>
                          <a:pt x="350" y="211"/>
                          <a:pt x="350" y="211"/>
                          <a:pt x="350" y="211"/>
                        </a:cubicBezTo>
                        <a:cubicBezTo>
                          <a:pt x="351" y="211"/>
                          <a:pt x="351" y="211"/>
                          <a:pt x="351" y="211"/>
                        </a:cubicBezTo>
                        <a:cubicBezTo>
                          <a:pt x="351" y="211"/>
                          <a:pt x="351" y="211"/>
                          <a:pt x="351" y="211"/>
                        </a:cubicBezTo>
                        <a:cubicBezTo>
                          <a:pt x="351" y="212"/>
                          <a:pt x="351" y="212"/>
                          <a:pt x="351" y="212"/>
                        </a:cubicBezTo>
                        <a:cubicBezTo>
                          <a:pt x="351" y="212"/>
                          <a:pt x="351" y="212"/>
                          <a:pt x="351" y="212"/>
                        </a:cubicBezTo>
                        <a:cubicBezTo>
                          <a:pt x="351" y="212"/>
                          <a:pt x="351" y="212"/>
                          <a:pt x="351" y="212"/>
                        </a:cubicBezTo>
                        <a:cubicBezTo>
                          <a:pt x="351" y="212"/>
                          <a:pt x="351" y="212"/>
                          <a:pt x="351" y="212"/>
                        </a:cubicBezTo>
                        <a:cubicBezTo>
                          <a:pt x="351" y="212"/>
                          <a:pt x="351" y="212"/>
                          <a:pt x="351" y="212"/>
                        </a:cubicBezTo>
                        <a:cubicBezTo>
                          <a:pt x="352" y="213"/>
                          <a:pt x="352" y="213"/>
                          <a:pt x="352" y="213"/>
                        </a:cubicBezTo>
                        <a:cubicBezTo>
                          <a:pt x="352" y="213"/>
                          <a:pt x="352" y="213"/>
                          <a:pt x="352" y="213"/>
                        </a:cubicBezTo>
                        <a:cubicBezTo>
                          <a:pt x="352" y="213"/>
                          <a:pt x="352" y="213"/>
                          <a:pt x="352" y="213"/>
                        </a:cubicBezTo>
                        <a:cubicBezTo>
                          <a:pt x="352" y="213"/>
                          <a:pt x="352" y="213"/>
                          <a:pt x="352" y="213"/>
                        </a:cubicBezTo>
                        <a:cubicBezTo>
                          <a:pt x="352" y="214"/>
                          <a:pt x="352" y="214"/>
                          <a:pt x="352" y="214"/>
                        </a:cubicBezTo>
                        <a:cubicBezTo>
                          <a:pt x="352" y="214"/>
                          <a:pt x="352" y="214"/>
                          <a:pt x="352" y="214"/>
                        </a:cubicBezTo>
                        <a:cubicBezTo>
                          <a:pt x="352" y="214"/>
                          <a:pt x="352" y="214"/>
                          <a:pt x="352" y="214"/>
                        </a:cubicBezTo>
                        <a:cubicBezTo>
                          <a:pt x="352" y="214"/>
                          <a:pt x="352" y="214"/>
                          <a:pt x="352" y="214"/>
                        </a:cubicBezTo>
                        <a:cubicBezTo>
                          <a:pt x="352" y="214"/>
                          <a:pt x="352" y="214"/>
                          <a:pt x="352" y="214"/>
                        </a:cubicBezTo>
                        <a:cubicBezTo>
                          <a:pt x="352" y="214"/>
                          <a:pt x="352" y="214"/>
                          <a:pt x="352" y="214"/>
                        </a:cubicBezTo>
                        <a:cubicBezTo>
                          <a:pt x="352" y="215"/>
                          <a:pt x="352" y="215"/>
                          <a:pt x="352" y="215"/>
                        </a:cubicBezTo>
                        <a:cubicBezTo>
                          <a:pt x="352" y="215"/>
                          <a:pt x="352" y="215"/>
                          <a:pt x="352" y="215"/>
                        </a:cubicBezTo>
                        <a:cubicBezTo>
                          <a:pt x="352" y="215"/>
                          <a:pt x="352" y="215"/>
                          <a:pt x="352" y="215"/>
                        </a:cubicBezTo>
                        <a:cubicBezTo>
                          <a:pt x="352" y="215"/>
                          <a:pt x="352" y="215"/>
                          <a:pt x="352" y="215"/>
                        </a:cubicBezTo>
                        <a:cubicBezTo>
                          <a:pt x="352" y="215"/>
                          <a:pt x="352" y="215"/>
                          <a:pt x="352" y="215"/>
                        </a:cubicBezTo>
                        <a:cubicBezTo>
                          <a:pt x="352" y="215"/>
                          <a:pt x="352" y="215"/>
                          <a:pt x="352" y="215"/>
                        </a:cubicBezTo>
                        <a:cubicBezTo>
                          <a:pt x="353" y="216"/>
                          <a:pt x="353" y="216"/>
                          <a:pt x="353" y="216"/>
                        </a:cubicBezTo>
                        <a:cubicBezTo>
                          <a:pt x="353" y="216"/>
                          <a:pt x="353" y="216"/>
                          <a:pt x="353" y="216"/>
                        </a:cubicBezTo>
                        <a:cubicBezTo>
                          <a:pt x="353" y="216"/>
                          <a:pt x="353" y="216"/>
                          <a:pt x="353" y="216"/>
                        </a:cubicBezTo>
                        <a:cubicBezTo>
                          <a:pt x="353" y="216"/>
                          <a:pt x="353" y="216"/>
                          <a:pt x="353" y="216"/>
                        </a:cubicBezTo>
                        <a:cubicBezTo>
                          <a:pt x="353" y="217"/>
                          <a:pt x="353" y="217"/>
                          <a:pt x="353" y="217"/>
                        </a:cubicBezTo>
                        <a:cubicBezTo>
                          <a:pt x="353" y="217"/>
                          <a:pt x="353" y="217"/>
                          <a:pt x="353" y="217"/>
                        </a:cubicBezTo>
                        <a:cubicBezTo>
                          <a:pt x="353" y="217"/>
                          <a:pt x="353" y="217"/>
                          <a:pt x="353" y="217"/>
                        </a:cubicBezTo>
                        <a:cubicBezTo>
                          <a:pt x="353" y="217"/>
                          <a:pt x="353" y="217"/>
                          <a:pt x="353" y="217"/>
                        </a:cubicBezTo>
                        <a:cubicBezTo>
                          <a:pt x="353" y="218"/>
                          <a:pt x="353" y="218"/>
                          <a:pt x="353" y="218"/>
                        </a:cubicBezTo>
                        <a:cubicBezTo>
                          <a:pt x="353" y="218"/>
                          <a:pt x="353" y="218"/>
                          <a:pt x="353" y="218"/>
                        </a:cubicBezTo>
                        <a:cubicBezTo>
                          <a:pt x="353" y="218"/>
                          <a:pt x="353" y="218"/>
                          <a:pt x="353" y="218"/>
                        </a:cubicBezTo>
                        <a:cubicBezTo>
                          <a:pt x="353" y="218"/>
                          <a:pt x="353" y="218"/>
                          <a:pt x="353" y="218"/>
                        </a:cubicBezTo>
                        <a:cubicBezTo>
                          <a:pt x="353" y="219"/>
                          <a:pt x="353" y="219"/>
                          <a:pt x="353" y="219"/>
                        </a:cubicBezTo>
                        <a:cubicBezTo>
                          <a:pt x="353" y="219"/>
                          <a:pt x="353" y="219"/>
                          <a:pt x="353" y="219"/>
                        </a:cubicBezTo>
                        <a:cubicBezTo>
                          <a:pt x="353" y="219"/>
                          <a:pt x="353" y="219"/>
                          <a:pt x="353" y="219"/>
                        </a:cubicBezTo>
                        <a:cubicBezTo>
                          <a:pt x="353" y="219"/>
                          <a:pt x="353" y="219"/>
                          <a:pt x="353" y="219"/>
                        </a:cubicBezTo>
                        <a:cubicBezTo>
                          <a:pt x="353" y="219"/>
                          <a:pt x="353" y="219"/>
                          <a:pt x="353" y="219"/>
                        </a:cubicBezTo>
                        <a:cubicBezTo>
                          <a:pt x="353" y="219"/>
                          <a:pt x="353" y="219"/>
                          <a:pt x="353" y="219"/>
                        </a:cubicBezTo>
                        <a:cubicBezTo>
                          <a:pt x="353" y="220"/>
                          <a:pt x="353" y="220"/>
                          <a:pt x="353" y="220"/>
                        </a:cubicBezTo>
                        <a:cubicBezTo>
                          <a:pt x="353" y="220"/>
                          <a:pt x="353" y="220"/>
                          <a:pt x="353" y="220"/>
                        </a:cubicBezTo>
                        <a:cubicBezTo>
                          <a:pt x="353" y="220"/>
                          <a:pt x="353" y="220"/>
                          <a:pt x="353" y="220"/>
                        </a:cubicBezTo>
                        <a:cubicBezTo>
                          <a:pt x="353" y="220"/>
                          <a:pt x="353" y="220"/>
                          <a:pt x="353" y="220"/>
                        </a:cubicBezTo>
                        <a:cubicBezTo>
                          <a:pt x="353" y="221"/>
                          <a:pt x="353" y="221"/>
                          <a:pt x="353" y="221"/>
                        </a:cubicBezTo>
                        <a:cubicBezTo>
                          <a:pt x="353" y="221"/>
                          <a:pt x="353" y="221"/>
                          <a:pt x="353" y="221"/>
                        </a:cubicBezTo>
                        <a:cubicBezTo>
                          <a:pt x="353" y="221"/>
                          <a:pt x="353" y="221"/>
                          <a:pt x="353" y="221"/>
                        </a:cubicBezTo>
                        <a:cubicBezTo>
                          <a:pt x="353" y="221"/>
                          <a:pt x="353" y="221"/>
                          <a:pt x="353" y="221"/>
                        </a:cubicBezTo>
                        <a:cubicBezTo>
                          <a:pt x="353" y="221"/>
                          <a:pt x="353" y="221"/>
                          <a:pt x="353" y="221"/>
                        </a:cubicBezTo>
                        <a:cubicBezTo>
                          <a:pt x="353" y="221"/>
                          <a:pt x="353" y="221"/>
                          <a:pt x="353" y="221"/>
                        </a:cubicBezTo>
                        <a:cubicBezTo>
                          <a:pt x="353" y="221"/>
                          <a:pt x="353" y="221"/>
                          <a:pt x="353" y="221"/>
                        </a:cubicBezTo>
                        <a:cubicBezTo>
                          <a:pt x="353" y="221"/>
                          <a:pt x="353" y="221"/>
                          <a:pt x="353" y="221"/>
                        </a:cubicBezTo>
                        <a:cubicBezTo>
                          <a:pt x="353" y="221"/>
                          <a:pt x="353" y="221"/>
                          <a:pt x="353" y="221"/>
                        </a:cubicBezTo>
                        <a:cubicBezTo>
                          <a:pt x="353" y="222"/>
                          <a:pt x="353" y="222"/>
                          <a:pt x="353" y="222"/>
                        </a:cubicBezTo>
                        <a:cubicBezTo>
                          <a:pt x="353" y="222"/>
                          <a:pt x="353" y="222"/>
                          <a:pt x="353" y="222"/>
                        </a:cubicBezTo>
                        <a:cubicBezTo>
                          <a:pt x="354" y="222"/>
                          <a:pt x="354" y="222"/>
                          <a:pt x="354" y="222"/>
                        </a:cubicBezTo>
                        <a:cubicBezTo>
                          <a:pt x="354" y="222"/>
                          <a:pt x="354" y="222"/>
                          <a:pt x="354" y="222"/>
                        </a:cubicBezTo>
                        <a:cubicBezTo>
                          <a:pt x="354" y="222"/>
                          <a:pt x="354" y="222"/>
                          <a:pt x="354" y="222"/>
                        </a:cubicBezTo>
                        <a:cubicBezTo>
                          <a:pt x="354" y="222"/>
                          <a:pt x="354" y="222"/>
                          <a:pt x="354" y="222"/>
                        </a:cubicBezTo>
                        <a:cubicBezTo>
                          <a:pt x="354" y="223"/>
                          <a:pt x="354" y="223"/>
                          <a:pt x="354" y="223"/>
                        </a:cubicBezTo>
                        <a:cubicBezTo>
                          <a:pt x="354" y="223"/>
                          <a:pt x="354" y="223"/>
                          <a:pt x="354" y="223"/>
                        </a:cubicBezTo>
                        <a:cubicBezTo>
                          <a:pt x="353" y="223"/>
                          <a:pt x="353" y="223"/>
                          <a:pt x="353" y="223"/>
                        </a:cubicBezTo>
                        <a:cubicBezTo>
                          <a:pt x="353" y="223"/>
                          <a:pt x="353" y="223"/>
                          <a:pt x="353" y="223"/>
                        </a:cubicBezTo>
                        <a:cubicBezTo>
                          <a:pt x="353" y="224"/>
                          <a:pt x="353" y="224"/>
                          <a:pt x="353" y="224"/>
                        </a:cubicBezTo>
                        <a:cubicBezTo>
                          <a:pt x="352" y="224"/>
                          <a:pt x="352" y="224"/>
                          <a:pt x="352" y="224"/>
                        </a:cubicBezTo>
                        <a:cubicBezTo>
                          <a:pt x="352" y="224"/>
                          <a:pt x="352" y="224"/>
                          <a:pt x="352" y="224"/>
                        </a:cubicBezTo>
                        <a:cubicBezTo>
                          <a:pt x="352" y="224"/>
                          <a:pt x="352" y="224"/>
                          <a:pt x="352" y="224"/>
                        </a:cubicBezTo>
                        <a:cubicBezTo>
                          <a:pt x="352" y="225"/>
                          <a:pt x="352" y="225"/>
                          <a:pt x="352" y="225"/>
                        </a:cubicBezTo>
                        <a:cubicBezTo>
                          <a:pt x="352" y="225"/>
                          <a:pt x="352" y="225"/>
                          <a:pt x="352" y="225"/>
                        </a:cubicBezTo>
                        <a:cubicBezTo>
                          <a:pt x="351" y="225"/>
                          <a:pt x="351" y="225"/>
                          <a:pt x="351" y="225"/>
                        </a:cubicBezTo>
                        <a:cubicBezTo>
                          <a:pt x="351" y="225"/>
                          <a:pt x="351" y="225"/>
                          <a:pt x="351" y="225"/>
                        </a:cubicBezTo>
                        <a:cubicBezTo>
                          <a:pt x="351" y="225"/>
                          <a:pt x="351" y="225"/>
                          <a:pt x="351" y="225"/>
                        </a:cubicBezTo>
                        <a:cubicBezTo>
                          <a:pt x="351" y="225"/>
                          <a:pt x="351" y="225"/>
                          <a:pt x="351" y="225"/>
                        </a:cubicBezTo>
                        <a:cubicBezTo>
                          <a:pt x="351" y="226"/>
                          <a:pt x="351" y="226"/>
                          <a:pt x="351" y="226"/>
                        </a:cubicBezTo>
                        <a:cubicBezTo>
                          <a:pt x="351" y="226"/>
                          <a:pt x="351" y="226"/>
                          <a:pt x="351" y="226"/>
                        </a:cubicBezTo>
                        <a:cubicBezTo>
                          <a:pt x="351" y="226"/>
                          <a:pt x="351" y="226"/>
                          <a:pt x="351" y="226"/>
                        </a:cubicBezTo>
                        <a:cubicBezTo>
                          <a:pt x="351" y="226"/>
                          <a:pt x="351" y="226"/>
                          <a:pt x="351" y="226"/>
                        </a:cubicBezTo>
                        <a:cubicBezTo>
                          <a:pt x="351" y="226"/>
                          <a:pt x="351" y="226"/>
                          <a:pt x="351" y="226"/>
                        </a:cubicBezTo>
                        <a:cubicBezTo>
                          <a:pt x="351" y="227"/>
                          <a:pt x="351" y="227"/>
                          <a:pt x="351" y="227"/>
                        </a:cubicBezTo>
                        <a:cubicBezTo>
                          <a:pt x="351" y="227"/>
                          <a:pt x="351" y="227"/>
                          <a:pt x="351" y="227"/>
                        </a:cubicBezTo>
                        <a:cubicBezTo>
                          <a:pt x="351" y="227"/>
                          <a:pt x="351" y="227"/>
                          <a:pt x="351" y="227"/>
                        </a:cubicBezTo>
                        <a:cubicBezTo>
                          <a:pt x="351" y="227"/>
                          <a:pt x="351" y="227"/>
                          <a:pt x="351" y="227"/>
                        </a:cubicBezTo>
                        <a:cubicBezTo>
                          <a:pt x="351" y="227"/>
                          <a:pt x="351" y="227"/>
                          <a:pt x="351" y="227"/>
                        </a:cubicBezTo>
                        <a:cubicBezTo>
                          <a:pt x="351" y="228"/>
                          <a:pt x="351" y="228"/>
                          <a:pt x="351" y="228"/>
                        </a:cubicBezTo>
                        <a:cubicBezTo>
                          <a:pt x="351" y="228"/>
                          <a:pt x="351" y="228"/>
                          <a:pt x="351" y="228"/>
                        </a:cubicBezTo>
                        <a:cubicBezTo>
                          <a:pt x="351" y="228"/>
                          <a:pt x="351" y="228"/>
                          <a:pt x="351" y="228"/>
                        </a:cubicBezTo>
                        <a:cubicBezTo>
                          <a:pt x="351" y="228"/>
                          <a:pt x="351" y="228"/>
                          <a:pt x="351" y="228"/>
                        </a:cubicBezTo>
                        <a:cubicBezTo>
                          <a:pt x="351" y="228"/>
                          <a:pt x="351" y="228"/>
                          <a:pt x="351" y="228"/>
                        </a:cubicBezTo>
                        <a:cubicBezTo>
                          <a:pt x="351" y="228"/>
                          <a:pt x="351" y="228"/>
                          <a:pt x="351" y="228"/>
                        </a:cubicBezTo>
                        <a:cubicBezTo>
                          <a:pt x="351" y="228"/>
                          <a:pt x="351" y="228"/>
                          <a:pt x="351" y="228"/>
                        </a:cubicBezTo>
                        <a:cubicBezTo>
                          <a:pt x="351" y="229"/>
                          <a:pt x="351" y="229"/>
                          <a:pt x="351" y="229"/>
                        </a:cubicBezTo>
                        <a:cubicBezTo>
                          <a:pt x="351" y="229"/>
                          <a:pt x="351" y="229"/>
                          <a:pt x="351" y="229"/>
                        </a:cubicBezTo>
                        <a:cubicBezTo>
                          <a:pt x="350" y="229"/>
                          <a:pt x="350" y="229"/>
                          <a:pt x="350" y="229"/>
                        </a:cubicBezTo>
                        <a:cubicBezTo>
                          <a:pt x="350" y="229"/>
                          <a:pt x="350" y="229"/>
                          <a:pt x="350" y="229"/>
                        </a:cubicBezTo>
                        <a:cubicBezTo>
                          <a:pt x="350" y="229"/>
                          <a:pt x="350" y="229"/>
                          <a:pt x="350" y="229"/>
                        </a:cubicBezTo>
                        <a:cubicBezTo>
                          <a:pt x="350" y="230"/>
                          <a:pt x="350" y="230"/>
                          <a:pt x="350" y="230"/>
                        </a:cubicBezTo>
                        <a:cubicBezTo>
                          <a:pt x="350" y="230"/>
                          <a:pt x="350" y="230"/>
                          <a:pt x="350" y="230"/>
                        </a:cubicBezTo>
                        <a:cubicBezTo>
                          <a:pt x="350" y="230"/>
                          <a:pt x="350" y="230"/>
                          <a:pt x="350" y="230"/>
                        </a:cubicBezTo>
                        <a:cubicBezTo>
                          <a:pt x="350" y="230"/>
                          <a:pt x="350" y="230"/>
                          <a:pt x="350" y="230"/>
                        </a:cubicBezTo>
                        <a:cubicBezTo>
                          <a:pt x="350" y="230"/>
                          <a:pt x="350" y="230"/>
                          <a:pt x="350" y="230"/>
                        </a:cubicBezTo>
                        <a:cubicBezTo>
                          <a:pt x="350" y="230"/>
                          <a:pt x="350" y="230"/>
                          <a:pt x="350" y="230"/>
                        </a:cubicBezTo>
                        <a:cubicBezTo>
                          <a:pt x="350" y="231"/>
                          <a:pt x="350" y="231"/>
                          <a:pt x="350" y="231"/>
                        </a:cubicBezTo>
                        <a:cubicBezTo>
                          <a:pt x="350" y="231"/>
                          <a:pt x="350" y="231"/>
                          <a:pt x="350" y="231"/>
                        </a:cubicBezTo>
                        <a:cubicBezTo>
                          <a:pt x="350" y="231"/>
                          <a:pt x="350" y="231"/>
                          <a:pt x="350" y="231"/>
                        </a:cubicBezTo>
                        <a:cubicBezTo>
                          <a:pt x="350" y="231"/>
                          <a:pt x="350" y="231"/>
                          <a:pt x="350" y="231"/>
                        </a:cubicBezTo>
                        <a:cubicBezTo>
                          <a:pt x="350" y="231"/>
                          <a:pt x="350" y="231"/>
                          <a:pt x="350" y="231"/>
                        </a:cubicBezTo>
                        <a:cubicBezTo>
                          <a:pt x="350" y="232"/>
                          <a:pt x="350" y="232"/>
                          <a:pt x="350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1" y="233"/>
                          <a:pt x="351" y="233"/>
                          <a:pt x="351" y="233"/>
                        </a:cubicBezTo>
                        <a:cubicBezTo>
                          <a:pt x="351" y="233"/>
                          <a:pt x="351" y="233"/>
                          <a:pt x="351" y="233"/>
                        </a:cubicBezTo>
                        <a:cubicBezTo>
                          <a:pt x="351" y="233"/>
                          <a:pt x="351" y="233"/>
                          <a:pt x="351" y="233"/>
                        </a:cubicBezTo>
                        <a:cubicBezTo>
                          <a:pt x="351" y="233"/>
                          <a:pt x="351" y="233"/>
                          <a:pt x="351" y="233"/>
                        </a:cubicBezTo>
                        <a:cubicBezTo>
                          <a:pt x="351" y="233"/>
                          <a:pt x="351" y="233"/>
                          <a:pt x="351" y="233"/>
                        </a:cubicBezTo>
                        <a:cubicBezTo>
                          <a:pt x="351" y="234"/>
                          <a:pt x="351" y="234"/>
                          <a:pt x="351" y="234"/>
                        </a:cubicBezTo>
                        <a:cubicBezTo>
                          <a:pt x="351" y="234"/>
                          <a:pt x="351" y="234"/>
                          <a:pt x="351" y="234"/>
                        </a:cubicBezTo>
                        <a:cubicBezTo>
                          <a:pt x="351" y="234"/>
                          <a:pt x="351" y="234"/>
                          <a:pt x="351" y="234"/>
                        </a:cubicBezTo>
                        <a:cubicBezTo>
                          <a:pt x="351" y="234"/>
                          <a:pt x="351" y="234"/>
                          <a:pt x="351" y="234"/>
                        </a:cubicBezTo>
                        <a:cubicBezTo>
                          <a:pt x="351" y="234"/>
                          <a:pt x="351" y="234"/>
                          <a:pt x="351" y="234"/>
                        </a:cubicBezTo>
                        <a:cubicBezTo>
                          <a:pt x="351" y="234"/>
                          <a:pt x="351" y="234"/>
                          <a:pt x="351" y="234"/>
                        </a:cubicBezTo>
                        <a:cubicBezTo>
                          <a:pt x="351" y="234"/>
                          <a:pt x="351" y="234"/>
                          <a:pt x="351" y="234"/>
                        </a:cubicBezTo>
                        <a:cubicBezTo>
                          <a:pt x="351" y="235"/>
                          <a:pt x="351" y="235"/>
                          <a:pt x="351" y="235"/>
                        </a:cubicBezTo>
                        <a:cubicBezTo>
                          <a:pt x="351" y="235"/>
                          <a:pt x="351" y="235"/>
                          <a:pt x="351" y="235"/>
                        </a:cubicBezTo>
                        <a:cubicBezTo>
                          <a:pt x="351" y="235"/>
                          <a:pt x="351" y="235"/>
                          <a:pt x="351" y="235"/>
                        </a:cubicBezTo>
                        <a:cubicBezTo>
                          <a:pt x="351" y="235"/>
                          <a:pt x="351" y="235"/>
                          <a:pt x="351" y="235"/>
                        </a:cubicBezTo>
                        <a:cubicBezTo>
                          <a:pt x="351" y="236"/>
                          <a:pt x="351" y="236"/>
                          <a:pt x="351" y="236"/>
                        </a:cubicBezTo>
                        <a:cubicBezTo>
                          <a:pt x="351" y="236"/>
                          <a:pt x="351" y="236"/>
                          <a:pt x="351" y="236"/>
                        </a:cubicBezTo>
                        <a:cubicBezTo>
                          <a:pt x="351" y="236"/>
                          <a:pt x="351" y="236"/>
                          <a:pt x="351" y="236"/>
                        </a:cubicBezTo>
                        <a:cubicBezTo>
                          <a:pt x="351" y="236"/>
                          <a:pt x="351" y="236"/>
                          <a:pt x="351" y="236"/>
                        </a:cubicBezTo>
                        <a:cubicBezTo>
                          <a:pt x="351" y="236"/>
                          <a:pt x="351" y="236"/>
                          <a:pt x="351" y="236"/>
                        </a:cubicBezTo>
                        <a:cubicBezTo>
                          <a:pt x="351" y="236"/>
                          <a:pt x="351" y="236"/>
                          <a:pt x="351" y="236"/>
                        </a:cubicBezTo>
                        <a:cubicBezTo>
                          <a:pt x="350" y="236"/>
                          <a:pt x="350" y="236"/>
                          <a:pt x="350" y="236"/>
                        </a:cubicBezTo>
                        <a:cubicBezTo>
                          <a:pt x="350" y="237"/>
                          <a:pt x="350" y="237"/>
                          <a:pt x="350" y="237"/>
                        </a:cubicBezTo>
                        <a:cubicBezTo>
                          <a:pt x="350" y="237"/>
                          <a:pt x="350" y="237"/>
                          <a:pt x="350" y="237"/>
                        </a:cubicBezTo>
                        <a:cubicBezTo>
                          <a:pt x="350" y="237"/>
                          <a:pt x="350" y="237"/>
                          <a:pt x="350" y="237"/>
                        </a:cubicBezTo>
                        <a:cubicBezTo>
                          <a:pt x="350" y="237"/>
                          <a:pt x="350" y="237"/>
                          <a:pt x="350" y="237"/>
                        </a:cubicBezTo>
                        <a:cubicBezTo>
                          <a:pt x="350" y="237"/>
                          <a:pt x="350" y="237"/>
                          <a:pt x="350" y="237"/>
                        </a:cubicBezTo>
                        <a:cubicBezTo>
                          <a:pt x="350" y="238"/>
                          <a:pt x="350" y="238"/>
                          <a:pt x="350" y="238"/>
                        </a:cubicBezTo>
                        <a:cubicBezTo>
                          <a:pt x="349" y="238"/>
                          <a:pt x="349" y="238"/>
                          <a:pt x="349" y="238"/>
                        </a:cubicBezTo>
                        <a:cubicBezTo>
                          <a:pt x="349" y="238"/>
                          <a:pt x="349" y="238"/>
                          <a:pt x="349" y="238"/>
                        </a:cubicBezTo>
                        <a:cubicBezTo>
                          <a:pt x="349" y="238"/>
                          <a:pt x="349" y="238"/>
                          <a:pt x="349" y="238"/>
                        </a:cubicBezTo>
                        <a:cubicBezTo>
                          <a:pt x="349" y="239"/>
                          <a:pt x="349" y="239"/>
                          <a:pt x="349" y="239"/>
                        </a:cubicBezTo>
                        <a:cubicBezTo>
                          <a:pt x="349" y="239"/>
                          <a:pt x="349" y="239"/>
                          <a:pt x="349" y="239"/>
                        </a:cubicBezTo>
                        <a:cubicBezTo>
                          <a:pt x="349" y="239"/>
                          <a:pt x="349" y="239"/>
                          <a:pt x="349" y="239"/>
                        </a:cubicBezTo>
                        <a:cubicBezTo>
                          <a:pt x="349" y="239"/>
                          <a:pt x="349" y="239"/>
                          <a:pt x="349" y="239"/>
                        </a:cubicBezTo>
                        <a:cubicBezTo>
                          <a:pt x="349" y="239"/>
                          <a:pt x="349" y="239"/>
                          <a:pt x="349" y="239"/>
                        </a:cubicBezTo>
                        <a:cubicBezTo>
                          <a:pt x="349" y="239"/>
                          <a:pt x="349" y="239"/>
                          <a:pt x="349" y="239"/>
                        </a:cubicBezTo>
                        <a:cubicBezTo>
                          <a:pt x="349" y="239"/>
                          <a:pt x="349" y="239"/>
                          <a:pt x="349" y="239"/>
                        </a:cubicBezTo>
                        <a:cubicBezTo>
                          <a:pt x="349" y="239"/>
                          <a:pt x="349" y="239"/>
                          <a:pt x="349" y="239"/>
                        </a:cubicBezTo>
                        <a:cubicBezTo>
                          <a:pt x="349" y="240"/>
                          <a:pt x="349" y="240"/>
                          <a:pt x="349" y="240"/>
                        </a:cubicBezTo>
                        <a:cubicBezTo>
                          <a:pt x="348" y="240"/>
                          <a:pt x="348" y="240"/>
                          <a:pt x="348" y="240"/>
                        </a:cubicBezTo>
                        <a:cubicBezTo>
                          <a:pt x="348" y="240"/>
                          <a:pt x="348" y="240"/>
                          <a:pt x="348" y="240"/>
                        </a:cubicBezTo>
                        <a:cubicBezTo>
                          <a:pt x="348" y="240"/>
                          <a:pt x="348" y="240"/>
                          <a:pt x="348" y="240"/>
                        </a:cubicBezTo>
                        <a:cubicBezTo>
                          <a:pt x="348" y="241"/>
                          <a:pt x="348" y="241"/>
                          <a:pt x="348" y="241"/>
                        </a:cubicBezTo>
                        <a:cubicBezTo>
                          <a:pt x="348" y="241"/>
                          <a:pt x="348" y="241"/>
                          <a:pt x="348" y="241"/>
                        </a:cubicBezTo>
                        <a:cubicBezTo>
                          <a:pt x="348" y="241"/>
                          <a:pt x="348" y="241"/>
                          <a:pt x="348" y="241"/>
                        </a:cubicBezTo>
                        <a:cubicBezTo>
                          <a:pt x="348" y="242"/>
                          <a:pt x="348" y="242"/>
                          <a:pt x="348" y="242"/>
                        </a:cubicBezTo>
                        <a:cubicBezTo>
                          <a:pt x="348" y="242"/>
                          <a:pt x="348" y="242"/>
                          <a:pt x="348" y="242"/>
                        </a:cubicBezTo>
                        <a:cubicBezTo>
                          <a:pt x="347" y="242"/>
                          <a:pt x="347" y="242"/>
                          <a:pt x="347" y="242"/>
                        </a:cubicBezTo>
                        <a:cubicBezTo>
                          <a:pt x="347" y="242"/>
                          <a:pt x="347" y="242"/>
                          <a:pt x="347" y="242"/>
                        </a:cubicBezTo>
                        <a:cubicBezTo>
                          <a:pt x="347" y="242"/>
                          <a:pt x="347" y="242"/>
                          <a:pt x="347" y="242"/>
                        </a:cubicBezTo>
                        <a:cubicBezTo>
                          <a:pt x="347" y="242"/>
                          <a:pt x="347" y="242"/>
                          <a:pt x="347" y="242"/>
                        </a:cubicBezTo>
                        <a:cubicBezTo>
                          <a:pt x="346" y="243"/>
                          <a:pt x="346" y="243"/>
                          <a:pt x="346" y="243"/>
                        </a:cubicBezTo>
                        <a:cubicBezTo>
                          <a:pt x="346" y="243"/>
                          <a:pt x="346" y="243"/>
                          <a:pt x="346" y="243"/>
                        </a:cubicBezTo>
                        <a:cubicBezTo>
                          <a:pt x="346" y="242"/>
                          <a:pt x="346" y="242"/>
                          <a:pt x="346" y="242"/>
                        </a:cubicBezTo>
                        <a:cubicBezTo>
                          <a:pt x="346" y="242"/>
                          <a:pt x="346" y="242"/>
                          <a:pt x="346" y="242"/>
                        </a:cubicBezTo>
                        <a:cubicBezTo>
                          <a:pt x="346" y="242"/>
                          <a:pt x="346" y="242"/>
                          <a:pt x="346" y="242"/>
                        </a:cubicBezTo>
                        <a:cubicBezTo>
                          <a:pt x="346" y="242"/>
                          <a:pt x="346" y="242"/>
                          <a:pt x="346" y="242"/>
                        </a:cubicBezTo>
                        <a:cubicBezTo>
                          <a:pt x="346" y="242"/>
                          <a:pt x="346" y="242"/>
                          <a:pt x="346" y="242"/>
                        </a:cubicBezTo>
                        <a:cubicBezTo>
                          <a:pt x="345" y="242"/>
                          <a:pt x="345" y="242"/>
                          <a:pt x="345" y="242"/>
                        </a:cubicBezTo>
                        <a:cubicBezTo>
                          <a:pt x="345" y="241"/>
                          <a:pt x="345" y="241"/>
                          <a:pt x="345" y="241"/>
                        </a:cubicBezTo>
                        <a:cubicBezTo>
                          <a:pt x="345" y="241"/>
                          <a:pt x="345" y="241"/>
                          <a:pt x="345" y="241"/>
                        </a:cubicBezTo>
                        <a:cubicBezTo>
                          <a:pt x="345" y="240"/>
                          <a:pt x="345" y="240"/>
                          <a:pt x="345" y="240"/>
                        </a:cubicBezTo>
                        <a:cubicBezTo>
                          <a:pt x="345" y="240"/>
                          <a:pt x="345" y="240"/>
                          <a:pt x="345" y="240"/>
                        </a:cubicBezTo>
                        <a:cubicBezTo>
                          <a:pt x="344" y="240"/>
                          <a:pt x="344" y="240"/>
                          <a:pt x="344" y="240"/>
                        </a:cubicBezTo>
                        <a:cubicBezTo>
                          <a:pt x="344" y="239"/>
                          <a:pt x="344" y="239"/>
                          <a:pt x="344" y="239"/>
                        </a:cubicBezTo>
                        <a:cubicBezTo>
                          <a:pt x="344" y="239"/>
                          <a:pt x="344" y="239"/>
                          <a:pt x="344" y="239"/>
                        </a:cubicBezTo>
                        <a:cubicBezTo>
                          <a:pt x="344" y="239"/>
                          <a:pt x="344" y="239"/>
                          <a:pt x="344" y="239"/>
                        </a:cubicBezTo>
                        <a:cubicBezTo>
                          <a:pt x="344" y="239"/>
                          <a:pt x="344" y="239"/>
                          <a:pt x="344" y="239"/>
                        </a:cubicBezTo>
                        <a:cubicBezTo>
                          <a:pt x="343" y="238"/>
                          <a:pt x="343" y="238"/>
                          <a:pt x="343" y="238"/>
                        </a:cubicBezTo>
                        <a:cubicBezTo>
                          <a:pt x="343" y="238"/>
                          <a:pt x="343" y="238"/>
                          <a:pt x="343" y="238"/>
                        </a:cubicBezTo>
                        <a:cubicBezTo>
                          <a:pt x="343" y="238"/>
                          <a:pt x="343" y="238"/>
                          <a:pt x="343" y="238"/>
                        </a:cubicBezTo>
                        <a:cubicBezTo>
                          <a:pt x="343" y="238"/>
                          <a:pt x="343" y="238"/>
                          <a:pt x="343" y="238"/>
                        </a:cubicBezTo>
                        <a:cubicBezTo>
                          <a:pt x="343" y="238"/>
                          <a:pt x="343" y="238"/>
                          <a:pt x="343" y="238"/>
                        </a:cubicBezTo>
                        <a:cubicBezTo>
                          <a:pt x="343" y="238"/>
                          <a:pt x="343" y="238"/>
                          <a:pt x="343" y="238"/>
                        </a:cubicBezTo>
                        <a:cubicBezTo>
                          <a:pt x="343" y="238"/>
                          <a:pt x="343" y="238"/>
                          <a:pt x="343" y="238"/>
                        </a:cubicBezTo>
                        <a:cubicBezTo>
                          <a:pt x="343" y="238"/>
                          <a:pt x="343" y="238"/>
                          <a:pt x="343" y="238"/>
                        </a:cubicBezTo>
                        <a:cubicBezTo>
                          <a:pt x="343" y="238"/>
                          <a:pt x="343" y="238"/>
                          <a:pt x="343" y="238"/>
                        </a:cubicBezTo>
                        <a:cubicBezTo>
                          <a:pt x="342" y="238"/>
                          <a:pt x="342" y="238"/>
                          <a:pt x="342" y="238"/>
                        </a:cubicBezTo>
                        <a:cubicBezTo>
                          <a:pt x="342" y="238"/>
                          <a:pt x="342" y="238"/>
                          <a:pt x="342" y="238"/>
                        </a:cubicBezTo>
                        <a:cubicBezTo>
                          <a:pt x="342" y="238"/>
                          <a:pt x="342" y="238"/>
                          <a:pt x="342" y="238"/>
                        </a:cubicBezTo>
                        <a:cubicBezTo>
                          <a:pt x="342" y="238"/>
                          <a:pt x="342" y="238"/>
                          <a:pt x="342" y="238"/>
                        </a:cubicBezTo>
                        <a:cubicBezTo>
                          <a:pt x="342" y="237"/>
                          <a:pt x="342" y="237"/>
                          <a:pt x="342" y="237"/>
                        </a:cubicBezTo>
                        <a:cubicBezTo>
                          <a:pt x="342" y="237"/>
                          <a:pt x="342" y="237"/>
                          <a:pt x="342" y="237"/>
                        </a:cubicBezTo>
                        <a:cubicBezTo>
                          <a:pt x="341" y="237"/>
                          <a:pt x="341" y="237"/>
                          <a:pt x="341" y="237"/>
                        </a:cubicBezTo>
                        <a:cubicBezTo>
                          <a:pt x="341" y="237"/>
                          <a:pt x="341" y="237"/>
                          <a:pt x="341" y="237"/>
                        </a:cubicBezTo>
                        <a:cubicBezTo>
                          <a:pt x="341" y="237"/>
                          <a:pt x="341" y="237"/>
                          <a:pt x="341" y="237"/>
                        </a:cubicBezTo>
                        <a:cubicBezTo>
                          <a:pt x="341" y="236"/>
                          <a:pt x="341" y="236"/>
                          <a:pt x="341" y="236"/>
                        </a:cubicBezTo>
                        <a:cubicBezTo>
                          <a:pt x="341" y="236"/>
                          <a:pt x="341" y="236"/>
                          <a:pt x="341" y="236"/>
                        </a:cubicBezTo>
                        <a:cubicBezTo>
                          <a:pt x="341" y="236"/>
                          <a:pt x="341" y="236"/>
                          <a:pt x="341" y="236"/>
                        </a:cubicBezTo>
                        <a:cubicBezTo>
                          <a:pt x="341" y="236"/>
                          <a:pt x="341" y="236"/>
                          <a:pt x="341" y="236"/>
                        </a:cubicBezTo>
                        <a:cubicBezTo>
                          <a:pt x="341" y="236"/>
                          <a:pt x="341" y="236"/>
                          <a:pt x="341" y="236"/>
                        </a:cubicBezTo>
                        <a:cubicBezTo>
                          <a:pt x="340" y="236"/>
                          <a:pt x="340" y="236"/>
                          <a:pt x="340" y="236"/>
                        </a:cubicBezTo>
                        <a:cubicBezTo>
                          <a:pt x="340" y="236"/>
                          <a:pt x="340" y="236"/>
                          <a:pt x="340" y="236"/>
                        </a:cubicBezTo>
                        <a:cubicBezTo>
                          <a:pt x="340" y="236"/>
                          <a:pt x="340" y="236"/>
                          <a:pt x="340" y="236"/>
                        </a:cubicBezTo>
                        <a:cubicBezTo>
                          <a:pt x="340" y="236"/>
                          <a:pt x="340" y="236"/>
                          <a:pt x="340" y="236"/>
                        </a:cubicBezTo>
                        <a:cubicBezTo>
                          <a:pt x="340" y="236"/>
                          <a:pt x="340" y="236"/>
                          <a:pt x="340" y="236"/>
                        </a:cubicBezTo>
                        <a:cubicBezTo>
                          <a:pt x="340" y="236"/>
                          <a:pt x="340" y="236"/>
                          <a:pt x="340" y="236"/>
                        </a:cubicBezTo>
                        <a:cubicBezTo>
                          <a:pt x="340" y="236"/>
                          <a:pt x="340" y="236"/>
                          <a:pt x="340" y="236"/>
                        </a:cubicBezTo>
                        <a:cubicBezTo>
                          <a:pt x="339" y="236"/>
                          <a:pt x="339" y="236"/>
                          <a:pt x="339" y="236"/>
                        </a:cubicBezTo>
                        <a:cubicBezTo>
                          <a:pt x="339" y="236"/>
                          <a:pt x="339" y="236"/>
                          <a:pt x="339" y="236"/>
                        </a:cubicBezTo>
                        <a:cubicBezTo>
                          <a:pt x="339" y="236"/>
                          <a:pt x="339" y="236"/>
                          <a:pt x="339" y="236"/>
                        </a:cubicBezTo>
                        <a:cubicBezTo>
                          <a:pt x="339" y="236"/>
                          <a:pt x="339" y="236"/>
                          <a:pt x="339" y="236"/>
                        </a:cubicBezTo>
                        <a:cubicBezTo>
                          <a:pt x="339" y="236"/>
                          <a:pt x="339" y="236"/>
                          <a:pt x="339" y="236"/>
                        </a:cubicBezTo>
                        <a:cubicBezTo>
                          <a:pt x="339" y="236"/>
                          <a:pt x="339" y="236"/>
                          <a:pt x="339" y="236"/>
                        </a:cubicBezTo>
                        <a:cubicBezTo>
                          <a:pt x="339" y="236"/>
                          <a:pt x="339" y="236"/>
                          <a:pt x="339" y="236"/>
                        </a:cubicBezTo>
                        <a:cubicBezTo>
                          <a:pt x="339" y="236"/>
                          <a:pt x="339" y="236"/>
                          <a:pt x="339" y="236"/>
                        </a:cubicBezTo>
                        <a:cubicBezTo>
                          <a:pt x="339" y="236"/>
                          <a:pt x="339" y="236"/>
                          <a:pt x="339" y="236"/>
                        </a:cubicBezTo>
                        <a:cubicBezTo>
                          <a:pt x="338" y="236"/>
                          <a:pt x="338" y="236"/>
                          <a:pt x="338" y="236"/>
                        </a:cubicBezTo>
                        <a:cubicBezTo>
                          <a:pt x="338" y="236"/>
                          <a:pt x="338" y="236"/>
                          <a:pt x="338" y="236"/>
                        </a:cubicBezTo>
                        <a:cubicBezTo>
                          <a:pt x="338" y="236"/>
                          <a:pt x="338" y="236"/>
                          <a:pt x="338" y="236"/>
                        </a:cubicBezTo>
                        <a:cubicBezTo>
                          <a:pt x="338" y="236"/>
                          <a:pt x="338" y="236"/>
                          <a:pt x="338" y="236"/>
                        </a:cubicBezTo>
                        <a:cubicBezTo>
                          <a:pt x="338" y="235"/>
                          <a:pt x="338" y="235"/>
                          <a:pt x="338" y="235"/>
                        </a:cubicBezTo>
                        <a:cubicBezTo>
                          <a:pt x="338" y="235"/>
                          <a:pt x="338" y="235"/>
                          <a:pt x="338" y="235"/>
                        </a:cubicBezTo>
                        <a:cubicBezTo>
                          <a:pt x="337" y="235"/>
                          <a:pt x="337" y="235"/>
                          <a:pt x="337" y="235"/>
                        </a:cubicBezTo>
                        <a:cubicBezTo>
                          <a:pt x="337" y="235"/>
                          <a:pt x="337" y="235"/>
                          <a:pt x="337" y="235"/>
                        </a:cubicBezTo>
                        <a:cubicBezTo>
                          <a:pt x="337" y="235"/>
                          <a:pt x="337" y="235"/>
                          <a:pt x="337" y="235"/>
                        </a:cubicBezTo>
                        <a:cubicBezTo>
                          <a:pt x="337" y="234"/>
                          <a:pt x="337" y="234"/>
                          <a:pt x="337" y="234"/>
                        </a:cubicBezTo>
                        <a:cubicBezTo>
                          <a:pt x="337" y="234"/>
                          <a:pt x="337" y="234"/>
                          <a:pt x="337" y="234"/>
                        </a:cubicBezTo>
                        <a:cubicBezTo>
                          <a:pt x="337" y="234"/>
                          <a:pt x="337" y="234"/>
                          <a:pt x="337" y="234"/>
                        </a:cubicBezTo>
                        <a:cubicBezTo>
                          <a:pt x="337" y="234"/>
                          <a:pt x="337" y="234"/>
                          <a:pt x="337" y="234"/>
                        </a:cubicBezTo>
                        <a:cubicBezTo>
                          <a:pt x="337" y="234"/>
                          <a:pt x="337" y="234"/>
                          <a:pt x="337" y="234"/>
                        </a:cubicBezTo>
                        <a:cubicBezTo>
                          <a:pt x="337" y="234"/>
                          <a:pt x="337" y="234"/>
                          <a:pt x="337" y="234"/>
                        </a:cubicBezTo>
                        <a:cubicBezTo>
                          <a:pt x="337" y="234"/>
                          <a:pt x="337" y="234"/>
                          <a:pt x="337" y="234"/>
                        </a:cubicBezTo>
                        <a:cubicBezTo>
                          <a:pt x="337" y="234"/>
                          <a:pt x="337" y="234"/>
                          <a:pt x="337" y="234"/>
                        </a:cubicBezTo>
                        <a:cubicBezTo>
                          <a:pt x="337" y="234"/>
                          <a:pt x="337" y="234"/>
                          <a:pt x="337" y="234"/>
                        </a:cubicBezTo>
                        <a:cubicBezTo>
                          <a:pt x="337" y="233"/>
                          <a:pt x="337" y="233"/>
                          <a:pt x="337" y="233"/>
                        </a:cubicBezTo>
                        <a:cubicBezTo>
                          <a:pt x="337" y="233"/>
                          <a:pt x="337" y="233"/>
                          <a:pt x="337" y="233"/>
                        </a:cubicBezTo>
                        <a:cubicBezTo>
                          <a:pt x="337" y="233"/>
                          <a:pt x="337" y="233"/>
                          <a:pt x="337" y="233"/>
                        </a:cubicBezTo>
                        <a:cubicBezTo>
                          <a:pt x="337" y="233"/>
                          <a:pt x="337" y="233"/>
                          <a:pt x="337" y="233"/>
                        </a:cubicBezTo>
                        <a:cubicBezTo>
                          <a:pt x="337" y="233"/>
                          <a:pt x="337" y="233"/>
                          <a:pt x="337" y="233"/>
                        </a:cubicBezTo>
                        <a:cubicBezTo>
                          <a:pt x="337" y="233"/>
                          <a:pt x="337" y="233"/>
                          <a:pt x="337" y="233"/>
                        </a:cubicBezTo>
                        <a:cubicBezTo>
                          <a:pt x="337" y="233"/>
                          <a:pt x="337" y="233"/>
                          <a:pt x="337" y="233"/>
                        </a:cubicBezTo>
                        <a:cubicBezTo>
                          <a:pt x="337" y="233"/>
                          <a:pt x="337" y="233"/>
                          <a:pt x="337" y="233"/>
                        </a:cubicBezTo>
                        <a:cubicBezTo>
                          <a:pt x="337" y="232"/>
                          <a:pt x="337" y="232"/>
                          <a:pt x="337" y="232"/>
                        </a:cubicBezTo>
                        <a:cubicBezTo>
                          <a:pt x="337" y="232"/>
                          <a:pt x="337" y="232"/>
                          <a:pt x="337" y="232"/>
                        </a:cubicBezTo>
                        <a:cubicBezTo>
                          <a:pt x="337" y="232"/>
                          <a:pt x="337" y="232"/>
                          <a:pt x="337" y="232"/>
                        </a:cubicBezTo>
                        <a:cubicBezTo>
                          <a:pt x="337" y="232"/>
                          <a:pt x="337" y="232"/>
                          <a:pt x="337" y="232"/>
                        </a:cubicBezTo>
                        <a:cubicBezTo>
                          <a:pt x="336" y="232"/>
                          <a:pt x="336" y="232"/>
                          <a:pt x="336" y="232"/>
                        </a:cubicBezTo>
                        <a:cubicBezTo>
                          <a:pt x="336" y="232"/>
                          <a:pt x="336" y="232"/>
                          <a:pt x="336" y="232"/>
                        </a:cubicBezTo>
                        <a:cubicBezTo>
                          <a:pt x="336" y="231"/>
                          <a:pt x="336" y="231"/>
                          <a:pt x="336" y="231"/>
                        </a:cubicBezTo>
                        <a:cubicBezTo>
                          <a:pt x="336" y="231"/>
                          <a:pt x="336" y="231"/>
                          <a:pt x="336" y="231"/>
                        </a:cubicBezTo>
                        <a:cubicBezTo>
                          <a:pt x="336" y="231"/>
                          <a:pt x="336" y="231"/>
                          <a:pt x="336" y="231"/>
                        </a:cubicBezTo>
                        <a:cubicBezTo>
                          <a:pt x="336" y="231"/>
                          <a:pt x="336" y="231"/>
                          <a:pt x="336" y="231"/>
                        </a:cubicBezTo>
                        <a:cubicBezTo>
                          <a:pt x="336" y="231"/>
                          <a:pt x="336" y="231"/>
                          <a:pt x="336" y="231"/>
                        </a:cubicBezTo>
                        <a:cubicBezTo>
                          <a:pt x="336" y="231"/>
                          <a:pt x="336" y="231"/>
                          <a:pt x="336" y="231"/>
                        </a:cubicBezTo>
                        <a:cubicBezTo>
                          <a:pt x="336" y="231"/>
                          <a:pt x="336" y="231"/>
                          <a:pt x="336" y="231"/>
                        </a:cubicBezTo>
                        <a:cubicBezTo>
                          <a:pt x="336" y="231"/>
                          <a:pt x="336" y="231"/>
                          <a:pt x="336" y="231"/>
                        </a:cubicBezTo>
                        <a:cubicBezTo>
                          <a:pt x="336" y="231"/>
                          <a:pt x="336" y="231"/>
                          <a:pt x="336" y="231"/>
                        </a:cubicBezTo>
                        <a:cubicBezTo>
                          <a:pt x="335" y="230"/>
                          <a:pt x="335" y="230"/>
                          <a:pt x="335" y="230"/>
                        </a:cubicBezTo>
                        <a:cubicBezTo>
                          <a:pt x="335" y="230"/>
                          <a:pt x="335" y="230"/>
                          <a:pt x="335" y="230"/>
                        </a:cubicBezTo>
                        <a:cubicBezTo>
                          <a:pt x="335" y="230"/>
                          <a:pt x="335" y="230"/>
                          <a:pt x="335" y="230"/>
                        </a:cubicBezTo>
                        <a:cubicBezTo>
                          <a:pt x="335" y="230"/>
                          <a:pt x="335" y="230"/>
                          <a:pt x="335" y="230"/>
                        </a:cubicBezTo>
                        <a:cubicBezTo>
                          <a:pt x="335" y="230"/>
                          <a:pt x="335" y="230"/>
                          <a:pt x="335" y="230"/>
                        </a:cubicBezTo>
                        <a:cubicBezTo>
                          <a:pt x="335" y="229"/>
                          <a:pt x="335" y="229"/>
                          <a:pt x="335" y="229"/>
                        </a:cubicBezTo>
                        <a:cubicBezTo>
                          <a:pt x="335" y="229"/>
                          <a:pt x="335" y="229"/>
                          <a:pt x="335" y="229"/>
                        </a:cubicBezTo>
                        <a:cubicBezTo>
                          <a:pt x="335" y="229"/>
                          <a:pt x="335" y="229"/>
                          <a:pt x="335" y="229"/>
                        </a:cubicBezTo>
                        <a:cubicBezTo>
                          <a:pt x="335" y="229"/>
                          <a:pt x="335" y="229"/>
                          <a:pt x="335" y="229"/>
                        </a:cubicBezTo>
                        <a:cubicBezTo>
                          <a:pt x="335" y="229"/>
                          <a:pt x="335" y="229"/>
                          <a:pt x="335" y="229"/>
                        </a:cubicBezTo>
                        <a:cubicBezTo>
                          <a:pt x="335" y="229"/>
                          <a:pt x="335" y="229"/>
                          <a:pt x="335" y="229"/>
                        </a:cubicBezTo>
                        <a:cubicBezTo>
                          <a:pt x="335" y="229"/>
                          <a:pt x="335" y="229"/>
                          <a:pt x="335" y="229"/>
                        </a:cubicBezTo>
                        <a:cubicBezTo>
                          <a:pt x="335" y="229"/>
                          <a:pt x="335" y="229"/>
                          <a:pt x="335" y="229"/>
                        </a:cubicBezTo>
                        <a:cubicBezTo>
                          <a:pt x="335" y="229"/>
                          <a:pt x="335" y="229"/>
                          <a:pt x="335" y="229"/>
                        </a:cubicBezTo>
                        <a:cubicBezTo>
                          <a:pt x="335" y="228"/>
                          <a:pt x="335" y="228"/>
                          <a:pt x="335" y="228"/>
                        </a:cubicBezTo>
                        <a:cubicBezTo>
                          <a:pt x="335" y="228"/>
                          <a:pt x="335" y="228"/>
                          <a:pt x="335" y="228"/>
                        </a:cubicBezTo>
                        <a:cubicBezTo>
                          <a:pt x="334" y="228"/>
                          <a:pt x="334" y="228"/>
                          <a:pt x="334" y="228"/>
                        </a:cubicBezTo>
                        <a:cubicBezTo>
                          <a:pt x="334" y="228"/>
                          <a:pt x="334" y="228"/>
                          <a:pt x="334" y="228"/>
                        </a:cubicBezTo>
                        <a:cubicBezTo>
                          <a:pt x="334" y="228"/>
                          <a:pt x="334" y="228"/>
                          <a:pt x="334" y="228"/>
                        </a:cubicBezTo>
                        <a:cubicBezTo>
                          <a:pt x="334" y="227"/>
                          <a:pt x="334" y="227"/>
                          <a:pt x="334" y="227"/>
                        </a:cubicBezTo>
                        <a:cubicBezTo>
                          <a:pt x="334" y="227"/>
                          <a:pt x="334" y="227"/>
                          <a:pt x="334" y="227"/>
                        </a:cubicBezTo>
                        <a:cubicBezTo>
                          <a:pt x="334" y="227"/>
                          <a:pt x="334" y="227"/>
                          <a:pt x="334" y="227"/>
                        </a:cubicBezTo>
                        <a:cubicBezTo>
                          <a:pt x="334" y="227"/>
                          <a:pt x="334" y="227"/>
                          <a:pt x="334" y="227"/>
                        </a:cubicBezTo>
                        <a:cubicBezTo>
                          <a:pt x="334" y="227"/>
                          <a:pt x="334" y="227"/>
                          <a:pt x="334" y="227"/>
                        </a:cubicBezTo>
                        <a:cubicBezTo>
                          <a:pt x="334" y="227"/>
                          <a:pt x="334" y="227"/>
                          <a:pt x="334" y="227"/>
                        </a:cubicBezTo>
                        <a:cubicBezTo>
                          <a:pt x="334" y="227"/>
                          <a:pt x="334" y="227"/>
                          <a:pt x="334" y="227"/>
                        </a:cubicBezTo>
                        <a:cubicBezTo>
                          <a:pt x="334" y="227"/>
                          <a:pt x="334" y="227"/>
                          <a:pt x="334" y="227"/>
                        </a:cubicBezTo>
                        <a:cubicBezTo>
                          <a:pt x="334" y="227"/>
                          <a:pt x="334" y="227"/>
                          <a:pt x="334" y="227"/>
                        </a:cubicBezTo>
                        <a:cubicBezTo>
                          <a:pt x="334" y="227"/>
                          <a:pt x="334" y="227"/>
                          <a:pt x="334" y="227"/>
                        </a:cubicBezTo>
                        <a:cubicBezTo>
                          <a:pt x="334" y="227"/>
                          <a:pt x="334" y="227"/>
                          <a:pt x="334" y="227"/>
                        </a:cubicBezTo>
                        <a:cubicBezTo>
                          <a:pt x="334" y="226"/>
                          <a:pt x="334" y="226"/>
                          <a:pt x="334" y="226"/>
                        </a:cubicBezTo>
                        <a:cubicBezTo>
                          <a:pt x="334" y="226"/>
                          <a:pt x="334" y="226"/>
                          <a:pt x="334" y="226"/>
                        </a:cubicBezTo>
                        <a:cubicBezTo>
                          <a:pt x="334" y="226"/>
                          <a:pt x="334" y="226"/>
                          <a:pt x="334" y="226"/>
                        </a:cubicBezTo>
                        <a:cubicBezTo>
                          <a:pt x="334" y="226"/>
                          <a:pt x="334" y="226"/>
                          <a:pt x="334" y="226"/>
                        </a:cubicBezTo>
                        <a:cubicBezTo>
                          <a:pt x="334" y="226"/>
                          <a:pt x="334" y="226"/>
                          <a:pt x="334" y="226"/>
                        </a:cubicBezTo>
                        <a:cubicBezTo>
                          <a:pt x="334" y="225"/>
                          <a:pt x="334" y="225"/>
                          <a:pt x="334" y="225"/>
                        </a:cubicBezTo>
                        <a:cubicBezTo>
                          <a:pt x="334" y="225"/>
                          <a:pt x="334" y="225"/>
                          <a:pt x="334" y="225"/>
                        </a:cubicBezTo>
                        <a:cubicBezTo>
                          <a:pt x="334" y="225"/>
                          <a:pt x="334" y="225"/>
                          <a:pt x="334" y="225"/>
                        </a:cubicBezTo>
                        <a:cubicBezTo>
                          <a:pt x="334" y="224"/>
                          <a:pt x="334" y="224"/>
                          <a:pt x="334" y="224"/>
                        </a:cubicBezTo>
                        <a:cubicBezTo>
                          <a:pt x="334" y="224"/>
                          <a:pt x="334" y="224"/>
                          <a:pt x="334" y="224"/>
                        </a:cubicBezTo>
                        <a:cubicBezTo>
                          <a:pt x="333" y="224"/>
                          <a:pt x="333" y="224"/>
                          <a:pt x="333" y="224"/>
                        </a:cubicBezTo>
                        <a:cubicBezTo>
                          <a:pt x="333" y="224"/>
                          <a:pt x="333" y="224"/>
                          <a:pt x="333" y="224"/>
                        </a:cubicBezTo>
                        <a:cubicBezTo>
                          <a:pt x="333" y="223"/>
                          <a:pt x="333" y="223"/>
                          <a:pt x="333" y="223"/>
                        </a:cubicBezTo>
                        <a:cubicBezTo>
                          <a:pt x="333" y="223"/>
                          <a:pt x="333" y="223"/>
                          <a:pt x="333" y="223"/>
                        </a:cubicBezTo>
                        <a:cubicBezTo>
                          <a:pt x="333" y="223"/>
                          <a:pt x="333" y="223"/>
                          <a:pt x="333" y="223"/>
                        </a:cubicBezTo>
                        <a:cubicBezTo>
                          <a:pt x="333" y="223"/>
                          <a:pt x="333" y="223"/>
                          <a:pt x="333" y="223"/>
                        </a:cubicBezTo>
                        <a:cubicBezTo>
                          <a:pt x="333" y="223"/>
                          <a:pt x="333" y="223"/>
                          <a:pt x="333" y="223"/>
                        </a:cubicBezTo>
                        <a:cubicBezTo>
                          <a:pt x="333" y="223"/>
                          <a:pt x="333" y="223"/>
                          <a:pt x="333" y="223"/>
                        </a:cubicBezTo>
                        <a:cubicBezTo>
                          <a:pt x="333" y="223"/>
                          <a:pt x="333" y="223"/>
                          <a:pt x="333" y="223"/>
                        </a:cubicBezTo>
                        <a:cubicBezTo>
                          <a:pt x="332" y="223"/>
                          <a:pt x="332" y="223"/>
                          <a:pt x="332" y="223"/>
                        </a:cubicBezTo>
                        <a:cubicBezTo>
                          <a:pt x="332" y="223"/>
                          <a:pt x="332" y="223"/>
                          <a:pt x="332" y="223"/>
                        </a:cubicBezTo>
                        <a:cubicBezTo>
                          <a:pt x="332" y="223"/>
                          <a:pt x="332" y="223"/>
                          <a:pt x="332" y="223"/>
                        </a:cubicBezTo>
                        <a:cubicBezTo>
                          <a:pt x="332" y="223"/>
                          <a:pt x="332" y="223"/>
                          <a:pt x="332" y="223"/>
                        </a:cubicBezTo>
                        <a:cubicBezTo>
                          <a:pt x="332" y="224"/>
                          <a:pt x="332" y="224"/>
                          <a:pt x="332" y="224"/>
                        </a:cubicBezTo>
                        <a:cubicBezTo>
                          <a:pt x="332" y="224"/>
                          <a:pt x="332" y="224"/>
                          <a:pt x="332" y="224"/>
                        </a:cubicBezTo>
                        <a:cubicBezTo>
                          <a:pt x="332" y="224"/>
                          <a:pt x="332" y="224"/>
                          <a:pt x="332" y="224"/>
                        </a:cubicBezTo>
                        <a:cubicBezTo>
                          <a:pt x="331" y="224"/>
                          <a:pt x="331" y="224"/>
                          <a:pt x="331" y="224"/>
                        </a:cubicBezTo>
                        <a:cubicBezTo>
                          <a:pt x="331" y="225"/>
                          <a:pt x="331" y="225"/>
                          <a:pt x="331" y="225"/>
                        </a:cubicBezTo>
                        <a:cubicBezTo>
                          <a:pt x="331" y="225"/>
                          <a:pt x="331" y="225"/>
                          <a:pt x="331" y="225"/>
                        </a:cubicBezTo>
                        <a:cubicBezTo>
                          <a:pt x="331" y="225"/>
                          <a:pt x="331" y="225"/>
                          <a:pt x="331" y="225"/>
                        </a:cubicBezTo>
                        <a:cubicBezTo>
                          <a:pt x="331" y="225"/>
                          <a:pt x="331" y="225"/>
                          <a:pt x="331" y="225"/>
                        </a:cubicBezTo>
                        <a:cubicBezTo>
                          <a:pt x="331" y="225"/>
                          <a:pt x="331" y="225"/>
                          <a:pt x="331" y="225"/>
                        </a:cubicBezTo>
                        <a:cubicBezTo>
                          <a:pt x="331" y="225"/>
                          <a:pt x="331" y="225"/>
                          <a:pt x="331" y="225"/>
                        </a:cubicBezTo>
                        <a:cubicBezTo>
                          <a:pt x="331" y="225"/>
                          <a:pt x="331" y="225"/>
                          <a:pt x="331" y="225"/>
                        </a:cubicBezTo>
                        <a:cubicBezTo>
                          <a:pt x="330" y="226"/>
                          <a:pt x="330" y="226"/>
                          <a:pt x="330" y="226"/>
                        </a:cubicBezTo>
                        <a:cubicBezTo>
                          <a:pt x="330" y="226"/>
                          <a:pt x="330" y="226"/>
                          <a:pt x="330" y="226"/>
                        </a:cubicBezTo>
                        <a:cubicBezTo>
                          <a:pt x="330" y="226"/>
                          <a:pt x="330" y="226"/>
                          <a:pt x="330" y="226"/>
                        </a:cubicBezTo>
                        <a:cubicBezTo>
                          <a:pt x="330" y="226"/>
                          <a:pt x="330" y="226"/>
                          <a:pt x="330" y="226"/>
                        </a:cubicBezTo>
                        <a:cubicBezTo>
                          <a:pt x="330" y="226"/>
                          <a:pt x="330" y="226"/>
                          <a:pt x="330" y="226"/>
                        </a:cubicBezTo>
                        <a:cubicBezTo>
                          <a:pt x="330" y="226"/>
                          <a:pt x="330" y="226"/>
                          <a:pt x="330" y="226"/>
                        </a:cubicBezTo>
                        <a:cubicBezTo>
                          <a:pt x="330" y="226"/>
                          <a:pt x="330" y="226"/>
                          <a:pt x="330" y="226"/>
                        </a:cubicBezTo>
                        <a:cubicBezTo>
                          <a:pt x="330" y="227"/>
                          <a:pt x="330" y="227"/>
                          <a:pt x="330" y="227"/>
                        </a:cubicBezTo>
                        <a:cubicBezTo>
                          <a:pt x="330" y="227"/>
                          <a:pt x="330" y="227"/>
                          <a:pt x="330" y="227"/>
                        </a:cubicBezTo>
                        <a:cubicBezTo>
                          <a:pt x="330" y="227"/>
                          <a:pt x="330" y="227"/>
                          <a:pt x="330" y="227"/>
                        </a:cubicBezTo>
                        <a:cubicBezTo>
                          <a:pt x="330" y="227"/>
                          <a:pt x="330" y="227"/>
                          <a:pt x="330" y="227"/>
                        </a:cubicBezTo>
                        <a:cubicBezTo>
                          <a:pt x="330" y="227"/>
                          <a:pt x="330" y="227"/>
                          <a:pt x="330" y="227"/>
                        </a:cubicBezTo>
                        <a:cubicBezTo>
                          <a:pt x="330" y="228"/>
                          <a:pt x="330" y="228"/>
                          <a:pt x="330" y="228"/>
                        </a:cubicBezTo>
                        <a:cubicBezTo>
                          <a:pt x="330" y="228"/>
                          <a:pt x="330" y="228"/>
                          <a:pt x="330" y="228"/>
                        </a:cubicBezTo>
                        <a:cubicBezTo>
                          <a:pt x="330" y="228"/>
                          <a:pt x="330" y="228"/>
                          <a:pt x="330" y="228"/>
                        </a:cubicBezTo>
                        <a:cubicBezTo>
                          <a:pt x="330" y="228"/>
                          <a:pt x="330" y="228"/>
                          <a:pt x="330" y="228"/>
                        </a:cubicBezTo>
                        <a:cubicBezTo>
                          <a:pt x="330" y="228"/>
                          <a:pt x="330" y="228"/>
                          <a:pt x="330" y="228"/>
                        </a:cubicBezTo>
                        <a:cubicBezTo>
                          <a:pt x="329" y="228"/>
                          <a:pt x="329" y="228"/>
                          <a:pt x="329" y="228"/>
                        </a:cubicBezTo>
                        <a:cubicBezTo>
                          <a:pt x="329" y="228"/>
                          <a:pt x="329" y="228"/>
                          <a:pt x="329" y="228"/>
                        </a:cubicBezTo>
                        <a:cubicBezTo>
                          <a:pt x="329" y="228"/>
                          <a:pt x="329" y="228"/>
                          <a:pt x="329" y="228"/>
                        </a:cubicBezTo>
                        <a:cubicBezTo>
                          <a:pt x="329" y="228"/>
                          <a:pt x="329" y="228"/>
                          <a:pt x="329" y="228"/>
                        </a:cubicBezTo>
                        <a:cubicBezTo>
                          <a:pt x="329" y="228"/>
                          <a:pt x="329" y="228"/>
                          <a:pt x="329" y="228"/>
                        </a:cubicBezTo>
                        <a:cubicBezTo>
                          <a:pt x="328" y="228"/>
                          <a:pt x="328" y="228"/>
                          <a:pt x="328" y="228"/>
                        </a:cubicBezTo>
                        <a:cubicBezTo>
                          <a:pt x="328" y="228"/>
                          <a:pt x="328" y="228"/>
                          <a:pt x="328" y="228"/>
                        </a:cubicBezTo>
                        <a:cubicBezTo>
                          <a:pt x="328" y="228"/>
                          <a:pt x="328" y="228"/>
                          <a:pt x="328" y="228"/>
                        </a:cubicBezTo>
                        <a:cubicBezTo>
                          <a:pt x="328" y="228"/>
                          <a:pt x="328" y="228"/>
                          <a:pt x="328" y="228"/>
                        </a:cubicBezTo>
                        <a:cubicBezTo>
                          <a:pt x="328" y="228"/>
                          <a:pt x="328" y="228"/>
                          <a:pt x="328" y="228"/>
                        </a:cubicBezTo>
                        <a:cubicBezTo>
                          <a:pt x="328" y="228"/>
                          <a:pt x="328" y="228"/>
                          <a:pt x="328" y="228"/>
                        </a:cubicBezTo>
                        <a:cubicBezTo>
                          <a:pt x="328" y="228"/>
                          <a:pt x="328" y="228"/>
                          <a:pt x="328" y="228"/>
                        </a:cubicBezTo>
                        <a:cubicBezTo>
                          <a:pt x="328" y="228"/>
                          <a:pt x="328" y="228"/>
                          <a:pt x="328" y="228"/>
                        </a:cubicBezTo>
                        <a:cubicBezTo>
                          <a:pt x="328" y="228"/>
                          <a:pt x="328" y="228"/>
                          <a:pt x="328" y="228"/>
                        </a:cubicBezTo>
                        <a:cubicBezTo>
                          <a:pt x="328" y="228"/>
                          <a:pt x="328" y="228"/>
                          <a:pt x="328" y="228"/>
                        </a:cubicBezTo>
                        <a:cubicBezTo>
                          <a:pt x="328" y="228"/>
                          <a:pt x="328" y="228"/>
                          <a:pt x="328" y="228"/>
                        </a:cubicBezTo>
                        <a:cubicBezTo>
                          <a:pt x="328" y="228"/>
                          <a:pt x="328" y="228"/>
                          <a:pt x="328" y="228"/>
                        </a:cubicBezTo>
                        <a:cubicBezTo>
                          <a:pt x="328" y="229"/>
                          <a:pt x="328" y="229"/>
                          <a:pt x="328" y="229"/>
                        </a:cubicBezTo>
                        <a:cubicBezTo>
                          <a:pt x="327" y="229"/>
                          <a:pt x="327" y="229"/>
                          <a:pt x="327" y="229"/>
                        </a:cubicBezTo>
                        <a:cubicBezTo>
                          <a:pt x="327" y="229"/>
                          <a:pt x="327" y="229"/>
                          <a:pt x="327" y="229"/>
                        </a:cubicBezTo>
                        <a:cubicBezTo>
                          <a:pt x="327" y="229"/>
                          <a:pt x="327" y="229"/>
                          <a:pt x="327" y="229"/>
                        </a:cubicBezTo>
                        <a:cubicBezTo>
                          <a:pt x="327" y="229"/>
                          <a:pt x="327" y="229"/>
                          <a:pt x="327" y="229"/>
                        </a:cubicBezTo>
                        <a:cubicBezTo>
                          <a:pt x="327" y="230"/>
                          <a:pt x="327" y="230"/>
                          <a:pt x="327" y="230"/>
                        </a:cubicBezTo>
                        <a:cubicBezTo>
                          <a:pt x="327" y="230"/>
                          <a:pt x="327" y="230"/>
                          <a:pt x="327" y="230"/>
                        </a:cubicBezTo>
                        <a:cubicBezTo>
                          <a:pt x="327" y="230"/>
                          <a:pt x="327" y="230"/>
                          <a:pt x="327" y="230"/>
                        </a:cubicBezTo>
                        <a:cubicBezTo>
                          <a:pt x="327" y="231"/>
                          <a:pt x="327" y="231"/>
                          <a:pt x="327" y="231"/>
                        </a:cubicBezTo>
                        <a:cubicBezTo>
                          <a:pt x="327" y="231"/>
                          <a:pt x="327" y="231"/>
                          <a:pt x="327" y="231"/>
                        </a:cubicBezTo>
                        <a:cubicBezTo>
                          <a:pt x="328" y="231"/>
                          <a:pt x="328" y="231"/>
                          <a:pt x="328" y="231"/>
                        </a:cubicBezTo>
                        <a:cubicBezTo>
                          <a:pt x="328" y="231"/>
                          <a:pt x="328" y="231"/>
                          <a:pt x="328" y="231"/>
                        </a:cubicBezTo>
                        <a:cubicBezTo>
                          <a:pt x="328" y="231"/>
                          <a:pt x="328" y="231"/>
                          <a:pt x="328" y="231"/>
                        </a:cubicBezTo>
                        <a:cubicBezTo>
                          <a:pt x="328" y="232"/>
                          <a:pt x="328" y="232"/>
                          <a:pt x="328" y="232"/>
                        </a:cubicBezTo>
                        <a:cubicBezTo>
                          <a:pt x="328" y="232"/>
                          <a:pt x="328" y="232"/>
                          <a:pt x="328" y="232"/>
                        </a:cubicBezTo>
                        <a:cubicBezTo>
                          <a:pt x="327" y="232"/>
                          <a:pt x="327" y="232"/>
                          <a:pt x="327" y="232"/>
                        </a:cubicBezTo>
                        <a:cubicBezTo>
                          <a:pt x="327" y="232"/>
                          <a:pt x="327" y="232"/>
                          <a:pt x="327" y="232"/>
                        </a:cubicBezTo>
                        <a:cubicBezTo>
                          <a:pt x="327" y="232"/>
                          <a:pt x="327" y="232"/>
                          <a:pt x="327" y="232"/>
                        </a:cubicBezTo>
                        <a:cubicBezTo>
                          <a:pt x="327" y="233"/>
                          <a:pt x="327" y="233"/>
                          <a:pt x="327" y="233"/>
                        </a:cubicBezTo>
                        <a:cubicBezTo>
                          <a:pt x="327" y="233"/>
                          <a:pt x="327" y="233"/>
                          <a:pt x="327" y="233"/>
                        </a:cubicBezTo>
                        <a:cubicBezTo>
                          <a:pt x="327" y="233"/>
                          <a:pt x="327" y="233"/>
                          <a:pt x="327" y="233"/>
                        </a:cubicBezTo>
                        <a:cubicBezTo>
                          <a:pt x="327" y="233"/>
                          <a:pt x="327" y="233"/>
                          <a:pt x="327" y="233"/>
                        </a:cubicBezTo>
                        <a:cubicBezTo>
                          <a:pt x="327" y="233"/>
                          <a:pt x="327" y="233"/>
                          <a:pt x="327" y="233"/>
                        </a:cubicBezTo>
                        <a:cubicBezTo>
                          <a:pt x="327" y="233"/>
                          <a:pt x="327" y="233"/>
                          <a:pt x="327" y="233"/>
                        </a:cubicBezTo>
                        <a:cubicBezTo>
                          <a:pt x="326" y="233"/>
                          <a:pt x="326" y="233"/>
                          <a:pt x="326" y="233"/>
                        </a:cubicBezTo>
                        <a:cubicBezTo>
                          <a:pt x="326" y="233"/>
                          <a:pt x="326" y="233"/>
                          <a:pt x="326" y="233"/>
                        </a:cubicBezTo>
                        <a:cubicBezTo>
                          <a:pt x="326" y="233"/>
                          <a:pt x="326" y="233"/>
                          <a:pt x="326" y="233"/>
                        </a:cubicBezTo>
                        <a:cubicBezTo>
                          <a:pt x="326" y="233"/>
                          <a:pt x="326" y="233"/>
                          <a:pt x="326" y="233"/>
                        </a:cubicBezTo>
                        <a:cubicBezTo>
                          <a:pt x="326" y="233"/>
                          <a:pt x="326" y="233"/>
                          <a:pt x="326" y="233"/>
                        </a:cubicBezTo>
                        <a:cubicBezTo>
                          <a:pt x="326" y="233"/>
                          <a:pt x="326" y="233"/>
                          <a:pt x="326" y="233"/>
                        </a:cubicBezTo>
                        <a:cubicBezTo>
                          <a:pt x="326" y="233"/>
                          <a:pt x="326" y="233"/>
                          <a:pt x="326" y="233"/>
                        </a:cubicBezTo>
                        <a:cubicBezTo>
                          <a:pt x="326" y="234"/>
                          <a:pt x="326" y="234"/>
                          <a:pt x="326" y="234"/>
                        </a:cubicBezTo>
                        <a:cubicBezTo>
                          <a:pt x="326" y="234"/>
                          <a:pt x="326" y="234"/>
                          <a:pt x="326" y="234"/>
                        </a:cubicBezTo>
                        <a:cubicBezTo>
                          <a:pt x="326" y="234"/>
                          <a:pt x="326" y="234"/>
                          <a:pt x="326" y="234"/>
                        </a:cubicBezTo>
                        <a:cubicBezTo>
                          <a:pt x="326" y="234"/>
                          <a:pt x="326" y="234"/>
                          <a:pt x="326" y="234"/>
                        </a:cubicBezTo>
                        <a:cubicBezTo>
                          <a:pt x="325" y="234"/>
                          <a:pt x="325" y="234"/>
                          <a:pt x="325" y="234"/>
                        </a:cubicBezTo>
                        <a:cubicBezTo>
                          <a:pt x="325" y="235"/>
                          <a:pt x="325" y="235"/>
                          <a:pt x="325" y="235"/>
                        </a:cubicBezTo>
                        <a:cubicBezTo>
                          <a:pt x="325" y="235"/>
                          <a:pt x="325" y="235"/>
                          <a:pt x="325" y="235"/>
                        </a:cubicBezTo>
                        <a:cubicBezTo>
                          <a:pt x="325" y="235"/>
                          <a:pt x="325" y="235"/>
                          <a:pt x="325" y="235"/>
                        </a:cubicBezTo>
                        <a:cubicBezTo>
                          <a:pt x="325" y="235"/>
                          <a:pt x="325" y="235"/>
                          <a:pt x="325" y="235"/>
                        </a:cubicBezTo>
                        <a:cubicBezTo>
                          <a:pt x="324" y="235"/>
                          <a:pt x="324" y="235"/>
                          <a:pt x="324" y="235"/>
                        </a:cubicBezTo>
                        <a:cubicBezTo>
                          <a:pt x="324" y="235"/>
                          <a:pt x="324" y="235"/>
                          <a:pt x="324" y="235"/>
                        </a:cubicBezTo>
                        <a:cubicBezTo>
                          <a:pt x="324" y="235"/>
                          <a:pt x="324" y="235"/>
                          <a:pt x="324" y="235"/>
                        </a:cubicBezTo>
                        <a:cubicBezTo>
                          <a:pt x="324" y="235"/>
                          <a:pt x="324" y="235"/>
                          <a:pt x="324" y="235"/>
                        </a:cubicBezTo>
                        <a:cubicBezTo>
                          <a:pt x="324" y="235"/>
                          <a:pt x="324" y="235"/>
                          <a:pt x="324" y="235"/>
                        </a:cubicBezTo>
                        <a:cubicBezTo>
                          <a:pt x="324" y="236"/>
                          <a:pt x="324" y="236"/>
                          <a:pt x="324" y="236"/>
                        </a:cubicBezTo>
                        <a:cubicBezTo>
                          <a:pt x="323" y="236"/>
                          <a:pt x="323" y="236"/>
                          <a:pt x="323" y="236"/>
                        </a:cubicBezTo>
                        <a:cubicBezTo>
                          <a:pt x="323" y="236"/>
                          <a:pt x="323" y="236"/>
                          <a:pt x="323" y="236"/>
                        </a:cubicBezTo>
                        <a:cubicBezTo>
                          <a:pt x="323" y="236"/>
                          <a:pt x="323" y="236"/>
                          <a:pt x="323" y="236"/>
                        </a:cubicBezTo>
                        <a:cubicBezTo>
                          <a:pt x="323" y="236"/>
                          <a:pt x="323" y="236"/>
                          <a:pt x="323" y="236"/>
                        </a:cubicBezTo>
                        <a:cubicBezTo>
                          <a:pt x="323" y="236"/>
                          <a:pt x="323" y="236"/>
                          <a:pt x="323" y="236"/>
                        </a:cubicBezTo>
                        <a:cubicBezTo>
                          <a:pt x="323" y="237"/>
                          <a:pt x="323" y="237"/>
                          <a:pt x="323" y="237"/>
                        </a:cubicBezTo>
                        <a:cubicBezTo>
                          <a:pt x="323" y="237"/>
                          <a:pt x="323" y="237"/>
                          <a:pt x="323" y="237"/>
                        </a:cubicBezTo>
                        <a:cubicBezTo>
                          <a:pt x="323" y="237"/>
                          <a:pt x="323" y="237"/>
                          <a:pt x="323" y="237"/>
                        </a:cubicBezTo>
                        <a:cubicBezTo>
                          <a:pt x="322" y="238"/>
                          <a:pt x="322" y="238"/>
                          <a:pt x="322" y="238"/>
                        </a:cubicBezTo>
                        <a:cubicBezTo>
                          <a:pt x="322" y="238"/>
                          <a:pt x="322" y="238"/>
                          <a:pt x="322" y="238"/>
                        </a:cubicBezTo>
                        <a:cubicBezTo>
                          <a:pt x="322" y="238"/>
                          <a:pt x="322" y="238"/>
                          <a:pt x="322" y="238"/>
                        </a:cubicBezTo>
                        <a:cubicBezTo>
                          <a:pt x="322" y="238"/>
                          <a:pt x="322" y="238"/>
                          <a:pt x="322" y="238"/>
                        </a:cubicBezTo>
                        <a:cubicBezTo>
                          <a:pt x="322" y="238"/>
                          <a:pt x="322" y="238"/>
                          <a:pt x="322" y="238"/>
                        </a:cubicBezTo>
                        <a:cubicBezTo>
                          <a:pt x="322" y="239"/>
                          <a:pt x="322" y="239"/>
                          <a:pt x="322" y="239"/>
                        </a:cubicBezTo>
                        <a:cubicBezTo>
                          <a:pt x="322" y="239"/>
                          <a:pt x="322" y="239"/>
                          <a:pt x="322" y="239"/>
                        </a:cubicBezTo>
                        <a:cubicBezTo>
                          <a:pt x="322" y="239"/>
                          <a:pt x="322" y="239"/>
                          <a:pt x="322" y="239"/>
                        </a:cubicBezTo>
                        <a:cubicBezTo>
                          <a:pt x="322" y="239"/>
                          <a:pt x="322" y="239"/>
                          <a:pt x="322" y="239"/>
                        </a:cubicBezTo>
                        <a:cubicBezTo>
                          <a:pt x="322" y="239"/>
                          <a:pt x="322" y="239"/>
                          <a:pt x="322" y="239"/>
                        </a:cubicBezTo>
                        <a:cubicBezTo>
                          <a:pt x="322" y="240"/>
                          <a:pt x="322" y="240"/>
                          <a:pt x="322" y="240"/>
                        </a:cubicBezTo>
                        <a:cubicBezTo>
                          <a:pt x="322" y="240"/>
                          <a:pt x="322" y="240"/>
                          <a:pt x="322" y="240"/>
                        </a:cubicBezTo>
                        <a:cubicBezTo>
                          <a:pt x="322" y="240"/>
                          <a:pt x="322" y="240"/>
                          <a:pt x="322" y="240"/>
                        </a:cubicBezTo>
                        <a:cubicBezTo>
                          <a:pt x="321" y="240"/>
                          <a:pt x="321" y="240"/>
                          <a:pt x="321" y="240"/>
                        </a:cubicBezTo>
                        <a:cubicBezTo>
                          <a:pt x="321" y="241"/>
                          <a:pt x="321" y="241"/>
                          <a:pt x="321" y="241"/>
                        </a:cubicBezTo>
                        <a:cubicBezTo>
                          <a:pt x="321" y="241"/>
                          <a:pt x="321" y="241"/>
                          <a:pt x="321" y="241"/>
                        </a:cubicBezTo>
                        <a:cubicBezTo>
                          <a:pt x="321" y="241"/>
                          <a:pt x="321" y="241"/>
                          <a:pt x="321" y="241"/>
                        </a:cubicBezTo>
                        <a:cubicBezTo>
                          <a:pt x="321" y="241"/>
                          <a:pt x="321" y="241"/>
                          <a:pt x="321" y="241"/>
                        </a:cubicBezTo>
                        <a:cubicBezTo>
                          <a:pt x="321" y="241"/>
                          <a:pt x="321" y="241"/>
                          <a:pt x="321" y="241"/>
                        </a:cubicBezTo>
                        <a:cubicBezTo>
                          <a:pt x="321" y="241"/>
                          <a:pt x="321" y="241"/>
                          <a:pt x="321" y="241"/>
                        </a:cubicBezTo>
                        <a:cubicBezTo>
                          <a:pt x="321" y="241"/>
                          <a:pt x="321" y="241"/>
                          <a:pt x="321" y="241"/>
                        </a:cubicBezTo>
                        <a:cubicBezTo>
                          <a:pt x="321" y="242"/>
                          <a:pt x="321" y="242"/>
                          <a:pt x="321" y="242"/>
                        </a:cubicBezTo>
                        <a:cubicBezTo>
                          <a:pt x="320" y="242"/>
                          <a:pt x="320" y="242"/>
                          <a:pt x="320" y="242"/>
                        </a:cubicBezTo>
                        <a:cubicBezTo>
                          <a:pt x="320" y="242"/>
                          <a:pt x="320" y="242"/>
                          <a:pt x="320" y="242"/>
                        </a:cubicBezTo>
                        <a:cubicBezTo>
                          <a:pt x="320" y="242"/>
                          <a:pt x="320" y="242"/>
                          <a:pt x="320" y="242"/>
                        </a:cubicBezTo>
                        <a:cubicBezTo>
                          <a:pt x="320" y="242"/>
                          <a:pt x="320" y="242"/>
                          <a:pt x="320" y="242"/>
                        </a:cubicBezTo>
                        <a:cubicBezTo>
                          <a:pt x="320" y="242"/>
                          <a:pt x="320" y="242"/>
                          <a:pt x="320" y="242"/>
                        </a:cubicBezTo>
                        <a:cubicBezTo>
                          <a:pt x="320" y="242"/>
                          <a:pt x="320" y="242"/>
                          <a:pt x="320" y="242"/>
                        </a:cubicBezTo>
                        <a:cubicBezTo>
                          <a:pt x="320" y="242"/>
                          <a:pt x="320" y="242"/>
                          <a:pt x="320" y="242"/>
                        </a:cubicBezTo>
                        <a:cubicBezTo>
                          <a:pt x="320" y="242"/>
                          <a:pt x="320" y="242"/>
                          <a:pt x="320" y="242"/>
                        </a:cubicBezTo>
                        <a:cubicBezTo>
                          <a:pt x="320" y="243"/>
                          <a:pt x="320" y="243"/>
                          <a:pt x="320" y="243"/>
                        </a:cubicBezTo>
                        <a:cubicBezTo>
                          <a:pt x="320" y="243"/>
                          <a:pt x="320" y="243"/>
                          <a:pt x="320" y="243"/>
                        </a:cubicBezTo>
                        <a:cubicBezTo>
                          <a:pt x="320" y="243"/>
                          <a:pt x="320" y="243"/>
                          <a:pt x="320" y="243"/>
                        </a:cubicBezTo>
                        <a:cubicBezTo>
                          <a:pt x="319" y="243"/>
                          <a:pt x="319" y="243"/>
                          <a:pt x="319" y="243"/>
                        </a:cubicBezTo>
                        <a:cubicBezTo>
                          <a:pt x="319" y="243"/>
                          <a:pt x="319" y="243"/>
                          <a:pt x="319" y="243"/>
                        </a:cubicBezTo>
                        <a:cubicBezTo>
                          <a:pt x="319" y="243"/>
                          <a:pt x="319" y="243"/>
                          <a:pt x="319" y="243"/>
                        </a:cubicBezTo>
                        <a:cubicBezTo>
                          <a:pt x="319" y="243"/>
                          <a:pt x="319" y="243"/>
                          <a:pt x="319" y="243"/>
                        </a:cubicBezTo>
                        <a:cubicBezTo>
                          <a:pt x="319" y="243"/>
                          <a:pt x="319" y="243"/>
                          <a:pt x="319" y="243"/>
                        </a:cubicBezTo>
                        <a:cubicBezTo>
                          <a:pt x="319" y="243"/>
                          <a:pt x="319" y="243"/>
                          <a:pt x="319" y="243"/>
                        </a:cubicBezTo>
                        <a:cubicBezTo>
                          <a:pt x="319" y="243"/>
                          <a:pt x="319" y="243"/>
                          <a:pt x="319" y="243"/>
                        </a:cubicBezTo>
                        <a:cubicBezTo>
                          <a:pt x="319" y="243"/>
                          <a:pt x="319" y="243"/>
                          <a:pt x="319" y="243"/>
                        </a:cubicBezTo>
                        <a:cubicBezTo>
                          <a:pt x="318" y="243"/>
                          <a:pt x="318" y="243"/>
                          <a:pt x="318" y="243"/>
                        </a:cubicBezTo>
                        <a:cubicBezTo>
                          <a:pt x="318" y="243"/>
                          <a:pt x="318" y="243"/>
                          <a:pt x="318" y="243"/>
                        </a:cubicBezTo>
                        <a:cubicBezTo>
                          <a:pt x="318" y="243"/>
                          <a:pt x="318" y="243"/>
                          <a:pt x="318" y="243"/>
                        </a:cubicBezTo>
                        <a:cubicBezTo>
                          <a:pt x="318" y="243"/>
                          <a:pt x="318" y="243"/>
                          <a:pt x="318" y="243"/>
                        </a:cubicBezTo>
                        <a:cubicBezTo>
                          <a:pt x="318" y="243"/>
                          <a:pt x="318" y="243"/>
                          <a:pt x="318" y="243"/>
                        </a:cubicBezTo>
                        <a:cubicBezTo>
                          <a:pt x="318" y="243"/>
                          <a:pt x="318" y="243"/>
                          <a:pt x="318" y="243"/>
                        </a:cubicBezTo>
                        <a:cubicBezTo>
                          <a:pt x="318" y="243"/>
                          <a:pt x="318" y="243"/>
                          <a:pt x="318" y="243"/>
                        </a:cubicBezTo>
                        <a:cubicBezTo>
                          <a:pt x="318" y="243"/>
                          <a:pt x="318" y="243"/>
                          <a:pt x="318" y="243"/>
                        </a:cubicBezTo>
                        <a:cubicBezTo>
                          <a:pt x="318" y="244"/>
                          <a:pt x="318" y="244"/>
                          <a:pt x="318" y="244"/>
                        </a:cubicBezTo>
                        <a:cubicBezTo>
                          <a:pt x="318" y="244"/>
                          <a:pt x="318" y="244"/>
                          <a:pt x="318" y="244"/>
                        </a:cubicBezTo>
                        <a:cubicBezTo>
                          <a:pt x="318" y="244"/>
                          <a:pt x="318" y="244"/>
                          <a:pt x="318" y="244"/>
                        </a:cubicBezTo>
                        <a:cubicBezTo>
                          <a:pt x="318" y="244"/>
                          <a:pt x="318" y="244"/>
                          <a:pt x="318" y="244"/>
                        </a:cubicBezTo>
                        <a:cubicBezTo>
                          <a:pt x="317" y="245"/>
                          <a:pt x="317" y="245"/>
                          <a:pt x="317" y="245"/>
                        </a:cubicBezTo>
                        <a:cubicBezTo>
                          <a:pt x="317" y="245"/>
                          <a:pt x="317" y="245"/>
                          <a:pt x="317" y="245"/>
                        </a:cubicBezTo>
                        <a:cubicBezTo>
                          <a:pt x="317" y="245"/>
                          <a:pt x="317" y="245"/>
                          <a:pt x="317" y="245"/>
                        </a:cubicBezTo>
                        <a:cubicBezTo>
                          <a:pt x="317" y="245"/>
                          <a:pt x="317" y="245"/>
                          <a:pt x="317" y="245"/>
                        </a:cubicBezTo>
                        <a:cubicBezTo>
                          <a:pt x="317" y="246"/>
                          <a:pt x="317" y="246"/>
                          <a:pt x="317" y="246"/>
                        </a:cubicBezTo>
                        <a:cubicBezTo>
                          <a:pt x="317" y="246"/>
                          <a:pt x="317" y="246"/>
                          <a:pt x="317" y="246"/>
                        </a:cubicBezTo>
                        <a:cubicBezTo>
                          <a:pt x="317" y="246"/>
                          <a:pt x="317" y="246"/>
                          <a:pt x="317" y="246"/>
                        </a:cubicBezTo>
                        <a:cubicBezTo>
                          <a:pt x="317" y="247"/>
                          <a:pt x="317" y="247"/>
                          <a:pt x="317" y="247"/>
                        </a:cubicBezTo>
                        <a:cubicBezTo>
                          <a:pt x="317" y="247"/>
                          <a:pt x="317" y="247"/>
                          <a:pt x="317" y="247"/>
                        </a:cubicBezTo>
                        <a:cubicBezTo>
                          <a:pt x="317" y="247"/>
                          <a:pt x="317" y="247"/>
                          <a:pt x="317" y="247"/>
                        </a:cubicBezTo>
                        <a:cubicBezTo>
                          <a:pt x="317" y="247"/>
                          <a:pt x="317" y="247"/>
                          <a:pt x="317" y="247"/>
                        </a:cubicBezTo>
                        <a:cubicBezTo>
                          <a:pt x="316" y="247"/>
                          <a:pt x="316" y="247"/>
                          <a:pt x="316" y="247"/>
                        </a:cubicBezTo>
                        <a:cubicBezTo>
                          <a:pt x="316" y="247"/>
                          <a:pt x="316" y="247"/>
                          <a:pt x="316" y="247"/>
                        </a:cubicBezTo>
                        <a:cubicBezTo>
                          <a:pt x="316" y="247"/>
                          <a:pt x="316" y="247"/>
                          <a:pt x="316" y="247"/>
                        </a:cubicBezTo>
                        <a:cubicBezTo>
                          <a:pt x="316" y="247"/>
                          <a:pt x="316" y="247"/>
                          <a:pt x="316" y="247"/>
                        </a:cubicBezTo>
                        <a:cubicBezTo>
                          <a:pt x="316" y="247"/>
                          <a:pt x="316" y="247"/>
                          <a:pt x="316" y="247"/>
                        </a:cubicBezTo>
                        <a:cubicBezTo>
                          <a:pt x="316" y="248"/>
                          <a:pt x="316" y="248"/>
                          <a:pt x="316" y="248"/>
                        </a:cubicBezTo>
                        <a:cubicBezTo>
                          <a:pt x="315" y="248"/>
                          <a:pt x="315" y="248"/>
                          <a:pt x="315" y="248"/>
                        </a:cubicBezTo>
                        <a:cubicBezTo>
                          <a:pt x="315" y="248"/>
                          <a:pt x="315" y="248"/>
                          <a:pt x="315" y="248"/>
                        </a:cubicBezTo>
                        <a:cubicBezTo>
                          <a:pt x="315" y="249"/>
                          <a:pt x="315" y="249"/>
                          <a:pt x="315" y="249"/>
                        </a:cubicBezTo>
                        <a:cubicBezTo>
                          <a:pt x="315" y="249"/>
                          <a:pt x="315" y="249"/>
                          <a:pt x="315" y="249"/>
                        </a:cubicBezTo>
                        <a:cubicBezTo>
                          <a:pt x="315" y="250"/>
                          <a:pt x="315" y="250"/>
                          <a:pt x="315" y="250"/>
                        </a:cubicBezTo>
                        <a:cubicBezTo>
                          <a:pt x="315" y="250"/>
                          <a:pt x="315" y="250"/>
                          <a:pt x="315" y="250"/>
                        </a:cubicBezTo>
                        <a:cubicBezTo>
                          <a:pt x="315" y="251"/>
                          <a:pt x="315" y="251"/>
                          <a:pt x="315" y="251"/>
                        </a:cubicBezTo>
                        <a:cubicBezTo>
                          <a:pt x="315" y="251"/>
                          <a:pt x="315" y="251"/>
                          <a:pt x="315" y="251"/>
                        </a:cubicBezTo>
                        <a:cubicBezTo>
                          <a:pt x="315" y="251"/>
                          <a:pt x="315" y="251"/>
                          <a:pt x="315" y="251"/>
                        </a:cubicBezTo>
                        <a:cubicBezTo>
                          <a:pt x="315" y="251"/>
                          <a:pt x="315" y="251"/>
                          <a:pt x="315" y="251"/>
                        </a:cubicBezTo>
                        <a:cubicBezTo>
                          <a:pt x="315" y="251"/>
                          <a:pt x="315" y="251"/>
                          <a:pt x="315" y="251"/>
                        </a:cubicBezTo>
                        <a:cubicBezTo>
                          <a:pt x="315" y="252"/>
                          <a:pt x="315" y="252"/>
                          <a:pt x="315" y="252"/>
                        </a:cubicBezTo>
                        <a:cubicBezTo>
                          <a:pt x="316" y="252"/>
                          <a:pt x="316" y="252"/>
                          <a:pt x="316" y="252"/>
                        </a:cubicBezTo>
                        <a:cubicBezTo>
                          <a:pt x="316" y="252"/>
                          <a:pt x="316" y="252"/>
                          <a:pt x="316" y="252"/>
                        </a:cubicBezTo>
                        <a:cubicBezTo>
                          <a:pt x="316" y="252"/>
                          <a:pt x="316" y="252"/>
                          <a:pt x="316" y="252"/>
                        </a:cubicBezTo>
                        <a:cubicBezTo>
                          <a:pt x="316" y="253"/>
                          <a:pt x="316" y="253"/>
                          <a:pt x="316" y="253"/>
                        </a:cubicBezTo>
                        <a:cubicBezTo>
                          <a:pt x="316" y="253"/>
                          <a:pt x="316" y="253"/>
                          <a:pt x="316" y="253"/>
                        </a:cubicBezTo>
                        <a:cubicBezTo>
                          <a:pt x="316" y="253"/>
                          <a:pt x="316" y="253"/>
                          <a:pt x="316" y="253"/>
                        </a:cubicBezTo>
                        <a:cubicBezTo>
                          <a:pt x="316" y="254"/>
                          <a:pt x="316" y="254"/>
                          <a:pt x="316" y="254"/>
                        </a:cubicBezTo>
                        <a:cubicBezTo>
                          <a:pt x="316" y="254"/>
                          <a:pt x="316" y="254"/>
                          <a:pt x="316" y="254"/>
                        </a:cubicBezTo>
                        <a:cubicBezTo>
                          <a:pt x="316" y="254"/>
                          <a:pt x="316" y="254"/>
                          <a:pt x="316" y="254"/>
                        </a:cubicBezTo>
                        <a:cubicBezTo>
                          <a:pt x="316" y="255"/>
                          <a:pt x="316" y="255"/>
                          <a:pt x="316" y="255"/>
                        </a:cubicBezTo>
                        <a:cubicBezTo>
                          <a:pt x="316" y="255"/>
                          <a:pt x="316" y="255"/>
                          <a:pt x="316" y="255"/>
                        </a:cubicBezTo>
                        <a:cubicBezTo>
                          <a:pt x="316" y="255"/>
                          <a:pt x="316" y="255"/>
                          <a:pt x="316" y="255"/>
                        </a:cubicBezTo>
                        <a:cubicBezTo>
                          <a:pt x="316" y="255"/>
                          <a:pt x="316" y="255"/>
                          <a:pt x="316" y="255"/>
                        </a:cubicBezTo>
                        <a:cubicBezTo>
                          <a:pt x="315" y="255"/>
                          <a:pt x="315" y="255"/>
                          <a:pt x="315" y="255"/>
                        </a:cubicBezTo>
                        <a:cubicBezTo>
                          <a:pt x="315" y="255"/>
                          <a:pt x="315" y="255"/>
                          <a:pt x="315" y="255"/>
                        </a:cubicBezTo>
                        <a:cubicBezTo>
                          <a:pt x="315" y="255"/>
                          <a:pt x="315" y="255"/>
                          <a:pt x="315" y="255"/>
                        </a:cubicBezTo>
                        <a:cubicBezTo>
                          <a:pt x="315" y="255"/>
                          <a:pt x="315" y="255"/>
                          <a:pt x="315" y="255"/>
                        </a:cubicBezTo>
                        <a:cubicBezTo>
                          <a:pt x="315" y="255"/>
                          <a:pt x="315" y="255"/>
                          <a:pt x="315" y="255"/>
                        </a:cubicBezTo>
                        <a:cubicBezTo>
                          <a:pt x="315" y="256"/>
                          <a:pt x="315" y="256"/>
                          <a:pt x="315" y="256"/>
                        </a:cubicBezTo>
                        <a:cubicBezTo>
                          <a:pt x="315" y="256"/>
                          <a:pt x="315" y="256"/>
                          <a:pt x="315" y="256"/>
                        </a:cubicBezTo>
                        <a:cubicBezTo>
                          <a:pt x="315" y="256"/>
                          <a:pt x="315" y="256"/>
                          <a:pt x="315" y="256"/>
                        </a:cubicBezTo>
                        <a:cubicBezTo>
                          <a:pt x="315" y="256"/>
                          <a:pt x="315" y="256"/>
                          <a:pt x="315" y="256"/>
                        </a:cubicBezTo>
                        <a:cubicBezTo>
                          <a:pt x="315" y="256"/>
                          <a:pt x="315" y="256"/>
                          <a:pt x="315" y="256"/>
                        </a:cubicBezTo>
                        <a:cubicBezTo>
                          <a:pt x="315" y="256"/>
                          <a:pt x="315" y="256"/>
                          <a:pt x="315" y="256"/>
                        </a:cubicBezTo>
                        <a:cubicBezTo>
                          <a:pt x="314" y="256"/>
                          <a:pt x="314" y="256"/>
                          <a:pt x="314" y="256"/>
                        </a:cubicBezTo>
                        <a:cubicBezTo>
                          <a:pt x="314" y="257"/>
                          <a:pt x="314" y="257"/>
                          <a:pt x="314" y="257"/>
                        </a:cubicBezTo>
                        <a:cubicBezTo>
                          <a:pt x="314" y="257"/>
                          <a:pt x="314" y="257"/>
                          <a:pt x="314" y="257"/>
                        </a:cubicBezTo>
                        <a:cubicBezTo>
                          <a:pt x="314" y="257"/>
                          <a:pt x="314" y="257"/>
                          <a:pt x="314" y="257"/>
                        </a:cubicBezTo>
                        <a:cubicBezTo>
                          <a:pt x="314" y="257"/>
                          <a:pt x="314" y="257"/>
                          <a:pt x="314" y="257"/>
                        </a:cubicBezTo>
                        <a:cubicBezTo>
                          <a:pt x="314" y="257"/>
                          <a:pt x="314" y="257"/>
                          <a:pt x="314" y="257"/>
                        </a:cubicBezTo>
                        <a:cubicBezTo>
                          <a:pt x="314" y="257"/>
                          <a:pt x="314" y="257"/>
                          <a:pt x="314" y="257"/>
                        </a:cubicBezTo>
                        <a:cubicBezTo>
                          <a:pt x="314" y="258"/>
                          <a:pt x="314" y="258"/>
                          <a:pt x="314" y="258"/>
                        </a:cubicBezTo>
                        <a:cubicBezTo>
                          <a:pt x="313" y="258"/>
                          <a:pt x="313" y="258"/>
                          <a:pt x="313" y="258"/>
                        </a:cubicBezTo>
                        <a:cubicBezTo>
                          <a:pt x="313" y="258"/>
                          <a:pt x="313" y="258"/>
                          <a:pt x="313" y="258"/>
                        </a:cubicBezTo>
                        <a:cubicBezTo>
                          <a:pt x="313" y="258"/>
                          <a:pt x="313" y="258"/>
                          <a:pt x="313" y="258"/>
                        </a:cubicBezTo>
                        <a:cubicBezTo>
                          <a:pt x="313" y="258"/>
                          <a:pt x="313" y="258"/>
                          <a:pt x="313" y="258"/>
                        </a:cubicBezTo>
                        <a:cubicBezTo>
                          <a:pt x="313" y="258"/>
                          <a:pt x="313" y="258"/>
                          <a:pt x="313" y="258"/>
                        </a:cubicBezTo>
                        <a:cubicBezTo>
                          <a:pt x="313" y="258"/>
                          <a:pt x="313" y="258"/>
                          <a:pt x="313" y="258"/>
                        </a:cubicBezTo>
                        <a:cubicBezTo>
                          <a:pt x="313" y="258"/>
                          <a:pt x="313" y="258"/>
                          <a:pt x="313" y="258"/>
                        </a:cubicBezTo>
                        <a:cubicBezTo>
                          <a:pt x="313" y="258"/>
                          <a:pt x="313" y="258"/>
                          <a:pt x="313" y="258"/>
                        </a:cubicBezTo>
                        <a:cubicBezTo>
                          <a:pt x="313" y="259"/>
                          <a:pt x="313" y="259"/>
                          <a:pt x="313" y="259"/>
                        </a:cubicBezTo>
                        <a:cubicBezTo>
                          <a:pt x="313" y="259"/>
                          <a:pt x="313" y="259"/>
                          <a:pt x="313" y="259"/>
                        </a:cubicBezTo>
                        <a:cubicBezTo>
                          <a:pt x="312" y="259"/>
                          <a:pt x="312" y="259"/>
                          <a:pt x="312" y="259"/>
                        </a:cubicBezTo>
                        <a:cubicBezTo>
                          <a:pt x="312" y="259"/>
                          <a:pt x="312" y="259"/>
                          <a:pt x="312" y="259"/>
                        </a:cubicBezTo>
                        <a:cubicBezTo>
                          <a:pt x="312" y="260"/>
                          <a:pt x="312" y="260"/>
                          <a:pt x="312" y="260"/>
                        </a:cubicBezTo>
                        <a:cubicBezTo>
                          <a:pt x="312" y="260"/>
                          <a:pt x="312" y="260"/>
                          <a:pt x="312" y="260"/>
                        </a:cubicBezTo>
                        <a:cubicBezTo>
                          <a:pt x="312" y="260"/>
                          <a:pt x="312" y="260"/>
                          <a:pt x="312" y="260"/>
                        </a:cubicBezTo>
                        <a:cubicBezTo>
                          <a:pt x="312" y="261"/>
                          <a:pt x="312" y="261"/>
                          <a:pt x="312" y="261"/>
                        </a:cubicBezTo>
                        <a:cubicBezTo>
                          <a:pt x="312" y="261"/>
                          <a:pt x="312" y="261"/>
                          <a:pt x="312" y="261"/>
                        </a:cubicBezTo>
                        <a:cubicBezTo>
                          <a:pt x="312" y="261"/>
                          <a:pt x="312" y="261"/>
                          <a:pt x="312" y="261"/>
                        </a:cubicBezTo>
                        <a:cubicBezTo>
                          <a:pt x="312" y="261"/>
                          <a:pt x="312" y="261"/>
                          <a:pt x="312" y="261"/>
                        </a:cubicBezTo>
                        <a:cubicBezTo>
                          <a:pt x="312" y="261"/>
                          <a:pt x="312" y="261"/>
                          <a:pt x="312" y="261"/>
                        </a:cubicBezTo>
                        <a:cubicBezTo>
                          <a:pt x="312" y="261"/>
                          <a:pt x="312" y="261"/>
                          <a:pt x="312" y="261"/>
                        </a:cubicBezTo>
                        <a:cubicBezTo>
                          <a:pt x="312" y="261"/>
                          <a:pt x="312" y="261"/>
                          <a:pt x="312" y="261"/>
                        </a:cubicBezTo>
                        <a:cubicBezTo>
                          <a:pt x="312" y="262"/>
                          <a:pt x="312" y="262"/>
                          <a:pt x="312" y="262"/>
                        </a:cubicBezTo>
                        <a:cubicBezTo>
                          <a:pt x="312" y="262"/>
                          <a:pt x="312" y="262"/>
                          <a:pt x="312" y="262"/>
                        </a:cubicBezTo>
                        <a:cubicBezTo>
                          <a:pt x="312" y="262"/>
                          <a:pt x="312" y="262"/>
                          <a:pt x="312" y="262"/>
                        </a:cubicBezTo>
                        <a:cubicBezTo>
                          <a:pt x="312" y="262"/>
                          <a:pt x="312" y="262"/>
                          <a:pt x="312" y="262"/>
                        </a:cubicBezTo>
                        <a:cubicBezTo>
                          <a:pt x="312" y="262"/>
                          <a:pt x="312" y="262"/>
                          <a:pt x="312" y="262"/>
                        </a:cubicBezTo>
                        <a:cubicBezTo>
                          <a:pt x="312" y="262"/>
                          <a:pt x="312" y="262"/>
                          <a:pt x="312" y="262"/>
                        </a:cubicBezTo>
                        <a:cubicBezTo>
                          <a:pt x="312" y="262"/>
                          <a:pt x="312" y="262"/>
                          <a:pt x="312" y="262"/>
                        </a:cubicBezTo>
                        <a:cubicBezTo>
                          <a:pt x="313" y="263"/>
                          <a:pt x="313" y="263"/>
                          <a:pt x="313" y="263"/>
                        </a:cubicBezTo>
                        <a:cubicBezTo>
                          <a:pt x="313" y="263"/>
                          <a:pt x="313" y="263"/>
                          <a:pt x="313" y="263"/>
                        </a:cubicBezTo>
                        <a:cubicBezTo>
                          <a:pt x="313" y="264"/>
                          <a:pt x="313" y="264"/>
                          <a:pt x="313" y="264"/>
                        </a:cubicBezTo>
                        <a:cubicBezTo>
                          <a:pt x="314" y="264"/>
                          <a:pt x="314" y="264"/>
                          <a:pt x="314" y="264"/>
                        </a:cubicBezTo>
                        <a:cubicBezTo>
                          <a:pt x="314" y="265"/>
                          <a:pt x="314" y="265"/>
                          <a:pt x="314" y="265"/>
                        </a:cubicBezTo>
                        <a:cubicBezTo>
                          <a:pt x="314" y="265"/>
                          <a:pt x="314" y="265"/>
                          <a:pt x="314" y="265"/>
                        </a:cubicBezTo>
                        <a:cubicBezTo>
                          <a:pt x="314" y="265"/>
                          <a:pt x="314" y="265"/>
                          <a:pt x="314" y="265"/>
                        </a:cubicBezTo>
                        <a:cubicBezTo>
                          <a:pt x="314" y="265"/>
                          <a:pt x="314" y="265"/>
                          <a:pt x="314" y="265"/>
                        </a:cubicBezTo>
                        <a:cubicBezTo>
                          <a:pt x="314" y="266"/>
                          <a:pt x="314" y="266"/>
                          <a:pt x="314" y="266"/>
                        </a:cubicBezTo>
                        <a:cubicBezTo>
                          <a:pt x="314" y="266"/>
                          <a:pt x="314" y="266"/>
                          <a:pt x="314" y="266"/>
                        </a:cubicBezTo>
                        <a:cubicBezTo>
                          <a:pt x="314" y="266"/>
                          <a:pt x="314" y="266"/>
                          <a:pt x="314" y="266"/>
                        </a:cubicBezTo>
                        <a:cubicBezTo>
                          <a:pt x="314" y="267"/>
                          <a:pt x="314" y="267"/>
                          <a:pt x="314" y="267"/>
                        </a:cubicBezTo>
                        <a:cubicBezTo>
                          <a:pt x="314" y="267"/>
                          <a:pt x="314" y="267"/>
                          <a:pt x="314" y="267"/>
                        </a:cubicBezTo>
                        <a:cubicBezTo>
                          <a:pt x="314" y="267"/>
                          <a:pt x="314" y="267"/>
                          <a:pt x="314" y="267"/>
                        </a:cubicBezTo>
                        <a:cubicBezTo>
                          <a:pt x="314" y="267"/>
                          <a:pt x="314" y="267"/>
                          <a:pt x="314" y="267"/>
                        </a:cubicBezTo>
                        <a:cubicBezTo>
                          <a:pt x="314" y="267"/>
                          <a:pt x="314" y="267"/>
                          <a:pt x="314" y="267"/>
                        </a:cubicBezTo>
                        <a:cubicBezTo>
                          <a:pt x="314" y="268"/>
                          <a:pt x="314" y="268"/>
                          <a:pt x="314" y="268"/>
                        </a:cubicBezTo>
                        <a:cubicBezTo>
                          <a:pt x="314" y="268"/>
                          <a:pt x="314" y="268"/>
                          <a:pt x="314" y="268"/>
                        </a:cubicBezTo>
                        <a:cubicBezTo>
                          <a:pt x="314" y="269"/>
                          <a:pt x="314" y="269"/>
                          <a:pt x="314" y="269"/>
                        </a:cubicBezTo>
                        <a:cubicBezTo>
                          <a:pt x="314" y="269"/>
                          <a:pt x="314" y="269"/>
                          <a:pt x="314" y="269"/>
                        </a:cubicBezTo>
                        <a:cubicBezTo>
                          <a:pt x="314" y="269"/>
                          <a:pt x="314" y="269"/>
                          <a:pt x="314" y="269"/>
                        </a:cubicBezTo>
                        <a:cubicBezTo>
                          <a:pt x="314" y="269"/>
                          <a:pt x="314" y="269"/>
                          <a:pt x="314" y="269"/>
                        </a:cubicBezTo>
                        <a:cubicBezTo>
                          <a:pt x="314" y="270"/>
                          <a:pt x="314" y="270"/>
                          <a:pt x="314" y="270"/>
                        </a:cubicBezTo>
                        <a:cubicBezTo>
                          <a:pt x="314" y="270"/>
                          <a:pt x="314" y="270"/>
                          <a:pt x="314" y="270"/>
                        </a:cubicBezTo>
                        <a:cubicBezTo>
                          <a:pt x="314" y="270"/>
                          <a:pt x="314" y="270"/>
                          <a:pt x="314" y="270"/>
                        </a:cubicBezTo>
                        <a:cubicBezTo>
                          <a:pt x="314" y="271"/>
                          <a:pt x="314" y="271"/>
                          <a:pt x="314" y="271"/>
                        </a:cubicBezTo>
                        <a:cubicBezTo>
                          <a:pt x="314" y="271"/>
                          <a:pt x="314" y="271"/>
                          <a:pt x="314" y="271"/>
                        </a:cubicBezTo>
                        <a:cubicBezTo>
                          <a:pt x="314" y="271"/>
                          <a:pt x="314" y="271"/>
                          <a:pt x="314" y="271"/>
                        </a:cubicBezTo>
                        <a:cubicBezTo>
                          <a:pt x="314" y="271"/>
                          <a:pt x="314" y="271"/>
                          <a:pt x="314" y="271"/>
                        </a:cubicBezTo>
                        <a:cubicBezTo>
                          <a:pt x="314" y="271"/>
                          <a:pt x="314" y="271"/>
                          <a:pt x="314" y="271"/>
                        </a:cubicBezTo>
                        <a:cubicBezTo>
                          <a:pt x="314" y="272"/>
                          <a:pt x="314" y="272"/>
                          <a:pt x="314" y="272"/>
                        </a:cubicBezTo>
                        <a:cubicBezTo>
                          <a:pt x="314" y="272"/>
                          <a:pt x="314" y="272"/>
                          <a:pt x="314" y="272"/>
                        </a:cubicBezTo>
                        <a:cubicBezTo>
                          <a:pt x="314" y="272"/>
                          <a:pt x="314" y="272"/>
                          <a:pt x="314" y="272"/>
                        </a:cubicBezTo>
                        <a:cubicBezTo>
                          <a:pt x="313" y="273"/>
                          <a:pt x="313" y="273"/>
                          <a:pt x="313" y="273"/>
                        </a:cubicBezTo>
                        <a:cubicBezTo>
                          <a:pt x="313" y="273"/>
                          <a:pt x="313" y="273"/>
                          <a:pt x="313" y="273"/>
                        </a:cubicBezTo>
                        <a:cubicBezTo>
                          <a:pt x="313" y="273"/>
                          <a:pt x="313" y="273"/>
                          <a:pt x="313" y="273"/>
                        </a:cubicBezTo>
                        <a:cubicBezTo>
                          <a:pt x="313" y="273"/>
                          <a:pt x="313" y="273"/>
                          <a:pt x="313" y="273"/>
                        </a:cubicBezTo>
                        <a:cubicBezTo>
                          <a:pt x="312" y="273"/>
                          <a:pt x="312" y="273"/>
                          <a:pt x="312" y="273"/>
                        </a:cubicBezTo>
                        <a:cubicBezTo>
                          <a:pt x="312" y="274"/>
                          <a:pt x="312" y="274"/>
                          <a:pt x="312" y="274"/>
                        </a:cubicBezTo>
                        <a:cubicBezTo>
                          <a:pt x="312" y="274"/>
                          <a:pt x="312" y="274"/>
                          <a:pt x="312" y="274"/>
                        </a:cubicBezTo>
                        <a:cubicBezTo>
                          <a:pt x="312" y="274"/>
                          <a:pt x="312" y="274"/>
                          <a:pt x="312" y="274"/>
                        </a:cubicBezTo>
                        <a:cubicBezTo>
                          <a:pt x="311" y="274"/>
                          <a:pt x="311" y="274"/>
                          <a:pt x="311" y="274"/>
                        </a:cubicBezTo>
                        <a:cubicBezTo>
                          <a:pt x="311" y="274"/>
                          <a:pt x="311" y="274"/>
                          <a:pt x="311" y="274"/>
                        </a:cubicBezTo>
                        <a:cubicBezTo>
                          <a:pt x="311" y="275"/>
                          <a:pt x="311" y="275"/>
                          <a:pt x="311" y="275"/>
                        </a:cubicBezTo>
                        <a:cubicBezTo>
                          <a:pt x="311" y="275"/>
                          <a:pt x="311" y="275"/>
                          <a:pt x="311" y="275"/>
                        </a:cubicBezTo>
                        <a:cubicBezTo>
                          <a:pt x="311" y="275"/>
                          <a:pt x="311" y="275"/>
                          <a:pt x="311" y="275"/>
                        </a:cubicBezTo>
                        <a:cubicBezTo>
                          <a:pt x="312" y="275"/>
                          <a:pt x="312" y="275"/>
                          <a:pt x="312" y="275"/>
                        </a:cubicBezTo>
                        <a:cubicBezTo>
                          <a:pt x="312" y="275"/>
                          <a:pt x="312" y="275"/>
                          <a:pt x="312" y="275"/>
                        </a:cubicBezTo>
                        <a:cubicBezTo>
                          <a:pt x="312" y="275"/>
                          <a:pt x="312" y="276"/>
                          <a:pt x="312" y="276"/>
                        </a:cubicBezTo>
                        <a:cubicBezTo>
                          <a:pt x="311" y="276"/>
                          <a:pt x="311" y="276"/>
                          <a:pt x="311" y="276"/>
                        </a:cubicBezTo>
                        <a:cubicBezTo>
                          <a:pt x="311" y="276"/>
                          <a:pt x="311" y="276"/>
                          <a:pt x="311" y="276"/>
                        </a:cubicBezTo>
                        <a:cubicBezTo>
                          <a:pt x="311" y="276"/>
                          <a:pt x="311" y="276"/>
                          <a:pt x="311" y="276"/>
                        </a:cubicBezTo>
                        <a:cubicBezTo>
                          <a:pt x="311" y="276"/>
                          <a:pt x="311" y="276"/>
                          <a:pt x="311" y="276"/>
                        </a:cubicBezTo>
                        <a:cubicBezTo>
                          <a:pt x="311" y="276"/>
                          <a:pt x="311" y="276"/>
                          <a:pt x="311" y="276"/>
                        </a:cubicBezTo>
                        <a:cubicBezTo>
                          <a:pt x="311" y="277"/>
                          <a:pt x="311" y="277"/>
                          <a:pt x="311" y="277"/>
                        </a:cubicBezTo>
                        <a:cubicBezTo>
                          <a:pt x="311" y="277"/>
                          <a:pt x="311" y="277"/>
                          <a:pt x="311" y="277"/>
                        </a:cubicBezTo>
                        <a:cubicBezTo>
                          <a:pt x="311" y="277"/>
                          <a:pt x="311" y="277"/>
                          <a:pt x="311" y="277"/>
                        </a:cubicBezTo>
                        <a:cubicBezTo>
                          <a:pt x="311" y="277"/>
                          <a:pt x="311" y="277"/>
                          <a:pt x="311" y="277"/>
                        </a:cubicBezTo>
                        <a:cubicBezTo>
                          <a:pt x="311" y="278"/>
                          <a:pt x="311" y="278"/>
                          <a:pt x="311" y="278"/>
                        </a:cubicBezTo>
                        <a:cubicBezTo>
                          <a:pt x="311" y="278"/>
                          <a:pt x="311" y="278"/>
                          <a:pt x="311" y="278"/>
                        </a:cubicBezTo>
                        <a:cubicBezTo>
                          <a:pt x="310" y="278"/>
                          <a:pt x="310" y="278"/>
                          <a:pt x="310" y="278"/>
                        </a:cubicBezTo>
                        <a:cubicBezTo>
                          <a:pt x="310" y="278"/>
                          <a:pt x="310" y="278"/>
                          <a:pt x="310" y="278"/>
                        </a:cubicBezTo>
                        <a:cubicBezTo>
                          <a:pt x="309" y="278"/>
                          <a:pt x="309" y="278"/>
                          <a:pt x="309" y="278"/>
                        </a:cubicBezTo>
                        <a:cubicBezTo>
                          <a:pt x="309" y="278"/>
                          <a:pt x="309" y="278"/>
                          <a:pt x="309" y="278"/>
                        </a:cubicBezTo>
                        <a:cubicBezTo>
                          <a:pt x="309" y="278"/>
                          <a:pt x="309" y="278"/>
                          <a:pt x="309" y="278"/>
                        </a:cubicBezTo>
                        <a:cubicBezTo>
                          <a:pt x="308" y="278"/>
                          <a:pt x="308" y="278"/>
                          <a:pt x="308" y="278"/>
                        </a:cubicBezTo>
                        <a:cubicBezTo>
                          <a:pt x="308" y="278"/>
                          <a:pt x="308" y="278"/>
                          <a:pt x="308" y="278"/>
                        </a:cubicBezTo>
                        <a:cubicBezTo>
                          <a:pt x="308" y="278"/>
                          <a:pt x="308" y="278"/>
                          <a:pt x="308" y="278"/>
                        </a:cubicBezTo>
                        <a:cubicBezTo>
                          <a:pt x="307" y="278"/>
                          <a:pt x="307" y="278"/>
                          <a:pt x="307" y="278"/>
                        </a:cubicBezTo>
                        <a:cubicBezTo>
                          <a:pt x="307" y="278"/>
                          <a:pt x="307" y="278"/>
                          <a:pt x="307" y="278"/>
                        </a:cubicBezTo>
                        <a:cubicBezTo>
                          <a:pt x="307" y="278"/>
                          <a:pt x="307" y="278"/>
                          <a:pt x="307" y="278"/>
                        </a:cubicBezTo>
                        <a:cubicBezTo>
                          <a:pt x="307" y="278"/>
                          <a:pt x="307" y="278"/>
                          <a:pt x="307" y="278"/>
                        </a:cubicBezTo>
                        <a:cubicBezTo>
                          <a:pt x="307" y="278"/>
                          <a:pt x="307" y="278"/>
                          <a:pt x="307" y="278"/>
                        </a:cubicBezTo>
                        <a:cubicBezTo>
                          <a:pt x="306" y="279"/>
                          <a:pt x="306" y="279"/>
                          <a:pt x="306" y="279"/>
                        </a:cubicBezTo>
                        <a:cubicBezTo>
                          <a:pt x="306" y="279"/>
                          <a:pt x="306" y="279"/>
                          <a:pt x="306" y="279"/>
                        </a:cubicBezTo>
                        <a:cubicBezTo>
                          <a:pt x="306" y="280"/>
                          <a:pt x="306" y="280"/>
                          <a:pt x="306" y="280"/>
                        </a:cubicBezTo>
                        <a:cubicBezTo>
                          <a:pt x="306" y="280"/>
                          <a:pt x="306" y="280"/>
                          <a:pt x="306" y="280"/>
                        </a:cubicBezTo>
                        <a:cubicBezTo>
                          <a:pt x="306" y="280"/>
                          <a:pt x="306" y="280"/>
                          <a:pt x="306" y="280"/>
                        </a:cubicBezTo>
                        <a:cubicBezTo>
                          <a:pt x="306" y="280"/>
                          <a:pt x="306" y="280"/>
                          <a:pt x="306" y="280"/>
                        </a:cubicBezTo>
                        <a:cubicBezTo>
                          <a:pt x="306" y="281"/>
                          <a:pt x="306" y="281"/>
                          <a:pt x="306" y="281"/>
                        </a:cubicBezTo>
                        <a:cubicBezTo>
                          <a:pt x="306" y="281"/>
                          <a:pt x="306" y="281"/>
                          <a:pt x="306" y="281"/>
                        </a:cubicBezTo>
                        <a:cubicBezTo>
                          <a:pt x="305" y="281"/>
                          <a:pt x="305" y="281"/>
                          <a:pt x="305" y="281"/>
                        </a:cubicBezTo>
                        <a:cubicBezTo>
                          <a:pt x="305" y="281"/>
                          <a:pt x="305" y="281"/>
                          <a:pt x="305" y="281"/>
                        </a:cubicBezTo>
                        <a:cubicBezTo>
                          <a:pt x="305" y="281"/>
                          <a:pt x="305" y="281"/>
                          <a:pt x="305" y="281"/>
                        </a:cubicBezTo>
                        <a:cubicBezTo>
                          <a:pt x="305" y="281"/>
                          <a:pt x="305" y="281"/>
                          <a:pt x="305" y="281"/>
                        </a:cubicBezTo>
                        <a:cubicBezTo>
                          <a:pt x="305" y="281"/>
                          <a:pt x="305" y="281"/>
                          <a:pt x="305" y="281"/>
                        </a:cubicBezTo>
                        <a:cubicBezTo>
                          <a:pt x="305" y="282"/>
                          <a:pt x="305" y="282"/>
                          <a:pt x="305" y="282"/>
                        </a:cubicBezTo>
                        <a:cubicBezTo>
                          <a:pt x="305" y="282"/>
                          <a:pt x="305" y="282"/>
                          <a:pt x="305" y="282"/>
                        </a:cubicBezTo>
                        <a:cubicBezTo>
                          <a:pt x="305" y="282"/>
                          <a:pt x="305" y="282"/>
                          <a:pt x="305" y="282"/>
                        </a:cubicBezTo>
                        <a:cubicBezTo>
                          <a:pt x="305" y="283"/>
                          <a:pt x="305" y="283"/>
                          <a:pt x="305" y="283"/>
                        </a:cubicBezTo>
                        <a:cubicBezTo>
                          <a:pt x="305" y="283"/>
                          <a:pt x="305" y="283"/>
                          <a:pt x="305" y="283"/>
                        </a:cubicBezTo>
                        <a:cubicBezTo>
                          <a:pt x="305" y="284"/>
                          <a:pt x="305" y="284"/>
                          <a:pt x="305" y="284"/>
                        </a:cubicBezTo>
                        <a:cubicBezTo>
                          <a:pt x="305" y="284"/>
                          <a:pt x="305" y="284"/>
                          <a:pt x="305" y="284"/>
                        </a:cubicBezTo>
                        <a:cubicBezTo>
                          <a:pt x="305" y="284"/>
                          <a:pt x="305" y="284"/>
                          <a:pt x="305" y="284"/>
                        </a:cubicBezTo>
                        <a:cubicBezTo>
                          <a:pt x="305" y="284"/>
                          <a:pt x="305" y="284"/>
                          <a:pt x="305" y="284"/>
                        </a:cubicBezTo>
                        <a:cubicBezTo>
                          <a:pt x="304" y="284"/>
                          <a:pt x="304" y="284"/>
                          <a:pt x="304" y="284"/>
                        </a:cubicBezTo>
                        <a:cubicBezTo>
                          <a:pt x="304" y="284"/>
                          <a:pt x="304" y="284"/>
                          <a:pt x="304" y="284"/>
                        </a:cubicBezTo>
                        <a:cubicBezTo>
                          <a:pt x="304" y="284"/>
                          <a:pt x="304" y="284"/>
                          <a:pt x="304" y="284"/>
                        </a:cubicBezTo>
                        <a:cubicBezTo>
                          <a:pt x="304" y="285"/>
                          <a:pt x="304" y="285"/>
                          <a:pt x="304" y="285"/>
                        </a:cubicBezTo>
                        <a:cubicBezTo>
                          <a:pt x="304" y="285"/>
                          <a:pt x="304" y="285"/>
                          <a:pt x="304" y="285"/>
                        </a:cubicBezTo>
                        <a:cubicBezTo>
                          <a:pt x="304" y="285"/>
                          <a:pt x="304" y="285"/>
                          <a:pt x="304" y="285"/>
                        </a:cubicBezTo>
                        <a:cubicBezTo>
                          <a:pt x="304" y="286"/>
                          <a:pt x="304" y="286"/>
                          <a:pt x="304" y="286"/>
                        </a:cubicBezTo>
                        <a:cubicBezTo>
                          <a:pt x="303" y="286"/>
                          <a:pt x="303" y="286"/>
                          <a:pt x="303" y="286"/>
                        </a:cubicBezTo>
                        <a:cubicBezTo>
                          <a:pt x="303" y="286"/>
                          <a:pt x="303" y="286"/>
                          <a:pt x="303" y="286"/>
                        </a:cubicBezTo>
                        <a:cubicBezTo>
                          <a:pt x="303" y="286"/>
                          <a:pt x="303" y="286"/>
                          <a:pt x="303" y="286"/>
                        </a:cubicBezTo>
                        <a:cubicBezTo>
                          <a:pt x="303" y="286"/>
                          <a:pt x="303" y="286"/>
                          <a:pt x="303" y="286"/>
                        </a:cubicBezTo>
                        <a:cubicBezTo>
                          <a:pt x="302" y="286"/>
                          <a:pt x="302" y="286"/>
                          <a:pt x="302" y="286"/>
                        </a:cubicBezTo>
                        <a:cubicBezTo>
                          <a:pt x="302" y="286"/>
                          <a:pt x="302" y="286"/>
                          <a:pt x="302" y="286"/>
                        </a:cubicBezTo>
                        <a:cubicBezTo>
                          <a:pt x="302" y="286"/>
                          <a:pt x="302" y="286"/>
                          <a:pt x="302" y="286"/>
                        </a:cubicBezTo>
                        <a:cubicBezTo>
                          <a:pt x="302" y="286"/>
                          <a:pt x="302" y="286"/>
                          <a:pt x="302" y="286"/>
                        </a:cubicBezTo>
                        <a:cubicBezTo>
                          <a:pt x="302" y="286"/>
                          <a:pt x="302" y="286"/>
                          <a:pt x="302" y="286"/>
                        </a:cubicBezTo>
                        <a:cubicBezTo>
                          <a:pt x="301" y="286"/>
                          <a:pt x="301" y="286"/>
                          <a:pt x="301" y="286"/>
                        </a:cubicBezTo>
                        <a:cubicBezTo>
                          <a:pt x="301" y="286"/>
                          <a:pt x="301" y="286"/>
                          <a:pt x="301" y="286"/>
                        </a:cubicBezTo>
                        <a:cubicBezTo>
                          <a:pt x="301" y="286"/>
                          <a:pt x="301" y="286"/>
                          <a:pt x="301" y="286"/>
                        </a:cubicBezTo>
                        <a:cubicBezTo>
                          <a:pt x="301" y="286"/>
                          <a:pt x="301" y="286"/>
                          <a:pt x="301" y="286"/>
                        </a:cubicBezTo>
                        <a:cubicBezTo>
                          <a:pt x="301" y="287"/>
                          <a:pt x="301" y="287"/>
                          <a:pt x="301" y="287"/>
                        </a:cubicBezTo>
                        <a:cubicBezTo>
                          <a:pt x="301" y="287"/>
                          <a:pt x="301" y="287"/>
                          <a:pt x="301" y="287"/>
                        </a:cubicBezTo>
                        <a:cubicBezTo>
                          <a:pt x="300" y="287"/>
                          <a:pt x="300" y="287"/>
                          <a:pt x="300" y="287"/>
                        </a:cubicBezTo>
                        <a:cubicBezTo>
                          <a:pt x="300" y="287"/>
                          <a:pt x="300" y="287"/>
                          <a:pt x="300" y="287"/>
                        </a:cubicBezTo>
                        <a:cubicBezTo>
                          <a:pt x="300" y="287"/>
                          <a:pt x="300" y="287"/>
                          <a:pt x="300" y="287"/>
                        </a:cubicBezTo>
                        <a:cubicBezTo>
                          <a:pt x="300" y="288"/>
                          <a:pt x="300" y="288"/>
                          <a:pt x="300" y="288"/>
                        </a:cubicBezTo>
                        <a:cubicBezTo>
                          <a:pt x="300" y="288"/>
                          <a:pt x="300" y="288"/>
                          <a:pt x="300" y="288"/>
                        </a:cubicBezTo>
                        <a:cubicBezTo>
                          <a:pt x="300" y="288"/>
                          <a:pt x="300" y="288"/>
                          <a:pt x="300" y="288"/>
                        </a:cubicBezTo>
                        <a:cubicBezTo>
                          <a:pt x="299" y="287"/>
                          <a:pt x="299" y="287"/>
                          <a:pt x="299" y="287"/>
                        </a:cubicBezTo>
                        <a:cubicBezTo>
                          <a:pt x="299" y="287"/>
                          <a:pt x="299" y="287"/>
                          <a:pt x="299" y="287"/>
                        </a:cubicBezTo>
                        <a:cubicBezTo>
                          <a:pt x="299" y="287"/>
                          <a:pt x="299" y="287"/>
                          <a:pt x="299" y="287"/>
                        </a:cubicBezTo>
                        <a:cubicBezTo>
                          <a:pt x="299" y="287"/>
                          <a:pt x="299" y="287"/>
                          <a:pt x="299" y="287"/>
                        </a:cubicBezTo>
                        <a:cubicBezTo>
                          <a:pt x="298" y="287"/>
                          <a:pt x="298" y="287"/>
                          <a:pt x="298" y="287"/>
                        </a:cubicBezTo>
                        <a:cubicBezTo>
                          <a:pt x="298" y="287"/>
                          <a:pt x="298" y="287"/>
                          <a:pt x="298" y="287"/>
                        </a:cubicBezTo>
                        <a:cubicBezTo>
                          <a:pt x="298" y="287"/>
                          <a:pt x="298" y="287"/>
                          <a:pt x="298" y="287"/>
                        </a:cubicBezTo>
                        <a:cubicBezTo>
                          <a:pt x="298" y="287"/>
                          <a:pt x="298" y="287"/>
                          <a:pt x="298" y="287"/>
                        </a:cubicBezTo>
                        <a:cubicBezTo>
                          <a:pt x="298" y="287"/>
                          <a:pt x="298" y="287"/>
                          <a:pt x="298" y="287"/>
                        </a:cubicBezTo>
                        <a:cubicBezTo>
                          <a:pt x="297" y="288"/>
                          <a:pt x="297" y="288"/>
                          <a:pt x="297" y="288"/>
                        </a:cubicBezTo>
                        <a:cubicBezTo>
                          <a:pt x="297" y="288"/>
                          <a:pt x="297" y="288"/>
                          <a:pt x="297" y="288"/>
                        </a:cubicBezTo>
                        <a:cubicBezTo>
                          <a:pt x="297" y="288"/>
                          <a:pt x="297" y="288"/>
                          <a:pt x="297" y="288"/>
                        </a:cubicBezTo>
                        <a:cubicBezTo>
                          <a:pt x="296" y="289"/>
                          <a:pt x="296" y="289"/>
                          <a:pt x="296" y="289"/>
                        </a:cubicBezTo>
                        <a:cubicBezTo>
                          <a:pt x="296" y="289"/>
                          <a:pt x="296" y="289"/>
                          <a:pt x="296" y="289"/>
                        </a:cubicBezTo>
                        <a:cubicBezTo>
                          <a:pt x="296" y="289"/>
                          <a:pt x="296" y="289"/>
                          <a:pt x="296" y="289"/>
                        </a:cubicBezTo>
                        <a:cubicBezTo>
                          <a:pt x="296" y="289"/>
                          <a:pt x="296" y="289"/>
                          <a:pt x="296" y="289"/>
                        </a:cubicBezTo>
                        <a:cubicBezTo>
                          <a:pt x="296" y="289"/>
                          <a:pt x="296" y="289"/>
                          <a:pt x="296" y="289"/>
                        </a:cubicBezTo>
                        <a:cubicBezTo>
                          <a:pt x="295" y="290"/>
                          <a:pt x="295" y="290"/>
                          <a:pt x="295" y="290"/>
                        </a:cubicBezTo>
                        <a:cubicBezTo>
                          <a:pt x="295" y="290"/>
                          <a:pt x="295" y="290"/>
                          <a:pt x="295" y="290"/>
                        </a:cubicBezTo>
                        <a:cubicBezTo>
                          <a:pt x="295" y="290"/>
                          <a:pt x="295" y="290"/>
                          <a:pt x="295" y="290"/>
                        </a:cubicBezTo>
                        <a:cubicBezTo>
                          <a:pt x="295" y="290"/>
                          <a:pt x="295" y="290"/>
                          <a:pt x="295" y="290"/>
                        </a:cubicBezTo>
                        <a:cubicBezTo>
                          <a:pt x="294" y="290"/>
                          <a:pt x="294" y="290"/>
                          <a:pt x="294" y="290"/>
                        </a:cubicBezTo>
                        <a:cubicBezTo>
                          <a:pt x="294" y="291"/>
                          <a:pt x="294" y="291"/>
                          <a:pt x="294" y="291"/>
                        </a:cubicBezTo>
                        <a:cubicBezTo>
                          <a:pt x="294" y="291"/>
                          <a:pt x="294" y="291"/>
                          <a:pt x="294" y="291"/>
                        </a:cubicBezTo>
                        <a:cubicBezTo>
                          <a:pt x="294" y="291"/>
                          <a:pt x="294" y="291"/>
                          <a:pt x="294" y="291"/>
                        </a:cubicBezTo>
                        <a:cubicBezTo>
                          <a:pt x="294" y="292"/>
                          <a:pt x="294" y="292"/>
                          <a:pt x="294" y="292"/>
                        </a:cubicBezTo>
                        <a:cubicBezTo>
                          <a:pt x="294" y="292"/>
                          <a:pt x="294" y="292"/>
                          <a:pt x="294" y="292"/>
                        </a:cubicBezTo>
                        <a:cubicBezTo>
                          <a:pt x="295" y="292"/>
                          <a:pt x="295" y="292"/>
                          <a:pt x="295" y="292"/>
                        </a:cubicBezTo>
                        <a:cubicBezTo>
                          <a:pt x="295" y="292"/>
                          <a:pt x="295" y="292"/>
                          <a:pt x="295" y="292"/>
                        </a:cubicBezTo>
                        <a:cubicBezTo>
                          <a:pt x="295" y="293"/>
                          <a:pt x="295" y="293"/>
                          <a:pt x="295" y="293"/>
                        </a:cubicBezTo>
                        <a:cubicBezTo>
                          <a:pt x="295" y="293"/>
                          <a:pt x="295" y="293"/>
                          <a:pt x="295" y="293"/>
                        </a:cubicBezTo>
                        <a:cubicBezTo>
                          <a:pt x="294" y="293"/>
                          <a:pt x="294" y="293"/>
                          <a:pt x="294" y="293"/>
                        </a:cubicBezTo>
                        <a:cubicBezTo>
                          <a:pt x="294" y="293"/>
                          <a:pt x="294" y="293"/>
                          <a:pt x="294" y="293"/>
                        </a:cubicBezTo>
                        <a:cubicBezTo>
                          <a:pt x="294" y="294"/>
                          <a:pt x="294" y="294"/>
                          <a:pt x="294" y="294"/>
                        </a:cubicBezTo>
                        <a:cubicBezTo>
                          <a:pt x="294" y="294"/>
                          <a:pt x="294" y="294"/>
                          <a:pt x="294" y="294"/>
                        </a:cubicBezTo>
                        <a:cubicBezTo>
                          <a:pt x="294" y="294"/>
                          <a:pt x="294" y="294"/>
                          <a:pt x="294" y="294"/>
                        </a:cubicBezTo>
                        <a:cubicBezTo>
                          <a:pt x="294" y="294"/>
                          <a:pt x="294" y="294"/>
                          <a:pt x="294" y="294"/>
                        </a:cubicBezTo>
                        <a:cubicBezTo>
                          <a:pt x="294" y="295"/>
                          <a:pt x="294" y="295"/>
                          <a:pt x="294" y="295"/>
                        </a:cubicBezTo>
                        <a:cubicBezTo>
                          <a:pt x="294" y="295"/>
                          <a:pt x="294" y="295"/>
                          <a:pt x="294" y="295"/>
                        </a:cubicBezTo>
                        <a:cubicBezTo>
                          <a:pt x="294" y="295"/>
                          <a:pt x="294" y="295"/>
                          <a:pt x="294" y="295"/>
                        </a:cubicBezTo>
                        <a:cubicBezTo>
                          <a:pt x="295" y="295"/>
                          <a:pt x="295" y="295"/>
                          <a:pt x="295" y="295"/>
                        </a:cubicBezTo>
                        <a:cubicBezTo>
                          <a:pt x="295" y="296"/>
                          <a:pt x="295" y="296"/>
                          <a:pt x="295" y="296"/>
                        </a:cubicBezTo>
                        <a:cubicBezTo>
                          <a:pt x="295" y="296"/>
                          <a:pt x="295" y="296"/>
                          <a:pt x="295" y="296"/>
                        </a:cubicBezTo>
                        <a:cubicBezTo>
                          <a:pt x="295" y="296"/>
                          <a:pt x="295" y="296"/>
                          <a:pt x="295" y="296"/>
                        </a:cubicBezTo>
                        <a:cubicBezTo>
                          <a:pt x="295" y="296"/>
                          <a:pt x="295" y="296"/>
                          <a:pt x="295" y="296"/>
                        </a:cubicBezTo>
                        <a:cubicBezTo>
                          <a:pt x="295" y="296"/>
                          <a:pt x="295" y="296"/>
                          <a:pt x="295" y="296"/>
                        </a:cubicBezTo>
                        <a:cubicBezTo>
                          <a:pt x="295" y="297"/>
                          <a:pt x="295" y="297"/>
                          <a:pt x="295" y="297"/>
                        </a:cubicBezTo>
                        <a:cubicBezTo>
                          <a:pt x="295" y="297"/>
                          <a:pt x="295" y="297"/>
                          <a:pt x="295" y="297"/>
                        </a:cubicBezTo>
                        <a:cubicBezTo>
                          <a:pt x="295" y="297"/>
                          <a:pt x="295" y="297"/>
                          <a:pt x="295" y="297"/>
                        </a:cubicBezTo>
                        <a:cubicBezTo>
                          <a:pt x="295" y="297"/>
                          <a:pt x="295" y="297"/>
                          <a:pt x="295" y="297"/>
                        </a:cubicBezTo>
                        <a:cubicBezTo>
                          <a:pt x="295" y="297"/>
                          <a:pt x="295" y="297"/>
                          <a:pt x="295" y="297"/>
                        </a:cubicBezTo>
                        <a:cubicBezTo>
                          <a:pt x="295" y="298"/>
                          <a:pt x="295" y="298"/>
                          <a:pt x="295" y="298"/>
                        </a:cubicBezTo>
                        <a:cubicBezTo>
                          <a:pt x="295" y="298"/>
                          <a:pt x="295" y="298"/>
                          <a:pt x="295" y="298"/>
                        </a:cubicBezTo>
                        <a:cubicBezTo>
                          <a:pt x="296" y="298"/>
                          <a:pt x="296" y="298"/>
                          <a:pt x="296" y="298"/>
                        </a:cubicBezTo>
                        <a:cubicBezTo>
                          <a:pt x="296" y="299"/>
                          <a:pt x="296" y="299"/>
                          <a:pt x="296" y="299"/>
                        </a:cubicBezTo>
                        <a:cubicBezTo>
                          <a:pt x="297" y="300"/>
                          <a:pt x="297" y="300"/>
                          <a:pt x="297" y="300"/>
                        </a:cubicBezTo>
                        <a:cubicBezTo>
                          <a:pt x="297" y="300"/>
                          <a:pt x="297" y="300"/>
                          <a:pt x="297" y="300"/>
                        </a:cubicBezTo>
                        <a:cubicBezTo>
                          <a:pt x="297" y="300"/>
                          <a:pt x="297" y="300"/>
                          <a:pt x="297" y="300"/>
                        </a:cubicBezTo>
                        <a:cubicBezTo>
                          <a:pt x="297" y="301"/>
                          <a:pt x="297" y="301"/>
                          <a:pt x="297" y="301"/>
                        </a:cubicBezTo>
                        <a:cubicBezTo>
                          <a:pt x="297" y="301"/>
                          <a:pt x="297" y="301"/>
                          <a:pt x="297" y="301"/>
                        </a:cubicBezTo>
                        <a:cubicBezTo>
                          <a:pt x="297" y="302"/>
                          <a:pt x="297" y="302"/>
                          <a:pt x="297" y="302"/>
                        </a:cubicBezTo>
                        <a:cubicBezTo>
                          <a:pt x="297" y="302"/>
                          <a:pt x="297" y="302"/>
                          <a:pt x="297" y="302"/>
                        </a:cubicBezTo>
                        <a:cubicBezTo>
                          <a:pt x="298" y="302"/>
                          <a:pt x="298" y="302"/>
                          <a:pt x="298" y="302"/>
                        </a:cubicBezTo>
                        <a:cubicBezTo>
                          <a:pt x="298" y="302"/>
                          <a:pt x="298" y="302"/>
                          <a:pt x="298" y="302"/>
                        </a:cubicBezTo>
                        <a:cubicBezTo>
                          <a:pt x="298" y="303"/>
                          <a:pt x="298" y="303"/>
                          <a:pt x="298" y="303"/>
                        </a:cubicBezTo>
                        <a:cubicBezTo>
                          <a:pt x="298" y="303"/>
                          <a:pt x="298" y="303"/>
                          <a:pt x="298" y="303"/>
                        </a:cubicBezTo>
                        <a:cubicBezTo>
                          <a:pt x="298" y="303"/>
                          <a:pt x="298" y="303"/>
                          <a:pt x="298" y="303"/>
                        </a:cubicBezTo>
                        <a:cubicBezTo>
                          <a:pt x="298" y="303"/>
                          <a:pt x="298" y="303"/>
                          <a:pt x="298" y="303"/>
                        </a:cubicBezTo>
                        <a:cubicBezTo>
                          <a:pt x="298" y="303"/>
                          <a:pt x="298" y="303"/>
                          <a:pt x="298" y="303"/>
                        </a:cubicBezTo>
                        <a:cubicBezTo>
                          <a:pt x="298" y="303"/>
                          <a:pt x="298" y="303"/>
                          <a:pt x="298" y="303"/>
                        </a:cubicBezTo>
                        <a:cubicBezTo>
                          <a:pt x="298" y="303"/>
                          <a:pt x="298" y="303"/>
                          <a:pt x="298" y="303"/>
                        </a:cubicBezTo>
                        <a:cubicBezTo>
                          <a:pt x="298" y="304"/>
                          <a:pt x="298" y="304"/>
                          <a:pt x="298" y="304"/>
                        </a:cubicBezTo>
                        <a:cubicBezTo>
                          <a:pt x="298" y="304"/>
                          <a:pt x="298" y="304"/>
                          <a:pt x="298" y="304"/>
                        </a:cubicBezTo>
                        <a:cubicBezTo>
                          <a:pt x="298" y="304"/>
                          <a:pt x="298" y="304"/>
                          <a:pt x="298" y="304"/>
                        </a:cubicBezTo>
                        <a:cubicBezTo>
                          <a:pt x="298" y="304"/>
                          <a:pt x="298" y="304"/>
                          <a:pt x="298" y="304"/>
                        </a:cubicBezTo>
                        <a:cubicBezTo>
                          <a:pt x="298" y="304"/>
                          <a:pt x="298" y="304"/>
                          <a:pt x="298" y="304"/>
                        </a:cubicBezTo>
                        <a:cubicBezTo>
                          <a:pt x="298" y="304"/>
                          <a:pt x="298" y="304"/>
                          <a:pt x="298" y="304"/>
                        </a:cubicBezTo>
                        <a:cubicBezTo>
                          <a:pt x="298" y="304"/>
                          <a:pt x="298" y="304"/>
                          <a:pt x="298" y="304"/>
                        </a:cubicBezTo>
                        <a:cubicBezTo>
                          <a:pt x="298" y="304"/>
                          <a:pt x="298" y="304"/>
                          <a:pt x="298" y="304"/>
                        </a:cubicBezTo>
                        <a:cubicBezTo>
                          <a:pt x="299" y="305"/>
                          <a:pt x="299" y="305"/>
                          <a:pt x="299" y="305"/>
                        </a:cubicBezTo>
                        <a:cubicBezTo>
                          <a:pt x="299" y="305"/>
                          <a:pt x="299" y="305"/>
                          <a:pt x="299" y="305"/>
                        </a:cubicBezTo>
                        <a:cubicBezTo>
                          <a:pt x="299" y="305"/>
                          <a:pt x="299" y="305"/>
                          <a:pt x="299" y="305"/>
                        </a:cubicBezTo>
                        <a:cubicBezTo>
                          <a:pt x="299" y="306"/>
                          <a:pt x="299" y="306"/>
                          <a:pt x="299" y="306"/>
                        </a:cubicBezTo>
                        <a:cubicBezTo>
                          <a:pt x="300" y="306"/>
                          <a:pt x="300" y="306"/>
                          <a:pt x="300" y="306"/>
                        </a:cubicBezTo>
                        <a:cubicBezTo>
                          <a:pt x="300" y="306"/>
                          <a:pt x="300" y="306"/>
                          <a:pt x="300" y="306"/>
                        </a:cubicBezTo>
                        <a:cubicBezTo>
                          <a:pt x="300" y="306"/>
                          <a:pt x="300" y="306"/>
                          <a:pt x="300" y="306"/>
                        </a:cubicBezTo>
                        <a:cubicBezTo>
                          <a:pt x="301" y="307"/>
                          <a:pt x="301" y="307"/>
                          <a:pt x="301" y="307"/>
                        </a:cubicBezTo>
                        <a:cubicBezTo>
                          <a:pt x="301" y="307"/>
                          <a:pt x="301" y="307"/>
                          <a:pt x="301" y="307"/>
                        </a:cubicBezTo>
                        <a:cubicBezTo>
                          <a:pt x="301" y="307"/>
                          <a:pt x="301" y="307"/>
                          <a:pt x="301" y="307"/>
                        </a:cubicBezTo>
                        <a:cubicBezTo>
                          <a:pt x="301" y="308"/>
                          <a:pt x="301" y="308"/>
                          <a:pt x="301" y="308"/>
                        </a:cubicBezTo>
                        <a:cubicBezTo>
                          <a:pt x="302" y="308"/>
                          <a:pt x="302" y="308"/>
                          <a:pt x="302" y="308"/>
                        </a:cubicBezTo>
                        <a:cubicBezTo>
                          <a:pt x="302" y="308"/>
                          <a:pt x="302" y="308"/>
                          <a:pt x="302" y="308"/>
                        </a:cubicBezTo>
                        <a:cubicBezTo>
                          <a:pt x="302" y="308"/>
                          <a:pt x="302" y="308"/>
                          <a:pt x="302" y="308"/>
                        </a:cubicBezTo>
                        <a:cubicBezTo>
                          <a:pt x="303" y="309"/>
                          <a:pt x="303" y="309"/>
                          <a:pt x="303" y="309"/>
                        </a:cubicBezTo>
                        <a:cubicBezTo>
                          <a:pt x="303" y="310"/>
                          <a:pt x="303" y="310"/>
                          <a:pt x="303" y="310"/>
                        </a:cubicBezTo>
                        <a:cubicBezTo>
                          <a:pt x="304" y="310"/>
                          <a:pt x="304" y="310"/>
                          <a:pt x="304" y="310"/>
                        </a:cubicBezTo>
                        <a:cubicBezTo>
                          <a:pt x="304" y="310"/>
                          <a:pt x="304" y="310"/>
                          <a:pt x="304" y="310"/>
                        </a:cubicBezTo>
                        <a:cubicBezTo>
                          <a:pt x="304" y="311"/>
                          <a:pt x="304" y="311"/>
                          <a:pt x="304" y="311"/>
                        </a:cubicBezTo>
                        <a:cubicBezTo>
                          <a:pt x="305" y="311"/>
                          <a:pt x="305" y="311"/>
                          <a:pt x="305" y="311"/>
                        </a:cubicBezTo>
                        <a:cubicBezTo>
                          <a:pt x="305" y="311"/>
                          <a:pt x="305" y="311"/>
                          <a:pt x="305" y="311"/>
                        </a:cubicBezTo>
                        <a:cubicBezTo>
                          <a:pt x="305" y="311"/>
                          <a:pt x="305" y="311"/>
                          <a:pt x="305" y="311"/>
                        </a:cubicBezTo>
                        <a:cubicBezTo>
                          <a:pt x="305" y="312"/>
                          <a:pt x="305" y="312"/>
                          <a:pt x="305" y="312"/>
                        </a:cubicBezTo>
                        <a:cubicBezTo>
                          <a:pt x="305" y="312"/>
                          <a:pt x="305" y="312"/>
                          <a:pt x="305" y="312"/>
                        </a:cubicBezTo>
                        <a:cubicBezTo>
                          <a:pt x="305" y="312"/>
                          <a:pt x="305" y="312"/>
                          <a:pt x="305" y="312"/>
                        </a:cubicBezTo>
                        <a:cubicBezTo>
                          <a:pt x="305" y="312"/>
                          <a:pt x="305" y="312"/>
                          <a:pt x="305" y="312"/>
                        </a:cubicBezTo>
                        <a:cubicBezTo>
                          <a:pt x="305" y="312"/>
                          <a:pt x="305" y="312"/>
                          <a:pt x="305" y="312"/>
                        </a:cubicBezTo>
                        <a:cubicBezTo>
                          <a:pt x="305" y="313"/>
                          <a:pt x="305" y="313"/>
                          <a:pt x="305" y="313"/>
                        </a:cubicBezTo>
                        <a:cubicBezTo>
                          <a:pt x="306" y="313"/>
                          <a:pt x="306" y="313"/>
                          <a:pt x="306" y="313"/>
                        </a:cubicBezTo>
                        <a:cubicBezTo>
                          <a:pt x="306" y="313"/>
                          <a:pt x="306" y="313"/>
                          <a:pt x="306" y="313"/>
                        </a:cubicBezTo>
                        <a:cubicBezTo>
                          <a:pt x="306" y="314"/>
                          <a:pt x="306" y="314"/>
                          <a:pt x="306" y="314"/>
                        </a:cubicBezTo>
                        <a:cubicBezTo>
                          <a:pt x="307" y="314"/>
                          <a:pt x="307" y="314"/>
                          <a:pt x="307" y="314"/>
                        </a:cubicBezTo>
                        <a:cubicBezTo>
                          <a:pt x="307" y="314"/>
                          <a:pt x="307" y="314"/>
                          <a:pt x="307" y="314"/>
                        </a:cubicBezTo>
                        <a:cubicBezTo>
                          <a:pt x="307" y="314"/>
                          <a:pt x="307" y="314"/>
                          <a:pt x="307" y="314"/>
                        </a:cubicBezTo>
                        <a:cubicBezTo>
                          <a:pt x="307" y="314"/>
                          <a:pt x="307" y="314"/>
                          <a:pt x="307" y="314"/>
                        </a:cubicBezTo>
                        <a:cubicBezTo>
                          <a:pt x="307" y="314"/>
                          <a:pt x="307" y="314"/>
                          <a:pt x="307" y="314"/>
                        </a:cubicBezTo>
                        <a:cubicBezTo>
                          <a:pt x="308" y="314"/>
                          <a:pt x="308" y="314"/>
                          <a:pt x="308" y="314"/>
                        </a:cubicBezTo>
                        <a:cubicBezTo>
                          <a:pt x="308" y="314"/>
                          <a:pt x="308" y="314"/>
                          <a:pt x="308" y="314"/>
                        </a:cubicBezTo>
                        <a:cubicBezTo>
                          <a:pt x="308" y="314"/>
                          <a:pt x="308" y="314"/>
                          <a:pt x="308" y="314"/>
                        </a:cubicBezTo>
                        <a:cubicBezTo>
                          <a:pt x="308" y="314"/>
                          <a:pt x="308" y="314"/>
                          <a:pt x="308" y="314"/>
                        </a:cubicBezTo>
                        <a:cubicBezTo>
                          <a:pt x="308" y="314"/>
                          <a:pt x="308" y="314"/>
                          <a:pt x="308" y="314"/>
                        </a:cubicBezTo>
                        <a:cubicBezTo>
                          <a:pt x="308" y="314"/>
                          <a:pt x="308" y="314"/>
                          <a:pt x="308" y="314"/>
                        </a:cubicBezTo>
                        <a:cubicBezTo>
                          <a:pt x="308" y="314"/>
                          <a:pt x="308" y="314"/>
                          <a:pt x="308" y="314"/>
                        </a:cubicBezTo>
                        <a:cubicBezTo>
                          <a:pt x="308" y="313"/>
                          <a:pt x="308" y="313"/>
                          <a:pt x="308" y="313"/>
                        </a:cubicBezTo>
                        <a:cubicBezTo>
                          <a:pt x="308" y="313"/>
                          <a:pt x="308" y="313"/>
                          <a:pt x="308" y="313"/>
                        </a:cubicBezTo>
                        <a:cubicBezTo>
                          <a:pt x="308" y="313"/>
                          <a:pt x="308" y="313"/>
                          <a:pt x="308" y="313"/>
                        </a:cubicBezTo>
                        <a:cubicBezTo>
                          <a:pt x="308" y="313"/>
                          <a:pt x="308" y="313"/>
                          <a:pt x="308" y="313"/>
                        </a:cubicBezTo>
                        <a:cubicBezTo>
                          <a:pt x="307" y="312"/>
                          <a:pt x="307" y="312"/>
                          <a:pt x="307" y="312"/>
                        </a:cubicBezTo>
                        <a:cubicBezTo>
                          <a:pt x="307" y="312"/>
                          <a:pt x="307" y="312"/>
                          <a:pt x="307" y="312"/>
                        </a:cubicBezTo>
                        <a:cubicBezTo>
                          <a:pt x="307" y="312"/>
                          <a:pt x="307" y="312"/>
                          <a:pt x="307" y="312"/>
                        </a:cubicBezTo>
                        <a:cubicBezTo>
                          <a:pt x="307" y="312"/>
                          <a:pt x="307" y="312"/>
                          <a:pt x="307" y="312"/>
                        </a:cubicBezTo>
                        <a:cubicBezTo>
                          <a:pt x="307" y="311"/>
                          <a:pt x="307" y="311"/>
                          <a:pt x="307" y="311"/>
                        </a:cubicBezTo>
                        <a:cubicBezTo>
                          <a:pt x="307" y="311"/>
                          <a:pt x="307" y="311"/>
                          <a:pt x="307" y="311"/>
                        </a:cubicBezTo>
                        <a:cubicBezTo>
                          <a:pt x="306" y="311"/>
                          <a:pt x="306" y="311"/>
                          <a:pt x="306" y="311"/>
                        </a:cubicBezTo>
                        <a:cubicBezTo>
                          <a:pt x="306" y="310"/>
                          <a:pt x="306" y="310"/>
                          <a:pt x="306" y="310"/>
                        </a:cubicBezTo>
                        <a:cubicBezTo>
                          <a:pt x="306" y="310"/>
                          <a:pt x="306" y="310"/>
                          <a:pt x="306" y="310"/>
                        </a:cubicBezTo>
                        <a:cubicBezTo>
                          <a:pt x="306" y="309"/>
                          <a:pt x="306" y="309"/>
                          <a:pt x="306" y="309"/>
                        </a:cubicBezTo>
                        <a:cubicBezTo>
                          <a:pt x="306" y="309"/>
                          <a:pt x="306" y="309"/>
                          <a:pt x="306" y="309"/>
                        </a:cubicBezTo>
                        <a:cubicBezTo>
                          <a:pt x="306" y="308"/>
                          <a:pt x="306" y="308"/>
                          <a:pt x="306" y="308"/>
                        </a:cubicBezTo>
                        <a:cubicBezTo>
                          <a:pt x="306" y="308"/>
                          <a:pt x="306" y="308"/>
                          <a:pt x="306" y="308"/>
                        </a:cubicBezTo>
                        <a:cubicBezTo>
                          <a:pt x="306" y="308"/>
                          <a:pt x="306" y="308"/>
                          <a:pt x="306" y="308"/>
                        </a:cubicBezTo>
                        <a:cubicBezTo>
                          <a:pt x="306" y="308"/>
                          <a:pt x="306" y="308"/>
                          <a:pt x="306" y="308"/>
                        </a:cubicBezTo>
                        <a:cubicBezTo>
                          <a:pt x="307" y="307"/>
                          <a:pt x="307" y="307"/>
                          <a:pt x="307" y="307"/>
                        </a:cubicBezTo>
                        <a:cubicBezTo>
                          <a:pt x="307" y="306"/>
                          <a:pt x="307" y="306"/>
                          <a:pt x="307" y="306"/>
                        </a:cubicBezTo>
                        <a:cubicBezTo>
                          <a:pt x="308" y="306"/>
                          <a:pt x="308" y="306"/>
                          <a:pt x="308" y="306"/>
                        </a:cubicBezTo>
                        <a:cubicBezTo>
                          <a:pt x="308" y="306"/>
                          <a:pt x="308" y="306"/>
                          <a:pt x="308" y="306"/>
                        </a:cubicBezTo>
                        <a:cubicBezTo>
                          <a:pt x="308" y="305"/>
                          <a:pt x="308" y="305"/>
                          <a:pt x="308" y="305"/>
                        </a:cubicBezTo>
                        <a:cubicBezTo>
                          <a:pt x="308" y="306"/>
                          <a:pt x="308" y="306"/>
                          <a:pt x="308" y="306"/>
                        </a:cubicBezTo>
                        <a:cubicBezTo>
                          <a:pt x="308" y="306"/>
                          <a:pt x="308" y="306"/>
                          <a:pt x="308" y="306"/>
                        </a:cubicBezTo>
                        <a:cubicBezTo>
                          <a:pt x="309" y="306"/>
                          <a:pt x="309" y="306"/>
                          <a:pt x="309" y="306"/>
                        </a:cubicBezTo>
                        <a:cubicBezTo>
                          <a:pt x="309" y="306"/>
                          <a:pt x="309" y="306"/>
                          <a:pt x="309" y="306"/>
                        </a:cubicBezTo>
                        <a:cubicBezTo>
                          <a:pt x="310" y="306"/>
                          <a:pt x="310" y="306"/>
                          <a:pt x="310" y="306"/>
                        </a:cubicBezTo>
                        <a:cubicBezTo>
                          <a:pt x="310" y="306"/>
                          <a:pt x="310" y="306"/>
                          <a:pt x="310" y="306"/>
                        </a:cubicBezTo>
                        <a:cubicBezTo>
                          <a:pt x="311" y="305"/>
                          <a:pt x="311" y="305"/>
                          <a:pt x="311" y="305"/>
                        </a:cubicBezTo>
                        <a:cubicBezTo>
                          <a:pt x="311" y="305"/>
                          <a:pt x="311" y="305"/>
                          <a:pt x="311" y="305"/>
                        </a:cubicBezTo>
                        <a:cubicBezTo>
                          <a:pt x="311" y="305"/>
                          <a:pt x="311" y="305"/>
                          <a:pt x="311" y="305"/>
                        </a:cubicBezTo>
                        <a:cubicBezTo>
                          <a:pt x="311" y="305"/>
                          <a:pt x="311" y="305"/>
                          <a:pt x="311" y="305"/>
                        </a:cubicBezTo>
                        <a:cubicBezTo>
                          <a:pt x="311" y="305"/>
                          <a:pt x="311" y="305"/>
                          <a:pt x="311" y="305"/>
                        </a:cubicBezTo>
                        <a:cubicBezTo>
                          <a:pt x="311" y="305"/>
                          <a:pt x="311" y="305"/>
                          <a:pt x="311" y="305"/>
                        </a:cubicBezTo>
                        <a:cubicBezTo>
                          <a:pt x="311" y="305"/>
                          <a:pt x="311" y="305"/>
                          <a:pt x="311" y="305"/>
                        </a:cubicBezTo>
                        <a:cubicBezTo>
                          <a:pt x="312" y="304"/>
                          <a:pt x="312" y="304"/>
                          <a:pt x="312" y="304"/>
                        </a:cubicBezTo>
                        <a:cubicBezTo>
                          <a:pt x="312" y="304"/>
                          <a:pt x="312" y="304"/>
                          <a:pt x="312" y="304"/>
                        </a:cubicBezTo>
                        <a:cubicBezTo>
                          <a:pt x="312" y="304"/>
                          <a:pt x="312" y="304"/>
                          <a:pt x="312" y="304"/>
                        </a:cubicBezTo>
                        <a:cubicBezTo>
                          <a:pt x="312" y="304"/>
                          <a:pt x="312" y="304"/>
                          <a:pt x="312" y="304"/>
                        </a:cubicBezTo>
                        <a:cubicBezTo>
                          <a:pt x="312" y="304"/>
                          <a:pt x="312" y="304"/>
                          <a:pt x="312" y="304"/>
                        </a:cubicBezTo>
                        <a:cubicBezTo>
                          <a:pt x="313" y="304"/>
                          <a:pt x="313" y="304"/>
                          <a:pt x="313" y="304"/>
                        </a:cubicBezTo>
                        <a:cubicBezTo>
                          <a:pt x="313" y="304"/>
                          <a:pt x="313" y="304"/>
                          <a:pt x="313" y="304"/>
                        </a:cubicBezTo>
                        <a:cubicBezTo>
                          <a:pt x="313" y="304"/>
                          <a:pt x="313" y="304"/>
                          <a:pt x="313" y="304"/>
                        </a:cubicBezTo>
                        <a:cubicBezTo>
                          <a:pt x="313" y="304"/>
                          <a:pt x="313" y="304"/>
                          <a:pt x="313" y="304"/>
                        </a:cubicBezTo>
                        <a:cubicBezTo>
                          <a:pt x="313" y="305"/>
                          <a:pt x="313" y="305"/>
                          <a:pt x="313" y="305"/>
                        </a:cubicBezTo>
                        <a:cubicBezTo>
                          <a:pt x="314" y="305"/>
                          <a:pt x="314" y="305"/>
                          <a:pt x="314" y="305"/>
                        </a:cubicBezTo>
                        <a:cubicBezTo>
                          <a:pt x="314" y="306"/>
                          <a:pt x="314" y="306"/>
                          <a:pt x="314" y="306"/>
                        </a:cubicBezTo>
                        <a:cubicBezTo>
                          <a:pt x="314" y="307"/>
                          <a:pt x="314" y="307"/>
                          <a:pt x="314" y="307"/>
                        </a:cubicBezTo>
                        <a:cubicBezTo>
                          <a:pt x="314" y="307"/>
                          <a:pt x="314" y="307"/>
                          <a:pt x="314" y="307"/>
                        </a:cubicBezTo>
                        <a:cubicBezTo>
                          <a:pt x="315" y="307"/>
                          <a:pt x="315" y="307"/>
                          <a:pt x="315" y="307"/>
                        </a:cubicBezTo>
                        <a:cubicBezTo>
                          <a:pt x="315" y="308"/>
                          <a:pt x="315" y="308"/>
                          <a:pt x="315" y="308"/>
                        </a:cubicBezTo>
                        <a:cubicBezTo>
                          <a:pt x="315" y="309"/>
                          <a:pt x="315" y="309"/>
                          <a:pt x="315" y="309"/>
                        </a:cubicBezTo>
                        <a:cubicBezTo>
                          <a:pt x="315" y="309"/>
                          <a:pt x="315" y="309"/>
                          <a:pt x="315" y="309"/>
                        </a:cubicBezTo>
                        <a:cubicBezTo>
                          <a:pt x="315" y="310"/>
                          <a:pt x="315" y="310"/>
                          <a:pt x="315" y="310"/>
                        </a:cubicBezTo>
                        <a:cubicBezTo>
                          <a:pt x="316" y="310"/>
                          <a:pt x="316" y="310"/>
                          <a:pt x="316" y="310"/>
                        </a:cubicBezTo>
                        <a:cubicBezTo>
                          <a:pt x="316" y="310"/>
                          <a:pt x="316" y="310"/>
                          <a:pt x="316" y="310"/>
                        </a:cubicBezTo>
                        <a:cubicBezTo>
                          <a:pt x="316" y="311"/>
                          <a:pt x="316" y="311"/>
                          <a:pt x="316" y="311"/>
                        </a:cubicBezTo>
                        <a:cubicBezTo>
                          <a:pt x="317" y="311"/>
                          <a:pt x="317" y="311"/>
                          <a:pt x="317" y="311"/>
                        </a:cubicBezTo>
                        <a:cubicBezTo>
                          <a:pt x="318" y="311"/>
                          <a:pt x="318" y="311"/>
                          <a:pt x="318" y="311"/>
                        </a:cubicBezTo>
                        <a:cubicBezTo>
                          <a:pt x="318" y="311"/>
                          <a:pt x="318" y="311"/>
                          <a:pt x="318" y="311"/>
                        </a:cubicBezTo>
                        <a:cubicBezTo>
                          <a:pt x="318" y="313"/>
                          <a:pt x="318" y="313"/>
                          <a:pt x="318" y="313"/>
                        </a:cubicBezTo>
                        <a:cubicBezTo>
                          <a:pt x="318" y="313"/>
                          <a:pt x="318" y="313"/>
                          <a:pt x="318" y="313"/>
                        </a:cubicBezTo>
                        <a:cubicBezTo>
                          <a:pt x="319" y="314"/>
                          <a:pt x="319" y="314"/>
                          <a:pt x="319" y="314"/>
                        </a:cubicBezTo>
                        <a:cubicBezTo>
                          <a:pt x="319" y="314"/>
                          <a:pt x="319" y="314"/>
                          <a:pt x="319" y="314"/>
                        </a:cubicBezTo>
                        <a:cubicBezTo>
                          <a:pt x="319" y="315"/>
                          <a:pt x="319" y="315"/>
                          <a:pt x="319" y="315"/>
                        </a:cubicBezTo>
                        <a:cubicBezTo>
                          <a:pt x="319" y="315"/>
                          <a:pt x="319" y="315"/>
                          <a:pt x="319" y="315"/>
                        </a:cubicBezTo>
                        <a:cubicBezTo>
                          <a:pt x="319" y="315"/>
                          <a:pt x="319" y="315"/>
                          <a:pt x="319" y="315"/>
                        </a:cubicBezTo>
                        <a:cubicBezTo>
                          <a:pt x="319" y="315"/>
                          <a:pt x="319" y="315"/>
                          <a:pt x="319" y="315"/>
                        </a:cubicBezTo>
                        <a:cubicBezTo>
                          <a:pt x="319" y="315"/>
                          <a:pt x="319" y="315"/>
                          <a:pt x="319" y="315"/>
                        </a:cubicBezTo>
                        <a:cubicBezTo>
                          <a:pt x="320" y="315"/>
                          <a:pt x="320" y="315"/>
                          <a:pt x="320" y="315"/>
                        </a:cubicBezTo>
                        <a:cubicBezTo>
                          <a:pt x="320" y="315"/>
                          <a:pt x="320" y="315"/>
                          <a:pt x="320" y="315"/>
                        </a:cubicBezTo>
                        <a:cubicBezTo>
                          <a:pt x="320" y="315"/>
                          <a:pt x="320" y="315"/>
                          <a:pt x="320" y="315"/>
                        </a:cubicBezTo>
                        <a:cubicBezTo>
                          <a:pt x="320" y="316"/>
                          <a:pt x="320" y="316"/>
                          <a:pt x="320" y="316"/>
                        </a:cubicBezTo>
                        <a:cubicBezTo>
                          <a:pt x="321" y="316"/>
                          <a:pt x="321" y="316"/>
                          <a:pt x="321" y="316"/>
                        </a:cubicBezTo>
                        <a:cubicBezTo>
                          <a:pt x="320" y="317"/>
                          <a:pt x="320" y="317"/>
                          <a:pt x="320" y="317"/>
                        </a:cubicBezTo>
                        <a:cubicBezTo>
                          <a:pt x="320" y="317"/>
                          <a:pt x="320" y="317"/>
                          <a:pt x="320" y="317"/>
                        </a:cubicBezTo>
                        <a:cubicBezTo>
                          <a:pt x="320" y="317"/>
                          <a:pt x="320" y="317"/>
                          <a:pt x="320" y="317"/>
                        </a:cubicBezTo>
                        <a:cubicBezTo>
                          <a:pt x="320" y="318"/>
                          <a:pt x="320" y="318"/>
                          <a:pt x="320" y="318"/>
                        </a:cubicBezTo>
                        <a:cubicBezTo>
                          <a:pt x="320" y="319"/>
                          <a:pt x="320" y="319"/>
                          <a:pt x="320" y="319"/>
                        </a:cubicBezTo>
                        <a:cubicBezTo>
                          <a:pt x="320" y="320"/>
                          <a:pt x="320" y="320"/>
                          <a:pt x="320" y="320"/>
                        </a:cubicBezTo>
                        <a:cubicBezTo>
                          <a:pt x="320" y="321"/>
                          <a:pt x="320" y="321"/>
                          <a:pt x="320" y="321"/>
                        </a:cubicBezTo>
                        <a:cubicBezTo>
                          <a:pt x="321" y="322"/>
                          <a:pt x="321" y="322"/>
                          <a:pt x="321" y="322"/>
                        </a:cubicBezTo>
                        <a:cubicBezTo>
                          <a:pt x="321" y="323"/>
                          <a:pt x="321" y="323"/>
                          <a:pt x="321" y="323"/>
                        </a:cubicBezTo>
                        <a:cubicBezTo>
                          <a:pt x="321" y="324"/>
                          <a:pt x="321" y="324"/>
                          <a:pt x="321" y="324"/>
                        </a:cubicBezTo>
                        <a:cubicBezTo>
                          <a:pt x="322" y="325"/>
                          <a:pt x="322" y="325"/>
                          <a:pt x="322" y="325"/>
                        </a:cubicBezTo>
                        <a:cubicBezTo>
                          <a:pt x="323" y="326"/>
                          <a:pt x="323" y="326"/>
                          <a:pt x="323" y="326"/>
                        </a:cubicBezTo>
                        <a:cubicBezTo>
                          <a:pt x="324" y="327"/>
                          <a:pt x="324" y="327"/>
                          <a:pt x="324" y="327"/>
                        </a:cubicBezTo>
                        <a:cubicBezTo>
                          <a:pt x="324" y="328"/>
                          <a:pt x="324" y="328"/>
                          <a:pt x="324" y="328"/>
                        </a:cubicBezTo>
                        <a:cubicBezTo>
                          <a:pt x="325" y="328"/>
                          <a:pt x="325" y="328"/>
                          <a:pt x="325" y="328"/>
                        </a:cubicBezTo>
                        <a:cubicBezTo>
                          <a:pt x="325" y="329"/>
                          <a:pt x="325" y="329"/>
                          <a:pt x="325" y="329"/>
                        </a:cubicBezTo>
                        <a:cubicBezTo>
                          <a:pt x="325" y="330"/>
                          <a:pt x="325" y="330"/>
                          <a:pt x="325" y="330"/>
                        </a:cubicBezTo>
                        <a:cubicBezTo>
                          <a:pt x="325" y="330"/>
                          <a:pt x="325" y="330"/>
                          <a:pt x="325" y="330"/>
                        </a:cubicBezTo>
                        <a:cubicBezTo>
                          <a:pt x="326" y="332"/>
                          <a:pt x="326" y="332"/>
                          <a:pt x="326" y="332"/>
                        </a:cubicBezTo>
                        <a:cubicBezTo>
                          <a:pt x="326" y="332"/>
                          <a:pt x="326" y="332"/>
                          <a:pt x="326" y="332"/>
                        </a:cubicBezTo>
                        <a:cubicBezTo>
                          <a:pt x="326" y="333"/>
                          <a:pt x="326" y="333"/>
                          <a:pt x="326" y="333"/>
                        </a:cubicBezTo>
                        <a:cubicBezTo>
                          <a:pt x="326" y="333"/>
                          <a:pt x="326" y="333"/>
                          <a:pt x="326" y="333"/>
                        </a:cubicBezTo>
                        <a:cubicBezTo>
                          <a:pt x="326" y="333"/>
                          <a:pt x="326" y="333"/>
                          <a:pt x="326" y="333"/>
                        </a:cubicBezTo>
                        <a:cubicBezTo>
                          <a:pt x="326" y="334"/>
                          <a:pt x="326" y="334"/>
                          <a:pt x="326" y="334"/>
                        </a:cubicBezTo>
                        <a:cubicBezTo>
                          <a:pt x="326" y="334"/>
                          <a:pt x="326" y="334"/>
                          <a:pt x="326" y="334"/>
                        </a:cubicBezTo>
                        <a:cubicBezTo>
                          <a:pt x="326" y="335"/>
                          <a:pt x="326" y="335"/>
                          <a:pt x="326" y="335"/>
                        </a:cubicBezTo>
                        <a:cubicBezTo>
                          <a:pt x="327" y="335"/>
                          <a:pt x="327" y="335"/>
                          <a:pt x="327" y="335"/>
                        </a:cubicBezTo>
                        <a:cubicBezTo>
                          <a:pt x="327" y="335"/>
                          <a:pt x="327" y="335"/>
                          <a:pt x="327" y="335"/>
                        </a:cubicBezTo>
                        <a:cubicBezTo>
                          <a:pt x="327" y="335"/>
                          <a:pt x="327" y="335"/>
                          <a:pt x="327" y="335"/>
                        </a:cubicBezTo>
                        <a:cubicBezTo>
                          <a:pt x="327" y="335"/>
                          <a:pt x="327" y="335"/>
                          <a:pt x="327" y="335"/>
                        </a:cubicBezTo>
                        <a:cubicBezTo>
                          <a:pt x="328" y="335"/>
                          <a:pt x="328" y="335"/>
                          <a:pt x="328" y="335"/>
                        </a:cubicBezTo>
                        <a:cubicBezTo>
                          <a:pt x="328" y="336"/>
                          <a:pt x="328" y="336"/>
                          <a:pt x="328" y="336"/>
                        </a:cubicBezTo>
                        <a:cubicBezTo>
                          <a:pt x="328" y="337"/>
                          <a:pt x="328" y="337"/>
                          <a:pt x="328" y="337"/>
                        </a:cubicBezTo>
                        <a:cubicBezTo>
                          <a:pt x="328" y="338"/>
                          <a:pt x="328" y="338"/>
                          <a:pt x="328" y="338"/>
                        </a:cubicBezTo>
                        <a:cubicBezTo>
                          <a:pt x="328" y="338"/>
                          <a:pt x="328" y="338"/>
                          <a:pt x="328" y="338"/>
                        </a:cubicBezTo>
                        <a:cubicBezTo>
                          <a:pt x="328" y="338"/>
                          <a:pt x="328" y="338"/>
                          <a:pt x="328" y="338"/>
                        </a:cubicBezTo>
                        <a:cubicBezTo>
                          <a:pt x="329" y="338"/>
                          <a:pt x="329" y="338"/>
                          <a:pt x="329" y="338"/>
                        </a:cubicBezTo>
                        <a:cubicBezTo>
                          <a:pt x="329" y="339"/>
                          <a:pt x="329" y="339"/>
                          <a:pt x="329" y="339"/>
                        </a:cubicBezTo>
                        <a:cubicBezTo>
                          <a:pt x="329" y="339"/>
                          <a:pt x="329" y="339"/>
                          <a:pt x="329" y="339"/>
                        </a:cubicBezTo>
                        <a:cubicBezTo>
                          <a:pt x="330" y="339"/>
                          <a:pt x="330" y="339"/>
                          <a:pt x="330" y="339"/>
                        </a:cubicBezTo>
                        <a:cubicBezTo>
                          <a:pt x="330" y="339"/>
                          <a:pt x="330" y="339"/>
                          <a:pt x="330" y="339"/>
                        </a:cubicBezTo>
                        <a:cubicBezTo>
                          <a:pt x="330" y="340"/>
                          <a:pt x="330" y="340"/>
                          <a:pt x="330" y="340"/>
                        </a:cubicBezTo>
                        <a:cubicBezTo>
                          <a:pt x="330" y="340"/>
                          <a:pt x="330" y="340"/>
                          <a:pt x="330" y="340"/>
                        </a:cubicBezTo>
                        <a:cubicBezTo>
                          <a:pt x="330" y="342"/>
                          <a:pt x="330" y="342"/>
                          <a:pt x="330" y="342"/>
                        </a:cubicBezTo>
                        <a:cubicBezTo>
                          <a:pt x="331" y="342"/>
                          <a:pt x="331" y="342"/>
                          <a:pt x="331" y="342"/>
                        </a:cubicBezTo>
                        <a:cubicBezTo>
                          <a:pt x="331" y="342"/>
                          <a:pt x="331" y="342"/>
                          <a:pt x="331" y="342"/>
                        </a:cubicBezTo>
                        <a:cubicBezTo>
                          <a:pt x="331" y="342"/>
                          <a:pt x="331" y="342"/>
                          <a:pt x="331" y="342"/>
                        </a:cubicBezTo>
                        <a:cubicBezTo>
                          <a:pt x="331" y="342"/>
                          <a:pt x="331" y="342"/>
                          <a:pt x="331" y="342"/>
                        </a:cubicBezTo>
                        <a:cubicBezTo>
                          <a:pt x="331" y="343"/>
                          <a:pt x="331" y="343"/>
                          <a:pt x="331" y="343"/>
                        </a:cubicBezTo>
                        <a:cubicBezTo>
                          <a:pt x="332" y="344"/>
                          <a:pt x="332" y="344"/>
                          <a:pt x="332" y="344"/>
                        </a:cubicBezTo>
                        <a:cubicBezTo>
                          <a:pt x="331" y="344"/>
                          <a:pt x="331" y="344"/>
                          <a:pt x="331" y="344"/>
                        </a:cubicBezTo>
                        <a:cubicBezTo>
                          <a:pt x="331" y="344"/>
                          <a:pt x="331" y="344"/>
                          <a:pt x="331" y="344"/>
                        </a:cubicBezTo>
                        <a:cubicBezTo>
                          <a:pt x="331" y="344"/>
                          <a:pt x="331" y="344"/>
                          <a:pt x="331" y="344"/>
                        </a:cubicBezTo>
                        <a:cubicBezTo>
                          <a:pt x="331" y="344"/>
                          <a:pt x="331" y="344"/>
                          <a:pt x="331" y="344"/>
                        </a:cubicBezTo>
                        <a:cubicBezTo>
                          <a:pt x="331" y="345"/>
                          <a:pt x="331" y="345"/>
                          <a:pt x="331" y="345"/>
                        </a:cubicBezTo>
                        <a:cubicBezTo>
                          <a:pt x="331" y="346"/>
                          <a:pt x="331" y="346"/>
                          <a:pt x="331" y="346"/>
                        </a:cubicBezTo>
                        <a:cubicBezTo>
                          <a:pt x="332" y="346"/>
                          <a:pt x="332" y="346"/>
                          <a:pt x="332" y="346"/>
                        </a:cubicBezTo>
                        <a:cubicBezTo>
                          <a:pt x="332" y="347"/>
                          <a:pt x="332" y="347"/>
                          <a:pt x="332" y="347"/>
                        </a:cubicBezTo>
                        <a:cubicBezTo>
                          <a:pt x="333" y="347"/>
                          <a:pt x="333" y="347"/>
                          <a:pt x="333" y="347"/>
                        </a:cubicBezTo>
                        <a:cubicBezTo>
                          <a:pt x="333" y="347"/>
                          <a:pt x="333" y="347"/>
                          <a:pt x="333" y="347"/>
                        </a:cubicBezTo>
                        <a:cubicBezTo>
                          <a:pt x="334" y="348"/>
                          <a:pt x="334" y="348"/>
                          <a:pt x="334" y="348"/>
                        </a:cubicBezTo>
                        <a:cubicBezTo>
                          <a:pt x="334" y="348"/>
                          <a:pt x="334" y="348"/>
                          <a:pt x="334" y="348"/>
                        </a:cubicBezTo>
                        <a:cubicBezTo>
                          <a:pt x="334" y="349"/>
                          <a:pt x="334" y="349"/>
                          <a:pt x="334" y="349"/>
                        </a:cubicBezTo>
                        <a:cubicBezTo>
                          <a:pt x="335" y="349"/>
                          <a:pt x="335" y="349"/>
                          <a:pt x="335" y="349"/>
                        </a:cubicBezTo>
                        <a:cubicBezTo>
                          <a:pt x="336" y="350"/>
                          <a:pt x="336" y="350"/>
                          <a:pt x="336" y="350"/>
                        </a:cubicBezTo>
                        <a:cubicBezTo>
                          <a:pt x="336" y="351"/>
                          <a:pt x="336" y="351"/>
                          <a:pt x="336" y="351"/>
                        </a:cubicBezTo>
                        <a:cubicBezTo>
                          <a:pt x="336" y="351"/>
                          <a:pt x="336" y="351"/>
                          <a:pt x="336" y="351"/>
                        </a:cubicBezTo>
                        <a:cubicBezTo>
                          <a:pt x="336" y="351"/>
                          <a:pt x="336" y="351"/>
                          <a:pt x="336" y="351"/>
                        </a:cubicBezTo>
                        <a:cubicBezTo>
                          <a:pt x="336" y="352"/>
                          <a:pt x="336" y="352"/>
                          <a:pt x="336" y="352"/>
                        </a:cubicBezTo>
                        <a:cubicBezTo>
                          <a:pt x="336" y="353"/>
                          <a:pt x="336" y="353"/>
                          <a:pt x="336" y="353"/>
                        </a:cubicBezTo>
                        <a:cubicBezTo>
                          <a:pt x="336" y="353"/>
                          <a:pt x="336" y="353"/>
                          <a:pt x="336" y="353"/>
                        </a:cubicBezTo>
                        <a:cubicBezTo>
                          <a:pt x="336" y="354"/>
                          <a:pt x="336" y="354"/>
                          <a:pt x="336" y="354"/>
                        </a:cubicBezTo>
                        <a:cubicBezTo>
                          <a:pt x="335" y="355"/>
                          <a:pt x="335" y="355"/>
                          <a:pt x="335" y="355"/>
                        </a:cubicBezTo>
                        <a:cubicBezTo>
                          <a:pt x="335" y="355"/>
                          <a:pt x="335" y="355"/>
                          <a:pt x="335" y="355"/>
                        </a:cubicBezTo>
                        <a:cubicBezTo>
                          <a:pt x="335" y="355"/>
                          <a:pt x="335" y="355"/>
                          <a:pt x="335" y="355"/>
                        </a:cubicBezTo>
                        <a:cubicBezTo>
                          <a:pt x="335" y="356"/>
                          <a:pt x="335" y="356"/>
                          <a:pt x="335" y="356"/>
                        </a:cubicBezTo>
                        <a:cubicBezTo>
                          <a:pt x="334" y="356"/>
                          <a:pt x="334" y="356"/>
                          <a:pt x="334" y="356"/>
                        </a:cubicBezTo>
                        <a:cubicBezTo>
                          <a:pt x="334" y="357"/>
                          <a:pt x="334" y="357"/>
                          <a:pt x="334" y="357"/>
                        </a:cubicBezTo>
                        <a:cubicBezTo>
                          <a:pt x="334" y="357"/>
                          <a:pt x="334" y="357"/>
                          <a:pt x="334" y="357"/>
                        </a:cubicBezTo>
                        <a:cubicBezTo>
                          <a:pt x="334" y="357"/>
                          <a:pt x="334" y="357"/>
                          <a:pt x="334" y="357"/>
                        </a:cubicBezTo>
                        <a:cubicBezTo>
                          <a:pt x="334" y="358"/>
                          <a:pt x="334" y="358"/>
                          <a:pt x="334" y="358"/>
                        </a:cubicBezTo>
                        <a:cubicBezTo>
                          <a:pt x="335" y="358"/>
                          <a:pt x="335" y="358"/>
                          <a:pt x="335" y="358"/>
                        </a:cubicBezTo>
                        <a:cubicBezTo>
                          <a:pt x="334" y="358"/>
                          <a:pt x="334" y="358"/>
                          <a:pt x="334" y="358"/>
                        </a:cubicBezTo>
                        <a:cubicBezTo>
                          <a:pt x="334" y="359"/>
                          <a:pt x="334" y="359"/>
                          <a:pt x="334" y="359"/>
                        </a:cubicBezTo>
                        <a:cubicBezTo>
                          <a:pt x="334" y="359"/>
                          <a:pt x="334" y="359"/>
                          <a:pt x="334" y="359"/>
                        </a:cubicBezTo>
                        <a:cubicBezTo>
                          <a:pt x="334" y="360"/>
                          <a:pt x="334" y="360"/>
                          <a:pt x="334" y="360"/>
                        </a:cubicBezTo>
                        <a:cubicBezTo>
                          <a:pt x="334" y="360"/>
                          <a:pt x="334" y="360"/>
                          <a:pt x="334" y="360"/>
                        </a:cubicBezTo>
                        <a:cubicBezTo>
                          <a:pt x="334" y="360"/>
                          <a:pt x="334" y="360"/>
                          <a:pt x="334" y="360"/>
                        </a:cubicBezTo>
                        <a:cubicBezTo>
                          <a:pt x="334" y="360"/>
                          <a:pt x="334" y="360"/>
                          <a:pt x="334" y="360"/>
                        </a:cubicBezTo>
                        <a:cubicBezTo>
                          <a:pt x="334" y="360"/>
                          <a:pt x="334" y="360"/>
                          <a:pt x="334" y="360"/>
                        </a:cubicBezTo>
                        <a:cubicBezTo>
                          <a:pt x="334" y="361"/>
                          <a:pt x="334" y="361"/>
                          <a:pt x="334" y="361"/>
                        </a:cubicBezTo>
                        <a:cubicBezTo>
                          <a:pt x="334" y="361"/>
                          <a:pt x="334" y="361"/>
                          <a:pt x="334" y="361"/>
                        </a:cubicBezTo>
                        <a:cubicBezTo>
                          <a:pt x="334" y="361"/>
                          <a:pt x="334" y="361"/>
                          <a:pt x="334" y="361"/>
                        </a:cubicBezTo>
                        <a:cubicBezTo>
                          <a:pt x="334" y="361"/>
                          <a:pt x="334" y="361"/>
                          <a:pt x="334" y="361"/>
                        </a:cubicBezTo>
                        <a:cubicBezTo>
                          <a:pt x="334" y="362"/>
                          <a:pt x="334" y="362"/>
                          <a:pt x="334" y="362"/>
                        </a:cubicBezTo>
                        <a:cubicBezTo>
                          <a:pt x="334" y="362"/>
                          <a:pt x="334" y="362"/>
                          <a:pt x="334" y="362"/>
                        </a:cubicBezTo>
                        <a:cubicBezTo>
                          <a:pt x="335" y="362"/>
                          <a:pt x="335" y="362"/>
                          <a:pt x="335" y="362"/>
                        </a:cubicBezTo>
                        <a:cubicBezTo>
                          <a:pt x="335" y="362"/>
                          <a:pt x="335" y="362"/>
                          <a:pt x="335" y="362"/>
                        </a:cubicBezTo>
                        <a:cubicBezTo>
                          <a:pt x="335" y="362"/>
                          <a:pt x="335" y="362"/>
                          <a:pt x="335" y="362"/>
                        </a:cubicBezTo>
                        <a:cubicBezTo>
                          <a:pt x="336" y="363"/>
                          <a:pt x="336" y="363"/>
                          <a:pt x="336" y="363"/>
                        </a:cubicBezTo>
                        <a:cubicBezTo>
                          <a:pt x="336" y="363"/>
                          <a:pt x="336" y="363"/>
                          <a:pt x="336" y="363"/>
                        </a:cubicBezTo>
                        <a:cubicBezTo>
                          <a:pt x="336" y="363"/>
                          <a:pt x="336" y="363"/>
                          <a:pt x="336" y="363"/>
                        </a:cubicBezTo>
                        <a:cubicBezTo>
                          <a:pt x="336" y="363"/>
                          <a:pt x="336" y="363"/>
                          <a:pt x="336" y="363"/>
                        </a:cubicBezTo>
                        <a:cubicBezTo>
                          <a:pt x="336" y="363"/>
                          <a:pt x="336" y="363"/>
                          <a:pt x="336" y="363"/>
                        </a:cubicBezTo>
                        <a:cubicBezTo>
                          <a:pt x="336" y="363"/>
                          <a:pt x="336" y="363"/>
                          <a:pt x="336" y="363"/>
                        </a:cubicBezTo>
                        <a:cubicBezTo>
                          <a:pt x="336" y="363"/>
                          <a:pt x="336" y="363"/>
                          <a:pt x="336" y="363"/>
                        </a:cubicBezTo>
                        <a:cubicBezTo>
                          <a:pt x="336" y="364"/>
                          <a:pt x="336" y="364"/>
                          <a:pt x="336" y="364"/>
                        </a:cubicBezTo>
                        <a:cubicBezTo>
                          <a:pt x="336" y="364"/>
                          <a:pt x="336" y="364"/>
                          <a:pt x="336" y="364"/>
                        </a:cubicBezTo>
                        <a:cubicBezTo>
                          <a:pt x="336" y="364"/>
                          <a:pt x="336" y="364"/>
                          <a:pt x="336" y="364"/>
                        </a:cubicBezTo>
                        <a:cubicBezTo>
                          <a:pt x="336" y="365"/>
                          <a:pt x="336" y="365"/>
                          <a:pt x="336" y="365"/>
                        </a:cubicBezTo>
                        <a:cubicBezTo>
                          <a:pt x="337" y="366"/>
                          <a:pt x="337" y="366"/>
                          <a:pt x="337" y="366"/>
                        </a:cubicBezTo>
                        <a:cubicBezTo>
                          <a:pt x="337" y="366"/>
                          <a:pt x="337" y="366"/>
                          <a:pt x="337" y="366"/>
                        </a:cubicBezTo>
                        <a:cubicBezTo>
                          <a:pt x="336" y="367"/>
                          <a:pt x="336" y="367"/>
                          <a:pt x="336" y="367"/>
                        </a:cubicBezTo>
                        <a:cubicBezTo>
                          <a:pt x="336" y="367"/>
                          <a:pt x="336" y="367"/>
                          <a:pt x="336" y="367"/>
                        </a:cubicBezTo>
                        <a:cubicBezTo>
                          <a:pt x="337" y="368"/>
                          <a:pt x="337" y="368"/>
                          <a:pt x="337" y="368"/>
                        </a:cubicBezTo>
                        <a:cubicBezTo>
                          <a:pt x="337" y="368"/>
                          <a:pt x="337" y="368"/>
                          <a:pt x="337" y="368"/>
                        </a:cubicBezTo>
                        <a:cubicBezTo>
                          <a:pt x="337" y="368"/>
                          <a:pt x="337" y="368"/>
                          <a:pt x="337" y="368"/>
                        </a:cubicBezTo>
                        <a:cubicBezTo>
                          <a:pt x="337" y="368"/>
                          <a:pt x="337" y="368"/>
                          <a:pt x="337" y="368"/>
                        </a:cubicBezTo>
                        <a:cubicBezTo>
                          <a:pt x="337" y="368"/>
                          <a:pt x="337" y="368"/>
                          <a:pt x="337" y="368"/>
                        </a:cubicBezTo>
                        <a:cubicBezTo>
                          <a:pt x="337" y="368"/>
                          <a:pt x="337" y="368"/>
                          <a:pt x="337" y="368"/>
                        </a:cubicBezTo>
                        <a:cubicBezTo>
                          <a:pt x="336" y="369"/>
                          <a:pt x="336" y="369"/>
                          <a:pt x="336" y="369"/>
                        </a:cubicBezTo>
                        <a:cubicBezTo>
                          <a:pt x="336" y="369"/>
                          <a:pt x="336" y="369"/>
                          <a:pt x="336" y="369"/>
                        </a:cubicBezTo>
                        <a:cubicBezTo>
                          <a:pt x="336" y="370"/>
                          <a:pt x="336" y="370"/>
                          <a:pt x="336" y="370"/>
                        </a:cubicBezTo>
                        <a:cubicBezTo>
                          <a:pt x="337" y="370"/>
                          <a:pt x="337" y="370"/>
                          <a:pt x="337" y="370"/>
                        </a:cubicBezTo>
                        <a:cubicBezTo>
                          <a:pt x="337" y="371"/>
                          <a:pt x="337" y="371"/>
                          <a:pt x="337" y="371"/>
                        </a:cubicBezTo>
                        <a:cubicBezTo>
                          <a:pt x="337" y="371"/>
                          <a:pt x="337" y="371"/>
                          <a:pt x="337" y="371"/>
                        </a:cubicBezTo>
                        <a:cubicBezTo>
                          <a:pt x="337" y="371"/>
                          <a:pt x="337" y="371"/>
                          <a:pt x="337" y="371"/>
                        </a:cubicBezTo>
                        <a:cubicBezTo>
                          <a:pt x="336" y="371"/>
                          <a:pt x="336" y="371"/>
                          <a:pt x="336" y="371"/>
                        </a:cubicBezTo>
                        <a:cubicBezTo>
                          <a:pt x="337" y="372"/>
                          <a:pt x="337" y="372"/>
                          <a:pt x="337" y="372"/>
                        </a:cubicBezTo>
                        <a:cubicBezTo>
                          <a:pt x="337" y="374"/>
                          <a:pt x="337" y="374"/>
                          <a:pt x="337" y="374"/>
                        </a:cubicBezTo>
                        <a:cubicBezTo>
                          <a:pt x="337" y="374"/>
                          <a:pt x="337" y="374"/>
                          <a:pt x="337" y="374"/>
                        </a:cubicBezTo>
                        <a:cubicBezTo>
                          <a:pt x="337" y="374"/>
                          <a:pt x="337" y="374"/>
                          <a:pt x="337" y="374"/>
                        </a:cubicBezTo>
                        <a:cubicBezTo>
                          <a:pt x="337" y="374"/>
                          <a:pt x="337" y="374"/>
                          <a:pt x="337" y="374"/>
                        </a:cubicBezTo>
                        <a:cubicBezTo>
                          <a:pt x="336" y="374"/>
                          <a:pt x="336" y="374"/>
                          <a:pt x="336" y="374"/>
                        </a:cubicBezTo>
                        <a:cubicBezTo>
                          <a:pt x="336" y="374"/>
                          <a:pt x="336" y="374"/>
                          <a:pt x="336" y="374"/>
                        </a:cubicBezTo>
                        <a:cubicBezTo>
                          <a:pt x="335" y="374"/>
                          <a:pt x="335" y="374"/>
                          <a:pt x="335" y="374"/>
                        </a:cubicBezTo>
                        <a:cubicBezTo>
                          <a:pt x="335" y="374"/>
                          <a:pt x="335" y="374"/>
                          <a:pt x="335" y="374"/>
                        </a:cubicBezTo>
                        <a:cubicBezTo>
                          <a:pt x="334" y="374"/>
                          <a:pt x="334" y="374"/>
                          <a:pt x="334" y="374"/>
                        </a:cubicBezTo>
                        <a:cubicBezTo>
                          <a:pt x="334" y="374"/>
                          <a:pt x="334" y="374"/>
                          <a:pt x="334" y="374"/>
                        </a:cubicBezTo>
                        <a:cubicBezTo>
                          <a:pt x="334" y="374"/>
                          <a:pt x="334" y="374"/>
                          <a:pt x="334" y="374"/>
                        </a:cubicBezTo>
                        <a:cubicBezTo>
                          <a:pt x="333" y="374"/>
                          <a:pt x="333" y="374"/>
                          <a:pt x="333" y="374"/>
                        </a:cubicBezTo>
                        <a:cubicBezTo>
                          <a:pt x="333" y="374"/>
                          <a:pt x="333" y="374"/>
                          <a:pt x="333" y="374"/>
                        </a:cubicBezTo>
                        <a:cubicBezTo>
                          <a:pt x="333" y="374"/>
                          <a:pt x="333" y="374"/>
                          <a:pt x="333" y="374"/>
                        </a:cubicBezTo>
                        <a:cubicBezTo>
                          <a:pt x="332" y="374"/>
                          <a:pt x="332" y="374"/>
                          <a:pt x="332" y="374"/>
                        </a:cubicBezTo>
                        <a:cubicBezTo>
                          <a:pt x="332" y="374"/>
                          <a:pt x="332" y="374"/>
                          <a:pt x="332" y="374"/>
                        </a:cubicBezTo>
                        <a:cubicBezTo>
                          <a:pt x="331" y="374"/>
                          <a:pt x="331" y="374"/>
                          <a:pt x="331" y="374"/>
                        </a:cubicBezTo>
                        <a:cubicBezTo>
                          <a:pt x="331" y="374"/>
                          <a:pt x="331" y="374"/>
                          <a:pt x="331" y="374"/>
                        </a:cubicBezTo>
                        <a:cubicBezTo>
                          <a:pt x="330" y="375"/>
                          <a:pt x="330" y="375"/>
                          <a:pt x="330" y="375"/>
                        </a:cubicBezTo>
                        <a:cubicBezTo>
                          <a:pt x="330" y="376"/>
                          <a:pt x="330" y="376"/>
                          <a:pt x="330" y="376"/>
                        </a:cubicBezTo>
                        <a:cubicBezTo>
                          <a:pt x="330" y="376"/>
                          <a:pt x="330" y="376"/>
                          <a:pt x="330" y="376"/>
                        </a:cubicBezTo>
                        <a:cubicBezTo>
                          <a:pt x="329" y="377"/>
                          <a:pt x="329" y="377"/>
                          <a:pt x="329" y="377"/>
                        </a:cubicBezTo>
                        <a:cubicBezTo>
                          <a:pt x="329" y="376"/>
                          <a:pt x="329" y="376"/>
                          <a:pt x="329" y="376"/>
                        </a:cubicBezTo>
                        <a:cubicBezTo>
                          <a:pt x="328" y="375"/>
                          <a:pt x="328" y="375"/>
                          <a:pt x="328" y="375"/>
                        </a:cubicBezTo>
                        <a:cubicBezTo>
                          <a:pt x="327" y="375"/>
                          <a:pt x="327" y="375"/>
                          <a:pt x="327" y="375"/>
                        </a:cubicBezTo>
                        <a:cubicBezTo>
                          <a:pt x="327" y="375"/>
                          <a:pt x="327" y="375"/>
                          <a:pt x="327" y="375"/>
                        </a:cubicBezTo>
                        <a:cubicBezTo>
                          <a:pt x="325" y="376"/>
                          <a:pt x="325" y="376"/>
                          <a:pt x="325" y="376"/>
                        </a:cubicBezTo>
                        <a:cubicBezTo>
                          <a:pt x="325" y="377"/>
                          <a:pt x="325" y="377"/>
                          <a:pt x="325" y="377"/>
                        </a:cubicBezTo>
                        <a:cubicBezTo>
                          <a:pt x="325" y="378"/>
                          <a:pt x="325" y="378"/>
                          <a:pt x="325" y="378"/>
                        </a:cubicBezTo>
                        <a:cubicBezTo>
                          <a:pt x="324" y="378"/>
                          <a:pt x="324" y="378"/>
                          <a:pt x="324" y="378"/>
                        </a:cubicBezTo>
                        <a:cubicBezTo>
                          <a:pt x="324" y="379"/>
                          <a:pt x="324" y="379"/>
                          <a:pt x="324" y="379"/>
                        </a:cubicBezTo>
                        <a:cubicBezTo>
                          <a:pt x="323" y="379"/>
                          <a:pt x="323" y="379"/>
                          <a:pt x="323" y="379"/>
                        </a:cubicBezTo>
                        <a:cubicBezTo>
                          <a:pt x="323" y="379"/>
                          <a:pt x="323" y="379"/>
                          <a:pt x="323" y="379"/>
                        </a:cubicBezTo>
                        <a:cubicBezTo>
                          <a:pt x="322" y="379"/>
                          <a:pt x="322" y="379"/>
                          <a:pt x="322" y="379"/>
                        </a:cubicBezTo>
                        <a:cubicBezTo>
                          <a:pt x="322" y="379"/>
                          <a:pt x="322" y="379"/>
                          <a:pt x="322" y="379"/>
                        </a:cubicBezTo>
                        <a:cubicBezTo>
                          <a:pt x="321" y="379"/>
                          <a:pt x="321" y="379"/>
                          <a:pt x="321" y="379"/>
                        </a:cubicBezTo>
                        <a:cubicBezTo>
                          <a:pt x="321" y="379"/>
                          <a:pt x="321" y="379"/>
                          <a:pt x="321" y="379"/>
                        </a:cubicBezTo>
                        <a:cubicBezTo>
                          <a:pt x="320" y="379"/>
                          <a:pt x="320" y="379"/>
                          <a:pt x="320" y="379"/>
                        </a:cubicBezTo>
                        <a:cubicBezTo>
                          <a:pt x="320" y="380"/>
                          <a:pt x="320" y="380"/>
                          <a:pt x="320" y="380"/>
                        </a:cubicBezTo>
                        <a:cubicBezTo>
                          <a:pt x="320" y="380"/>
                          <a:pt x="320" y="380"/>
                          <a:pt x="320" y="380"/>
                        </a:cubicBezTo>
                        <a:cubicBezTo>
                          <a:pt x="320" y="380"/>
                          <a:pt x="320" y="380"/>
                          <a:pt x="320" y="380"/>
                        </a:cubicBezTo>
                        <a:cubicBezTo>
                          <a:pt x="319" y="380"/>
                          <a:pt x="319" y="380"/>
                          <a:pt x="319" y="380"/>
                        </a:cubicBezTo>
                        <a:cubicBezTo>
                          <a:pt x="319" y="380"/>
                          <a:pt x="319" y="380"/>
                          <a:pt x="319" y="380"/>
                        </a:cubicBezTo>
                        <a:cubicBezTo>
                          <a:pt x="318" y="380"/>
                          <a:pt x="318" y="380"/>
                          <a:pt x="318" y="380"/>
                        </a:cubicBezTo>
                        <a:cubicBezTo>
                          <a:pt x="318" y="380"/>
                          <a:pt x="318" y="380"/>
                          <a:pt x="318" y="380"/>
                        </a:cubicBezTo>
                        <a:cubicBezTo>
                          <a:pt x="317" y="380"/>
                          <a:pt x="317" y="380"/>
                          <a:pt x="317" y="380"/>
                        </a:cubicBezTo>
                        <a:cubicBezTo>
                          <a:pt x="317" y="381"/>
                          <a:pt x="317" y="381"/>
                          <a:pt x="317" y="381"/>
                        </a:cubicBezTo>
                        <a:cubicBezTo>
                          <a:pt x="318" y="382"/>
                          <a:pt x="318" y="382"/>
                          <a:pt x="318" y="382"/>
                        </a:cubicBezTo>
                        <a:cubicBezTo>
                          <a:pt x="318" y="382"/>
                          <a:pt x="318" y="382"/>
                          <a:pt x="318" y="382"/>
                        </a:cubicBezTo>
                        <a:cubicBezTo>
                          <a:pt x="318" y="383"/>
                          <a:pt x="318" y="383"/>
                          <a:pt x="318" y="383"/>
                        </a:cubicBezTo>
                        <a:cubicBezTo>
                          <a:pt x="318" y="384"/>
                          <a:pt x="318" y="384"/>
                          <a:pt x="318" y="384"/>
                        </a:cubicBezTo>
                        <a:cubicBezTo>
                          <a:pt x="318" y="384"/>
                          <a:pt x="318" y="384"/>
                          <a:pt x="318" y="384"/>
                        </a:cubicBezTo>
                        <a:cubicBezTo>
                          <a:pt x="318" y="384"/>
                          <a:pt x="318" y="384"/>
                          <a:pt x="318" y="384"/>
                        </a:cubicBezTo>
                        <a:cubicBezTo>
                          <a:pt x="318" y="385"/>
                          <a:pt x="318" y="385"/>
                          <a:pt x="318" y="385"/>
                        </a:cubicBezTo>
                        <a:cubicBezTo>
                          <a:pt x="318" y="385"/>
                          <a:pt x="318" y="385"/>
                          <a:pt x="318" y="385"/>
                        </a:cubicBezTo>
                        <a:cubicBezTo>
                          <a:pt x="318" y="387"/>
                          <a:pt x="318" y="387"/>
                          <a:pt x="318" y="387"/>
                        </a:cubicBezTo>
                        <a:cubicBezTo>
                          <a:pt x="318" y="388"/>
                          <a:pt x="318" y="388"/>
                          <a:pt x="318" y="388"/>
                        </a:cubicBezTo>
                        <a:cubicBezTo>
                          <a:pt x="318" y="388"/>
                          <a:pt x="318" y="388"/>
                          <a:pt x="318" y="388"/>
                        </a:cubicBezTo>
                        <a:cubicBezTo>
                          <a:pt x="318" y="389"/>
                          <a:pt x="318" y="389"/>
                          <a:pt x="318" y="389"/>
                        </a:cubicBezTo>
                        <a:cubicBezTo>
                          <a:pt x="318" y="390"/>
                          <a:pt x="318" y="390"/>
                          <a:pt x="318" y="390"/>
                        </a:cubicBezTo>
                        <a:cubicBezTo>
                          <a:pt x="319" y="391"/>
                          <a:pt x="319" y="391"/>
                          <a:pt x="319" y="391"/>
                        </a:cubicBezTo>
                        <a:cubicBezTo>
                          <a:pt x="318" y="391"/>
                          <a:pt x="318" y="391"/>
                          <a:pt x="318" y="391"/>
                        </a:cubicBezTo>
                        <a:cubicBezTo>
                          <a:pt x="318" y="392"/>
                          <a:pt x="318" y="392"/>
                          <a:pt x="318" y="392"/>
                        </a:cubicBezTo>
                        <a:cubicBezTo>
                          <a:pt x="318" y="392"/>
                          <a:pt x="318" y="392"/>
                          <a:pt x="318" y="392"/>
                        </a:cubicBezTo>
                        <a:cubicBezTo>
                          <a:pt x="318" y="392"/>
                          <a:pt x="318" y="392"/>
                          <a:pt x="318" y="392"/>
                        </a:cubicBezTo>
                        <a:cubicBezTo>
                          <a:pt x="318" y="393"/>
                          <a:pt x="318" y="393"/>
                          <a:pt x="318" y="393"/>
                        </a:cubicBezTo>
                        <a:cubicBezTo>
                          <a:pt x="318" y="393"/>
                          <a:pt x="318" y="393"/>
                          <a:pt x="318" y="393"/>
                        </a:cubicBezTo>
                        <a:cubicBezTo>
                          <a:pt x="318" y="393"/>
                          <a:pt x="318" y="393"/>
                          <a:pt x="318" y="393"/>
                        </a:cubicBezTo>
                        <a:cubicBezTo>
                          <a:pt x="318" y="394"/>
                          <a:pt x="318" y="394"/>
                          <a:pt x="318" y="394"/>
                        </a:cubicBezTo>
                        <a:cubicBezTo>
                          <a:pt x="318" y="394"/>
                          <a:pt x="318" y="394"/>
                          <a:pt x="318" y="394"/>
                        </a:cubicBezTo>
                        <a:cubicBezTo>
                          <a:pt x="318" y="394"/>
                          <a:pt x="318" y="394"/>
                          <a:pt x="318" y="394"/>
                        </a:cubicBezTo>
                        <a:cubicBezTo>
                          <a:pt x="318" y="395"/>
                          <a:pt x="318" y="395"/>
                          <a:pt x="318" y="395"/>
                        </a:cubicBezTo>
                        <a:cubicBezTo>
                          <a:pt x="318" y="396"/>
                          <a:pt x="318" y="396"/>
                          <a:pt x="318" y="396"/>
                        </a:cubicBezTo>
                        <a:cubicBezTo>
                          <a:pt x="318" y="396"/>
                          <a:pt x="318" y="396"/>
                          <a:pt x="318" y="396"/>
                        </a:cubicBezTo>
                        <a:cubicBezTo>
                          <a:pt x="318" y="397"/>
                          <a:pt x="318" y="397"/>
                          <a:pt x="318" y="397"/>
                        </a:cubicBezTo>
                        <a:cubicBezTo>
                          <a:pt x="318" y="397"/>
                          <a:pt x="318" y="397"/>
                          <a:pt x="318" y="397"/>
                        </a:cubicBezTo>
                        <a:cubicBezTo>
                          <a:pt x="317" y="399"/>
                          <a:pt x="317" y="399"/>
                          <a:pt x="317" y="399"/>
                        </a:cubicBezTo>
                        <a:cubicBezTo>
                          <a:pt x="317" y="399"/>
                          <a:pt x="317" y="399"/>
                          <a:pt x="317" y="399"/>
                        </a:cubicBezTo>
                        <a:cubicBezTo>
                          <a:pt x="317" y="400"/>
                          <a:pt x="317" y="400"/>
                          <a:pt x="317" y="400"/>
                        </a:cubicBezTo>
                        <a:cubicBezTo>
                          <a:pt x="317" y="400"/>
                          <a:pt x="317" y="400"/>
                          <a:pt x="317" y="400"/>
                        </a:cubicBezTo>
                        <a:cubicBezTo>
                          <a:pt x="318" y="400"/>
                          <a:pt x="318" y="400"/>
                          <a:pt x="318" y="400"/>
                        </a:cubicBezTo>
                        <a:cubicBezTo>
                          <a:pt x="318" y="401"/>
                          <a:pt x="318" y="401"/>
                          <a:pt x="318" y="401"/>
                        </a:cubicBezTo>
                        <a:cubicBezTo>
                          <a:pt x="318" y="401"/>
                          <a:pt x="318" y="401"/>
                          <a:pt x="318" y="401"/>
                        </a:cubicBezTo>
                        <a:cubicBezTo>
                          <a:pt x="318" y="401"/>
                          <a:pt x="318" y="401"/>
                          <a:pt x="318" y="401"/>
                        </a:cubicBezTo>
                        <a:cubicBezTo>
                          <a:pt x="318" y="401"/>
                          <a:pt x="318" y="401"/>
                          <a:pt x="318" y="401"/>
                        </a:cubicBezTo>
                        <a:cubicBezTo>
                          <a:pt x="319" y="402"/>
                          <a:pt x="319" y="402"/>
                          <a:pt x="319" y="402"/>
                        </a:cubicBezTo>
                        <a:cubicBezTo>
                          <a:pt x="319" y="402"/>
                          <a:pt x="319" y="402"/>
                          <a:pt x="319" y="402"/>
                        </a:cubicBezTo>
                        <a:cubicBezTo>
                          <a:pt x="319" y="403"/>
                          <a:pt x="319" y="403"/>
                          <a:pt x="319" y="403"/>
                        </a:cubicBezTo>
                        <a:cubicBezTo>
                          <a:pt x="319" y="404"/>
                          <a:pt x="319" y="404"/>
                          <a:pt x="319" y="404"/>
                        </a:cubicBezTo>
                        <a:cubicBezTo>
                          <a:pt x="319" y="404"/>
                          <a:pt x="319" y="404"/>
                          <a:pt x="319" y="404"/>
                        </a:cubicBezTo>
                        <a:cubicBezTo>
                          <a:pt x="319" y="405"/>
                          <a:pt x="319" y="405"/>
                          <a:pt x="319" y="405"/>
                        </a:cubicBezTo>
                        <a:cubicBezTo>
                          <a:pt x="319" y="405"/>
                          <a:pt x="319" y="405"/>
                          <a:pt x="319" y="405"/>
                        </a:cubicBezTo>
                        <a:cubicBezTo>
                          <a:pt x="319" y="406"/>
                          <a:pt x="319" y="406"/>
                          <a:pt x="319" y="406"/>
                        </a:cubicBezTo>
                        <a:cubicBezTo>
                          <a:pt x="319" y="406"/>
                          <a:pt x="319" y="406"/>
                          <a:pt x="319" y="406"/>
                        </a:cubicBezTo>
                        <a:cubicBezTo>
                          <a:pt x="319" y="406"/>
                          <a:pt x="319" y="406"/>
                          <a:pt x="319" y="406"/>
                        </a:cubicBezTo>
                        <a:cubicBezTo>
                          <a:pt x="319" y="407"/>
                          <a:pt x="319" y="407"/>
                          <a:pt x="319" y="407"/>
                        </a:cubicBezTo>
                        <a:cubicBezTo>
                          <a:pt x="319" y="407"/>
                          <a:pt x="319" y="407"/>
                          <a:pt x="319" y="407"/>
                        </a:cubicBezTo>
                        <a:cubicBezTo>
                          <a:pt x="319" y="407"/>
                          <a:pt x="319" y="407"/>
                          <a:pt x="319" y="407"/>
                        </a:cubicBezTo>
                        <a:cubicBezTo>
                          <a:pt x="319" y="408"/>
                          <a:pt x="319" y="408"/>
                          <a:pt x="319" y="408"/>
                        </a:cubicBezTo>
                        <a:cubicBezTo>
                          <a:pt x="319" y="408"/>
                          <a:pt x="319" y="408"/>
                          <a:pt x="319" y="408"/>
                        </a:cubicBezTo>
                        <a:cubicBezTo>
                          <a:pt x="318" y="408"/>
                          <a:pt x="318" y="408"/>
                          <a:pt x="318" y="408"/>
                        </a:cubicBezTo>
                        <a:cubicBezTo>
                          <a:pt x="318" y="409"/>
                          <a:pt x="318" y="409"/>
                          <a:pt x="318" y="409"/>
                        </a:cubicBezTo>
                        <a:cubicBezTo>
                          <a:pt x="317" y="409"/>
                          <a:pt x="317" y="409"/>
                          <a:pt x="317" y="409"/>
                        </a:cubicBezTo>
                        <a:cubicBezTo>
                          <a:pt x="317" y="409"/>
                          <a:pt x="317" y="409"/>
                          <a:pt x="317" y="409"/>
                        </a:cubicBezTo>
                        <a:cubicBezTo>
                          <a:pt x="317" y="409"/>
                          <a:pt x="317" y="409"/>
                          <a:pt x="317" y="409"/>
                        </a:cubicBezTo>
                        <a:cubicBezTo>
                          <a:pt x="317" y="409"/>
                          <a:pt x="317" y="409"/>
                          <a:pt x="317" y="409"/>
                        </a:cubicBezTo>
                        <a:cubicBezTo>
                          <a:pt x="317" y="409"/>
                          <a:pt x="317" y="409"/>
                          <a:pt x="317" y="409"/>
                        </a:cubicBezTo>
                        <a:cubicBezTo>
                          <a:pt x="316" y="409"/>
                          <a:pt x="316" y="409"/>
                          <a:pt x="316" y="409"/>
                        </a:cubicBezTo>
                        <a:cubicBezTo>
                          <a:pt x="316" y="409"/>
                          <a:pt x="316" y="409"/>
                          <a:pt x="316" y="409"/>
                        </a:cubicBezTo>
                        <a:cubicBezTo>
                          <a:pt x="315" y="409"/>
                          <a:pt x="315" y="409"/>
                          <a:pt x="315" y="409"/>
                        </a:cubicBezTo>
                        <a:cubicBezTo>
                          <a:pt x="315" y="409"/>
                          <a:pt x="315" y="409"/>
                          <a:pt x="315" y="409"/>
                        </a:cubicBezTo>
                        <a:cubicBezTo>
                          <a:pt x="314" y="409"/>
                          <a:pt x="314" y="409"/>
                          <a:pt x="314" y="409"/>
                        </a:cubicBezTo>
                        <a:cubicBezTo>
                          <a:pt x="313" y="409"/>
                          <a:pt x="313" y="409"/>
                          <a:pt x="313" y="409"/>
                        </a:cubicBezTo>
                        <a:cubicBezTo>
                          <a:pt x="313" y="410"/>
                          <a:pt x="313" y="410"/>
                          <a:pt x="313" y="410"/>
                        </a:cubicBezTo>
                        <a:cubicBezTo>
                          <a:pt x="313" y="410"/>
                          <a:pt x="313" y="410"/>
                          <a:pt x="313" y="410"/>
                        </a:cubicBezTo>
                        <a:cubicBezTo>
                          <a:pt x="313" y="411"/>
                          <a:pt x="313" y="411"/>
                          <a:pt x="313" y="411"/>
                        </a:cubicBezTo>
                        <a:cubicBezTo>
                          <a:pt x="313" y="411"/>
                          <a:pt x="313" y="411"/>
                          <a:pt x="313" y="411"/>
                        </a:cubicBezTo>
                        <a:cubicBezTo>
                          <a:pt x="312" y="411"/>
                          <a:pt x="312" y="411"/>
                          <a:pt x="312" y="411"/>
                        </a:cubicBezTo>
                        <a:cubicBezTo>
                          <a:pt x="312" y="411"/>
                          <a:pt x="312" y="411"/>
                          <a:pt x="312" y="411"/>
                        </a:cubicBezTo>
                        <a:cubicBezTo>
                          <a:pt x="312" y="411"/>
                          <a:pt x="312" y="411"/>
                          <a:pt x="312" y="411"/>
                        </a:cubicBezTo>
                        <a:cubicBezTo>
                          <a:pt x="311" y="411"/>
                          <a:pt x="311" y="411"/>
                          <a:pt x="311" y="411"/>
                        </a:cubicBezTo>
                        <a:cubicBezTo>
                          <a:pt x="311" y="411"/>
                          <a:pt x="311" y="411"/>
                          <a:pt x="311" y="411"/>
                        </a:cubicBezTo>
                        <a:cubicBezTo>
                          <a:pt x="311" y="412"/>
                          <a:pt x="311" y="412"/>
                          <a:pt x="311" y="412"/>
                        </a:cubicBezTo>
                        <a:cubicBezTo>
                          <a:pt x="310" y="412"/>
                          <a:pt x="310" y="412"/>
                          <a:pt x="310" y="412"/>
                        </a:cubicBezTo>
                        <a:cubicBezTo>
                          <a:pt x="310" y="412"/>
                          <a:pt x="310" y="412"/>
                          <a:pt x="310" y="412"/>
                        </a:cubicBezTo>
                        <a:cubicBezTo>
                          <a:pt x="310" y="412"/>
                          <a:pt x="310" y="412"/>
                          <a:pt x="310" y="412"/>
                        </a:cubicBezTo>
                        <a:cubicBezTo>
                          <a:pt x="309" y="413"/>
                          <a:pt x="309" y="413"/>
                          <a:pt x="309" y="413"/>
                        </a:cubicBezTo>
                        <a:cubicBezTo>
                          <a:pt x="309" y="413"/>
                          <a:pt x="309" y="413"/>
                          <a:pt x="309" y="413"/>
                        </a:cubicBezTo>
                        <a:cubicBezTo>
                          <a:pt x="309" y="413"/>
                          <a:pt x="309" y="413"/>
                          <a:pt x="309" y="413"/>
                        </a:cubicBezTo>
                        <a:cubicBezTo>
                          <a:pt x="309" y="413"/>
                          <a:pt x="309" y="413"/>
                          <a:pt x="309" y="413"/>
                        </a:cubicBezTo>
                        <a:cubicBezTo>
                          <a:pt x="309" y="413"/>
                          <a:pt x="309" y="413"/>
                          <a:pt x="309" y="413"/>
                        </a:cubicBezTo>
                        <a:cubicBezTo>
                          <a:pt x="309" y="413"/>
                          <a:pt x="309" y="413"/>
                          <a:pt x="309" y="413"/>
                        </a:cubicBezTo>
                        <a:cubicBezTo>
                          <a:pt x="308" y="414"/>
                          <a:pt x="308" y="414"/>
                          <a:pt x="308" y="414"/>
                        </a:cubicBezTo>
                        <a:cubicBezTo>
                          <a:pt x="308" y="414"/>
                          <a:pt x="308" y="414"/>
                          <a:pt x="308" y="414"/>
                        </a:cubicBezTo>
                        <a:cubicBezTo>
                          <a:pt x="308" y="414"/>
                          <a:pt x="308" y="414"/>
                          <a:pt x="308" y="414"/>
                        </a:cubicBezTo>
                        <a:cubicBezTo>
                          <a:pt x="307" y="414"/>
                          <a:pt x="307" y="414"/>
                          <a:pt x="307" y="414"/>
                        </a:cubicBezTo>
                        <a:cubicBezTo>
                          <a:pt x="306" y="414"/>
                          <a:pt x="306" y="414"/>
                          <a:pt x="306" y="414"/>
                        </a:cubicBezTo>
                        <a:cubicBezTo>
                          <a:pt x="306" y="414"/>
                          <a:pt x="306" y="414"/>
                          <a:pt x="306" y="414"/>
                        </a:cubicBezTo>
                        <a:cubicBezTo>
                          <a:pt x="306" y="413"/>
                          <a:pt x="306" y="413"/>
                          <a:pt x="306" y="413"/>
                        </a:cubicBezTo>
                        <a:cubicBezTo>
                          <a:pt x="306" y="413"/>
                          <a:pt x="306" y="413"/>
                          <a:pt x="306" y="413"/>
                        </a:cubicBezTo>
                        <a:cubicBezTo>
                          <a:pt x="306" y="413"/>
                          <a:pt x="306" y="413"/>
                          <a:pt x="306" y="413"/>
                        </a:cubicBezTo>
                        <a:cubicBezTo>
                          <a:pt x="305" y="413"/>
                          <a:pt x="305" y="413"/>
                          <a:pt x="305" y="413"/>
                        </a:cubicBezTo>
                        <a:cubicBezTo>
                          <a:pt x="305" y="413"/>
                          <a:pt x="305" y="413"/>
                          <a:pt x="305" y="413"/>
                        </a:cubicBezTo>
                        <a:cubicBezTo>
                          <a:pt x="305" y="413"/>
                          <a:pt x="305" y="413"/>
                          <a:pt x="305" y="413"/>
                        </a:cubicBezTo>
                        <a:cubicBezTo>
                          <a:pt x="304" y="413"/>
                          <a:pt x="304" y="413"/>
                          <a:pt x="304" y="413"/>
                        </a:cubicBezTo>
                        <a:cubicBezTo>
                          <a:pt x="304" y="413"/>
                          <a:pt x="304" y="413"/>
                          <a:pt x="304" y="413"/>
                        </a:cubicBezTo>
                        <a:cubicBezTo>
                          <a:pt x="303" y="412"/>
                          <a:pt x="303" y="412"/>
                          <a:pt x="303" y="412"/>
                        </a:cubicBezTo>
                        <a:cubicBezTo>
                          <a:pt x="303" y="412"/>
                          <a:pt x="303" y="412"/>
                          <a:pt x="303" y="412"/>
                        </a:cubicBezTo>
                        <a:cubicBezTo>
                          <a:pt x="303" y="412"/>
                          <a:pt x="303" y="412"/>
                          <a:pt x="303" y="412"/>
                        </a:cubicBezTo>
                        <a:cubicBezTo>
                          <a:pt x="303" y="412"/>
                          <a:pt x="303" y="412"/>
                          <a:pt x="303" y="412"/>
                        </a:cubicBezTo>
                        <a:cubicBezTo>
                          <a:pt x="303" y="412"/>
                          <a:pt x="303" y="412"/>
                          <a:pt x="303" y="412"/>
                        </a:cubicBezTo>
                        <a:cubicBezTo>
                          <a:pt x="302" y="412"/>
                          <a:pt x="302" y="412"/>
                          <a:pt x="302" y="412"/>
                        </a:cubicBezTo>
                        <a:cubicBezTo>
                          <a:pt x="302" y="412"/>
                          <a:pt x="302" y="412"/>
                          <a:pt x="302" y="412"/>
                        </a:cubicBezTo>
                        <a:cubicBezTo>
                          <a:pt x="302" y="412"/>
                          <a:pt x="302" y="412"/>
                          <a:pt x="302" y="412"/>
                        </a:cubicBezTo>
                        <a:cubicBezTo>
                          <a:pt x="302" y="411"/>
                          <a:pt x="302" y="411"/>
                          <a:pt x="302" y="411"/>
                        </a:cubicBezTo>
                        <a:cubicBezTo>
                          <a:pt x="302" y="410"/>
                          <a:pt x="302" y="410"/>
                          <a:pt x="302" y="410"/>
                        </a:cubicBezTo>
                        <a:cubicBezTo>
                          <a:pt x="302" y="410"/>
                          <a:pt x="302" y="410"/>
                          <a:pt x="302" y="410"/>
                        </a:cubicBezTo>
                        <a:cubicBezTo>
                          <a:pt x="302" y="410"/>
                          <a:pt x="302" y="410"/>
                          <a:pt x="302" y="410"/>
                        </a:cubicBezTo>
                        <a:cubicBezTo>
                          <a:pt x="301" y="410"/>
                          <a:pt x="301" y="410"/>
                          <a:pt x="301" y="410"/>
                        </a:cubicBezTo>
                        <a:cubicBezTo>
                          <a:pt x="301" y="410"/>
                          <a:pt x="301" y="410"/>
                          <a:pt x="301" y="410"/>
                        </a:cubicBezTo>
                        <a:cubicBezTo>
                          <a:pt x="301" y="410"/>
                          <a:pt x="301" y="410"/>
                          <a:pt x="301" y="410"/>
                        </a:cubicBezTo>
                        <a:cubicBezTo>
                          <a:pt x="301" y="410"/>
                          <a:pt x="301" y="410"/>
                          <a:pt x="301" y="410"/>
                        </a:cubicBezTo>
                        <a:cubicBezTo>
                          <a:pt x="300" y="411"/>
                          <a:pt x="300" y="411"/>
                          <a:pt x="300" y="411"/>
                        </a:cubicBezTo>
                        <a:cubicBezTo>
                          <a:pt x="300" y="411"/>
                          <a:pt x="300" y="411"/>
                          <a:pt x="300" y="411"/>
                        </a:cubicBezTo>
                        <a:cubicBezTo>
                          <a:pt x="300" y="411"/>
                          <a:pt x="300" y="411"/>
                          <a:pt x="300" y="411"/>
                        </a:cubicBezTo>
                        <a:cubicBezTo>
                          <a:pt x="300" y="412"/>
                          <a:pt x="300" y="412"/>
                          <a:pt x="300" y="412"/>
                        </a:cubicBezTo>
                        <a:cubicBezTo>
                          <a:pt x="300" y="413"/>
                          <a:pt x="300" y="413"/>
                          <a:pt x="300" y="413"/>
                        </a:cubicBezTo>
                        <a:cubicBezTo>
                          <a:pt x="300" y="413"/>
                          <a:pt x="300" y="413"/>
                          <a:pt x="300" y="413"/>
                        </a:cubicBezTo>
                        <a:cubicBezTo>
                          <a:pt x="300" y="414"/>
                          <a:pt x="300" y="414"/>
                          <a:pt x="300" y="414"/>
                        </a:cubicBezTo>
                        <a:cubicBezTo>
                          <a:pt x="300" y="415"/>
                          <a:pt x="300" y="415"/>
                          <a:pt x="300" y="415"/>
                        </a:cubicBezTo>
                        <a:cubicBezTo>
                          <a:pt x="300" y="415"/>
                          <a:pt x="300" y="415"/>
                          <a:pt x="300" y="415"/>
                        </a:cubicBezTo>
                        <a:cubicBezTo>
                          <a:pt x="300" y="415"/>
                          <a:pt x="300" y="415"/>
                          <a:pt x="300" y="415"/>
                        </a:cubicBezTo>
                        <a:cubicBezTo>
                          <a:pt x="300" y="415"/>
                          <a:pt x="300" y="415"/>
                          <a:pt x="300" y="415"/>
                        </a:cubicBezTo>
                        <a:cubicBezTo>
                          <a:pt x="299" y="416"/>
                          <a:pt x="299" y="416"/>
                          <a:pt x="299" y="416"/>
                        </a:cubicBezTo>
                        <a:cubicBezTo>
                          <a:pt x="299" y="416"/>
                          <a:pt x="299" y="416"/>
                          <a:pt x="299" y="416"/>
                        </a:cubicBezTo>
                        <a:cubicBezTo>
                          <a:pt x="299" y="416"/>
                          <a:pt x="299" y="416"/>
                          <a:pt x="299" y="416"/>
                        </a:cubicBezTo>
                        <a:cubicBezTo>
                          <a:pt x="299" y="416"/>
                          <a:pt x="299" y="416"/>
                          <a:pt x="299" y="416"/>
                        </a:cubicBezTo>
                        <a:cubicBezTo>
                          <a:pt x="299" y="416"/>
                          <a:pt x="299" y="416"/>
                          <a:pt x="299" y="416"/>
                        </a:cubicBezTo>
                        <a:cubicBezTo>
                          <a:pt x="298" y="417"/>
                          <a:pt x="298" y="417"/>
                          <a:pt x="298" y="417"/>
                        </a:cubicBezTo>
                        <a:cubicBezTo>
                          <a:pt x="298" y="417"/>
                          <a:pt x="298" y="417"/>
                          <a:pt x="298" y="417"/>
                        </a:cubicBezTo>
                        <a:cubicBezTo>
                          <a:pt x="298" y="417"/>
                          <a:pt x="298" y="417"/>
                          <a:pt x="298" y="417"/>
                        </a:cubicBezTo>
                        <a:cubicBezTo>
                          <a:pt x="298" y="417"/>
                          <a:pt x="298" y="417"/>
                          <a:pt x="298" y="417"/>
                        </a:cubicBezTo>
                        <a:cubicBezTo>
                          <a:pt x="297" y="417"/>
                          <a:pt x="297" y="417"/>
                          <a:pt x="297" y="417"/>
                        </a:cubicBezTo>
                        <a:cubicBezTo>
                          <a:pt x="297" y="418"/>
                          <a:pt x="297" y="418"/>
                          <a:pt x="297" y="418"/>
                        </a:cubicBezTo>
                        <a:cubicBezTo>
                          <a:pt x="297" y="418"/>
                          <a:pt x="297" y="418"/>
                          <a:pt x="297" y="418"/>
                        </a:cubicBezTo>
                        <a:cubicBezTo>
                          <a:pt x="297" y="418"/>
                          <a:pt x="297" y="418"/>
                          <a:pt x="297" y="418"/>
                        </a:cubicBezTo>
                        <a:cubicBezTo>
                          <a:pt x="297" y="418"/>
                          <a:pt x="297" y="418"/>
                          <a:pt x="297" y="418"/>
                        </a:cubicBezTo>
                        <a:cubicBezTo>
                          <a:pt x="296" y="419"/>
                          <a:pt x="296" y="419"/>
                          <a:pt x="296" y="419"/>
                        </a:cubicBezTo>
                        <a:cubicBezTo>
                          <a:pt x="296" y="419"/>
                          <a:pt x="296" y="419"/>
                          <a:pt x="296" y="419"/>
                        </a:cubicBezTo>
                        <a:cubicBezTo>
                          <a:pt x="295" y="419"/>
                          <a:pt x="295" y="419"/>
                          <a:pt x="295" y="419"/>
                        </a:cubicBezTo>
                        <a:cubicBezTo>
                          <a:pt x="295" y="419"/>
                          <a:pt x="295" y="419"/>
                          <a:pt x="295" y="419"/>
                        </a:cubicBezTo>
                        <a:cubicBezTo>
                          <a:pt x="295" y="419"/>
                          <a:pt x="295" y="419"/>
                          <a:pt x="295" y="419"/>
                        </a:cubicBezTo>
                        <a:cubicBezTo>
                          <a:pt x="295" y="419"/>
                          <a:pt x="295" y="419"/>
                          <a:pt x="295" y="419"/>
                        </a:cubicBezTo>
                        <a:cubicBezTo>
                          <a:pt x="294" y="420"/>
                          <a:pt x="294" y="420"/>
                          <a:pt x="294" y="420"/>
                        </a:cubicBezTo>
                        <a:cubicBezTo>
                          <a:pt x="294" y="420"/>
                          <a:pt x="294" y="420"/>
                          <a:pt x="294" y="420"/>
                        </a:cubicBezTo>
                        <a:cubicBezTo>
                          <a:pt x="294" y="420"/>
                          <a:pt x="294" y="420"/>
                          <a:pt x="294" y="420"/>
                        </a:cubicBezTo>
                        <a:cubicBezTo>
                          <a:pt x="294" y="420"/>
                          <a:pt x="294" y="420"/>
                          <a:pt x="294" y="420"/>
                        </a:cubicBezTo>
                        <a:cubicBezTo>
                          <a:pt x="294" y="420"/>
                          <a:pt x="294" y="420"/>
                          <a:pt x="294" y="420"/>
                        </a:cubicBezTo>
                        <a:cubicBezTo>
                          <a:pt x="293" y="420"/>
                          <a:pt x="293" y="420"/>
                          <a:pt x="293" y="420"/>
                        </a:cubicBezTo>
                        <a:cubicBezTo>
                          <a:pt x="293" y="420"/>
                          <a:pt x="293" y="420"/>
                          <a:pt x="293" y="420"/>
                        </a:cubicBezTo>
                        <a:cubicBezTo>
                          <a:pt x="293" y="420"/>
                          <a:pt x="293" y="420"/>
                          <a:pt x="293" y="420"/>
                        </a:cubicBezTo>
                        <a:cubicBezTo>
                          <a:pt x="293" y="420"/>
                          <a:pt x="293" y="420"/>
                          <a:pt x="293" y="420"/>
                        </a:cubicBezTo>
                        <a:cubicBezTo>
                          <a:pt x="293" y="420"/>
                          <a:pt x="293" y="420"/>
                          <a:pt x="293" y="420"/>
                        </a:cubicBezTo>
                        <a:cubicBezTo>
                          <a:pt x="293" y="420"/>
                          <a:pt x="293" y="420"/>
                          <a:pt x="293" y="420"/>
                        </a:cubicBezTo>
                        <a:cubicBezTo>
                          <a:pt x="292" y="421"/>
                          <a:pt x="292" y="421"/>
                          <a:pt x="292" y="421"/>
                        </a:cubicBezTo>
                        <a:cubicBezTo>
                          <a:pt x="292" y="421"/>
                          <a:pt x="292" y="421"/>
                          <a:pt x="292" y="421"/>
                        </a:cubicBezTo>
                        <a:cubicBezTo>
                          <a:pt x="292" y="421"/>
                          <a:pt x="292" y="421"/>
                          <a:pt x="292" y="421"/>
                        </a:cubicBezTo>
                        <a:cubicBezTo>
                          <a:pt x="291" y="420"/>
                          <a:pt x="291" y="420"/>
                          <a:pt x="291" y="420"/>
                        </a:cubicBezTo>
                        <a:cubicBezTo>
                          <a:pt x="291" y="420"/>
                          <a:pt x="291" y="420"/>
                          <a:pt x="291" y="420"/>
                        </a:cubicBezTo>
                        <a:cubicBezTo>
                          <a:pt x="290" y="420"/>
                          <a:pt x="290" y="420"/>
                          <a:pt x="290" y="420"/>
                        </a:cubicBezTo>
                        <a:cubicBezTo>
                          <a:pt x="290" y="420"/>
                          <a:pt x="290" y="420"/>
                          <a:pt x="290" y="420"/>
                        </a:cubicBezTo>
                        <a:cubicBezTo>
                          <a:pt x="290" y="420"/>
                          <a:pt x="290" y="420"/>
                          <a:pt x="290" y="420"/>
                        </a:cubicBezTo>
                        <a:cubicBezTo>
                          <a:pt x="290" y="420"/>
                          <a:pt x="290" y="420"/>
                          <a:pt x="290" y="420"/>
                        </a:cubicBezTo>
                        <a:cubicBezTo>
                          <a:pt x="289" y="420"/>
                          <a:pt x="289" y="420"/>
                          <a:pt x="289" y="420"/>
                        </a:cubicBezTo>
                        <a:cubicBezTo>
                          <a:pt x="289" y="420"/>
                          <a:pt x="289" y="420"/>
                          <a:pt x="289" y="420"/>
                        </a:cubicBezTo>
                        <a:cubicBezTo>
                          <a:pt x="289" y="420"/>
                          <a:pt x="289" y="420"/>
                          <a:pt x="289" y="420"/>
                        </a:cubicBezTo>
                        <a:cubicBezTo>
                          <a:pt x="289" y="420"/>
                          <a:pt x="289" y="420"/>
                          <a:pt x="289" y="420"/>
                        </a:cubicBezTo>
                        <a:cubicBezTo>
                          <a:pt x="288" y="420"/>
                          <a:pt x="288" y="420"/>
                          <a:pt x="288" y="420"/>
                        </a:cubicBezTo>
                        <a:cubicBezTo>
                          <a:pt x="288" y="421"/>
                          <a:pt x="288" y="421"/>
                          <a:pt x="288" y="421"/>
                        </a:cubicBezTo>
                        <a:cubicBezTo>
                          <a:pt x="288" y="422"/>
                          <a:pt x="288" y="422"/>
                          <a:pt x="288" y="422"/>
                        </a:cubicBezTo>
                        <a:cubicBezTo>
                          <a:pt x="288" y="422"/>
                          <a:pt x="288" y="422"/>
                          <a:pt x="288" y="422"/>
                        </a:cubicBezTo>
                        <a:cubicBezTo>
                          <a:pt x="287" y="424"/>
                          <a:pt x="287" y="424"/>
                          <a:pt x="287" y="424"/>
                        </a:cubicBezTo>
                        <a:cubicBezTo>
                          <a:pt x="287" y="424"/>
                          <a:pt x="287" y="424"/>
                          <a:pt x="287" y="424"/>
                        </a:cubicBezTo>
                        <a:cubicBezTo>
                          <a:pt x="287" y="424"/>
                          <a:pt x="287" y="424"/>
                          <a:pt x="287" y="424"/>
                        </a:cubicBezTo>
                        <a:cubicBezTo>
                          <a:pt x="286" y="424"/>
                          <a:pt x="286" y="424"/>
                          <a:pt x="286" y="424"/>
                        </a:cubicBezTo>
                        <a:cubicBezTo>
                          <a:pt x="286" y="424"/>
                          <a:pt x="286" y="424"/>
                          <a:pt x="286" y="424"/>
                        </a:cubicBezTo>
                        <a:cubicBezTo>
                          <a:pt x="286" y="424"/>
                          <a:pt x="286" y="424"/>
                          <a:pt x="286" y="424"/>
                        </a:cubicBezTo>
                        <a:cubicBezTo>
                          <a:pt x="285" y="424"/>
                          <a:pt x="285" y="424"/>
                          <a:pt x="285" y="424"/>
                        </a:cubicBezTo>
                        <a:cubicBezTo>
                          <a:pt x="285" y="424"/>
                          <a:pt x="285" y="424"/>
                          <a:pt x="285" y="424"/>
                        </a:cubicBezTo>
                        <a:cubicBezTo>
                          <a:pt x="285" y="424"/>
                          <a:pt x="285" y="424"/>
                          <a:pt x="285" y="424"/>
                        </a:cubicBezTo>
                        <a:cubicBezTo>
                          <a:pt x="285" y="424"/>
                          <a:pt x="285" y="424"/>
                          <a:pt x="285" y="424"/>
                        </a:cubicBezTo>
                        <a:cubicBezTo>
                          <a:pt x="285" y="425"/>
                          <a:pt x="285" y="425"/>
                          <a:pt x="285" y="425"/>
                        </a:cubicBezTo>
                        <a:cubicBezTo>
                          <a:pt x="285" y="425"/>
                          <a:pt x="285" y="425"/>
                          <a:pt x="285" y="425"/>
                        </a:cubicBezTo>
                        <a:cubicBezTo>
                          <a:pt x="285" y="426"/>
                          <a:pt x="285" y="426"/>
                          <a:pt x="285" y="426"/>
                        </a:cubicBezTo>
                        <a:cubicBezTo>
                          <a:pt x="285" y="426"/>
                          <a:pt x="285" y="426"/>
                          <a:pt x="285" y="426"/>
                        </a:cubicBezTo>
                        <a:cubicBezTo>
                          <a:pt x="284" y="427"/>
                          <a:pt x="284" y="427"/>
                          <a:pt x="284" y="427"/>
                        </a:cubicBezTo>
                        <a:cubicBezTo>
                          <a:pt x="284" y="428"/>
                          <a:pt x="284" y="428"/>
                          <a:pt x="284" y="428"/>
                        </a:cubicBezTo>
                        <a:cubicBezTo>
                          <a:pt x="282" y="429"/>
                          <a:pt x="282" y="429"/>
                          <a:pt x="282" y="429"/>
                        </a:cubicBezTo>
                        <a:cubicBezTo>
                          <a:pt x="282" y="430"/>
                          <a:pt x="282" y="430"/>
                          <a:pt x="282" y="430"/>
                        </a:cubicBezTo>
                        <a:cubicBezTo>
                          <a:pt x="281" y="430"/>
                          <a:pt x="281" y="430"/>
                          <a:pt x="281" y="430"/>
                        </a:cubicBezTo>
                        <a:cubicBezTo>
                          <a:pt x="281" y="430"/>
                          <a:pt x="281" y="430"/>
                          <a:pt x="281" y="430"/>
                        </a:cubicBezTo>
                        <a:cubicBezTo>
                          <a:pt x="281" y="431"/>
                          <a:pt x="281" y="431"/>
                          <a:pt x="281" y="431"/>
                        </a:cubicBezTo>
                        <a:cubicBezTo>
                          <a:pt x="281" y="431"/>
                          <a:pt x="281" y="431"/>
                          <a:pt x="281" y="431"/>
                        </a:cubicBezTo>
                        <a:cubicBezTo>
                          <a:pt x="281" y="432"/>
                          <a:pt x="281" y="432"/>
                          <a:pt x="281" y="432"/>
                        </a:cubicBezTo>
                        <a:cubicBezTo>
                          <a:pt x="281" y="432"/>
                          <a:pt x="281" y="432"/>
                          <a:pt x="281" y="432"/>
                        </a:cubicBezTo>
                        <a:cubicBezTo>
                          <a:pt x="281" y="432"/>
                          <a:pt x="281" y="432"/>
                          <a:pt x="281" y="432"/>
                        </a:cubicBezTo>
                        <a:cubicBezTo>
                          <a:pt x="281" y="433"/>
                          <a:pt x="281" y="433"/>
                          <a:pt x="281" y="433"/>
                        </a:cubicBezTo>
                        <a:cubicBezTo>
                          <a:pt x="280" y="433"/>
                          <a:pt x="280" y="433"/>
                          <a:pt x="280" y="433"/>
                        </a:cubicBezTo>
                        <a:cubicBezTo>
                          <a:pt x="280" y="433"/>
                          <a:pt x="280" y="433"/>
                          <a:pt x="280" y="433"/>
                        </a:cubicBezTo>
                        <a:cubicBezTo>
                          <a:pt x="280" y="433"/>
                          <a:pt x="280" y="433"/>
                          <a:pt x="280" y="433"/>
                        </a:cubicBezTo>
                        <a:cubicBezTo>
                          <a:pt x="280" y="433"/>
                          <a:pt x="280" y="433"/>
                          <a:pt x="280" y="433"/>
                        </a:cubicBezTo>
                        <a:cubicBezTo>
                          <a:pt x="280" y="433"/>
                          <a:pt x="280" y="433"/>
                          <a:pt x="280" y="433"/>
                        </a:cubicBezTo>
                        <a:cubicBezTo>
                          <a:pt x="279" y="434"/>
                          <a:pt x="279" y="434"/>
                          <a:pt x="279" y="434"/>
                        </a:cubicBezTo>
                        <a:cubicBezTo>
                          <a:pt x="278" y="435"/>
                          <a:pt x="278" y="435"/>
                          <a:pt x="278" y="435"/>
                        </a:cubicBezTo>
                        <a:cubicBezTo>
                          <a:pt x="278" y="435"/>
                          <a:pt x="278" y="435"/>
                          <a:pt x="278" y="435"/>
                        </a:cubicBezTo>
                        <a:cubicBezTo>
                          <a:pt x="278" y="435"/>
                          <a:pt x="278" y="435"/>
                          <a:pt x="278" y="435"/>
                        </a:cubicBezTo>
                        <a:cubicBezTo>
                          <a:pt x="278" y="435"/>
                          <a:pt x="278" y="435"/>
                          <a:pt x="278" y="435"/>
                        </a:cubicBezTo>
                        <a:cubicBezTo>
                          <a:pt x="277" y="436"/>
                          <a:pt x="277" y="436"/>
                          <a:pt x="277" y="436"/>
                        </a:cubicBezTo>
                        <a:cubicBezTo>
                          <a:pt x="276" y="436"/>
                          <a:pt x="276" y="436"/>
                          <a:pt x="276" y="436"/>
                        </a:cubicBezTo>
                        <a:cubicBezTo>
                          <a:pt x="276" y="437"/>
                          <a:pt x="276" y="437"/>
                          <a:pt x="276" y="437"/>
                        </a:cubicBezTo>
                        <a:cubicBezTo>
                          <a:pt x="276" y="438"/>
                          <a:pt x="276" y="438"/>
                          <a:pt x="276" y="438"/>
                        </a:cubicBezTo>
                        <a:cubicBezTo>
                          <a:pt x="275" y="438"/>
                          <a:pt x="275" y="438"/>
                          <a:pt x="275" y="438"/>
                        </a:cubicBezTo>
                        <a:cubicBezTo>
                          <a:pt x="275" y="439"/>
                          <a:pt x="275" y="439"/>
                          <a:pt x="275" y="439"/>
                        </a:cubicBezTo>
                        <a:cubicBezTo>
                          <a:pt x="275" y="439"/>
                          <a:pt x="275" y="439"/>
                          <a:pt x="275" y="439"/>
                        </a:cubicBezTo>
                        <a:cubicBezTo>
                          <a:pt x="275" y="439"/>
                          <a:pt x="275" y="439"/>
                          <a:pt x="275" y="439"/>
                        </a:cubicBezTo>
                        <a:cubicBezTo>
                          <a:pt x="274" y="440"/>
                          <a:pt x="274" y="440"/>
                          <a:pt x="274" y="440"/>
                        </a:cubicBezTo>
                        <a:cubicBezTo>
                          <a:pt x="274" y="440"/>
                          <a:pt x="274" y="440"/>
                          <a:pt x="274" y="440"/>
                        </a:cubicBezTo>
                        <a:cubicBezTo>
                          <a:pt x="274" y="440"/>
                          <a:pt x="274" y="440"/>
                          <a:pt x="274" y="440"/>
                        </a:cubicBezTo>
                        <a:cubicBezTo>
                          <a:pt x="274" y="440"/>
                          <a:pt x="274" y="440"/>
                          <a:pt x="274" y="440"/>
                        </a:cubicBezTo>
                        <a:cubicBezTo>
                          <a:pt x="274" y="441"/>
                          <a:pt x="274" y="441"/>
                          <a:pt x="274" y="441"/>
                        </a:cubicBezTo>
                        <a:cubicBezTo>
                          <a:pt x="273" y="441"/>
                          <a:pt x="273" y="441"/>
                          <a:pt x="273" y="441"/>
                        </a:cubicBezTo>
                        <a:cubicBezTo>
                          <a:pt x="273" y="441"/>
                          <a:pt x="273" y="441"/>
                          <a:pt x="273" y="441"/>
                        </a:cubicBezTo>
                        <a:cubicBezTo>
                          <a:pt x="272" y="441"/>
                          <a:pt x="272" y="441"/>
                          <a:pt x="272" y="441"/>
                        </a:cubicBezTo>
                        <a:cubicBezTo>
                          <a:pt x="271" y="442"/>
                          <a:pt x="271" y="442"/>
                          <a:pt x="271" y="442"/>
                        </a:cubicBezTo>
                        <a:cubicBezTo>
                          <a:pt x="270" y="442"/>
                          <a:pt x="270" y="442"/>
                          <a:pt x="270" y="442"/>
                        </a:cubicBezTo>
                        <a:cubicBezTo>
                          <a:pt x="269" y="443"/>
                          <a:pt x="269" y="443"/>
                          <a:pt x="269" y="443"/>
                        </a:cubicBezTo>
                        <a:cubicBezTo>
                          <a:pt x="269" y="444"/>
                          <a:pt x="269" y="444"/>
                          <a:pt x="269" y="444"/>
                        </a:cubicBezTo>
                        <a:cubicBezTo>
                          <a:pt x="269" y="444"/>
                          <a:pt x="269" y="444"/>
                          <a:pt x="269" y="444"/>
                        </a:cubicBezTo>
                        <a:cubicBezTo>
                          <a:pt x="269" y="445"/>
                          <a:pt x="269" y="445"/>
                          <a:pt x="269" y="445"/>
                        </a:cubicBezTo>
                        <a:cubicBezTo>
                          <a:pt x="269" y="446"/>
                          <a:pt x="269" y="446"/>
                          <a:pt x="269" y="446"/>
                        </a:cubicBezTo>
                        <a:cubicBezTo>
                          <a:pt x="269" y="446"/>
                          <a:pt x="269" y="446"/>
                          <a:pt x="269" y="446"/>
                        </a:cubicBezTo>
                        <a:cubicBezTo>
                          <a:pt x="269" y="446"/>
                          <a:pt x="269" y="446"/>
                          <a:pt x="269" y="446"/>
                        </a:cubicBezTo>
                        <a:cubicBezTo>
                          <a:pt x="269" y="447"/>
                          <a:pt x="269" y="447"/>
                          <a:pt x="269" y="447"/>
                        </a:cubicBezTo>
                        <a:cubicBezTo>
                          <a:pt x="269" y="447"/>
                          <a:pt x="269" y="447"/>
                          <a:pt x="269" y="447"/>
                        </a:cubicBezTo>
                        <a:cubicBezTo>
                          <a:pt x="270" y="447"/>
                          <a:pt x="270" y="447"/>
                          <a:pt x="270" y="447"/>
                        </a:cubicBezTo>
                        <a:cubicBezTo>
                          <a:pt x="270" y="448"/>
                          <a:pt x="270" y="448"/>
                          <a:pt x="270" y="448"/>
                        </a:cubicBezTo>
                        <a:cubicBezTo>
                          <a:pt x="270" y="449"/>
                          <a:pt x="270" y="449"/>
                          <a:pt x="270" y="449"/>
                        </a:cubicBezTo>
                        <a:cubicBezTo>
                          <a:pt x="270" y="449"/>
                          <a:pt x="270" y="449"/>
                          <a:pt x="270" y="449"/>
                        </a:cubicBezTo>
                        <a:cubicBezTo>
                          <a:pt x="270" y="449"/>
                          <a:pt x="270" y="449"/>
                          <a:pt x="270" y="449"/>
                        </a:cubicBezTo>
                        <a:cubicBezTo>
                          <a:pt x="270" y="449"/>
                          <a:pt x="270" y="449"/>
                          <a:pt x="270" y="449"/>
                        </a:cubicBezTo>
                        <a:cubicBezTo>
                          <a:pt x="270" y="450"/>
                          <a:pt x="270" y="450"/>
                          <a:pt x="270" y="450"/>
                        </a:cubicBezTo>
                        <a:cubicBezTo>
                          <a:pt x="270" y="450"/>
                          <a:pt x="270" y="450"/>
                          <a:pt x="270" y="450"/>
                        </a:cubicBezTo>
                        <a:cubicBezTo>
                          <a:pt x="270" y="450"/>
                          <a:pt x="270" y="450"/>
                          <a:pt x="270" y="450"/>
                        </a:cubicBezTo>
                        <a:cubicBezTo>
                          <a:pt x="270" y="451"/>
                          <a:pt x="270" y="451"/>
                          <a:pt x="270" y="451"/>
                        </a:cubicBezTo>
                        <a:cubicBezTo>
                          <a:pt x="270" y="451"/>
                          <a:pt x="270" y="451"/>
                          <a:pt x="270" y="451"/>
                        </a:cubicBezTo>
                        <a:cubicBezTo>
                          <a:pt x="270" y="451"/>
                          <a:pt x="270" y="451"/>
                          <a:pt x="270" y="451"/>
                        </a:cubicBezTo>
                        <a:cubicBezTo>
                          <a:pt x="270" y="452"/>
                          <a:pt x="270" y="452"/>
                          <a:pt x="270" y="452"/>
                        </a:cubicBezTo>
                        <a:cubicBezTo>
                          <a:pt x="270" y="453"/>
                          <a:pt x="270" y="453"/>
                          <a:pt x="270" y="453"/>
                        </a:cubicBezTo>
                        <a:cubicBezTo>
                          <a:pt x="270" y="453"/>
                          <a:pt x="270" y="453"/>
                          <a:pt x="270" y="453"/>
                        </a:cubicBezTo>
                        <a:cubicBezTo>
                          <a:pt x="270" y="453"/>
                          <a:pt x="270" y="453"/>
                          <a:pt x="270" y="453"/>
                        </a:cubicBezTo>
                        <a:cubicBezTo>
                          <a:pt x="269" y="453"/>
                          <a:pt x="269" y="453"/>
                          <a:pt x="269" y="453"/>
                        </a:cubicBezTo>
                        <a:cubicBezTo>
                          <a:pt x="269" y="454"/>
                          <a:pt x="269" y="454"/>
                          <a:pt x="269" y="454"/>
                        </a:cubicBezTo>
                        <a:cubicBezTo>
                          <a:pt x="268" y="454"/>
                          <a:pt x="268" y="454"/>
                          <a:pt x="268" y="454"/>
                        </a:cubicBezTo>
                        <a:cubicBezTo>
                          <a:pt x="268" y="454"/>
                          <a:pt x="268" y="454"/>
                          <a:pt x="268" y="454"/>
                        </a:cubicBezTo>
                        <a:cubicBezTo>
                          <a:pt x="268" y="454"/>
                          <a:pt x="268" y="454"/>
                          <a:pt x="268" y="454"/>
                        </a:cubicBezTo>
                        <a:cubicBezTo>
                          <a:pt x="268" y="454"/>
                          <a:pt x="268" y="454"/>
                          <a:pt x="268" y="454"/>
                        </a:cubicBezTo>
                        <a:cubicBezTo>
                          <a:pt x="268" y="455"/>
                          <a:pt x="268" y="455"/>
                          <a:pt x="268" y="455"/>
                        </a:cubicBezTo>
                        <a:cubicBezTo>
                          <a:pt x="268" y="455"/>
                          <a:pt x="268" y="455"/>
                          <a:pt x="268" y="455"/>
                        </a:cubicBezTo>
                        <a:cubicBezTo>
                          <a:pt x="268" y="456"/>
                          <a:pt x="268" y="456"/>
                          <a:pt x="268" y="456"/>
                        </a:cubicBezTo>
                        <a:cubicBezTo>
                          <a:pt x="268" y="456"/>
                          <a:pt x="268" y="456"/>
                          <a:pt x="268" y="456"/>
                        </a:cubicBezTo>
                        <a:cubicBezTo>
                          <a:pt x="268" y="456"/>
                          <a:pt x="268" y="456"/>
                          <a:pt x="268" y="456"/>
                        </a:cubicBezTo>
                        <a:cubicBezTo>
                          <a:pt x="268" y="457"/>
                          <a:pt x="268" y="457"/>
                          <a:pt x="268" y="457"/>
                        </a:cubicBezTo>
                        <a:cubicBezTo>
                          <a:pt x="267" y="457"/>
                          <a:pt x="267" y="457"/>
                          <a:pt x="267" y="457"/>
                        </a:cubicBezTo>
                        <a:cubicBezTo>
                          <a:pt x="267" y="457"/>
                          <a:pt x="267" y="457"/>
                          <a:pt x="267" y="457"/>
                        </a:cubicBezTo>
                        <a:cubicBezTo>
                          <a:pt x="267" y="457"/>
                          <a:pt x="267" y="457"/>
                          <a:pt x="267" y="457"/>
                        </a:cubicBezTo>
                        <a:cubicBezTo>
                          <a:pt x="267" y="457"/>
                          <a:pt x="267" y="457"/>
                          <a:pt x="267" y="457"/>
                        </a:cubicBezTo>
                        <a:cubicBezTo>
                          <a:pt x="267" y="457"/>
                          <a:pt x="267" y="457"/>
                          <a:pt x="267" y="457"/>
                        </a:cubicBezTo>
                        <a:cubicBezTo>
                          <a:pt x="267" y="458"/>
                          <a:pt x="267" y="458"/>
                          <a:pt x="267" y="458"/>
                        </a:cubicBezTo>
                        <a:cubicBezTo>
                          <a:pt x="267" y="458"/>
                          <a:pt x="267" y="458"/>
                          <a:pt x="267" y="458"/>
                        </a:cubicBezTo>
                        <a:cubicBezTo>
                          <a:pt x="266" y="459"/>
                          <a:pt x="266" y="459"/>
                          <a:pt x="266" y="459"/>
                        </a:cubicBezTo>
                        <a:cubicBezTo>
                          <a:pt x="266" y="459"/>
                          <a:pt x="266" y="459"/>
                          <a:pt x="266" y="459"/>
                        </a:cubicBezTo>
                        <a:cubicBezTo>
                          <a:pt x="266" y="459"/>
                          <a:pt x="266" y="459"/>
                          <a:pt x="266" y="459"/>
                        </a:cubicBezTo>
                        <a:cubicBezTo>
                          <a:pt x="265" y="459"/>
                          <a:pt x="265" y="459"/>
                          <a:pt x="265" y="459"/>
                        </a:cubicBezTo>
                        <a:cubicBezTo>
                          <a:pt x="265" y="459"/>
                          <a:pt x="265" y="459"/>
                          <a:pt x="265" y="459"/>
                        </a:cubicBezTo>
                        <a:cubicBezTo>
                          <a:pt x="265" y="460"/>
                          <a:pt x="265" y="460"/>
                          <a:pt x="265" y="460"/>
                        </a:cubicBezTo>
                        <a:cubicBezTo>
                          <a:pt x="265" y="460"/>
                          <a:pt x="265" y="460"/>
                          <a:pt x="265" y="460"/>
                        </a:cubicBezTo>
                        <a:cubicBezTo>
                          <a:pt x="265" y="460"/>
                          <a:pt x="265" y="460"/>
                          <a:pt x="265" y="460"/>
                        </a:cubicBezTo>
                        <a:cubicBezTo>
                          <a:pt x="264" y="460"/>
                          <a:pt x="264" y="460"/>
                          <a:pt x="264" y="460"/>
                        </a:cubicBezTo>
                        <a:cubicBezTo>
                          <a:pt x="264" y="460"/>
                          <a:pt x="264" y="460"/>
                          <a:pt x="264" y="460"/>
                        </a:cubicBezTo>
                        <a:cubicBezTo>
                          <a:pt x="263" y="460"/>
                          <a:pt x="263" y="460"/>
                          <a:pt x="263" y="460"/>
                        </a:cubicBezTo>
                        <a:cubicBezTo>
                          <a:pt x="263" y="460"/>
                          <a:pt x="263" y="460"/>
                          <a:pt x="263" y="460"/>
                        </a:cubicBezTo>
                        <a:cubicBezTo>
                          <a:pt x="263" y="460"/>
                          <a:pt x="263" y="460"/>
                          <a:pt x="263" y="460"/>
                        </a:cubicBezTo>
                        <a:cubicBezTo>
                          <a:pt x="263" y="460"/>
                          <a:pt x="263" y="460"/>
                          <a:pt x="263" y="460"/>
                        </a:cubicBezTo>
                        <a:cubicBezTo>
                          <a:pt x="262" y="459"/>
                          <a:pt x="262" y="459"/>
                          <a:pt x="262" y="459"/>
                        </a:cubicBezTo>
                        <a:cubicBezTo>
                          <a:pt x="262" y="459"/>
                          <a:pt x="262" y="459"/>
                          <a:pt x="262" y="459"/>
                        </a:cubicBezTo>
                        <a:cubicBezTo>
                          <a:pt x="261" y="459"/>
                          <a:pt x="261" y="459"/>
                          <a:pt x="261" y="459"/>
                        </a:cubicBezTo>
                        <a:cubicBezTo>
                          <a:pt x="261" y="459"/>
                          <a:pt x="261" y="459"/>
                          <a:pt x="261" y="459"/>
                        </a:cubicBezTo>
                        <a:cubicBezTo>
                          <a:pt x="261" y="459"/>
                          <a:pt x="261" y="459"/>
                          <a:pt x="261" y="459"/>
                        </a:cubicBezTo>
                        <a:cubicBezTo>
                          <a:pt x="260" y="458"/>
                          <a:pt x="260" y="458"/>
                          <a:pt x="260" y="458"/>
                        </a:cubicBezTo>
                        <a:cubicBezTo>
                          <a:pt x="260" y="458"/>
                          <a:pt x="260" y="458"/>
                          <a:pt x="260" y="458"/>
                        </a:cubicBezTo>
                        <a:cubicBezTo>
                          <a:pt x="260" y="458"/>
                          <a:pt x="260" y="458"/>
                          <a:pt x="260" y="458"/>
                        </a:cubicBezTo>
                        <a:cubicBezTo>
                          <a:pt x="259" y="458"/>
                          <a:pt x="259" y="458"/>
                          <a:pt x="259" y="458"/>
                        </a:cubicBezTo>
                        <a:cubicBezTo>
                          <a:pt x="259" y="458"/>
                          <a:pt x="259" y="458"/>
                          <a:pt x="259" y="458"/>
                        </a:cubicBezTo>
                        <a:cubicBezTo>
                          <a:pt x="258" y="458"/>
                          <a:pt x="258" y="458"/>
                          <a:pt x="258" y="458"/>
                        </a:cubicBezTo>
                        <a:cubicBezTo>
                          <a:pt x="258" y="458"/>
                          <a:pt x="258" y="458"/>
                          <a:pt x="258" y="458"/>
                        </a:cubicBezTo>
                        <a:cubicBezTo>
                          <a:pt x="257" y="458"/>
                          <a:pt x="257" y="458"/>
                          <a:pt x="257" y="458"/>
                        </a:cubicBezTo>
                        <a:cubicBezTo>
                          <a:pt x="257" y="458"/>
                          <a:pt x="257" y="458"/>
                          <a:pt x="257" y="458"/>
                        </a:cubicBezTo>
                        <a:cubicBezTo>
                          <a:pt x="257" y="458"/>
                          <a:pt x="257" y="458"/>
                          <a:pt x="257" y="458"/>
                        </a:cubicBezTo>
                        <a:cubicBezTo>
                          <a:pt x="255" y="458"/>
                          <a:pt x="255" y="458"/>
                          <a:pt x="255" y="458"/>
                        </a:cubicBezTo>
                        <a:cubicBezTo>
                          <a:pt x="255" y="458"/>
                          <a:pt x="255" y="458"/>
                          <a:pt x="255" y="458"/>
                        </a:cubicBezTo>
                        <a:cubicBezTo>
                          <a:pt x="255" y="458"/>
                          <a:pt x="255" y="458"/>
                          <a:pt x="255" y="458"/>
                        </a:cubicBezTo>
                        <a:cubicBezTo>
                          <a:pt x="254" y="458"/>
                          <a:pt x="254" y="458"/>
                          <a:pt x="254" y="458"/>
                        </a:cubicBezTo>
                        <a:cubicBezTo>
                          <a:pt x="254" y="458"/>
                          <a:pt x="254" y="458"/>
                          <a:pt x="254" y="458"/>
                        </a:cubicBezTo>
                        <a:cubicBezTo>
                          <a:pt x="253" y="459"/>
                          <a:pt x="253" y="459"/>
                          <a:pt x="253" y="459"/>
                        </a:cubicBezTo>
                        <a:cubicBezTo>
                          <a:pt x="252" y="459"/>
                          <a:pt x="252" y="459"/>
                          <a:pt x="252" y="459"/>
                        </a:cubicBezTo>
                        <a:cubicBezTo>
                          <a:pt x="252" y="459"/>
                          <a:pt x="252" y="459"/>
                          <a:pt x="252" y="459"/>
                        </a:cubicBezTo>
                        <a:cubicBezTo>
                          <a:pt x="252" y="459"/>
                          <a:pt x="252" y="459"/>
                          <a:pt x="252" y="459"/>
                        </a:cubicBezTo>
                        <a:cubicBezTo>
                          <a:pt x="252" y="459"/>
                          <a:pt x="252" y="459"/>
                          <a:pt x="252" y="459"/>
                        </a:cubicBezTo>
                        <a:cubicBezTo>
                          <a:pt x="252" y="460"/>
                          <a:pt x="252" y="460"/>
                          <a:pt x="252" y="460"/>
                        </a:cubicBezTo>
                        <a:cubicBezTo>
                          <a:pt x="252" y="460"/>
                          <a:pt x="252" y="460"/>
                          <a:pt x="252" y="460"/>
                        </a:cubicBezTo>
                        <a:cubicBezTo>
                          <a:pt x="252" y="460"/>
                          <a:pt x="252" y="460"/>
                          <a:pt x="252" y="460"/>
                        </a:cubicBezTo>
                        <a:cubicBezTo>
                          <a:pt x="252" y="460"/>
                          <a:pt x="252" y="460"/>
                          <a:pt x="252" y="460"/>
                        </a:cubicBezTo>
                        <a:cubicBezTo>
                          <a:pt x="252" y="460"/>
                          <a:pt x="252" y="460"/>
                          <a:pt x="252" y="460"/>
                        </a:cubicBezTo>
                        <a:cubicBezTo>
                          <a:pt x="252" y="460"/>
                          <a:pt x="252" y="460"/>
                          <a:pt x="252" y="460"/>
                        </a:cubicBezTo>
                        <a:cubicBezTo>
                          <a:pt x="251" y="461"/>
                          <a:pt x="251" y="461"/>
                          <a:pt x="251" y="461"/>
                        </a:cubicBezTo>
                        <a:cubicBezTo>
                          <a:pt x="251" y="460"/>
                          <a:pt x="251" y="460"/>
                          <a:pt x="251" y="460"/>
                        </a:cubicBezTo>
                        <a:cubicBezTo>
                          <a:pt x="251" y="460"/>
                          <a:pt x="251" y="460"/>
                          <a:pt x="251" y="460"/>
                        </a:cubicBezTo>
                        <a:cubicBezTo>
                          <a:pt x="250" y="460"/>
                          <a:pt x="250" y="460"/>
                          <a:pt x="250" y="460"/>
                        </a:cubicBezTo>
                        <a:cubicBezTo>
                          <a:pt x="250" y="460"/>
                          <a:pt x="250" y="460"/>
                          <a:pt x="250" y="460"/>
                        </a:cubicBezTo>
                        <a:cubicBezTo>
                          <a:pt x="250" y="460"/>
                          <a:pt x="250" y="460"/>
                          <a:pt x="250" y="460"/>
                        </a:cubicBezTo>
                        <a:cubicBezTo>
                          <a:pt x="249" y="460"/>
                          <a:pt x="249" y="460"/>
                          <a:pt x="249" y="460"/>
                        </a:cubicBezTo>
                        <a:cubicBezTo>
                          <a:pt x="249" y="460"/>
                          <a:pt x="249" y="460"/>
                          <a:pt x="249" y="460"/>
                        </a:cubicBezTo>
                        <a:cubicBezTo>
                          <a:pt x="248" y="460"/>
                          <a:pt x="248" y="460"/>
                          <a:pt x="248" y="460"/>
                        </a:cubicBezTo>
                        <a:cubicBezTo>
                          <a:pt x="248" y="460"/>
                          <a:pt x="248" y="460"/>
                          <a:pt x="248" y="460"/>
                        </a:cubicBezTo>
                        <a:cubicBezTo>
                          <a:pt x="248" y="460"/>
                          <a:pt x="248" y="460"/>
                          <a:pt x="248" y="460"/>
                        </a:cubicBezTo>
                        <a:cubicBezTo>
                          <a:pt x="248" y="460"/>
                          <a:pt x="248" y="460"/>
                          <a:pt x="248" y="460"/>
                        </a:cubicBezTo>
                        <a:cubicBezTo>
                          <a:pt x="246" y="461"/>
                          <a:pt x="246" y="461"/>
                          <a:pt x="246" y="461"/>
                        </a:cubicBezTo>
                        <a:cubicBezTo>
                          <a:pt x="246" y="461"/>
                          <a:pt x="246" y="461"/>
                          <a:pt x="246" y="461"/>
                        </a:cubicBezTo>
                        <a:cubicBezTo>
                          <a:pt x="245" y="462"/>
                          <a:pt x="245" y="462"/>
                          <a:pt x="245" y="462"/>
                        </a:cubicBezTo>
                        <a:cubicBezTo>
                          <a:pt x="244" y="462"/>
                          <a:pt x="244" y="462"/>
                          <a:pt x="244" y="462"/>
                        </a:cubicBezTo>
                        <a:cubicBezTo>
                          <a:pt x="244" y="463"/>
                          <a:pt x="244" y="463"/>
                          <a:pt x="244" y="463"/>
                        </a:cubicBezTo>
                        <a:cubicBezTo>
                          <a:pt x="244" y="463"/>
                          <a:pt x="244" y="463"/>
                          <a:pt x="244" y="463"/>
                        </a:cubicBezTo>
                        <a:cubicBezTo>
                          <a:pt x="244" y="463"/>
                          <a:pt x="244" y="463"/>
                          <a:pt x="244" y="463"/>
                        </a:cubicBezTo>
                        <a:cubicBezTo>
                          <a:pt x="244" y="463"/>
                          <a:pt x="244" y="463"/>
                          <a:pt x="244" y="463"/>
                        </a:cubicBezTo>
                        <a:cubicBezTo>
                          <a:pt x="243" y="464"/>
                          <a:pt x="243" y="464"/>
                          <a:pt x="243" y="464"/>
                        </a:cubicBezTo>
                        <a:cubicBezTo>
                          <a:pt x="243" y="465"/>
                          <a:pt x="243" y="465"/>
                          <a:pt x="243" y="465"/>
                        </a:cubicBezTo>
                        <a:cubicBezTo>
                          <a:pt x="242" y="465"/>
                          <a:pt x="242" y="465"/>
                          <a:pt x="242" y="465"/>
                        </a:cubicBezTo>
                        <a:cubicBezTo>
                          <a:pt x="242" y="466"/>
                          <a:pt x="242" y="466"/>
                          <a:pt x="242" y="466"/>
                        </a:cubicBezTo>
                        <a:cubicBezTo>
                          <a:pt x="242" y="466"/>
                          <a:pt x="242" y="466"/>
                          <a:pt x="242" y="466"/>
                        </a:cubicBezTo>
                        <a:cubicBezTo>
                          <a:pt x="241" y="466"/>
                          <a:pt x="241" y="466"/>
                          <a:pt x="241" y="466"/>
                        </a:cubicBezTo>
                        <a:cubicBezTo>
                          <a:pt x="241" y="467"/>
                          <a:pt x="241" y="467"/>
                          <a:pt x="241" y="467"/>
                        </a:cubicBezTo>
                        <a:cubicBezTo>
                          <a:pt x="241" y="467"/>
                          <a:pt x="241" y="467"/>
                          <a:pt x="241" y="467"/>
                        </a:cubicBezTo>
                        <a:cubicBezTo>
                          <a:pt x="240" y="467"/>
                          <a:pt x="240" y="467"/>
                          <a:pt x="240" y="467"/>
                        </a:cubicBezTo>
                        <a:cubicBezTo>
                          <a:pt x="239" y="467"/>
                          <a:pt x="239" y="467"/>
                          <a:pt x="239" y="467"/>
                        </a:cubicBezTo>
                        <a:cubicBezTo>
                          <a:pt x="239" y="467"/>
                          <a:pt x="239" y="467"/>
                          <a:pt x="239" y="467"/>
                        </a:cubicBezTo>
                        <a:cubicBezTo>
                          <a:pt x="239" y="467"/>
                          <a:pt x="239" y="467"/>
                          <a:pt x="239" y="467"/>
                        </a:cubicBezTo>
                        <a:cubicBezTo>
                          <a:pt x="239" y="468"/>
                          <a:pt x="239" y="468"/>
                          <a:pt x="239" y="468"/>
                        </a:cubicBezTo>
                        <a:cubicBezTo>
                          <a:pt x="238" y="468"/>
                          <a:pt x="238" y="468"/>
                          <a:pt x="238" y="468"/>
                        </a:cubicBezTo>
                        <a:cubicBezTo>
                          <a:pt x="238" y="469"/>
                          <a:pt x="238" y="469"/>
                          <a:pt x="238" y="469"/>
                        </a:cubicBezTo>
                        <a:cubicBezTo>
                          <a:pt x="238" y="469"/>
                          <a:pt x="238" y="469"/>
                          <a:pt x="238" y="469"/>
                        </a:cubicBezTo>
                        <a:cubicBezTo>
                          <a:pt x="238" y="469"/>
                          <a:pt x="238" y="469"/>
                          <a:pt x="238" y="469"/>
                        </a:cubicBezTo>
                        <a:cubicBezTo>
                          <a:pt x="238" y="469"/>
                          <a:pt x="238" y="469"/>
                          <a:pt x="238" y="469"/>
                        </a:cubicBezTo>
                        <a:cubicBezTo>
                          <a:pt x="238" y="469"/>
                          <a:pt x="238" y="469"/>
                          <a:pt x="238" y="469"/>
                        </a:cubicBezTo>
                        <a:cubicBezTo>
                          <a:pt x="237" y="469"/>
                          <a:pt x="237" y="469"/>
                          <a:pt x="237" y="469"/>
                        </a:cubicBezTo>
                        <a:cubicBezTo>
                          <a:pt x="237" y="470"/>
                          <a:pt x="237" y="470"/>
                          <a:pt x="237" y="470"/>
                        </a:cubicBezTo>
                        <a:cubicBezTo>
                          <a:pt x="236" y="470"/>
                          <a:pt x="236" y="470"/>
                          <a:pt x="236" y="470"/>
                        </a:cubicBezTo>
                        <a:cubicBezTo>
                          <a:pt x="235" y="471"/>
                          <a:pt x="235" y="471"/>
                          <a:pt x="235" y="471"/>
                        </a:cubicBezTo>
                        <a:cubicBezTo>
                          <a:pt x="235" y="472"/>
                          <a:pt x="235" y="472"/>
                          <a:pt x="235" y="472"/>
                        </a:cubicBezTo>
                        <a:cubicBezTo>
                          <a:pt x="235" y="472"/>
                          <a:pt x="235" y="472"/>
                          <a:pt x="235" y="472"/>
                        </a:cubicBezTo>
                        <a:cubicBezTo>
                          <a:pt x="235" y="473"/>
                          <a:pt x="235" y="473"/>
                          <a:pt x="235" y="473"/>
                        </a:cubicBezTo>
                        <a:cubicBezTo>
                          <a:pt x="234" y="474"/>
                          <a:pt x="234" y="474"/>
                          <a:pt x="234" y="474"/>
                        </a:cubicBezTo>
                        <a:cubicBezTo>
                          <a:pt x="234" y="474"/>
                          <a:pt x="234" y="474"/>
                          <a:pt x="234" y="474"/>
                        </a:cubicBezTo>
                        <a:cubicBezTo>
                          <a:pt x="234" y="475"/>
                          <a:pt x="234" y="475"/>
                          <a:pt x="234" y="475"/>
                        </a:cubicBezTo>
                        <a:cubicBezTo>
                          <a:pt x="234" y="475"/>
                          <a:pt x="234" y="475"/>
                          <a:pt x="234" y="475"/>
                        </a:cubicBezTo>
                        <a:cubicBezTo>
                          <a:pt x="233" y="475"/>
                          <a:pt x="233" y="475"/>
                          <a:pt x="233" y="475"/>
                        </a:cubicBezTo>
                        <a:cubicBezTo>
                          <a:pt x="233" y="475"/>
                          <a:pt x="233" y="475"/>
                          <a:pt x="233" y="475"/>
                        </a:cubicBezTo>
                        <a:cubicBezTo>
                          <a:pt x="232" y="475"/>
                          <a:pt x="232" y="475"/>
                          <a:pt x="232" y="475"/>
                        </a:cubicBezTo>
                        <a:cubicBezTo>
                          <a:pt x="232" y="475"/>
                          <a:pt x="232" y="475"/>
                          <a:pt x="232" y="475"/>
                        </a:cubicBezTo>
                        <a:cubicBezTo>
                          <a:pt x="232" y="475"/>
                          <a:pt x="232" y="475"/>
                          <a:pt x="232" y="475"/>
                        </a:cubicBezTo>
                        <a:cubicBezTo>
                          <a:pt x="231" y="475"/>
                          <a:pt x="231" y="475"/>
                          <a:pt x="231" y="475"/>
                        </a:cubicBezTo>
                        <a:cubicBezTo>
                          <a:pt x="231" y="475"/>
                          <a:pt x="231" y="475"/>
                          <a:pt x="231" y="475"/>
                        </a:cubicBezTo>
                        <a:cubicBezTo>
                          <a:pt x="231" y="475"/>
                          <a:pt x="231" y="475"/>
                          <a:pt x="231" y="475"/>
                        </a:cubicBezTo>
                        <a:cubicBezTo>
                          <a:pt x="231" y="476"/>
                          <a:pt x="231" y="476"/>
                          <a:pt x="231" y="476"/>
                        </a:cubicBezTo>
                        <a:cubicBezTo>
                          <a:pt x="231" y="477"/>
                          <a:pt x="231" y="477"/>
                          <a:pt x="231" y="477"/>
                        </a:cubicBezTo>
                        <a:cubicBezTo>
                          <a:pt x="230" y="477"/>
                          <a:pt x="230" y="477"/>
                          <a:pt x="230" y="477"/>
                        </a:cubicBezTo>
                        <a:cubicBezTo>
                          <a:pt x="230" y="478"/>
                          <a:pt x="230" y="478"/>
                          <a:pt x="230" y="478"/>
                        </a:cubicBezTo>
                        <a:cubicBezTo>
                          <a:pt x="230" y="478"/>
                          <a:pt x="230" y="478"/>
                          <a:pt x="230" y="478"/>
                        </a:cubicBezTo>
                        <a:cubicBezTo>
                          <a:pt x="229" y="478"/>
                          <a:pt x="229" y="478"/>
                          <a:pt x="229" y="478"/>
                        </a:cubicBezTo>
                        <a:cubicBezTo>
                          <a:pt x="229" y="478"/>
                          <a:pt x="229" y="478"/>
                          <a:pt x="229" y="478"/>
                        </a:cubicBezTo>
                        <a:cubicBezTo>
                          <a:pt x="229" y="480"/>
                          <a:pt x="229" y="480"/>
                          <a:pt x="229" y="480"/>
                        </a:cubicBezTo>
                        <a:cubicBezTo>
                          <a:pt x="228" y="480"/>
                          <a:pt x="228" y="480"/>
                          <a:pt x="228" y="480"/>
                        </a:cubicBezTo>
                        <a:cubicBezTo>
                          <a:pt x="228" y="481"/>
                          <a:pt x="228" y="481"/>
                          <a:pt x="228" y="481"/>
                        </a:cubicBezTo>
                        <a:cubicBezTo>
                          <a:pt x="227" y="482"/>
                          <a:pt x="227" y="482"/>
                          <a:pt x="227" y="482"/>
                        </a:cubicBezTo>
                        <a:cubicBezTo>
                          <a:pt x="227" y="483"/>
                          <a:pt x="227" y="483"/>
                          <a:pt x="227" y="483"/>
                        </a:cubicBezTo>
                        <a:cubicBezTo>
                          <a:pt x="227" y="483"/>
                          <a:pt x="227" y="483"/>
                          <a:pt x="227" y="483"/>
                        </a:cubicBezTo>
                        <a:cubicBezTo>
                          <a:pt x="227" y="484"/>
                          <a:pt x="227" y="484"/>
                          <a:pt x="227" y="484"/>
                        </a:cubicBezTo>
                        <a:cubicBezTo>
                          <a:pt x="227" y="485"/>
                          <a:pt x="227" y="485"/>
                          <a:pt x="227" y="485"/>
                        </a:cubicBezTo>
                        <a:cubicBezTo>
                          <a:pt x="228" y="486"/>
                          <a:pt x="228" y="486"/>
                          <a:pt x="228" y="486"/>
                        </a:cubicBezTo>
                        <a:cubicBezTo>
                          <a:pt x="228" y="486"/>
                          <a:pt x="228" y="486"/>
                          <a:pt x="228" y="486"/>
                        </a:cubicBezTo>
                        <a:cubicBezTo>
                          <a:pt x="228" y="486"/>
                          <a:pt x="228" y="486"/>
                          <a:pt x="228" y="486"/>
                        </a:cubicBezTo>
                        <a:cubicBezTo>
                          <a:pt x="229" y="486"/>
                          <a:pt x="229" y="486"/>
                          <a:pt x="229" y="486"/>
                        </a:cubicBezTo>
                        <a:cubicBezTo>
                          <a:pt x="230" y="487"/>
                          <a:pt x="230" y="487"/>
                          <a:pt x="230" y="487"/>
                        </a:cubicBezTo>
                        <a:cubicBezTo>
                          <a:pt x="230" y="487"/>
                          <a:pt x="230" y="487"/>
                          <a:pt x="230" y="487"/>
                        </a:cubicBezTo>
                        <a:cubicBezTo>
                          <a:pt x="230" y="487"/>
                          <a:pt x="230" y="487"/>
                          <a:pt x="230" y="487"/>
                        </a:cubicBezTo>
                        <a:cubicBezTo>
                          <a:pt x="230" y="487"/>
                          <a:pt x="230" y="487"/>
                          <a:pt x="230" y="487"/>
                        </a:cubicBezTo>
                        <a:cubicBezTo>
                          <a:pt x="231" y="487"/>
                          <a:pt x="231" y="487"/>
                          <a:pt x="231" y="487"/>
                        </a:cubicBezTo>
                        <a:cubicBezTo>
                          <a:pt x="231" y="487"/>
                          <a:pt x="231" y="487"/>
                          <a:pt x="231" y="487"/>
                        </a:cubicBezTo>
                        <a:cubicBezTo>
                          <a:pt x="230" y="487"/>
                          <a:pt x="230" y="487"/>
                          <a:pt x="230" y="487"/>
                        </a:cubicBezTo>
                        <a:cubicBezTo>
                          <a:pt x="230" y="487"/>
                          <a:pt x="230" y="487"/>
                          <a:pt x="230" y="487"/>
                        </a:cubicBezTo>
                        <a:cubicBezTo>
                          <a:pt x="230" y="488"/>
                          <a:pt x="230" y="488"/>
                          <a:pt x="230" y="488"/>
                        </a:cubicBezTo>
                        <a:cubicBezTo>
                          <a:pt x="230" y="488"/>
                          <a:pt x="230" y="488"/>
                          <a:pt x="230" y="488"/>
                        </a:cubicBezTo>
                        <a:cubicBezTo>
                          <a:pt x="229" y="488"/>
                          <a:pt x="229" y="488"/>
                          <a:pt x="229" y="488"/>
                        </a:cubicBezTo>
                        <a:cubicBezTo>
                          <a:pt x="229" y="489"/>
                          <a:pt x="229" y="489"/>
                          <a:pt x="229" y="489"/>
                        </a:cubicBezTo>
                        <a:cubicBezTo>
                          <a:pt x="228" y="490"/>
                          <a:pt x="228" y="490"/>
                          <a:pt x="228" y="490"/>
                        </a:cubicBezTo>
                        <a:cubicBezTo>
                          <a:pt x="228" y="490"/>
                          <a:pt x="228" y="490"/>
                          <a:pt x="228" y="490"/>
                        </a:cubicBezTo>
                        <a:cubicBezTo>
                          <a:pt x="227" y="490"/>
                          <a:pt x="227" y="490"/>
                          <a:pt x="227" y="490"/>
                        </a:cubicBezTo>
                        <a:cubicBezTo>
                          <a:pt x="226" y="491"/>
                          <a:pt x="226" y="491"/>
                          <a:pt x="226" y="491"/>
                        </a:cubicBezTo>
                        <a:cubicBezTo>
                          <a:pt x="225" y="491"/>
                          <a:pt x="225" y="491"/>
                          <a:pt x="225" y="491"/>
                        </a:cubicBezTo>
                        <a:cubicBezTo>
                          <a:pt x="225" y="491"/>
                          <a:pt x="225" y="491"/>
                          <a:pt x="225" y="491"/>
                        </a:cubicBezTo>
                        <a:cubicBezTo>
                          <a:pt x="225" y="492"/>
                          <a:pt x="225" y="492"/>
                          <a:pt x="225" y="492"/>
                        </a:cubicBezTo>
                        <a:cubicBezTo>
                          <a:pt x="225" y="492"/>
                          <a:pt x="225" y="492"/>
                          <a:pt x="225" y="492"/>
                        </a:cubicBezTo>
                        <a:cubicBezTo>
                          <a:pt x="224" y="491"/>
                          <a:pt x="224" y="491"/>
                          <a:pt x="224" y="491"/>
                        </a:cubicBezTo>
                        <a:cubicBezTo>
                          <a:pt x="224" y="491"/>
                          <a:pt x="224" y="491"/>
                          <a:pt x="224" y="491"/>
                        </a:cubicBezTo>
                        <a:cubicBezTo>
                          <a:pt x="223" y="491"/>
                          <a:pt x="223" y="491"/>
                          <a:pt x="223" y="491"/>
                        </a:cubicBezTo>
                        <a:cubicBezTo>
                          <a:pt x="223" y="491"/>
                          <a:pt x="223" y="491"/>
                          <a:pt x="223" y="491"/>
                        </a:cubicBezTo>
                        <a:cubicBezTo>
                          <a:pt x="223" y="491"/>
                          <a:pt x="223" y="491"/>
                          <a:pt x="223" y="491"/>
                        </a:cubicBezTo>
                        <a:cubicBezTo>
                          <a:pt x="222" y="491"/>
                          <a:pt x="222" y="491"/>
                          <a:pt x="222" y="491"/>
                        </a:cubicBezTo>
                        <a:cubicBezTo>
                          <a:pt x="222" y="491"/>
                          <a:pt x="222" y="491"/>
                          <a:pt x="222" y="491"/>
                        </a:cubicBezTo>
                        <a:cubicBezTo>
                          <a:pt x="222" y="490"/>
                          <a:pt x="222" y="490"/>
                          <a:pt x="222" y="490"/>
                        </a:cubicBezTo>
                        <a:cubicBezTo>
                          <a:pt x="221" y="490"/>
                          <a:pt x="221" y="490"/>
                          <a:pt x="221" y="490"/>
                        </a:cubicBezTo>
                        <a:cubicBezTo>
                          <a:pt x="221" y="490"/>
                          <a:pt x="221" y="490"/>
                          <a:pt x="221" y="490"/>
                        </a:cubicBezTo>
                        <a:cubicBezTo>
                          <a:pt x="221" y="490"/>
                          <a:pt x="221" y="490"/>
                          <a:pt x="221" y="490"/>
                        </a:cubicBezTo>
                        <a:cubicBezTo>
                          <a:pt x="220" y="491"/>
                          <a:pt x="220" y="491"/>
                          <a:pt x="220" y="491"/>
                        </a:cubicBezTo>
                        <a:cubicBezTo>
                          <a:pt x="220" y="491"/>
                          <a:pt x="220" y="491"/>
                          <a:pt x="220" y="491"/>
                        </a:cubicBezTo>
                        <a:cubicBezTo>
                          <a:pt x="219" y="491"/>
                          <a:pt x="219" y="491"/>
                          <a:pt x="219" y="491"/>
                        </a:cubicBezTo>
                        <a:cubicBezTo>
                          <a:pt x="219" y="491"/>
                          <a:pt x="219" y="491"/>
                          <a:pt x="219" y="491"/>
                        </a:cubicBezTo>
                        <a:cubicBezTo>
                          <a:pt x="218" y="491"/>
                          <a:pt x="218" y="491"/>
                          <a:pt x="218" y="491"/>
                        </a:cubicBezTo>
                        <a:cubicBezTo>
                          <a:pt x="218" y="491"/>
                          <a:pt x="218" y="491"/>
                          <a:pt x="218" y="491"/>
                        </a:cubicBezTo>
                        <a:cubicBezTo>
                          <a:pt x="217" y="492"/>
                          <a:pt x="217" y="492"/>
                          <a:pt x="217" y="492"/>
                        </a:cubicBezTo>
                        <a:cubicBezTo>
                          <a:pt x="217" y="492"/>
                          <a:pt x="217" y="492"/>
                          <a:pt x="217" y="492"/>
                        </a:cubicBezTo>
                        <a:cubicBezTo>
                          <a:pt x="217" y="492"/>
                          <a:pt x="217" y="492"/>
                          <a:pt x="217" y="492"/>
                        </a:cubicBezTo>
                        <a:cubicBezTo>
                          <a:pt x="217" y="492"/>
                          <a:pt x="217" y="492"/>
                          <a:pt x="217" y="492"/>
                        </a:cubicBezTo>
                        <a:cubicBezTo>
                          <a:pt x="216" y="493"/>
                          <a:pt x="216" y="493"/>
                          <a:pt x="216" y="493"/>
                        </a:cubicBezTo>
                        <a:cubicBezTo>
                          <a:pt x="216" y="492"/>
                          <a:pt x="216" y="492"/>
                          <a:pt x="216" y="492"/>
                        </a:cubicBezTo>
                        <a:cubicBezTo>
                          <a:pt x="216" y="492"/>
                          <a:pt x="216" y="492"/>
                          <a:pt x="216" y="492"/>
                        </a:cubicBezTo>
                        <a:cubicBezTo>
                          <a:pt x="215" y="493"/>
                          <a:pt x="215" y="493"/>
                          <a:pt x="215" y="493"/>
                        </a:cubicBezTo>
                        <a:cubicBezTo>
                          <a:pt x="215" y="493"/>
                          <a:pt x="215" y="493"/>
                          <a:pt x="215" y="493"/>
                        </a:cubicBezTo>
                        <a:cubicBezTo>
                          <a:pt x="215" y="493"/>
                          <a:pt x="215" y="493"/>
                          <a:pt x="215" y="493"/>
                        </a:cubicBezTo>
                        <a:cubicBezTo>
                          <a:pt x="214" y="493"/>
                          <a:pt x="214" y="493"/>
                          <a:pt x="214" y="493"/>
                        </a:cubicBezTo>
                        <a:cubicBezTo>
                          <a:pt x="214" y="493"/>
                          <a:pt x="214" y="493"/>
                          <a:pt x="214" y="493"/>
                        </a:cubicBezTo>
                        <a:cubicBezTo>
                          <a:pt x="213" y="493"/>
                          <a:pt x="213" y="493"/>
                          <a:pt x="213" y="493"/>
                        </a:cubicBezTo>
                        <a:cubicBezTo>
                          <a:pt x="213" y="494"/>
                          <a:pt x="213" y="494"/>
                          <a:pt x="213" y="494"/>
                        </a:cubicBezTo>
                        <a:cubicBezTo>
                          <a:pt x="212" y="494"/>
                          <a:pt x="212" y="494"/>
                          <a:pt x="212" y="494"/>
                        </a:cubicBezTo>
                        <a:cubicBezTo>
                          <a:pt x="212" y="494"/>
                          <a:pt x="212" y="494"/>
                          <a:pt x="212" y="494"/>
                        </a:cubicBezTo>
                        <a:cubicBezTo>
                          <a:pt x="211" y="494"/>
                          <a:pt x="211" y="494"/>
                          <a:pt x="211" y="494"/>
                        </a:cubicBezTo>
                        <a:cubicBezTo>
                          <a:pt x="211" y="494"/>
                          <a:pt x="211" y="494"/>
                          <a:pt x="211" y="494"/>
                        </a:cubicBezTo>
                        <a:cubicBezTo>
                          <a:pt x="210" y="494"/>
                          <a:pt x="210" y="494"/>
                          <a:pt x="210" y="494"/>
                        </a:cubicBezTo>
                        <a:cubicBezTo>
                          <a:pt x="210" y="494"/>
                          <a:pt x="210" y="494"/>
                          <a:pt x="210" y="494"/>
                        </a:cubicBezTo>
                        <a:cubicBezTo>
                          <a:pt x="209" y="493"/>
                          <a:pt x="209" y="493"/>
                          <a:pt x="209" y="493"/>
                        </a:cubicBezTo>
                        <a:cubicBezTo>
                          <a:pt x="209" y="493"/>
                          <a:pt x="209" y="493"/>
                          <a:pt x="209" y="493"/>
                        </a:cubicBezTo>
                        <a:cubicBezTo>
                          <a:pt x="209" y="493"/>
                          <a:pt x="209" y="493"/>
                          <a:pt x="209" y="493"/>
                        </a:cubicBezTo>
                        <a:cubicBezTo>
                          <a:pt x="208" y="492"/>
                          <a:pt x="208" y="492"/>
                          <a:pt x="208" y="492"/>
                        </a:cubicBezTo>
                        <a:cubicBezTo>
                          <a:pt x="208" y="492"/>
                          <a:pt x="208" y="492"/>
                          <a:pt x="208" y="492"/>
                        </a:cubicBezTo>
                        <a:cubicBezTo>
                          <a:pt x="208" y="492"/>
                          <a:pt x="208" y="492"/>
                          <a:pt x="208" y="492"/>
                        </a:cubicBezTo>
                        <a:cubicBezTo>
                          <a:pt x="207" y="492"/>
                          <a:pt x="207" y="492"/>
                          <a:pt x="207" y="492"/>
                        </a:cubicBezTo>
                        <a:cubicBezTo>
                          <a:pt x="207" y="492"/>
                          <a:pt x="207" y="492"/>
                          <a:pt x="207" y="492"/>
                        </a:cubicBezTo>
                        <a:cubicBezTo>
                          <a:pt x="207" y="492"/>
                          <a:pt x="207" y="492"/>
                          <a:pt x="207" y="492"/>
                        </a:cubicBezTo>
                        <a:cubicBezTo>
                          <a:pt x="206" y="492"/>
                          <a:pt x="206" y="492"/>
                          <a:pt x="206" y="492"/>
                        </a:cubicBezTo>
                        <a:cubicBezTo>
                          <a:pt x="206" y="492"/>
                          <a:pt x="206" y="492"/>
                          <a:pt x="206" y="492"/>
                        </a:cubicBezTo>
                        <a:cubicBezTo>
                          <a:pt x="205" y="492"/>
                          <a:pt x="205" y="492"/>
                          <a:pt x="205" y="492"/>
                        </a:cubicBezTo>
                        <a:cubicBezTo>
                          <a:pt x="205" y="492"/>
                          <a:pt x="205" y="492"/>
                          <a:pt x="205" y="492"/>
                        </a:cubicBezTo>
                        <a:cubicBezTo>
                          <a:pt x="204" y="492"/>
                          <a:pt x="204" y="492"/>
                          <a:pt x="204" y="492"/>
                        </a:cubicBezTo>
                        <a:cubicBezTo>
                          <a:pt x="204" y="492"/>
                          <a:pt x="204" y="492"/>
                          <a:pt x="204" y="492"/>
                        </a:cubicBezTo>
                        <a:cubicBezTo>
                          <a:pt x="203" y="493"/>
                          <a:pt x="203" y="493"/>
                          <a:pt x="203" y="493"/>
                        </a:cubicBezTo>
                        <a:cubicBezTo>
                          <a:pt x="202" y="494"/>
                          <a:pt x="202" y="494"/>
                          <a:pt x="202" y="494"/>
                        </a:cubicBezTo>
                        <a:cubicBezTo>
                          <a:pt x="201" y="495"/>
                          <a:pt x="201" y="495"/>
                          <a:pt x="201" y="495"/>
                        </a:cubicBezTo>
                        <a:cubicBezTo>
                          <a:pt x="200" y="495"/>
                          <a:pt x="200" y="495"/>
                          <a:pt x="200" y="495"/>
                        </a:cubicBezTo>
                        <a:cubicBezTo>
                          <a:pt x="199" y="496"/>
                          <a:pt x="199" y="496"/>
                          <a:pt x="199" y="496"/>
                        </a:cubicBezTo>
                        <a:cubicBezTo>
                          <a:pt x="199" y="496"/>
                          <a:pt x="199" y="496"/>
                          <a:pt x="199" y="496"/>
                        </a:cubicBezTo>
                        <a:cubicBezTo>
                          <a:pt x="198" y="496"/>
                          <a:pt x="198" y="496"/>
                          <a:pt x="198" y="496"/>
                        </a:cubicBezTo>
                        <a:cubicBezTo>
                          <a:pt x="196" y="497"/>
                          <a:pt x="196" y="497"/>
                          <a:pt x="196" y="497"/>
                        </a:cubicBezTo>
                        <a:cubicBezTo>
                          <a:pt x="195" y="499"/>
                          <a:pt x="195" y="499"/>
                          <a:pt x="195" y="499"/>
                        </a:cubicBezTo>
                        <a:cubicBezTo>
                          <a:pt x="195" y="499"/>
                          <a:pt x="195" y="499"/>
                          <a:pt x="195" y="499"/>
                        </a:cubicBezTo>
                        <a:cubicBezTo>
                          <a:pt x="193" y="502"/>
                          <a:pt x="193" y="502"/>
                          <a:pt x="193" y="502"/>
                        </a:cubicBezTo>
                        <a:cubicBezTo>
                          <a:pt x="192" y="502"/>
                          <a:pt x="192" y="502"/>
                          <a:pt x="192" y="502"/>
                        </a:cubicBezTo>
                        <a:cubicBezTo>
                          <a:pt x="192" y="502"/>
                          <a:pt x="192" y="502"/>
                          <a:pt x="192" y="502"/>
                        </a:cubicBezTo>
                        <a:cubicBezTo>
                          <a:pt x="192" y="502"/>
                          <a:pt x="192" y="502"/>
                          <a:pt x="192" y="502"/>
                        </a:cubicBezTo>
                        <a:cubicBezTo>
                          <a:pt x="192" y="501"/>
                          <a:pt x="192" y="501"/>
                          <a:pt x="192" y="501"/>
                        </a:cubicBezTo>
                        <a:cubicBezTo>
                          <a:pt x="191" y="500"/>
                          <a:pt x="191" y="500"/>
                          <a:pt x="191" y="500"/>
                        </a:cubicBezTo>
                        <a:cubicBezTo>
                          <a:pt x="190" y="499"/>
                          <a:pt x="190" y="499"/>
                          <a:pt x="190" y="499"/>
                        </a:cubicBezTo>
                        <a:cubicBezTo>
                          <a:pt x="189" y="498"/>
                          <a:pt x="189" y="498"/>
                          <a:pt x="189" y="498"/>
                        </a:cubicBezTo>
                        <a:cubicBezTo>
                          <a:pt x="189" y="497"/>
                          <a:pt x="189" y="497"/>
                          <a:pt x="189" y="497"/>
                        </a:cubicBezTo>
                        <a:cubicBezTo>
                          <a:pt x="189" y="497"/>
                          <a:pt x="189" y="497"/>
                          <a:pt x="189" y="497"/>
                        </a:cubicBezTo>
                        <a:cubicBezTo>
                          <a:pt x="189" y="497"/>
                          <a:pt x="189" y="497"/>
                          <a:pt x="189" y="497"/>
                        </a:cubicBezTo>
                        <a:cubicBezTo>
                          <a:pt x="189" y="497"/>
                          <a:pt x="189" y="497"/>
                          <a:pt x="189" y="497"/>
                        </a:cubicBezTo>
                        <a:cubicBezTo>
                          <a:pt x="191" y="497"/>
                          <a:pt x="191" y="497"/>
                          <a:pt x="191" y="497"/>
                        </a:cubicBezTo>
                        <a:cubicBezTo>
                          <a:pt x="191" y="496"/>
                          <a:pt x="191" y="496"/>
                          <a:pt x="191" y="496"/>
                        </a:cubicBezTo>
                        <a:cubicBezTo>
                          <a:pt x="192" y="496"/>
                          <a:pt x="192" y="496"/>
                          <a:pt x="192" y="496"/>
                        </a:cubicBezTo>
                        <a:cubicBezTo>
                          <a:pt x="193" y="496"/>
                          <a:pt x="193" y="496"/>
                          <a:pt x="193" y="496"/>
                        </a:cubicBezTo>
                        <a:cubicBezTo>
                          <a:pt x="193" y="496"/>
                          <a:pt x="193" y="496"/>
                          <a:pt x="193" y="496"/>
                        </a:cubicBezTo>
                        <a:cubicBezTo>
                          <a:pt x="193" y="496"/>
                          <a:pt x="193" y="496"/>
                          <a:pt x="193" y="496"/>
                        </a:cubicBezTo>
                        <a:cubicBezTo>
                          <a:pt x="193" y="496"/>
                          <a:pt x="193" y="496"/>
                          <a:pt x="193" y="496"/>
                        </a:cubicBezTo>
                        <a:cubicBezTo>
                          <a:pt x="194" y="495"/>
                          <a:pt x="194" y="495"/>
                          <a:pt x="194" y="495"/>
                        </a:cubicBezTo>
                        <a:cubicBezTo>
                          <a:pt x="194" y="493"/>
                          <a:pt x="194" y="493"/>
                          <a:pt x="194" y="493"/>
                        </a:cubicBezTo>
                        <a:cubicBezTo>
                          <a:pt x="194" y="492"/>
                          <a:pt x="194" y="492"/>
                          <a:pt x="194" y="492"/>
                        </a:cubicBezTo>
                        <a:cubicBezTo>
                          <a:pt x="195" y="491"/>
                          <a:pt x="195" y="491"/>
                          <a:pt x="195" y="491"/>
                        </a:cubicBezTo>
                        <a:cubicBezTo>
                          <a:pt x="195" y="491"/>
                          <a:pt x="195" y="491"/>
                          <a:pt x="195" y="491"/>
                        </a:cubicBezTo>
                        <a:cubicBezTo>
                          <a:pt x="195" y="490"/>
                          <a:pt x="195" y="490"/>
                          <a:pt x="195" y="490"/>
                        </a:cubicBezTo>
                        <a:cubicBezTo>
                          <a:pt x="195" y="490"/>
                          <a:pt x="195" y="490"/>
                          <a:pt x="195" y="490"/>
                        </a:cubicBezTo>
                        <a:cubicBezTo>
                          <a:pt x="195" y="490"/>
                          <a:pt x="195" y="490"/>
                          <a:pt x="195" y="490"/>
                        </a:cubicBezTo>
                        <a:cubicBezTo>
                          <a:pt x="195" y="489"/>
                          <a:pt x="195" y="489"/>
                          <a:pt x="195" y="489"/>
                        </a:cubicBezTo>
                        <a:cubicBezTo>
                          <a:pt x="196" y="488"/>
                          <a:pt x="196" y="488"/>
                          <a:pt x="196" y="488"/>
                        </a:cubicBezTo>
                        <a:cubicBezTo>
                          <a:pt x="196" y="486"/>
                          <a:pt x="196" y="486"/>
                          <a:pt x="196" y="486"/>
                        </a:cubicBezTo>
                        <a:cubicBezTo>
                          <a:pt x="196" y="485"/>
                          <a:pt x="196" y="485"/>
                          <a:pt x="196" y="485"/>
                        </a:cubicBezTo>
                        <a:cubicBezTo>
                          <a:pt x="196" y="483"/>
                          <a:pt x="196" y="483"/>
                          <a:pt x="196" y="483"/>
                        </a:cubicBezTo>
                        <a:cubicBezTo>
                          <a:pt x="196" y="483"/>
                          <a:pt x="196" y="483"/>
                          <a:pt x="196" y="483"/>
                        </a:cubicBezTo>
                        <a:cubicBezTo>
                          <a:pt x="196" y="482"/>
                          <a:pt x="196" y="482"/>
                          <a:pt x="196" y="482"/>
                        </a:cubicBezTo>
                        <a:cubicBezTo>
                          <a:pt x="196" y="481"/>
                          <a:pt x="196" y="481"/>
                          <a:pt x="196" y="481"/>
                        </a:cubicBezTo>
                        <a:cubicBezTo>
                          <a:pt x="196" y="479"/>
                          <a:pt x="196" y="479"/>
                          <a:pt x="196" y="479"/>
                        </a:cubicBezTo>
                        <a:cubicBezTo>
                          <a:pt x="196" y="479"/>
                          <a:pt x="196" y="479"/>
                          <a:pt x="196" y="479"/>
                        </a:cubicBezTo>
                        <a:cubicBezTo>
                          <a:pt x="196" y="479"/>
                          <a:pt x="196" y="479"/>
                          <a:pt x="196" y="479"/>
                        </a:cubicBezTo>
                        <a:cubicBezTo>
                          <a:pt x="196" y="478"/>
                          <a:pt x="196" y="478"/>
                          <a:pt x="196" y="478"/>
                        </a:cubicBezTo>
                        <a:cubicBezTo>
                          <a:pt x="195" y="478"/>
                          <a:pt x="195" y="478"/>
                          <a:pt x="195" y="478"/>
                        </a:cubicBezTo>
                        <a:cubicBezTo>
                          <a:pt x="194" y="476"/>
                          <a:pt x="194" y="476"/>
                          <a:pt x="194" y="476"/>
                        </a:cubicBezTo>
                        <a:cubicBezTo>
                          <a:pt x="194" y="476"/>
                          <a:pt x="194" y="476"/>
                          <a:pt x="194" y="476"/>
                        </a:cubicBezTo>
                        <a:cubicBezTo>
                          <a:pt x="194" y="475"/>
                          <a:pt x="194" y="475"/>
                          <a:pt x="194" y="475"/>
                        </a:cubicBezTo>
                        <a:cubicBezTo>
                          <a:pt x="194" y="475"/>
                          <a:pt x="194" y="475"/>
                          <a:pt x="194" y="475"/>
                        </a:cubicBezTo>
                        <a:cubicBezTo>
                          <a:pt x="194" y="475"/>
                          <a:pt x="194" y="475"/>
                          <a:pt x="194" y="475"/>
                        </a:cubicBezTo>
                        <a:cubicBezTo>
                          <a:pt x="194" y="474"/>
                          <a:pt x="194" y="474"/>
                          <a:pt x="194" y="474"/>
                        </a:cubicBezTo>
                        <a:cubicBezTo>
                          <a:pt x="194" y="474"/>
                          <a:pt x="194" y="474"/>
                          <a:pt x="194" y="474"/>
                        </a:cubicBezTo>
                        <a:cubicBezTo>
                          <a:pt x="194" y="473"/>
                          <a:pt x="194" y="473"/>
                          <a:pt x="194" y="473"/>
                        </a:cubicBezTo>
                        <a:cubicBezTo>
                          <a:pt x="194" y="472"/>
                          <a:pt x="194" y="472"/>
                          <a:pt x="194" y="472"/>
                        </a:cubicBezTo>
                        <a:cubicBezTo>
                          <a:pt x="194" y="472"/>
                          <a:pt x="194" y="472"/>
                          <a:pt x="194" y="472"/>
                        </a:cubicBezTo>
                        <a:cubicBezTo>
                          <a:pt x="194" y="472"/>
                          <a:pt x="194" y="472"/>
                          <a:pt x="194" y="472"/>
                        </a:cubicBezTo>
                        <a:cubicBezTo>
                          <a:pt x="195" y="471"/>
                          <a:pt x="195" y="471"/>
                          <a:pt x="195" y="471"/>
                        </a:cubicBezTo>
                        <a:cubicBezTo>
                          <a:pt x="195" y="471"/>
                          <a:pt x="195" y="471"/>
                          <a:pt x="195" y="471"/>
                        </a:cubicBezTo>
                        <a:cubicBezTo>
                          <a:pt x="196" y="471"/>
                          <a:pt x="196" y="471"/>
                          <a:pt x="196" y="471"/>
                        </a:cubicBezTo>
                        <a:cubicBezTo>
                          <a:pt x="196" y="470"/>
                          <a:pt x="196" y="470"/>
                          <a:pt x="196" y="470"/>
                        </a:cubicBezTo>
                        <a:cubicBezTo>
                          <a:pt x="196" y="470"/>
                          <a:pt x="196" y="470"/>
                          <a:pt x="196" y="470"/>
                        </a:cubicBezTo>
                        <a:cubicBezTo>
                          <a:pt x="196" y="469"/>
                          <a:pt x="196" y="469"/>
                          <a:pt x="196" y="469"/>
                        </a:cubicBezTo>
                        <a:cubicBezTo>
                          <a:pt x="196" y="468"/>
                          <a:pt x="196" y="468"/>
                          <a:pt x="196" y="468"/>
                        </a:cubicBezTo>
                        <a:cubicBezTo>
                          <a:pt x="196" y="467"/>
                          <a:pt x="196" y="467"/>
                          <a:pt x="196" y="467"/>
                        </a:cubicBezTo>
                        <a:cubicBezTo>
                          <a:pt x="196" y="466"/>
                          <a:pt x="196" y="466"/>
                          <a:pt x="196" y="466"/>
                        </a:cubicBezTo>
                        <a:cubicBezTo>
                          <a:pt x="196" y="465"/>
                          <a:pt x="196" y="465"/>
                          <a:pt x="196" y="465"/>
                        </a:cubicBezTo>
                        <a:cubicBezTo>
                          <a:pt x="196" y="465"/>
                          <a:pt x="196" y="465"/>
                          <a:pt x="196" y="465"/>
                        </a:cubicBezTo>
                        <a:cubicBezTo>
                          <a:pt x="195" y="464"/>
                          <a:pt x="195" y="464"/>
                          <a:pt x="195" y="464"/>
                        </a:cubicBezTo>
                        <a:cubicBezTo>
                          <a:pt x="195" y="464"/>
                          <a:pt x="195" y="464"/>
                          <a:pt x="195" y="464"/>
                        </a:cubicBezTo>
                        <a:cubicBezTo>
                          <a:pt x="194" y="464"/>
                          <a:pt x="194" y="464"/>
                          <a:pt x="194" y="464"/>
                        </a:cubicBezTo>
                        <a:cubicBezTo>
                          <a:pt x="194" y="464"/>
                          <a:pt x="194" y="464"/>
                          <a:pt x="194" y="464"/>
                        </a:cubicBezTo>
                        <a:cubicBezTo>
                          <a:pt x="193" y="464"/>
                          <a:pt x="193" y="464"/>
                          <a:pt x="193" y="464"/>
                        </a:cubicBezTo>
                        <a:cubicBezTo>
                          <a:pt x="193" y="464"/>
                          <a:pt x="193" y="464"/>
                          <a:pt x="193" y="464"/>
                        </a:cubicBezTo>
                        <a:cubicBezTo>
                          <a:pt x="192" y="464"/>
                          <a:pt x="192" y="464"/>
                          <a:pt x="192" y="464"/>
                        </a:cubicBezTo>
                        <a:cubicBezTo>
                          <a:pt x="192" y="465"/>
                          <a:pt x="192" y="465"/>
                          <a:pt x="192" y="465"/>
                        </a:cubicBezTo>
                        <a:cubicBezTo>
                          <a:pt x="191" y="465"/>
                          <a:pt x="191" y="465"/>
                          <a:pt x="191" y="465"/>
                        </a:cubicBezTo>
                        <a:cubicBezTo>
                          <a:pt x="191" y="465"/>
                          <a:pt x="191" y="465"/>
                          <a:pt x="191" y="465"/>
                        </a:cubicBezTo>
                        <a:cubicBezTo>
                          <a:pt x="190" y="465"/>
                          <a:pt x="190" y="465"/>
                          <a:pt x="190" y="465"/>
                        </a:cubicBezTo>
                        <a:cubicBezTo>
                          <a:pt x="190" y="465"/>
                          <a:pt x="190" y="465"/>
                          <a:pt x="190" y="465"/>
                        </a:cubicBezTo>
                        <a:cubicBezTo>
                          <a:pt x="189" y="466"/>
                          <a:pt x="189" y="466"/>
                          <a:pt x="189" y="466"/>
                        </a:cubicBezTo>
                        <a:cubicBezTo>
                          <a:pt x="188" y="467"/>
                          <a:pt x="188" y="467"/>
                          <a:pt x="188" y="467"/>
                        </a:cubicBezTo>
                        <a:cubicBezTo>
                          <a:pt x="188" y="467"/>
                          <a:pt x="188" y="467"/>
                          <a:pt x="188" y="467"/>
                        </a:cubicBezTo>
                        <a:cubicBezTo>
                          <a:pt x="186" y="467"/>
                          <a:pt x="186" y="467"/>
                          <a:pt x="186" y="467"/>
                        </a:cubicBezTo>
                        <a:cubicBezTo>
                          <a:pt x="186" y="467"/>
                          <a:pt x="186" y="467"/>
                          <a:pt x="186" y="467"/>
                        </a:cubicBezTo>
                        <a:cubicBezTo>
                          <a:pt x="185" y="468"/>
                          <a:pt x="185" y="468"/>
                          <a:pt x="185" y="468"/>
                        </a:cubicBezTo>
                        <a:cubicBezTo>
                          <a:pt x="184" y="468"/>
                          <a:pt x="184" y="468"/>
                          <a:pt x="184" y="468"/>
                        </a:cubicBezTo>
                        <a:cubicBezTo>
                          <a:pt x="184" y="467"/>
                          <a:pt x="184" y="467"/>
                          <a:pt x="184" y="467"/>
                        </a:cubicBezTo>
                        <a:cubicBezTo>
                          <a:pt x="184" y="467"/>
                          <a:pt x="184" y="467"/>
                          <a:pt x="184" y="467"/>
                        </a:cubicBezTo>
                        <a:cubicBezTo>
                          <a:pt x="184" y="464"/>
                          <a:pt x="184" y="464"/>
                          <a:pt x="184" y="464"/>
                        </a:cubicBezTo>
                        <a:cubicBezTo>
                          <a:pt x="184" y="463"/>
                          <a:pt x="184" y="463"/>
                          <a:pt x="184" y="463"/>
                        </a:cubicBezTo>
                        <a:cubicBezTo>
                          <a:pt x="184" y="460"/>
                          <a:pt x="184" y="460"/>
                          <a:pt x="184" y="460"/>
                        </a:cubicBezTo>
                        <a:cubicBezTo>
                          <a:pt x="184" y="460"/>
                          <a:pt x="184" y="460"/>
                          <a:pt x="184" y="460"/>
                        </a:cubicBezTo>
                        <a:cubicBezTo>
                          <a:pt x="184" y="458"/>
                          <a:pt x="184" y="458"/>
                          <a:pt x="184" y="458"/>
                        </a:cubicBezTo>
                        <a:cubicBezTo>
                          <a:pt x="184" y="457"/>
                          <a:pt x="184" y="457"/>
                          <a:pt x="184" y="457"/>
                        </a:cubicBezTo>
                        <a:cubicBezTo>
                          <a:pt x="183" y="456"/>
                          <a:pt x="183" y="456"/>
                          <a:pt x="183" y="456"/>
                        </a:cubicBezTo>
                        <a:cubicBezTo>
                          <a:pt x="183" y="454"/>
                          <a:pt x="183" y="454"/>
                          <a:pt x="183" y="454"/>
                        </a:cubicBezTo>
                        <a:cubicBezTo>
                          <a:pt x="183" y="453"/>
                          <a:pt x="183" y="453"/>
                          <a:pt x="183" y="453"/>
                        </a:cubicBezTo>
                        <a:cubicBezTo>
                          <a:pt x="183" y="453"/>
                          <a:pt x="183" y="453"/>
                          <a:pt x="183" y="453"/>
                        </a:cubicBezTo>
                        <a:cubicBezTo>
                          <a:pt x="182" y="453"/>
                          <a:pt x="182" y="453"/>
                          <a:pt x="182" y="453"/>
                        </a:cubicBezTo>
                        <a:cubicBezTo>
                          <a:pt x="182" y="453"/>
                          <a:pt x="182" y="453"/>
                          <a:pt x="182" y="453"/>
                        </a:cubicBezTo>
                        <a:cubicBezTo>
                          <a:pt x="182" y="454"/>
                          <a:pt x="182" y="454"/>
                          <a:pt x="182" y="454"/>
                        </a:cubicBezTo>
                        <a:cubicBezTo>
                          <a:pt x="182" y="454"/>
                          <a:pt x="182" y="454"/>
                          <a:pt x="182" y="454"/>
                        </a:cubicBezTo>
                        <a:cubicBezTo>
                          <a:pt x="182" y="454"/>
                          <a:pt x="182" y="454"/>
                          <a:pt x="182" y="454"/>
                        </a:cubicBezTo>
                        <a:cubicBezTo>
                          <a:pt x="182" y="454"/>
                          <a:pt x="182" y="454"/>
                          <a:pt x="182" y="454"/>
                        </a:cubicBezTo>
                        <a:cubicBezTo>
                          <a:pt x="181" y="454"/>
                          <a:pt x="181" y="454"/>
                          <a:pt x="181" y="454"/>
                        </a:cubicBezTo>
                        <a:cubicBezTo>
                          <a:pt x="181" y="454"/>
                          <a:pt x="181" y="454"/>
                          <a:pt x="181" y="454"/>
                        </a:cubicBezTo>
                        <a:cubicBezTo>
                          <a:pt x="180" y="454"/>
                          <a:pt x="180" y="454"/>
                          <a:pt x="180" y="454"/>
                        </a:cubicBezTo>
                        <a:cubicBezTo>
                          <a:pt x="180" y="455"/>
                          <a:pt x="180" y="455"/>
                          <a:pt x="180" y="455"/>
                        </a:cubicBezTo>
                        <a:cubicBezTo>
                          <a:pt x="180" y="455"/>
                          <a:pt x="180" y="455"/>
                          <a:pt x="180" y="455"/>
                        </a:cubicBezTo>
                        <a:cubicBezTo>
                          <a:pt x="179" y="456"/>
                          <a:pt x="179" y="456"/>
                          <a:pt x="179" y="456"/>
                        </a:cubicBezTo>
                        <a:cubicBezTo>
                          <a:pt x="178" y="456"/>
                          <a:pt x="178" y="456"/>
                          <a:pt x="178" y="456"/>
                        </a:cubicBezTo>
                        <a:cubicBezTo>
                          <a:pt x="178" y="456"/>
                          <a:pt x="178" y="456"/>
                          <a:pt x="178" y="456"/>
                        </a:cubicBezTo>
                        <a:cubicBezTo>
                          <a:pt x="178" y="456"/>
                          <a:pt x="178" y="456"/>
                          <a:pt x="178" y="456"/>
                        </a:cubicBezTo>
                        <a:cubicBezTo>
                          <a:pt x="177" y="456"/>
                          <a:pt x="177" y="456"/>
                          <a:pt x="177" y="456"/>
                        </a:cubicBezTo>
                        <a:cubicBezTo>
                          <a:pt x="177" y="455"/>
                          <a:pt x="177" y="455"/>
                          <a:pt x="177" y="455"/>
                        </a:cubicBezTo>
                        <a:cubicBezTo>
                          <a:pt x="177" y="455"/>
                          <a:pt x="177" y="455"/>
                          <a:pt x="177" y="455"/>
                        </a:cubicBezTo>
                        <a:cubicBezTo>
                          <a:pt x="176" y="456"/>
                          <a:pt x="176" y="456"/>
                          <a:pt x="176" y="456"/>
                        </a:cubicBezTo>
                        <a:cubicBezTo>
                          <a:pt x="176" y="456"/>
                          <a:pt x="176" y="456"/>
                          <a:pt x="176" y="456"/>
                        </a:cubicBezTo>
                        <a:cubicBezTo>
                          <a:pt x="175" y="456"/>
                          <a:pt x="175" y="456"/>
                          <a:pt x="175" y="456"/>
                        </a:cubicBezTo>
                        <a:cubicBezTo>
                          <a:pt x="175" y="455"/>
                          <a:pt x="175" y="455"/>
                          <a:pt x="175" y="455"/>
                        </a:cubicBezTo>
                        <a:cubicBezTo>
                          <a:pt x="175" y="455"/>
                          <a:pt x="175" y="455"/>
                          <a:pt x="175" y="455"/>
                        </a:cubicBezTo>
                        <a:cubicBezTo>
                          <a:pt x="174" y="456"/>
                          <a:pt x="174" y="456"/>
                          <a:pt x="174" y="456"/>
                        </a:cubicBezTo>
                        <a:cubicBezTo>
                          <a:pt x="172" y="457"/>
                          <a:pt x="172" y="457"/>
                          <a:pt x="172" y="457"/>
                        </a:cubicBezTo>
                        <a:cubicBezTo>
                          <a:pt x="172" y="457"/>
                          <a:pt x="172" y="457"/>
                          <a:pt x="172" y="457"/>
                        </a:cubicBezTo>
                        <a:cubicBezTo>
                          <a:pt x="172" y="458"/>
                          <a:pt x="172" y="458"/>
                          <a:pt x="172" y="458"/>
                        </a:cubicBezTo>
                        <a:cubicBezTo>
                          <a:pt x="171" y="458"/>
                          <a:pt x="171" y="458"/>
                          <a:pt x="171" y="458"/>
                        </a:cubicBezTo>
                        <a:cubicBezTo>
                          <a:pt x="171" y="458"/>
                          <a:pt x="171" y="458"/>
                          <a:pt x="171" y="458"/>
                        </a:cubicBezTo>
                        <a:cubicBezTo>
                          <a:pt x="171" y="459"/>
                          <a:pt x="171" y="459"/>
                          <a:pt x="171" y="459"/>
                        </a:cubicBezTo>
                        <a:cubicBezTo>
                          <a:pt x="171" y="459"/>
                          <a:pt x="171" y="459"/>
                          <a:pt x="171" y="459"/>
                        </a:cubicBezTo>
                        <a:cubicBezTo>
                          <a:pt x="171" y="459"/>
                          <a:pt x="171" y="459"/>
                          <a:pt x="171" y="459"/>
                        </a:cubicBezTo>
                        <a:cubicBezTo>
                          <a:pt x="170" y="460"/>
                          <a:pt x="170" y="460"/>
                          <a:pt x="170" y="460"/>
                        </a:cubicBezTo>
                        <a:cubicBezTo>
                          <a:pt x="170" y="460"/>
                          <a:pt x="170" y="460"/>
                          <a:pt x="170" y="460"/>
                        </a:cubicBezTo>
                        <a:cubicBezTo>
                          <a:pt x="169" y="460"/>
                          <a:pt x="169" y="460"/>
                          <a:pt x="169" y="460"/>
                        </a:cubicBezTo>
                        <a:cubicBezTo>
                          <a:pt x="168" y="460"/>
                          <a:pt x="168" y="460"/>
                          <a:pt x="168" y="460"/>
                        </a:cubicBezTo>
                        <a:cubicBezTo>
                          <a:pt x="167" y="461"/>
                          <a:pt x="167" y="461"/>
                          <a:pt x="167" y="461"/>
                        </a:cubicBezTo>
                        <a:cubicBezTo>
                          <a:pt x="166" y="461"/>
                          <a:pt x="166" y="461"/>
                          <a:pt x="166" y="461"/>
                        </a:cubicBezTo>
                        <a:cubicBezTo>
                          <a:pt x="166" y="461"/>
                          <a:pt x="166" y="461"/>
                          <a:pt x="166" y="461"/>
                        </a:cubicBezTo>
                        <a:cubicBezTo>
                          <a:pt x="166" y="460"/>
                          <a:pt x="166" y="460"/>
                          <a:pt x="166" y="460"/>
                        </a:cubicBezTo>
                        <a:cubicBezTo>
                          <a:pt x="166" y="459"/>
                          <a:pt x="166" y="459"/>
                          <a:pt x="166" y="459"/>
                        </a:cubicBezTo>
                        <a:cubicBezTo>
                          <a:pt x="166" y="458"/>
                          <a:pt x="166" y="458"/>
                          <a:pt x="166" y="458"/>
                        </a:cubicBezTo>
                        <a:cubicBezTo>
                          <a:pt x="165" y="458"/>
                          <a:pt x="165" y="458"/>
                          <a:pt x="165" y="458"/>
                        </a:cubicBezTo>
                        <a:cubicBezTo>
                          <a:pt x="165" y="457"/>
                          <a:pt x="165" y="457"/>
                          <a:pt x="165" y="457"/>
                        </a:cubicBezTo>
                        <a:cubicBezTo>
                          <a:pt x="165" y="457"/>
                          <a:pt x="165" y="457"/>
                          <a:pt x="165" y="457"/>
                        </a:cubicBezTo>
                        <a:cubicBezTo>
                          <a:pt x="165" y="456"/>
                          <a:pt x="165" y="456"/>
                          <a:pt x="165" y="456"/>
                        </a:cubicBezTo>
                        <a:cubicBezTo>
                          <a:pt x="165" y="455"/>
                          <a:pt x="165" y="455"/>
                          <a:pt x="165" y="455"/>
                        </a:cubicBezTo>
                        <a:cubicBezTo>
                          <a:pt x="165" y="454"/>
                          <a:pt x="165" y="454"/>
                          <a:pt x="165" y="454"/>
                        </a:cubicBezTo>
                        <a:cubicBezTo>
                          <a:pt x="165" y="454"/>
                          <a:pt x="165" y="454"/>
                          <a:pt x="165" y="454"/>
                        </a:cubicBezTo>
                        <a:cubicBezTo>
                          <a:pt x="165" y="454"/>
                          <a:pt x="165" y="454"/>
                          <a:pt x="165" y="454"/>
                        </a:cubicBezTo>
                        <a:cubicBezTo>
                          <a:pt x="165" y="454"/>
                          <a:pt x="165" y="454"/>
                          <a:pt x="165" y="454"/>
                        </a:cubicBezTo>
                        <a:cubicBezTo>
                          <a:pt x="166" y="453"/>
                          <a:pt x="166" y="453"/>
                          <a:pt x="166" y="453"/>
                        </a:cubicBezTo>
                        <a:cubicBezTo>
                          <a:pt x="167" y="452"/>
                          <a:pt x="167" y="452"/>
                          <a:pt x="167" y="452"/>
                        </a:cubicBezTo>
                        <a:cubicBezTo>
                          <a:pt x="167" y="452"/>
                          <a:pt x="167" y="452"/>
                          <a:pt x="167" y="452"/>
                        </a:cubicBezTo>
                        <a:cubicBezTo>
                          <a:pt x="168" y="451"/>
                          <a:pt x="168" y="451"/>
                          <a:pt x="168" y="451"/>
                        </a:cubicBezTo>
                        <a:cubicBezTo>
                          <a:pt x="169" y="451"/>
                          <a:pt x="169" y="451"/>
                          <a:pt x="169" y="451"/>
                        </a:cubicBezTo>
                        <a:cubicBezTo>
                          <a:pt x="169" y="451"/>
                          <a:pt x="169" y="451"/>
                          <a:pt x="169" y="451"/>
                        </a:cubicBezTo>
                        <a:cubicBezTo>
                          <a:pt x="169" y="450"/>
                          <a:pt x="169" y="450"/>
                          <a:pt x="169" y="450"/>
                        </a:cubicBezTo>
                        <a:cubicBezTo>
                          <a:pt x="170" y="449"/>
                          <a:pt x="170" y="449"/>
                          <a:pt x="170" y="449"/>
                        </a:cubicBezTo>
                        <a:cubicBezTo>
                          <a:pt x="171" y="449"/>
                          <a:pt x="171" y="449"/>
                          <a:pt x="171" y="449"/>
                        </a:cubicBezTo>
                        <a:cubicBezTo>
                          <a:pt x="171" y="449"/>
                          <a:pt x="171" y="449"/>
                          <a:pt x="171" y="449"/>
                        </a:cubicBezTo>
                        <a:cubicBezTo>
                          <a:pt x="172" y="449"/>
                          <a:pt x="172" y="449"/>
                          <a:pt x="172" y="449"/>
                        </a:cubicBezTo>
                        <a:cubicBezTo>
                          <a:pt x="172" y="448"/>
                          <a:pt x="172" y="448"/>
                          <a:pt x="172" y="448"/>
                        </a:cubicBezTo>
                        <a:cubicBezTo>
                          <a:pt x="172" y="448"/>
                          <a:pt x="172" y="448"/>
                          <a:pt x="172" y="448"/>
                        </a:cubicBezTo>
                        <a:cubicBezTo>
                          <a:pt x="172" y="448"/>
                          <a:pt x="172" y="448"/>
                          <a:pt x="172" y="448"/>
                        </a:cubicBezTo>
                        <a:cubicBezTo>
                          <a:pt x="172" y="448"/>
                          <a:pt x="172" y="448"/>
                          <a:pt x="172" y="448"/>
                        </a:cubicBezTo>
                        <a:cubicBezTo>
                          <a:pt x="172" y="447"/>
                          <a:pt x="172" y="447"/>
                          <a:pt x="172" y="447"/>
                        </a:cubicBezTo>
                        <a:cubicBezTo>
                          <a:pt x="172" y="447"/>
                          <a:pt x="172" y="447"/>
                          <a:pt x="172" y="447"/>
                        </a:cubicBezTo>
                        <a:cubicBezTo>
                          <a:pt x="171" y="446"/>
                          <a:pt x="171" y="446"/>
                          <a:pt x="171" y="446"/>
                        </a:cubicBezTo>
                        <a:cubicBezTo>
                          <a:pt x="172" y="446"/>
                          <a:pt x="172" y="446"/>
                          <a:pt x="172" y="446"/>
                        </a:cubicBezTo>
                        <a:cubicBezTo>
                          <a:pt x="172" y="446"/>
                          <a:pt x="172" y="446"/>
                          <a:pt x="172" y="446"/>
                        </a:cubicBezTo>
                        <a:cubicBezTo>
                          <a:pt x="172" y="445"/>
                          <a:pt x="172" y="445"/>
                          <a:pt x="172" y="445"/>
                        </a:cubicBezTo>
                        <a:cubicBezTo>
                          <a:pt x="172" y="445"/>
                          <a:pt x="172" y="445"/>
                          <a:pt x="172" y="445"/>
                        </a:cubicBezTo>
                        <a:cubicBezTo>
                          <a:pt x="172" y="445"/>
                          <a:pt x="172" y="445"/>
                          <a:pt x="172" y="445"/>
                        </a:cubicBezTo>
                        <a:cubicBezTo>
                          <a:pt x="173" y="444"/>
                          <a:pt x="173" y="444"/>
                          <a:pt x="173" y="444"/>
                        </a:cubicBezTo>
                        <a:cubicBezTo>
                          <a:pt x="173" y="443"/>
                          <a:pt x="173" y="443"/>
                          <a:pt x="173" y="443"/>
                        </a:cubicBezTo>
                        <a:cubicBezTo>
                          <a:pt x="173" y="442"/>
                          <a:pt x="173" y="442"/>
                          <a:pt x="173" y="442"/>
                        </a:cubicBezTo>
                        <a:cubicBezTo>
                          <a:pt x="174" y="442"/>
                          <a:pt x="174" y="442"/>
                          <a:pt x="174" y="442"/>
                        </a:cubicBezTo>
                        <a:cubicBezTo>
                          <a:pt x="174" y="442"/>
                          <a:pt x="174" y="442"/>
                          <a:pt x="174" y="442"/>
                        </a:cubicBezTo>
                        <a:cubicBezTo>
                          <a:pt x="174" y="442"/>
                          <a:pt x="174" y="442"/>
                          <a:pt x="174" y="442"/>
                        </a:cubicBezTo>
                        <a:cubicBezTo>
                          <a:pt x="174" y="441"/>
                          <a:pt x="174" y="441"/>
                          <a:pt x="174" y="441"/>
                        </a:cubicBezTo>
                        <a:cubicBezTo>
                          <a:pt x="175" y="441"/>
                          <a:pt x="175" y="441"/>
                          <a:pt x="175" y="441"/>
                        </a:cubicBezTo>
                        <a:cubicBezTo>
                          <a:pt x="175" y="440"/>
                          <a:pt x="175" y="440"/>
                          <a:pt x="175" y="440"/>
                        </a:cubicBezTo>
                        <a:cubicBezTo>
                          <a:pt x="175" y="440"/>
                          <a:pt x="175" y="440"/>
                          <a:pt x="175" y="440"/>
                        </a:cubicBezTo>
                        <a:cubicBezTo>
                          <a:pt x="175" y="440"/>
                          <a:pt x="175" y="440"/>
                          <a:pt x="175" y="440"/>
                        </a:cubicBezTo>
                        <a:cubicBezTo>
                          <a:pt x="175" y="439"/>
                          <a:pt x="175" y="439"/>
                          <a:pt x="175" y="439"/>
                        </a:cubicBezTo>
                        <a:cubicBezTo>
                          <a:pt x="175" y="439"/>
                          <a:pt x="175" y="439"/>
                          <a:pt x="175" y="439"/>
                        </a:cubicBezTo>
                        <a:cubicBezTo>
                          <a:pt x="175" y="438"/>
                          <a:pt x="175" y="438"/>
                          <a:pt x="175" y="438"/>
                        </a:cubicBezTo>
                        <a:cubicBezTo>
                          <a:pt x="175" y="438"/>
                          <a:pt x="175" y="438"/>
                          <a:pt x="175" y="438"/>
                        </a:cubicBezTo>
                        <a:cubicBezTo>
                          <a:pt x="175" y="437"/>
                          <a:pt x="175" y="437"/>
                          <a:pt x="175" y="437"/>
                        </a:cubicBezTo>
                        <a:cubicBezTo>
                          <a:pt x="176" y="437"/>
                          <a:pt x="176" y="437"/>
                          <a:pt x="176" y="437"/>
                        </a:cubicBezTo>
                        <a:cubicBezTo>
                          <a:pt x="176" y="436"/>
                          <a:pt x="176" y="436"/>
                          <a:pt x="176" y="436"/>
                        </a:cubicBezTo>
                        <a:cubicBezTo>
                          <a:pt x="176" y="436"/>
                          <a:pt x="176" y="436"/>
                          <a:pt x="176" y="436"/>
                        </a:cubicBezTo>
                        <a:cubicBezTo>
                          <a:pt x="176" y="436"/>
                          <a:pt x="176" y="436"/>
                          <a:pt x="176" y="436"/>
                        </a:cubicBezTo>
                        <a:cubicBezTo>
                          <a:pt x="177" y="436"/>
                          <a:pt x="177" y="436"/>
                          <a:pt x="177" y="436"/>
                        </a:cubicBezTo>
                        <a:cubicBezTo>
                          <a:pt x="178" y="436"/>
                          <a:pt x="178" y="436"/>
                          <a:pt x="178" y="436"/>
                        </a:cubicBezTo>
                        <a:cubicBezTo>
                          <a:pt x="178" y="436"/>
                          <a:pt x="178" y="436"/>
                          <a:pt x="178" y="436"/>
                        </a:cubicBezTo>
                        <a:cubicBezTo>
                          <a:pt x="178" y="436"/>
                          <a:pt x="178" y="436"/>
                          <a:pt x="178" y="436"/>
                        </a:cubicBezTo>
                        <a:cubicBezTo>
                          <a:pt x="179" y="435"/>
                          <a:pt x="179" y="435"/>
                          <a:pt x="179" y="435"/>
                        </a:cubicBezTo>
                        <a:cubicBezTo>
                          <a:pt x="180" y="435"/>
                          <a:pt x="180" y="435"/>
                          <a:pt x="180" y="435"/>
                        </a:cubicBezTo>
                        <a:cubicBezTo>
                          <a:pt x="180" y="434"/>
                          <a:pt x="180" y="434"/>
                          <a:pt x="180" y="434"/>
                        </a:cubicBezTo>
                        <a:cubicBezTo>
                          <a:pt x="180" y="434"/>
                          <a:pt x="180" y="434"/>
                          <a:pt x="180" y="434"/>
                        </a:cubicBezTo>
                        <a:cubicBezTo>
                          <a:pt x="180" y="434"/>
                          <a:pt x="180" y="434"/>
                          <a:pt x="180" y="434"/>
                        </a:cubicBezTo>
                        <a:cubicBezTo>
                          <a:pt x="180" y="434"/>
                          <a:pt x="180" y="434"/>
                          <a:pt x="180" y="434"/>
                        </a:cubicBezTo>
                        <a:cubicBezTo>
                          <a:pt x="181" y="434"/>
                          <a:pt x="181" y="434"/>
                          <a:pt x="181" y="434"/>
                        </a:cubicBezTo>
                        <a:cubicBezTo>
                          <a:pt x="182" y="433"/>
                          <a:pt x="182" y="433"/>
                          <a:pt x="182" y="433"/>
                        </a:cubicBezTo>
                        <a:cubicBezTo>
                          <a:pt x="183" y="433"/>
                          <a:pt x="183" y="433"/>
                          <a:pt x="183" y="433"/>
                        </a:cubicBezTo>
                        <a:cubicBezTo>
                          <a:pt x="183" y="432"/>
                          <a:pt x="183" y="432"/>
                          <a:pt x="183" y="432"/>
                        </a:cubicBezTo>
                        <a:cubicBezTo>
                          <a:pt x="183" y="432"/>
                          <a:pt x="183" y="432"/>
                          <a:pt x="183" y="432"/>
                        </a:cubicBezTo>
                        <a:cubicBezTo>
                          <a:pt x="184" y="432"/>
                          <a:pt x="184" y="432"/>
                          <a:pt x="184" y="432"/>
                        </a:cubicBezTo>
                        <a:cubicBezTo>
                          <a:pt x="185" y="433"/>
                          <a:pt x="185" y="433"/>
                          <a:pt x="185" y="433"/>
                        </a:cubicBezTo>
                        <a:cubicBezTo>
                          <a:pt x="185" y="433"/>
                          <a:pt x="185" y="433"/>
                          <a:pt x="185" y="433"/>
                        </a:cubicBezTo>
                        <a:cubicBezTo>
                          <a:pt x="185" y="433"/>
                          <a:pt x="185" y="433"/>
                          <a:pt x="185" y="433"/>
                        </a:cubicBezTo>
                        <a:cubicBezTo>
                          <a:pt x="185" y="432"/>
                          <a:pt x="185" y="432"/>
                          <a:pt x="185" y="432"/>
                        </a:cubicBezTo>
                        <a:cubicBezTo>
                          <a:pt x="186" y="432"/>
                          <a:pt x="186" y="432"/>
                          <a:pt x="186" y="432"/>
                        </a:cubicBezTo>
                        <a:cubicBezTo>
                          <a:pt x="186" y="432"/>
                          <a:pt x="186" y="432"/>
                          <a:pt x="186" y="432"/>
                        </a:cubicBezTo>
                        <a:cubicBezTo>
                          <a:pt x="186" y="432"/>
                          <a:pt x="186" y="432"/>
                          <a:pt x="186" y="432"/>
                        </a:cubicBezTo>
                        <a:cubicBezTo>
                          <a:pt x="187" y="432"/>
                          <a:pt x="187" y="432"/>
                          <a:pt x="187" y="432"/>
                        </a:cubicBezTo>
                        <a:cubicBezTo>
                          <a:pt x="187" y="431"/>
                          <a:pt x="187" y="431"/>
                          <a:pt x="187" y="431"/>
                        </a:cubicBezTo>
                        <a:cubicBezTo>
                          <a:pt x="188" y="431"/>
                          <a:pt x="188" y="431"/>
                          <a:pt x="188" y="431"/>
                        </a:cubicBezTo>
                        <a:cubicBezTo>
                          <a:pt x="189" y="430"/>
                          <a:pt x="189" y="430"/>
                          <a:pt x="189" y="430"/>
                        </a:cubicBezTo>
                        <a:cubicBezTo>
                          <a:pt x="190" y="429"/>
                          <a:pt x="190" y="429"/>
                          <a:pt x="190" y="429"/>
                        </a:cubicBezTo>
                        <a:cubicBezTo>
                          <a:pt x="190" y="429"/>
                          <a:pt x="190" y="429"/>
                          <a:pt x="190" y="429"/>
                        </a:cubicBezTo>
                        <a:cubicBezTo>
                          <a:pt x="191" y="429"/>
                          <a:pt x="191" y="429"/>
                          <a:pt x="191" y="429"/>
                        </a:cubicBezTo>
                        <a:cubicBezTo>
                          <a:pt x="191" y="428"/>
                          <a:pt x="191" y="428"/>
                          <a:pt x="191" y="428"/>
                        </a:cubicBezTo>
                        <a:cubicBezTo>
                          <a:pt x="191" y="428"/>
                          <a:pt x="191" y="428"/>
                          <a:pt x="191" y="428"/>
                        </a:cubicBezTo>
                        <a:cubicBezTo>
                          <a:pt x="192" y="428"/>
                          <a:pt x="192" y="428"/>
                          <a:pt x="192" y="428"/>
                        </a:cubicBezTo>
                        <a:cubicBezTo>
                          <a:pt x="192" y="428"/>
                          <a:pt x="192" y="428"/>
                          <a:pt x="192" y="428"/>
                        </a:cubicBezTo>
                        <a:cubicBezTo>
                          <a:pt x="192" y="427"/>
                          <a:pt x="192" y="427"/>
                          <a:pt x="192" y="427"/>
                        </a:cubicBezTo>
                        <a:cubicBezTo>
                          <a:pt x="192" y="427"/>
                          <a:pt x="192" y="427"/>
                          <a:pt x="192" y="427"/>
                        </a:cubicBezTo>
                        <a:cubicBezTo>
                          <a:pt x="192" y="426"/>
                          <a:pt x="192" y="426"/>
                          <a:pt x="192" y="426"/>
                        </a:cubicBezTo>
                        <a:cubicBezTo>
                          <a:pt x="192" y="425"/>
                          <a:pt x="192" y="425"/>
                          <a:pt x="192" y="425"/>
                        </a:cubicBezTo>
                        <a:cubicBezTo>
                          <a:pt x="192" y="424"/>
                          <a:pt x="192" y="424"/>
                          <a:pt x="192" y="424"/>
                        </a:cubicBezTo>
                        <a:cubicBezTo>
                          <a:pt x="192" y="424"/>
                          <a:pt x="192" y="424"/>
                          <a:pt x="192" y="424"/>
                        </a:cubicBezTo>
                        <a:cubicBezTo>
                          <a:pt x="192" y="423"/>
                          <a:pt x="192" y="423"/>
                          <a:pt x="192" y="423"/>
                        </a:cubicBezTo>
                        <a:cubicBezTo>
                          <a:pt x="190" y="421"/>
                          <a:pt x="190" y="421"/>
                          <a:pt x="190" y="421"/>
                        </a:cubicBezTo>
                        <a:cubicBezTo>
                          <a:pt x="190" y="420"/>
                          <a:pt x="190" y="420"/>
                          <a:pt x="190" y="420"/>
                        </a:cubicBezTo>
                        <a:cubicBezTo>
                          <a:pt x="189" y="419"/>
                          <a:pt x="189" y="419"/>
                          <a:pt x="189" y="419"/>
                        </a:cubicBezTo>
                        <a:cubicBezTo>
                          <a:pt x="189" y="419"/>
                          <a:pt x="189" y="419"/>
                          <a:pt x="189" y="419"/>
                        </a:cubicBezTo>
                        <a:cubicBezTo>
                          <a:pt x="189" y="419"/>
                          <a:pt x="189" y="419"/>
                          <a:pt x="189" y="419"/>
                        </a:cubicBezTo>
                        <a:cubicBezTo>
                          <a:pt x="188" y="419"/>
                          <a:pt x="188" y="419"/>
                          <a:pt x="188" y="419"/>
                        </a:cubicBezTo>
                        <a:cubicBezTo>
                          <a:pt x="188" y="418"/>
                          <a:pt x="188" y="418"/>
                          <a:pt x="188" y="418"/>
                        </a:cubicBezTo>
                        <a:cubicBezTo>
                          <a:pt x="188" y="418"/>
                          <a:pt x="188" y="418"/>
                          <a:pt x="188" y="418"/>
                        </a:cubicBezTo>
                        <a:cubicBezTo>
                          <a:pt x="188" y="417"/>
                          <a:pt x="188" y="417"/>
                          <a:pt x="188" y="417"/>
                        </a:cubicBezTo>
                        <a:cubicBezTo>
                          <a:pt x="188" y="417"/>
                          <a:pt x="188" y="417"/>
                          <a:pt x="188" y="417"/>
                        </a:cubicBezTo>
                        <a:cubicBezTo>
                          <a:pt x="188" y="417"/>
                          <a:pt x="188" y="417"/>
                          <a:pt x="188" y="417"/>
                        </a:cubicBezTo>
                        <a:cubicBezTo>
                          <a:pt x="187" y="417"/>
                          <a:pt x="187" y="417"/>
                          <a:pt x="187" y="417"/>
                        </a:cubicBezTo>
                        <a:cubicBezTo>
                          <a:pt x="187" y="417"/>
                          <a:pt x="187" y="417"/>
                          <a:pt x="187" y="417"/>
                        </a:cubicBezTo>
                        <a:cubicBezTo>
                          <a:pt x="186" y="416"/>
                          <a:pt x="186" y="416"/>
                          <a:pt x="186" y="416"/>
                        </a:cubicBezTo>
                        <a:cubicBezTo>
                          <a:pt x="186" y="416"/>
                          <a:pt x="186" y="416"/>
                          <a:pt x="186" y="416"/>
                        </a:cubicBezTo>
                        <a:cubicBezTo>
                          <a:pt x="186" y="416"/>
                          <a:pt x="186" y="416"/>
                          <a:pt x="186" y="416"/>
                        </a:cubicBezTo>
                        <a:cubicBezTo>
                          <a:pt x="185" y="417"/>
                          <a:pt x="185" y="417"/>
                          <a:pt x="185" y="417"/>
                        </a:cubicBezTo>
                        <a:cubicBezTo>
                          <a:pt x="185" y="417"/>
                          <a:pt x="185" y="417"/>
                          <a:pt x="185" y="417"/>
                        </a:cubicBezTo>
                        <a:cubicBezTo>
                          <a:pt x="185" y="417"/>
                          <a:pt x="185" y="417"/>
                          <a:pt x="185" y="417"/>
                        </a:cubicBezTo>
                        <a:cubicBezTo>
                          <a:pt x="184" y="418"/>
                          <a:pt x="184" y="418"/>
                          <a:pt x="184" y="418"/>
                        </a:cubicBezTo>
                        <a:cubicBezTo>
                          <a:pt x="184" y="418"/>
                          <a:pt x="184" y="418"/>
                          <a:pt x="184" y="418"/>
                        </a:cubicBezTo>
                        <a:cubicBezTo>
                          <a:pt x="184" y="419"/>
                          <a:pt x="184" y="419"/>
                          <a:pt x="184" y="419"/>
                        </a:cubicBezTo>
                        <a:cubicBezTo>
                          <a:pt x="183" y="419"/>
                          <a:pt x="183" y="419"/>
                          <a:pt x="183" y="419"/>
                        </a:cubicBezTo>
                        <a:cubicBezTo>
                          <a:pt x="183" y="419"/>
                          <a:pt x="183" y="419"/>
                          <a:pt x="183" y="419"/>
                        </a:cubicBezTo>
                        <a:cubicBezTo>
                          <a:pt x="183" y="420"/>
                          <a:pt x="183" y="420"/>
                          <a:pt x="183" y="420"/>
                        </a:cubicBezTo>
                        <a:cubicBezTo>
                          <a:pt x="183" y="420"/>
                          <a:pt x="183" y="420"/>
                          <a:pt x="183" y="420"/>
                        </a:cubicBezTo>
                        <a:cubicBezTo>
                          <a:pt x="182" y="420"/>
                          <a:pt x="182" y="420"/>
                          <a:pt x="182" y="420"/>
                        </a:cubicBezTo>
                        <a:cubicBezTo>
                          <a:pt x="182" y="420"/>
                          <a:pt x="182" y="420"/>
                          <a:pt x="182" y="420"/>
                        </a:cubicBezTo>
                        <a:cubicBezTo>
                          <a:pt x="182" y="420"/>
                          <a:pt x="182" y="420"/>
                          <a:pt x="182" y="420"/>
                        </a:cubicBezTo>
                        <a:cubicBezTo>
                          <a:pt x="182" y="420"/>
                          <a:pt x="182" y="420"/>
                          <a:pt x="182" y="420"/>
                        </a:cubicBezTo>
                        <a:cubicBezTo>
                          <a:pt x="182" y="420"/>
                          <a:pt x="182" y="420"/>
                          <a:pt x="182" y="420"/>
                        </a:cubicBezTo>
                        <a:cubicBezTo>
                          <a:pt x="181" y="420"/>
                          <a:pt x="181" y="420"/>
                          <a:pt x="181" y="420"/>
                        </a:cubicBezTo>
                        <a:cubicBezTo>
                          <a:pt x="181" y="420"/>
                          <a:pt x="181" y="420"/>
                          <a:pt x="181" y="420"/>
                        </a:cubicBezTo>
                        <a:cubicBezTo>
                          <a:pt x="181" y="420"/>
                          <a:pt x="181" y="420"/>
                          <a:pt x="181" y="420"/>
                        </a:cubicBezTo>
                        <a:cubicBezTo>
                          <a:pt x="180" y="419"/>
                          <a:pt x="180" y="419"/>
                          <a:pt x="180" y="419"/>
                        </a:cubicBezTo>
                        <a:cubicBezTo>
                          <a:pt x="180" y="419"/>
                          <a:pt x="180" y="419"/>
                          <a:pt x="180" y="419"/>
                        </a:cubicBezTo>
                        <a:cubicBezTo>
                          <a:pt x="179" y="419"/>
                          <a:pt x="179" y="419"/>
                          <a:pt x="179" y="419"/>
                        </a:cubicBezTo>
                        <a:cubicBezTo>
                          <a:pt x="179" y="419"/>
                          <a:pt x="179" y="419"/>
                          <a:pt x="179" y="419"/>
                        </a:cubicBezTo>
                        <a:cubicBezTo>
                          <a:pt x="179" y="418"/>
                          <a:pt x="179" y="418"/>
                          <a:pt x="179" y="418"/>
                        </a:cubicBezTo>
                        <a:cubicBezTo>
                          <a:pt x="178" y="418"/>
                          <a:pt x="178" y="418"/>
                          <a:pt x="178" y="418"/>
                        </a:cubicBezTo>
                        <a:cubicBezTo>
                          <a:pt x="177" y="417"/>
                          <a:pt x="177" y="417"/>
                          <a:pt x="177" y="417"/>
                        </a:cubicBezTo>
                        <a:cubicBezTo>
                          <a:pt x="177" y="417"/>
                          <a:pt x="177" y="417"/>
                          <a:pt x="177" y="417"/>
                        </a:cubicBezTo>
                        <a:cubicBezTo>
                          <a:pt x="177" y="417"/>
                          <a:pt x="177" y="417"/>
                          <a:pt x="177" y="417"/>
                        </a:cubicBezTo>
                        <a:cubicBezTo>
                          <a:pt x="176" y="417"/>
                          <a:pt x="176" y="417"/>
                          <a:pt x="176" y="417"/>
                        </a:cubicBezTo>
                        <a:cubicBezTo>
                          <a:pt x="176" y="417"/>
                          <a:pt x="176" y="417"/>
                          <a:pt x="176" y="417"/>
                        </a:cubicBezTo>
                        <a:cubicBezTo>
                          <a:pt x="175" y="416"/>
                          <a:pt x="175" y="416"/>
                          <a:pt x="175" y="416"/>
                        </a:cubicBezTo>
                        <a:cubicBezTo>
                          <a:pt x="175" y="416"/>
                          <a:pt x="175" y="416"/>
                          <a:pt x="175" y="416"/>
                        </a:cubicBezTo>
                        <a:cubicBezTo>
                          <a:pt x="175" y="416"/>
                          <a:pt x="175" y="416"/>
                          <a:pt x="175" y="416"/>
                        </a:cubicBezTo>
                        <a:cubicBezTo>
                          <a:pt x="174" y="416"/>
                          <a:pt x="174" y="416"/>
                          <a:pt x="174" y="416"/>
                        </a:cubicBezTo>
                        <a:cubicBezTo>
                          <a:pt x="174" y="416"/>
                          <a:pt x="174" y="416"/>
                          <a:pt x="174" y="416"/>
                        </a:cubicBezTo>
                        <a:cubicBezTo>
                          <a:pt x="173" y="416"/>
                          <a:pt x="173" y="416"/>
                          <a:pt x="173" y="416"/>
                        </a:cubicBezTo>
                        <a:cubicBezTo>
                          <a:pt x="173" y="417"/>
                          <a:pt x="173" y="417"/>
                          <a:pt x="173" y="417"/>
                        </a:cubicBezTo>
                        <a:cubicBezTo>
                          <a:pt x="172" y="417"/>
                          <a:pt x="172" y="417"/>
                          <a:pt x="172" y="417"/>
                        </a:cubicBezTo>
                        <a:cubicBezTo>
                          <a:pt x="172" y="417"/>
                          <a:pt x="172" y="417"/>
                          <a:pt x="172" y="417"/>
                        </a:cubicBezTo>
                        <a:cubicBezTo>
                          <a:pt x="171" y="417"/>
                          <a:pt x="171" y="417"/>
                          <a:pt x="171" y="417"/>
                        </a:cubicBezTo>
                        <a:cubicBezTo>
                          <a:pt x="171" y="416"/>
                          <a:pt x="171" y="416"/>
                          <a:pt x="171" y="416"/>
                        </a:cubicBezTo>
                        <a:cubicBezTo>
                          <a:pt x="170" y="416"/>
                          <a:pt x="170" y="416"/>
                          <a:pt x="170" y="416"/>
                        </a:cubicBezTo>
                        <a:cubicBezTo>
                          <a:pt x="170" y="416"/>
                          <a:pt x="170" y="416"/>
                          <a:pt x="170" y="416"/>
                        </a:cubicBezTo>
                        <a:cubicBezTo>
                          <a:pt x="169" y="416"/>
                          <a:pt x="169" y="416"/>
                          <a:pt x="169" y="416"/>
                        </a:cubicBezTo>
                        <a:cubicBezTo>
                          <a:pt x="169" y="416"/>
                          <a:pt x="169" y="416"/>
                          <a:pt x="169" y="416"/>
                        </a:cubicBezTo>
                        <a:cubicBezTo>
                          <a:pt x="169" y="416"/>
                          <a:pt x="169" y="416"/>
                          <a:pt x="169" y="416"/>
                        </a:cubicBezTo>
                        <a:cubicBezTo>
                          <a:pt x="167" y="416"/>
                          <a:pt x="167" y="416"/>
                          <a:pt x="167" y="416"/>
                        </a:cubicBezTo>
                        <a:cubicBezTo>
                          <a:pt x="166" y="416"/>
                          <a:pt x="166" y="416"/>
                          <a:pt x="166" y="416"/>
                        </a:cubicBezTo>
                        <a:cubicBezTo>
                          <a:pt x="166" y="416"/>
                          <a:pt x="166" y="416"/>
                          <a:pt x="166" y="416"/>
                        </a:cubicBezTo>
                        <a:cubicBezTo>
                          <a:pt x="166" y="417"/>
                          <a:pt x="166" y="417"/>
                          <a:pt x="166" y="417"/>
                        </a:cubicBezTo>
                        <a:cubicBezTo>
                          <a:pt x="165" y="417"/>
                          <a:pt x="165" y="417"/>
                          <a:pt x="165" y="417"/>
                        </a:cubicBezTo>
                        <a:cubicBezTo>
                          <a:pt x="165" y="417"/>
                          <a:pt x="165" y="417"/>
                          <a:pt x="165" y="417"/>
                        </a:cubicBezTo>
                        <a:cubicBezTo>
                          <a:pt x="165" y="416"/>
                          <a:pt x="165" y="416"/>
                          <a:pt x="165" y="416"/>
                        </a:cubicBezTo>
                        <a:cubicBezTo>
                          <a:pt x="164" y="416"/>
                          <a:pt x="164" y="416"/>
                          <a:pt x="164" y="416"/>
                        </a:cubicBezTo>
                        <a:cubicBezTo>
                          <a:pt x="164" y="416"/>
                          <a:pt x="164" y="416"/>
                          <a:pt x="164" y="416"/>
                        </a:cubicBezTo>
                        <a:cubicBezTo>
                          <a:pt x="164" y="416"/>
                          <a:pt x="164" y="416"/>
                          <a:pt x="164" y="416"/>
                        </a:cubicBezTo>
                        <a:cubicBezTo>
                          <a:pt x="164" y="416"/>
                          <a:pt x="164" y="416"/>
                          <a:pt x="164" y="416"/>
                        </a:cubicBezTo>
                        <a:cubicBezTo>
                          <a:pt x="163" y="417"/>
                          <a:pt x="163" y="417"/>
                          <a:pt x="163" y="417"/>
                        </a:cubicBezTo>
                        <a:cubicBezTo>
                          <a:pt x="163" y="417"/>
                          <a:pt x="163" y="417"/>
                          <a:pt x="163" y="417"/>
                        </a:cubicBezTo>
                        <a:cubicBezTo>
                          <a:pt x="163" y="417"/>
                          <a:pt x="163" y="417"/>
                          <a:pt x="163" y="417"/>
                        </a:cubicBezTo>
                        <a:cubicBezTo>
                          <a:pt x="163" y="417"/>
                          <a:pt x="163" y="417"/>
                          <a:pt x="163" y="417"/>
                        </a:cubicBezTo>
                        <a:cubicBezTo>
                          <a:pt x="163" y="418"/>
                          <a:pt x="163" y="418"/>
                          <a:pt x="163" y="418"/>
                        </a:cubicBezTo>
                        <a:cubicBezTo>
                          <a:pt x="163" y="418"/>
                          <a:pt x="163" y="418"/>
                          <a:pt x="163" y="418"/>
                        </a:cubicBezTo>
                        <a:cubicBezTo>
                          <a:pt x="163" y="419"/>
                          <a:pt x="163" y="419"/>
                          <a:pt x="163" y="419"/>
                        </a:cubicBezTo>
                        <a:cubicBezTo>
                          <a:pt x="163" y="419"/>
                          <a:pt x="163" y="419"/>
                          <a:pt x="163" y="419"/>
                        </a:cubicBezTo>
                        <a:cubicBezTo>
                          <a:pt x="163" y="420"/>
                          <a:pt x="163" y="420"/>
                          <a:pt x="163" y="420"/>
                        </a:cubicBezTo>
                        <a:cubicBezTo>
                          <a:pt x="163" y="420"/>
                          <a:pt x="163" y="420"/>
                          <a:pt x="163" y="420"/>
                        </a:cubicBezTo>
                        <a:cubicBezTo>
                          <a:pt x="163" y="420"/>
                          <a:pt x="163" y="420"/>
                          <a:pt x="163" y="420"/>
                        </a:cubicBezTo>
                        <a:cubicBezTo>
                          <a:pt x="163" y="421"/>
                          <a:pt x="163" y="421"/>
                          <a:pt x="163" y="421"/>
                        </a:cubicBezTo>
                        <a:cubicBezTo>
                          <a:pt x="163" y="421"/>
                          <a:pt x="163" y="421"/>
                          <a:pt x="163" y="421"/>
                        </a:cubicBezTo>
                        <a:cubicBezTo>
                          <a:pt x="163" y="421"/>
                          <a:pt x="163" y="421"/>
                          <a:pt x="163" y="421"/>
                        </a:cubicBezTo>
                        <a:cubicBezTo>
                          <a:pt x="163" y="422"/>
                          <a:pt x="163" y="422"/>
                          <a:pt x="163" y="422"/>
                        </a:cubicBezTo>
                        <a:cubicBezTo>
                          <a:pt x="163" y="422"/>
                          <a:pt x="163" y="422"/>
                          <a:pt x="163" y="422"/>
                        </a:cubicBezTo>
                        <a:cubicBezTo>
                          <a:pt x="163" y="422"/>
                          <a:pt x="163" y="422"/>
                          <a:pt x="163" y="422"/>
                        </a:cubicBezTo>
                        <a:cubicBezTo>
                          <a:pt x="164" y="423"/>
                          <a:pt x="164" y="423"/>
                          <a:pt x="164" y="423"/>
                        </a:cubicBezTo>
                        <a:cubicBezTo>
                          <a:pt x="164" y="423"/>
                          <a:pt x="164" y="423"/>
                          <a:pt x="164" y="423"/>
                        </a:cubicBezTo>
                        <a:cubicBezTo>
                          <a:pt x="163" y="424"/>
                          <a:pt x="163" y="424"/>
                          <a:pt x="163" y="424"/>
                        </a:cubicBezTo>
                        <a:cubicBezTo>
                          <a:pt x="163" y="424"/>
                          <a:pt x="163" y="424"/>
                          <a:pt x="163" y="424"/>
                        </a:cubicBezTo>
                        <a:cubicBezTo>
                          <a:pt x="164" y="425"/>
                          <a:pt x="164" y="425"/>
                          <a:pt x="164" y="425"/>
                        </a:cubicBezTo>
                        <a:cubicBezTo>
                          <a:pt x="164" y="425"/>
                          <a:pt x="164" y="425"/>
                          <a:pt x="164" y="425"/>
                        </a:cubicBezTo>
                        <a:cubicBezTo>
                          <a:pt x="164" y="425"/>
                          <a:pt x="164" y="425"/>
                          <a:pt x="164" y="425"/>
                        </a:cubicBezTo>
                        <a:cubicBezTo>
                          <a:pt x="163" y="426"/>
                          <a:pt x="163" y="426"/>
                          <a:pt x="163" y="426"/>
                        </a:cubicBezTo>
                        <a:cubicBezTo>
                          <a:pt x="163" y="427"/>
                          <a:pt x="163" y="427"/>
                          <a:pt x="163" y="427"/>
                        </a:cubicBezTo>
                        <a:cubicBezTo>
                          <a:pt x="163" y="427"/>
                          <a:pt x="163" y="427"/>
                          <a:pt x="163" y="427"/>
                        </a:cubicBezTo>
                        <a:cubicBezTo>
                          <a:pt x="163" y="427"/>
                          <a:pt x="163" y="427"/>
                          <a:pt x="163" y="427"/>
                        </a:cubicBezTo>
                        <a:cubicBezTo>
                          <a:pt x="163" y="427"/>
                          <a:pt x="163" y="427"/>
                          <a:pt x="163" y="427"/>
                        </a:cubicBezTo>
                        <a:cubicBezTo>
                          <a:pt x="163" y="427"/>
                          <a:pt x="163" y="427"/>
                          <a:pt x="163" y="427"/>
                        </a:cubicBezTo>
                        <a:cubicBezTo>
                          <a:pt x="163" y="428"/>
                          <a:pt x="163" y="428"/>
                          <a:pt x="163" y="428"/>
                        </a:cubicBezTo>
                        <a:cubicBezTo>
                          <a:pt x="163" y="428"/>
                          <a:pt x="163" y="428"/>
                          <a:pt x="163" y="428"/>
                        </a:cubicBezTo>
                        <a:cubicBezTo>
                          <a:pt x="163" y="428"/>
                          <a:pt x="163" y="428"/>
                          <a:pt x="163" y="428"/>
                        </a:cubicBezTo>
                        <a:cubicBezTo>
                          <a:pt x="163" y="429"/>
                          <a:pt x="163" y="429"/>
                          <a:pt x="163" y="429"/>
                        </a:cubicBezTo>
                        <a:cubicBezTo>
                          <a:pt x="164" y="429"/>
                          <a:pt x="164" y="429"/>
                          <a:pt x="164" y="429"/>
                        </a:cubicBezTo>
                        <a:cubicBezTo>
                          <a:pt x="164" y="430"/>
                          <a:pt x="164" y="430"/>
                          <a:pt x="164" y="430"/>
                        </a:cubicBezTo>
                        <a:cubicBezTo>
                          <a:pt x="164" y="430"/>
                          <a:pt x="164" y="430"/>
                          <a:pt x="164" y="430"/>
                        </a:cubicBezTo>
                        <a:cubicBezTo>
                          <a:pt x="164" y="431"/>
                          <a:pt x="164" y="431"/>
                          <a:pt x="164" y="431"/>
                        </a:cubicBezTo>
                        <a:cubicBezTo>
                          <a:pt x="164" y="431"/>
                          <a:pt x="164" y="431"/>
                          <a:pt x="164" y="431"/>
                        </a:cubicBezTo>
                        <a:cubicBezTo>
                          <a:pt x="164" y="432"/>
                          <a:pt x="164" y="432"/>
                          <a:pt x="164" y="432"/>
                        </a:cubicBezTo>
                        <a:cubicBezTo>
                          <a:pt x="164" y="432"/>
                          <a:pt x="164" y="432"/>
                          <a:pt x="164" y="432"/>
                        </a:cubicBezTo>
                        <a:cubicBezTo>
                          <a:pt x="164" y="432"/>
                          <a:pt x="164" y="432"/>
                          <a:pt x="164" y="432"/>
                        </a:cubicBezTo>
                        <a:cubicBezTo>
                          <a:pt x="163" y="432"/>
                          <a:pt x="163" y="432"/>
                          <a:pt x="163" y="432"/>
                        </a:cubicBezTo>
                        <a:cubicBezTo>
                          <a:pt x="163" y="432"/>
                          <a:pt x="163" y="432"/>
                          <a:pt x="163" y="432"/>
                        </a:cubicBezTo>
                        <a:cubicBezTo>
                          <a:pt x="163" y="432"/>
                          <a:pt x="163" y="432"/>
                          <a:pt x="163" y="432"/>
                        </a:cubicBezTo>
                        <a:cubicBezTo>
                          <a:pt x="163" y="433"/>
                          <a:pt x="163" y="433"/>
                          <a:pt x="163" y="433"/>
                        </a:cubicBezTo>
                        <a:cubicBezTo>
                          <a:pt x="162" y="433"/>
                          <a:pt x="162" y="433"/>
                          <a:pt x="162" y="433"/>
                        </a:cubicBezTo>
                        <a:cubicBezTo>
                          <a:pt x="162" y="434"/>
                          <a:pt x="162" y="434"/>
                          <a:pt x="162" y="434"/>
                        </a:cubicBezTo>
                        <a:cubicBezTo>
                          <a:pt x="162" y="434"/>
                          <a:pt x="162" y="434"/>
                          <a:pt x="162" y="434"/>
                        </a:cubicBezTo>
                        <a:cubicBezTo>
                          <a:pt x="162" y="435"/>
                          <a:pt x="162" y="435"/>
                          <a:pt x="162" y="435"/>
                        </a:cubicBezTo>
                        <a:cubicBezTo>
                          <a:pt x="162" y="436"/>
                          <a:pt x="162" y="436"/>
                          <a:pt x="162" y="436"/>
                        </a:cubicBezTo>
                        <a:cubicBezTo>
                          <a:pt x="162" y="436"/>
                          <a:pt x="162" y="436"/>
                          <a:pt x="162" y="436"/>
                        </a:cubicBezTo>
                        <a:cubicBezTo>
                          <a:pt x="162" y="435"/>
                          <a:pt x="162" y="435"/>
                          <a:pt x="162" y="435"/>
                        </a:cubicBezTo>
                        <a:cubicBezTo>
                          <a:pt x="161" y="435"/>
                          <a:pt x="161" y="435"/>
                          <a:pt x="161" y="435"/>
                        </a:cubicBezTo>
                        <a:cubicBezTo>
                          <a:pt x="161" y="435"/>
                          <a:pt x="161" y="435"/>
                          <a:pt x="161" y="435"/>
                        </a:cubicBezTo>
                        <a:cubicBezTo>
                          <a:pt x="161" y="435"/>
                          <a:pt x="161" y="435"/>
                          <a:pt x="161" y="435"/>
                        </a:cubicBezTo>
                        <a:cubicBezTo>
                          <a:pt x="161" y="436"/>
                          <a:pt x="161" y="436"/>
                          <a:pt x="161" y="436"/>
                        </a:cubicBezTo>
                        <a:cubicBezTo>
                          <a:pt x="161" y="436"/>
                          <a:pt x="161" y="436"/>
                          <a:pt x="161" y="436"/>
                        </a:cubicBezTo>
                        <a:cubicBezTo>
                          <a:pt x="161" y="436"/>
                          <a:pt x="161" y="436"/>
                          <a:pt x="161" y="436"/>
                        </a:cubicBezTo>
                        <a:cubicBezTo>
                          <a:pt x="161" y="436"/>
                          <a:pt x="161" y="436"/>
                          <a:pt x="161" y="436"/>
                        </a:cubicBezTo>
                        <a:cubicBezTo>
                          <a:pt x="161" y="437"/>
                          <a:pt x="161" y="437"/>
                          <a:pt x="161" y="437"/>
                        </a:cubicBezTo>
                        <a:cubicBezTo>
                          <a:pt x="161" y="437"/>
                          <a:pt x="161" y="437"/>
                          <a:pt x="161" y="437"/>
                        </a:cubicBezTo>
                        <a:cubicBezTo>
                          <a:pt x="161" y="437"/>
                          <a:pt x="161" y="437"/>
                          <a:pt x="161" y="437"/>
                        </a:cubicBezTo>
                        <a:cubicBezTo>
                          <a:pt x="161" y="437"/>
                          <a:pt x="161" y="437"/>
                          <a:pt x="161" y="437"/>
                        </a:cubicBezTo>
                        <a:cubicBezTo>
                          <a:pt x="161" y="438"/>
                          <a:pt x="161" y="438"/>
                          <a:pt x="161" y="438"/>
                        </a:cubicBezTo>
                        <a:cubicBezTo>
                          <a:pt x="160" y="438"/>
                          <a:pt x="160" y="438"/>
                          <a:pt x="160" y="438"/>
                        </a:cubicBezTo>
                        <a:cubicBezTo>
                          <a:pt x="160" y="438"/>
                          <a:pt x="160" y="438"/>
                          <a:pt x="160" y="438"/>
                        </a:cubicBezTo>
                        <a:cubicBezTo>
                          <a:pt x="159" y="439"/>
                          <a:pt x="159" y="439"/>
                          <a:pt x="159" y="439"/>
                        </a:cubicBezTo>
                        <a:cubicBezTo>
                          <a:pt x="159" y="439"/>
                          <a:pt x="159" y="439"/>
                          <a:pt x="159" y="439"/>
                        </a:cubicBezTo>
                        <a:cubicBezTo>
                          <a:pt x="158" y="440"/>
                          <a:pt x="158" y="440"/>
                          <a:pt x="158" y="440"/>
                        </a:cubicBezTo>
                        <a:cubicBezTo>
                          <a:pt x="158" y="440"/>
                          <a:pt x="158" y="440"/>
                          <a:pt x="158" y="440"/>
                        </a:cubicBezTo>
                        <a:cubicBezTo>
                          <a:pt x="158" y="440"/>
                          <a:pt x="158" y="440"/>
                          <a:pt x="158" y="440"/>
                        </a:cubicBezTo>
                        <a:cubicBezTo>
                          <a:pt x="158" y="440"/>
                          <a:pt x="158" y="440"/>
                          <a:pt x="158" y="440"/>
                        </a:cubicBezTo>
                        <a:cubicBezTo>
                          <a:pt x="158" y="440"/>
                          <a:pt x="158" y="440"/>
                          <a:pt x="158" y="440"/>
                        </a:cubicBezTo>
                        <a:cubicBezTo>
                          <a:pt x="157" y="440"/>
                          <a:pt x="157" y="440"/>
                          <a:pt x="157" y="440"/>
                        </a:cubicBezTo>
                        <a:cubicBezTo>
                          <a:pt x="157" y="441"/>
                          <a:pt x="157" y="441"/>
                          <a:pt x="157" y="441"/>
                        </a:cubicBezTo>
                        <a:cubicBezTo>
                          <a:pt x="157" y="441"/>
                          <a:pt x="157" y="441"/>
                          <a:pt x="157" y="441"/>
                        </a:cubicBezTo>
                        <a:cubicBezTo>
                          <a:pt x="156" y="442"/>
                          <a:pt x="156" y="442"/>
                          <a:pt x="156" y="442"/>
                        </a:cubicBezTo>
                        <a:cubicBezTo>
                          <a:pt x="156" y="442"/>
                          <a:pt x="156" y="442"/>
                          <a:pt x="156" y="442"/>
                        </a:cubicBezTo>
                        <a:cubicBezTo>
                          <a:pt x="157" y="442"/>
                          <a:pt x="157" y="442"/>
                          <a:pt x="157" y="442"/>
                        </a:cubicBezTo>
                        <a:cubicBezTo>
                          <a:pt x="157" y="443"/>
                          <a:pt x="157" y="443"/>
                          <a:pt x="157" y="443"/>
                        </a:cubicBezTo>
                        <a:cubicBezTo>
                          <a:pt x="156" y="443"/>
                          <a:pt x="156" y="443"/>
                          <a:pt x="156" y="443"/>
                        </a:cubicBezTo>
                        <a:cubicBezTo>
                          <a:pt x="156" y="443"/>
                          <a:pt x="156" y="443"/>
                          <a:pt x="156" y="443"/>
                        </a:cubicBezTo>
                        <a:cubicBezTo>
                          <a:pt x="156" y="444"/>
                          <a:pt x="156" y="444"/>
                          <a:pt x="156" y="444"/>
                        </a:cubicBezTo>
                        <a:cubicBezTo>
                          <a:pt x="155" y="444"/>
                          <a:pt x="155" y="444"/>
                          <a:pt x="155" y="444"/>
                        </a:cubicBezTo>
                        <a:cubicBezTo>
                          <a:pt x="155" y="444"/>
                          <a:pt x="155" y="444"/>
                          <a:pt x="155" y="444"/>
                        </a:cubicBezTo>
                        <a:cubicBezTo>
                          <a:pt x="155" y="444"/>
                          <a:pt x="155" y="444"/>
                          <a:pt x="155" y="444"/>
                        </a:cubicBezTo>
                        <a:cubicBezTo>
                          <a:pt x="155" y="444"/>
                          <a:pt x="155" y="444"/>
                          <a:pt x="155" y="444"/>
                        </a:cubicBezTo>
                        <a:cubicBezTo>
                          <a:pt x="155" y="444"/>
                          <a:pt x="155" y="444"/>
                          <a:pt x="155" y="444"/>
                        </a:cubicBezTo>
                        <a:cubicBezTo>
                          <a:pt x="155" y="445"/>
                          <a:pt x="155" y="445"/>
                          <a:pt x="155" y="445"/>
                        </a:cubicBezTo>
                        <a:cubicBezTo>
                          <a:pt x="155" y="446"/>
                          <a:pt x="155" y="446"/>
                          <a:pt x="155" y="446"/>
                        </a:cubicBezTo>
                        <a:cubicBezTo>
                          <a:pt x="156" y="446"/>
                          <a:pt x="156" y="446"/>
                          <a:pt x="156" y="446"/>
                        </a:cubicBezTo>
                        <a:cubicBezTo>
                          <a:pt x="156" y="446"/>
                          <a:pt x="156" y="446"/>
                          <a:pt x="156" y="446"/>
                        </a:cubicBezTo>
                        <a:cubicBezTo>
                          <a:pt x="156" y="446"/>
                          <a:pt x="156" y="446"/>
                          <a:pt x="156" y="446"/>
                        </a:cubicBezTo>
                        <a:cubicBezTo>
                          <a:pt x="157" y="446"/>
                          <a:pt x="157" y="446"/>
                          <a:pt x="157" y="446"/>
                        </a:cubicBezTo>
                        <a:cubicBezTo>
                          <a:pt x="157" y="447"/>
                          <a:pt x="157" y="447"/>
                          <a:pt x="157" y="447"/>
                        </a:cubicBezTo>
                        <a:cubicBezTo>
                          <a:pt x="157" y="447"/>
                          <a:pt x="157" y="447"/>
                          <a:pt x="157" y="447"/>
                        </a:cubicBezTo>
                        <a:cubicBezTo>
                          <a:pt x="157" y="447"/>
                          <a:pt x="157" y="447"/>
                          <a:pt x="157" y="447"/>
                        </a:cubicBezTo>
                        <a:cubicBezTo>
                          <a:pt x="158" y="448"/>
                          <a:pt x="158" y="448"/>
                          <a:pt x="158" y="448"/>
                        </a:cubicBezTo>
                        <a:cubicBezTo>
                          <a:pt x="158" y="448"/>
                          <a:pt x="158" y="448"/>
                          <a:pt x="158" y="448"/>
                        </a:cubicBezTo>
                        <a:cubicBezTo>
                          <a:pt x="158" y="449"/>
                          <a:pt x="158" y="449"/>
                          <a:pt x="158" y="449"/>
                        </a:cubicBezTo>
                        <a:cubicBezTo>
                          <a:pt x="158" y="449"/>
                          <a:pt x="158" y="449"/>
                          <a:pt x="158" y="449"/>
                        </a:cubicBezTo>
                        <a:cubicBezTo>
                          <a:pt x="158" y="450"/>
                          <a:pt x="158" y="450"/>
                          <a:pt x="158" y="450"/>
                        </a:cubicBezTo>
                        <a:cubicBezTo>
                          <a:pt x="158" y="450"/>
                          <a:pt x="158" y="450"/>
                          <a:pt x="158" y="450"/>
                        </a:cubicBezTo>
                        <a:cubicBezTo>
                          <a:pt x="159" y="450"/>
                          <a:pt x="159" y="450"/>
                          <a:pt x="159" y="450"/>
                        </a:cubicBezTo>
                        <a:cubicBezTo>
                          <a:pt x="159" y="450"/>
                          <a:pt x="159" y="450"/>
                          <a:pt x="159" y="450"/>
                        </a:cubicBezTo>
                        <a:cubicBezTo>
                          <a:pt x="159" y="451"/>
                          <a:pt x="159" y="451"/>
                          <a:pt x="159" y="451"/>
                        </a:cubicBezTo>
                        <a:cubicBezTo>
                          <a:pt x="160" y="451"/>
                          <a:pt x="160" y="451"/>
                          <a:pt x="160" y="451"/>
                        </a:cubicBezTo>
                        <a:cubicBezTo>
                          <a:pt x="160" y="451"/>
                          <a:pt x="160" y="451"/>
                          <a:pt x="160" y="451"/>
                        </a:cubicBezTo>
                        <a:cubicBezTo>
                          <a:pt x="160" y="451"/>
                          <a:pt x="160" y="451"/>
                          <a:pt x="160" y="451"/>
                        </a:cubicBezTo>
                        <a:cubicBezTo>
                          <a:pt x="160" y="452"/>
                          <a:pt x="160" y="452"/>
                          <a:pt x="160" y="452"/>
                        </a:cubicBezTo>
                        <a:cubicBezTo>
                          <a:pt x="160" y="452"/>
                          <a:pt x="160" y="452"/>
                          <a:pt x="160" y="452"/>
                        </a:cubicBezTo>
                        <a:cubicBezTo>
                          <a:pt x="160" y="453"/>
                          <a:pt x="160" y="453"/>
                          <a:pt x="160" y="453"/>
                        </a:cubicBezTo>
                        <a:cubicBezTo>
                          <a:pt x="160" y="453"/>
                          <a:pt x="160" y="453"/>
                          <a:pt x="160" y="453"/>
                        </a:cubicBezTo>
                        <a:cubicBezTo>
                          <a:pt x="160" y="454"/>
                          <a:pt x="160" y="454"/>
                          <a:pt x="160" y="454"/>
                        </a:cubicBezTo>
                        <a:cubicBezTo>
                          <a:pt x="159" y="455"/>
                          <a:pt x="159" y="455"/>
                          <a:pt x="159" y="455"/>
                        </a:cubicBezTo>
                        <a:cubicBezTo>
                          <a:pt x="159" y="455"/>
                          <a:pt x="159" y="455"/>
                          <a:pt x="159" y="455"/>
                        </a:cubicBezTo>
                        <a:cubicBezTo>
                          <a:pt x="160" y="455"/>
                          <a:pt x="160" y="455"/>
                          <a:pt x="160" y="455"/>
                        </a:cubicBezTo>
                        <a:cubicBezTo>
                          <a:pt x="160" y="456"/>
                          <a:pt x="160" y="456"/>
                          <a:pt x="160" y="456"/>
                        </a:cubicBezTo>
                        <a:cubicBezTo>
                          <a:pt x="159" y="456"/>
                          <a:pt x="159" y="456"/>
                          <a:pt x="159" y="456"/>
                        </a:cubicBezTo>
                        <a:cubicBezTo>
                          <a:pt x="159" y="456"/>
                          <a:pt x="159" y="456"/>
                          <a:pt x="159" y="456"/>
                        </a:cubicBezTo>
                        <a:cubicBezTo>
                          <a:pt x="160" y="457"/>
                          <a:pt x="160" y="457"/>
                          <a:pt x="160" y="457"/>
                        </a:cubicBezTo>
                        <a:cubicBezTo>
                          <a:pt x="160" y="457"/>
                          <a:pt x="160" y="457"/>
                          <a:pt x="160" y="457"/>
                        </a:cubicBezTo>
                        <a:cubicBezTo>
                          <a:pt x="159" y="457"/>
                          <a:pt x="159" y="457"/>
                          <a:pt x="159" y="457"/>
                        </a:cubicBezTo>
                        <a:cubicBezTo>
                          <a:pt x="159" y="457"/>
                          <a:pt x="159" y="457"/>
                          <a:pt x="159" y="457"/>
                        </a:cubicBezTo>
                        <a:cubicBezTo>
                          <a:pt x="159" y="457"/>
                          <a:pt x="159" y="457"/>
                          <a:pt x="159" y="457"/>
                        </a:cubicBezTo>
                        <a:cubicBezTo>
                          <a:pt x="159" y="458"/>
                          <a:pt x="159" y="458"/>
                          <a:pt x="159" y="458"/>
                        </a:cubicBezTo>
                        <a:cubicBezTo>
                          <a:pt x="159" y="458"/>
                          <a:pt x="159" y="458"/>
                          <a:pt x="159" y="458"/>
                        </a:cubicBezTo>
                        <a:cubicBezTo>
                          <a:pt x="159" y="458"/>
                          <a:pt x="159" y="458"/>
                          <a:pt x="159" y="458"/>
                        </a:cubicBezTo>
                        <a:cubicBezTo>
                          <a:pt x="159" y="458"/>
                          <a:pt x="159" y="458"/>
                          <a:pt x="159" y="458"/>
                        </a:cubicBezTo>
                        <a:cubicBezTo>
                          <a:pt x="159" y="459"/>
                          <a:pt x="159" y="459"/>
                          <a:pt x="159" y="459"/>
                        </a:cubicBezTo>
                        <a:cubicBezTo>
                          <a:pt x="159" y="459"/>
                          <a:pt x="159" y="459"/>
                          <a:pt x="159" y="459"/>
                        </a:cubicBezTo>
                        <a:cubicBezTo>
                          <a:pt x="159" y="461"/>
                          <a:pt x="159" y="461"/>
                          <a:pt x="159" y="461"/>
                        </a:cubicBezTo>
                        <a:cubicBezTo>
                          <a:pt x="159" y="461"/>
                          <a:pt x="159" y="461"/>
                          <a:pt x="159" y="461"/>
                        </a:cubicBezTo>
                        <a:cubicBezTo>
                          <a:pt x="160" y="461"/>
                          <a:pt x="160" y="461"/>
                          <a:pt x="160" y="461"/>
                        </a:cubicBezTo>
                        <a:cubicBezTo>
                          <a:pt x="160" y="461"/>
                          <a:pt x="160" y="461"/>
                          <a:pt x="160" y="461"/>
                        </a:cubicBezTo>
                        <a:cubicBezTo>
                          <a:pt x="160" y="462"/>
                          <a:pt x="160" y="462"/>
                          <a:pt x="160" y="462"/>
                        </a:cubicBezTo>
                        <a:cubicBezTo>
                          <a:pt x="159" y="462"/>
                          <a:pt x="159" y="462"/>
                          <a:pt x="159" y="462"/>
                        </a:cubicBezTo>
                        <a:cubicBezTo>
                          <a:pt x="159" y="462"/>
                          <a:pt x="159" y="462"/>
                          <a:pt x="159" y="462"/>
                        </a:cubicBezTo>
                        <a:cubicBezTo>
                          <a:pt x="158" y="462"/>
                          <a:pt x="158" y="462"/>
                          <a:pt x="158" y="462"/>
                        </a:cubicBezTo>
                        <a:cubicBezTo>
                          <a:pt x="158" y="462"/>
                          <a:pt x="158" y="462"/>
                          <a:pt x="158" y="462"/>
                        </a:cubicBezTo>
                        <a:cubicBezTo>
                          <a:pt x="157" y="462"/>
                          <a:pt x="157" y="462"/>
                          <a:pt x="157" y="462"/>
                        </a:cubicBezTo>
                        <a:cubicBezTo>
                          <a:pt x="157" y="462"/>
                          <a:pt x="157" y="462"/>
                          <a:pt x="157" y="462"/>
                        </a:cubicBezTo>
                        <a:cubicBezTo>
                          <a:pt x="157" y="463"/>
                          <a:pt x="157" y="463"/>
                          <a:pt x="157" y="463"/>
                        </a:cubicBezTo>
                        <a:cubicBezTo>
                          <a:pt x="157" y="463"/>
                          <a:pt x="157" y="463"/>
                          <a:pt x="157" y="463"/>
                        </a:cubicBezTo>
                        <a:cubicBezTo>
                          <a:pt x="157" y="463"/>
                          <a:pt x="157" y="463"/>
                          <a:pt x="157" y="463"/>
                        </a:cubicBezTo>
                        <a:cubicBezTo>
                          <a:pt x="156" y="464"/>
                          <a:pt x="156" y="464"/>
                          <a:pt x="156" y="464"/>
                        </a:cubicBezTo>
                        <a:cubicBezTo>
                          <a:pt x="156" y="464"/>
                          <a:pt x="156" y="464"/>
                          <a:pt x="156" y="464"/>
                        </a:cubicBezTo>
                        <a:cubicBezTo>
                          <a:pt x="155" y="464"/>
                          <a:pt x="155" y="464"/>
                          <a:pt x="155" y="464"/>
                        </a:cubicBezTo>
                        <a:cubicBezTo>
                          <a:pt x="154" y="464"/>
                          <a:pt x="154" y="464"/>
                          <a:pt x="154" y="464"/>
                        </a:cubicBezTo>
                        <a:cubicBezTo>
                          <a:pt x="153" y="464"/>
                          <a:pt x="153" y="464"/>
                          <a:pt x="153" y="464"/>
                        </a:cubicBezTo>
                        <a:cubicBezTo>
                          <a:pt x="153" y="464"/>
                          <a:pt x="153" y="464"/>
                          <a:pt x="153" y="464"/>
                        </a:cubicBezTo>
                        <a:cubicBezTo>
                          <a:pt x="152" y="464"/>
                          <a:pt x="152" y="464"/>
                          <a:pt x="152" y="464"/>
                        </a:cubicBezTo>
                        <a:cubicBezTo>
                          <a:pt x="152" y="464"/>
                          <a:pt x="152" y="464"/>
                          <a:pt x="152" y="464"/>
                        </a:cubicBezTo>
                        <a:cubicBezTo>
                          <a:pt x="152" y="463"/>
                          <a:pt x="152" y="463"/>
                          <a:pt x="152" y="463"/>
                        </a:cubicBezTo>
                        <a:cubicBezTo>
                          <a:pt x="151" y="463"/>
                          <a:pt x="151" y="463"/>
                          <a:pt x="151" y="463"/>
                        </a:cubicBezTo>
                        <a:cubicBezTo>
                          <a:pt x="150" y="463"/>
                          <a:pt x="150" y="463"/>
                          <a:pt x="150" y="463"/>
                        </a:cubicBezTo>
                        <a:cubicBezTo>
                          <a:pt x="150" y="462"/>
                          <a:pt x="150" y="462"/>
                          <a:pt x="150" y="462"/>
                        </a:cubicBezTo>
                        <a:cubicBezTo>
                          <a:pt x="150" y="462"/>
                          <a:pt x="150" y="462"/>
                          <a:pt x="150" y="462"/>
                        </a:cubicBezTo>
                        <a:cubicBezTo>
                          <a:pt x="149" y="461"/>
                          <a:pt x="149" y="461"/>
                          <a:pt x="149" y="461"/>
                        </a:cubicBezTo>
                        <a:cubicBezTo>
                          <a:pt x="149" y="461"/>
                          <a:pt x="149" y="461"/>
                          <a:pt x="149" y="461"/>
                        </a:cubicBezTo>
                        <a:cubicBezTo>
                          <a:pt x="149" y="461"/>
                          <a:pt x="149" y="461"/>
                          <a:pt x="149" y="461"/>
                        </a:cubicBezTo>
                        <a:cubicBezTo>
                          <a:pt x="148" y="461"/>
                          <a:pt x="148" y="461"/>
                          <a:pt x="148" y="461"/>
                        </a:cubicBezTo>
                        <a:cubicBezTo>
                          <a:pt x="148" y="461"/>
                          <a:pt x="148" y="461"/>
                          <a:pt x="148" y="461"/>
                        </a:cubicBezTo>
                        <a:cubicBezTo>
                          <a:pt x="147" y="461"/>
                          <a:pt x="147" y="461"/>
                          <a:pt x="147" y="461"/>
                        </a:cubicBezTo>
                        <a:cubicBezTo>
                          <a:pt x="147" y="461"/>
                          <a:pt x="147" y="461"/>
                          <a:pt x="147" y="461"/>
                        </a:cubicBezTo>
                        <a:cubicBezTo>
                          <a:pt x="146" y="462"/>
                          <a:pt x="146" y="462"/>
                          <a:pt x="146" y="462"/>
                        </a:cubicBezTo>
                        <a:cubicBezTo>
                          <a:pt x="146" y="462"/>
                          <a:pt x="146" y="462"/>
                          <a:pt x="146" y="462"/>
                        </a:cubicBezTo>
                        <a:cubicBezTo>
                          <a:pt x="145" y="462"/>
                          <a:pt x="145" y="462"/>
                          <a:pt x="145" y="462"/>
                        </a:cubicBezTo>
                        <a:cubicBezTo>
                          <a:pt x="144" y="462"/>
                          <a:pt x="144" y="462"/>
                          <a:pt x="144" y="462"/>
                        </a:cubicBezTo>
                        <a:cubicBezTo>
                          <a:pt x="144" y="463"/>
                          <a:pt x="144" y="463"/>
                          <a:pt x="144" y="463"/>
                        </a:cubicBezTo>
                        <a:cubicBezTo>
                          <a:pt x="144" y="463"/>
                          <a:pt x="144" y="463"/>
                          <a:pt x="144" y="463"/>
                        </a:cubicBezTo>
                        <a:cubicBezTo>
                          <a:pt x="143" y="464"/>
                          <a:pt x="143" y="464"/>
                          <a:pt x="143" y="464"/>
                        </a:cubicBezTo>
                        <a:cubicBezTo>
                          <a:pt x="143" y="465"/>
                          <a:pt x="143" y="465"/>
                          <a:pt x="143" y="465"/>
                        </a:cubicBezTo>
                        <a:cubicBezTo>
                          <a:pt x="142" y="466"/>
                          <a:pt x="142" y="466"/>
                          <a:pt x="142" y="466"/>
                        </a:cubicBezTo>
                        <a:cubicBezTo>
                          <a:pt x="141" y="467"/>
                          <a:pt x="141" y="467"/>
                          <a:pt x="141" y="467"/>
                        </a:cubicBezTo>
                        <a:cubicBezTo>
                          <a:pt x="140" y="468"/>
                          <a:pt x="140" y="468"/>
                          <a:pt x="140" y="468"/>
                        </a:cubicBezTo>
                        <a:cubicBezTo>
                          <a:pt x="140" y="468"/>
                          <a:pt x="140" y="468"/>
                          <a:pt x="140" y="468"/>
                        </a:cubicBezTo>
                        <a:cubicBezTo>
                          <a:pt x="139" y="469"/>
                          <a:pt x="139" y="469"/>
                          <a:pt x="139" y="469"/>
                        </a:cubicBezTo>
                        <a:cubicBezTo>
                          <a:pt x="139" y="469"/>
                          <a:pt x="139" y="469"/>
                          <a:pt x="139" y="469"/>
                        </a:cubicBezTo>
                        <a:cubicBezTo>
                          <a:pt x="139" y="469"/>
                          <a:pt x="139" y="469"/>
                          <a:pt x="139" y="469"/>
                        </a:cubicBezTo>
                        <a:cubicBezTo>
                          <a:pt x="139" y="469"/>
                          <a:pt x="139" y="469"/>
                          <a:pt x="139" y="469"/>
                        </a:cubicBezTo>
                        <a:cubicBezTo>
                          <a:pt x="139" y="468"/>
                          <a:pt x="139" y="468"/>
                          <a:pt x="139" y="468"/>
                        </a:cubicBezTo>
                        <a:cubicBezTo>
                          <a:pt x="139" y="468"/>
                          <a:pt x="139" y="468"/>
                          <a:pt x="139" y="468"/>
                        </a:cubicBezTo>
                        <a:cubicBezTo>
                          <a:pt x="139" y="468"/>
                          <a:pt x="139" y="468"/>
                          <a:pt x="139" y="468"/>
                        </a:cubicBezTo>
                        <a:cubicBezTo>
                          <a:pt x="139" y="468"/>
                          <a:pt x="139" y="468"/>
                          <a:pt x="139" y="468"/>
                        </a:cubicBezTo>
                        <a:cubicBezTo>
                          <a:pt x="138" y="467"/>
                          <a:pt x="138" y="467"/>
                          <a:pt x="138" y="467"/>
                        </a:cubicBezTo>
                        <a:cubicBezTo>
                          <a:pt x="138" y="467"/>
                          <a:pt x="138" y="467"/>
                          <a:pt x="138" y="467"/>
                        </a:cubicBezTo>
                        <a:cubicBezTo>
                          <a:pt x="138" y="466"/>
                          <a:pt x="138" y="466"/>
                          <a:pt x="138" y="466"/>
                        </a:cubicBezTo>
                        <a:cubicBezTo>
                          <a:pt x="138" y="466"/>
                          <a:pt x="138" y="466"/>
                          <a:pt x="138" y="466"/>
                        </a:cubicBezTo>
                        <a:cubicBezTo>
                          <a:pt x="138" y="466"/>
                          <a:pt x="138" y="466"/>
                          <a:pt x="138" y="466"/>
                        </a:cubicBezTo>
                        <a:cubicBezTo>
                          <a:pt x="137" y="466"/>
                          <a:pt x="137" y="466"/>
                          <a:pt x="137" y="466"/>
                        </a:cubicBezTo>
                        <a:cubicBezTo>
                          <a:pt x="137" y="465"/>
                          <a:pt x="137" y="465"/>
                          <a:pt x="137" y="465"/>
                        </a:cubicBezTo>
                        <a:cubicBezTo>
                          <a:pt x="137" y="465"/>
                          <a:pt x="137" y="465"/>
                          <a:pt x="137" y="465"/>
                        </a:cubicBezTo>
                        <a:cubicBezTo>
                          <a:pt x="137" y="464"/>
                          <a:pt x="137" y="464"/>
                          <a:pt x="137" y="464"/>
                        </a:cubicBezTo>
                        <a:cubicBezTo>
                          <a:pt x="137" y="464"/>
                          <a:pt x="137" y="464"/>
                          <a:pt x="137" y="464"/>
                        </a:cubicBezTo>
                        <a:cubicBezTo>
                          <a:pt x="136" y="464"/>
                          <a:pt x="136" y="464"/>
                          <a:pt x="136" y="464"/>
                        </a:cubicBezTo>
                        <a:cubicBezTo>
                          <a:pt x="136" y="463"/>
                          <a:pt x="136" y="463"/>
                          <a:pt x="136" y="463"/>
                        </a:cubicBezTo>
                        <a:cubicBezTo>
                          <a:pt x="136" y="463"/>
                          <a:pt x="136" y="463"/>
                          <a:pt x="136" y="463"/>
                        </a:cubicBezTo>
                        <a:cubicBezTo>
                          <a:pt x="136" y="463"/>
                          <a:pt x="136" y="463"/>
                          <a:pt x="136" y="463"/>
                        </a:cubicBezTo>
                        <a:cubicBezTo>
                          <a:pt x="136" y="463"/>
                          <a:pt x="136" y="463"/>
                          <a:pt x="136" y="463"/>
                        </a:cubicBezTo>
                        <a:cubicBezTo>
                          <a:pt x="135" y="462"/>
                          <a:pt x="135" y="462"/>
                          <a:pt x="135" y="462"/>
                        </a:cubicBezTo>
                        <a:cubicBezTo>
                          <a:pt x="135" y="462"/>
                          <a:pt x="135" y="462"/>
                          <a:pt x="135" y="462"/>
                        </a:cubicBezTo>
                        <a:cubicBezTo>
                          <a:pt x="135" y="462"/>
                          <a:pt x="135" y="462"/>
                          <a:pt x="135" y="462"/>
                        </a:cubicBezTo>
                        <a:cubicBezTo>
                          <a:pt x="135" y="461"/>
                          <a:pt x="135" y="461"/>
                          <a:pt x="135" y="461"/>
                        </a:cubicBezTo>
                        <a:cubicBezTo>
                          <a:pt x="135" y="461"/>
                          <a:pt x="135" y="461"/>
                          <a:pt x="135" y="461"/>
                        </a:cubicBezTo>
                        <a:cubicBezTo>
                          <a:pt x="135" y="461"/>
                          <a:pt x="135" y="461"/>
                          <a:pt x="135" y="461"/>
                        </a:cubicBezTo>
                        <a:cubicBezTo>
                          <a:pt x="135" y="461"/>
                          <a:pt x="135" y="461"/>
                          <a:pt x="135" y="461"/>
                        </a:cubicBezTo>
                        <a:cubicBezTo>
                          <a:pt x="135" y="461"/>
                          <a:pt x="135" y="461"/>
                          <a:pt x="135" y="461"/>
                        </a:cubicBezTo>
                        <a:cubicBezTo>
                          <a:pt x="135" y="461"/>
                          <a:pt x="135" y="461"/>
                          <a:pt x="135" y="461"/>
                        </a:cubicBezTo>
                        <a:cubicBezTo>
                          <a:pt x="135" y="461"/>
                          <a:pt x="135" y="461"/>
                          <a:pt x="135" y="461"/>
                        </a:cubicBezTo>
                        <a:cubicBezTo>
                          <a:pt x="135" y="461"/>
                          <a:pt x="135" y="461"/>
                          <a:pt x="135" y="461"/>
                        </a:cubicBezTo>
                        <a:cubicBezTo>
                          <a:pt x="135" y="461"/>
                          <a:pt x="135" y="461"/>
                          <a:pt x="135" y="461"/>
                        </a:cubicBezTo>
                        <a:cubicBezTo>
                          <a:pt x="135" y="461"/>
                          <a:pt x="135" y="461"/>
                          <a:pt x="135" y="461"/>
                        </a:cubicBezTo>
                        <a:cubicBezTo>
                          <a:pt x="135" y="460"/>
                          <a:pt x="135" y="460"/>
                          <a:pt x="135" y="460"/>
                        </a:cubicBezTo>
                        <a:cubicBezTo>
                          <a:pt x="135" y="460"/>
                          <a:pt x="135" y="460"/>
                          <a:pt x="135" y="460"/>
                        </a:cubicBezTo>
                        <a:cubicBezTo>
                          <a:pt x="135" y="460"/>
                          <a:pt x="135" y="460"/>
                          <a:pt x="135" y="460"/>
                        </a:cubicBezTo>
                        <a:cubicBezTo>
                          <a:pt x="135" y="461"/>
                          <a:pt x="135" y="461"/>
                          <a:pt x="135" y="461"/>
                        </a:cubicBezTo>
                        <a:cubicBezTo>
                          <a:pt x="135" y="461"/>
                          <a:pt x="135" y="461"/>
                          <a:pt x="135" y="461"/>
                        </a:cubicBezTo>
                        <a:cubicBezTo>
                          <a:pt x="135" y="461"/>
                          <a:pt x="135" y="461"/>
                          <a:pt x="135" y="461"/>
                        </a:cubicBezTo>
                        <a:cubicBezTo>
                          <a:pt x="136" y="461"/>
                          <a:pt x="136" y="461"/>
                          <a:pt x="136" y="461"/>
                        </a:cubicBezTo>
                        <a:cubicBezTo>
                          <a:pt x="136" y="461"/>
                          <a:pt x="136" y="461"/>
                          <a:pt x="136" y="461"/>
                        </a:cubicBezTo>
                        <a:cubicBezTo>
                          <a:pt x="136" y="460"/>
                          <a:pt x="136" y="460"/>
                          <a:pt x="136" y="460"/>
                        </a:cubicBezTo>
                        <a:cubicBezTo>
                          <a:pt x="136" y="460"/>
                          <a:pt x="136" y="460"/>
                          <a:pt x="136" y="460"/>
                        </a:cubicBezTo>
                        <a:cubicBezTo>
                          <a:pt x="136" y="460"/>
                          <a:pt x="136" y="460"/>
                          <a:pt x="136" y="460"/>
                        </a:cubicBezTo>
                        <a:cubicBezTo>
                          <a:pt x="136" y="460"/>
                          <a:pt x="136" y="460"/>
                          <a:pt x="136" y="460"/>
                        </a:cubicBezTo>
                        <a:cubicBezTo>
                          <a:pt x="136" y="460"/>
                          <a:pt x="136" y="460"/>
                          <a:pt x="136" y="460"/>
                        </a:cubicBezTo>
                        <a:cubicBezTo>
                          <a:pt x="136" y="459"/>
                          <a:pt x="136" y="459"/>
                          <a:pt x="136" y="459"/>
                        </a:cubicBezTo>
                        <a:cubicBezTo>
                          <a:pt x="136" y="459"/>
                          <a:pt x="136" y="459"/>
                          <a:pt x="136" y="459"/>
                        </a:cubicBezTo>
                        <a:cubicBezTo>
                          <a:pt x="136" y="459"/>
                          <a:pt x="136" y="459"/>
                          <a:pt x="136" y="459"/>
                        </a:cubicBezTo>
                        <a:cubicBezTo>
                          <a:pt x="136" y="459"/>
                          <a:pt x="136" y="459"/>
                          <a:pt x="136" y="459"/>
                        </a:cubicBezTo>
                        <a:cubicBezTo>
                          <a:pt x="136" y="459"/>
                          <a:pt x="136" y="459"/>
                          <a:pt x="136" y="459"/>
                        </a:cubicBezTo>
                        <a:cubicBezTo>
                          <a:pt x="136" y="458"/>
                          <a:pt x="136" y="458"/>
                          <a:pt x="136" y="458"/>
                        </a:cubicBezTo>
                        <a:cubicBezTo>
                          <a:pt x="135" y="458"/>
                          <a:pt x="135" y="458"/>
                          <a:pt x="135" y="458"/>
                        </a:cubicBezTo>
                        <a:cubicBezTo>
                          <a:pt x="135" y="457"/>
                          <a:pt x="135" y="457"/>
                          <a:pt x="135" y="457"/>
                        </a:cubicBezTo>
                        <a:cubicBezTo>
                          <a:pt x="135" y="456"/>
                          <a:pt x="135" y="456"/>
                          <a:pt x="135" y="456"/>
                        </a:cubicBezTo>
                        <a:cubicBezTo>
                          <a:pt x="134" y="456"/>
                          <a:pt x="134" y="456"/>
                          <a:pt x="134" y="456"/>
                        </a:cubicBezTo>
                        <a:cubicBezTo>
                          <a:pt x="134" y="456"/>
                          <a:pt x="134" y="456"/>
                          <a:pt x="134" y="456"/>
                        </a:cubicBezTo>
                        <a:cubicBezTo>
                          <a:pt x="134" y="456"/>
                          <a:pt x="134" y="456"/>
                          <a:pt x="134" y="456"/>
                        </a:cubicBezTo>
                        <a:cubicBezTo>
                          <a:pt x="134" y="455"/>
                          <a:pt x="134" y="455"/>
                          <a:pt x="134" y="455"/>
                        </a:cubicBezTo>
                        <a:cubicBezTo>
                          <a:pt x="133" y="455"/>
                          <a:pt x="133" y="455"/>
                          <a:pt x="133" y="455"/>
                        </a:cubicBezTo>
                        <a:cubicBezTo>
                          <a:pt x="133" y="454"/>
                          <a:pt x="133" y="454"/>
                          <a:pt x="133" y="454"/>
                        </a:cubicBezTo>
                        <a:cubicBezTo>
                          <a:pt x="133" y="454"/>
                          <a:pt x="133" y="454"/>
                          <a:pt x="133" y="454"/>
                        </a:cubicBezTo>
                        <a:cubicBezTo>
                          <a:pt x="132" y="454"/>
                          <a:pt x="132" y="454"/>
                          <a:pt x="132" y="454"/>
                        </a:cubicBezTo>
                        <a:cubicBezTo>
                          <a:pt x="132" y="454"/>
                          <a:pt x="132" y="454"/>
                          <a:pt x="132" y="454"/>
                        </a:cubicBezTo>
                        <a:cubicBezTo>
                          <a:pt x="132" y="454"/>
                          <a:pt x="132" y="454"/>
                          <a:pt x="132" y="454"/>
                        </a:cubicBezTo>
                        <a:cubicBezTo>
                          <a:pt x="132" y="453"/>
                          <a:pt x="132" y="453"/>
                          <a:pt x="132" y="453"/>
                        </a:cubicBezTo>
                        <a:cubicBezTo>
                          <a:pt x="132" y="453"/>
                          <a:pt x="132" y="453"/>
                          <a:pt x="132" y="453"/>
                        </a:cubicBezTo>
                        <a:cubicBezTo>
                          <a:pt x="131" y="453"/>
                          <a:pt x="131" y="453"/>
                          <a:pt x="131" y="453"/>
                        </a:cubicBezTo>
                        <a:cubicBezTo>
                          <a:pt x="131" y="453"/>
                          <a:pt x="131" y="453"/>
                          <a:pt x="131" y="453"/>
                        </a:cubicBezTo>
                        <a:cubicBezTo>
                          <a:pt x="131" y="453"/>
                          <a:pt x="131" y="453"/>
                          <a:pt x="131" y="453"/>
                        </a:cubicBezTo>
                        <a:cubicBezTo>
                          <a:pt x="131" y="453"/>
                          <a:pt x="131" y="453"/>
                          <a:pt x="131" y="453"/>
                        </a:cubicBezTo>
                        <a:cubicBezTo>
                          <a:pt x="131" y="453"/>
                          <a:pt x="131" y="453"/>
                          <a:pt x="131" y="453"/>
                        </a:cubicBezTo>
                        <a:cubicBezTo>
                          <a:pt x="131" y="453"/>
                          <a:pt x="131" y="453"/>
                          <a:pt x="131" y="453"/>
                        </a:cubicBezTo>
                        <a:cubicBezTo>
                          <a:pt x="131" y="452"/>
                          <a:pt x="131" y="452"/>
                          <a:pt x="131" y="452"/>
                        </a:cubicBezTo>
                        <a:cubicBezTo>
                          <a:pt x="131" y="452"/>
                          <a:pt x="131" y="452"/>
                          <a:pt x="131" y="452"/>
                        </a:cubicBezTo>
                        <a:cubicBezTo>
                          <a:pt x="131" y="452"/>
                          <a:pt x="131" y="452"/>
                          <a:pt x="131" y="452"/>
                        </a:cubicBezTo>
                        <a:cubicBezTo>
                          <a:pt x="130" y="452"/>
                          <a:pt x="130" y="452"/>
                          <a:pt x="130" y="452"/>
                        </a:cubicBezTo>
                        <a:cubicBezTo>
                          <a:pt x="130" y="452"/>
                          <a:pt x="130" y="452"/>
                          <a:pt x="130" y="452"/>
                        </a:cubicBezTo>
                        <a:cubicBezTo>
                          <a:pt x="130" y="452"/>
                          <a:pt x="130" y="452"/>
                          <a:pt x="130" y="452"/>
                        </a:cubicBezTo>
                        <a:cubicBezTo>
                          <a:pt x="130" y="452"/>
                          <a:pt x="130" y="452"/>
                          <a:pt x="130" y="452"/>
                        </a:cubicBezTo>
                        <a:cubicBezTo>
                          <a:pt x="130" y="452"/>
                          <a:pt x="130" y="452"/>
                          <a:pt x="130" y="452"/>
                        </a:cubicBezTo>
                        <a:cubicBezTo>
                          <a:pt x="130" y="452"/>
                          <a:pt x="130" y="452"/>
                          <a:pt x="130" y="452"/>
                        </a:cubicBezTo>
                        <a:cubicBezTo>
                          <a:pt x="130" y="451"/>
                          <a:pt x="130" y="451"/>
                          <a:pt x="130" y="451"/>
                        </a:cubicBezTo>
                        <a:cubicBezTo>
                          <a:pt x="130" y="451"/>
                          <a:pt x="130" y="451"/>
                          <a:pt x="130" y="451"/>
                        </a:cubicBezTo>
                        <a:cubicBezTo>
                          <a:pt x="130" y="451"/>
                          <a:pt x="130" y="451"/>
                          <a:pt x="130" y="451"/>
                        </a:cubicBezTo>
                        <a:cubicBezTo>
                          <a:pt x="130" y="451"/>
                          <a:pt x="130" y="451"/>
                          <a:pt x="130" y="451"/>
                        </a:cubicBezTo>
                        <a:cubicBezTo>
                          <a:pt x="130" y="451"/>
                          <a:pt x="130" y="451"/>
                          <a:pt x="130" y="451"/>
                        </a:cubicBezTo>
                        <a:cubicBezTo>
                          <a:pt x="130" y="451"/>
                          <a:pt x="130" y="451"/>
                          <a:pt x="130" y="451"/>
                        </a:cubicBezTo>
                        <a:cubicBezTo>
                          <a:pt x="130" y="451"/>
                          <a:pt x="130" y="451"/>
                          <a:pt x="130" y="451"/>
                        </a:cubicBezTo>
                        <a:cubicBezTo>
                          <a:pt x="130" y="451"/>
                          <a:pt x="130" y="451"/>
                          <a:pt x="130" y="451"/>
                        </a:cubicBezTo>
                        <a:cubicBezTo>
                          <a:pt x="130" y="451"/>
                          <a:pt x="130" y="451"/>
                          <a:pt x="130" y="451"/>
                        </a:cubicBezTo>
                        <a:cubicBezTo>
                          <a:pt x="130" y="451"/>
                          <a:pt x="130" y="451"/>
                          <a:pt x="130" y="451"/>
                        </a:cubicBezTo>
                        <a:cubicBezTo>
                          <a:pt x="130" y="451"/>
                          <a:pt x="130" y="451"/>
                          <a:pt x="130" y="451"/>
                        </a:cubicBezTo>
                        <a:cubicBezTo>
                          <a:pt x="129" y="450"/>
                          <a:pt x="129" y="450"/>
                          <a:pt x="129" y="450"/>
                        </a:cubicBezTo>
                        <a:cubicBezTo>
                          <a:pt x="129" y="450"/>
                          <a:pt x="129" y="450"/>
                          <a:pt x="129" y="450"/>
                        </a:cubicBezTo>
                        <a:cubicBezTo>
                          <a:pt x="129" y="450"/>
                          <a:pt x="129" y="450"/>
                          <a:pt x="129" y="450"/>
                        </a:cubicBezTo>
                        <a:cubicBezTo>
                          <a:pt x="129" y="450"/>
                          <a:pt x="129" y="450"/>
                          <a:pt x="129" y="450"/>
                        </a:cubicBezTo>
                        <a:cubicBezTo>
                          <a:pt x="129" y="450"/>
                          <a:pt x="129" y="450"/>
                          <a:pt x="129" y="450"/>
                        </a:cubicBezTo>
                        <a:cubicBezTo>
                          <a:pt x="129" y="450"/>
                          <a:pt x="129" y="450"/>
                          <a:pt x="129" y="450"/>
                        </a:cubicBezTo>
                        <a:cubicBezTo>
                          <a:pt x="129" y="450"/>
                          <a:pt x="129" y="450"/>
                          <a:pt x="129" y="450"/>
                        </a:cubicBezTo>
                        <a:cubicBezTo>
                          <a:pt x="128" y="449"/>
                          <a:pt x="128" y="449"/>
                          <a:pt x="128" y="449"/>
                        </a:cubicBezTo>
                        <a:cubicBezTo>
                          <a:pt x="128" y="449"/>
                          <a:pt x="128" y="449"/>
                          <a:pt x="128" y="449"/>
                        </a:cubicBezTo>
                        <a:cubicBezTo>
                          <a:pt x="128" y="449"/>
                          <a:pt x="128" y="449"/>
                          <a:pt x="128" y="449"/>
                        </a:cubicBezTo>
                        <a:cubicBezTo>
                          <a:pt x="128" y="449"/>
                          <a:pt x="128" y="449"/>
                          <a:pt x="128" y="449"/>
                        </a:cubicBezTo>
                        <a:cubicBezTo>
                          <a:pt x="127" y="448"/>
                          <a:pt x="127" y="448"/>
                          <a:pt x="127" y="448"/>
                        </a:cubicBezTo>
                        <a:cubicBezTo>
                          <a:pt x="127" y="448"/>
                          <a:pt x="127" y="448"/>
                          <a:pt x="127" y="448"/>
                        </a:cubicBezTo>
                        <a:cubicBezTo>
                          <a:pt x="127" y="448"/>
                          <a:pt x="127" y="448"/>
                          <a:pt x="127" y="448"/>
                        </a:cubicBezTo>
                        <a:cubicBezTo>
                          <a:pt x="127" y="448"/>
                          <a:pt x="127" y="448"/>
                          <a:pt x="127" y="448"/>
                        </a:cubicBezTo>
                        <a:cubicBezTo>
                          <a:pt x="127" y="448"/>
                          <a:pt x="127" y="448"/>
                          <a:pt x="127" y="448"/>
                        </a:cubicBezTo>
                        <a:cubicBezTo>
                          <a:pt x="127" y="448"/>
                          <a:pt x="127" y="448"/>
                          <a:pt x="127" y="448"/>
                        </a:cubicBezTo>
                        <a:cubicBezTo>
                          <a:pt x="127" y="448"/>
                          <a:pt x="127" y="448"/>
                          <a:pt x="127" y="448"/>
                        </a:cubicBezTo>
                        <a:cubicBezTo>
                          <a:pt x="127" y="448"/>
                          <a:pt x="127" y="448"/>
                          <a:pt x="127" y="448"/>
                        </a:cubicBezTo>
                        <a:cubicBezTo>
                          <a:pt x="127" y="448"/>
                          <a:pt x="127" y="448"/>
                          <a:pt x="127" y="448"/>
                        </a:cubicBezTo>
                        <a:cubicBezTo>
                          <a:pt x="127" y="448"/>
                          <a:pt x="127" y="448"/>
                          <a:pt x="127" y="448"/>
                        </a:cubicBezTo>
                        <a:cubicBezTo>
                          <a:pt x="127" y="448"/>
                          <a:pt x="127" y="448"/>
                          <a:pt x="127" y="448"/>
                        </a:cubicBezTo>
                        <a:cubicBezTo>
                          <a:pt x="126" y="448"/>
                          <a:pt x="126" y="448"/>
                          <a:pt x="126" y="448"/>
                        </a:cubicBezTo>
                        <a:cubicBezTo>
                          <a:pt x="126" y="448"/>
                          <a:pt x="126" y="448"/>
                          <a:pt x="126" y="448"/>
                        </a:cubicBezTo>
                        <a:cubicBezTo>
                          <a:pt x="126" y="447"/>
                          <a:pt x="126" y="447"/>
                          <a:pt x="126" y="447"/>
                        </a:cubicBezTo>
                        <a:cubicBezTo>
                          <a:pt x="126" y="447"/>
                          <a:pt x="126" y="447"/>
                          <a:pt x="126" y="447"/>
                        </a:cubicBezTo>
                        <a:cubicBezTo>
                          <a:pt x="126" y="447"/>
                          <a:pt x="126" y="447"/>
                          <a:pt x="126" y="447"/>
                        </a:cubicBezTo>
                        <a:cubicBezTo>
                          <a:pt x="126" y="447"/>
                          <a:pt x="126" y="447"/>
                          <a:pt x="126" y="447"/>
                        </a:cubicBezTo>
                        <a:cubicBezTo>
                          <a:pt x="126" y="447"/>
                          <a:pt x="126" y="447"/>
                          <a:pt x="126" y="447"/>
                        </a:cubicBezTo>
                        <a:cubicBezTo>
                          <a:pt x="126" y="447"/>
                          <a:pt x="126" y="447"/>
                          <a:pt x="126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4" y="447"/>
                          <a:pt x="124" y="447"/>
                          <a:pt x="124" y="447"/>
                        </a:cubicBezTo>
                        <a:cubicBezTo>
                          <a:pt x="124" y="447"/>
                          <a:pt x="124" y="447"/>
                          <a:pt x="124" y="447"/>
                        </a:cubicBezTo>
                        <a:cubicBezTo>
                          <a:pt x="124" y="447"/>
                          <a:pt x="124" y="447"/>
                          <a:pt x="124" y="447"/>
                        </a:cubicBezTo>
                        <a:cubicBezTo>
                          <a:pt x="124" y="447"/>
                          <a:pt x="124" y="447"/>
                          <a:pt x="124" y="447"/>
                        </a:cubicBezTo>
                        <a:cubicBezTo>
                          <a:pt x="124" y="447"/>
                          <a:pt x="124" y="447"/>
                          <a:pt x="124" y="447"/>
                        </a:cubicBezTo>
                        <a:cubicBezTo>
                          <a:pt x="124" y="447"/>
                          <a:pt x="124" y="447"/>
                          <a:pt x="124" y="447"/>
                        </a:cubicBezTo>
                        <a:cubicBezTo>
                          <a:pt x="124" y="447"/>
                          <a:pt x="124" y="447"/>
                          <a:pt x="124" y="447"/>
                        </a:cubicBezTo>
                        <a:cubicBezTo>
                          <a:pt x="124" y="447"/>
                          <a:pt x="124" y="447"/>
                          <a:pt x="124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7"/>
                          <a:pt x="125" y="447"/>
                          <a:pt x="125" y="447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6"/>
                          <a:pt x="125" y="446"/>
                          <a:pt x="125" y="446"/>
                        </a:cubicBezTo>
                        <a:cubicBezTo>
                          <a:pt x="125" y="445"/>
                          <a:pt x="125" y="445"/>
                          <a:pt x="125" y="445"/>
                        </a:cubicBezTo>
                        <a:cubicBezTo>
                          <a:pt x="125" y="445"/>
                          <a:pt x="125" y="445"/>
                          <a:pt x="125" y="445"/>
                        </a:cubicBezTo>
                        <a:cubicBezTo>
                          <a:pt x="125" y="445"/>
                          <a:pt x="125" y="445"/>
                          <a:pt x="125" y="445"/>
                        </a:cubicBezTo>
                        <a:cubicBezTo>
                          <a:pt x="125" y="445"/>
                          <a:pt x="125" y="445"/>
                          <a:pt x="125" y="445"/>
                        </a:cubicBezTo>
                        <a:cubicBezTo>
                          <a:pt x="125" y="445"/>
                          <a:pt x="125" y="445"/>
                          <a:pt x="125" y="445"/>
                        </a:cubicBezTo>
                        <a:cubicBezTo>
                          <a:pt x="125" y="445"/>
                          <a:pt x="125" y="445"/>
                          <a:pt x="125" y="445"/>
                        </a:cubicBezTo>
                        <a:cubicBezTo>
                          <a:pt x="125" y="445"/>
                          <a:pt x="125" y="445"/>
                          <a:pt x="125" y="445"/>
                        </a:cubicBezTo>
                        <a:cubicBezTo>
                          <a:pt x="125" y="445"/>
                          <a:pt x="125" y="445"/>
                          <a:pt x="125" y="445"/>
                        </a:cubicBezTo>
                        <a:cubicBezTo>
                          <a:pt x="125" y="445"/>
                          <a:pt x="125" y="445"/>
                          <a:pt x="125" y="445"/>
                        </a:cubicBezTo>
                        <a:cubicBezTo>
                          <a:pt x="125" y="445"/>
                          <a:pt x="125" y="445"/>
                          <a:pt x="125" y="445"/>
                        </a:cubicBezTo>
                        <a:cubicBezTo>
                          <a:pt x="125" y="445"/>
                          <a:pt x="125" y="445"/>
                          <a:pt x="125" y="445"/>
                        </a:cubicBezTo>
                        <a:cubicBezTo>
                          <a:pt x="125" y="445"/>
                          <a:pt x="125" y="445"/>
                          <a:pt x="125" y="445"/>
                        </a:cubicBezTo>
                        <a:cubicBezTo>
                          <a:pt x="125" y="445"/>
                          <a:pt x="125" y="445"/>
                          <a:pt x="125" y="445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4"/>
                          <a:pt x="125" y="444"/>
                          <a:pt x="125" y="444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3"/>
                          <a:pt x="125" y="443"/>
                          <a:pt x="125" y="443"/>
                        </a:cubicBezTo>
                        <a:cubicBezTo>
                          <a:pt x="125" y="442"/>
                          <a:pt x="125" y="442"/>
                          <a:pt x="125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4" y="442"/>
                          <a:pt x="124" y="442"/>
                        </a:cubicBezTo>
                        <a:cubicBezTo>
                          <a:pt x="124" y="442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1"/>
                          <a:pt x="123" y="441"/>
                          <a:pt x="123" y="441"/>
                        </a:cubicBezTo>
                        <a:cubicBezTo>
                          <a:pt x="123" y="440"/>
                          <a:pt x="123" y="440"/>
                          <a:pt x="123" y="440"/>
                        </a:cubicBezTo>
                        <a:cubicBezTo>
                          <a:pt x="123" y="440"/>
                          <a:pt x="123" y="440"/>
                          <a:pt x="123" y="440"/>
                        </a:cubicBezTo>
                        <a:cubicBezTo>
                          <a:pt x="123" y="440"/>
                          <a:pt x="123" y="440"/>
                          <a:pt x="123" y="440"/>
                        </a:cubicBezTo>
                        <a:cubicBezTo>
                          <a:pt x="123" y="440"/>
                          <a:pt x="123" y="440"/>
                          <a:pt x="123" y="440"/>
                        </a:cubicBezTo>
                        <a:cubicBezTo>
                          <a:pt x="123" y="440"/>
                          <a:pt x="123" y="440"/>
                          <a:pt x="123" y="440"/>
                        </a:cubicBezTo>
                        <a:cubicBezTo>
                          <a:pt x="123" y="440"/>
                          <a:pt x="123" y="440"/>
                          <a:pt x="123" y="440"/>
                        </a:cubicBezTo>
                        <a:cubicBezTo>
                          <a:pt x="123" y="440"/>
                          <a:pt x="123" y="440"/>
                          <a:pt x="123" y="440"/>
                        </a:cubicBezTo>
                        <a:cubicBezTo>
                          <a:pt x="123" y="440"/>
                          <a:pt x="123" y="440"/>
                          <a:pt x="123" y="440"/>
                        </a:cubicBezTo>
                        <a:cubicBezTo>
                          <a:pt x="123" y="440"/>
                          <a:pt x="123" y="440"/>
                          <a:pt x="123" y="440"/>
                        </a:cubicBezTo>
                        <a:cubicBezTo>
                          <a:pt x="123" y="440"/>
                          <a:pt x="123" y="440"/>
                          <a:pt x="123" y="440"/>
                        </a:cubicBezTo>
                        <a:cubicBezTo>
                          <a:pt x="122" y="440"/>
                          <a:pt x="122" y="440"/>
                          <a:pt x="122" y="440"/>
                        </a:cubicBezTo>
                        <a:cubicBezTo>
                          <a:pt x="122" y="440"/>
                          <a:pt x="122" y="440"/>
                          <a:pt x="122" y="440"/>
                        </a:cubicBezTo>
                        <a:cubicBezTo>
                          <a:pt x="122" y="440"/>
                          <a:pt x="122" y="440"/>
                          <a:pt x="122" y="440"/>
                        </a:cubicBezTo>
                        <a:cubicBezTo>
                          <a:pt x="122" y="440"/>
                          <a:pt x="122" y="440"/>
                          <a:pt x="122" y="440"/>
                        </a:cubicBezTo>
                        <a:cubicBezTo>
                          <a:pt x="122" y="440"/>
                          <a:pt x="122" y="440"/>
                          <a:pt x="122" y="440"/>
                        </a:cubicBezTo>
                        <a:cubicBezTo>
                          <a:pt x="122" y="440"/>
                          <a:pt x="122" y="440"/>
                          <a:pt x="122" y="440"/>
                        </a:cubicBezTo>
                        <a:cubicBezTo>
                          <a:pt x="122" y="440"/>
                          <a:pt x="122" y="440"/>
                          <a:pt x="122" y="440"/>
                        </a:cubicBezTo>
                        <a:cubicBezTo>
                          <a:pt x="122" y="440"/>
                          <a:pt x="122" y="440"/>
                          <a:pt x="122" y="440"/>
                        </a:cubicBezTo>
                        <a:cubicBezTo>
                          <a:pt x="122" y="440"/>
                          <a:pt x="122" y="440"/>
                          <a:pt x="122" y="440"/>
                        </a:cubicBezTo>
                        <a:cubicBezTo>
                          <a:pt x="122" y="440"/>
                          <a:pt x="122" y="440"/>
                          <a:pt x="122" y="440"/>
                        </a:cubicBezTo>
                        <a:cubicBezTo>
                          <a:pt x="122" y="440"/>
                          <a:pt x="122" y="440"/>
                          <a:pt x="122" y="440"/>
                        </a:cubicBezTo>
                        <a:cubicBezTo>
                          <a:pt x="122" y="440"/>
                          <a:pt x="122" y="440"/>
                          <a:pt x="122" y="440"/>
                        </a:cubicBezTo>
                        <a:cubicBezTo>
                          <a:pt x="122" y="440"/>
                          <a:pt x="122" y="440"/>
                          <a:pt x="122" y="440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9"/>
                          <a:pt x="122" y="439"/>
                          <a:pt x="122" y="439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8"/>
                          <a:pt x="122" y="438"/>
                        </a:cubicBezTo>
                        <a:cubicBezTo>
                          <a:pt x="122" y="438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2" y="437"/>
                          <a:pt x="122" y="437"/>
                          <a:pt x="122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7"/>
                          <a:pt x="121" y="437"/>
                          <a:pt x="121" y="437"/>
                        </a:cubicBezTo>
                        <a:cubicBezTo>
                          <a:pt x="121" y="436"/>
                          <a:pt x="121" y="436"/>
                          <a:pt x="121" y="436"/>
                        </a:cubicBezTo>
                        <a:cubicBezTo>
                          <a:pt x="121" y="436"/>
                          <a:pt x="121" y="436"/>
                          <a:pt x="121" y="436"/>
                        </a:cubicBezTo>
                        <a:cubicBezTo>
                          <a:pt x="121" y="436"/>
                          <a:pt x="121" y="436"/>
                          <a:pt x="121" y="436"/>
                        </a:cubicBezTo>
                        <a:cubicBezTo>
                          <a:pt x="121" y="436"/>
                          <a:pt x="121" y="436"/>
                          <a:pt x="121" y="436"/>
                        </a:cubicBezTo>
                        <a:cubicBezTo>
                          <a:pt x="121" y="436"/>
                          <a:pt x="121" y="436"/>
                          <a:pt x="121" y="436"/>
                        </a:cubicBezTo>
                        <a:cubicBezTo>
                          <a:pt x="121" y="436"/>
                          <a:pt x="121" y="436"/>
                          <a:pt x="121" y="436"/>
                        </a:cubicBezTo>
                        <a:cubicBezTo>
                          <a:pt x="121" y="436"/>
                          <a:pt x="121" y="436"/>
                          <a:pt x="121" y="436"/>
                        </a:cubicBezTo>
                        <a:cubicBezTo>
                          <a:pt x="121" y="436"/>
                          <a:pt x="121" y="436"/>
                          <a:pt x="121" y="436"/>
                        </a:cubicBezTo>
                        <a:cubicBezTo>
                          <a:pt x="121" y="436"/>
                          <a:pt x="121" y="436"/>
                          <a:pt x="121" y="436"/>
                        </a:cubicBezTo>
                        <a:cubicBezTo>
                          <a:pt x="121" y="436"/>
                          <a:pt x="121" y="436"/>
                          <a:pt x="121" y="436"/>
                        </a:cubicBezTo>
                        <a:cubicBezTo>
                          <a:pt x="121" y="436"/>
                          <a:pt x="121" y="436"/>
                          <a:pt x="121" y="436"/>
                        </a:cubicBezTo>
                        <a:cubicBezTo>
                          <a:pt x="121" y="436"/>
                          <a:pt x="121" y="436"/>
                          <a:pt x="121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20" y="436"/>
                          <a:pt x="120" y="436"/>
                          <a:pt x="120" y="436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9" y="435"/>
                          <a:pt x="119" y="435"/>
                          <a:pt x="119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5"/>
                          <a:pt x="118" y="435"/>
                          <a:pt x="118" y="435"/>
                        </a:cubicBezTo>
                        <a:cubicBezTo>
                          <a:pt x="118" y="434"/>
                          <a:pt x="118" y="434"/>
                          <a:pt x="118" y="434"/>
                        </a:cubicBezTo>
                        <a:cubicBezTo>
                          <a:pt x="118" y="434"/>
                          <a:pt x="118" y="434"/>
                          <a:pt x="118" y="434"/>
                        </a:cubicBezTo>
                        <a:cubicBezTo>
                          <a:pt x="118" y="434"/>
                          <a:pt x="118" y="434"/>
                          <a:pt x="118" y="434"/>
                        </a:cubicBezTo>
                        <a:cubicBezTo>
                          <a:pt x="118" y="434"/>
                          <a:pt x="118" y="434"/>
                          <a:pt x="118" y="434"/>
                        </a:cubicBezTo>
                        <a:cubicBezTo>
                          <a:pt x="118" y="434"/>
                          <a:pt x="118" y="434"/>
                          <a:pt x="118" y="434"/>
                        </a:cubicBezTo>
                        <a:cubicBezTo>
                          <a:pt x="118" y="434"/>
                          <a:pt x="118" y="434"/>
                          <a:pt x="118" y="434"/>
                        </a:cubicBezTo>
                        <a:cubicBezTo>
                          <a:pt x="118" y="434"/>
                          <a:pt x="118" y="434"/>
                          <a:pt x="118" y="434"/>
                        </a:cubicBezTo>
                        <a:cubicBezTo>
                          <a:pt x="118" y="434"/>
                          <a:pt x="118" y="434"/>
                          <a:pt x="118" y="434"/>
                        </a:cubicBezTo>
                        <a:cubicBezTo>
                          <a:pt x="118" y="434"/>
                          <a:pt x="118" y="434"/>
                          <a:pt x="118" y="434"/>
                        </a:cubicBezTo>
                        <a:cubicBezTo>
                          <a:pt x="118" y="434"/>
                          <a:pt x="118" y="434"/>
                          <a:pt x="118" y="434"/>
                        </a:cubicBezTo>
                        <a:cubicBezTo>
                          <a:pt x="118" y="434"/>
                          <a:pt x="118" y="434"/>
                          <a:pt x="118" y="434"/>
                        </a:cubicBezTo>
                        <a:cubicBezTo>
                          <a:pt x="118" y="434"/>
                          <a:pt x="118" y="434"/>
                          <a:pt x="118" y="434"/>
                        </a:cubicBezTo>
                        <a:cubicBezTo>
                          <a:pt x="118" y="434"/>
                          <a:pt x="118" y="434"/>
                          <a:pt x="118" y="434"/>
                        </a:cubicBezTo>
                        <a:cubicBezTo>
                          <a:pt x="118" y="434"/>
                          <a:pt x="118" y="434"/>
                          <a:pt x="118" y="434"/>
                        </a:cubicBezTo>
                        <a:cubicBezTo>
                          <a:pt x="117" y="434"/>
                          <a:pt x="117" y="434"/>
                          <a:pt x="117" y="434"/>
                        </a:cubicBezTo>
                        <a:cubicBezTo>
                          <a:pt x="117" y="434"/>
                          <a:pt x="117" y="434"/>
                          <a:pt x="117" y="434"/>
                        </a:cubicBezTo>
                        <a:cubicBezTo>
                          <a:pt x="117" y="434"/>
                          <a:pt x="117" y="434"/>
                          <a:pt x="117" y="434"/>
                        </a:cubicBezTo>
                        <a:cubicBezTo>
                          <a:pt x="117" y="434"/>
                          <a:pt x="117" y="434"/>
                          <a:pt x="117" y="434"/>
                        </a:cubicBezTo>
                        <a:cubicBezTo>
                          <a:pt x="117" y="434"/>
                          <a:pt x="117" y="434"/>
                          <a:pt x="117" y="434"/>
                        </a:cubicBezTo>
                        <a:cubicBezTo>
                          <a:pt x="117" y="434"/>
                          <a:pt x="117" y="434"/>
                          <a:pt x="117" y="434"/>
                        </a:cubicBezTo>
                        <a:cubicBezTo>
                          <a:pt x="117" y="434"/>
                          <a:pt x="117" y="434"/>
                          <a:pt x="117" y="434"/>
                        </a:cubicBezTo>
                        <a:cubicBezTo>
                          <a:pt x="117" y="434"/>
                          <a:pt x="117" y="434"/>
                          <a:pt x="117" y="434"/>
                        </a:cubicBezTo>
                        <a:cubicBezTo>
                          <a:pt x="117" y="434"/>
                          <a:pt x="117" y="434"/>
                          <a:pt x="117" y="434"/>
                        </a:cubicBezTo>
                        <a:cubicBezTo>
                          <a:pt x="117" y="434"/>
                          <a:pt x="117" y="434"/>
                          <a:pt x="117" y="434"/>
                        </a:cubicBezTo>
                        <a:cubicBezTo>
                          <a:pt x="117" y="434"/>
                          <a:pt x="117" y="434"/>
                          <a:pt x="117" y="434"/>
                        </a:cubicBezTo>
                        <a:cubicBezTo>
                          <a:pt x="117" y="434"/>
                          <a:pt x="117" y="434"/>
                          <a:pt x="117" y="434"/>
                        </a:cubicBezTo>
                        <a:cubicBezTo>
                          <a:pt x="117" y="434"/>
                          <a:pt x="117" y="434"/>
                          <a:pt x="117" y="434"/>
                        </a:cubicBezTo>
                        <a:cubicBezTo>
                          <a:pt x="117" y="433"/>
                          <a:pt x="117" y="433"/>
                          <a:pt x="117" y="433"/>
                        </a:cubicBezTo>
                        <a:cubicBezTo>
                          <a:pt x="117" y="433"/>
                          <a:pt x="117" y="433"/>
                          <a:pt x="117" y="433"/>
                        </a:cubicBezTo>
                        <a:cubicBezTo>
                          <a:pt x="117" y="433"/>
                          <a:pt x="117" y="433"/>
                          <a:pt x="117" y="433"/>
                        </a:cubicBezTo>
                        <a:cubicBezTo>
                          <a:pt x="117" y="433"/>
                          <a:pt x="117" y="433"/>
                          <a:pt x="117" y="433"/>
                        </a:cubicBezTo>
                        <a:cubicBezTo>
                          <a:pt x="117" y="433"/>
                          <a:pt x="117" y="433"/>
                          <a:pt x="117" y="433"/>
                        </a:cubicBezTo>
                        <a:cubicBezTo>
                          <a:pt x="117" y="433"/>
                          <a:pt x="117" y="433"/>
                          <a:pt x="117" y="433"/>
                        </a:cubicBezTo>
                        <a:cubicBezTo>
                          <a:pt x="117" y="433"/>
                          <a:pt x="117" y="433"/>
                          <a:pt x="117" y="433"/>
                        </a:cubicBezTo>
                        <a:cubicBezTo>
                          <a:pt x="117" y="433"/>
                          <a:pt x="117" y="433"/>
                          <a:pt x="117" y="433"/>
                        </a:cubicBezTo>
                        <a:cubicBezTo>
                          <a:pt x="117" y="433"/>
                          <a:pt x="117" y="433"/>
                          <a:pt x="117" y="433"/>
                        </a:cubicBezTo>
                        <a:cubicBezTo>
                          <a:pt x="117" y="433"/>
                          <a:pt x="117" y="433"/>
                          <a:pt x="117" y="433"/>
                        </a:cubicBezTo>
                        <a:cubicBezTo>
                          <a:pt x="117" y="433"/>
                          <a:pt x="117" y="433"/>
                          <a:pt x="117" y="433"/>
                        </a:cubicBezTo>
                        <a:cubicBezTo>
                          <a:pt x="117" y="432"/>
                          <a:pt x="117" y="432"/>
                          <a:pt x="117" y="432"/>
                        </a:cubicBezTo>
                        <a:cubicBezTo>
                          <a:pt x="116" y="432"/>
                          <a:pt x="116" y="432"/>
                          <a:pt x="116" y="432"/>
                        </a:cubicBezTo>
                        <a:cubicBezTo>
                          <a:pt x="116" y="432"/>
                          <a:pt x="116" y="432"/>
                          <a:pt x="116" y="432"/>
                        </a:cubicBezTo>
                        <a:cubicBezTo>
                          <a:pt x="116" y="432"/>
                          <a:pt x="116" y="432"/>
                          <a:pt x="116" y="432"/>
                        </a:cubicBezTo>
                        <a:cubicBezTo>
                          <a:pt x="116" y="432"/>
                          <a:pt x="116" y="432"/>
                          <a:pt x="116" y="432"/>
                        </a:cubicBezTo>
                        <a:cubicBezTo>
                          <a:pt x="116" y="432"/>
                          <a:pt x="116" y="432"/>
                          <a:pt x="116" y="432"/>
                        </a:cubicBezTo>
                        <a:cubicBezTo>
                          <a:pt x="116" y="432"/>
                          <a:pt x="116" y="432"/>
                          <a:pt x="116" y="432"/>
                        </a:cubicBezTo>
                        <a:cubicBezTo>
                          <a:pt x="116" y="432"/>
                          <a:pt x="116" y="432"/>
                          <a:pt x="116" y="432"/>
                        </a:cubicBezTo>
                        <a:cubicBezTo>
                          <a:pt x="116" y="432"/>
                          <a:pt x="116" y="432"/>
                          <a:pt x="116" y="432"/>
                        </a:cubicBezTo>
                        <a:cubicBezTo>
                          <a:pt x="116" y="432"/>
                          <a:pt x="116" y="432"/>
                          <a:pt x="116" y="432"/>
                        </a:cubicBezTo>
                        <a:cubicBezTo>
                          <a:pt x="116" y="432"/>
                          <a:pt x="116" y="432"/>
                          <a:pt x="116" y="432"/>
                        </a:cubicBezTo>
                        <a:cubicBezTo>
                          <a:pt x="116" y="432"/>
                          <a:pt x="116" y="432"/>
                          <a:pt x="116" y="432"/>
                        </a:cubicBezTo>
                        <a:cubicBezTo>
                          <a:pt x="116" y="432"/>
                          <a:pt x="116" y="432"/>
                          <a:pt x="116" y="432"/>
                        </a:cubicBezTo>
                        <a:cubicBezTo>
                          <a:pt x="116" y="432"/>
                          <a:pt x="116" y="432"/>
                          <a:pt x="116" y="432"/>
                        </a:cubicBezTo>
                        <a:cubicBezTo>
                          <a:pt x="115" y="432"/>
                          <a:pt x="115" y="432"/>
                          <a:pt x="115" y="432"/>
                        </a:cubicBezTo>
                        <a:cubicBezTo>
                          <a:pt x="115" y="432"/>
                          <a:pt x="115" y="432"/>
                          <a:pt x="115" y="432"/>
                        </a:cubicBezTo>
                        <a:cubicBezTo>
                          <a:pt x="116" y="432"/>
                          <a:pt x="116" y="432"/>
                          <a:pt x="116" y="432"/>
                        </a:cubicBezTo>
                        <a:cubicBezTo>
                          <a:pt x="116" y="431"/>
                          <a:pt x="116" y="431"/>
                          <a:pt x="116" y="431"/>
                        </a:cubicBezTo>
                        <a:cubicBezTo>
                          <a:pt x="116" y="431"/>
                          <a:pt x="116" y="431"/>
                          <a:pt x="116" y="431"/>
                        </a:cubicBezTo>
                        <a:cubicBezTo>
                          <a:pt x="116" y="431"/>
                          <a:pt x="116" y="431"/>
                          <a:pt x="116" y="431"/>
                        </a:cubicBezTo>
                        <a:cubicBezTo>
                          <a:pt x="116" y="431"/>
                          <a:pt x="116" y="431"/>
                          <a:pt x="116" y="431"/>
                        </a:cubicBezTo>
                        <a:cubicBezTo>
                          <a:pt x="116" y="431"/>
                          <a:pt x="116" y="431"/>
                          <a:pt x="116" y="431"/>
                        </a:cubicBezTo>
                        <a:cubicBezTo>
                          <a:pt x="116" y="431"/>
                          <a:pt x="116" y="431"/>
                          <a:pt x="116" y="431"/>
                        </a:cubicBezTo>
                        <a:cubicBezTo>
                          <a:pt x="116" y="431"/>
                          <a:pt x="116" y="431"/>
                          <a:pt x="116" y="431"/>
                        </a:cubicBezTo>
                        <a:cubicBezTo>
                          <a:pt x="116" y="431"/>
                          <a:pt x="116" y="431"/>
                          <a:pt x="116" y="431"/>
                        </a:cubicBezTo>
                        <a:cubicBezTo>
                          <a:pt x="116" y="431"/>
                          <a:pt x="116" y="431"/>
                          <a:pt x="116" y="431"/>
                        </a:cubicBezTo>
                        <a:cubicBezTo>
                          <a:pt x="116" y="431"/>
                          <a:pt x="116" y="431"/>
                          <a:pt x="116" y="431"/>
                        </a:cubicBezTo>
                        <a:cubicBezTo>
                          <a:pt x="116" y="431"/>
                          <a:pt x="116" y="431"/>
                          <a:pt x="116" y="431"/>
                        </a:cubicBezTo>
                        <a:cubicBezTo>
                          <a:pt x="116" y="431"/>
                          <a:pt x="116" y="431"/>
                          <a:pt x="116" y="431"/>
                        </a:cubicBezTo>
                        <a:cubicBezTo>
                          <a:pt x="116" y="430"/>
                          <a:pt x="116" y="430"/>
                          <a:pt x="116" y="430"/>
                        </a:cubicBezTo>
                        <a:cubicBezTo>
                          <a:pt x="116" y="430"/>
                          <a:pt x="116" y="430"/>
                          <a:pt x="116" y="430"/>
                        </a:cubicBezTo>
                        <a:cubicBezTo>
                          <a:pt x="116" y="430"/>
                          <a:pt x="116" y="430"/>
                          <a:pt x="116" y="430"/>
                        </a:cubicBezTo>
                        <a:cubicBezTo>
                          <a:pt x="116" y="430"/>
                          <a:pt x="116" y="430"/>
                          <a:pt x="116" y="430"/>
                        </a:cubicBezTo>
                        <a:cubicBezTo>
                          <a:pt x="116" y="430"/>
                          <a:pt x="116" y="430"/>
                          <a:pt x="116" y="430"/>
                        </a:cubicBezTo>
                        <a:cubicBezTo>
                          <a:pt x="117" y="430"/>
                          <a:pt x="117" y="430"/>
                          <a:pt x="117" y="430"/>
                        </a:cubicBezTo>
                        <a:cubicBezTo>
                          <a:pt x="117" y="430"/>
                          <a:pt x="117" y="430"/>
                          <a:pt x="117" y="430"/>
                        </a:cubicBezTo>
                        <a:cubicBezTo>
                          <a:pt x="117" y="430"/>
                          <a:pt x="117" y="430"/>
                          <a:pt x="117" y="430"/>
                        </a:cubicBezTo>
                        <a:cubicBezTo>
                          <a:pt x="117" y="431"/>
                          <a:pt x="117" y="431"/>
                          <a:pt x="117" y="431"/>
                        </a:cubicBezTo>
                        <a:cubicBezTo>
                          <a:pt x="117" y="431"/>
                          <a:pt x="117" y="431"/>
                          <a:pt x="117" y="431"/>
                        </a:cubicBezTo>
                        <a:cubicBezTo>
                          <a:pt x="117" y="431"/>
                          <a:pt x="117" y="431"/>
                          <a:pt x="117" y="431"/>
                        </a:cubicBezTo>
                        <a:cubicBezTo>
                          <a:pt x="117" y="431"/>
                          <a:pt x="117" y="431"/>
                          <a:pt x="117" y="431"/>
                        </a:cubicBezTo>
                        <a:cubicBezTo>
                          <a:pt x="117" y="430"/>
                          <a:pt x="117" y="430"/>
                          <a:pt x="117" y="430"/>
                        </a:cubicBezTo>
                        <a:cubicBezTo>
                          <a:pt x="117" y="430"/>
                          <a:pt x="117" y="430"/>
                          <a:pt x="117" y="430"/>
                        </a:cubicBezTo>
                        <a:cubicBezTo>
                          <a:pt x="117" y="430"/>
                          <a:pt x="117" y="430"/>
                          <a:pt x="117" y="430"/>
                        </a:cubicBezTo>
                        <a:cubicBezTo>
                          <a:pt x="117" y="430"/>
                          <a:pt x="117" y="430"/>
                          <a:pt x="117" y="430"/>
                        </a:cubicBezTo>
                        <a:cubicBezTo>
                          <a:pt x="118" y="430"/>
                          <a:pt x="118" y="430"/>
                          <a:pt x="118" y="430"/>
                        </a:cubicBezTo>
                        <a:cubicBezTo>
                          <a:pt x="118" y="430"/>
                          <a:pt x="118" y="430"/>
                          <a:pt x="118" y="430"/>
                        </a:cubicBezTo>
                        <a:cubicBezTo>
                          <a:pt x="117" y="430"/>
                          <a:pt x="117" y="430"/>
                          <a:pt x="117" y="430"/>
                        </a:cubicBezTo>
                        <a:cubicBezTo>
                          <a:pt x="117" y="430"/>
                          <a:pt x="117" y="430"/>
                          <a:pt x="117" y="430"/>
                        </a:cubicBezTo>
                        <a:cubicBezTo>
                          <a:pt x="118" y="430"/>
                          <a:pt x="118" y="430"/>
                          <a:pt x="118" y="430"/>
                        </a:cubicBezTo>
                        <a:cubicBezTo>
                          <a:pt x="118" y="430"/>
                          <a:pt x="118" y="430"/>
                          <a:pt x="118" y="430"/>
                        </a:cubicBezTo>
                        <a:cubicBezTo>
                          <a:pt x="118" y="430"/>
                          <a:pt x="118" y="430"/>
                          <a:pt x="118" y="430"/>
                        </a:cubicBezTo>
                        <a:cubicBezTo>
                          <a:pt x="118" y="430"/>
                          <a:pt x="118" y="430"/>
                          <a:pt x="118" y="430"/>
                        </a:cubicBezTo>
                        <a:cubicBezTo>
                          <a:pt x="118" y="430"/>
                          <a:pt x="118" y="430"/>
                          <a:pt x="118" y="430"/>
                        </a:cubicBezTo>
                        <a:cubicBezTo>
                          <a:pt x="118" y="430"/>
                          <a:pt x="118" y="430"/>
                          <a:pt x="118" y="430"/>
                        </a:cubicBezTo>
                        <a:cubicBezTo>
                          <a:pt x="118" y="430"/>
                          <a:pt x="118" y="430"/>
                          <a:pt x="118" y="430"/>
                        </a:cubicBezTo>
                        <a:cubicBezTo>
                          <a:pt x="118" y="429"/>
                          <a:pt x="118" y="429"/>
                          <a:pt x="118" y="429"/>
                        </a:cubicBezTo>
                        <a:cubicBezTo>
                          <a:pt x="118" y="429"/>
                          <a:pt x="118" y="429"/>
                          <a:pt x="118" y="429"/>
                        </a:cubicBezTo>
                        <a:cubicBezTo>
                          <a:pt x="118" y="429"/>
                          <a:pt x="118" y="429"/>
                          <a:pt x="118" y="429"/>
                        </a:cubicBezTo>
                        <a:cubicBezTo>
                          <a:pt x="118" y="429"/>
                          <a:pt x="118" y="429"/>
                          <a:pt x="118" y="429"/>
                        </a:cubicBezTo>
                        <a:cubicBezTo>
                          <a:pt x="118" y="429"/>
                          <a:pt x="118" y="429"/>
                          <a:pt x="118" y="429"/>
                        </a:cubicBezTo>
                        <a:cubicBezTo>
                          <a:pt x="118" y="428"/>
                          <a:pt x="118" y="428"/>
                          <a:pt x="118" y="428"/>
                        </a:cubicBezTo>
                        <a:cubicBezTo>
                          <a:pt x="118" y="428"/>
                          <a:pt x="118" y="428"/>
                          <a:pt x="118" y="428"/>
                        </a:cubicBezTo>
                        <a:cubicBezTo>
                          <a:pt x="118" y="428"/>
                          <a:pt x="118" y="428"/>
                          <a:pt x="118" y="428"/>
                        </a:cubicBezTo>
                        <a:cubicBezTo>
                          <a:pt x="118" y="428"/>
                          <a:pt x="118" y="428"/>
                          <a:pt x="118" y="428"/>
                        </a:cubicBezTo>
                        <a:cubicBezTo>
                          <a:pt x="118" y="428"/>
                          <a:pt x="118" y="428"/>
                          <a:pt x="118" y="428"/>
                        </a:cubicBezTo>
                        <a:cubicBezTo>
                          <a:pt x="118" y="427"/>
                          <a:pt x="118" y="427"/>
                          <a:pt x="118" y="427"/>
                        </a:cubicBezTo>
                        <a:cubicBezTo>
                          <a:pt x="117" y="427"/>
                          <a:pt x="117" y="427"/>
                          <a:pt x="117" y="427"/>
                        </a:cubicBezTo>
                        <a:cubicBezTo>
                          <a:pt x="117" y="427"/>
                          <a:pt x="117" y="427"/>
                          <a:pt x="117" y="427"/>
                        </a:cubicBezTo>
                        <a:cubicBezTo>
                          <a:pt x="117" y="427"/>
                          <a:pt x="117" y="427"/>
                          <a:pt x="117" y="427"/>
                        </a:cubicBezTo>
                        <a:cubicBezTo>
                          <a:pt x="117" y="426"/>
                          <a:pt x="117" y="426"/>
                          <a:pt x="117" y="426"/>
                        </a:cubicBezTo>
                        <a:cubicBezTo>
                          <a:pt x="117" y="426"/>
                          <a:pt x="117" y="426"/>
                          <a:pt x="117" y="426"/>
                        </a:cubicBezTo>
                        <a:cubicBezTo>
                          <a:pt x="117" y="426"/>
                          <a:pt x="117" y="426"/>
                          <a:pt x="117" y="426"/>
                        </a:cubicBezTo>
                        <a:cubicBezTo>
                          <a:pt x="117" y="426"/>
                          <a:pt x="117" y="426"/>
                          <a:pt x="117" y="426"/>
                        </a:cubicBezTo>
                        <a:cubicBezTo>
                          <a:pt x="117" y="426"/>
                          <a:pt x="117" y="426"/>
                          <a:pt x="117" y="426"/>
                        </a:cubicBezTo>
                        <a:cubicBezTo>
                          <a:pt x="117" y="426"/>
                          <a:pt x="117" y="426"/>
                          <a:pt x="117" y="426"/>
                        </a:cubicBezTo>
                        <a:cubicBezTo>
                          <a:pt x="116" y="426"/>
                          <a:pt x="116" y="426"/>
                          <a:pt x="116" y="426"/>
                        </a:cubicBezTo>
                        <a:cubicBezTo>
                          <a:pt x="116" y="426"/>
                          <a:pt x="116" y="426"/>
                          <a:pt x="116" y="426"/>
                        </a:cubicBezTo>
                        <a:cubicBezTo>
                          <a:pt x="116" y="426"/>
                          <a:pt x="116" y="426"/>
                          <a:pt x="116" y="426"/>
                        </a:cubicBezTo>
                        <a:cubicBezTo>
                          <a:pt x="116" y="426"/>
                          <a:pt x="116" y="426"/>
                          <a:pt x="116" y="426"/>
                        </a:cubicBezTo>
                        <a:cubicBezTo>
                          <a:pt x="116" y="426"/>
                          <a:pt x="116" y="426"/>
                          <a:pt x="116" y="426"/>
                        </a:cubicBezTo>
                        <a:cubicBezTo>
                          <a:pt x="116" y="425"/>
                          <a:pt x="116" y="425"/>
                          <a:pt x="116" y="425"/>
                        </a:cubicBezTo>
                        <a:cubicBezTo>
                          <a:pt x="116" y="425"/>
                          <a:pt x="116" y="425"/>
                          <a:pt x="116" y="425"/>
                        </a:cubicBezTo>
                        <a:cubicBezTo>
                          <a:pt x="116" y="425"/>
                          <a:pt x="116" y="425"/>
                          <a:pt x="116" y="425"/>
                        </a:cubicBezTo>
                        <a:cubicBezTo>
                          <a:pt x="116" y="425"/>
                          <a:pt x="116" y="425"/>
                          <a:pt x="116" y="425"/>
                        </a:cubicBezTo>
                        <a:cubicBezTo>
                          <a:pt x="116" y="425"/>
                          <a:pt x="116" y="425"/>
                          <a:pt x="116" y="425"/>
                        </a:cubicBezTo>
                        <a:cubicBezTo>
                          <a:pt x="116" y="425"/>
                          <a:pt x="116" y="425"/>
                          <a:pt x="116" y="425"/>
                        </a:cubicBezTo>
                        <a:cubicBezTo>
                          <a:pt x="116" y="425"/>
                          <a:pt x="116" y="425"/>
                          <a:pt x="116" y="425"/>
                        </a:cubicBezTo>
                        <a:cubicBezTo>
                          <a:pt x="116" y="424"/>
                          <a:pt x="116" y="424"/>
                          <a:pt x="116" y="424"/>
                        </a:cubicBezTo>
                        <a:cubicBezTo>
                          <a:pt x="115" y="424"/>
                          <a:pt x="115" y="424"/>
                          <a:pt x="115" y="424"/>
                        </a:cubicBezTo>
                        <a:cubicBezTo>
                          <a:pt x="115" y="424"/>
                          <a:pt x="115" y="424"/>
                          <a:pt x="115" y="424"/>
                        </a:cubicBezTo>
                        <a:cubicBezTo>
                          <a:pt x="115" y="424"/>
                          <a:pt x="115" y="424"/>
                          <a:pt x="115" y="424"/>
                        </a:cubicBezTo>
                        <a:cubicBezTo>
                          <a:pt x="114" y="424"/>
                          <a:pt x="114" y="424"/>
                          <a:pt x="114" y="424"/>
                        </a:cubicBezTo>
                        <a:cubicBezTo>
                          <a:pt x="114" y="423"/>
                          <a:pt x="114" y="423"/>
                          <a:pt x="114" y="423"/>
                        </a:cubicBezTo>
                        <a:cubicBezTo>
                          <a:pt x="114" y="423"/>
                          <a:pt x="114" y="423"/>
                          <a:pt x="114" y="423"/>
                        </a:cubicBezTo>
                        <a:cubicBezTo>
                          <a:pt x="114" y="423"/>
                          <a:pt x="114" y="423"/>
                          <a:pt x="114" y="423"/>
                        </a:cubicBezTo>
                        <a:cubicBezTo>
                          <a:pt x="113" y="423"/>
                          <a:pt x="113" y="423"/>
                          <a:pt x="113" y="423"/>
                        </a:cubicBezTo>
                        <a:cubicBezTo>
                          <a:pt x="113" y="423"/>
                          <a:pt x="113" y="423"/>
                          <a:pt x="113" y="423"/>
                        </a:cubicBezTo>
                        <a:cubicBezTo>
                          <a:pt x="113" y="423"/>
                          <a:pt x="113" y="423"/>
                          <a:pt x="113" y="423"/>
                        </a:cubicBezTo>
                        <a:cubicBezTo>
                          <a:pt x="113" y="422"/>
                          <a:pt x="113" y="422"/>
                          <a:pt x="113" y="422"/>
                        </a:cubicBezTo>
                        <a:cubicBezTo>
                          <a:pt x="113" y="422"/>
                          <a:pt x="113" y="422"/>
                          <a:pt x="113" y="422"/>
                        </a:cubicBezTo>
                        <a:cubicBezTo>
                          <a:pt x="113" y="422"/>
                          <a:pt x="113" y="422"/>
                          <a:pt x="113" y="422"/>
                        </a:cubicBezTo>
                        <a:cubicBezTo>
                          <a:pt x="113" y="422"/>
                          <a:pt x="113" y="422"/>
                          <a:pt x="113" y="422"/>
                        </a:cubicBezTo>
                        <a:cubicBezTo>
                          <a:pt x="113" y="422"/>
                          <a:pt x="113" y="422"/>
                          <a:pt x="113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2" y="422"/>
                          <a:pt x="112" y="422"/>
                          <a:pt x="112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1" y="422"/>
                          <a:pt x="111" y="422"/>
                          <a:pt x="111" y="422"/>
                        </a:cubicBezTo>
                        <a:cubicBezTo>
                          <a:pt x="110" y="422"/>
                          <a:pt x="110" y="422"/>
                          <a:pt x="110" y="422"/>
                        </a:cubicBezTo>
                        <a:cubicBezTo>
                          <a:pt x="110" y="422"/>
                          <a:pt x="110" y="422"/>
                          <a:pt x="110" y="422"/>
                        </a:cubicBezTo>
                        <a:cubicBezTo>
                          <a:pt x="110" y="422"/>
                          <a:pt x="110" y="422"/>
                          <a:pt x="110" y="422"/>
                        </a:cubicBezTo>
                        <a:cubicBezTo>
                          <a:pt x="111" y="421"/>
                          <a:pt x="111" y="421"/>
                          <a:pt x="111" y="421"/>
                        </a:cubicBezTo>
                        <a:cubicBezTo>
                          <a:pt x="111" y="421"/>
                          <a:pt x="111" y="421"/>
                          <a:pt x="111" y="421"/>
                        </a:cubicBezTo>
                        <a:cubicBezTo>
                          <a:pt x="111" y="421"/>
                          <a:pt x="111" y="421"/>
                          <a:pt x="111" y="421"/>
                        </a:cubicBezTo>
                        <a:cubicBezTo>
                          <a:pt x="110" y="421"/>
                          <a:pt x="110" y="421"/>
                          <a:pt x="110" y="421"/>
                        </a:cubicBezTo>
                        <a:cubicBezTo>
                          <a:pt x="110" y="421"/>
                          <a:pt x="110" y="421"/>
                          <a:pt x="110" y="421"/>
                        </a:cubicBezTo>
                        <a:cubicBezTo>
                          <a:pt x="110" y="421"/>
                          <a:pt x="110" y="421"/>
                          <a:pt x="110" y="421"/>
                        </a:cubicBezTo>
                        <a:cubicBezTo>
                          <a:pt x="110" y="421"/>
                          <a:pt x="110" y="421"/>
                          <a:pt x="110" y="421"/>
                        </a:cubicBezTo>
                        <a:cubicBezTo>
                          <a:pt x="110" y="421"/>
                          <a:pt x="110" y="421"/>
                          <a:pt x="110" y="421"/>
                        </a:cubicBezTo>
                        <a:cubicBezTo>
                          <a:pt x="110" y="421"/>
                          <a:pt x="110" y="421"/>
                          <a:pt x="110" y="421"/>
                        </a:cubicBezTo>
                        <a:cubicBezTo>
                          <a:pt x="110" y="421"/>
                          <a:pt x="110" y="421"/>
                          <a:pt x="110" y="421"/>
                        </a:cubicBezTo>
                        <a:cubicBezTo>
                          <a:pt x="110" y="421"/>
                          <a:pt x="110" y="421"/>
                          <a:pt x="110" y="421"/>
                        </a:cubicBezTo>
                        <a:cubicBezTo>
                          <a:pt x="109" y="421"/>
                          <a:pt x="109" y="421"/>
                          <a:pt x="109" y="421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9" y="420"/>
                          <a:pt x="109" y="420"/>
                          <a:pt x="109" y="420"/>
                        </a:cubicBezTo>
                        <a:cubicBezTo>
                          <a:pt x="108" y="420"/>
                          <a:pt x="108" y="420"/>
                          <a:pt x="108" y="420"/>
                        </a:cubicBezTo>
                        <a:cubicBezTo>
                          <a:pt x="108" y="420"/>
                          <a:pt x="108" y="420"/>
                          <a:pt x="108" y="420"/>
                        </a:cubicBezTo>
                        <a:cubicBezTo>
                          <a:pt x="108" y="420"/>
                          <a:pt x="108" y="420"/>
                          <a:pt x="108" y="420"/>
                        </a:cubicBezTo>
                        <a:cubicBezTo>
                          <a:pt x="108" y="420"/>
                          <a:pt x="108" y="420"/>
                          <a:pt x="108" y="420"/>
                        </a:cubicBezTo>
                        <a:cubicBezTo>
                          <a:pt x="108" y="420"/>
                          <a:pt x="108" y="420"/>
                          <a:pt x="108" y="420"/>
                        </a:cubicBezTo>
                        <a:cubicBezTo>
                          <a:pt x="108" y="420"/>
                          <a:pt x="108" y="420"/>
                          <a:pt x="108" y="420"/>
                        </a:cubicBezTo>
                        <a:cubicBezTo>
                          <a:pt x="108" y="420"/>
                          <a:pt x="108" y="420"/>
                          <a:pt x="108" y="420"/>
                        </a:cubicBezTo>
                        <a:cubicBezTo>
                          <a:pt x="108" y="420"/>
                          <a:pt x="108" y="420"/>
                          <a:pt x="108" y="420"/>
                        </a:cubicBezTo>
                        <a:cubicBezTo>
                          <a:pt x="108" y="419"/>
                          <a:pt x="108" y="419"/>
                          <a:pt x="108" y="419"/>
                        </a:cubicBezTo>
                        <a:cubicBezTo>
                          <a:pt x="108" y="419"/>
                          <a:pt x="108" y="419"/>
                          <a:pt x="108" y="419"/>
                        </a:cubicBezTo>
                        <a:cubicBezTo>
                          <a:pt x="108" y="419"/>
                          <a:pt x="108" y="419"/>
                          <a:pt x="108" y="419"/>
                        </a:cubicBezTo>
                        <a:cubicBezTo>
                          <a:pt x="108" y="419"/>
                          <a:pt x="108" y="419"/>
                          <a:pt x="108" y="419"/>
                        </a:cubicBezTo>
                        <a:cubicBezTo>
                          <a:pt x="108" y="419"/>
                          <a:pt x="108" y="419"/>
                          <a:pt x="108" y="419"/>
                        </a:cubicBezTo>
                        <a:cubicBezTo>
                          <a:pt x="108" y="419"/>
                          <a:pt x="108" y="419"/>
                          <a:pt x="108" y="419"/>
                        </a:cubicBezTo>
                        <a:cubicBezTo>
                          <a:pt x="108" y="419"/>
                          <a:pt x="108" y="419"/>
                          <a:pt x="108" y="419"/>
                        </a:cubicBezTo>
                        <a:cubicBezTo>
                          <a:pt x="108" y="419"/>
                          <a:pt x="108" y="419"/>
                          <a:pt x="108" y="419"/>
                        </a:cubicBezTo>
                        <a:cubicBezTo>
                          <a:pt x="108" y="419"/>
                          <a:pt x="108" y="419"/>
                          <a:pt x="108" y="419"/>
                        </a:cubicBezTo>
                        <a:cubicBezTo>
                          <a:pt x="108" y="419"/>
                          <a:pt x="108" y="419"/>
                          <a:pt x="108" y="419"/>
                        </a:cubicBezTo>
                        <a:cubicBezTo>
                          <a:pt x="108" y="419"/>
                          <a:pt x="108" y="419"/>
                          <a:pt x="108" y="419"/>
                        </a:cubicBezTo>
                        <a:cubicBezTo>
                          <a:pt x="108" y="419"/>
                          <a:pt x="108" y="419"/>
                          <a:pt x="108" y="419"/>
                        </a:cubicBezTo>
                        <a:cubicBezTo>
                          <a:pt x="108" y="418"/>
                          <a:pt x="108" y="418"/>
                          <a:pt x="108" y="418"/>
                        </a:cubicBezTo>
                        <a:cubicBezTo>
                          <a:pt x="108" y="418"/>
                          <a:pt x="108" y="418"/>
                          <a:pt x="108" y="418"/>
                        </a:cubicBezTo>
                        <a:cubicBezTo>
                          <a:pt x="108" y="418"/>
                          <a:pt x="108" y="418"/>
                          <a:pt x="108" y="418"/>
                        </a:cubicBezTo>
                        <a:cubicBezTo>
                          <a:pt x="108" y="418"/>
                          <a:pt x="108" y="418"/>
                          <a:pt x="108" y="418"/>
                        </a:cubicBezTo>
                        <a:cubicBezTo>
                          <a:pt x="108" y="418"/>
                          <a:pt x="108" y="418"/>
                          <a:pt x="108" y="418"/>
                        </a:cubicBezTo>
                        <a:cubicBezTo>
                          <a:pt x="108" y="418"/>
                          <a:pt x="108" y="418"/>
                          <a:pt x="108" y="418"/>
                        </a:cubicBezTo>
                        <a:cubicBezTo>
                          <a:pt x="108" y="418"/>
                          <a:pt x="108" y="418"/>
                          <a:pt x="108" y="418"/>
                        </a:cubicBezTo>
                        <a:cubicBezTo>
                          <a:pt x="108" y="418"/>
                          <a:pt x="108" y="418"/>
                          <a:pt x="108" y="418"/>
                        </a:cubicBezTo>
                        <a:cubicBezTo>
                          <a:pt x="108" y="418"/>
                          <a:pt x="108" y="418"/>
                          <a:pt x="108" y="418"/>
                        </a:cubicBezTo>
                        <a:cubicBezTo>
                          <a:pt x="108" y="417"/>
                          <a:pt x="108" y="417"/>
                          <a:pt x="108" y="417"/>
                        </a:cubicBezTo>
                        <a:cubicBezTo>
                          <a:pt x="108" y="417"/>
                          <a:pt x="108" y="417"/>
                          <a:pt x="108" y="417"/>
                        </a:cubicBezTo>
                        <a:cubicBezTo>
                          <a:pt x="108" y="417"/>
                          <a:pt x="108" y="417"/>
                          <a:pt x="108" y="417"/>
                        </a:cubicBezTo>
                        <a:cubicBezTo>
                          <a:pt x="108" y="417"/>
                          <a:pt x="108" y="417"/>
                          <a:pt x="108" y="417"/>
                        </a:cubicBezTo>
                        <a:cubicBezTo>
                          <a:pt x="108" y="417"/>
                          <a:pt x="108" y="417"/>
                          <a:pt x="108" y="417"/>
                        </a:cubicBezTo>
                        <a:cubicBezTo>
                          <a:pt x="108" y="417"/>
                          <a:pt x="108" y="417"/>
                          <a:pt x="108" y="417"/>
                        </a:cubicBezTo>
                        <a:cubicBezTo>
                          <a:pt x="108" y="417"/>
                          <a:pt x="108" y="417"/>
                          <a:pt x="108" y="417"/>
                        </a:cubicBezTo>
                        <a:cubicBezTo>
                          <a:pt x="108" y="417"/>
                          <a:pt x="108" y="417"/>
                          <a:pt x="108" y="417"/>
                        </a:cubicBezTo>
                        <a:cubicBezTo>
                          <a:pt x="109" y="417"/>
                          <a:pt x="109" y="417"/>
                          <a:pt x="109" y="417"/>
                        </a:cubicBezTo>
                        <a:cubicBezTo>
                          <a:pt x="109" y="416"/>
                          <a:pt x="109" y="416"/>
                          <a:pt x="109" y="416"/>
                        </a:cubicBezTo>
                        <a:cubicBezTo>
                          <a:pt x="108" y="416"/>
                          <a:pt x="108" y="416"/>
                          <a:pt x="108" y="416"/>
                        </a:cubicBezTo>
                        <a:cubicBezTo>
                          <a:pt x="108" y="416"/>
                          <a:pt x="108" y="416"/>
                          <a:pt x="108" y="416"/>
                        </a:cubicBezTo>
                        <a:cubicBezTo>
                          <a:pt x="109" y="416"/>
                          <a:pt x="109" y="416"/>
                          <a:pt x="109" y="416"/>
                        </a:cubicBezTo>
                        <a:cubicBezTo>
                          <a:pt x="109" y="416"/>
                          <a:pt x="109" y="416"/>
                          <a:pt x="109" y="416"/>
                        </a:cubicBezTo>
                        <a:cubicBezTo>
                          <a:pt x="108" y="416"/>
                          <a:pt x="108" y="416"/>
                          <a:pt x="108" y="416"/>
                        </a:cubicBezTo>
                        <a:cubicBezTo>
                          <a:pt x="108" y="416"/>
                          <a:pt x="108" y="416"/>
                          <a:pt x="108" y="416"/>
                        </a:cubicBezTo>
                        <a:cubicBezTo>
                          <a:pt x="108" y="416"/>
                          <a:pt x="108" y="416"/>
                          <a:pt x="108" y="416"/>
                        </a:cubicBezTo>
                        <a:cubicBezTo>
                          <a:pt x="108" y="416"/>
                          <a:pt x="108" y="416"/>
                          <a:pt x="108" y="416"/>
                        </a:cubicBezTo>
                        <a:cubicBezTo>
                          <a:pt x="108" y="415"/>
                          <a:pt x="108" y="415"/>
                          <a:pt x="108" y="415"/>
                        </a:cubicBezTo>
                        <a:cubicBezTo>
                          <a:pt x="108" y="415"/>
                          <a:pt x="108" y="415"/>
                          <a:pt x="108" y="415"/>
                        </a:cubicBezTo>
                        <a:cubicBezTo>
                          <a:pt x="108" y="415"/>
                          <a:pt x="108" y="415"/>
                          <a:pt x="108" y="415"/>
                        </a:cubicBezTo>
                        <a:cubicBezTo>
                          <a:pt x="108" y="415"/>
                          <a:pt x="108" y="415"/>
                          <a:pt x="108" y="415"/>
                        </a:cubicBezTo>
                        <a:cubicBezTo>
                          <a:pt x="108" y="415"/>
                          <a:pt x="108" y="415"/>
                          <a:pt x="108" y="415"/>
                        </a:cubicBezTo>
                        <a:cubicBezTo>
                          <a:pt x="108" y="415"/>
                          <a:pt x="108" y="415"/>
                          <a:pt x="108" y="415"/>
                        </a:cubicBezTo>
                        <a:cubicBezTo>
                          <a:pt x="108" y="415"/>
                          <a:pt x="108" y="415"/>
                          <a:pt x="108" y="415"/>
                        </a:cubicBezTo>
                        <a:cubicBezTo>
                          <a:pt x="108" y="415"/>
                          <a:pt x="108" y="415"/>
                          <a:pt x="108" y="415"/>
                        </a:cubicBezTo>
                        <a:cubicBezTo>
                          <a:pt x="108" y="415"/>
                          <a:pt x="108" y="415"/>
                          <a:pt x="108" y="415"/>
                        </a:cubicBezTo>
                        <a:cubicBezTo>
                          <a:pt x="108" y="415"/>
                          <a:pt x="108" y="415"/>
                          <a:pt x="108" y="415"/>
                        </a:cubicBezTo>
                        <a:cubicBezTo>
                          <a:pt x="108" y="415"/>
                          <a:pt x="108" y="415"/>
                          <a:pt x="108" y="415"/>
                        </a:cubicBezTo>
                        <a:cubicBezTo>
                          <a:pt x="108" y="415"/>
                          <a:pt x="108" y="415"/>
                          <a:pt x="108" y="415"/>
                        </a:cubicBezTo>
                        <a:cubicBezTo>
                          <a:pt x="108" y="415"/>
                          <a:pt x="108" y="415"/>
                          <a:pt x="108" y="415"/>
                        </a:cubicBezTo>
                        <a:cubicBezTo>
                          <a:pt x="108" y="414"/>
                          <a:pt x="108" y="414"/>
                          <a:pt x="108" y="414"/>
                        </a:cubicBezTo>
                        <a:cubicBezTo>
                          <a:pt x="108" y="414"/>
                          <a:pt x="108" y="414"/>
                          <a:pt x="108" y="414"/>
                        </a:cubicBezTo>
                        <a:cubicBezTo>
                          <a:pt x="108" y="414"/>
                          <a:pt x="108" y="414"/>
                          <a:pt x="108" y="414"/>
                        </a:cubicBezTo>
                        <a:cubicBezTo>
                          <a:pt x="108" y="414"/>
                          <a:pt x="108" y="414"/>
                          <a:pt x="108" y="414"/>
                        </a:cubicBezTo>
                        <a:cubicBezTo>
                          <a:pt x="108" y="414"/>
                          <a:pt x="108" y="414"/>
                          <a:pt x="108" y="414"/>
                        </a:cubicBezTo>
                        <a:cubicBezTo>
                          <a:pt x="108" y="414"/>
                          <a:pt x="108" y="414"/>
                          <a:pt x="108" y="414"/>
                        </a:cubicBezTo>
                        <a:cubicBezTo>
                          <a:pt x="108" y="414"/>
                          <a:pt x="108" y="414"/>
                          <a:pt x="108" y="414"/>
                        </a:cubicBezTo>
                        <a:cubicBezTo>
                          <a:pt x="107" y="414"/>
                          <a:pt x="107" y="414"/>
                          <a:pt x="107" y="414"/>
                        </a:cubicBezTo>
                        <a:cubicBezTo>
                          <a:pt x="107" y="414"/>
                          <a:pt x="107" y="414"/>
                          <a:pt x="107" y="414"/>
                        </a:cubicBezTo>
                        <a:cubicBezTo>
                          <a:pt x="107" y="414"/>
                          <a:pt x="107" y="414"/>
                          <a:pt x="107" y="414"/>
                        </a:cubicBezTo>
                        <a:cubicBezTo>
                          <a:pt x="107" y="414"/>
                          <a:pt x="107" y="414"/>
                          <a:pt x="107" y="414"/>
                        </a:cubicBezTo>
                        <a:cubicBezTo>
                          <a:pt x="107" y="414"/>
                          <a:pt x="107" y="414"/>
                          <a:pt x="107" y="414"/>
                        </a:cubicBezTo>
                        <a:cubicBezTo>
                          <a:pt x="107" y="414"/>
                          <a:pt x="107" y="414"/>
                          <a:pt x="107" y="414"/>
                        </a:cubicBezTo>
                        <a:cubicBezTo>
                          <a:pt x="107" y="414"/>
                          <a:pt x="107" y="414"/>
                          <a:pt x="107" y="414"/>
                        </a:cubicBezTo>
                        <a:cubicBezTo>
                          <a:pt x="107" y="414"/>
                          <a:pt x="107" y="414"/>
                          <a:pt x="107" y="414"/>
                        </a:cubicBezTo>
                        <a:cubicBezTo>
                          <a:pt x="107" y="414"/>
                          <a:pt x="107" y="414"/>
                          <a:pt x="107" y="414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7" y="413"/>
                          <a:pt x="107" y="413"/>
                          <a:pt x="107" y="413"/>
                        </a:cubicBezTo>
                        <a:cubicBezTo>
                          <a:pt x="108" y="413"/>
                          <a:pt x="108" y="413"/>
                          <a:pt x="108" y="413"/>
                        </a:cubicBezTo>
                        <a:cubicBezTo>
                          <a:pt x="108" y="413"/>
                          <a:pt x="108" y="413"/>
                          <a:pt x="108" y="413"/>
                        </a:cubicBezTo>
                        <a:cubicBezTo>
                          <a:pt x="108" y="413"/>
                          <a:pt x="108" y="413"/>
                          <a:pt x="108" y="413"/>
                        </a:cubicBezTo>
                        <a:cubicBezTo>
                          <a:pt x="108" y="413"/>
                          <a:pt x="108" y="413"/>
                          <a:pt x="108" y="413"/>
                        </a:cubicBezTo>
                        <a:cubicBezTo>
                          <a:pt x="108" y="413"/>
                          <a:pt x="108" y="413"/>
                          <a:pt x="108" y="413"/>
                        </a:cubicBezTo>
                        <a:cubicBezTo>
                          <a:pt x="108" y="412"/>
                          <a:pt x="108" y="412"/>
                          <a:pt x="108" y="412"/>
                        </a:cubicBezTo>
                        <a:cubicBezTo>
                          <a:pt x="108" y="412"/>
                          <a:pt x="108" y="412"/>
                          <a:pt x="108" y="412"/>
                        </a:cubicBezTo>
                        <a:cubicBezTo>
                          <a:pt x="108" y="412"/>
                          <a:pt x="108" y="412"/>
                          <a:pt x="108" y="412"/>
                        </a:cubicBezTo>
                        <a:cubicBezTo>
                          <a:pt x="108" y="412"/>
                          <a:pt x="108" y="412"/>
                          <a:pt x="108" y="412"/>
                        </a:cubicBezTo>
                        <a:cubicBezTo>
                          <a:pt x="108" y="412"/>
                          <a:pt x="108" y="412"/>
                          <a:pt x="108" y="412"/>
                        </a:cubicBezTo>
                        <a:cubicBezTo>
                          <a:pt x="108" y="412"/>
                          <a:pt x="108" y="412"/>
                          <a:pt x="108" y="412"/>
                        </a:cubicBezTo>
                        <a:cubicBezTo>
                          <a:pt x="108" y="412"/>
                          <a:pt x="108" y="412"/>
                          <a:pt x="108" y="412"/>
                        </a:cubicBezTo>
                        <a:cubicBezTo>
                          <a:pt x="107" y="411"/>
                          <a:pt x="107" y="411"/>
                          <a:pt x="107" y="411"/>
                        </a:cubicBezTo>
                        <a:cubicBezTo>
                          <a:pt x="107" y="411"/>
                          <a:pt x="107" y="411"/>
                          <a:pt x="107" y="411"/>
                        </a:cubicBezTo>
                        <a:cubicBezTo>
                          <a:pt x="107" y="411"/>
                          <a:pt x="107" y="411"/>
                          <a:pt x="107" y="411"/>
                        </a:cubicBezTo>
                        <a:cubicBezTo>
                          <a:pt x="107" y="411"/>
                          <a:pt x="107" y="411"/>
                          <a:pt x="107" y="411"/>
                        </a:cubicBezTo>
                        <a:cubicBezTo>
                          <a:pt x="106" y="410"/>
                          <a:pt x="106" y="410"/>
                          <a:pt x="106" y="410"/>
                        </a:cubicBezTo>
                        <a:cubicBezTo>
                          <a:pt x="106" y="410"/>
                          <a:pt x="106" y="410"/>
                          <a:pt x="106" y="410"/>
                        </a:cubicBezTo>
                        <a:cubicBezTo>
                          <a:pt x="106" y="409"/>
                          <a:pt x="106" y="409"/>
                          <a:pt x="106" y="409"/>
                        </a:cubicBezTo>
                        <a:cubicBezTo>
                          <a:pt x="105" y="409"/>
                          <a:pt x="105" y="409"/>
                          <a:pt x="105" y="409"/>
                        </a:cubicBezTo>
                        <a:cubicBezTo>
                          <a:pt x="105" y="409"/>
                          <a:pt x="105" y="409"/>
                          <a:pt x="105" y="409"/>
                        </a:cubicBezTo>
                        <a:cubicBezTo>
                          <a:pt x="104" y="408"/>
                          <a:pt x="104" y="408"/>
                          <a:pt x="104" y="408"/>
                        </a:cubicBezTo>
                        <a:cubicBezTo>
                          <a:pt x="104" y="408"/>
                          <a:pt x="104" y="408"/>
                          <a:pt x="104" y="408"/>
                        </a:cubicBezTo>
                        <a:cubicBezTo>
                          <a:pt x="104" y="408"/>
                          <a:pt x="104" y="408"/>
                          <a:pt x="104" y="408"/>
                        </a:cubicBezTo>
                        <a:cubicBezTo>
                          <a:pt x="104" y="408"/>
                          <a:pt x="104" y="408"/>
                          <a:pt x="104" y="408"/>
                        </a:cubicBezTo>
                        <a:cubicBezTo>
                          <a:pt x="104" y="408"/>
                          <a:pt x="104" y="408"/>
                          <a:pt x="104" y="408"/>
                        </a:cubicBezTo>
                        <a:cubicBezTo>
                          <a:pt x="103" y="408"/>
                          <a:pt x="103" y="408"/>
                          <a:pt x="103" y="408"/>
                        </a:cubicBezTo>
                        <a:cubicBezTo>
                          <a:pt x="103" y="408"/>
                          <a:pt x="103" y="408"/>
                          <a:pt x="103" y="408"/>
                        </a:cubicBezTo>
                        <a:cubicBezTo>
                          <a:pt x="103" y="408"/>
                          <a:pt x="103" y="408"/>
                          <a:pt x="103" y="408"/>
                        </a:cubicBezTo>
                        <a:cubicBezTo>
                          <a:pt x="103" y="408"/>
                          <a:pt x="103" y="408"/>
                          <a:pt x="103" y="408"/>
                        </a:cubicBezTo>
                        <a:cubicBezTo>
                          <a:pt x="103" y="408"/>
                          <a:pt x="103" y="408"/>
                          <a:pt x="103" y="408"/>
                        </a:cubicBezTo>
                        <a:cubicBezTo>
                          <a:pt x="103" y="408"/>
                          <a:pt x="103" y="408"/>
                          <a:pt x="103" y="408"/>
                        </a:cubicBezTo>
                        <a:cubicBezTo>
                          <a:pt x="103" y="408"/>
                          <a:pt x="103" y="408"/>
                          <a:pt x="103" y="408"/>
                        </a:cubicBezTo>
                        <a:cubicBezTo>
                          <a:pt x="103" y="408"/>
                          <a:pt x="103" y="408"/>
                          <a:pt x="103" y="408"/>
                        </a:cubicBezTo>
                        <a:cubicBezTo>
                          <a:pt x="103" y="407"/>
                          <a:pt x="103" y="407"/>
                          <a:pt x="103" y="407"/>
                        </a:cubicBezTo>
                        <a:cubicBezTo>
                          <a:pt x="103" y="407"/>
                          <a:pt x="103" y="407"/>
                          <a:pt x="103" y="407"/>
                        </a:cubicBezTo>
                        <a:cubicBezTo>
                          <a:pt x="103" y="407"/>
                          <a:pt x="103" y="407"/>
                          <a:pt x="103" y="407"/>
                        </a:cubicBezTo>
                        <a:cubicBezTo>
                          <a:pt x="102" y="407"/>
                          <a:pt x="102" y="407"/>
                          <a:pt x="102" y="407"/>
                        </a:cubicBezTo>
                        <a:cubicBezTo>
                          <a:pt x="102" y="407"/>
                          <a:pt x="102" y="407"/>
                          <a:pt x="102" y="407"/>
                        </a:cubicBezTo>
                        <a:cubicBezTo>
                          <a:pt x="102" y="407"/>
                          <a:pt x="102" y="407"/>
                          <a:pt x="102" y="407"/>
                        </a:cubicBezTo>
                        <a:cubicBezTo>
                          <a:pt x="102" y="407"/>
                          <a:pt x="102" y="407"/>
                          <a:pt x="102" y="407"/>
                        </a:cubicBezTo>
                        <a:cubicBezTo>
                          <a:pt x="102" y="407"/>
                          <a:pt x="102" y="407"/>
                          <a:pt x="102" y="407"/>
                        </a:cubicBezTo>
                        <a:cubicBezTo>
                          <a:pt x="103" y="407"/>
                          <a:pt x="103" y="407"/>
                          <a:pt x="103" y="407"/>
                        </a:cubicBezTo>
                        <a:cubicBezTo>
                          <a:pt x="103" y="407"/>
                          <a:pt x="103" y="407"/>
                          <a:pt x="103" y="407"/>
                        </a:cubicBezTo>
                        <a:cubicBezTo>
                          <a:pt x="103" y="407"/>
                          <a:pt x="103" y="407"/>
                          <a:pt x="103" y="407"/>
                        </a:cubicBezTo>
                        <a:cubicBezTo>
                          <a:pt x="103" y="407"/>
                          <a:pt x="103" y="407"/>
                          <a:pt x="103" y="407"/>
                        </a:cubicBezTo>
                        <a:cubicBezTo>
                          <a:pt x="103" y="407"/>
                          <a:pt x="103" y="407"/>
                          <a:pt x="103" y="407"/>
                        </a:cubicBezTo>
                        <a:cubicBezTo>
                          <a:pt x="103" y="407"/>
                          <a:pt x="103" y="407"/>
                          <a:pt x="103" y="407"/>
                        </a:cubicBezTo>
                        <a:cubicBezTo>
                          <a:pt x="103" y="407"/>
                          <a:pt x="103" y="407"/>
                          <a:pt x="103" y="407"/>
                        </a:cubicBezTo>
                        <a:cubicBezTo>
                          <a:pt x="103" y="407"/>
                          <a:pt x="103" y="407"/>
                          <a:pt x="103" y="407"/>
                        </a:cubicBezTo>
                        <a:cubicBezTo>
                          <a:pt x="103" y="406"/>
                          <a:pt x="103" y="406"/>
                          <a:pt x="103" y="406"/>
                        </a:cubicBezTo>
                        <a:cubicBezTo>
                          <a:pt x="103" y="406"/>
                          <a:pt x="103" y="406"/>
                          <a:pt x="103" y="406"/>
                        </a:cubicBezTo>
                        <a:cubicBezTo>
                          <a:pt x="103" y="406"/>
                          <a:pt x="103" y="406"/>
                          <a:pt x="103" y="406"/>
                        </a:cubicBezTo>
                        <a:cubicBezTo>
                          <a:pt x="103" y="406"/>
                          <a:pt x="103" y="406"/>
                          <a:pt x="103" y="406"/>
                        </a:cubicBezTo>
                        <a:cubicBezTo>
                          <a:pt x="103" y="406"/>
                          <a:pt x="103" y="406"/>
                          <a:pt x="103" y="406"/>
                        </a:cubicBezTo>
                        <a:cubicBezTo>
                          <a:pt x="103" y="406"/>
                          <a:pt x="103" y="406"/>
                          <a:pt x="103" y="406"/>
                        </a:cubicBezTo>
                        <a:cubicBezTo>
                          <a:pt x="103" y="406"/>
                          <a:pt x="103" y="406"/>
                          <a:pt x="103" y="406"/>
                        </a:cubicBezTo>
                        <a:cubicBezTo>
                          <a:pt x="103" y="406"/>
                          <a:pt x="103" y="406"/>
                          <a:pt x="103" y="406"/>
                        </a:cubicBezTo>
                        <a:cubicBezTo>
                          <a:pt x="103" y="406"/>
                          <a:pt x="103" y="406"/>
                          <a:pt x="103" y="406"/>
                        </a:cubicBezTo>
                        <a:cubicBezTo>
                          <a:pt x="103" y="406"/>
                          <a:pt x="103" y="406"/>
                          <a:pt x="103" y="406"/>
                        </a:cubicBezTo>
                        <a:cubicBezTo>
                          <a:pt x="103" y="406"/>
                          <a:pt x="103" y="406"/>
                          <a:pt x="103" y="406"/>
                        </a:cubicBezTo>
                        <a:cubicBezTo>
                          <a:pt x="103" y="406"/>
                          <a:pt x="103" y="406"/>
                          <a:pt x="103" y="406"/>
                        </a:cubicBezTo>
                        <a:cubicBezTo>
                          <a:pt x="103" y="406"/>
                          <a:pt x="103" y="406"/>
                          <a:pt x="103" y="406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3" y="405"/>
                          <a:pt x="103" y="405"/>
                          <a:pt x="103" y="405"/>
                        </a:cubicBezTo>
                        <a:cubicBezTo>
                          <a:pt x="102" y="405"/>
                          <a:pt x="102" y="405"/>
                          <a:pt x="102" y="405"/>
                        </a:cubicBezTo>
                        <a:cubicBezTo>
                          <a:pt x="102" y="405"/>
                          <a:pt x="102" y="405"/>
                          <a:pt x="102" y="405"/>
                        </a:cubicBezTo>
                        <a:cubicBezTo>
                          <a:pt x="102" y="404"/>
                          <a:pt x="102" y="404"/>
                          <a:pt x="102" y="404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02" y="404"/>
                          <a:pt x="102" y="404"/>
                          <a:pt x="102" y="404"/>
                        </a:cubicBezTo>
                        <a:cubicBezTo>
                          <a:pt x="102" y="404"/>
                          <a:pt x="102" y="404"/>
                          <a:pt x="102" y="404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03" y="403"/>
                          <a:pt x="103" y="403"/>
                          <a:pt x="103" y="403"/>
                        </a:cubicBezTo>
                        <a:cubicBezTo>
                          <a:pt x="103" y="403"/>
                          <a:pt x="103" y="403"/>
                          <a:pt x="103" y="403"/>
                        </a:cubicBezTo>
                        <a:cubicBezTo>
                          <a:pt x="103" y="403"/>
                          <a:pt x="103" y="403"/>
                          <a:pt x="103" y="403"/>
                        </a:cubicBezTo>
                        <a:cubicBezTo>
                          <a:pt x="103" y="403"/>
                          <a:pt x="103" y="403"/>
                          <a:pt x="103" y="403"/>
                        </a:cubicBezTo>
                        <a:cubicBezTo>
                          <a:pt x="103" y="403"/>
                          <a:pt x="103" y="403"/>
                          <a:pt x="103" y="403"/>
                        </a:cubicBezTo>
                        <a:cubicBezTo>
                          <a:pt x="103" y="403"/>
                          <a:pt x="103" y="403"/>
                          <a:pt x="103" y="403"/>
                        </a:cubicBezTo>
                        <a:cubicBezTo>
                          <a:pt x="103" y="403"/>
                          <a:pt x="103" y="403"/>
                          <a:pt x="103" y="403"/>
                        </a:cubicBezTo>
                        <a:cubicBezTo>
                          <a:pt x="103" y="403"/>
                          <a:pt x="103" y="403"/>
                          <a:pt x="103" y="403"/>
                        </a:cubicBezTo>
                        <a:cubicBezTo>
                          <a:pt x="103" y="403"/>
                          <a:pt x="103" y="403"/>
                          <a:pt x="103" y="403"/>
                        </a:cubicBezTo>
                        <a:cubicBezTo>
                          <a:pt x="103" y="403"/>
                          <a:pt x="103" y="403"/>
                          <a:pt x="103" y="403"/>
                        </a:cubicBezTo>
                        <a:cubicBezTo>
                          <a:pt x="103" y="402"/>
                          <a:pt x="103" y="402"/>
                          <a:pt x="103" y="402"/>
                        </a:cubicBezTo>
                        <a:cubicBezTo>
                          <a:pt x="103" y="402"/>
                          <a:pt x="103" y="402"/>
                          <a:pt x="103" y="402"/>
                        </a:cubicBezTo>
                        <a:cubicBezTo>
                          <a:pt x="103" y="402"/>
                          <a:pt x="103" y="402"/>
                          <a:pt x="103" y="402"/>
                        </a:cubicBezTo>
                        <a:cubicBezTo>
                          <a:pt x="103" y="402"/>
                          <a:pt x="103" y="402"/>
                          <a:pt x="103" y="402"/>
                        </a:cubicBezTo>
                        <a:cubicBezTo>
                          <a:pt x="104" y="402"/>
                          <a:pt x="104" y="402"/>
                          <a:pt x="104" y="402"/>
                        </a:cubicBezTo>
                        <a:cubicBezTo>
                          <a:pt x="104" y="402"/>
                          <a:pt x="104" y="402"/>
                          <a:pt x="104" y="402"/>
                        </a:cubicBezTo>
                        <a:cubicBezTo>
                          <a:pt x="104" y="402"/>
                          <a:pt x="104" y="402"/>
                          <a:pt x="104" y="402"/>
                        </a:cubicBezTo>
                        <a:cubicBezTo>
                          <a:pt x="104" y="402"/>
                          <a:pt x="104" y="402"/>
                          <a:pt x="104" y="402"/>
                        </a:cubicBezTo>
                        <a:cubicBezTo>
                          <a:pt x="104" y="402"/>
                          <a:pt x="104" y="402"/>
                          <a:pt x="104" y="402"/>
                        </a:cubicBezTo>
                        <a:cubicBezTo>
                          <a:pt x="104" y="402"/>
                          <a:pt x="104" y="402"/>
                          <a:pt x="104" y="402"/>
                        </a:cubicBezTo>
                        <a:cubicBezTo>
                          <a:pt x="103" y="402"/>
                          <a:pt x="103" y="402"/>
                          <a:pt x="103" y="402"/>
                        </a:cubicBezTo>
                        <a:cubicBezTo>
                          <a:pt x="103" y="402"/>
                          <a:pt x="103" y="402"/>
                          <a:pt x="103" y="402"/>
                        </a:cubicBezTo>
                        <a:cubicBezTo>
                          <a:pt x="103" y="402"/>
                          <a:pt x="103" y="402"/>
                          <a:pt x="103" y="402"/>
                        </a:cubicBezTo>
                        <a:cubicBezTo>
                          <a:pt x="103" y="402"/>
                          <a:pt x="103" y="402"/>
                          <a:pt x="103" y="402"/>
                        </a:cubicBezTo>
                        <a:cubicBezTo>
                          <a:pt x="103" y="402"/>
                          <a:pt x="103" y="402"/>
                          <a:pt x="103" y="402"/>
                        </a:cubicBezTo>
                        <a:cubicBezTo>
                          <a:pt x="103" y="402"/>
                          <a:pt x="103" y="402"/>
                          <a:pt x="103" y="402"/>
                        </a:cubicBezTo>
                        <a:cubicBezTo>
                          <a:pt x="102" y="402"/>
                          <a:pt x="102" y="402"/>
                          <a:pt x="102" y="402"/>
                        </a:cubicBezTo>
                        <a:cubicBezTo>
                          <a:pt x="102" y="402"/>
                          <a:pt x="102" y="402"/>
                          <a:pt x="102" y="402"/>
                        </a:cubicBezTo>
                        <a:cubicBezTo>
                          <a:pt x="102" y="402"/>
                          <a:pt x="102" y="402"/>
                          <a:pt x="102" y="402"/>
                        </a:cubicBezTo>
                        <a:cubicBezTo>
                          <a:pt x="102" y="402"/>
                          <a:pt x="102" y="402"/>
                          <a:pt x="102" y="402"/>
                        </a:cubicBezTo>
                        <a:cubicBezTo>
                          <a:pt x="102" y="402"/>
                          <a:pt x="102" y="402"/>
                          <a:pt x="102" y="402"/>
                        </a:cubicBezTo>
                        <a:cubicBezTo>
                          <a:pt x="102" y="402"/>
                          <a:pt x="102" y="402"/>
                          <a:pt x="102" y="402"/>
                        </a:cubicBezTo>
                        <a:cubicBezTo>
                          <a:pt x="102" y="402"/>
                          <a:pt x="102" y="402"/>
                          <a:pt x="102" y="402"/>
                        </a:cubicBezTo>
                        <a:cubicBezTo>
                          <a:pt x="102" y="402"/>
                          <a:pt x="102" y="402"/>
                          <a:pt x="102" y="402"/>
                        </a:cubicBezTo>
                        <a:cubicBezTo>
                          <a:pt x="102" y="402"/>
                          <a:pt x="102" y="402"/>
                          <a:pt x="102" y="402"/>
                        </a:cubicBezTo>
                        <a:cubicBezTo>
                          <a:pt x="102" y="402"/>
                          <a:pt x="102" y="402"/>
                          <a:pt x="102" y="402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1"/>
                          <a:pt x="102" y="401"/>
                          <a:pt x="102" y="401"/>
                        </a:cubicBezTo>
                        <a:cubicBezTo>
                          <a:pt x="102" y="400"/>
                          <a:pt x="102" y="400"/>
                          <a:pt x="102" y="400"/>
                        </a:cubicBezTo>
                        <a:cubicBezTo>
                          <a:pt x="102" y="400"/>
                          <a:pt x="102" y="400"/>
                          <a:pt x="102" y="400"/>
                        </a:cubicBezTo>
                        <a:cubicBezTo>
                          <a:pt x="102" y="400"/>
                          <a:pt x="102" y="400"/>
                          <a:pt x="102" y="400"/>
                        </a:cubicBezTo>
                        <a:cubicBezTo>
                          <a:pt x="102" y="400"/>
                          <a:pt x="102" y="400"/>
                          <a:pt x="102" y="400"/>
                        </a:cubicBezTo>
                        <a:cubicBezTo>
                          <a:pt x="102" y="400"/>
                          <a:pt x="102" y="400"/>
                          <a:pt x="102" y="400"/>
                        </a:cubicBezTo>
                        <a:cubicBezTo>
                          <a:pt x="102" y="400"/>
                          <a:pt x="102" y="400"/>
                          <a:pt x="102" y="400"/>
                        </a:cubicBezTo>
                        <a:cubicBezTo>
                          <a:pt x="102" y="400"/>
                          <a:pt x="102" y="400"/>
                          <a:pt x="102" y="400"/>
                        </a:cubicBezTo>
                        <a:cubicBezTo>
                          <a:pt x="102" y="399"/>
                          <a:pt x="102" y="399"/>
                          <a:pt x="102" y="399"/>
                        </a:cubicBezTo>
                        <a:cubicBezTo>
                          <a:pt x="102" y="399"/>
                          <a:pt x="102" y="399"/>
                          <a:pt x="102" y="399"/>
                        </a:cubicBezTo>
                        <a:cubicBezTo>
                          <a:pt x="102" y="399"/>
                          <a:pt x="102" y="399"/>
                          <a:pt x="102" y="399"/>
                        </a:cubicBezTo>
                        <a:cubicBezTo>
                          <a:pt x="102" y="399"/>
                          <a:pt x="102" y="399"/>
                          <a:pt x="102" y="399"/>
                        </a:cubicBezTo>
                        <a:cubicBezTo>
                          <a:pt x="103" y="399"/>
                          <a:pt x="103" y="399"/>
                          <a:pt x="103" y="399"/>
                        </a:cubicBezTo>
                        <a:cubicBezTo>
                          <a:pt x="102" y="399"/>
                          <a:pt x="102" y="399"/>
                          <a:pt x="102" y="399"/>
                        </a:cubicBezTo>
                        <a:cubicBezTo>
                          <a:pt x="102" y="399"/>
                          <a:pt x="102" y="399"/>
                          <a:pt x="102" y="399"/>
                        </a:cubicBezTo>
                        <a:cubicBezTo>
                          <a:pt x="102" y="399"/>
                          <a:pt x="102" y="399"/>
                          <a:pt x="102" y="399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9"/>
                          <a:pt x="102" y="399"/>
                          <a:pt x="102" y="399"/>
                        </a:cubicBezTo>
                        <a:cubicBezTo>
                          <a:pt x="102" y="399"/>
                          <a:pt x="102" y="399"/>
                          <a:pt x="102" y="399"/>
                        </a:cubicBezTo>
                        <a:cubicBezTo>
                          <a:pt x="102" y="399"/>
                          <a:pt x="102" y="399"/>
                          <a:pt x="102" y="399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8"/>
                          <a:pt x="102" y="398"/>
                          <a:pt x="102" y="398"/>
                        </a:cubicBezTo>
                        <a:cubicBezTo>
                          <a:pt x="102" y="397"/>
                          <a:pt x="102" y="397"/>
                          <a:pt x="102" y="397"/>
                        </a:cubicBezTo>
                        <a:cubicBezTo>
                          <a:pt x="101" y="397"/>
                          <a:pt x="101" y="397"/>
                          <a:pt x="101" y="397"/>
                        </a:cubicBezTo>
                        <a:cubicBezTo>
                          <a:pt x="101" y="397"/>
                          <a:pt x="101" y="397"/>
                          <a:pt x="101" y="397"/>
                        </a:cubicBezTo>
                        <a:cubicBezTo>
                          <a:pt x="101" y="397"/>
                          <a:pt x="101" y="397"/>
                          <a:pt x="101" y="397"/>
                        </a:cubicBezTo>
                        <a:cubicBezTo>
                          <a:pt x="101" y="397"/>
                          <a:pt x="101" y="397"/>
                          <a:pt x="101" y="397"/>
                        </a:cubicBezTo>
                        <a:cubicBezTo>
                          <a:pt x="101" y="397"/>
                          <a:pt x="101" y="397"/>
                          <a:pt x="101" y="397"/>
                        </a:cubicBezTo>
                        <a:cubicBezTo>
                          <a:pt x="101" y="397"/>
                          <a:pt x="101" y="397"/>
                          <a:pt x="101" y="397"/>
                        </a:cubicBezTo>
                        <a:cubicBezTo>
                          <a:pt x="101" y="397"/>
                          <a:pt x="101" y="397"/>
                          <a:pt x="101" y="397"/>
                        </a:cubicBezTo>
                        <a:cubicBezTo>
                          <a:pt x="101" y="397"/>
                          <a:pt x="101" y="397"/>
                          <a:pt x="101" y="397"/>
                        </a:cubicBezTo>
                        <a:cubicBezTo>
                          <a:pt x="101" y="397"/>
                          <a:pt x="101" y="397"/>
                          <a:pt x="101" y="397"/>
                        </a:cubicBezTo>
                        <a:cubicBezTo>
                          <a:pt x="101" y="397"/>
                          <a:pt x="101" y="397"/>
                          <a:pt x="101" y="397"/>
                        </a:cubicBezTo>
                        <a:cubicBezTo>
                          <a:pt x="101" y="397"/>
                          <a:pt x="101" y="397"/>
                          <a:pt x="101" y="397"/>
                        </a:cubicBezTo>
                        <a:cubicBezTo>
                          <a:pt x="101" y="396"/>
                          <a:pt x="101" y="396"/>
                          <a:pt x="101" y="396"/>
                        </a:cubicBezTo>
                        <a:cubicBezTo>
                          <a:pt x="101" y="396"/>
                          <a:pt x="101" y="396"/>
                          <a:pt x="101" y="396"/>
                        </a:cubicBezTo>
                        <a:cubicBezTo>
                          <a:pt x="101" y="396"/>
                          <a:pt x="101" y="396"/>
                          <a:pt x="101" y="396"/>
                        </a:cubicBezTo>
                        <a:cubicBezTo>
                          <a:pt x="101" y="396"/>
                          <a:pt x="101" y="396"/>
                          <a:pt x="101" y="396"/>
                        </a:cubicBezTo>
                        <a:cubicBezTo>
                          <a:pt x="101" y="396"/>
                          <a:pt x="101" y="396"/>
                          <a:pt x="101" y="396"/>
                        </a:cubicBezTo>
                        <a:cubicBezTo>
                          <a:pt x="101" y="396"/>
                          <a:pt x="101" y="396"/>
                          <a:pt x="101" y="396"/>
                        </a:cubicBezTo>
                        <a:cubicBezTo>
                          <a:pt x="101" y="396"/>
                          <a:pt x="101" y="396"/>
                          <a:pt x="101" y="396"/>
                        </a:cubicBezTo>
                        <a:cubicBezTo>
                          <a:pt x="101" y="395"/>
                          <a:pt x="101" y="395"/>
                          <a:pt x="101" y="395"/>
                        </a:cubicBezTo>
                        <a:cubicBezTo>
                          <a:pt x="101" y="395"/>
                          <a:pt x="101" y="395"/>
                          <a:pt x="101" y="395"/>
                        </a:cubicBezTo>
                        <a:cubicBezTo>
                          <a:pt x="101" y="395"/>
                          <a:pt x="101" y="395"/>
                          <a:pt x="101" y="395"/>
                        </a:cubicBezTo>
                        <a:cubicBezTo>
                          <a:pt x="101" y="395"/>
                          <a:pt x="101" y="395"/>
                          <a:pt x="101" y="395"/>
                        </a:cubicBezTo>
                        <a:cubicBezTo>
                          <a:pt x="101" y="395"/>
                          <a:pt x="101" y="395"/>
                          <a:pt x="101" y="395"/>
                        </a:cubicBezTo>
                        <a:cubicBezTo>
                          <a:pt x="100" y="395"/>
                          <a:pt x="100" y="395"/>
                          <a:pt x="100" y="395"/>
                        </a:cubicBezTo>
                        <a:cubicBezTo>
                          <a:pt x="100" y="394"/>
                          <a:pt x="100" y="394"/>
                          <a:pt x="100" y="394"/>
                        </a:cubicBezTo>
                        <a:cubicBezTo>
                          <a:pt x="100" y="394"/>
                          <a:pt x="100" y="394"/>
                          <a:pt x="100" y="394"/>
                        </a:cubicBezTo>
                        <a:cubicBezTo>
                          <a:pt x="100" y="394"/>
                          <a:pt x="100" y="394"/>
                          <a:pt x="100" y="394"/>
                        </a:cubicBezTo>
                        <a:cubicBezTo>
                          <a:pt x="100" y="394"/>
                          <a:pt x="100" y="394"/>
                          <a:pt x="100" y="394"/>
                        </a:cubicBezTo>
                        <a:cubicBezTo>
                          <a:pt x="100" y="394"/>
                          <a:pt x="100" y="394"/>
                          <a:pt x="100" y="394"/>
                        </a:cubicBezTo>
                        <a:cubicBezTo>
                          <a:pt x="100" y="394"/>
                          <a:pt x="100" y="394"/>
                          <a:pt x="100" y="394"/>
                        </a:cubicBezTo>
                        <a:cubicBezTo>
                          <a:pt x="100" y="394"/>
                          <a:pt x="100" y="394"/>
                          <a:pt x="100" y="394"/>
                        </a:cubicBezTo>
                        <a:cubicBezTo>
                          <a:pt x="100" y="394"/>
                          <a:pt x="100" y="394"/>
                          <a:pt x="100" y="394"/>
                        </a:cubicBezTo>
                        <a:cubicBezTo>
                          <a:pt x="100" y="394"/>
                          <a:pt x="100" y="394"/>
                          <a:pt x="100" y="394"/>
                        </a:cubicBezTo>
                        <a:cubicBezTo>
                          <a:pt x="100" y="393"/>
                          <a:pt x="100" y="393"/>
                          <a:pt x="100" y="393"/>
                        </a:cubicBezTo>
                        <a:cubicBezTo>
                          <a:pt x="100" y="393"/>
                          <a:pt x="100" y="393"/>
                          <a:pt x="100" y="393"/>
                        </a:cubicBezTo>
                        <a:cubicBezTo>
                          <a:pt x="100" y="393"/>
                          <a:pt x="100" y="393"/>
                          <a:pt x="100" y="393"/>
                        </a:cubicBezTo>
                        <a:cubicBezTo>
                          <a:pt x="100" y="393"/>
                          <a:pt x="100" y="393"/>
                          <a:pt x="100" y="393"/>
                        </a:cubicBezTo>
                        <a:cubicBezTo>
                          <a:pt x="100" y="393"/>
                          <a:pt x="100" y="393"/>
                          <a:pt x="100" y="393"/>
                        </a:cubicBezTo>
                        <a:cubicBezTo>
                          <a:pt x="100" y="393"/>
                          <a:pt x="100" y="393"/>
                          <a:pt x="100" y="393"/>
                        </a:cubicBezTo>
                        <a:cubicBezTo>
                          <a:pt x="100" y="393"/>
                          <a:pt x="100" y="393"/>
                          <a:pt x="100" y="393"/>
                        </a:cubicBezTo>
                        <a:cubicBezTo>
                          <a:pt x="99" y="393"/>
                          <a:pt x="99" y="393"/>
                          <a:pt x="99" y="393"/>
                        </a:cubicBezTo>
                        <a:cubicBezTo>
                          <a:pt x="99" y="393"/>
                          <a:pt x="99" y="393"/>
                          <a:pt x="99" y="393"/>
                        </a:cubicBezTo>
                        <a:cubicBezTo>
                          <a:pt x="99" y="393"/>
                          <a:pt x="99" y="393"/>
                          <a:pt x="99" y="393"/>
                        </a:cubicBezTo>
                        <a:cubicBezTo>
                          <a:pt x="99" y="393"/>
                          <a:pt x="99" y="393"/>
                          <a:pt x="99" y="393"/>
                        </a:cubicBezTo>
                        <a:cubicBezTo>
                          <a:pt x="99" y="393"/>
                          <a:pt x="99" y="393"/>
                          <a:pt x="99" y="393"/>
                        </a:cubicBezTo>
                        <a:cubicBezTo>
                          <a:pt x="99" y="393"/>
                          <a:pt x="99" y="393"/>
                          <a:pt x="99" y="393"/>
                        </a:cubicBezTo>
                        <a:cubicBezTo>
                          <a:pt x="99" y="393"/>
                          <a:pt x="99" y="393"/>
                          <a:pt x="99" y="393"/>
                        </a:cubicBezTo>
                        <a:cubicBezTo>
                          <a:pt x="99" y="393"/>
                          <a:pt x="99" y="393"/>
                          <a:pt x="99" y="393"/>
                        </a:cubicBezTo>
                        <a:cubicBezTo>
                          <a:pt x="99" y="393"/>
                          <a:pt x="99" y="393"/>
                          <a:pt x="99" y="393"/>
                        </a:cubicBezTo>
                        <a:cubicBezTo>
                          <a:pt x="99" y="393"/>
                          <a:pt x="99" y="393"/>
                          <a:pt x="99" y="393"/>
                        </a:cubicBezTo>
                        <a:cubicBezTo>
                          <a:pt x="99" y="393"/>
                          <a:pt x="99" y="393"/>
                          <a:pt x="99" y="393"/>
                        </a:cubicBezTo>
                        <a:cubicBezTo>
                          <a:pt x="99" y="393"/>
                          <a:pt x="99" y="393"/>
                          <a:pt x="99" y="393"/>
                        </a:cubicBezTo>
                        <a:cubicBezTo>
                          <a:pt x="99" y="392"/>
                          <a:pt x="99" y="392"/>
                          <a:pt x="99" y="392"/>
                        </a:cubicBezTo>
                        <a:cubicBezTo>
                          <a:pt x="99" y="392"/>
                          <a:pt x="99" y="392"/>
                          <a:pt x="99" y="392"/>
                        </a:cubicBezTo>
                        <a:cubicBezTo>
                          <a:pt x="99" y="392"/>
                          <a:pt x="99" y="392"/>
                          <a:pt x="99" y="392"/>
                        </a:cubicBezTo>
                        <a:cubicBezTo>
                          <a:pt x="99" y="392"/>
                          <a:pt x="99" y="392"/>
                          <a:pt x="99" y="392"/>
                        </a:cubicBezTo>
                        <a:cubicBezTo>
                          <a:pt x="98" y="392"/>
                          <a:pt x="98" y="392"/>
                          <a:pt x="98" y="392"/>
                        </a:cubicBezTo>
                        <a:cubicBezTo>
                          <a:pt x="98" y="392"/>
                          <a:pt x="98" y="392"/>
                          <a:pt x="98" y="392"/>
                        </a:cubicBezTo>
                        <a:cubicBezTo>
                          <a:pt x="98" y="392"/>
                          <a:pt x="98" y="392"/>
                          <a:pt x="98" y="392"/>
                        </a:cubicBezTo>
                        <a:cubicBezTo>
                          <a:pt x="98" y="392"/>
                          <a:pt x="98" y="392"/>
                          <a:pt x="98" y="392"/>
                        </a:cubicBezTo>
                        <a:cubicBezTo>
                          <a:pt x="98" y="392"/>
                          <a:pt x="98" y="392"/>
                          <a:pt x="98" y="392"/>
                        </a:cubicBezTo>
                        <a:cubicBezTo>
                          <a:pt x="98" y="392"/>
                          <a:pt x="98" y="392"/>
                          <a:pt x="98" y="392"/>
                        </a:cubicBezTo>
                        <a:cubicBezTo>
                          <a:pt x="98" y="392"/>
                          <a:pt x="98" y="392"/>
                          <a:pt x="98" y="392"/>
                        </a:cubicBezTo>
                        <a:cubicBezTo>
                          <a:pt x="98" y="392"/>
                          <a:pt x="98" y="392"/>
                          <a:pt x="98" y="392"/>
                        </a:cubicBezTo>
                        <a:cubicBezTo>
                          <a:pt x="98" y="392"/>
                          <a:pt x="98" y="392"/>
                          <a:pt x="98" y="392"/>
                        </a:cubicBezTo>
                        <a:cubicBezTo>
                          <a:pt x="98" y="392"/>
                          <a:pt x="98" y="392"/>
                          <a:pt x="98" y="392"/>
                        </a:cubicBezTo>
                        <a:cubicBezTo>
                          <a:pt x="98" y="392"/>
                          <a:pt x="98" y="392"/>
                          <a:pt x="98" y="392"/>
                        </a:cubicBezTo>
                        <a:cubicBezTo>
                          <a:pt x="98" y="392"/>
                          <a:pt x="98" y="392"/>
                          <a:pt x="98" y="392"/>
                        </a:cubicBezTo>
                        <a:cubicBezTo>
                          <a:pt x="98" y="392"/>
                          <a:pt x="98" y="392"/>
                          <a:pt x="98" y="392"/>
                        </a:cubicBezTo>
                        <a:cubicBezTo>
                          <a:pt x="97" y="391"/>
                          <a:pt x="97" y="391"/>
                          <a:pt x="97" y="391"/>
                        </a:cubicBezTo>
                        <a:cubicBezTo>
                          <a:pt x="97" y="391"/>
                          <a:pt x="97" y="391"/>
                          <a:pt x="97" y="391"/>
                        </a:cubicBezTo>
                        <a:cubicBezTo>
                          <a:pt x="97" y="391"/>
                          <a:pt x="97" y="391"/>
                          <a:pt x="97" y="391"/>
                        </a:cubicBezTo>
                        <a:cubicBezTo>
                          <a:pt x="97" y="391"/>
                          <a:pt x="97" y="391"/>
                          <a:pt x="97" y="391"/>
                        </a:cubicBezTo>
                        <a:cubicBezTo>
                          <a:pt x="97" y="390"/>
                          <a:pt x="97" y="390"/>
                          <a:pt x="97" y="390"/>
                        </a:cubicBezTo>
                        <a:cubicBezTo>
                          <a:pt x="97" y="390"/>
                          <a:pt x="97" y="390"/>
                          <a:pt x="97" y="390"/>
                        </a:cubicBezTo>
                        <a:cubicBezTo>
                          <a:pt x="97" y="390"/>
                          <a:pt x="97" y="390"/>
                          <a:pt x="97" y="390"/>
                        </a:cubicBezTo>
                        <a:cubicBezTo>
                          <a:pt x="97" y="390"/>
                          <a:pt x="97" y="390"/>
                          <a:pt x="97" y="390"/>
                        </a:cubicBezTo>
                        <a:cubicBezTo>
                          <a:pt x="97" y="390"/>
                          <a:pt x="97" y="390"/>
                          <a:pt x="97" y="390"/>
                        </a:cubicBezTo>
                        <a:cubicBezTo>
                          <a:pt x="97" y="390"/>
                          <a:pt x="97" y="390"/>
                          <a:pt x="97" y="390"/>
                        </a:cubicBezTo>
                        <a:cubicBezTo>
                          <a:pt x="97" y="390"/>
                          <a:pt x="97" y="390"/>
                          <a:pt x="97" y="390"/>
                        </a:cubicBezTo>
                        <a:cubicBezTo>
                          <a:pt x="97" y="390"/>
                          <a:pt x="97" y="390"/>
                          <a:pt x="97" y="390"/>
                        </a:cubicBezTo>
                        <a:cubicBezTo>
                          <a:pt x="97" y="390"/>
                          <a:pt x="97" y="390"/>
                          <a:pt x="97" y="390"/>
                        </a:cubicBezTo>
                        <a:cubicBezTo>
                          <a:pt x="97" y="390"/>
                          <a:pt x="97" y="390"/>
                          <a:pt x="97" y="390"/>
                        </a:cubicBezTo>
                        <a:cubicBezTo>
                          <a:pt x="96" y="390"/>
                          <a:pt x="96" y="390"/>
                          <a:pt x="96" y="390"/>
                        </a:cubicBezTo>
                        <a:cubicBezTo>
                          <a:pt x="96" y="390"/>
                          <a:pt x="96" y="390"/>
                          <a:pt x="96" y="390"/>
                        </a:cubicBezTo>
                        <a:cubicBezTo>
                          <a:pt x="96" y="390"/>
                          <a:pt x="96" y="390"/>
                          <a:pt x="96" y="390"/>
                        </a:cubicBezTo>
                        <a:cubicBezTo>
                          <a:pt x="96" y="390"/>
                          <a:pt x="96" y="390"/>
                          <a:pt x="96" y="390"/>
                        </a:cubicBezTo>
                        <a:cubicBezTo>
                          <a:pt x="96" y="389"/>
                          <a:pt x="96" y="389"/>
                          <a:pt x="96" y="389"/>
                        </a:cubicBezTo>
                        <a:cubicBezTo>
                          <a:pt x="96" y="389"/>
                          <a:pt x="96" y="389"/>
                          <a:pt x="96" y="389"/>
                        </a:cubicBezTo>
                        <a:cubicBezTo>
                          <a:pt x="96" y="389"/>
                          <a:pt x="96" y="389"/>
                          <a:pt x="96" y="389"/>
                        </a:cubicBezTo>
                        <a:cubicBezTo>
                          <a:pt x="96" y="389"/>
                          <a:pt x="96" y="389"/>
                          <a:pt x="96" y="389"/>
                        </a:cubicBezTo>
                        <a:cubicBezTo>
                          <a:pt x="96" y="389"/>
                          <a:pt x="96" y="389"/>
                          <a:pt x="96" y="389"/>
                        </a:cubicBezTo>
                        <a:cubicBezTo>
                          <a:pt x="96" y="389"/>
                          <a:pt x="96" y="389"/>
                          <a:pt x="96" y="389"/>
                        </a:cubicBezTo>
                        <a:cubicBezTo>
                          <a:pt x="96" y="389"/>
                          <a:pt x="96" y="389"/>
                          <a:pt x="96" y="389"/>
                        </a:cubicBezTo>
                        <a:cubicBezTo>
                          <a:pt x="96" y="389"/>
                          <a:pt x="96" y="389"/>
                          <a:pt x="96" y="389"/>
                        </a:cubicBezTo>
                        <a:cubicBezTo>
                          <a:pt x="96" y="389"/>
                          <a:pt x="96" y="389"/>
                          <a:pt x="96" y="389"/>
                        </a:cubicBezTo>
                        <a:cubicBezTo>
                          <a:pt x="96" y="389"/>
                          <a:pt x="96" y="389"/>
                          <a:pt x="96" y="389"/>
                        </a:cubicBezTo>
                        <a:cubicBezTo>
                          <a:pt x="96" y="389"/>
                          <a:pt x="96" y="389"/>
                          <a:pt x="96" y="389"/>
                        </a:cubicBezTo>
                        <a:cubicBezTo>
                          <a:pt x="96" y="389"/>
                          <a:pt x="96" y="389"/>
                          <a:pt x="96" y="389"/>
                        </a:cubicBezTo>
                        <a:cubicBezTo>
                          <a:pt x="95" y="389"/>
                          <a:pt x="95" y="389"/>
                          <a:pt x="95" y="389"/>
                        </a:cubicBezTo>
                        <a:cubicBezTo>
                          <a:pt x="95" y="389"/>
                          <a:pt x="95" y="389"/>
                          <a:pt x="95" y="389"/>
                        </a:cubicBezTo>
                        <a:cubicBezTo>
                          <a:pt x="95" y="389"/>
                          <a:pt x="95" y="389"/>
                          <a:pt x="95" y="389"/>
                        </a:cubicBezTo>
                        <a:cubicBezTo>
                          <a:pt x="95" y="389"/>
                          <a:pt x="95" y="389"/>
                          <a:pt x="95" y="389"/>
                        </a:cubicBezTo>
                        <a:cubicBezTo>
                          <a:pt x="95" y="389"/>
                          <a:pt x="95" y="389"/>
                          <a:pt x="95" y="389"/>
                        </a:cubicBezTo>
                        <a:cubicBezTo>
                          <a:pt x="95" y="389"/>
                          <a:pt x="95" y="389"/>
                          <a:pt x="95" y="389"/>
                        </a:cubicBezTo>
                        <a:cubicBezTo>
                          <a:pt x="95" y="389"/>
                          <a:pt x="95" y="389"/>
                          <a:pt x="95" y="389"/>
                        </a:cubicBezTo>
                        <a:cubicBezTo>
                          <a:pt x="95" y="388"/>
                          <a:pt x="95" y="388"/>
                          <a:pt x="95" y="388"/>
                        </a:cubicBezTo>
                        <a:cubicBezTo>
                          <a:pt x="94" y="388"/>
                          <a:pt x="94" y="388"/>
                          <a:pt x="94" y="388"/>
                        </a:cubicBezTo>
                        <a:cubicBezTo>
                          <a:pt x="94" y="388"/>
                          <a:pt x="94" y="388"/>
                          <a:pt x="94" y="388"/>
                        </a:cubicBezTo>
                        <a:cubicBezTo>
                          <a:pt x="94" y="388"/>
                          <a:pt x="94" y="388"/>
                          <a:pt x="94" y="388"/>
                        </a:cubicBezTo>
                        <a:cubicBezTo>
                          <a:pt x="94" y="388"/>
                          <a:pt x="94" y="388"/>
                          <a:pt x="94" y="388"/>
                        </a:cubicBezTo>
                        <a:cubicBezTo>
                          <a:pt x="94" y="388"/>
                          <a:pt x="94" y="388"/>
                          <a:pt x="94" y="388"/>
                        </a:cubicBezTo>
                        <a:cubicBezTo>
                          <a:pt x="94" y="388"/>
                          <a:pt x="94" y="388"/>
                          <a:pt x="94" y="388"/>
                        </a:cubicBezTo>
                        <a:cubicBezTo>
                          <a:pt x="94" y="388"/>
                          <a:pt x="94" y="388"/>
                          <a:pt x="94" y="388"/>
                        </a:cubicBezTo>
                        <a:cubicBezTo>
                          <a:pt x="94" y="388"/>
                          <a:pt x="94" y="388"/>
                          <a:pt x="94" y="388"/>
                        </a:cubicBezTo>
                        <a:cubicBezTo>
                          <a:pt x="94" y="388"/>
                          <a:pt x="94" y="388"/>
                          <a:pt x="94" y="388"/>
                        </a:cubicBezTo>
                        <a:cubicBezTo>
                          <a:pt x="94" y="388"/>
                          <a:pt x="94" y="388"/>
                          <a:pt x="94" y="388"/>
                        </a:cubicBezTo>
                        <a:cubicBezTo>
                          <a:pt x="94" y="388"/>
                          <a:pt x="94" y="388"/>
                          <a:pt x="94" y="388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3" y="387"/>
                          <a:pt x="93" y="387"/>
                          <a:pt x="93" y="387"/>
                        </a:cubicBezTo>
                        <a:cubicBezTo>
                          <a:pt x="92" y="387"/>
                          <a:pt x="92" y="387"/>
                          <a:pt x="92" y="387"/>
                        </a:cubicBezTo>
                        <a:cubicBezTo>
                          <a:pt x="92" y="386"/>
                          <a:pt x="92" y="386"/>
                          <a:pt x="92" y="386"/>
                        </a:cubicBezTo>
                        <a:cubicBezTo>
                          <a:pt x="92" y="386"/>
                          <a:pt x="92" y="386"/>
                          <a:pt x="92" y="386"/>
                        </a:cubicBezTo>
                        <a:cubicBezTo>
                          <a:pt x="92" y="386"/>
                          <a:pt x="92" y="386"/>
                          <a:pt x="92" y="386"/>
                        </a:cubicBezTo>
                        <a:cubicBezTo>
                          <a:pt x="92" y="386"/>
                          <a:pt x="92" y="386"/>
                          <a:pt x="92" y="386"/>
                        </a:cubicBezTo>
                        <a:cubicBezTo>
                          <a:pt x="92" y="386"/>
                          <a:pt x="92" y="386"/>
                          <a:pt x="92" y="386"/>
                        </a:cubicBezTo>
                        <a:cubicBezTo>
                          <a:pt x="92" y="386"/>
                          <a:pt x="92" y="386"/>
                          <a:pt x="92" y="386"/>
                        </a:cubicBezTo>
                        <a:cubicBezTo>
                          <a:pt x="92" y="386"/>
                          <a:pt x="92" y="386"/>
                          <a:pt x="92" y="386"/>
                        </a:cubicBezTo>
                        <a:cubicBezTo>
                          <a:pt x="92" y="386"/>
                          <a:pt x="92" y="386"/>
                          <a:pt x="92" y="386"/>
                        </a:cubicBezTo>
                        <a:cubicBezTo>
                          <a:pt x="92" y="386"/>
                          <a:pt x="92" y="386"/>
                          <a:pt x="92" y="386"/>
                        </a:cubicBezTo>
                        <a:cubicBezTo>
                          <a:pt x="92" y="386"/>
                          <a:pt x="92" y="386"/>
                          <a:pt x="92" y="386"/>
                        </a:cubicBezTo>
                        <a:cubicBezTo>
                          <a:pt x="92" y="386"/>
                          <a:pt x="92" y="386"/>
                          <a:pt x="92" y="386"/>
                        </a:cubicBezTo>
                        <a:cubicBezTo>
                          <a:pt x="92" y="386"/>
                          <a:pt x="92" y="386"/>
                          <a:pt x="92" y="386"/>
                        </a:cubicBezTo>
                        <a:cubicBezTo>
                          <a:pt x="91" y="386"/>
                          <a:pt x="91" y="386"/>
                          <a:pt x="91" y="386"/>
                        </a:cubicBezTo>
                        <a:cubicBezTo>
                          <a:pt x="91" y="386"/>
                          <a:pt x="91" y="386"/>
                          <a:pt x="91" y="386"/>
                        </a:cubicBezTo>
                        <a:cubicBezTo>
                          <a:pt x="91" y="386"/>
                          <a:pt x="91" y="386"/>
                          <a:pt x="91" y="386"/>
                        </a:cubicBezTo>
                        <a:cubicBezTo>
                          <a:pt x="91" y="385"/>
                          <a:pt x="91" y="385"/>
                          <a:pt x="91" y="385"/>
                        </a:cubicBezTo>
                        <a:cubicBezTo>
                          <a:pt x="91" y="385"/>
                          <a:pt x="91" y="385"/>
                          <a:pt x="91" y="385"/>
                        </a:cubicBezTo>
                        <a:cubicBezTo>
                          <a:pt x="91" y="385"/>
                          <a:pt x="91" y="385"/>
                          <a:pt x="91" y="385"/>
                        </a:cubicBezTo>
                        <a:cubicBezTo>
                          <a:pt x="91" y="385"/>
                          <a:pt x="91" y="385"/>
                          <a:pt x="91" y="385"/>
                        </a:cubicBezTo>
                        <a:cubicBezTo>
                          <a:pt x="90" y="385"/>
                          <a:pt x="90" y="385"/>
                          <a:pt x="90" y="385"/>
                        </a:cubicBezTo>
                        <a:cubicBezTo>
                          <a:pt x="90" y="385"/>
                          <a:pt x="90" y="385"/>
                          <a:pt x="90" y="385"/>
                        </a:cubicBezTo>
                        <a:cubicBezTo>
                          <a:pt x="90" y="385"/>
                          <a:pt x="90" y="385"/>
                          <a:pt x="90" y="385"/>
                        </a:cubicBezTo>
                        <a:cubicBezTo>
                          <a:pt x="90" y="385"/>
                          <a:pt x="90" y="385"/>
                          <a:pt x="90" y="385"/>
                        </a:cubicBezTo>
                        <a:cubicBezTo>
                          <a:pt x="90" y="385"/>
                          <a:pt x="90" y="385"/>
                          <a:pt x="90" y="385"/>
                        </a:cubicBezTo>
                        <a:cubicBezTo>
                          <a:pt x="91" y="385"/>
                          <a:pt x="91" y="385"/>
                          <a:pt x="91" y="385"/>
                        </a:cubicBezTo>
                        <a:cubicBezTo>
                          <a:pt x="91" y="385"/>
                          <a:pt x="91" y="385"/>
                          <a:pt x="91" y="385"/>
                        </a:cubicBezTo>
                        <a:cubicBezTo>
                          <a:pt x="90" y="384"/>
                          <a:pt x="90" y="384"/>
                          <a:pt x="90" y="384"/>
                        </a:cubicBezTo>
                        <a:cubicBezTo>
                          <a:pt x="90" y="384"/>
                          <a:pt x="90" y="384"/>
                          <a:pt x="90" y="384"/>
                        </a:cubicBezTo>
                        <a:cubicBezTo>
                          <a:pt x="90" y="384"/>
                          <a:pt x="90" y="384"/>
                          <a:pt x="90" y="384"/>
                        </a:cubicBezTo>
                        <a:cubicBezTo>
                          <a:pt x="90" y="384"/>
                          <a:pt x="90" y="384"/>
                          <a:pt x="90" y="384"/>
                        </a:cubicBezTo>
                        <a:cubicBezTo>
                          <a:pt x="90" y="384"/>
                          <a:pt x="90" y="384"/>
                          <a:pt x="90" y="384"/>
                        </a:cubicBezTo>
                        <a:cubicBezTo>
                          <a:pt x="90" y="384"/>
                          <a:pt x="90" y="384"/>
                          <a:pt x="90" y="384"/>
                        </a:cubicBezTo>
                        <a:cubicBezTo>
                          <a:pt x="90" y="384"/>
                          <a:pt x="90" y="384"/>
                          <a:pt x="90" y="384"/>
                        </a:cubicBezTo>
                        <a:cubicBezTo>
                          <a:pt x="90" y="384"/>
                          <a:pt x="90" y="384"/>
                          <a:pt x="90" y="384"/>
                        </a:cubicBezTo>
                        <a:cubicBezTo>
                          <a:pt x="90" y="384"/>
                          <a:pt x="90" y="384"/>
                          <a:pt x="90" y="384"/>
                        </a:cubicBezTo>
                        <a:cubicBezTo>
                          <a:pt x="90" y="384"/>
                          <a:pt x="90" y="384"/>
                          <a:pt x="90" y="384"/>
                        </a:cubicBezTo>
                        <a:cubicBezTo>
                          <a:pt x="90" y="384"/>
                          <a:pt x="90" y="384"/>
                          <a:pt x="90" y="384"/>
                        </a:cubicBezTo>
                        <a:cubicBezTo>
                          <a:pt x="90" y="384"/>
                          <a:pt x="90" y="384"/>
                          <a:pt x="90" y="384"/>
                        </a:cubicBezTo>
                        <a:cubicBezTo>
                          <a:pt x="90" y="384"/>
                          <a:pt x="90" y="384"/>
                          <a:pt x="90" y="384"/>
                        </a:cubicBezTo>
                        <a:cubicBezTo>
                          <a:pt x="90" y="384"/>
                          <a:pt x="90" y="384"/>
                          <a:pt x="90" y="384"/>
                        </a:cubicBezTo>
                        <a:cubicBezTo>
                          <a:pt x="89" y="384"/>
                          <a:pt x="89" y="384"/>
                          <a:pt x="89" y="384"/>
                        </a:cubicBezTo>
                        <a:cubicBezTo>
                          <a:pt x="89" y="384"/>
                          <a:pt x="89" y="384"/>
                          <a:pt x="89" y="384"/>
                        </a:cubicBezTo>
                        <a:cubicBezTo>
                          <a:pt x="89" y="383"/>
                          <a:pt x="89" y="383"/>
                          <a:pt x="89" y="383"/>
                        </a:cubicBezTo>
                        <a:cubicBezTo>
                          <a:pt x="89" y="383"/>
                          <a:pt x="89" y="383"/>
                          <a:pt x="89" y="383"/>
                        </a:cubicBezTo>
                        <a:cubicBezTo>
                          <a:pt x="89" y="383"/>
                          <a:pt x="89" y="383"/>
                          <a:pt x="89" y="383"/>
                        </a:cubicBezTo>
                        <a:cubicBezTo>
                          <a:pt x="89" y="383"/>
                          <a:pt x="89" y="383"/>
                          <a:pt x="89" y="383"/>
                        </a:cubicBezTo>
                        <a:cubicBezTo>
                          <a:pt x="89" y="383"/>
                          <a:pt x="89" y="383"/>
                          <a:pt x="89" y="383"/>
                        </a:cubicBezTo>
                        <a:cubicBezTo>
                          <a:pt x="89" y="383"/>
                          <a:pt x="89" y="383"/>
                          <a:pt x="89" y="383"/>
                        </a:cubicBezTo>
                        <a:cubicBezTo>
                          <a:pt x="89" y="383"/>
                          <a:pt x="89" y="383"/>
                          <a:pt x="89" y="383"/>
                        </a:cubicBezTo>
                        <a:cubicBezTo>
                          <a:pt x="89" y="383"/>
                          <a:pt x="89" y="383"/>
                          <a:pt x="89" y="383"/>
                        </a:cubicBezTo>
                        <a:cubicBezTo>
                          <a:pt x="88" y="383"/>
                          <a:pt x="88" y="383"/>
                          <a:pt x="88" y="383"/>
                        </a:cubicBezTo>
                        <a:cubicBezTo>
                          <a:pt x="88" y="383"/>
                          <a:pt x="88" y="383"/>
                          <a:pt x="88" y="383"/>
                        </a:cubicBezTo>
                        <a:cubicBezTo>
                          <a:pt x="88" y="382"/>
                          <a:pt x="88" y="382"/>
                          <a:pt x="88" y="382"/>
                        </a:cubicBezTo>
                        <a:cubicBezTo>
                          <a:pt x="88" y="382"/>
                          <a:pt x="88" y="382"/>
                          <a:pt x="88" y="382"/>
                        </a:cubicBezTo>
                        <a:cubicBezTo>
                          <a:pt x="88" y="382"/>
                          <a:pt x="88" y="382"/>
                          <a:pt x="88" y="382"/>
                        </a:cubicBezTo>
                        <a:cubicBezTo>
                          <a:pt x="88" y="382"/>
                          <a:pt x="88" y="382"/>
                          <a:pt x="88" y="382"/>
                        </a:cubicBezTo>
                        <a:cubicBezTo>
                          <a:pt x="88" y="382"/>
                          <a:pt x="88" y="382"/>
                          <a:pt x="88" y="382"/>
                        </a:cubicBezTo>
                        <a:cubicBezTo>
                          <a:pt x="88" y="382"/>
                          <a:pt x="88" y="382"/>
                          <a:pt x="88" y="382"/>
                        </a:cubicBezTo>
                        <a:cubicBezTo>
                          <a:pt x="88" y="382"/>
                          <a:pt x="88" y="382"/>
                          <a:pt x="88" y="382"/>
                        </a:cubicBezTo>
                        <a:cubicBezTo>
                          <a:pt x="88" y="382"/>
                          <a:pt x="88" y="382"/>
                          <a:pt x="88" y="382"/>
                        </a:cubicBezTo>
                        <a:cubicBezTo>
                          <a:pt x="88" y="382"/>
                          <a:pt x="88" y="382"/>
                          <a:pt x="88" y="382"/>
                        </a:cubicBezTo>
                        <a:cubicBezTo>
                          <a:pt x="88" y="381"/>
                          <a:pt x="88" y="381"/>
                          <a:pt x="88" y="381"/>
                        </a:cubicBezTo>
                        <a:cubicBezTo>
                          <a:pt x="88" y="381"/>
                          <a:pt x="88" y="381"/>
                          <a:pt x="88" y="381"/>
                        </a:cubicBezTo>
                        <a:cubicBezTo>
                          <a:pt x="88" y="381"/>
                          <a:pt x="88" y="381"/>
                          <a:pt x="88" y="381"/>
                        </a:cubicBezTo>
                        <a:cubicBezTo>
                          <a:pt x="88" y="381"/>
                          <a:pt x="88" y="381"/>
                          <a:pt x="88" y="381"/>
                        </a:cubicBezTo>
                        <a:cubicBezTo>
                          <a:pt x="88" y="381"/>
                          <a:pt x="88" y="381"/>
                          <a:pt x="88" y="381"/>
                        </a:cubicBezTo>
                        <a:cubicBezTo>
                          <a:pt x="88" y="381"/>
                          <a:pt x="88" y="381"/>
                          <a:pt x="88" y="381"/>
                        </a:cubicBezTo>
                        <a:cubicBezTo>
                          <a:pt x="88" y="381"/>
                          <a:pt x="88" y="381"/>
                          <a:pt x="88" y="381"/>
                        </a:cubicBezTo>
                        <a:cubicBezTo>
                          <a:pt x="88" y="381"/>
                          <a:pt x="88" y="381"/>
                          <a:pt x="88" y="381"/>
                        </a:cubicBezTo>
                        <a:cubicBezTo>
                          <a:pt x="88" y="381"/>
                          <a:pt x="88" y="381"/>
                          <a:pt x="88" y="381"/>
                        </a:cubicBezTo>
                        <a:cubicBezTo>
                          <a:pt x="88" y="381"/>
                          <a:pt x="88" y="381"/>
                          <a:pt x="88" y="381"/>
                        </a:cubicBezTo>
                        <a:cubicBezTo>
                          <a:pt x="88" y="381"/>
                          <a:pt x="88" y="381"/>
                          <a:pt x="88" y="381"/>
                        </a:cubicBezTo>
                        <a:cubicBezTo>
                          <a:pt x="88" y="381"/>
                          <a:pt x="88" y="381"/>
                          <a:pt x="88" y="381"/>
                        </a:cubicBezTo>
                        <a:cubicBezTo>
                          <a:pt x="88" y="381"/>
                          <a:pt x="88" y="381"/>
                          <a:pt x="88" y="381"/>
                        </a:cubicBezTo>
                        <a:cubicBezTo>
                          <a:pt x="88" y="381"/>
                          <a:pt x="88" y="381"/>
                          <a:pt x="88" y="381"/>
                        </a:cubicBezTo>
                        <a:cubicBezTo>
                          <a:pt x="88" y="380"/>
                          <a:pt x="88" y="380"/>
                          <a:pt x="88" y="380"/>
                        </a:cubicBezTo>
                        <a:cubicBezTo>
                          <a:pt x="88" y="380"/>
                          <a:pt x="88" y="380"/>
                          <a:pt x="88" y="380"/>
                        </a:cubicBezTo>
                        <a:cubicBezTo>
                          <a:pt x="88" y="380"/>
                          <a:pt x="88" y="380"/>
                          <a:pt x="88" y="380"/>
                        </a:cubicBezTo>
                        <a:cubicBezTo>
                          <a:pt x="88" y="380"/>
                          <a:pt x="88" y="380"/>
                          <a:pt x="88" y="380"/>
                        </a:cubicBezTo>
                        <a:cubicBezTo>
                          <a:pt x="88" y="380"/>
                          <a:pt x="88" y="380"/>
                          <a:pt x="88" y="380"/>
                        </a:cubicBezTo>
                        <a:cubicBezTo>
                          <a:pt x="88" y="380"/>
                          <a:pt x="88" y="380"/>
                          <a:pt x="88" y="380"/>
                        </a:cubicBezTo>
                        <a:cubicBezTo>
                          <a:pt x="88" y="380"/>
                          <a:pt x="88" y="380"/>
                          <a:pt x="88" y="380"/>
                        </a:cubicBezTo>
                        <a:cubicBezTo>
                          <a:pt x="88" y="380"/>
                          <a:pt x="88" y="380"/>
                          <a:pt x="88" y="380"/>
                        </a:cubicBezTo>
                        <a:cubicBezTo>
                          <a:pt x="88" y="380"/>
                          <a:pt x="88" y="380"/>
                          <a:pt x="88" y="380"/>
                        </a:cubicBezTo>
                        <a:cubicBezTo>
                          <a:pt x="88" y="380"/>
                          <a:pt x="88" y="380"/>
                          <a:pt x="88" y="380"/>
                        </a:cubicBezTo>
                        <a:cubicBezTo>
                          <a:pt x="88" y="380"/>
                          <a:pt x="88" y="380"/>
                          <a:pt x="88" y="380"/>
                        </a:cubicBezTo>
                        <a:cubicBezTo>
                          <a:pt x="88" y="380"/>
                          <a:pt x="88" y="380"/>
                          <a:pt x="88" y="380"/>
                        </a:cubicBezTo>
                        <a:cubicBezTo>
                          <a:pt x="87" y="380"/>
                          <a:pt x="87" y="380"/>
                          <a:pt x="87" y="380"/>
                        </a:cubicBezTo>
                        <a:cubicBezTo>
                          <a:pt x="87" y="380"/>
                          <a:pt x="87" y="380"/>
                          <a:pt x="87" y="380"/>
                        </a:cubicBezTo>
                        <a:cubicBezTo>
                          <a:pt x="87" y="380"/>
                          <a:pt x="87" y="380"/>
                          <a:pt x="87" y="380"/>
                        </a:cubicBezTo>
                        <a:cubicBezTo>
                          <a:pt x="87" y="380"/>
                          <a:pt x="87" y="380"/>
                          <a:pt x="87" y="380"/>
                        </a:cubicBezTo>
                        <a:cubicBezTo>
                          <a:pt x="87" y="380"/>
                          <a:pt x="87" y="380"/>
                          <a:pt x="87" y="380"/>
                        </a:cubicBezTo>
                        <a:cubicBezTo>
                          <a:pt x="87" y="380"/>
                          <a:pt x="87" y="380"/>
                          <a:pt x="87" y="380"/>
                        </a:cubicBezTo>
                        <a:cubicBezTo>
                          <a:pt x="87" y="379"/>
                          <a:pt x="87" y="379"/>
                          <a:pt x="87" y="379"/>
                        </a:cubicBezTo>
                        <a:cubicBezTo>
                          <a:pt x="87" y="379"/>
                          <a:pt x="87" y="379"/>
                          <a:pt x="87" y="379"/>
                        </a:cubicBezTo>
                        <a:cubicBezTo>
                          <a:pt x="87" y="379"/>
                          <a:pt x="87" y="379"/>
                          <a:pt x="87" y="379"/>
                        </a:cubicBezTo>
                        <a:cubicBezTo>
                          <a:pt x="87" y="379"/>
                          <a:pt x="87" y="379"/>
                          <a:pt x="87" y="379"/>
                        </a:cubicBezTo>
                        <a:cubicBezTo>
                          <a:pt x="87" y="379"/>
                          <a:pt x="87" y="379"/>
                          <a:pt x="87" y="379"/>
                        </a:cubicBezTo>
                        <a:cubicBezTo>
                          <a:pt x="87" y="379"/>
                          <a:pt x="87" y="379"/>
                          <a:pt x="87" y="379"/>
                        </a:cubicBezTo>
                        <a:cubicBezTo>
                          <a:pt x="87" y="379"/>
                          <a:pt x="87" y="379"/>
                          <a:pt x="87" y="379"/>
                        </a:cubicBezTo>
                        <a:cubicBezTo>
                          <a:pt x="87" y="379"/>
                          <a:pt x="87" y="379"/>
                          <a:pt x="87" y="379"/>
                        </a:cubicBezTo>
                        <a:cubicBezTo>
                          <a:pt x="87" y="379"/>
                          <a:pt x="87" y="379"/>
                          <a:pt x="87" y="379"/>
                        </a:cubicBezTo>
                        <a:cubicBezTo>
                          <a:pt x="87" y="379"/>
                          <a:pt x="87" y="379"/>
                          <a:pt x="87" y="379"/>
                        </a:cubicBezTo>
                        <a:cubicBezTo>
                          <a:pt x="87" y="379"/>
                          <a:pt x="87" y="379"/>
                          <a:pt x="87" y="379"/>
                        </a:cubicBezTo>
                        <a:cubicBezTo>
                          <a:pt x="87" y="379"/>
                          <a:pt x="87" y="379"/>
                          <a:pt x="87" y="379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8"/>
                          <a:pt x="87" y="378"/>
                          <a:pt x="87" y="378"/>
                        </a:cubicBezTo>
                        <a:cubicBezTo>
                          <a:pt x="87" y="377"/>
                          <a:pt x="87" y="377"/>
                          <a:pt x="87" y="377"/>
                        </a:cubicBezTo>
                        <a:cubicBezTo>
                          <a:pt x="87" y="377"/>
                          <a:pt x="87" y="377"/>
                          <a:pt x="87" y="377"/>
                        </a:cubicBezTo>
                        <a:cubicBezTo>
                          <a:pt x="87" y="377"/>
                          <a:pt x="87" y="377"/>
                          <a:pt x="87" y="377"/>
                        </a:cubicBezTo>
                        <a:cubicBezTo>
                          <a:pt x="87" y="377"/>
                          <a:pt x="87" y="377"/>
                          <a:pt x="87" y="377"/>
                        </a:cubicBezTo>
                        <a:cubicBezTo>
                          <a:pt x="87" y="377"/>
                          <a:pt x="87" y="377"/>
                          <a:pt x="87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7"/>
                          <a:pt x="86" y="377"/>
                          <a:pt x="86" y="377"/>
                        </a:cubicBezTo>
                        <a:cubicBezTo>
                          <a:pt x="86" y="376"/>
                          <a:pt x="86" y="376"/>
                          <a:pt x="86" y="376"/>
                        </a:cubicBezTo>
                        <a:cubicBezTo>
                          <a:pt x="86" y="376"/>
                          <a:pt x="86" y="376"/>
                          <a:pt x="86" y="376"/>
                        </a:cubicBezTo>
                        <a:cubicBezTo>
                          <a:pt x="86" y="376"/>
                          <a:pt x="86" y="376"/>
                          <a:pt x="86" y="376"/>
                        </a:cubicBezTo>
                        <a:cubicBezTo>
                          <a:pt x="86" y="376"/>
                          <a:pt x="86" y="376"/>
                          <a:pt x="86" y="376"/>
                        </a:cubicBezTo>
                        <a:cubicBezTo>
                          <a:pt x="85" y="376"/>
                          <a:pt x="85" y="376"/>
                          <a:pt x="85" y="376"/>
                        </a:cubicBezTo>
                        <a:cubicBezTo>
                          <a:pt x="85" y="376"/>
                          <a:pt x="85" y="376"/>
                          <a:pt x="85" y="376"/>
                        </a:cubicBezTo>
                        <a:cubicBezTo>
                          <a:pt x="85" y="376"/>
                          <a:pt x="85" y="376"/>
                          <a:pt x="85" y="376"/>
                        </a:cubicBezTo>
                        <a:cubicBezTo>
                          <a:pt x="85" y="376"/>
                          <a:pt x="85" y="376"/>
                          <a:pt x="85" y="376"/>
                        </a:cubicBezTo>
                        <a:cubicBezTo>
                          <a:pt x="85" y="376"/>
                          <a:pt x="85" y="376"/>
                          <a:pt x="85" y="376"/>
                        </a:cubicBezTo>
                        <a:cubicBezTo>
                          <a:pt x="85" y="376"/>
                          <a:pt x="85" y="376"/>
                          <a:pt x="85" y="376"/>
                        </a:cubicBezTo>
                        <a:cubicBezTo>
                          <a:pt x="85" y="376"/>
                          <a:pt x="85" y="376"/>
                          <a:pt x="85" y="376"/>
                        </a:cubicBezTo>
                        <a:cubicBezTo>
                          <a:pt x="85" y="376"/>
                          <a:pt x="85" y="376"/>
                          <a:pt x="85" y="376"/>
                        </a:cubicBezTo>
                        <a:cubicBezTo>
                          <a:pt x="85" y="376"/>
                          <a:pt x="85" y="376"/>
                          <a:pt x="85" y="376"/>
                        </a:cubicBezTo>
                        <a:cubicBezTo>
                          <a:pt x="85" y="376"/>
                          <a:pt x="85" y="376"/>
                          <a:pt x="85" y="376"/>
                        </a:cubicBezTo>
                        <a:cubicBezTo>
                          <a:pt x="85" y="376"/>
                          <a:pt x="85" y="376"/>
                          <a:pt x="85" y="376"/>
                        </a:cubicBezTo>
                        <a:cubicBezTo>
                          <a:pt x="85" y="376"/>
                          <a:pt x="85" y="376"/>
                          <a:pt x="85" y="376"/>
                        </a:cubicBezTo>
                        <a:cubicBezTo>
                          <a:pt x="85" y="376"/>
                          <a:pt x="85" y="376"/>
                          <a:pt x="85" y="376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5" y="375"/>
                          <a:pt x="85" y="375"/>
                          <a:pt x="85" y="375"/>
                        </a:cubicBezTo>
                        <a:cubicBezTo>
                          <a:pt x="86" y="375"/>
                          <a:pt x="86" y="375"/>
                          <a:pt x="86" y="375"/>
                        </a:cubicBezTo>
                        <a:cubicBezTo>
                          <a:pt x="86" y="375"/>
                          <a:pt x="86" y="375"/>
                          <a:pt x="86" y="375"/>
                        </a:cubicBezTo>
                        <a:cubicBezTo>
                          <a:pt x="86" y="375"/>
                          <a:pt x="86" y="375"/>
                          <a:pt x="86" y="375"/>
                        </a:cubicBezTo>
                        <a:cubicBezTo>
                          <a:pt x="86" y="375"/>
                          <a:pt x="86" y="375"/>
                          <a:pt x="86" y="375"/>
                        </a:cubicBezTo>
                        <a:cubicBezTo>
                          <a:pt x="86" y="375"/>
                          <a:pt x="86" y="375"/>
                          <a:pt x="86" y="375"/>
                        </a:cubicBezTo>
                        <a:cubicBezTo>
                          <a:pt x="86" y="375"/>
                          <a:pt x="86" y="375"/>
                          <a:pt x="86" y="375"/>
                        </a:cubicBezTo>
                        <a:cubicBezTo>
                          <a:pt x="86" y="374"/>
                          <a:pt x="86" y="374"/>
                          <a:pt x="86" y="374"/>
                        </a:cubicBezTo>
                        <a:cubicBezTo>
                          <a:pt x="86" y="374"/>
                          <a:pt x="86" y="374"/>
                          <a:pt x="86" y="374"/>
                        </a:cubicBezTo>
                        <a:cubicBezTo>
                          <a:pt x="86" y="374"/>
                          <a:pt x="86" y="374"/>
                          <a:pt x="86" y="374"/>
                        </a:cubicBezTo>
                        <a:cubicBezTo>
                          <a:pt x="86" y="374"/>
                          <a:pt x="86" y="374"/>
                          <a:pt x="86" y="374"/>
                        </a:cubicBezTo>
                        <a:cubicBezTo>
                          <a:pt x="86" y="374"/>
                          <a:pt x="86" y="374"/>
                          <a:pt x="86" y="374"/>
                        </a:cubicBezTo>
                        <a:cubicBezTo>
                          <a:pt x="86" y="374"/>
                          <a:pt x="86" y="374"/>
                          <a:pt x="86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7" y="374"/>
                          <a:pt x="87" y="374"/>
                          <a:pt x="87" y="374"/>
                        </a:cubicBezTo>
                        <a:cubicBezTo>
                          <a:pt x="88" y="374"/>
                          <a:pt x="88" y="374"/>
                          <a:pt x="88" y="374"/>
                        </a:cubicBezTo>
                        <a:cubicBezTo>
                          <a:pt x="88" y="374"/>
                          <a:pt x="88" y="374"/>
                          <a:pt x="88" y="374"/>
                        </a:cubicBezTo>
                        <a:cubicBezTo>
                          <a:pt x="88" y="374"/>
                          <a:pt x="88" y="374"/>
                          <a:pt x="88" y="374"/>
                        </a:cubicBezTo>
                        <a:cubicBezTo>
                          <a:pt x="88" y="374"/>
                          <a:pt x="88" y="374"/>
                          <a:pt x="88" y="374"/>
                        </a:cubicBezTo>
                        <a:cubicBezTo>
                          <a:pt x="88" y="374"/>
                          <a:pt x="88" y="374"/>
                          <a:pt x="88" y="374"/>
                        </a:cubicBezTo>
                        <a:cubicBezTo>
                          <a:pt x="88" y="374"/>
                          <a:pt x="88" y="374"/>
                          <a:pt x="88" y="374"/>
                        </a:cubicBezTo>
                        <a:cubicBezTo>
                          <a:pt x="88" y="374"/>
                          <a:pt x="88" y="374"/>
                          <a:pt x="88" y="374"/>
                        </a:cubicBezTo>
                        <a:cubicBezTo>
                          <a:pt x="88" y="373"/>
                          <a:pt x="88" y="373"/>
                          <a:pt x="88" y="373"/>
                        </a:cubicBezTo>
                        <a:cubicBezTo>
                          <a:pt x="88" y="373"/>
                          <a:pt x="88" y="373"/>
                          <a:pt x="88" y="373"/>
                        </a:cubicBezTo>
                        <a:cubicBezTo>
                          <a:pt x="88" y="373"/>
                          <a:pt x="88" y="373"/>
                          <a:pt x="88" y="373"/>
                        </a:cubicBezTo>
                        <a:cubicBezTo>
                          <a:pt x="88" y="372"/>
                          <a:pt x="88" y="372"/>
                          <a:pt x="88" y="372"/>
                        </a:cubicBezTo>
                        <a:cubicBezTo>
                          <a:pt x="88" y="372"/>
                          <a:pt x="88" y="372"/>
                          <a:pt x="88" y="372"/>
                        </a:cubicBezTo>
                        <a:cubicBezTo>
                          <a:pt x="88" y="372"/>
                          <a:pt x="88" y="372"/>
                          <a:pt x="88" y="372"/>
                        </a:cubicBezTo>
                        <a:cubicBezTo>
                          <a:pt x="88" y="371"/>
                          <a:pt x="88" y="371"/>
                          <a:pt x="88" y="371"/>
                        </a:cubicBezTo>
                        <a:cubicBezTo>
                          <a:pt x="88" y="371"/>
                          <a:pt x="88" y="371"/>
                          <a:pt x="88" y="371"/>
                        </a:cubicBezTo>
                        <a:cubicBezTo>
                          <a:pt x="88" y="371"/>
                          <a:pt x="88" y="371"/>
                          <a:pt x="88" y="371"/>
                        </a:cubicBezTo>
                        <a:cubicBezTo>
                          <a:pt x="88" y="371"/>
                          <a:pt x="88" y="371"/>
                          <a:pt x="88" y="371"/>
                        </a:cubicBezTo>
                        <a:cubicBezTo>
                          <a:pt x="88" y="371"/>
                          <a:pt x="88" y="371"/>
                          <a:pt x="88" y="371"/>
                        </a:cubicBezTo>
                        <a:cubicBezTo>
                          <a:pt x="88" y="370"/>
                          <a:pt x="88" y="370"/>
                          <a:pt x="88" y="370"/>
                        </a:cubicBezTo>
                        <a:cubicBezTo>
                          <a:pt x="88" y="370"/>
                          <a:pt x="88" y="370"/>
                          <a:pt x="88" y="370"/>
                        </a:cubicBezTo>
                        <a:cubicBezTo>
                          <a:pt x="87" y="370"/>
                          <a:pt x="87" y="370"/>
                          <a:pt x="87" y="370"/>
                        </a:cubicBezTo>
                        <a:cubicBezTo>
                          <a:pt x="87" y="370"/>
                          <a:pt x="87" y="370"/>
                          <a:pt x="87" y="370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9"/>
                          <a:pt x="87" y="369"/>
                          <a:pt x="87" y="369"/>
                        </a:cubicBezTo>
                        <a:cubicBezTo>
                          <a:pt x="87" y="368"/>
                          <a:pt x="87" y="368"/>
                          <a:pt x="87" y="368"/>
                        </a:cubicBezTo>
                        <a:cubicBezTo>
                          <a:pt x="87" y="368"/>
                          <a:pt x="87" y="368"/>
                          <a:pt x="87" y="368"/>
                        </a:cubicBezTo>
                        <a:cubicBezTo>
                          <a:pt x="87" y="368"/>
                          <a:pt x="87" y="368"/>
                          <a:pt x="87" y="368"/>
                        </a:cubicBezTo>
                        <a:cubicBezTo>
                          <a:pt x="87" y="368"/>
                          <a:pt x="87" y="368"/>
                          <a:pt x="87" y="368"/>
                        </a:cubicBezTo>
                        <a:cubicBezTo>
                          <a:pt x="87" y="368"/>
                          <a:pt x="87" y="368"/>
                          <a:pt x="87" y="368"/>
                        </a:cubicBezTo>
                        <a:cubicBezTo>
                          <a:pt x="87" y="368"/>
                          <a:pt x="87" y="368"/>
                          <a:pt x="87" y="368"/>
                        </a:cubicBezTo>
                        <a:cubicBezTo>
                          <a:pt x="87" y="368"/>
                          <a:pt x="87" y="368"/>
                          <a:pt x="87" y="368"/>
                        </a:cubicBezTo>
                        <a:cubicBezTo>
                          <a:pt x="87" y="368"/>
                          <a:pt x="87" y="368"/>
                          <a:pt x="87" y="368"/>
                        </a:cubicBezTo>
                        <a:cubicBezTo>
                          <a:pt x="87" y="368"/>
                          <a:pt x="87" y="368"/>
                          <a:pt x="87" y="368"/>
                        </a:cubicBezTo>
                        <a:cubicBezTo>
                          <a:pt x="87" y="368"/>
                          <a:pt x="87" y="368"/>
                          <a:pt x="87" y="368"/>
                        </a:cubicBezTo>
                        <a:cubicBezTo>
                          <a:pt x="87" y="368"/>
                          <a:pt x="87" y="368"/>
                          <a:pt x="87" y="368"/>
                        </a:cubicBezTo>
                        <a:cubicBezTo>
                          <a:pt x="87" y="368"/>
                          <a:pt x="87" y="368"/>
                          <a:pt x="87" y="368"/>
                        </a:cubicBezTo>
                        <a:cubicBezTo>
                          <a:pt x="87" y="368"/>
                          <a:pt x="87" y="368"/>
                          <a:pt x="87" y="368"/>
                        </a:cubicBezTo>
                        <a:cubicBezTo>
                          <a:pt x="87" y="367"/>
                          <a:pt x="87" y="367"/>
                          <a:pt x="87" y="367"/>
                        </a:cubicBezTo>
                        <a:cubicBezTo>
                          <a:pt x="87" y="367"/>
                          <a:pt x="87" y="367"/>
                          <a:pt x="87" y="367"/>
                        </a:cubicBezTo>
                        <a:cubicBezTo>
                          <a:pt x="87" y="367"/>
                          <a:pt x="87" y="367"/>
                          <a:pt x="87" y="367"/>
                        </a:cubicBezTo>
                        <a:cubicBezTo>
                          <a:pt x="87" y="367"/>
                          <a:pt x="87" y="367"/>
                          <a:pt x="87" y="367"/>
                        </a:cubicBezTo>
                        <a:cubicBezTo>
                          <a:pt x="87" y="367"/>
                          <a:pt x="87" y="367"/>
                          <a:pt x="87" y="367"/>
                        </a:cubicBezTo>
                        <a:cubicBezTo>
                          <a:pt x="87" y="366"/>
                          <a:pt x="87" y="366"/>
                          <a:pt x="87" y="366"/>
                        </a:cubicBezTo>
                        <a:cubicBezTo>
                          <a:pt x="87" y="366"/>
                          <a:pt x="87" y="366"/>
                          <a:pt x="87" y="366"/>
                        </a:cubicBezTo>
                        <a:cubicBezTo>
                          <a:pt x="87" y="366"/>
                          <a:pt x="87" y="366"/>
                          <a:pt x="87" y="366"/>
                        </a:cubicBezTo>
                        <a:cubicBezTo>
                          <a:pt x="87" y="366"/>
                          <a:pt x="87" y="366"/>
                          <a:pt x="87" y="366"/>
                        </a:cubicBezTo>
                        <a:cubicBezTo>
                          <a:pt x="87" y="366"/>
                          <a:pt x="87" y="366"/>
                          <a:pt x="87" y="366"/>
                        </a:cubicBezTo>
                        <a:cubicBezTo>
                          <a:pt x="87" y="366"/>
                          <a:pt x="87" y="366"/>
                          <a:pt x="87" y="366"/>
                        </a:cubicBezTo>
                        <a:cubicBezTo>
                          <a:pt x="87" y="366"/>
                          <a:pt x="87" y="366"/>
                          <a:pt x="87" y="366"/>
                        </a:cubicBezTo>
                        <a:cubicBezTo>
                          <a:pt x="87" y="366"/>
                          <a:pt x="87" y="366"/>
                          <a:pt x="87" y="366"/>
                        </a:cubicBezTo>
                        <a:cubicBezTo>
                          <a:pt x="87" y="366"/>
                          <a:pt x="87" y="366"/>
                          <a:pt x="87" y="366"/>
                        </a:cubicBezTo>
                        <a:cubicBezTo>
                          <a:pt x="87" y="365"/>
                          <a:pt x="87" y="365"/>
                          <a:pt x="87" y="365"/>
                        </a:cubicBezTo>
                        <a:cubicBezTo>
                          <a:pt x="87" y="365"/>
                          <a:pt x="87" y="365"/>
                          <a:pt x="87" y="365"/>
                        </a:cubicBezTo>
                        <a:cubicBezTo>
                          <a:pt x="87" y="365"/>
                          <a:pt x="87" y="365"/>
                          <a:pt x="87" y="365"/>
                        </a:cubicBezTo>
                        <a:cubicBezTo>
                          <a:pt x="87" y="365"/>
                          <a:pt x="87" y="365"/>
                          <a:pt x="87" y="365"/>
                        </a:cubicBezTo>
                        <a:cubicBezTo>
                          <a:pt x="87" y="365"/>
                          <a:pt x="87" y="365"/>
                          <a:pt x="87" y="365"/>
                        </a:cubicBezTo>
                        <a:cubicBezTo>
                          <a:pt x="87" y="365"/>
                          <a:pt x="87" y="365"/>
                          <a:pt x="87" y="365"/>
                        </a:cubicBezTo>
                        <a:cubicBezTo>
                          <a:pt x="87" y="365"/>
                          <a:pt x="87" y="365"/>
                          <a:pt x="87" y="365"/>
                        </a:cubicBezTo>
                        <a:cubicBezTo>
                          <a:pt x="87" y="365"/>
                          <a:pt x="87" y="365"/>
                          <a:pt x="87" y="365"/>
                        </a:cubicBezTo>
                        <a:cubicBezTo>
                          <a:pt x="87" y="365"/>
                          <a:pt x="87" y="365"/>
                          <a:pt x="87" y="365"/>
                        </a:cubicBezTo>
                        <a:cubicBezTo>
                          <a:pt x="87" y="365"/>
                          <a:pt x="87" y="365"/>
                          <a:pt x="87" y="365"/>
                        </a:cubicBezTo>
                        <a:cubicBezTo>
                          <a:pt x="87" y="365"/>
                          <a:pt x="87" y="365"/>
                          <a:pt x="87" y="365"/>
                        </a:cubicBezTo>
                        <a:cubicBezTo>
                          <a:pt x="87" y="365"/>
                          <a:pt x="87" y="365"/>
                          <a:pt x="87" y="365"/>
                        </a:cubicBezTo>
                        <a:cubicBezTo>
                          <a:pt x="87" y="365"/>
                          <a:pt x="87" y="365"/>
                          <a:pt x="87" y="365"/>
                        </a:cubicBezTo>
                        <a:cubicBezTo>
                          <a:pt x="87" y="365"/>
                          <a:pt x="87" y="365"/>
                          <a:pt x="87" y="365"/>
                        </a:cubicBezTo>
                        <a:cubicBezTo>
                          <a:pt x="87" y="364"/>
                          <a:pt x="87" y="364"/>
                          <a:pt x="87" y="364"/>
                        </a:cubicBezTo>
                        <a:cubicBezTo>
                          <a:pt x="87" y="364"/>
                          <a:pt x="87" y="364"/>
                          <a:pt x="87" y="364"/>
                        </a:cubicBezTo>
                        <a:cubicBezTo>
                          <a:pt x="87" y="364"/>
                          <a:pt x="87" y="364"/>
                          <a:pt x="87" y="364"/>
                        </a:cubicBezTo>
                        <a:cubicBezTo>
                          <a:pt x="86" y="364"/>
                          <a:pt x="86" y="364"/>
                          <a:pt x="86" y="364"/>
                        </a:cubicBezTo>
                        <a:cubicBezTo>
                          <a:pt x="86" y="364"/>
                          <a:pt x="86" y="364"/>
                          <a:pt x="86" y="364"/>
                        </a:cubicBezTo>
                        <a:cubicBezTo>
                          <a:pt x="86" y="364"/>
                          <a:pt x="86" y="364"/>
                          <a:pt x="86" y="364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3"/>
                          <a:pt x="86" y="363"/>
                          <a:pt x="86" y="363"/>
                        </a:cubicBezTo>
                        <a:cubicBezTo>
                          <a:pt x="86" y="362"/>
                          <a:pt x="86" y="362"/>
                          <a:pt x="86" y="362"/>
                        </a:cubicBezTo>
                        <a:cubicBezTo>
                          <a:pt x="85" y="362"/>
                          <a:pt x="85" y="362"/>
                          <a:pt x="85" y="362"/>
                        </a:cubicBezTo>
                        <a:cubicBezTo>
                          <a:pt x="85" y="362"/>
                          <a:pt x="85" y="362"/>
                          <a:pt x="85" y="362"/>
                        </a:cubicBezTo>
                        <a:cubicBezTo>
                          <a:pt x="85" y="362"/>
                          <a:pt x="85" y="362"/>
                          <a:pt x="85" y="362"/>
                        </a:cubicBezTo>
                        <a:cubicBezTo>
                          <a:pt x="85" y="362"/>
                          <a:pt x="85" y="362"/>
                          <a:pt x="85" y="362"/>
                        </a:cubicBezTo>
                        <a:cubicBezTo>
                          <a:pt x="85" y="362"/>
                          <a:pt x="85" y="362"/>
                          <a:pt x="85" y="362"/>
                        </a:cubicBezTo>
                        <a:cubicBezTo>
                          <a:pt x="85" y="362"/>
                          <a:pt x="85" y="362"/>
                          <a:pt x="85" y="362"/>
                        </a:cubicBezTo>
                        <a:cubicBezTo>
                          <a:pt x="85" y="361"/>
                          <a:pt x="85" y="361"/>
                          <a:pt x="85" y="361"/>
                        </a:cubicBezTo>
                        <a:cubicBezTo>
                          <a:pt x="85" y="361"/>
                          <a:pt x="85" y="361"/>
                          <a:pt x="85" y="361"/>
                        </a:cubicBezTo>
                        <a:cubicBezTo>
                          <a:pt x="84" y="361"/>
                          <a:pt x="84" y="361"/>
                          <a:pt x="84" y="361"/>
                        </a:cubicBezTo>
                        <a:cubicBezTo>
                          <a:pt x="84" y="361"/>
                          <a:pt x="84" y="361"/>
                          <a:pt x="84" y="361"/>
                        </a:cubicBezTo>
                        <a:cubicBezTo>
                          <a:pt x="84" y="361"/>
                          <a:pt x="84" y="361"/>
                          <a:pt x="84" y="361"/>
                        </a:cubicBezTo>
                        <a:cubicBezTo>
                          <a:pt x="84" y="361"/>
                          <a:pt x="84" y="361"/>
                          <a:pt x="84" y="361"/>
                        </a:cubicBezTo>
                        <a:cubicBezTo>
                          <a:pt x="84" y="361"/>
                          <a:pt x="84" y="361"/>
                          <a:pt x="84" y="361"/>
                        </a:cubicBezTo>
                        <a:cubicBezTo>
                          <a:pt x="84" y="361"/>
                          <a:pt x="84" y="361"/>
                          <a:pt x="84" y="361"/>
                        </a:cubicBezTo>
                        <a:cubicBezTo>
                          <a:pt x="84" y="361"/>
                          <a:pt x="84" y="361"/>
                          <a:pt x="84" y="361"/>
                        </a:cubicBezTo>
                        <a:cubicBezTo>
                          <a:pt x="84" y="361"/>
                          <a:pt x="84" y="361"/>
                          <a:pt x="84" y="361"/>
                        </a:cubicBezTo>
                        <a:cubicBezTo>
                          <a:pt x="84" y="361"/>
                          <a:pt x="84" y="361"/>
                          <a:pt x="84" y="361"/>
                        </a:cubicBezTo>
                        <a:cubicBezTo>
                          <a:pt x="84" y="361"/>
                          <a:pt x="84" y="361"/>
                          <a:pt x="84" y="361"/>
                        </a:cubicBezTo>
                        <a:cubicBezTo>
                          <a:pt x="84" y="361"/>
                          <a:pt x="84" y="361"/>
                          <a:pt x="84" y="361"/>
                        </a:cubicBezTo>
                        <a:cubicBezTo>
                          <a:pt x="84" y="361"/>
                          <a:pt x="84" y="361"/>
                          <a:pt x="84" y="361"/>
                        </a:cubicBezTo>
                        <a:cubicBezTo>
                          <a:pt x="84" y="361"/>
                          <a:pt x="84" y="361"/>
                          <a:pt x="84" y="361"/>
                        </a:cubicBezTo>
                        <a:cubicBezTo>
                          <a:pt x="84" y="360"/>
                          <a:pt x="84" y="360"/>
                          <a:pt x="84" y="360"/>
                        </a:cubicBezTo>
                        <a:cubicBezTo>
                          <a:pt x="84" y="360"/>
                          <a:pt x="84" y="360"/>
                          <a:pt x="84" y="360"/>
                        </a:cubicBezTo>
                        <a:cubicBezTo>
                          <a:pt x="84" y="360"/>
                          <a:pt x="84" y="360"/>
                          <a:pt x="84" y="360"/>
                        </a:cubicBezTo>
                        <a:cubicBezTo>
                          <a:pt x="84" y="360"/>
                          <a:pt x="84" y="360"/>
                          <a:pt x="84" y="360"/>
                        </a:cubicBezTo>
                        <a:cubicBezTo>
                          <a:pt x="84" y="360"/>
                          <a:pt x="84" y="360"/>
                          <a:pt x="84" y="360"/>
                        </a:cubicBezTo>
                        <a:cubicBezTo>
                          <a:pt x="84" y="360"/>
                          <a:pt x="84" y="360"/>
                          <a:pt x="84" y="360"/>
                        </a:cubicBezTo>
                        <a:cubicBezTo>
                          <a:pt x="84" y="360"/>
                          <a:pt x="84" y="360"/>
                          <a:pt x="84" y="360"/>
                        </a:cubicBezTo>
                        <a:cubicBezTo>
                          <a:pt x="84" y="360"/>
                          <a:pt x="84" y="360"/>
                          <a:pt x="84" y="360"/>
                        </a:cubicBezTo>
                        <a:cubicBezTo>
                          <a:pt x="84" y="360"/>
                          <a:pt x="84" y="360"/>
                          <a:pt x="84" y="360"/>
                        </a:cubicBezTo>
                        <a:cubicBezTo>
                          <a:pt x="84" y="360"/>
                          <a:pt x="84" y="360"/>
                          <a:pt x="84" y="360"/>
                        </a:cubicBezTo>
                        <a:cubicBezTo>
                          <a:pt x="84" y="360"/>
                          <a:pt x="84" y="360"/>
                          <a:pt x="84" y="360"/>
                        </a:cubicBezTo>
                        <a:cubicBezTo>
                          <a:pt x="84" y="360"/>
                          <a:pt x="84" y="360"/>
                          <a:pt x="84" y="360"/>
                        </a:cubicBezTo>
                        <a:cubicBezTo>
                          <a:pt x="84" y="360"/>
                          <a:pt x="84" y="360"/>
                          <a:pt x="84" y="360"/>
                        </a:cubicBezTo>
                        <a:cubicBezTo>
                          <a:pt x="84" y="360"/>
                          <a:pt x="84" y="360"/>
                          <a:pt x="84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60"/>
                          <a:pt x="83" y="360"/>
                          <a:pt x="83" y="360"/>
                        </a:cubicBezTo>
                        <a:cubicBezTo>
                          <a:pt x="83" y="359"/>
                          <a:pt x="83" y="359"/>
                          <a:pt x="83" y="359"/>
                        </a:cubicBezTo>
                        <a:cubicBezTo>
                          <a:pt x="83" y="359"/>
                          <a:pt x="83" y="359"/>
                          <a:pt x="83" y="359"/>
                        </a:cubicBezTo>
                        <a:cubicBezTo>
                          <a:pt x="83" y="359"/>
                          <a:pt x="83" y="359"/>
                          <a:pt x="83" y="359"/>
                        </a:cubicBezTo>
                        <a:cubicBezTo>
                          <a:pt x="83" y="359"/>
                          <a:pt x="83" y="359"/>
                          <a:pt x="83" y="359"/>
                        </a:cubicBezTo>
                        <a:cubicBezTo>
                          <a:pt x="83" y="359"/>
                          <a:pt x="83" y="359"/>
                          <a:pt x="83" y="359"/>
                        </a:cubicBezTo>
                        <a:cubicBezTo>
                          <a:pt x="83" y="359"/>
                          <a:pt x="83" y="359"/>
                          <a:pt x="83" y="359"/>
                        </a:cubicBezTo>
                        <a:cubicBezTo>
                          <a:pt x="83" y="359"/>
                          <a:pt x="83" y="359"/>
                          <a:pt x="83" y="359"/>
                        </a:cubicBezTo>
                        <a:cubicBezTo>
                          <a:pt x="83" y="359"/>
                          <a:pt x="83" y="359"/>
                          <a:pt x="83" y="359"/>
                        </a:cubicBezTo>
                        <a:cubicBezTo>
                          <a:pt x="83" y="359"/>
                          <a:pt x="83" y="359"/>
                          <a:pt x="83" y="359"/>
                        </a:cubicBezTo>
                        <a:cubicBezTo>
                          <a:pt x="83" y="359"/>
                          <a:pt x="83" y="359"/>
                          <a:pt x="83" y="359"/>
                        </a:cubicBezTo>
                        <a:cubicBezTo>
                          <a:pt x="83" y="359"/>
                          <a:pt x="83" y="359"/>
                          <a:pt x="83" y="359"/>
                        </a:cubicBezTo>
                        <a:cubicBezTo>
                          <a:pt x="83" y="359"/>
                          <a:pt x="83" y="359"/>
                          <a:pt x="83" y="359"/>
                        </a:cubicBezTo>
                        <a:cubicBezTo>
                          <a:pt x="83" y="359"/>
                          <a:pt x="83" y="359"/>
                          <a:pt x="83" y="359"/>
                        </a:cubicBezTo>
                        <a:cubicBezTo>
                          <a:pt x="83" y="359"/>
                          <a:pt x="83" y="359"/>
                          <a:pt x="83" y="359"/>
                        </a:cubicBezTo>
                        <a:cubicBezTo>
                          <a:pt x="83" y="358"/>
                          <a:pt x="83" y="358"/>
                          <a:pt x="83" y="358"/>
                        </a:cubicBezTo>
                        <a:cubicBezTo>
                          <a:pt x="83" y="358"/>
                          <a:pt x="83" y="358"/>
                          <a:pt x="83" y="358"/>
                        </a:cubicBezTo>
                        <a:cubicBezTo>
                          <a:pt x="83" y="358"/>
                          <a:pt x="83" y="358"/>
                          <a:pt x="83" y="358"/>
                        </a:cubicBezTo>
                        <a:cubicBezTo>
                          <a:pt x="83" y="358"/>
                          <a:pt x="83" y="358"/>
                          <a:pt x="83" y="358"/>
                        </a:cubicBezTo>
                        <a:cubicBezTo>
                          <a:pt x="83" y="358"/>
                          <a:pt x="83" y="358"/>
                          <a:pt x="83" y="358"/>
                        </a:cubicBezTo>
                        <a:cubicBezTo>
                          <a:pt x="83" y="358"/>
                          <a:pt x="83" y="358"/>
                          <a:pt x="83" y="358"/>
                        </a:cubicBezTo>
                        <a:cubicBezTo>
                          <a:pt x="83" y="358"/>
                          <a:pt x="83" y="358"/>
                          <a:pt x="83" y="358"/>
                        </a:cubicBezTo>
                        <a:cubicBezTo>
                          <a:pt x="83" y="358"/>
                          <a:pt x="83" y="358"/>
                          <a:pt x="83" y="358"/>
                        </a:cubicBezTo>
                        <a:cubicBezTo>
                          <a:pt x="83" y="358"/>
                          <a:pt x="83" y="358"/>
                          <a:pt x="83" y="358"/>
                        </a:cubicBezTo>
                        <a:cubicBezTo>
                          <a:pt x="83" y="358"/>
                          <a:pt x="83" y="358"/>
                          <a:pt x="83" y="358"/>
                        </a:cubicBezTo>
                        <a:cubicBezTo>
                          <a:pt x="83" y="358"/>
                          <a:pt x="83" y="358"/>
                          <a:pt x="83" y="358"/>
                        </a:cubicBezTo>
                        <a:cubicBezTo>
                          <a:pt x="83" y="357"/>
                          <a:pt x="83" y="357"/>
                          <a:pt x="83" y="357"/>
                        </a:cubicBezTo>
                        <a:cubicBezTo>
                          <a:pt x="83" y="357"/>
                          <a:pt x="83" y="357"/>
                          <a:pt x="83" y="357"/>
                        </a:cubicBezTo>
                        <a:cubicBezTo>
                          <a:pt x="83" y="357"/>
                          <a:pt x="83" y="357"/>
                          <a:pt x="83" y="357"/>
                        </a:cubicBezTo>
                        <a:cubicBezTo>
                          <a:pt x="83" y="357"/>
                          <a:pt x="83" y="357"/>
                          <a:pt x="83" y="357"/>
                        </a:cubicBezTo>
                        <a:cubicBezTo>
                          <a:pt x="83" y="357"/>
                          <a:pt x="83" y="357"/>
                          <a:pt x="83" y="357"/>
                        </a:cubicBezTo>
                        <a:cubicBezTo>
                          <a:pt x="83" y="357"/>
                          <a:pt x="83" y="357"/>
                          <a:pt x="83" y="357"/>
                        </a:cubicBezTo>
                        <a:cubicBezTo>
                          <a:pt x="83" y="357"/>
                          <a:pt x="83" y="357"/>
                          <a:pt x="83" y="357"/>
                        </a:cubicBezTo>
                        <a:cubicBezTo>
                          <a:pt x="83" y="357"/>
                          <a:pt x="83" y="357"/>
                          <a:pt x="83" y="357"/>
                        </a:cubicBezTo>
                        <a:cubicBezTo>
                          <a:pt x="83" y="357"/>
                          <a:pt x="83" y="357"/>
                          <a:pt x="83" y="357"/>
                        </a:cubicBezTo>
                        <a:cubicBezTo>
                          <a:pt x="84" y="356"/>
                          <a:pt x="84" y="356"/>
                          <a:pt x="84" y="356"/>
                        </a:cubicBezTo>
                        <a:cubicBezTo>
                          <a:pt x="83" y="356"/>
                          <a:pt x="83" y="356"/>
                          <a:pt x="83" y="356"/>
                        </a:cubicBezTo>
                        <a:cubicBezTo>
                          <a:pt x="83" y="356"/>
                          <a:pt x="83" y="356"/>
                          <a:pt x="83" y="356"/>
                        </a:cubicBezTo>
                        <a:cubicBezTo>
                          <a:pt x="83" y="356"/>
                          <a:pt x="83" y="356"/>
                          <a:pt x="83" y="356"/>
                        </a:cubicBezTo>
                        <a:cubicBezTo>
                          <a:pt x="83" y="356"/>
                          <a:pt x="83" y="356"/>
                          <a:pt x="83" y="356"/>
                        </a:cubicBezTo>
                        <a:cubicBezTo>
                          <a:pt x="83" y="356"/>
                          <a:pt x="83" y="356"/>
                          <a:pt x="83" y="356"/>
                        </a:cubicBezTo>
                        <a:cubicBezTo>
                          <a:pt x="83" y="356"/>
                          <a:pt x="83" y="356"/>
                          <a:pt x="83" y="356"/>
                        </a:cubicBezTo>
                        <a:cubicBezTo>
                          <a:pt x="83" y="356"/>
                          <a:pt x="83" y="356"/>
                          <a:pt x="83" y="356"/>
                        </a:cubicBezTo>
                        <a:cubicBezTo>
                          <a:pt x="83" y="356"/>
                          <a:pt x="83" y="356"/>
                          <a:pt x="83" y="356"/>
                        </a:cubicBezTo>
                        <a:cubicBezTo>
                          <a:pt x="83" y="356"/>
                          <a:pt x="83" y="356"/>
                          <a:pt x="83" y="356"/>
                        </a:cubicBezTo>
                        <a:cubicBezTo>
                          <a:pt x="83" y="356"/>
                          <a:pt x="83" y="356"/>
                          <a:pt x="83" y="356"/>
                        </a:cubicBezTo>
                        <a:cubicBezTo>
                          <a:pt x="83" y="356"/>
                          <a:pt x="83" y="356"/>
                          <a:pt x="83" y="356"/>
                        </a:cubicBezTo>
                        <a:cubicBezTo>
                          <a:pt x="83" y="356"/>
                          <a:pt x="83" y="356"/>
                          <a:pt x="83" y="356"/>
                        </a:cubicBezTo>
                        <a:cubicBezTo>
                          <a:pt x="83" y="356"/>
                          <a:pt x="83" y="356"/>
                          <a:pt x="83" y="356"/>
                        </a:cubicBezTo>
                        <a:cubicBezTo>
                          <a:pt x="83" y="355"/>
                          <a:pt x="83" y="355"/>
                          <a:pt x="83" y="355"/>
                        </a:cubicBezTo>
                        <a:cubicBezTo>
                          <a:pt x="83" y="355"/>
                          <a:pt x="83" y="355"/>
                          <a:pt x="83" y="355"/>
                        </a:cubicBezTo>
                        <a:cubicBezTo>
                          <a:pt x="83" y="355"/>
                          <a:pt x="83" y="355"/>
                          <a:pt x="83" y="355"/>
                        </a:cubicBezTo>
                        <a:cubicBezTo>
                          <a:pt x="83" y="355"/>
                          <a:pt x="83" y="355"/>
                          <a:pt x="83" y="355"/>
                        </a:cubicBezTo>
                        <a:cubicBezTo>
                          <a:pt x="83" y="355"/>
                          <a:pt x="83" y="355"/>
                          <a:pt x="83" y="355"/>
                        </a:cubicBezTo>
                        <a:cubicBezTo>
                          <a:pt x="83" y="355"/>
                          <a:pt x="83" y="355"/>
                          <a:pt x="83" y="355"/>
                        </a:cubicBezTo>
                        <a:cubicBezTo>
                          <a:pt x="83" y="355"/>
                          <a:pt x="83" y="355"/>
                          <a:pt x="83" y="355"/>
                        </a:cubicBezTo>
                        <a:cubicBezTo>
                          <a:pt x="83" y="355"/>
                          <a:pt x="83" y="355"/>
                          <a:pt x="83" y="355"/>
                        </a:cubicBezTo>
                        <a:cubicBezTo>
                          <a:pt x="83" y="355"/>
                          <a:pt x="83" y="355"/>
                          <a:pt x="83" y="355"/>
                        </a:cubicBezTo>
                        <a:cubicBezTo>
                          <a:pt x="83" y="355"/>
                          <a:pt x="83" y="355"/>
                          <a:pt x="83" y="355"/>
                        </a:cubicBezTo>
                        <a:cubicBezTo>
                          <a:pt x="83" y="355"/>
                          <a:pt x="83" y="355"/>
                          <a:pt x="83" y="355"/>
                        </a:cubicBezTo>
                        <a:cubicBezTo>
                          <a:pt x="82" y="355"/>
                          <a:pt x="82" y="355"/>
                          <a:pt x="82" y="355"/>
                        </a:cubicBezTo>
                        <a:cubicBezTo>
                          <a:pt x="82" y="355"/>
                          <a:pt x="82" y="355"/>
                          <a:pt x="82" y="355"/>
                        </a:cubicBezTo>
                        <a:cubicBezTo>
                          <a:pt x="82" y="355"/>
                          <a:pt x="82" y="355"/>
                          <a:pt x="82" y="355"/>
                        </a:cubicBezTo>
                        <a:cubicBezTo>
                          <a:pt x="82" y="355"/>
                          <a:pt x="82" y="355"/>
                          <a:pt x="82" y="355"/>
                        </a:cubicBezTo>
                        <a:cubicBezTo>
                          <a:pt x="82" y="355"/>
                          <a:pt x="82" y="355"/>
                          <a:pt x="82" y="355"/>
                        </a:cubicBezTo>
                        <a:cubicBezTo>
                          <a:pt x="82" y="355"/>
                          <a:pt x="82" y="355"/>
                          <a:pt x="82" y="355"/>
                        </a:cubicBezTo>
                        <a:cubicBezTo>
                          <a:pt x="82" y="355"/>
                          <a:pt x="82" y="355"/>
                          <a:pt x="82" y="355"/>
                        </a:cubicBezTo>
                        <a:cubicBezTo>
                          <a:pt x="82" y="355"/>
                          <a:pt x="82" y="355"/>
                          <a:pt x="82" y="355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4"/>
                          <a:pt x="82" y="354"/>
                          <a:pt x="82" y="354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3"/>
                          <a:pt x="82" y="353"/>
                          <a:pt x="82" y="353"/>
                        </a:cubicBezTo>
                        <a:cubicBezTo>
                          <a:pt x="82" y="352"/>
                          <a:pt x="82" y="352"/>
                          <a:pt x="82" y="352"/>
                        </a:cubicBezTo>
                        <a:cubicBezTo>
                          <a:pt x="82" y="352"/>
                          <a:pt x="82" y="352"/>
                          <a:pt x="82" y="352"/>
                        </a:cubicBezTo>
                        <a:cubicBezTo>
                          <a:pt x="82" y="352"/>
                          <a:pt x="82" y="352"/>
                          <a:pt x="82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3"/>
                          <a:pt x="81" y="353"/>
                          <a:pt x="81" y="353"/>
                        </a:cubicBezTo>
                        <a:cubicBezTo>
                          <a:pt x="81" y="353"/>
                          <a:pt x="81" y="353"/>
                          <a:pt x="81" y="353"/>
                        </a:cubicBezTo>
                        <a:cubicBezTo>
                          <a:pt x="81" y="353"/>
                          <a:pt x="81" y="353"/>
                          <a:pt x="81" y="353"/>
                        </a:cubicBezTo>
                        <a:cubicBezTo>
                          <a:pt x="81" y="353"/>
                          <a:pt x="81" y="353"/>
                          <a:pt x="81" y="353"/>
                        </a:cubicBezTo>
                        <a:cubicBezTo>
                          <a:pt x="81" y="353"/>
                          <a:pt x="81" y="353"/>
                          <a:pt x="81" y="353"/>
                        </a:cubicBezTo>
                        <a:cubicBezTo>
                          <a:pt x="81" y="353"/>
                          <a:pt x="81" y="353"/>
                          <a:pt x="81" y="353"/>
                        </a:cubicBezTo>
                        <a:cubicBezTo>
                          <a:pt x="81" y="353"/>
                          <a:pt x="81" y="353"/>
                          <a:pt x="81" y="353"/>
                        </a:cubicBezTo>
                        <a:cubicBezTo>
                          <a:pt x="81" y="353"/>
                          <a:pt x="81" y="353"/>
                          <a:pt x="81" y="353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2"/>
                          <a:pt x="81" y="352"/>
                          <a:pt x="81" y="352"/>
                        </a:cubicBezTo>
                        <a:cubicBezTo>
                          <a:pt x="81" y="351"/>
                          <a:pt x="81" y="351"/>
                          <a:pt x="81" y="351"/>
                        </a:cubicBezTo>
                        <a:cubicBezTo>
                          <a:pt x="81" y="351"/>
                          <a:pt x="81" y="351"/>
                          <a:pt x="81" y="351"/>
                        </a:cubicBezTo>
                        <a:cubicBezTo>
                          <a:pt x="81" y="351"/>
                          <a:pt x="81" y="351"/>
                          <a:pt x="81" y="351"/>
                        </a:cubicBezTo>
                        <a:cubicBezTo>
                          <a:pt x="81" y="351"/>
                          <a:pt x="81" y="351"/>
                          <a:pt x="81" y="351"/>
                        </a:cubicBezTo>
                        <a:cubicBezTo>
                          <a:pt x="81" y="351"/>
                          <a:pt x="81" y="351"/>
                          <a:pt x="81" y="351"/>
                        </a:cubicBezTo>
                        <a:cubicBezTo>
                          <a:pt x="81" y="351"/>
                          <a:pt x="81" y="351"/>
                          <a:pt x="81" y="351"/>
                        </a:cubicBezTo>
                        <a:cubicBezTo>
                          <a:pt x="81" y="351"/>
                          <a:pt x="81" y="351"/>
                          <a:pt x="81" y="351"/>
                        </a:cubicBezTo>
                        <a:cubicBezTo>
                          <a:pt x="81" y="351"/>
                          <a:pt x="81" y="351"/>
                          <a:pt x="81" y="351"/>
                        </a:cubicBezTo>
                        <a:cubicBezTo>
                          <a:pt x="81" y="351"/>
                          <a:pt x="81" y="351"/>
                          <a:pt x="81" y="351"/>
                        </a:cubicBezTo>
                        <a:cubicBezTo>
                          <a:pt x="81" y="351"/>
                          <a:pt x="81" y="351"/>
                          <a:pt x="81" y="351"/>
                        </a:cubicBezTo>
                        <a:cubicBezTo>
                          <a:pt x="81" y="351"/>
                          <a:pt x="81" y="351"/>
                          <a:pt x="81" y="351"/>
                        </a:cubicBezTo>
                        <a:cubicBezTo>
                          <a:pt x="81" y="351"/>
                          <a:pt x="81" y="351"/>
                          <a:pt x="81" y="351"/>
                        </a:cubicBezTo>
                        <a:cubicBezTo>
                          <a:pt x="81" y="351"/>
                          <a:pt x="81" y="351"/>
                          <a:pt x="81" y="351"/>
                        </a:cubicBezTo>
                        <a:cubicBezTo>
                          <a:pt x="81" y="350"/>
                          <a:pt x="81" y="350"/>
                          <a:pt x="81" y="350"/>
                        </a:cubicBezTo>
                        <a:cubicBezTo>
                          <a:pt x="81" y="350"/>
                          <a:pt x="81" y="350"/>
                          <a:pt x="81" y="350"/>
                        </a:cubicBezTo>
                        <a:cubicBezTo>
                          <a:pt x="81" y="350"/>
                          <a:pt x="81" y="350"/>
                          <a:pt x="81" y="350"/>
                        </a:cubicBezTo>
                        <a:cubicBezTo>
                          <a:pt x="81" y="350"/>
                          <a:pt x="81" y="350"/>
                          <a:pt x="81" y="350"/>
                        </a:cubicBezTo>
                        <a:cubicBezTo>
                          <a:pt x="81" y="350"/>
                          <a:pt x="81" y="350"/>
                          <a:pt x="81" y="350"/>
                        </a:cubicBezTo>
                        <a:cubicBezTo>
                          <a:pt x="81" y="350"/>
                          <a:pt x="81" y="350"/>
                          <a:pt x="81" y="350"/>
                        </a:cubicBezTo>
                        <a:cubicBezTo>
                          <a:pt x="81" y="350"/>
                          <a:pt x="81" y="350"/>
                          <a:pt x="81" y="350"/>
                        </a:cubicBezTo>
                        <a:cubicBezTo>
                          <a:pt x="81" y="350"/>
                          <a:pt x="81" y="350"/>
                          <a:pt x="81" y="350"/>
                        </a:cubicBezTo>
                        <a:cubicBezTo>
                          <a:pt x="80" y="350"/>
                          <a:pt x="80" y="350"/>
                          <a:pt x="80" y="350"/>
                        </a:cubicBezTo>
                        <a:cubicBezTo>
                          <a:pt x="80" y="350"/>
                          <a:pt x="80" y="350"/>
                          <a:pt x="80" y="350"/>
                        </a:cubicBezTo>
                        <a:cubicBezTo>
                          <a:pt x="80" y="350"/>
                          <a:pt x="80" y="350"/>
                          <a:pt x="80" y="350"/>
                        </a:cubicBezTo>
                        <a:cubicBezTo>
                          <a:pt x="80" y="350"/>
                          <a:pt x="80" y="350"/>
                          <a:pt x="80" y="350"/>
                        </a:cubicBezTo>
                        <a:cubicBezTo>
                          <a:pt x="80" y="350"/>
                          <a:pt x="80" y="350"/>
                          <a:pt x="80" y="350"/>
                        </a:cubicBezTo>
                        <a:cubicBezTo>
                          <a:pt x="80" y="350"/>
                          <a:pt x="80" y="350"/>
                          <a:pt x="80" y="350"/>
                        </a:cubicBezTo>
                        <a:cubicBezTo>
                          <a:pt x="80" y="350"/>
                          <a:pt x="80" y="350"/>
                          <a:pt x="80" y="350"/>
                        </a:cubicBezTo>
                        <a:cubicBezTo>
                          <a:pt x="80" y="350"/>
                          <a:pt x="80" y="350"/>
                          <a:pt x="80" y="350"/>
                        </a:cubicBezTo>
                        <a:cubicBezTo>
                          <a:pt x="80" y="350"/>
                          <a:pt x="80" y="350"/>
                          <a:pt x="80" y="350"/>
                        </a:cubicBezTo>
                        <a:cubicBezTo>
                          <a:pt x="80" y="350"/>
                          <a:pt x="80" y="350"/>
                          <a:pt x="80" y="350"/>
                        </a:cubicBezTo>
                        <a:cubicBezTo>
                          <a:pt x="80" y="350"/>
                          <a:pt x="80" y="350"/>
                          <a:pt x="80" y="350"/>
                        </a:cubicBezTo>
                        <a:cubicBezTo>
                          <a:pt x="80" y="349"/>
                          <a:pt x="80" y="349"/>
                          <a:pt x="80" y="349"/>
                        </a:cubicBezTo>
                        <a:cubicBezTo>
                          <a:pt x="80" y="349"/>
                          <a:pt x="80" y="349"/>
                          <a:pt x="80" y="349"/>
                        </a:cubicBezTo>
                        <a:cubicBezTo>
                          <a:pt x="80" y="349"/>
                          <a:pt x="80" y="349"/>
                          <a:pt x="80" y="349"/>
                        </a:cubicBezTo>
                        <a:cubicBezTo>
                          <a:pt x="80" y="349"/>
                          <a:pt x="80" y="349"/>
                          <a:pt x="80" y="349"/>
                        </a:cubicBezTo>
                        <a:cubicBezTo>
                          <a:pt x="80" y="349"/>
                          <a:pt x="80" y="349"/>
                          <a:pt x="80" y="349"/>
                        </a:cubicBezTo>
                        <a:cubicBezTo>
                          <a:pt x="80" y="349"/>
                          <a:pt x="80" y="349"/>
                          <a:pt x="80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9" y="349"/>
                          <a:pt x="79" y="349"/>
                          <a:pt x="79" y="349"/>
                        </a:cubicBezTo>
                        <a:cubicBezTo>
                          <a:pt x="78" y="349"/>
                          <a:pt x="78" y="349"/>
                          <a:pt x="78" y="349"/>
                        </a:cubicBezTo>
                        <a:cubicBezTo>
                          <a:pt x="78" y="349"/>
                          <a:pt x="78" y="349"/>
                          <a:pt x="78" y="349"/>
                        </a:cubicBezTo>
                        <a:cubicBezTo>
                          <a:pt x="78" y="349"/>
                          <a:pt x="78" y="349"/>
                          <a:pt x="78" y="349"/>
                        </a:cubicBezTo>
                        <a:cubicBezTo>
                          <a:pt x="78" y="349"/>
                          <a:pt x="78" y="349"/>
                          <a:pt x="78" y="349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9"/>
                          <a:pt x="78" y="349"/>
                          <a:pt x="78" y="349"/>
                        </a:cubicBezTo>
                        <a:cubicBezTo>
                          <a:pt x="78" y="349"/>
                          <a:pt x="78" y="349"/>
                          <a:pt x="78" y="349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7" y="348"/>
                          <a:pt x="77" y="348"/>
                          <a:pt x="77" y="348"/>
                        </a:cubicBezTo>
                        <a:cubicBezTo>
                          <a:pt x="77" y="348"/>
                          <a:pt x="77" y="348"/>
                          <a:pt x="77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7" y="348"/>
                          <a:pt x="77" y="348"/>
                          <a:pt x="77" y="348"/>
                        </a:cubicBezTo>
                        <a:cubicBezTo>
                          <a:pt x="77" y="348"/>
                          <a:pt x="77" y="348"/>
                          <a:pt x="77" y="348"/>
                        </a:cubicBezTo>
                        <a:cubicBezTo>
                          <a:pt x="77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8" y="348"/>
                          <a:pt x="78" y="348"/>
                          <a:pt x="78" y="348"/>
                        </a:cubicBezTo>
                        <a:cubicBezTo>
                          <a:pt x="77" y="348"/>
                          <a:pt x="77" y="348"/>
                          <a:pt x="77" y="348"/>
                        </a:cubicBezTo>
                        <a:cubicBezTo>
                          <a:pt x="77" y="348"/>
                          <a:pt x="77" y="348"/>
                          <a:pt x="77" y="348"/>
                        </a:cubicBezTo>
                        <a:cubicBezTo>
                          <a:pt x="77" y="348"/>
                          <a:pt x="77" y="348"/>
                          <a:pt x="77" y="348"/>
                        </a:cubicBezTo>
                        <a:cubicBezTo>
                          <a:pt x="77" y="348"/>
                          <a:pt x="77" y="348"/>
                          <a:pt x="77" y="348"/>
                        </a:cubicBezTo>
                        <a:cubicBezTo>
                          <a:pt x="77" y="348"/>
                          <a:pt x="77" y="348"/>
                          <a:pt x="77" y="348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6" y="347"/>
                          <a:pt x="76" y="347"/>
                          <a:pt x="76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7"/>
                          <a:pt x="77" y="347"/>
                          <a:pt x="77" y="347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6" y="346"/>
                          <a:pt x="76" y="346"/>
                          <a:pt x="76" y="346"/>
                        </a:cubicBezTo>
                        <a:cubicBezTo>
                          <a:pt x="76" y="346"/>
                          <a:pt x="76" y="346"/>
                          <a:pt x="76" y="346"/>
                        </a:cubicBezTo>
                        <a:cubicBezTo>
                          <a:pt x="76" y="346"/>
                          <a:pt x="76" y="346"/>
                          <a:pt x="76" y="346"/>
                        </a:cubicBezTo>
                        <a:cubicBezTo>
                          <a:pt x="77" y="345"/>
                          <a:pt x="77" y="345"/>
                          <a:pt x="77" y="345"/>
                        </a:cubicBezTo>
                        <a:cubicBezTo>
                          <a:pt x="77" y="345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5"/>
                          <a:pt x="77" y="345"/>
                          <a:pt x="77" y="345"/>
                        </a:cubicBezTo>
                        <a:cubicBezTo>
                          <a:pt x="77" y="345"/>
                          <a:pt x="77" y="345"/>
                          <a:pt x="77" y="345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7" y="346"/>
                          <a:pt x="77" y="346"/>
                          <a:pt x="77" y="346"/>
                        </a:cubicBezTo>
                        <a:cubicBezTo>
                          <a:pt x="78" y="346"/>
                          <a:pt x="78" y="346"/>
                          <a:pt x="78" y="346"/>
                        </a:cubicBezTo>
                        <a:cubicBezTo>
                          <a:pt x="78" y="346"/>
                          <a:pt x="78" y="346"/>
                          <a:pt x="78" y="346"/>
                        </a:cubicBezTo>
                        <a:cubicBezTo>
                          <a:pt x="78" y="346"/>
                          <a:pt x="78" y="346"/>
                          <a:pt x="78" y="346"/>
                        </a:cubicBezTo>
                        <a:cubicBezTo>
                          <a:pt x="78" y="346"/>
                          <a:pt x="78" y="346"/>
                          <a:pt x="78" y="346"/>
                        </a:cubicBezTo>
                        <a:cubicBezTo>
                          <a:pt x="78" y="345"/>
                          <a:pt x="78" y="345"/>
                          <a:pt x="78" y="345"/>
                        </a:cubicBezTo>
                        <a:cubicBezTo>
                          <a:pt x="78" y="345"/>
                          <a:pt x="78" y="345"/>
                          <a:pt x="78" y="345"/>
                        </a:cubicBezTo>
                        <a:cubicBezTo>
                          <a:pt x="78" y="345"/>
                          <a:pt x="78" y="345"/>
                          <a:pt x="78" y="345"/>
                        </a:cubicBezTo>
                        <a:cubicBezTo>
                          <a:pt x="78" y="345"/>
                          <a:pt x="78" y="345"/>
                          <a:pt x="78" y="345"/>
                        </a:cubicBezTo>
                        <a:cubicBezTo>
                          <a:pt x="78" y="345"/>
                          <a:pt x="78" y="345"/>
                          <a:pt x="78" y="345"/>
                        </a:cubicBezTo>
                        <a:cubicBezTo>
                          <a:pt x="78" y="345"/>
                          <a:pt x="78" y="345"/>
                          <a:pt x="78" y="345"/>
                        </a:cubicBezTo>
                        <a:cubicBezTo>
                          <a:pt x="78" y="345"/>
                          <a:pt x="78" y="345"/>
                          <a:pt x="78" y="345"/>
                        </a:cubicBezTo>
                        <a:cubicBezTo>
                          <a:pt x="78" y="344"/>
                          <a:pt x="78" y="344"/>
                          <a:pt x="78" y="344"/>
                        </a:cubicBezTo>
                        <a:cubicBezTo>
                          <a:pt x="78" y="344"/>
                          <a:pt x="78" y="344"/>
                          <a:pt x="78" y="344"/>
                        </a:cubicBezTo>
                        <a:cubicBezTo>
                          <a:pt x="78" y="344"/>
                          <a:pt x="78" y="344"/>
                          <a:pt x="78" y="344"/>
                        </a:cubicBezTo>
                        <a:cubicBezTo>
                          <a:pt x="78" y="344"/>
                          <a:pt x="78" y="344"/>
                          <a:pt x="78" y="344"/>
                        </a:cubicBezTo>
                        <a:cubicBezTo>
                          <a:pt x="78" y="344"/>
                          <a:pt x="78" y="344"/>
                          <a:pt x="78" y="344"/>
                        </a:cubicBezTo>
                        <a:cubicBezTo>
                          <a:pt x="78" y="344"/>
                          <a:pt x="78" y="344"/>
                          <a:pt x="78" y="344"/>
                        </a:cubicBezTo>
                        <a:cubicBezTo>
                          <a:pt x="78" y="344"/>
                          <a:pt x="78" y="344"/>
                          <a:pt x="78" y="344"/>
                        </a:cubicBezTo>
                        <a:cubicBezTo>
                          <a:pt x="78" y="343"/>
                          <a:pt x="78" y="343"/>
                          <a:pt x="78" y="343"/>
                        </a:cubicBezTo>
                        <a:cubicBezTo>
                          <a:pt x="78" y="343"/>
                          <a:pt x="78" y="343"/>
                          <a:pt x="78" y="343"/>
                        </a:cubicBezTo>
                        <a:cubicBezTo>
                          <a:pt x="78" y="343"/>
                          <a:pt x="78" y="343"/>
                          <a:pt x="78" y="343"/>
                        </a:cubicBezTo>
                        <a:cubicBezTo>
                          <a:pt x="77" y="343"/>
                          <a:pt x="77" y="343"/>
                          <a:pt x="77" y="343"/>
                        </a:cubicBezTo>
                        <a:cubicBezTo>
                          <a:pt x="77" y="343"/>
                          <a:pt x="77" y="343"/>
                          <a:pt x="77" y="343"/>
                        </a:cubicBezTo>
                        <a:cubicBezTo>
                          <a:pt x="77" y="343"/>
                          <a:pt x="77" y="343"/>
                          <a:pt x="77" y="343"/>
                        </a:cubicBezTo>
                        <a:cubicBezTo>
                          <a:pt x="77" y="343"/>
                          <a:pt x="77" y="343"/>
                          <a:pt x="77" y="343"/>
                        </a:cubicBezTo>
                        <a:cubicBezTo>
                          <a:pt x="77" y="343"/>
                          <a:pt x="77" y="343"/>
                          <a:pt x="77" y="343"/>
                        </a:cubicBezTo>
                        <a:cubicBezTo>
                          <a:pt x="77" y="343"/>
                          <a:pt x="77" y="343"/>
                          <a:pt x="77" y="343"/>
                        </a:cubicBezTo>
                        <a:cubicBezTo>
                          <a:pt x="78" y="343"/>
                          <a:pt x="78" y="343"/>
                          <a:pt x="78" y="343"/>
                        </a:cubicBezTo>
                        <a:cubicBezTo>
                          <a:pt x="78" y="343"/>
                          <a:pt x="78" y="343"/>
                          <a:pt x="78" y="343"/>
                        </a:cubicBezTo>
                        <a:cubicBezTo>
                          <a:pt x="78" y="343"/>
                          <a:pt x="78" y="343"/>
                          <a:pt x="78" y="343"/>
                        </a:cubicBezTo>
                        <a:cubicBezTo>
                          <a:pt x="78" y="343"/>
                          <a:pt x="78" y="343"/>
                          <a:pt x="78" y="343"/>
                        </a:cubicBezTo>
                        <a:cubicBezTo>
                          <a:pt x="78" y="343"/>
                          <a:pt x="78" y="343"/>
                          <a:pt x="78" y="343"/>
                        </a:cubicBezTo>
                        <a:cubicBezTo>
                          <a:pt x="78" y="343"/>
                          <a:pt x="78" y="343"/>
                          <a:pt x="78" y="343"/>
                        </a:cubicBezTo>
                        <a:cubicBezTo>
                          <a:pt x="78" y="343"/>
                          <a:pt x="78" y="343"/>
                          <a:pt x="78" y="343"/>
                        </a:cubicBezTo>
                        <a:cubicBezTo>
                          <a:pt x="78" y="343"/>
                          <a:pt x="78" y="343"/>
                          <a:pt x="78" y="343"/>
                        </a:cubicBezTo>
                        <a:cubicBezTo>
                          <a:pt x="78" y="343"/>
                          <a:pt x="78" y="343"/>
                          <a:pt x="78" y="343"/>
                        </a:cubicBezTo>
                        <a:cubicBezTo>
                          <a:pt x="78" y="342"/>
                          <a:pt x="78" y="342"/>
                          <a:pt x="78" y="342"/>
                        </a:cubicBezTo>
                        <a:cubicBezTo>
                          <a:pt x="78" y="342"/>
                          <a:pt x="78" y="342"/>
                          <a:pt x="78" y="342"/>
                        </a:cubicBezTo>
                        <a:cubicBezTo>
                          <a:pt x="78" y="342"/>
                          <a:pt x="78" y="342"/>
                          <a:pt x="78" y="342"/>
                        </a:cubicBezTo>
                        <a:cubicBezTo>
                          <a:pt x="78" y="342"/>
                          <a:pt x="78" y="342"/>
                          <a:pt x="78" y="342"/>
                        </a:cubicBezTo>
                        <a:cubicBezTo>
                          <a:pt x="78" y="342"/>
                          <a:pt x="78" y="342"/>
                          <a:pt x="78" y="342"/>
                        </a:cubicBezTo>
                        <a:cubicBezTo>
                          <a:pt x="78" y="342"/>
                          <a:pt x="78" y="342"/>
                          <a:pt x="78" y="342"/>
                        </a:cubicBezTo>
                        <a:cubicBezTo>
                          <a:pt x="78" y="341"/>
                          <a:pt x="78" y="341"/>
                          <a:pt x="78" y="341"/>
                        </a:cubicBezTo>
                        <a:cubicBezTo>
                          <a:pt x="78" y="341"/>
                          <a:pt x="78" y="341"/>
                          <a:pt x="78" y="341"/>
                        </a:cubicBezTo>
                        <a:cubicBezTo>
                          <a:pt x="77" y="341"/>
                          <a:pt x="77" y="341"/>
                          <a:pt x="77" y="341"/>
                        </a:cubicBezTo>
                        <a:cubicBezTo>
                          <a:pt x="77" y="341"/>
                          <a:pt x="77" y="341"/>
                          <a:pt x="77" y="341"/>
                        </a:cubicBezTo>
                        <a:cubicBezTo>
                          <a:pt x="77" y="341"/>
                          <a:pt x="77" y="341"/>
                          <a:pt x="77" y="341"/>
                        </a:cubicBezTo>
                        <a:cubicBezTo>
                          <a:pt x="77" y="341"/>
                          <a:pt x="77" y="341"/>
                          <a:pt x="77" y="341"/>
                        </a:cubicBezTo>
                        <a:cubicBezTo>
                          <a:pt x="77" y="341"/>
                          <a:pt x="77" y="341"/>
                          <a:pt x="77" y="341"/>
                        </a:cubicBezTo>
                        <a:cubicBezTo>
                          <a:pt x="77" y="341"/>
                          <a:pt x="77" y="341"/>
                          <a:pt x="77" y="341"/>
                        </a:cubicBezTo>
                        <a:cubicBezTo>
                          <a:pt x="77" y="341"/>
                          <a:pt x="77" y="341"/>
                          <a:pt x="77" y="341"/>
                        </a:cubicBezTo>
                        <a:cubicBezTo>
                          <a:pt x="77" y="341"/>
                          <a:pt x="77" y="341"/>
                          <a:pt x="77" y="341"/>
                        </a:cubicBezTo>
                        <a:cubicBezTo>
                          <a:pt x="77" y="341"/>
                          <a:pt x="77" y="341"/>
                          <a:pt x="77" y="341"/>
                        </a:cubicBezTo>
                        <a:cubicBezTo>
                          <a:pt x="77" y="341"/>
                          <a:pt x="77" y="341"/>
                          <a:pt x="77" y="341"/>
                        </a:cubicBezTo>
                        <a:cubicBezTo>
                          <a:pt x="77" y="340"/>
                          <a:pt x="77" y="340"/>
                          <a:pt x="77" y="340"/>
                        </a:cubicBezTo>
                        <a:cubicBezTo>
                          <a:pt x="77" y="340"/>
                          <a:pt x="77" y="340"/>
                          <a:pt x="77" y="340"/>
                        </a:cubicBezTo>
                        <a:cubicBezTo>
                          <a:pt x="77" y="340"/>
                          <a:pt x="77" y="340"/>
                          <a:pt x="77" y="340"/>
                        </a:cubicBezTo>
                        <a:cubicBezTo>
                          <a:pt x="77" y="340"/>
                          <a:pt x="77" y="340"/>
                          <a:pt x="77" y="340"/>
                        </a:cubicBezTo>
                        <a:cubicBezTo>
                          <a:pt x="77" y="340"/>
                          <a:pt x="77" y="340"/>
                          <a:pt x="77" y="340"/>
                        </a:cubicBezTo>
                        <a:cubicBezTo>
                          <a:pt x="77" y="340"/>
                          <a:pt x="77" y="340"/>
                          <a:pt x="77" y="340"/>
                        </a:cubicBezTo>
                        <a:cubicBezTo>
                          <a:pt x="77" y="340"/>
                          <a:pt x="77" y="340"/>
                          <a:pt x="77" y="340"/>
                        </a:cubicBezTo>
                        <a:cubicBezTo>
                          <a:pt x="77" y="340"/>
                          <a:pt x="77" y="340"/>
                          <a:pt x="77" y="340"/>
                        </a:cubicBezTo>
                        <a:cubicBezTo>
                          <a:pt x="77" y="340"/>
                          <a:pt x="77" y="340"/>
                          <a:pt x="77" y="340"/>
                        </a:cubicBezTo>
                        <a:cubicBezTo>
                          <a:pt x="77" y="340"/>
                          <a:pt x="77" y="340"/>
                          <a:pt x="77" y="340"/>
                        </a:cubicBezTo>
                        <a:cubicBezTo>
                          <a:pt x="77" y="340"/>
                          <a:pt x="77" y="340"/>
                          <a:pt x="77" y="340"/>
                        </a:cubicBezTo>
                        <a:cubicBezTo>
                          <a:pt x="77" y="340"/>
                          <a:pt x="77" y="340"/>
                          <a:pt x="77" y="340"/>
                        </a:cubicBezTo>
                        <a:cubicBezTo>
                          <a:pt x="78" y="340"/>
                          <a:pt x="78" y="340"/>
                          <a:pt x="78" y="340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9"/>
                          <a:pt x="78" y="339"/>
                          <a:pt x="78" y="339"/>
                        </a:cubicBezTo>
                        <a:cubicBezTo>
                          <a:pt x="78" y="338"/>
                          <a:pt x="78" y="338"/>
                          <a:pt x="78" y="338"/>
                        </a:cubicBezTo>
                        <a:cubicBezTo>
                          <a:pt x="78" y="338"/>
                          <a:pt x="78" y="338"/>
                          <a:pt x="78" y="338"/>
                        </a:cubicBezTo>
                        <a:cubicBezTo>
                          <a:pt x="78" y="338"/>
                          <a:pt x="78" y="338"/>
                          <a:pt x="78" y="338"/>
                        </a:cubicBezTo>
                        <a:cubicBezTo>
                          <a:pt x="78" y="338"/>
                          <a:pt x="78" y="338"/>
                          <a:pt x="78" y="338"/>
                        </a:cubicBezTo>
                        <a:cubicBezTo>
                          <a:pt x="78" y="338"/>
                          <a:pt x="78" y="338"/>
                          <a:pt x="78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8" y="338"/>
                          <a:pt x="78" y="338"/>
                          <a:pt x="78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8" y="338"/>
                          <a:pt x="78" y="338"/>
                          <a:pt x="78" y="338"/>
                        </a:cubicBezTo>
                        <a:cubicBezTo>
                          <a:pt x="78" y="338"/>
                          <a:pt x="78" y="338"/>
                          <a:pt x="78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7" y="338"/>
                          <a:pt x="77" y="338"/>
                          <a:pt x="77" y="338"/>
                        </a:cubicBezTo>
                        <a:cubicBezTo>
                          <a:pt x="77" y="337"/>
                          <a:pt x="77" y="337"/>
                          <a:pt x="77" y="337"/>
                        </a:cubicBezTo>
                        <a:cubicBezTo>
                          <a:pt x="77" y="337"/>
                          <a:pt x="77" y="337"/>
                          <a:pt x="77" y="337"/>
                        </a:cubicBezTo>
                        <a:cubicBezTo>
                          <a:pt x="77" y="337"/>
                          <a:pt x="77" y="337"/>
                          <a:pt x="77" y="337"/>
                        </a:cubicBezTo>
                        <a:cubicBezTo>
                          <a:pt x="77" y="337"/>
                          <a:pt x="77" y="337"/>
                          <a:pt x="77" y="337"/>
                        </a:cubicBezTo>
                        <a:cubicBezTo>
                          <a:pt x="77" y="337"/>
                          <a:pt x="77" y="337"/>
                          <a:pt x="77" y="337"/>
                        </a:cubicBezTo>
                        <a:cubicBezTo>
                          <a:pt x="77" y="337"/>
                          <a:pt x="77" y="337"/>
                          <a:pt x="77" y="337"/>
                        </a:cubicBezTo>
                        <a:cubicBezTo>
                          <a:pt x="77" y="337"/>
                          <a:pt x="77" y="337"/>
                          <a:pt x="77" y="337"/>
                        </a:cubicBezTo>
                        <a:cubicBezTo>
                          <a:pt x="77" y="337"/>
                          <a:pt x="77" y="337"/>
                          <a:pt x="77" y="337"/>
                        </a:cubicBezTo>
                        <a:cubicBezTo>
                          <a:pt x="77" y="336"/>
                          <a:pt x="77" y="336"/>
                          <a:pt x="77" y="336"/>
                        </a:cubicBezTo>
                        <a:cubicBezTo>
                          <a:pt x="77" y="336"/>
                          <a:pt x="77" y="336"/>
                          <a:pt x="77" y="336"/>
                        </a:cubicBezTo>
                        <a:cubicBezTo>
                          <a:pt x="77" y="337"/>
                          <a:pt x="77" y="337"/>
                          <a:pt x="77" y="337"/>
                        </a:cubicBezTo>
                        <a:cubicBezTo>
                          <a:pt x="76" y="337"/>
                          <a:pt x="76" y="337"/>
                          <a:pt x="76" y="337"/>
                        </a:cubicBezTo>
                        <a:cubicBezTo>
                          <a:pt x="76" y="337"/>
                          <a:pt x="76" y="337"/>
                          <a:pt x="76" y="337"/>
                        </a:cubicBezTo>
                        <a:cubicBezTo>
                          <a:pt x="76" y="337"/>
                          <a:pt x="76" y="337"/>
                          <a:pt x="76" y="337"/>
                        </a:cubicBezTo>
                        <a:cubicBezTo>
                          <a:pt x="76" y="337"/>
                          <a:pt x="76" y="337"/>
                          <a:pt x="76" y="337"/>
                        </a:cubicBezTo>
                        <a:cubicBezTo>
                          <a:pt x="76" y="337"/>
                          <a:pt x="76" y="337"/>
                          <a:pt x="76" y="337"/>
                        </a:cubicBezTo>
                        <a:cubicBezTo>
                          <a:pt x="76" y="337"/>
                          <a:pt x="76" y="337"/>
                          <a:pt x="76" y="337"/>
                        </a:cubicBezTo>
                        <a:cubicBezTo>
                          <a:pt x="76" y="337"/>
                          <a:pt x="76" y="337"/>
                          <a:pt x="76" y="337"/>
                        </a:cubicBezTo>
                        <a:cubicBezTo>
                          <a:pt x="76" y="337"/>
                          <a:pt x="76" y="337"/>
                          <a:pt x="76" y="337"/>
                        </a:cubicBezTo>
                        <a:cubicBezTo>
                          <a:pt x="76" y="336"/>
                          <a:pt x="76" y="336"/>
                          <a:pt x="76" y="336"/>
                        </a:cubicBezTo>
                        <a:cubicBezTo>
                          <a:pt x="76" y="336"/>
                          <a:pt x="76" y="336"/>
                          <a:pt x="76" y="336"/>
                        </a:cubicBezTo>
                        <a:cubicBezTo>
                          <a:pt x="76" y="336"/>
                          <a:pt x="76" y="336"/>
                          <a:pt x="76" y="336"/>
                        </a:cubicBezTo>
                        <a:cubicBezTo>
                          <a:pt x="76" y="336"/>
                          <a:pt x="76" y="336"/>
                          <a:pt x="76" y="336"/>
                        </a:cubicBezTo>
                        <a:cubicBezTo>
                          <a:pt x="76" y="336"/>
                          <a:pt x="76" y="336"/>
                          <a:pt x="76" y="336"/>
                        </a:cubicBezTo>
                        <a:cubicBezTo>
                          <a:pt x="76" y="336"/>
                          <a:pt x="76" y="336"/>
                          <a:pt x="76" y="336"/>
                        </a:cubicBezTo>
                        <a:cubicBezTo>
                          <a:pt x="76" y="336"/>
                          <a:pt x="76" y="336"/>
                          <a:pt x="76" y="336"/>
                        </a:cubicBezTo>
                        <a:cubicBezTo>
                          <a:pt x="76" y="336"/>
                          <a:pt x="76" y="336"/>
                          <a:pt x="76" y="336"/>
                        </a:cubicBezTo>
                        <a:cubicBezTo>
                          <a:pt x="76" y="336"/>
                          <a:pt x="76" y="336"/>
                          <a:pt x="76" y="336"/>
                        </a:cubicBezTo>
                        <a:cubicBezTo>
                          <a:pt x="76" y="336"/>
                          <a:pt x="76" y="336"/>
                          <a:pt x="76" y="336"/>
                        </a:cubicBezTo>
                        <a:cubicBezTo>
                          <a:pt x="76" y="336"/>
                          <a:pt x="76" y="336"/>
                          <a:pt x="76" y="336"/>
                        </a:cubicBezTo>
                        <a:cubicBezTo>
                          <a:pt x="76" y="336"/>
                          <a:pt x="76" y="336"/>
                          <a:pt x="76" y="336"/>
                        </a:cubicBezTo>
                        <a:cubicBezTo>
                          <a:pt x="76" y="335"/>
                          <a:pt x="76" y="335"/>
                          <a:pt x="76" y="335"/>
                        </a:cubicBezTo>
                        <a:cubicBezTo>
                          <a:pt x="76" y="335"/>
                          <a:pt x="76" y="335"/>
                          <a:pt x="76" y="335"/>
                        </a:cubicBezTo>
                        <a:cubicBezTo>
                          <a:pt x="76" y="335"/>
                          <a:pt x="76" y="335"/>
                          <a:pt x="76" y="335"/>
                        </a:cubicBezTo>
                        <a:cubicBezTo>
                          <a:pt x="76" y="335"/>
                          <a:pt x="76" y="335"/>
                          <a:pt x="76" y="335"/>
                        </a:cubicBezTo>
                        <a:cubicBezTo>
                          <a:pt x="76" y="335"/>
                          <a:pt x="76" y="335"/>
                          <a:pt x="76" y="335"/>
                        </a:cubicBezTo>
                        <a:cubicBezTo>
                          <a:pt x="76" y="335"/>
                          <a:pt x="76" y="335"/>
                          <a:pt x="76" y="335"/>
                        </a:cubicBezTo>
                        <a:cubicBezTo>
                          <a:pt x="76" y="335"/>
                          <a:pt x="76" y="335"/>
                          <a:pt x="76" y="335"/>
                        </a:cubicBezTo>
                        <a:cubicBezTo>
                          <a:pt x="76" y="335"/>
                          <a:pt x="76" y="335"/>
                          <a:pt x="76" y="335"/>
                        </a:cubicBezTo>
                        <a:cubicBezTo>
                          <a:pt x="76" y="335"/>
                          <a:pt x="76" y="335"/>
                          <a:pt x="76" y="335"/>
                        </a:cubicBezTo>
                        <a:cubicBezTo>
                          <a:pt x="76" y="335"/>
                          <a:pt x="76" y="335"/>
                          <a:pt x="76" y="335"/>
                        </a:cubicBezTo>
                        <a:cubicBezTo>
                          <a:pt x="76" y="335"/>
                          <a:pt x="76" y="335"/>
                          <a:pt x="76" y="335"/>
                        </a:cubicBezTo>
                        <a:cubicBezTo>
                          <a:pt x="76" y="335"/>
                          <a:pt x="76" y="335"/>
                          <a:pt x="76" y="335"/>
                        </a:cubicBezTo>
                        <a:cubicBezTo>
                          <a:pt x="76" y="334"/>
                          <a:pt x="76" y="334"/>
                          <a:pt x="76" y="334"/>
                        </a:cubicBezTo>
                        <a:cubicBezTo>
                          <a:pt x="76" y="334"/>
                          <a:pt x="76" y="334"/>
                          <a:pt x="76" y="334"/>
                        </a:cubicBezTo>
                        <a:cubicBezTo>
                          <a:pt x="76" y="334"/>
                          <a:pt x="76" y="334"/>
                          <a:pt x="76" y="334"/>
                        </a:cubicBezTo>
                        <a:cubicBezTo>
                          <a:pt x="76" y="334"/>
                          <a:pt x="76" y="334"/>
                          <a:pt x="76" y="334"/>
                        </a:cubicBezTo>
                        <a:cubicBezTo>
                          <a:pt x="76" y="334"/>
                          <a:pt x="76" y="334"/>
                          <a:pt x="76" y="334"/>
                        </a:cubicBezTo>
                        <a:cubicBezTo>
                          <a:pt x="76" y="334"/>
                          <a:pt x="76" y="334"/>
                          <a:pt x="76" y="334"/>
                        </a:cubicBezTo>
                        <a:cubicBezTo>
                          <a:pt x="76" y="334"/>
                          <a:pt x="76" y="334"/>
                          <a:pt x="76" y="334"/>
                        </a:cubicBezTo>
                        <a:cubicBezTo>
                          <a:pt x="75" y="334"/>
                          <a:pt x="75" y="334"/>
                          <a:pt x="75" y="334"/>
                        </a:cubicBezTo>
                        <a:cubicBezTo>
                          <a:pt x="75" y="334"/>
                          <a:pt x="75" y="334"/>
                          <a:pt x="75" y="334"/>
                        </a:cubicBezTo>
                        <a:cubicBezTo>
                          <a:pt x="75" y="334"/>
                          <a:pt x="75" y="334"/>
                          <a:pt x="75" y="334"/>
                        </a:cubicBezTo>
                        <a:cubicBezTo>
                          <a:pt x="75" y="334"/>
                          <a:pt x="75" y="334"/>
                          <a:pt x="75" y="334"/>
                        </a:cubicBezTo>
                        <a:cubicBezTo>
                          <a:pt x="75" y="334"/>
                          <a:pt x="75" y="334"/>
                          <a:pt x="75" y="334"/>
                        </a:cubicBezTo>
                        <a:cubicBezTo>
                          <a:pt x="75" y="333"/>
                          <a:pt x="75" y="333"/>
                          <a:pt x="75" y="333"/>
                        </a:cubicBezTo>
                        <a:cubicBezTo>
                          <a:pt x="75" y="333"/>
                          <a:pt x="75" y="333"/>
                          <a:pt x="75" y="333"/>
                        </a:cubicBezTo>
                        <a:cubicBezTo>
                          <a:pt x="75" y="333"/>
                          <a:pt x="75" y="333"/>
                          <a:pt x="75" y="333"/>
                        </a:cubicBezTo>
                        <a:cubicBezTo>
                          <a:pt x="75" y="333"/>
                          <a:pt x="75" y="333"/>
                          <a:pt x="75" y="333"/>
                        </a:cubicBezTo>
                        <a:cubicBezTo>
                          <a:pt x="75" y="333"/>
                          <a:pt x="75" y="333"/>
                          <a:pt x="75" y="333"/>
                        </a:cubicBezTo>
                        <a:cubicBezTo>
                          <a:pt x="75" y="333"/>
                          <a:pt x="75" y="333"/>
                          <a:pt x="75" y="333"/>
                        </a:cubicBezTo>
                        <a:cubicBezTo>
                          <a:pt x="75" y="333"/>
                          <a:pt x="75" y="333"/>
                          <a:pt x="75" y="333"/>
                        </a:cubicBezTo>
                        <a:cubicBezTo>
                          <a:pt x="75" y="333"/>
                          <a:pt x="75" y="333"/>
                          <a:pt x="75" y="333"/>
                        </a:cubicBezTo>
                        <a:cubicBezTo>
                          <a:pt x="75" y="333"/>
                          <a:pt x="75" y="333"/>
                          <a:pt x="75" y="333"/>
                        </a:cubicBezTo>
                        <a:cubicBezTo>
                          <a:pt x="75" y="333"/>
                          <a:pt x="75" y="333"/>
                          <a:pt x="75" y="333"/>
                        </a:cubicBezTo>
                        <a:cubicBezTo>
                          <a:pt x="75" y="333"/>
                          <a:pt x="75" y="333"/>
                          <a:pt x="75" y="333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4" y="332"/>
                          <a:pt x="74" y="332"/>
                          <a:pt x="74" y="332"/>
                        </a:cubicBezTo>
                        <a:cubicBezTo>
                          <a:pt x="74" y="332"/>
                          <a:pt x="74" y="332"/>
                          <a:pt x="74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2"/>
                          <a:pt x="75" y="332"/>
                          <a:pt x="75" y="332"/>
                        </a:cubicBezTo>
                        <a:cubicBezTo>
                          <a:pt x="75" y="331"/>
                          <a:pt x="75" y="331"/>
                          <a:pt x="75" y="331"/>
                        </a:cubicBezTo>
                        <a:cubicBezTo>
                          <a:pt x="75" y="331"/>
                          <a:pt x="75" y="331"/>
                          <a:pt x="75" y="331"/>
                        </a:cubicBezTo>
                        <a:cubicBezTo>
                          <a:pt x="75" y="331"/>
                          <a:pt x="75" y="331"/>
                          <a:pt x="75" y="331"/>
                        </a:cubicBezTo>
                        <a:cubicBezTo>
                          <a:pt x="75" y="331"/>
                          <a:pt x="75" y="331"/>
                          <a:pt x="75" y="331"/>
                        </a:cubicBezTo>
                        <a:cubicBezTo>
                          <a:pt x="75" y="331"/>
                          <a:pt x="75" y="331"/>
                          <a:pt x="75" y="331"/>
                        </a:cubicBezTo>
                        <a:cubicBezTo>
                          <a:pt x="75" y="331"/>
                          <a:pt x="75" y="331"/>
                          <a:pt x="75" y="331"/>
                        </a:cubicBezTo>
                        <a:cubicBezTo>
                          <a:pt x="75" y="331"/>
                          <a:pt x="75" y="331"/>
                          <a:pt x="75" y="331"/>
                        </a:cubicBezTo>
                        <a:cubicBezTo>
                          <a:pt x="75" y="331"/>
                          <a:pt x="75" y="331"/>
                          <a:pt x="75" y="331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5" y="330"/>
                          <a:pt x="75" y="330"/>
                          <a:pt x="75" y="330"/>
                        </a:cubicBezTo>
                        <a:cubicBezTo>
                          <a:pt x="76" y="330"/>
                          <a:pt x="76" y="330"/>
                          <a:pt x="76" y="330"/>
                        </a:cubicBezTo>
                        <a:cubicBezTo>
                          <a:pt x="76" y="330"/>
                          <a:pt x="76" y="330"/>
                          <a:pt x="76" y="330"/>
                        </a:cubicBezTo>
                        <a:cubicBezTo>
                          <a:pt x="76" y="330"/>
                          <a:pt x="76" y="330"/>
                          <a:pt x="76" y="330"/>
                        </a:cubicBezTo>
                        <a:cubicBezTo>
                          <a:pt x="76" y="330"/>
                          <a:pt x="76" y="330"/>
                          <a:pt x="76" y="330"/>
                        </a:cubicBezTo>
                        <a:cubicBezTo>
                          <a:pt x="76" y="330"/>
                          <a:pt x="76" y="330"/>
                          <a:pt x="76" y="330"/>
                        </a:cubicBezTo>
                        <a:cubicBezTo>
                          <a:pt x="76" y="330"/>
                          <a:pt x="76" y="330"/>
                          <a:pt x="76" y="330"/>
                        </a:cubicBezTo>
                        <a:cubicBezTo>
                          <a:pt x="76" y="329"/>
                          <a:pt x="76" y="329"/>
                          <a:pt x="76" y="329"/>
                        </a:cubicBezTo>
                        <a:cubicBezTo>
                          <a:pt x="76" y="329"/>
                          <a:pt x="76" y="329"/>
                          <a:pt x="76" y="329"/>
                        </a:cubicBezTo>
                        <a:cubicBezTo>
                          <a:pt x="76" y="329"/>
                          <a:pt x="76" y="329"/>
                          <a:pt x="76" y="329"/>
                        </a:cubicBezTo>
                        <a:cubicBezTo>
                          <a:pt x="76" y="329"/>
                          <a:pt x="76" y="329"/>
                          <a:pt x="76" y="329"/>
                        </a:cubicBezTo>
                        <a:cubicBezTo>
                          <a:pt x="76" y="329"/>
                          <a:pt x="76" y="329"/>
                          <a:pt x="76" y="329"/>
                        </a:cubicBezTo>
                        <a:cubicBezTo>
                          <a:pt x="76" y="329"/>
                          <a:pt x="76" y="329"/>
                          <a:pt x="76" y="329"/>
                        </a:cubicBezTo>
                        <a:cubicBezTo>
                          <a:pt x="76" y="329"/>
                          <a:pt x="76" y="329"/>
                          <a:pt x="76" y="329"/>
                        </a:cubicBezTo>
                        <a:cubicBezTo>
                          <a:pt x="76" y="329"/>
                          <a:pt x="76" y="329"/>
                          <a:pt x="76" y="329"/>
                        </a:cubicBezTo>
                        <a:cubicBezTo>
                          <a:pt x="76" y="329"/>
                          <a:pt x="76" y="329"/>
                          <a:pt x="76" y="329"/>
                        </a:cubicBezTo>
                        <a:cubicBezTo>
                          <a:pt x="76" y="328"/>
                          <a:pt x="76" y="328"/>
                          <a:pt x="76" y="328"/>
                        </a:cubicBezTo>
                        <a:cubicBezTo>
                          <a:pt x="76" y="328"/>
                          <a:pt x="76" y="328"/>
                          <a:pt x="76" y="328"/>
                        </a:cubicBezTo>
                        <a:cubicBezTo>
                          <a:pt x="76" y="328"/>
                          <a:pt x="76" y="328"/>
                          <a:pt x="76" y="328"/>
                        </a:cubicBezTo>
                        <a:cubicBezTo>
                          <a:pt x="76" y="328"/>
                          <a:pt x="76" y="328"/>
                          <a:pt x="76" y="328"/>
                        </a:cubicBezTo>
                        <a:cubicBezTo>
                          <a:pt x="76" y="328"/>
                          <a:pt x="76" y="328"/>
                          <a:pt x="76" y="328"/>
                        </a:cubicBezTo>
                        <a:cubicBezTo>
                          <a:pt x="76" y="328"/>
                          <a:pt x="76" y="328"/>
                          <a:pt x="76" y="328"/>
                        </a:cubicBezTo>
                        <a:cubicBezTo>
                          <a:pt x="76" y="328"/>
                          <a:pt x="76" y="328"/>
                          <a:pt x="76" y="328"/>
                        </a:cubicBezTo>
                        <a:cubicBezTo>
                          <a:pt x="76" y="328"/>
                          <a:pt x="76" y="328"/>
                          <a:pt x="76" y="328"/>
                        </a:cubicBezTo>
                        <a:cubicBezTo>
                          <a:pt x="76" y="328"/>
                          <a:pt x="76" y="328"/>
                          <a:pt x="76" y="328"/>
                        </a:cubicBezTo>
                        <a:cubicBezTo>
                          <a:pt x="76" y="328"/>
                          <a:pt x="76" y="328"/>
                          <a:pt x="76" y="328"/>
                        </a:cubicBezTo>
                        <a:cubicBezTo>
                          <a:pt x="76" y="328"/>
                          <a:pt x="76" y="328"/>
                          <a:pt x="76" y="328"/>
                        </a:cubicBezTo>
                        <a:cubicBezTo>
                          <a:pt x="76" y="327"/>
                          <a:pt x="76" y="327"/>
                          <a:pt x="76" y="327"/>
                        </a:cubicBezTo>
                        <a:cubicBezTo>
                          <a:pt x="76" y="327"/>
                          <a:pt x="76" y="327"/>
                          <a:pt x="76" y="327"/>
                        </a:cubicBezTo>
                        <a:cubicBezTo>
                          <a:pt x="76" y="327"/>
                          <a:pt x="76" y="327"/>
                          <a:pt x="76" y="327"/>
                        </a:cubicBezTo>
                        <a:cubicBezTo>
                          <a:pt x="76" y="327"/>
                          <a:pt x="76" y="327"/>
                          <a:pt x="76" y="327"/>
                        </a:cubicBezTo>
                        <a:cubicBezTo>
                          <a:pt x="76" y="327"/>
                          <a:pt x="76" y="327"/>
                          <a:pt x="76" y="327"/>
                        </a:cubicBezTo>
                        <a:cubicBezTo>
                          <a:pt x="76" y="327"/>
                          <a:pt x="76" y="327"/>
                          <a:pt x="76" y="327"/>
                        </a:cubicBezTo>
                        <a:cubicBezTo>
                          <a:pt x="76" y="327"/>
                          <a:pt x="76" y="327"/>
                          <a:pt x="76" y="327"/>
                        </a:cubicBezTo>
                        <a:cubicBezTo>
                          <a:pt x="76" y="327"/>
                          <a:pt x="76" y="327"/>
                          <a:pt x="76" y="327"/>
                        </a:cubicBezTo>
                        <a:cubicBezTo>
                          <a:pt x="76" y="327"/>
                          <a:pt x="76" y="327"/>
                          <a:pt x="76" y="327"/>
                        </a:cubicBezTo>
                        <a:cubicBezTo>
                          <a:pt x="76" y="327"/>
                          <a:pt x="76" y="327"/>
                          <a:pt x="76" y="327"/>
                        </a:cubicBezTo>
                        <a:cubicBezTo>
                          <a:pt x="76" y="327"/>
                          <a:pt x="76" y="327"/>
                          <a:pt x="76" y="327"/>
                        </a:cubicBezTo>
                        <a:cubicBezTo>
                          <a:pt x="76" y="327"/>
                          <a:pt x="76" y="327"/>
                          <a:pt x="76" y="327"/>
                        </a:cubicBezTo>
                        <a:cubicBezTo>
                          <a:pt x="76" y="327"/>
                          <a:pt x="76" y="327"/>
                          <a:pt x="76" y="327"/>
                        </a:cubicBezTo>
                        <a:cubicBezTo>
                          <a:pt x="76" y="327"/>
                          <a:pt x="76" y="327"/>
                          <a:pt x="76" y="327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6" y="326"/>
                          <a:pt x="76" y="326"/>
                          <a:pt x="76" y="326"/>
                        </a:cubicBezTo>
                        <a:cubicBezTo>
                          <a:pt x="77" y="326"/>
                          <a:pt x="77" y="326"/>
                          <a:pt x="77" y="326"/>
                        </a:cubicBezTo>
                        <a:cubicBezTo>
                          <a:pt x="77" y="326"/>
                          <a:pt x="77" y="326"/>
                          <a:pt x="77" y="326"/>
                        </a:cubicBezTo>
                        <a:cubicBezTo>
                          <a:pt x="77" y="326"/>
                          <a:pt x="77" y="326"/>
                          <a:pt x="77" y="326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6" y="325"/>
                          <a:pt x="76" y="325"/>
                          <a:pt x="76" y="325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7" y="325"/>
                          <a:pt x="77" y="325"/>
                          <a:pt x="77" y="325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7" y="324"/>
                          <a:pt x="77" y="324"/>
                          <a:pt x="77" y="324"/>
                        </a:cubicBezTo>
                        <a:cubicBezTo>
                          <a:pt x="78" y="324"/>
                          <a:pt x="78" y="324"/>
                          <a:pt x="78" y="324"/>
                        </a:cubicBezTo>
                        <a:cubicBezTo>
                          <a:pt x="78" y="324"/>
                          <a:pt x="78" y="324"/>
                          <a:pt x="78" y="324"/>
                        </a:cubicBezTo>
                        <a:cubicBezTo>
                          <a:pt x="78" y="323"/>
                          <a:pt x="78" y="323"/>
                          <a:pt x="78" y="323"/>
                        </a:cubicBezTo>
                        <a:cubicBezTo>
                          <a:pt x="78" y="323"/>
                          <a:pt x="78" y="323"/>
                          <a:pt x="78" y="323"/>
                        </a:cubicBezTo>
                        <a:cubicBezTo>
                          <a:pt x="78" y="323"/>
                          <a:pt x="78" y="323"/>
                          <a:pt x="78" y="323"/>
                        </a:cubicBezTo>
                        <a:cubicBezTo>
                          <a:pt x="78" y="323"/>
                          <a:pt x="78" y="323"/>
                          <a:pt x="78" y="323"/>
                        </a:cubicBezTo>
                        <a:cubicBezTo>
                          <a:pt x="78" y="323"/>
                          <a:pt x="78" y="323"/>
                          <a:pt x="78" y="323"/>
                        </a:cubicBezTo>
                        <a:cubicBezTo>
                          <a:pt x="78" y="323"/>
                          <a:pt x="78" y="323"/>
                          <a:pt x="78" y="323"/>
                        </a:cubicBezTo>
                        <a:cubicBezTo>
                          <a:pt x="78" y="323"/>
                          <a:pt x="78" y="323"/>
                          <a:pt x="78" y="323"/>
                        </a:cubicBezTo>
                        <a:cubicBezTo>
                          <a:pt x="78" y="323"/>
                          <a:pt x="78" y="323"/>
                          <a:pt x="78" y="323"/>
                        </a:cubicBezTo>
                        <a:cubicBezTo>
                          <a:pt x="78" y="323"/>
                          <a:pt x="78" y="323"/>
                          <a:pt x="78" y="323"/>
                        </a:cubicBezTo>
                        <a:cubicBezTo>
                          <a:pt x="78" y="323"/>
                          <a:pt x="78" y="323"/>
                          <a:pt x="78" y="323"/>
                        </a:cubicBezTo>
                        <a:cubicBezTo>
                          <a:pt x="78" y="323"/>
                          <a:pt x="78" y="323"/>
                          <a:pt x="78" y="323"/>
                        </a:cubicBezTo>
                        <a:cubicBezTo>
                          <a:pt x="78" y="323"/>
                          <a:pt x="78" y="323"/>
                          <a:pt x="78" y="323"/>
                        </a:cubicBezTo>
                        <a:cubicBezTo>
                          <a:pt x="78" y="323"/>
                          <a:pt x="78" y="323"/>
                          <a:pt x="78" y="323"/>
                        </a:cubicBezTo>
                        <a:cubicBezTo>
                          <a:pt x="78" y="322"/>
                          <a:pt x="78" y="322"/>
                          <a:pt x="78" y="322"/>
                        </a:cubicBezTo>
                        <a:cubicBezTo>
                          <a:pt x="78" y="322"/>
                          <a:pt x="78" y="322"/>
                          <a:pt x="78" y="322"/>
                        </a:cubicBezTo>
                        <a:cubicBezTo>
                          <a:pt x="77" y="322"/>
                          <a:pt x="77" y="322"/>
                          <a:pt x="77" y="322"/>
                        </a:cubicBezTo>
                        <a:cubicBezTo>
                          <a:pt x="77" y="322"/>
                          <a:pt x="77" y="322"/>
                          <a:pt x="77" y="322"/>
                        </a:cubicBezTo>
                        <a:cubicBezTo>
                          <a:pt x="78" y="322"/>
                          <a:pt x="78" y="322"/>
                          <a:pt x="78" y="322"/>
                        </a:cubicBezTo>
                        <a:cubicBezTo>
                          <a:pt x="78" y="322"/>
                          <a:pt x="78" y="322"/>
                          <a:pt x="78" y="322"/>
                        </a:cubicBezTo>
                        <a:cubicBezTo>
                          <a:pt x="78" y="322"/>
                          <a:pt x="78" y="322"/>
                          <a:pt x="78" y="322"/>
                        </a:cubicBezTo>
                        <a:cubicBezTo>
                          <a:pt x="78" y="322"/>
                          <a:pt x="78" y="322"/>
                          <a:pt x="78" y="322"/>
                        </a:cubicBezTo>
                        <a:cubicBezTo>
                          <a:pt x="78" y="322"/>
                          <a:pt x="78" y="322"/>
                          <a:pt x="78" y="322"/>
                        </a:cubicBezTo>
                        <a:cubicBezTo>
                          <a:pt x="78" y="322"/>
                          <a:pt x="78" y="322"/>
                          <a:pt x="78" y="322"/>
                        </a:cubicBezTo>
                        <a:cubicBezTo>
                          <a:pt x="78" y="322"/>
                          <a:pt x="78" y="322"/>
                          <a:pt x="78" y="322"/>
                        </a:cubicBezTo>
                        <a:cubicBezTo>
                          <a:pt x="78" y="322"/>
                          <a:pt x="78" y="322"/>
                          <a:pt x="78" y="322"/>
                        </a:cubicBezTo>
                        <a:cubicBezTo>
                          <a:pt x="78" y="322"/>
                          <a:pt x="78" y="322"/>
                          <a:pt x="78" y="322"/>
                        </a:cubicBezTo>
                        <a:cubicBezTo>
                          <a:pt x="78" y="322"/>
                          <a:pt x="78" y="322"/>
                          <a:pt x="78" y="322"/>
                        </a:cubicBezTo>
                        <a:cubicBezTo>
                          <a:pt x="78" y="322"/>
                          <a:pt x="78" y="322"/>
                          <a:pt x="78" y="322"/>
                        </a:cubicBezTo>
                        <a:cubicBezTo>
                          <a:pt x="78" y="321"/>
                          <a:pt x="78" y="321"/>
                          <a:pt x="78" y="321"/>
                        </a:cubicBezTo>
                        <a:cubicBezTo>
                          <a:pt x="78" y="321"/>
                          <a:pt x="78" y="321"/>
                          <a:pt x="78" y="321"/>
                        </a:cubicBezTo>
                        <a:cubicBezTo>
                          <a:pt x="78" y="321"/>
                          <a:pt x="78" y="321"/>
                          <a:pt x="78" y="321"/>
                        </a:cubicBezTo>
                        <a:cubicBezTo>
                          <a:pt x="78" y="321"/>
                          <a:pt x="78" y="321"/>
                          <a:pt x="78" y="321"/>
                        </a:cubicBezTo>
                        <a:cubicBezTo>
                          <a:pt x="78" y="321"/>
                          <a:pt x="78" y="321"/>
                          <a:pt x="78" y="321"/>
                        </a:cubicBezTo>
                        <a:cubicBezTo>
                          <a:pt x="78" y="321"/>
                          <a:pt x="78" y="321"/>
                          <a:pt x="78" y="321"/>
                        </a:cubicBezTo>
                        <a:cubicBezTo>
                          <a:pt x="78" y="321"/>
                          <a:pt x="78" y="321"/>
                          <a:pt x="78" y="321"/>
                        </a:cubicBezTo>
                        <a:cubicBezTo>
                          <a:pt x="78" y="321"/>
                          <a:pt x="78" y="321"/>
                          <a:pt x="78" y="321"/>
                        </a:cubicBezTo>
                        <a:cubicBezTo>
                          <a:pt x="78" y="321"/>
                          <a:pt x="78" y="321"/>
                          <a:pt x="78" y="321"/>
                        </a:cubicBezTo>
                        <a:cubicBezTo>
                          <a:pt x="78" y="321"/>
                          <a:pt x="78" y="321"/>
                          <a:pt x="78" y="321"/>
                        </a:cubicBezTo>
                        <a:cubicBezTo>
                          <a:pt x="78" y="321"/>
                          <a:pt x="78" y="321"/>
                          <a:pt x="78" y="321"/>
                        </a:cubicBezTo>
                        <a:cubicBezTo>
                          <a:pt x="78" y="321"/>
                          <a:pt x="78" y="321"/>
                          <a:pt x="78" y="321"/>
                        </a:cubicBezTo>
                        <a:cubicBezTo>
                          <a:pt x="78" y="321"/>
                          <a:pt x="78" y="321"/>
                          <a:pt x="78" y="321"/>
                        </a:cubicBezTo>
                        <a:cubicBezTo>
                          <a:pt x="78" y="321"/>
                          <a:pt x="78" y="321"/>
                          <a:pt x="78" y="321"/>
                        </a:cubicBezTo>
                        <a:cubicBezTo>
                          <a:pt x="78" y="321"/>
                          <a:pt x="78" y="320"/>
                          <a:pt x="78" y="320"/>
                        </a:cubicBezTo>
                        <a:cubicBezTo>
                          <a:pt x="78" y="320"/>
                          <a:pt x="78" y="320"/>
                          <a:pt x="78" y="320"/>
                        </a:cubicBezTo>
                        <a:cubicBezTo>
                          <a:pt x="78" y="320"/>
                          <a:pt x="78" y="320"/>
                          <a:pt x="78" y="320"/>
                        </a:cubicBezTo>
                        <a:cubicBezTo>
                          <a:pt x="78" y="320"/>
                          <a:pt x="78" y="320"/>
                          <a:pt x="78" y="320"/>
                        </a:cubicBezTo>
                        <a:cubicBezTo>
                          <a:pt x="78" y="320"/>
                          <a:pt x="78" y="320"/>
                          <a:pt x="78" y="320"/>
                        </a:cubicBezTo>
                        <a:cubicBezTo>
                          <a:pt x="78" y="320"/>
                          <a:pt x="78" y="320"/>
                          <a:pt x="78" y="320"/>
                        </a:cubicBezTo>
                        <a:cubicBezTo>
                          <a:pt x="78" y="320"/>
                          <a:pt x="78" y="320"/>
                          <a:pt x="78" y="320"/>
                        </a:cubicBezTo>
                        <a:cubicBezTo>
                          <a:pt x="78" y="320"/>
                          <a:pt x="78" y="320"/>
                          <a:pt x="78" y="320"/>
                        </a:cubicBezTo>
                        <a:cubicBezTo>
                          <a:pt x="78" y="320"/>
                          <a:pt x="78" y="320"/>
                          <a:pt x="78" y="320"/>
                        </a:cubicBezTo>
                        <a:cubicBezTo>
                          <a:pt x="78" y="320"/>
                          <a:pt x="78" y="320"/>
                          <a:pt x="78" y="320"/>
                        </a:cubicBezTo>
                        <a:cubicBezTo>
                          <a:pt x="78" y="320"/>
                          <a:pt x="78" y="320"/>
                          <a:pt x="78" y="320"/>
                        </a:cubicBezTo>
                        <a:cubicBezTo>
                          <a:pt x="78" y="320"/>
                          <a:pt x="78" y="320"/>
                          <a:pt x="78" y="320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8"/>
                          <a:pt x="78" y="318"/>
                          <a:pt x="78" y="318"/>
                        </a:cubicBezTo>
                        <a:cubicBezTo>
                          <a:pt x="78" y="318"/>
                          <a:pt x="78" y="318"/>
                          <a:pt x="78" y="318"/>
                        </a:cubicBezTo>
                        <a:cubicBezTo>
                          <a:pt x="77" y="318"/>
                          <a:pt x="77" y="318"/>
                          <a:pt x="77" y="318"/>
                        </a:cubicBezTo>
                        <a:cubicBezTo>
                          <a:pt x="77" y="318"/>
                          <a:pt x="77" y="318"/>
                          <a:pt x="77" y="318"/>
                        </a:cubicBezTo>
                        <a:cubicBezTo>
                          <a:pt x="77" y="318"/>
                          <a:pt x="77" y="318"/>
                          <a:pt x="77" y="318"/>
                        </a:cubicBezTo>
                        <a:cubicBezTo>
                          <a:pt x="77" y="318"/>
                          <a:pt x="77" y="318"/>
                          <a:pt x="77" y="318"/>
                        </a:cubicBezTo>
                        <a:cubicBezTo>
                          <a:pt x="77" y="318"/>
                          <a:pt x="77" y="318"/>
                          <a:pt x="77" y="318"/>
                        </a:cubicBezTo>
                        <a:cubicBezTo>
                          <a:pt x="77" y="318"/>
                          <a:pt x="77" y="318"/>
                          <a:pt x="77" y="318"/>
                        </a:cubicBezTo>
                        <a:cubicBezTo>
                          <a:pt x="77" y="318"/>
                          <a:pt x="77" y="318"/>
                          <a:pt x="77" y="318"/>
                        </a:cubicBezTo>
                        <a:cubicBezTo>
                          <a:pt x="77" y="317"/>
                          <a:pt x="77" y="317"/>
                          <a:pt x="77" y="317"/>
                        </a:cubicBezTo>
                        <a:cubicBezTo>
                          <a:pt x="76" y="317"/>
                          <a:pt x="76" y="317"/>
                          <a:pt x="76" y="317"/>
                        </a:cubicBezTo>
                        <a:cubicBezTo>
                          <a:pt x="76" y="317"/>
                          <a:pt x="76" y="317"/>
                          <a:pt x="76" y="317"/>
                        </a:cubicBezTo>
                        <a:cubicBezTo>
                          <a:pt x="76" y="317"/>
                          <a:pt x="76" y="317"/>
                          <a:pt x="76" y="317"/>
                        </a:cubicBezTo>
                        <a:cubicBezTo>
                          <a:pt x="76" y="317"/>
                          <a:pt x="76" y="317"/>
                          <a:pt x="76" y="317"/>
                        </a:cubicBezTo>
                        <a:cubicBezTo>
                          <a:pt x="76" y="317"/>
                          <a:pt x="76" y="317"/>
                          <a:pt x="76" y="317"/>
                        </a:cubicBezTo>
                        <a:cubicBezTo>
                          <a:pt x="76" y="317"/>
                          <a:pt x="76" y="317"/>
                          <a:pt x="76" y="317"/>
                        </a:cubicBezTo>
                        <a:cubicBezTo>
                          <a:pt x="76" y="316"/>
                          <a:pt x="76" y="316"/>
                          <a:pt x="76" y="316"/>
                        </a:cubicBezTo>
                        <a:cubicBezTo>
                          <a:pt x="76" y="316"/>
                          <a:pt x="76" y="316"/>
                          <a:pt x="76" y="316"/>
                        </a:cubicBezTo>
                        <a:cubicBezTo>
                          <a:pt x="76" y="316"/>
                          <a:pt x="76" y="316"/>
                          <a:pt x="76" y="316"/>
                        </a:cubicBezTo>
                        <a:cubicBezTo>
                          <a:pt x="76" y="316"/>
                          <a:pt x="76" y="316"/>
                          <a:pt x="76" y="316"/>
                        </a:cubicBezTo>
                        <a:cubicBezTo>
                          <a:pt x="76" y="316"/>
                          <a:pt x="76" y="316"/>
                          <a:pt x="76" y="316"/>
                        </a:cubicBezTo>
                        <a:cubicBezTo>
                          <a:pt x="76" y="316"/>
                          <a:pt x="76" y="316"/>
                          <a:pt x="76" y="316"/>
                        </a:cubicBezTo>
                        <a:cubicBezTo>
                          <a:pt x="76" y="316"/>
                          <a:pt x="76" y="316"/>
                          <a:pt x="76" y="316"/>
                        </a:cubicBezTo>
                        <a:cubicBezTo>
                          <a:pt x="76" y="316"/>
                          <a:pt x="76" y="316"/>
                          <a:pt x="76" y="316"/>
                        </a:cubicBezTo>
                        <a:cubicBezTo>
                          <a:pt x="75" y="316"/>
                          <a:pt x="75" y="316"/>
                          <a:pt x="75" y="316"/>
                        </a:cubicBezTo>
                        <a:cubicBezTo>
                          <a:pt x="75" y="316"/>
                          <a:pt x="75" y="316"/>
                          <a:pt x="75" y="316"/>
                        </a:cubicBezTo>
                        <a:cubicBezTo>
                          <a:pt x="75" y="316"/>
                          <a:pt x="75" y="316"/>
                          <a:pt x="75" y="316"/>
                        </a:cubicBezTo>
                        <a:cubicBezTo>
                          <a:pt x="75" y="316"/>
                          <a:pt x="75" y="316"/>
                          <a:pt x="75" y="316"/>
                        </a:cubicBezTo>
                        <a:cubicBezTo>
                          <a:pt x="75" y="316"/>
                          <a:pt x="75" y="316"/>
                          <a:pt x="75" y="316"/>
                        </a:cubicBezTo>
                        <a:cubicBezTo>
                          <a:pt x="75" y="316"/>
                          <a:pt x="75" y="316"/>
                          <a:pt x="75" y="316"/>
                        </a:cubicBezTo>
                        <a:cubicBezTo>
                          <a:pt x="75" y="316"/>
                          <a:pt x="75" y="316"/>
                          <a:pt x="75" y="316"/>
                        </a:cubicBezTo>
                        <a:cubicBezTo>
                          <a:pt x="75" y="315"/>
                          <a:pt x="75" y="315"/>
                          <a:pt x="75" y="315"/>
                        </a:cubicBezTo>
                        <a:cubicBezTo>
                          <a:pt x="75" y="315"/>
                          <a:pt x="75" y="315"/>
                          <a:pt x="75" y="315"/>
                        </a:cubicBezTo>
                        <a:cubicBezTo>
                          <a:pt x="75" y="315"/>
                          <a:pt x="75" y="315"/>
                          <a:pt x="75" y="315"/>
                        </a:cubicBezTo>
                        <a:cubicBezTo>
                          <a:pt x="75" y="315"/>
                          <a:pt x="75" y="315"/>
                          <a:pt x="75" y="315"/>
                        </a:cubicBezTo>
                        <a:cubicBezTo>
                          <a:pt x="75" y="315"/>
                          <a:pt x="75" y="315"/>
                          <a:pt x="75" y="315"/>
                        </a:cubicBezTo>
                        <a:cubicBezTo>
                          <a:pt x="75" y="315"/>
                          <a:pt x="75" y="315"/>
                          <a:pt x="75" y="315"/>
                        </a:cubicBezTo>
                        <a:cubicBezTo>
                          <a:pt x="75" y="315"/>
                          <a:pt x="75" y="315"/>
                          <a:pt x="75" y="315"/>
                        </a:cubicBezTo>
                        <a:cubicBezTo>
                          <a:pt x="75" y="315"/>
                          <a:pt x="75" y="315"/>
                          <a:pt x="75" y="315"/>
                        </a:cubicBezTo>
                        <a:cubicBezTo>
                          <a:pt x="74" y="315"/>
                          <a:pt x="74" y="315"/>
                          <a:pt x="74" y="315"/>
                        </a:cubicBezTo>
                        <a:cubicBezTo>
                          <a:pt x="74" y="315"/>
                          <a:pt x="74" y="315"/>
                          <a:pt x="74" y="315"/>
                        </a:cubicBezTo>
                        <a:cubicBezTo>
                          <a:pt x="74" y="315"/>
                          <a:pt x="74" y="315"/>
                          <a:pt x="74" y="315"/>
                        </a:cubicBezTo>
                        <a:cubicBezTo>
                          <a:pt x="74" y="315"/>
                          <a:pt x="74" y="315"/>
                          <a:pt x="74" y="315"/>
                        </a:cubicBezTo>
                        <a:cubicBezTo>
                          <a:pt x="74" y="315"/>
                          <a:pt x="74" y="315"/>
                          <a:pt x="74" y="315"/>
                        </a:cubicBezTo>
                        <a:cubicBezTo>
                          <a:pt x="75" y="315"/>
                          <a:pt x="75" y="315"/>
                          <a:pt x="75" y="315"/>
                        </a:cubicBezTo>
                        <a:cubicBezTo>
                          <a:pt x="75" y="315"/>
                          <a:pt x="75" y="315"/>
                          <a:pt x="75" y="315"/>
                        </a:cubicBezTo>
                        <a:cubicBezTo>
                          <a:pt x="75" y="315"/>
                          <a:pt x="75" y="315"/>
                          <a:pt x="75" y="315"/>
                        </a:cubicBezTo>
                        <a:cubicBezTo>
                          <a:pt x="75" y="315"/>
                          <a:pt x="75" y="315"/>
                          <a:pt x="75" y="315"/>
                        </a:cubicBezTo>
                        <a:cubicBezTo>
                          <a:pt x="75" y="315"/>
                          <a:pt x="75" y="315"/>
                          <a:pt x="75" y="315"/>
                        </a:cubicBezTo>
                        <a:cubicBezTo>
                          <a:pt x="75" y="315"/>
                          <a:pt x="75" y="315"/>
                          <a:pt x="75" y="315"/>
                        </a:cubicBezTo>
                        <a:cubicBezTo>
                          <a:pt x="75" y="314"/>
                          <a:pt x="75" y="314"/>
                          <a:pt x="75" y="314"/>
                        </a:cubicBezTo>
                        <a:cubicBezTo>
                          <a:pt x="74" y="314"/>
                          <a:pt x="74" y="314"/>
                          <a:pt x="74" y="314"/>
                        </a:cubicBezTo>
                        <a:cubicBezTo>
                          <a:pt x="74" y="314"/>
                          <a:pt x="74" y="314"/>
                          <a:pt x="74" y="314"/>
                        </a:cubicBezTo>
                        <a:cubicBezTo>
                          <a:pt x="74" y="314"/>
                          <a:pt x="74" y="314"/>
                          <a:pt x="74" y="314"/>
                        </a:cubicBezTo>
                        <a:cubicBezTo>
                          <a:pt x="74" y="314"/>
                          <a:pt x="74" y="314"/>
                          <a:pt x="74" y="314"/>
                        </a:cubicBezTo>
                        <a:cubicBezTo>
                          <a:pt x="74" y="314"/>
                          <a:pt x="74" y="314"/>
                          <a:pt x="74" y="314"/>
                        </a:cubicBezTo>
                        <a:cubicBezTo>
                          <a:pt x="74" y="314"/>
                          <a:pt x="74" y="314"/>
                          <a:pt x="74" y="314"/>
                        </a:cubicBezTo>
                        <a:cubicBezTo>
                          <a:pt x="73" y="313"/>
                          <a:pt x="73" y="313"/>
                          <a:pt x="73" y="313"/>
                        </a:cubicBezTo>
                        <a:cubicBezTo>
                          <a:pt x="73" y="313"/>
                          <a:pt x="73" y="313"/>
                          <a:pt x="73" y="313"/>
                        </a:cubicBezTo>
                        <a:cubicBezTo>
                          <a:pt x="73" y="313"/>
                          <a:pt x="73" y="313"/>
                          <a:pt x="73" y="313"/>
                        </a:cubicBezTo>
                        <a:cubicBezTo>
                          <a:pt x="73" y="313"/>
                          <a:pt x="73" y="313"/>
                          <a:pt x="73" y="313"/>
                        </a:cubicBezTo>
                        <a:cubicBezTo>
                          <a:pt x="73" y="313"/>
                          <a:pt x="73" y="313"/>
                          <a:pt x="73" y="313"/>
                        </a:cubicBezTo>
                        <a:cubicBezTo>
                          <a:pt x="73" y="313"/>
                          <a:pt x="73" y="313"/>
                          <a:pt x="73" y="313"/>
                        </a:cubicBezTo>
                        <a:cubicBezTo>
                          <a:pt x="72" y="312"/>
                          <a:pt x="72" y="312"/>
                          <a:pt x="72" y="312"/>
                        </a:cubicBezTo>
                        <a:cubicBezTo>
                          <a:pt x="72" y="312"/>
                          <a:pt x="72" y="312"/>
                          <a:pt x="72" y="312"/>
                        </a:cubicBezTo>
                        <a:cubicBezTo>
                          <a:pt x="72" y="312"/>
                          <a:pt x="72" y="312"/>
                          <a:pt x="72" y="312"/>
                        </a:cubicBezTo>
                        <a:cubicBezTo>
                          <a:pt x="71" y="312"/>
                          <a:pt x="71" y="312"/>
                          <a:pt x="71" y="312"/>
                        </a:cubicBezTo>
                        <a:cubicBezTo>
                          <a:pt x="71" y="312"/>
                          <a:pt x="71" y="312"/>
                          <a:pt x="71" y="312"/>
                        </a:cubicBezTo>
                        <a:cubicBezTo>
                          <a:pt x="71" y="312"/>
                          <a:pt x="71" y="312"/>
                          <a:pt x="71" y="312"/>
                        </a:cubicBezTo>
                        <a:cubicBezTo>
                          <a:pt x="71" y="312"/>
                          <a:pt x="71" y="312"/>
                          <a:pt x="71" y="312"/>
                        </a:cubicBezTo>
                        <a:cubicBezTo>
                          <a:pt x="71" y="312"/>
                          <a:pt x="71" y="312"/>
                          <a:pt x="71" y="312"/>
                        </a:cubicBezTo>
                        <a:cubicBezTo>
                          <a:pt x="71" y="312"/>
                          <a:pt x="71" y="312"/>
                          <a:pt x="71" y="312"/>
                        </a:cubicBezTo>
                        <a:cubicBezTo>
                          <a:pt x="71" y="312"/>
                          <a:pt x="71" y="312"/>
                          <a:pt x="71" y="312"/>
                        </a:cubicBezTo>
                        <a:cubicBezTo>
                          <a:pt x="71" y="312"/>
                          <a:pt x="71" y="312"/>
                          <a:pt x="71" y="312"/>
                        </a:cubicBezTo>
                        <a:cubicBezTo>
                          <a:pt x="71" y="312"/>
                          <a:pt x="71" y="312"/>
                          <a:pt x="71" y="312"/>
                        </a:cubicBezTo>
                        <a:cubicBezTo>
                          <a:pt x="71" y="312"/>
                          <a:pt x="71" y="312"/>
                          <a:pt x="71" y="312"/>
                        </a:cubicBezTo>
                        <a:cubicBezTo>
                          <a:pt x="71" y="312"/>
                          <a:pt x="71" y="312"/>
                          <a:pt x="71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2"/>
                          <a:pt x="70" y="312"/>
                          <a:pt x="70" y="312"/>
                        </a:cubicBezTo>
                        <a:cubicBezTo>
                          <a:pt x="70" y="311"/>
                          <a:pt x="70" y="311"/>
                          <a:pt x="70" y="311"/>
                        </a:cubicBezTo>
                        <a:cubicBezTo>
                          <a:pt x="70" y="311"/>
                          <a:pt x="70" y="311"/>
                          <a:pt x="70" y="311"/>
                        </a:cubicBezTo>
                        <a:cubicBezTo>
                          <a:pt x="70" y="311"/>
                          <a:pt x="70" y="311"/>
                          <a:pt x="70" y="311"/>
                        </a:cubicBezTo>
                        <a:cubicBezTo>
                          <a:pt x="70" y="311"/>
                          <a:pt x="70" y="311"/>
                          <a:pt x="70" y="311"/>
                        </a:cubicBezTo>
                        <a:cubicBezTo>
                          <a:pt x="70" y="311"/>
                          <a:pt x="70" y="311"/>
                          <a:pt x="70" y="311"/>
                        </a:cubicBezTo>
                        <a:cubicBezTo>
                          <a:pt x="70" y="311"/>
                          <a:pt x="70" y="311"/>
                          <a:pt x="70" y="311"/>
                        </a:cubicBezTo>
                        <a:cubicBezTo>
                          <a:pt x="70" y="311"/>
                          <a:pt x="70" y="311"/>
                          <a:pt x="70" y="311"/>
                        </a:cubicBezTo>
                        <a:cubicBezTo>
                          <a:pt x="70" y="311"/>
                          <a:pt x="70" y="311"/>
                          <a:pt x="70" y="311"/>
                        </a:cubicBezTo>
                        <a:cubicBezTo>
                          <a:pt x="70" y="311"/>
                          <a:pt x="70" y="311"/>
                          <a:pt x="70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70" y="311"/>
                          <a:pt x="70" y="311"/>
                          <a:pt x="70" y="311"/>
                        </a:cubicBezTo>
                        <a:cubicBezTo>
                          <a:pt x="70" y="311"/>
                          <a:pt x="70" y="311"/>
                          <a:pt x="70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1"/>
                          <a:pt x="69" y="311"/>
                          <a:pt x="69" y="311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10"/>
                          <a:pt x="69" y="310"/>
                          <a:pt x="69" y="310"/>
                        </a:cubicBezTo>
                        <a:cubicBezTo>
                          <a:pt x="69" y="309"/>
                          <a:pt x="69" y="309"/>
                          <a:pt x="69" y="309"/>
                        </a:cubicBezTo>
                        <a:cubicBezTo>
                          <a:pt x="69" y="309"/>
                          <a:pt x="69" y="309"/>
                          <a:pt x="69" y="309"/>
                        </a:cubicBezTo>
                        <a:cubicBezTo>
                          <a:pt x="69" y="309"/>
                          <a:pt x="69" y="309"/>
                          <a:pt x="69" y="309"/>
                        </a:cubicBezTo>
                        <a:cubicBezTo>
                          <a:pt x="69" y="309"/>
                          <a:pt x="69" y="309"/>
                          <a:pt x="69" y="309"/>
                        </a:cubicBezTo>
                        <a:cubicBezTo>
                          <a:pt x="69" y="309"/>
                          <a:pt x="69" y="309"/>
                          <a:pt x="69" y="309"/>
                        </a:cubicBezTo>
                        <a:cubicBezTo>
                          <a:pt x="69" y="309"/>
                          <a:pt x="69" y="309"/>
                          <a:pt x="69" y="309"/>
                        </a:cubicBezTo>
                        <a:cubicBezTo>
                          <a:pt x="69" y="309"/>
                          <a:pt x="69" y="309"/>
                          <a:pt x="69" y="309"/>
                        </a:cubicBezTo>
                        <a:cubicBezTo>
                          <a:pt x="68" y="309"/>
                          <a:pt x="68" y="309"/>
                          <a:pt x="68" y="309"/>
                        </a:cubicBezTo>
                        <a:cubicBezTo>
                          <a:pt x="68" y="309"/>
                          <a:pt x="68" y="309"/>
                          <a:pt x="68" y="309"/>
                        </a:cubicBezTo>
                        <a:cubicBezTo>
                          <a:pt x="68" y="309"/>
                          <a:pt x="68" y="309"/>
                          <a:pt x="68" y="309"/>
                        </a:cubicBezTo>
                        <a:cubicBezTo>
                          <a:pt x="68" y="308"/>
                          <a:pt x="68" y="308"/>
                          <a:pt x="68" y="308"/>
                        </a:cubicBezTo>
                        <a:cubicBezTo>
                          <a:pt x="68" y="308"/>
                          <a:pt x="68" y="308"/>
                          <a:pt x="68" y="308"/>
                        </a:cubicBezTo>
                        <a:cubicBezTo>
                          <a:pt x="68" y="308"/>
                          <a:pt x="68" y="308"/>
                          <a:pt x="68" y="308"/>
                        </a:cubicBezTo>
                        <a:cubicBezTo>
                          <a:pt x="68" y="308"/>
                          <a:pt x="68" y="308"/>
                          <a:pt x="68" y="308"/>
                        </a:cubicBezTo>
                        <a:cubicBezTo>
                          <a:pt x="68" y="308"/>
                          <a:pt x="68" y="308"/>
                          <a:pt x="68" y="308"/>
                        </a:cubicBezTo>
                        <a:cubicBezTo>
                          <a:pt x="68" y="308"/>
                          <a:pt x="68" y="308"/>
                          <a:pt x="68" y="308"/>
                        </a:cubicBezTo>
                        <a:cubicBezTo>
                          <a:pt x="68" y="308"/>
                          <a:pt x="68" y="308"/>
                          <a:pt x="68" y="308"/>
                        </a:cubicBezTo>
                        <a:cubicBezTo>
                          <a:pt x="68" y="308"/>
                          <a:pt x="68" y="308"/>
                          <a:pt x="68" y="308"/>
                        </a:cubicBezTo>
                        <a:cubicBezTo>
                          <a:pt x="68" y="308"/>
                          <a:pt x="68" y="308"/>
                          <a:pt x="68" y="308"/>
                        </a:cubicBezTo>
                        <a:cubicBezTo>
                          <a:pt x="68" y="308"/>
                          <a:pt x="68" y="308"/>
                          <a:pt x="68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8" y="308"/>
                          <a:pt x="68" y="308"/>
                          <a:pt x="68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8"/>
                          <a:pt x="67" y="308"/>
                          <a:pt x="67" y="308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7"/>
                          <a:pt x="67" y="307"/>
                          <a:pt x="67" y="307"/>
                        </a:cubicBezTo>
                        <a:cubicBezTo>
                          <a:pt x="67" y="306"/>
                          <a:pt x="67" y="306"/>
                          <a:pt x="67" y="306"/>
                        </a:cubicBezTo>
                        <a:cubicBezTo>
                          <a:pt x="67" y="306"/>
                          <a:pt x="67" y="306"/>
                          <a:pt x="67" y="306"/>
                        </a:cubicBezTo>
                        <a:cubicBezTo>
                          <a:pt x="67" y="306"/>
                          <a:pt x="67" y="306"/>
                          <a:pt x="67" y="306"/>
                        </a:cubicBezTo>
                        <a:cubicBezTo>
                          <a:pt x="66" y="306"/>
                          <a:pt x="66" y="306"/>
                          <a:pt x="66" y="306"/>
                        </a:cubicBezTo>
                        <a:cubicBezTo>
                          <a:pt x="66" y="306"/>
                          <a:pt x="66" y="306"/>
                          <a:pt x="66" y="306"/>
                        </a:cubicBezTo>
                        <a:cubicBezTo>
                          <a:pt x="66" y="306"/>
                          <a:pt x="66" y="306"/>
                          <a:pt x="66" y="306"/>
                        </a:cubicBezTo>
                        <a:cubicBezTo>
                          <a:pt x="66" y="306"/>
                          <a:pt x="66" y="306"/>
                          <a:pt x="66" y="306"/>
                        </a:cubicBezTo>
                        <a:cubicBezTo>
                          <a:pt x="66" y="307"/>
                          <a:pt x="66" y="307"/>
                          <a:pt x="66" y="307"/>
                        </a:cubicBezTo>
                        <a:cubicBezTo>
                          <a:pt x="66" y="307"/>
                          <a:pt x="66" y="307"/>
                          <a:pt x="66" y="307"/>
                        </a:cubicBezTo>
                        <a:cubicBezTo>
                          <a:pt x="66" y="306"/>
                          <a:pt x="66" y="306"/>
                          <a:pt x="66" y="306"/>
                        </a:cubicBezTo>
                        <a:cubicBezTo>
                          <a:pt x="66" y="306"/>
                          <a:pt x="66" y="306"/>
                          <a:pt x="66" y="306"/>
                        </a:cubicBezTo>
                        <a:cubicBezTo>
                          <a:pt x="66" y="306"/>
                          <a:pt x="66" y="306"/>
                          <a:pt x="66" y="306"/>
                        </a:cubicBezTo>
                        <a:cubicBezTo>
                          <a:pt x="66" y="306"/>
                          <a:pt x="66" y="306"/>
                          <a:pt x="66" y="306"/>
                        </a:cubicBezTo>
                        <a:cubicBezTo>
                          <a:pt x="66" y="306"/>
                          <a:pt x="66" y="306"/>
                          <a:pt x="66" y="306"/>
                        </a:cubicBezTo>
                        <a:cubicBezTo>
                          <a:pt x="66" y="306"/>
                          <a:pt x="66" y="306"/>
                          <a:pt x="66" y="306"/>
                        </a:cubicBezTo>
                        <a:cubicBezTo>
                          <a:pt x="66" y="306"/>
                          <a:pt x="66" y="306"/>
                          <a:pt x="66" y="306"/>
                        </a:cubicBezTo>
                        <a:cubicBezTo>
                          <a:pt x="66" y="306"/>
                          <a:pt x="66" y="306"/>
                          <a:pt x="66" y="306"/>
                        </a:cubicBezTo>
                        <a:cubicBezTo>
                          <a:pt x="66" y="306"/>
                          <a:pt x="66" y="306"/>
                          <a:pt x="66" y="306"/>
                        </a:cubicBezTo>
                        <a:cubicBezTo>
                          <a:pt x="65" y="306"/>
                          <a:pt x="65" y="306"/>
                          <a:pt x="65" y="306"/>
                        </a:cubicBezTo>
                        <a:cubicBezTo>
                          <a:pt x="65" y="306"/>
                          <a:pt x="65" y="306"/>
                          <a:pt x="65" y="306"/>
                        </a:cubicBezTo>
                        <a:cubicBezTo>
                          <a:pt x="65" y="306"/>
                          <a:pt x="65" y="306"/>
                          <a:pt x="65" y="306"/>
                        </a:cubicBezTo>
                        <a:cubicBezTo>
                          <a:pt x="65" y="306"/>
                          <a:pt x="65" y="306"/>
                          <a:pt x="65" y="306"/>
                        </a:cubicBezTo>
                        <a:cubicBezTo>
                          <a:pt x="65" y="306"/>
                          <a:pt x="65" y="306"/>
                          <a:pt x="65" y="306"/>
                        </a:cubicBezTo>
                        <a:cubicBezTo>
                          <a:pt x="65" y="306"/>
                          <a:pt x="65" y="306"/>
                          <a:pt x="65" y="306"/>
                        </a:cubicBezTo>
                        <a:cubicBezTo>
                          <a:pt x="65" y="306"/>
                          <a:pt x="65" y="306"/>
                          <a:pt x="65" y="306"/>
                        </a:cubicBezTo>
                        <a:cubicBezTo>
                          <a:pt x="65" y="306"/>
                          <a:pt x="65" y="306"/>
                          <a:pt x="65" y="306"/>
                        </a:cubicBezTo>
                        <a:cubicBezTo>
                          <a:pt x="65" y="306"/>
                          <a:pt x="65" y="306"/>
                          <a:pt x="65" y="306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5"/>
                          <a:pt x="65" y="305"/>
                          <a:pt x="65" y="305"/>
                        </a:cubicBezTo>
                        <a:cubicBezTo>
                          <a:pt x="65" y="304"/>
                          <a:pt x="65" y="304"/>
                          <a:pt x="65" y="304"/>
                        </a:cubicBezTo>
                        <a:cubicBezTo>
                          <a:pt x="65" y="304"/>
                          <a:pt x="65" y="304"/>
                          <a:pt x="65" y="304"/>
                        </a:cubicBezTo>
                        <a:cubicBezTo>
                          <a:pt x="65" y="304"/>
                          <a:pt x="65" y="304"/>
                          <a:pt x="65" y="304"/>
                        </a:cubicBezTo>
                        <a:cubicBezTo>
                          <a:pt x="65" y="304"/>
                          <a:pt x="65" y="304"/>
                          <a:pt x="65" y="304"/>
                        </a:cubicBezTo>
                        <a:cubicBezTo>
                          <a:pt x="65" y="304"/>
                          <a:pt x="65" y="304"/>
                          <a:pt x="65" y="304"/>
                        </a:cubicBezTo>
                        <a:cubicBezTo>
                          <a:pt x="65" y="304"/>
                          <a:pt x="65" y="304"/>
                          <a:pt x="65" y="304"/>
                        </a:cubicBezTo>
                        <a:cubicBezTo>
                          <a:pt x="65" y="304"/>
                          <a:pt x="65" y="304"/>
                          <a:pt x="65" y="304"/>
                        </a:cubicBezTo>
                        <a:cubicBezTo>
                          <a:pt x="65" y="304"/>
                          <a:pt x="65" y="304"/>
                          <a:pt x="65" y="304"/>
                        </a:cubicBezTo>
                        <a:cubicBezTo>
                          <a:pt x="66" y="304"/>
                          <a:pt x="66" y="304"/>
                          <a:pt x="66" y="304"/>
                        </a:cubicBezTo>
                        <a:cubicBezTo>
                          <a:pt x="66" y="304"/>
                          <a:pt x="66" y="304"/>
                          <a:pt x="66" y="304"/>
                        </a:cubicBezTo>
                        <a:cubicBezTo>
                          <a:pt x="66" y="304"/>
                          <a:pt x="66" y="304"/>
                          <a:pt x="66" y="304"/>
                        </a:cubicBezTo>
                        <a:cubicBezTo>
                          <a:pt x="66" y="304"/>
                          <a:pt x="66" y="304"/>
                          <a:pt x="66" y="304"/>
                        </a:cubicBezTo>
                        <a:cubicBezTo>
                          <a:pt x="66" y="304"/>
                          <a:pt x="66" y="304"/>
                          <a:pt x="66" y="304"/>
                        </a:cubicBezTo>
                        <a:cubicBezTo>
                          <a:pt x="66" y="304"/>
                          <a:pt x="66" y="304"/>
                          <a:pt x="66" y="304"/>
                        </a:cubicBezTo>
                        <a:cubicBezTo>
                          <a:pt x="66" y="304"/>
                          <a:pt x="66" y="304"/>
                          <a:pt x="66" y="304"/>
                        </a:cubicBezTo>
                        <a:cubicBezTo>
                          <a:pt x="66" y="304"/>
                          <a:pt x="66" y="304"/>
                          <a:pt x="66" y="304"/>
                        </a:cubicBezTo>
                        <a:cubicBezTo>
                          <a:pt x="66" y="303"/>
                          <a:pt x="66" y="303"/>
                          <a:pt x="66" y="303"/>
                        </a:cubicBezTo>
                        <a:cubicBezTo>
                          <a:pt x="66" y="303"/>
                          <a:pt x="66" y="303"/>
                          <a:pt x="66" y="303"/>
                        </a:cubicBezTo>
                        <a:cubicBezTo>
                          <a:pt x="66" y="303"/>
                          <a:pt x="66" y="303"/>
                          <a:pt x="66" y="303"/>
                        </a:cubicBezTo>
                        <a:cubicBezTo>
                          <a:pt x="66" y="303"/>
                          <a:pt x="66" y="303"/>
                          <a:pt x="66" y="303"/>
                        </a:cubicBezTo>
                        <a:cubicBezTo>
                          <a:pt x="66" y="303"/>
                          <a:pt x="66" y="303"/>
                          <a:pt x="66" y="303"/>
                        </a:cubicBezTo>
                        <a:cubicBezTo>
                          <a:pt x="65" y="303"/>
                          <a:pt x="65" y="303"/>
                          <a:pt x="65" y="303"/>
                        </a:cubicBezTo>
                        <a:cubicBezTo>
                          <a:pt x="66" y="303"/>
                          <a:pt x="66" y="303"/>
                          <a:pt x="66" y="303"/>
                        </a:cubicBezTo>
                        <a:cubicBezTo>
                          <a:pt x="65" y="303"/>
                          <a:pt x="65" y="303"/>
                          <a:pt x="65" y="303"/>
                        </a:cubicBezTo>
                        <a:cubicBezTo>
                          <a:pt x="66" y="303"/>
                          <a:pt x="66" y="303"/>
                          <a:pt x="66" y="303"/>
                        </a:cubicBezTo>
                        <a:cubicBezTo>
                          <a:pt x="66" y="303"/>
                          <a:pt x="66" y="303"/>
                          <a:pt x="66" y="303"/>
                        </a:cubicBezTo>
                        <a:cubicBezTo>
                          <a:pt x="66" y="303"/>
                          <a:pt x="66" y="303"/>
                          <a:pt x="66" y="303"/>
                        </a:cubicBezTo>
                        <a:cubicBezTo>
                          <a:pt x="65" y="303"/>
                          <a:pt x="65" y="303"/>
                          <a:pt x="65" y="303"/>
                        </a:cubicBezTo>
                        <a:cubicBezTo>
                          <a:pt x="65" y="303"/>
                          <a:pt x="65" y="303"/>
                          <a:pt x="65" y="303"/>
                        </a:cubicBezTo>
                        <a:cubicBezTo>
                          <a:pt x="65" y="303"/>
                          <a:pt x="65" y="303"/>
                          <a:pt x="65" y="303"/>
                        </a:cubicBezTo>
                        <a:cubicBezTo>
                          <a:pt x="65" y="303"/>
                          <a:pt x="65" y="303"/>
                          <a:pt x="65" y="303"/>
                        </a:cubicBezTo>
                        <a:cubicBezTo>
                          <a:pt x="65" y="303"/>
                          <a:pt x="65" y="303"/>
                          <a:pt x="65" y="303"/>
                        </a:cubicBezTo>
                        <a:cubicBezTo>
                          <a:pt x="65" y="303"/>
                          <a:pt x="65" y="303"/>
                          <a:pt x="65" y="303"/>
                        </a:cubicBezTo>
                        <a:cubicBezTo>
                          <a:pt x="65" y="303"/>
                          <a:pt x="65" y="303"/>
                          <a:pt x="65" y="303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2"/>
                          <a:pt x="65" y="302"/>
                          <a:pt x="65" y="302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1"/>
                          <a:pt x="65" y="301"/>
                          <a:pt x="65" y="301"/>
                        </a:cubicBezTo>
                        <a:cubicBezTo>
                          <a:pt x="65" y="300"/>
                          <a:pt x="65" y="300"/>
                          <a:pt x="65" y="300"/>
                        </a:cubicBezTo>
                        <a:cubicBezTo>
                          <a:pt x="65" y="300"/>
                          <a:pt x="65" y="300"/>
                          <a:pt x="65" y="300"/>
                        </a:cubicBezTo>
                        <a:cubicBezTo>
                          <a:pt x="65" y="300"/>
                          <a:pt x="65" y="300"/>
                          <a:pt x="65" y="300"/>
                        </a:cubicBezTo>
                        <a:cubicBezTo>
                          <a:pt x="64" y="301"/>
                          <a:pt x="64" y="301"/>
                          <a:pt x="64" y="301"/>
                        </a:cubicBezTo>
                        <a:cubicBezTo>
                          <a:pt x="64" y="301"/>
                          <a:pt x="64" y="301"/>
                          <a:pt x="64" y="301"/>
                        </a:cubicBezTo>
                        <a:cubicBezTo>
                          <a:pt x="64" y="300"/>
                          <a:pt x="64" y="300"/>
                          <a:pt x="64" y="300"/>
                        </a:cubicBezTo>
                        <a:cubicBezTo>
                          <a:pt x="64" y="300"/>
                          <a:pt x="64" y="300"/>
                          <a:pt x="64" y="300"/>
                        </a:cubicBezTo>
                        <a:cubicBezTo>
                          <a:pt x="64" y="300"/>
                          <a:pt x="64" y="300"/>
                          <a:pt x="64" y="300"/>
                        </a:cubicBezTo>
                        <a:cubicBezTo>
                          <a:pt x="64" y="300"/>
                          <a:pt x="64" y="300"/>
                          <a:pt x="64" y="300"/>
                        </a:cubicBezTo>
                        <a:cubicBezTo>
                          <a:pt x="64" y="301"/>
                          <a:pt x="64" y="301"/>
                          <a:pt x="64" y="301"/>
                        </a:cubicBezTo>
                        <a:cubicBezTo>
                          <a:pt x="64" y="301"/>
                          <a:pt x="64" y="301"/>
                          <a:pt x="64" y="301"/>
                        </a:cubicBezTo>
                        <a:cubicBezTo>
                          <a:pt x="64" y="301"/>
                          <a:pt x="64" y="301"/>
                          <a:pt x="64" y="301"/>
                        </a:cubicBezTo>
                        <a:cubicBezTo>
                          <a:pt x="64" y="301"/>
                          <a:pt x="64" y="301"/>
                          <a:pt x="64" y="301"/>
                        </a:cubicBezTo>
                        <a:cubicBezTo>
                          <a:pt x="64" y="301"/>
                          <a:pt x="64" y="301"/>
                          <a:pt x="64" y="301"/>
                        </a:cubicBezTo>
                        <a:cubicBezTo>
                          <a:pt x="64" y="300"/>
                          <a:pt x="64" y="300"/>
                          <a:pt x="64" y="300"/>
                        </a:cubicBezTo>
                        <a:cubicBezTo>
                          <a:pt x="64" y="300"/>
                          <a:pt x="64" y="300"/>
                          <a:pt x="64" y="300"/>
                        </a:cubicBezTo>
                        <a:cubicBezTo>
                          <a:pt x="64" y="300"/>
                          <a:pt x="64" y="300"/>
                          <a:pt x="64" y="300"/>
                        </a:cubicBezTo>
                        <a:cubicBezTo>
                          <a:pt x="64" y="300"/>
                          <a:pt x="64" y="300"/>
                          <a:pt x="64" y="300"/>
                        </a:cubicBezTo>
                        <a:cubicBezTo>
                          <a:pt x="63" y="300"/>
                          <a:pt x="63" y="300"/>
                          <a:pt x="63" y="300"/>
                        </a:cubicBezTo>
                        <a:cubicBezTo>
                          <a:pt x="63" y="300"/>
                          <a:pt x="63" y="300"/>
                          <a:pt x="63" y="300"/>
                        </a:cubicBezTo>
                        <a:cubicBezTo>
                          <a:pt x="63" y="300"/>
                          <a:pt x="63" y="300"/>
                          <a:pt x="63" y="300"/>
                        </a:cubicBezTo>
                        <a:cubicBezTo>
                          <a:pt x="63" y="300"/>
                          <a:pt x="63" y="300"/>
                          <a:pt x="63" y="300"/>
                        </a:cubicBezTo>
                        <a:cubicBezTo>
                          <a:pt x="63" y="300"/>
                          <a:pt x="63" y="300"/>
                          <a:pt x="63" y="300"/>
                        </a:cubicBezTo>
                        <a:cubicBezTo>
                          <a:pt x="63" y="300"/>
                          <a:pt x="63" y="300"/>
                          <a:pt x="63" y="300"/>
                        </a:cubicBezTo>
                        <a:cubicBezTo>
                          <a:pt x="63" y="300"/>
                          <a:pt x="63" y="300"/>
                          <a:pt x="63" y="300"/>
                        </a:cubicBezTo>
                        <a:cubicBezTo>
                          <a:pt x="63" y="300"/>
                          <a:pt x="63" y="300"/>
                          <a:pt x="63" y="300"/>
                        </a:cubicBezTo>
                        <a:cubicBezTo>
                          <a:pt x="63" y="300"/>
                          <a:pt x="63" y="300"/>
                          <a:pt x="63" y="300"/>
                        </a:cubicBezTo>
                        <a:cubicBezTo>
                          <a:pt x="64" y="300"/>
                          <a:pt x="64" y="300"/>
                          <a:pt x="64" y="300"/>
                        </a:cubicBezTo>
                        <a:cubicBezTo>
                          <a:pt x="64" y="299"/>
                          <a:pt x="64" y="299"/>
                          <a:pt x="64" y="299"/>
                        </a:cubicBezTo>
                        <a:cubicBezTo>
                          <a:pt x="64" y="299"/>
                          <a:pt x="64" y="299"/>
                          <a:pt x="64" y="299"/>
                        </a:cubicBezTo>
                        <a:cubicBezTo>
                          <a:pt x="64" y="299"/>
                          <a:pt x="64" y="299"/>
                          <a:pt x="64" y="299"/>
                        </a:cubicBezTo>
                        <a:cubicBezTo>
                          <a:pt x="64" y="299"/>
                          <a:pt x="64" y="299"/>
                          <a:pt x="64" y="299"/>
                        </a:cubicBezTo>
                        <a:cubicBezTo>
                          <a:pt x="64" y="299"/>
                          <a:pt x="64" y="299"/>
                          <a:pt x="64" y="299"/>
                        </a:cubicBezTo>
                        <a:cubicBezTo>
                          <a:pt x="63" y="299"/>
                          <a:pt x="63" y="299"/>
                          <a:pt x="63" y="299"/>
                        </a:cubicBezTo>
                        <a:cubicBezTo>
                          <a:pt x="63" y="298"/>
                          <a:pt x="63" y="298"/>
                          <a:pt x="63" y="298"/>
                        </a:cubicBezTo>
                        <a:cubicBezTo>
                          <a:pt x="63" y="298"/>
                          <a:pt x="63" y="298"/>
                          <a:pt x="63" y="298"/>
                        </a:cubicBezTo>
                        <a:cubicBezTo>
                          <a:pt x="63" y="298"/>
                          <a:pt x="63" y="298"/>
                          <a:pt x="63" y="298"/>
                        </a:cubicBezTo>
                        <a:cubicBezTo>
                          <a:pt x="63" y="298"/>
                          <a:pt x="63" y="298"/>
                          <a:pt x="63" y="298"/>
                        </a:cubicBezTo>
                        <a:cubicBezTo>
                          <a:pt x="63" y="298"/>
                          <a:pt x="63" y="298"/>
                          <a:pt x="63" y="298"/>
                        </a:cubicBezTo>
                        <a:cubicBezTo>
                          <a:pt x="63" y="298"/>
                          <a:pt x="63" y="298"/>
                          <a:pt x="63" y="298"/>
                        </a:cubicBezTo>
                        <a:cubicBezTo>
                          <a:pt x="63" y="298"/>
                          <a:pt x="63" y="298"/>
                          <a:pt x="63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2" y="298"/>
                          <a:pt x="62" y="298"/>
                          <a:pt x="62" y="298"/>
                        </a:cubicBezTo>
                        <a:cubicBezTo>
                          <a:pt x="61" y="298"/>
                          <a:pt x="61" y="298"/>
                          <a:pt x="61" y="298"/>
                        </a:cubicBezTo>
                        <a:cubicBezTo>
                          <a:pt x="61" y="298"/>
                          <a:pt x="61" y="298"/>
                          <a:pt x="61" y="298"/>
                        </a:cubicBezTo>
                        <a:cubicBezTo>
                          <a:pt x="61" y="298"/>
                          <a:pt x="61" y="298"/>
                          <a:pt x="61" y="298"/>
                        </a:cubicBezTo>
                        <a:cubicBezTo>
                          <a:pt x="61" y="298"/>
                          <a:pt x="61" y="298"/>
                          <a:pt x="61" y="298"/>
                        </a:cubicBezTo>
                        <a:cubicBezTo>
                          <a:pt x="61" y="298"/>
                          <a:pt x="61" y="298"/>
                          <a:pt x="61" y="298"/>
                        </a:cubicBezTo>
                        <a:cubicBezTo>
                          <a:pt x="61" y="298"/>
                          <a:pt x="61" y="298"/>
                          <a:pt x="61" y="298"/>
                        </a:cubicBezTo>
                        <a:cubicBezTo>
                          <a:pt x="61" y="298"/>
                          <a:pt x="61" y="298"/>
                          <a:pt x="61" y="298"/>
                        </a:cubicBezTo>
                        <a:cubicBezTo>
                          <a:pt x="61" y="298"/>
                          <a:pt x="61" y="298"/>
                          <a:pt x="61" y="298"/>
                        </a:cubicBezTo>
                        <a:cubicBezTo>
                          <a:pt x="61" y="298"/>
                          <a:pt x="61" y="298"/>
                          <a:pt x="61" y="298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1" y="297"/>
                          <a:pt x="61" y="297"/>
                          <a:pt x="61" y="297"/>
                        </a:cubicBezTo>
                        <a:cubicBezTo>
                          <a:pt x="60" y="297"/>
                          <a:pt x="60" y="297"/>
                          <a:pt x="60" y="297"/>
                        </a:cubicBezTo>
                        <a:cubicBezTo>
                          <a:pt x="60" y="297"/>
                          <a:pt x="60" y="297"/>
                          <a:pt x="60" y="297"/>
                        </a:cubicBezTo>
                        <a:cubicBezTo>
                          <a:pt x="60" y="296"/>
                          <a:pt x="60" y="296"/>
                          <a:pt x="60" y="296"/>
                        </a:cubicBezTo>
                        <a:cubicBezTo>
                          <a:pt x="60" y="296"/>
                          <a:pt x="60" y="296"/>
                          <a:pt x="60" y="296"/>
                        </a:cubicBezTo>
                        <a:cubicBezTo>
                          <a:pt x="61" y="296"/>
                          <a:pt x="61" y="296"/>
                          <a:pt x="61" y="296"/>
                        </a:cubicBezTo>
                        <a:cubicBezTo>
                          <a:pt x="61" y="296"/>
                          <a:pt x="61" y="296"/>
                          <a:pt x="61" y="296"/>
                        </a:cubicBezTo>
                        <a:cubicBezTo>
                          <a:pt x="61" y="296"/>
                          <a:pt x="61" y="296"/>
                          <a:pt x="61" y="296"/>
                        </a:cubicBezTo>
                        <a:cubicBezTo>
                          <a:pt x="61" y="296"/>
                          <a:pt x="61" y="296"/>
                          <a:pt x="61" y="296"/>
                        </a:cubicBezTo>
                        <a:cubicBezTo>
                          <a:pt x="61" y="296"/>
                          <a:pt x="61" y="296"/>
                          <a:pt x="61" y="296"/>
                        </a:cubicBezTo>
                        <a:cubicBezTo>
                          <a:pt x="61" y="296"/>
                          <a:pt x="61" y="296"/>
                          <a:pt x="61" y="296"/>
                        </a:cubicBezTo>
                        <a:cubicBezTo>
                          <a:pt x="61" y="296"/>
                          <a:pt x="61" y="296"/>
                          <a:pt x="61" y="296"/>
                        </a:cubicBezTo>
                        <a:cubicBezTo>
                          <a:pt x="61" y="295"/>
                          <a:pt x="61" y="295"/>
                          <a:pt x="61" y="295"/>
                        </a:cubicBezTo>
                        <a:cubicBezTo>
                          <a:pt x="61" y="295"/>
                          <a:pt x="61" y="295"/>
                          <a:pt x="61" y="295"/>
                        </a:cubicBezTo>
                        <a:cubicBezTo>
                          <a:pt x="61" y="295"/>
                          <a:pt x="61" y="295"/>
                          <a:pt x="61" y="295"/>
                        </a:cubicBezTo>
                        <a:cubicBezTo>
                          <a:pt x="61" y="295"/>
                          <a:pt x="61" y="295"/>
                          <a:pt x="61" y="295"/>
                        </a:cubicBezTo>
                        <a:cubicBezTo>
                          <a:pt x="61" y="295"/>
                          <a:pt x="61" y="295"/>
                          <a:pt x="61" y="295"/>
                        </a:cubicBezTo>
                        <a:cubicBezTo>
                          <a:pt x="61" y="295"/>
                          <a:pt x="61" y="295"/>
                          <a:pt x="61" y="295"/>
                        </a:cubicBezTo>
                        <a:cubicBezTo>
                          <a:pt x="61" y="295"/>
                          <a:pt x="61" y="295"/>
                          <a:pt x="61" y="295"/>
                        </a:cubicBezTo>
                        <a:cubicBezTo>
                          <a:pt x="61" y="295"/>
                          <a:pt x="61" y="295"/>
                          <a:pt x="61" y="295"/>
                        </a:cubicBezTo>
                        <a:cubicBezTo>
                          <a:pt x="61" y="295"/>
                          <a:pt x="61" y="295"/>
                          <a:pt x="61" y="295"/>
                        </a:cubicBezTo>
                        <a:cubicBezTo>
                          <a:pt x="61" y="295"/>
                          <a:pt x="61" y="295"/>
                          <a:pt x="61" y="295"/>
                        </a:cubicBezTo>
                        <a:cubicBezTo>
                          <a:pt x="61" y="295"/>
                          <a:pt x="61" y="295"/>
                          <a:pt x="61" y="295"/>
                        </a:cubicBezTo>
                        <a:cubicBezTo>
                          <a:pt x="61" y="295"/>
                          <a:pt x="61" y="295"/>
                          <a:pt x="61" y="295"/>
                        </a:cubicBezTo>
                        <a:cubicBezTo>
                          <a:pt x="60" y="295"/>
                          <a:pt x="60" y="295"/>
                          <a:pt x="60" y="295"/>
                        </a:cubicBezTo>
                        <a:cubicBezTo>
                          <a:pt x="60" y="295"/>
                          <a:pt x="60" y="295"/>
                          <a:pt x="60" y="295"/>
                        </a:cubicBezTo>
                        <a:cubicBezTo>
                          <a:pt x="60" y="295"/>
                          <a:pt x="60" y="295"/>
                          <a:pt x="60" y="295"/>
                        </a:cubicBezTo>
                        <a:cubicBezTo>
                          <a:pt x="60" y="295"/>
                          <a:pt x="60" y="295"/>
                          <a:pt x="60" y="295"/>
                        </a:cubicBezTo>
                        <a:cubicBezTo>
                          <a:pt x="61" y="294"/>
                          <a:pt x="61" y="294"/>
                          <a:pt x="61" y="294"/>
                        </a:cubicBezTo>
                        <a:cubicBezTo>
                          <a:pt x="61" y="294"/>
                          <a:pt x="61" y="294"/>
                          <a:pt x="61" y="294"/>
                        </a:cubicBezTo>
                        <a:cubicBezTo>
                          <a:pt x="61" y="294"/>
                          <a:pt x="61" y="294"/>
                          <a:pt x="61" y="294"/>
                        </a:cubicBezTo>
                        <a:cubicBezTo>
                          <a:pt x="61" y="294"/>
                          <a:pt x="61" y="294"/>
                          <a:pt x="61" y="294"/>
                        </a:cubicBezTo>
                        <a:cubicBezTo>
                          <a:pt x="60" y="294"/>
                          <a:pt x="60" y="294"/>
                          <a:pt x="60" y="294"/>
                        </a:cubicBezTo>
                        <a:cubicBezTo>
                          <a:pt x="60" y="294"/>
                          <a:pt x="60" y="294"/>
                          <a:pt x="60" y="294"/>
                        </a:cubicBezTo>
                        <a:cubicBezTo>
                          <a:pt x="60" y="294"/>
                          <a:pt x="60" y="294"/>
                          <a:pt x="60" y="294"/>
                        </a:cubicBezTo>
                        <a:cubicBezTo>
                          <a:pt x="60" y="294"/>
                          <a:pt x="60" y="294"/>
                          <a:pt x="60" y="294"/>
                        </a:cubicBezTo>
                        <a:cubicBezTo>
                          <a:pt x="60" y="294"/>
                          <a:pt x="60" y="294"/>
                          <a:pt x="60" y="294"/>
                        </a:cubicBezTo>
                        <a:cubicBezTo>
                          <a:pt x="60" y="294"/>
                          <a:pt x="60" y="294"/>
                          <a:pt x="60" y="294"/>
                        </a:cubicBezTo>
                        <a:cubicBezTo>
                          <a:pt x="60" y="294"/>
                          <a:pt x="60" y="294"/>
                          <a:pt x="60" y="294"/>
                        </a:cubicBezTo>
                        <a:cubicBezTo>
                          <a:pt x="60" y="294"/>
                          <a:pt x="60" y="294"/>
                          <a:pt x="60" y="294"/>
                        </a:cubicBezTo>
                        <a:cubicBezTo>
                          <a:pt x="60" y="294"/>
                          <a:pt x="60" y="294"/>
                          <a:pt x="60" y="294"/>
                        </a:cubicBezTo>
                        <a:cubicBezTo>
                          <a:pt x="60" y="293"/>
                          <a:pt x="60" y="293"/>
                          <a:pt x="60" y="293"/>
                        </a:cubicBezTo>
                        <a:cubicBezTo>
                          <a:pt x="60" y="293"/>
                          <a:pt x="60" y="293"/>
                          <a:pt x="60" y="293"/>
                        </a:cubicBezTo>
                        <a:cubicBezTo>
                          <a:pt x="60" y="293"/>
                          <a:pt x="60" y="293"/>
                          <a:pt x="60" y="293"/>
                        </a:cubicBezTo>
                        <a:cubicBezTo>
                          <a:pt x="60" y="293"/>
                          <a:pt x="60" y="293"/>
                          <a:pt x="60" y="293"/>
                        </a:cubicBezTo>
                        <a:cubicBezTo>
                          <a:pt x="60" y="293"/>
                          <a:pt x="60" y="293"/>
                          <a:pt x="60" y="293"/>
                        </a:cubicBezTo>
                        <a:cubicBezTo>
                          <a:pt x="60" y="293"/>
                          <a:pt x="60" y="293"/>
                          <a:pt x="60" y="293"/>
                        </a:cubicBezTo>
                        <a:cubicBezTo>
                          <a:pt x="60" y="293"/>
                          <a:pt x="60" y="293"/>
                          <a:pt x="60" y="293"/>
                        </a:cubicBezTo>
                        <a:cubicBezTo>
                          <a:pt x="60" y="293"/>
                          <a:pt x="60" y="293"/>
                          <a:pt x="60" y="293"/>
                        </a:cubicBezTo>
                        <a:cubicBezTo>
                          <a:pt x="60" y="293"/>
                          <a:pt x="60" y="293"/>
                          <a:pt x="60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9" y="293"/>
                          <a:pt x="59" y="293"/>
                          <a:pt x="59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3"/>
                          <a:pt x="58" y="293"/>
                          <a:pt x="58" y="293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2"/>
                          <a:pt x="58" y="292"/>
                          <a:pt x="58" y="292"/>
                        </a:cubicBezTo>
                        <a:cubicBezTo>
                          <a:pt x="58" y="291"/>
                          <a:pt x="58" y="291"/>
                          <a:pt x="58" y="291"/>
                        </a:cubicBezTo>
                        <a:cubicBezTo>
                          <a:pt x="58" y="291"/>
                          <a:pt x="58" y="291"/>
                          <a:pt x="58" y="291"/>
                        </a:cubicBezTo>
                        <a:cubicBezTo>
                          <a:pt x="58" y="291"/>
                          <a:pt x="58" y="291"/>
                          <a:pt x="58" y="291"/>
                        </a:cubicBezTo>
                        <a:cubicBezTo>
                          <a:pt x="58" y="291"/>
                          <a:pt x="58" y="291"/>
                          <a:pt x="58" y="291"/>
                        </a:cubicBezTo>
                        <a:cubicBezTo>
                          <a:pt x="58" y="291"/>
                          <a:pt x="58" y="291"/>
                          <a:pt x="58" y="291"/>
                        </a:cubicBezTo>
                        <a:cubicBezTo>
                          <a:pt x="58" y="291"/>
                          <a:pt x="58" y="291"/>
                          <a:pt x="58" y="291"/>
                        </a:cubicBezTo>
                        <a:cubicBezTo>
                          <a:pt x="57" y="291"/>
                          <a:pt x="57" y="291"/>
                          <a:pt x="57" y="291"/>
                        </a:cubicBezTo>
                        <a:cubicBezTo>
                          <a:pt x="57" y="291"/>
                          <a:pt x="57" y="291"/>
                          <a:pt x="57" y="291"/>
                        </a:cubicBezTo>
                        <a:cubicBezTo>
                          <a:pt x="57" y="291"/>
                          <a:pt x="57" y="291"/>
                          <a:pt x="57" y="291"/>
                        </a:cubicBezTo>
                        <a:cubicBezTo>
                          <a:pt x="57" y="291"/>
                          <a:pt x="57" y="291"/>
                          <a:pt x="57" y="291"/>
                        </a:cubicBezTo>
                        <a:cubicBezTo>
                          <a:pt x="58" y="291"/>
                          <a:pt x="58" y="291"/>
                          <a:pt x="58" y="291"/>
                        </a:cubicBezTo>
                        <a:cubicBezTo>
                          <a:pt x="58" y="291"/>
                          <a:pt x="58" y="291"/>
                          <a:pt x="58" y="291"/>
                        </a:cubicBezTo>
                        <a:cubicBezTo>
                          <a:pt x="58" y="291"/>
                          <a:pt x="58" y="291"/>
                          <a:pt x="58" y="291"/>
                        </a:cubicBezTo>
                        <a:cubicBezTo>
                          <a:pt x="57" y="291"/>
                          <a:pt x="57" y="291"/>
                          <a:pt x="57" y="291"/>
                        </a:cubicBezTo>
                        <a:cubicBezTo>
                          <a:pt x="57" y="291"/>
                          <a:pt x="57" y="291"/>
                          <a:pt x="57" y="291"/>
                        </a:cubicBezTo>
                        <a:cubicBezTo>
                          <a:pt x="57" y="291"/>
                          <a:pt x="57" y="291"/>
                          <a:pt x="57" y="291"/>
                        </a:cubicBezTo>
                        <a:cubicBezTo>
                          <a:pt x="57" y="291"/>
                          <a:pt x="57" y="291"/>
                          <a:pt x="57" y="291"/>
                        </a:cubicBezTo>
                        <a:cubicBezTo>
                          <a:pt x="57" y="291"/>
                          <a:pt x="57" y="291"/>
                          <a:pt x="57" y="291"/>
                        </a:cubicBezTo>
                        <a:cubicBezTo>
                          <a:pt x="57" y="291"/>
                          <a:pt x="57" y="291"/>
                          <a:pt x="57" y="291"/>
                        </a:cubicBezTo>
                        <a:cubicBezTo>
                          <a:pt x="57" y="291"/>
                          <a:pt x="57" y="291"/>
                          <a:pt x="57" y="291"/>
                        </a:cubicBezTo>
                        <a:cubicBezTo>
                          <a:pt x="57" y="291"/>
                          <a:pt x="57" y="291"/>
                          <a:pt x="57" y="291"/>
                        </a:cubicBezTo>
                        <a:cubicBezTo>
                          <a:pt x="58" y="290"/>
                          <a:pt x="58" y="290"/>
                          <a:pt x="58" y="290"/>
                        </a:cubicBezTo>
                        <a:cubicBezTo>
                          <a:pt x="58" y="290"/>
                          <a:pt x="58" y="290"/>
                          <a:pt x="58" y="290"/>
                        </a:cubicBezTo>
                        <a:cubicBezTo>
                          <a:pt x="58" y="290"/>
                          <a:pt x="58" y="290"/>
                          <a:pt x="58" y="290"/>
                        </a:cubicBezTo>
                        <a:cubicBezTo>
                          <a:pt x="58" y="290"/>
                          <a:pt x="58" y="290"/>
                          <a:pt x="58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6" y="290"/>
                          <a:pt x="56" y="290"/>
                          <a:pt x="56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90"/>
                          <a:pt x="57" y="290"/>
                          <a:pt x="57" y="290"/>
                        </a:cubicBezTo>
                        <a:cubicBezTo>
                          <a:pt x="57" y="289"/>
                          <a:pt x="57" y="289"/>
                          <a:pt x="57" y="289"/>
                        </a:cubicBezTo>
                        <a:cubicBezTo>
                          <a:pt x="57" y="289"/>
                          <a:pt x="57" y="289"/>
                          <a:pt x="57" y="289"/>
                        </a:cubicBezTo>
                        <a:cubicBezTo>
                          <a:pt x="57" y="289"/>
                          <a:pt x="57" y="289"/>
                          <a:pt x="57" y="289"/>
                        </a:cubicBezTo>
                        <a:cubicBezTo>
                          <a:pt x="57" y="289"/>
                          <a:pt x="57" y="289"/>
                          <a:pt x="57" y="289"/>
                        </a:cubicBezTo>
                        <a:cubicBezTo>
                          <a:pt x="57" y="289"/>
                          <a:pt x="57" y="289"/>
                          <a:pt x="57" y="289"/>
                        </a:cubicBezTo>
                        <a:cubicBezTo>
                          <a:pt x="57" y="289"/>
                          <a:pt x="57" y="289"/>
                          <a:pt x="57" y="289"/>
                        </a:cubicBezTo>
                        <a:cubicBezTo>
                          <a:pt x="57" y="289"/>
                          <a:pt x="57" y="289"/>
                          <a:pt x="57" y="289"/>
                        </a:cubicBezTo>
                        <a:cubicBezTo>
                          <a:pt x="57" y="289"/>
                          <a:pt x="57" y="289"/>
                          <a:pt x="57" y="289"/>
                        </a:cubicBezTo>
                        <a:cubicBezTo>
                          <a:pt x="57" y="289"/>
                          <a:pt x="57" y="289"/>
                          <a:pt x="57" y="289"/>
                        </a:cubicBezTo>
                        <a:cubicBezTo>
                          <a:pt x="57" y="289"/>
                          <a:pt x="57" y="289"/>
                          <a:pt x="57" y="289"/>
                        </a:cubicBezTo>
                        <a:cubicBezTo>
                          <a:pt x="57" y="289"/>
                          <a:pt x="57" y="289"/>
                          <a:pt x="57" y="289"/>
                        </a:cubicBezTo>
                        <a:cubicBezTo>
                          <a:pt x="56" y="289"/>
                          <a:pt x="56" y="289"/>
                          <a:pt x="56" y="289"/>
                        </a:cubicBezTo>
                        <a:cubicBezTo>
                          <a:pt x="56" y="289"/>
                          <a:pt x="56" y="289"/>
                          <a:pt x="56" y="289"/>
                        </a:cubicBezTo>
                        <a:cubicBezTo>
                          <a:pt x="56" y="289"/>
                          <a:pt x="56" y="289"/>
                          <a:pt x="56" y="289"/>
                        </a:cubicBezTo>
                        <a:cubicBezTo>
                          <a:pt x="56" y="289"/>
                          <a:pt x="56" y="289"/>
                          <a:pt x="56" y="289"/>
                        </a:cubicBezTo>
                        <a:cubicBezTo>
                          <a:pt x="56" y="289"/>
                          <a:pt x="56" y="289"/>
                          <a:pt x="56" y="289"/>
                        </a:cubicBezTo>
                        <a:cubicBezTo>
                          <a:pt x="56" y="289"/>
                          <a:pt x="56" y="289"/>
                          <a:pt x="56" y="289"/>
                        </a:cubicBezTo>
                        <a:cubicBezTo>
                          <a:pt x="56" y="289"/>
                          <a:pt x="56" y="289"/>
                          <a:pt x="56" y="289"/>
                        </a:cubicBezTo>
                        <a:cubicBezTo>
                          <a:pt x="56" y="289"/>
                          <a:pt x="56" y="289"/>
                          <a:pt x="56" y="289"/>
                        </a:cubicBezTo>
                        <a:cubicBezTo>
                          <a:pt x="56" y="288"/>
                          <a:pt x="56" y="288"/>
                          <a:pt x="56" y="288"/>
                        </a:cubicBezTo>
                        <a:cubicBezTo>
                          <a:pt x="56" y="288"/>
                          <a:pt x="56" y="288"/>
                          <a:pt x="56" y="288"/>
                        </a:cubicBezTo>
                        <a:cubicBezTo>
                          <a:pt x="56" y="288"/>
                          <a:pt x="56" y="288"/>
                          <a:pt x="56" y="288"/>
                        </a:cubicBezTo>
                        <a:cubicBezTo>
                          <a:pt x="56" y="288"/>
                          <a:pt x="56" y="288"/>
                          <a:pt x="56" y="288"/>
                        </a:cubicBezTo>
                        <a:cubicBezTo>
                          <a:pt x="56" y="288"/>
                          <a:pt x="56" y="288"/>
                          <a:pt x="56" y="288"/>
                        </a:cubicBezTo>
                        <a:cubicBezTo>
                          <a:pt x="56" y="288"/>
                          <a:pt x="56" y="288"/>
                          <a:pt x="56" y="288"/>
                        </a:cubicBezTo>
                        <a:cubicBezTo>
                          <a:pt x="56" y="288"/>
                          <a:pt x="56" y="288"/>
                          <a:pt x="56" y="288"/>
                        </a:cubicBezTo>
                        <a:cubicBezTo>
                          <a:pt x="56" y="289"/>
                          <a:pt x="56" y="289"/>
                          <a:pt x="56" y="289"/>
                        </a:cubicBezTo>
                        <a:cubicBezTo>
                          <a:pt x="56" y="289"/>
                          <a:pt x="56" y="289"/>
                          <a:pt x="56" y="289"/>
                        </a:cubicBezTo>
                        <a:cubicBezTo>
                          <a:pt x="56" y="289"/>
                          <a:pt x="56" y="289"/>
                          <a:pt x="56" y="289"/>
                        </a:cubicBezTo>
                        <a:cubicBezTo>
                          <a:pt x="56" y="289"/>
                          <a:pt x="56" y="289"/>
                          <a:pt x="56" y="289"/>
                        </a:cubicBezTo>
                        <a:cubicBezTo>
                          <a:pt x="56" y="289"/>
                          <a:pt x="56" y="289"/>
                          <a:pt x="56" y="289"/>
                        </a:cubicBezTo>
                        <a:cubicBezTo>
                          <a:pt x="55" y="289"/>
                          <a:pt x="55" y="289"/>
                          <a:pt x="55" y="289"/>
                        </a:cubicBezTo>
                        <a:cubicBezTo>
                          <a:pt x="55" y="289"/>
                          <a:pt x="55" y="289"/>
                          <a:pt x="55" y="289"/>
                        </a:cubicBezTo>
                        <a:cubicBezTo>
                          <a:pt x="55" y="289"/>
                          <a:pt x="55" y="289"/>
                          <a:pt x="55" y="289"/>
                        </a:cubicBezTo>
                        <a:cubicBezTo>
                          <a:pt x="55" y="289"/>
                          <a:pt x="55" y="289"/>
                          <a:pt x="55" y="289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8"/>
                          <a:pt x="55" y="288"/>
                          <a:pt x="55" y="288"/>
                        </a:cubicBezTo>
                        <a:cubicBezTo>
                          <a:pt x="55" y="287"/>
                          <a:pt x="55" y="287"/>
                          <a:pt x="55" y="287"/>
                        </a:cubicBezTo>
                        <a:cubicBezTo>
                          <a:pt x="55" y="287"/>
                          <a:pt x="55" y="287"/>
                          <a:pt x="55" y="287"/>
                        </a:cubicBezTo>
                        <a:cubicBezTo>
                          <a:pt x="55" y="287"/>
                          <a:pt x="55" y="287"/>
                          <a:pt x="55" y="287"/>
                        </a:cubicBezTo>
                        <a:cubicBezTo>
                          <a:pt x="55" y="287"/>
                          <a:pt x="55" y="287"/>
                          <a:pt x="55" y="287"/>
                        </a:cubicBezTo>
                        <a:cubicBezTo>
                          <a:pt x="55" y="287"/>
                          <a:pt x="55" y="287"/>
                          <a:pt x="55" y="287"/>
                        </a:cubicBezTo>
                        <a:cubicBezTo>
                          <a:pt x="54" y="288"/>
                          <a:pt x="54" y="288"/>
                          <a:pt x="54" y="288"/>
                        </a:cubicBezTo>
                        <a:cubicBezTo>
                          <a:pt x="54" y="287"/>
                          <a:pt x="54" y="287"/>
                          <a:pt x="54" y="287"/>
                        </a:cubicBezTo>
                        <a:cubicBezTo>
                          <a:pt x="54" y="287"/>
                          <a:pt x="54" y="287"/>
                          <a:pt x="54" y="287"/>
                        </a:cubicBezTo>
                        <a:cubicBezTo>
                          <a:pt x="54" y="287"/>
                          <a:pt x="54" y="287"/>
                          <a:pt x="54" y="287"/>
                        </a:cubicBezTo>
                        <a:cubicBezTo>
                          <a:pt x="54" y="287"/>
                          <a:pt x="54" y="287"/>
                          <a:pt x="54" y="287"/>
                        </a:cubicBezTo>
                        <a:cubicBezTo>
                          <a:pt x="54" y="287"/>
                          <a:pt x="54" y="287"/>
                          <a:pt x="54" y="287"/>
                        </a:cubicBezTo>
                        <a:cubicBezTo>
                          <a:pt x="54" y="287"/>
                          <a:pt x="54" y="287"/>
                          <a:pt x="54" y="287"/>
                        </a:cubicBezTo>
                        <a:cubicBezTo>
                          <a:pt x="54" y="287"/>
                          <a:pt x="54" y="287"/>
                          <a:pt x="54" y="287"/>
                        </a:cubicBezTo>
                        <a:cubicBezTo>
                          <a:pt x="54" y="287"/>
                          <a:pt x="54" y="287"/>
                          <a:pt x="54" y="287"/>
                        </a:cubicBezTo>
                        <a:cubicBezTo>
                          <a:pt x="54" y="287"/>
                          <a:pt x="54" y="287"/>
                          <a:pt x="54" y="287"/>
                        </a:cubicBezTo>
                        <a:cubicBezTo>
                          <a:pt x="54" y="287"/>
                          <a:pt x="54" y="287"/>
                          <a:pt x="54" y="287"/>
                        </a:cubicBezTo>
                        <a:cubicBezTo>
                          <a:pt x="54" y="287"/>
                          <a:pt x="54" y="287"/>
                          <a:pt x="54" y="287"/>
                        </a:cubicBezTo>
                        <a:cubicBezTo>
                          <a:pt x="54" y="287"/>
                          <a:pt x="54" y="287"/>
                          <a:pt x="54" y="287"/>
                        </a:cubicBezTo>
                        <a:cubicBezTo>
                          <a:pt x="54" y="287"/>
                          <a:pt x="54" y="287"/>
                          <a:pt x="54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3" y="288"/>
                          <a:pt x="53" y="288"/>
                          <a:pt x="53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8"/>
                          <a:pt x="52" y="288"/>
                          <a:pt x="52" y="288"/>
                        </a:cubicBezTo>
                        <a:cubicBezTo>
                          <a:pt x="52" y="287"/>
                          <a:pt x="52" y="287"/>
                          <a:pt x="52" y="287"/>
                        </a:cubicBezTo>
                        <a:cubicBezTo>
                          <a:pt x="52" y="287"/>
                          <a:pt x="52" y="287"/>
                          <a:pt x="52" y="287"/>
                        </a:cubicBezTo>
                        <a:cubicBezTo>
                          <a:pt x="52" y="287"/>
                          <a:pt x="52" y="287"/>
                          <a:pt x="52" y="287"/>
                        </a:cubicBezTo>
                        <a:cubicBezTo>
                          <a:pt x="52" y="287"/>
                          <a:pt x="52" y="287"/>
                          <a:pt x="52" y="287"/>
                        </a:cubicBezTo>
                        <a:cubicBezTo>
                          <a:pt x="52" y="287"/>
                          <a:pt x="52" y="287"/>
                          <a:pt x="52" y="287"/>
                        </a:cubicBezTo>
                        <a:cubicBezTo>
                          <a:pt x="52" y="287"/>
                          <a:pt x="52" y="287"/>
                          <a:pt x="52" y="287"/>
                        </a:cubicBezTo>
                        <a:cubicBezTo>
                          <a:pt x="52" y="287"/>
                          <a:pt x="52" y="287"/>
                          <a:pt x="52" y="287"/>
                        </a:cubicBezTo>
                        <a:cubicBezTo>
                          <a:pt x="52" y="287"/>
                          <a:pt x="52" y="287"/>
                          <a:pt x="52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7"/>
                          <a:pt x="53" y="287"/>
                          <a:pt x="53" y="287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6"/>
                          <a:pt x="53" y="286"/>
                          <a:pt x="53" y="286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5"/>
                          <a:pt x="53" y="285"/>
                          <a:pt x="53" y="285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4"/>
                          <a:pt x="53" y="284"/>
                          <a:pt x="53" y="284"/>
                        </a:cubicBezTo>
                        <a:cubicBezTo>
                          <a:pt x="53" y="283"/>
                          <a:pt x="53" y="283"/>
                          <a:pt x="53" y="283"/>
                        </a:cubicBezTo>
                        <a:cubicBezTo>
                          <a:pt x="53" y="283"/>
                          <a:pt x="53" y="283"/>
                          <a:pt x="53" y="283"/>
                        </a:cubicBezTo>
                        <a:cubicBezTo>
                          <a:pt x="53" y="283"/>
                          <a:pt x="53" y="283"/>
                          <a:pt x="53" y="283"/>
                        </a:cubicBezTo>
                        <a:cubicBezTo>
                          <a:pt x="53" y="283"/>
                          <a:pt x="53" y="283"/>
                          <a:pt x="53" y="283"/>
                        </a:cubicBezTo>
                        <a:cubicBezTo>
                          <a:pt x="52" y="283"/>
                          <a:pt x="52" y="283"/>
                          <a:pt x="52" y="283"/>
                        </a:cubicBezTo>
                        <a:cubicBezTo>
                          <a:pt x="52" y="283"/>
                          <a:pt x="52" y="283"/>
                          <a:pt x="52" y="283"/>
                        </a:cubicBezTo>
                        <a:cubicBezTo>
                          <a:pt x="52" y="283"/>
                          <a:pt x="52" y="283"/>
                          <a:pt x="52" y="283"/>
                        </a:cubicBezTo>
                        <a:cubicBezTo>
                          <a:pt x="52" y="283"/>
                          <a:pt x="52" y="283"/>
                          <a:pt x="52" y="283"/>
                        </a:cubicBezTo>
                        <a:cubicBezTo>
                          <a:pt x="52" y="283"/>
                          <a:pt x="52" y="283"/>
                          <a:pt x="52" y="283"/>
                        </a:cubicBezTo>
                        <a:cubicBezTo>
                          <a:pt x="52" y="283"/>
                          <a:pt x="52" y="283"/>
                          <a:pt x="52" y="283"/>
                        </a:cubicBezTo>
                        <a:cubicBezTo>
                          <a:pt x="52" y="283"/>
                          <a:pt x="52" y="283"/>
                          <a:pt x="52" y="283"/>
                        </a:cubicBezTo>
                        <a:cubicBezTo>
                          <a:pt x="52" y="283"/>
                          <a:pt x="52" y="283"/>
                          <a:pt x="52" y="283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3" y="282"/>
                          <a:pt x="53" y="282"/>
                          <a:pt x="53" y="282"/>
                        </a:cubicBezTo>
                        <a:cubicBezTo>
                          <a:pt x="53" y="282"/>
                          <a:pt x="53" y="282"/>
                          <a:pt x="53" y="282"/>
                        </a:cubicBezTo>
                        <a:cubicBezTo>
                          <a:pt x="53" y="282"/>
                          <a:pt x="53" y="282"/>
                          <a:pt x="53" y="282"/>
                        </a:cubicBezTo>
                        <a:cubicBezTo>
                          <a:pt x="53" y="282"/>
                          <a:pt x="53" y="282"/>
                          <a:pt x="53" y="282"/>
                        </a:cubicBezTo>
                        <a:cubicBezTo>
                          <a:pt x="53" y="282"/>
                          <a:pt x="53" y="282"/>
                          <a:pt x="53" y="282"/>
                        </a:cubicBezTo>
                        <a:cubicBezTo>
                          <a:pt x="53" y="282"/>
                          <a:pt x="53" y="282"/>
                          <a:pt x="53" y="282"/>
                        </a:cubicBezTo>
                        <a:cubicBezTo>
                          <a:pt x="53" y="282"/>
                          <a:pt x="53" y="282"/>
                          <a:pt x="53" y="282"/>
                        </a:cubicBezTo>
                        <a:cubicBezTo>
                          <a:pt x="53" y="282"/>
                          <a:pt x="53" y="282"/>
                          <a:pt x="53" y="282"/>
                        </a:cubicBezTo>
                        <a:cubicBezTo>
                          <a:pt x="53" y="282"/>
                          <a:pt x="53" y="282"/>
                          <a:pt x="53" y="282"/>
                        </a:cubicBezTo>
                        <a:cubicBezTo>
                          <a:pt x="53" y="282"/>
                          <a:pt x="53" y="282"/>
                          <a:pt x="53" y="282"/>
                        </a:cubicBezTo>
                        <a:cubicBezTo>
                          <a:pt x="53" y="282"/>
                          <a:pt x="53" y="282"/>
                          <a:pt x="53" y="282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2" y="282"/>
                          <a:pt x="52" y="282"/>
                          <a:pt x="52" y="282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1"/>
                          <a:pt x="52" y="281"/>
                          <a:pt x="52" y="281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1" y="280"/>
                          <a:pt x="51" y="280"/>
                          <a:pt x="51" y="280"/>
                        </a:cubicBezTo>
                        <a:cubicBezTo>
                          <a:pt x="51" y="280"/>
                          <a:pt x="51" y="280"/>
                          <a:pt x="51" y="280"/>
                        </a:cubicBezTo>
                        <a:cubicBezTo>
                          <a:pt x="51" y="280"/>
                          <a:pt x="51" y="280"/>
                          <a:pt x="51" y="280"/>
                        </a:cubicBezTo>
                        <a:cubicBezTo>
                          <a:pt x="51" y="280"/>
                          <a:pt x="51" y="280"/>
                          <a:pt x="51" y="280"/>
                        </a:cubicBezTo>
                        <a:cubicBezTo>
                          <a:pt x="51" y="280"/>
                          <a:pt x="51" y="280"/>
                          <a:pt x="51" y="280"/>
                        </a:cubicBezTo>
                        <a:cubicBezTo>
                          <a:pt x="51" y="280"/>
                          <a:pt x="51" y="280"/>
                          <a:pt x="51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80"/>
                          <a:pt x="52" y="280"/>
                          <a:pt x="52" y="280"/>
                        </a:cubicBezTo>
                        <a:cubicBezTo>
                          <a:pt x="52" y="279"/>
                          <a:pt x="52" y="279"/>
                          <a:pt x="52" y="279"/>
                        </a:cubicBezTo>
                        <a:cubicBezTo>
                          <a:pt x="53" y="279"/>
                          <a:pt x="53" y="279"/>
                          <a:pt x="53" y="279"/>
                        </a:cubicBezTo>
                        <a:cubicBezTo>
                          <a:pt x="53" y="279"/>
                          <a:pt x="53" y="279"/>
                          <a:pt x="53" y="279"/>
                        </a:cubicBezTo>
                        <a:cubicBezTo>
                          <a:pt x="53" y="279"/>
                          <a:pt x="53" y="279"/>
                          <a:pt x="53" y="279"/>
                        </a:cubicBezTo>
                        <a:cubicBezTo>
                          <a:pt x="53" y="279"/>
                          <a:pt x="53" y="279"/>
                          <a:pt x="53" y="279"/>
                        </a:cubicBezTo>
                        <a:cubicBezTo>
                          <a:pt x="53" y="279"/>
                          <a:pt x="53" y="279"/>
                          <a:pt x="53" y="279"/>
                        </a:cubicBezTo>
                        <a:cubicBezTo>
                          <a:pt x="53" y="279"/>
                          <a:pt x="53" y="279"/>
                          <a:pt x="53" y="279"/>
                        </a:cubicBezTo>
                        <a:cubicBezTo>
                          <a:pt x="53" y="279"/>
                          <a:pt x="53" y="279"/>
                          <a:pt x="53" y="279"/>
                        </a:cubicBezTo>
                        <a:cubicBezTo>
                          <a:pt x="53" y="279"/>
                          <a:pt x="53" y="279"/>
                          <a:pt x="53" y="279"/>
                        </a:cubicBezTo>
                        <a:cubicBezTo>
                          <a:pt x="53" y="279"/>
                          <a:pt x="53" y="279"/>
                          <a:pt x="53" y="279"/>
                        </a:cubicBezTo>
                        <a:cubicBezTo>
                          <a:pt x="53" y="279"/>
                          <a:pt x="53" y="279"/>
                          <a:pt x="53" y="279"/>
                        </a:cubicBezTo>
                        <a:cubicBezTo>
                          <a:pt x="53" y="279"/>
                          <a:pt x="53" y="279"/>
                          <a:pt x="53" y="279"/>
                        </a:cubicBezTo>
                        <a:cubicBezTo>
                          <a:pt x="53" y="279"/>
                          <a:pt x="53" y="279"/>
                          <a:pt x="53" y="279"/>
                        </a:cubicBezTo>
                        <a:cubicBezTo>
                          <a:pt x="53" y="279"/>
                          <a:pt x="53" y="279"/>
                          <a:pt x="53" y="279"/>
                        </a:cubicBezTo>
                        <a:cubicBezTo>
                          <a:pt x="52" y="279"/>
                          <a:pt x="52" y="279"/>
                          <a:pt x="52" y="279"/>
                        </a:cubicBezTo>
                        <a:cubicBezTo>
                          <a:pt x="52" y="279"/>
                          <a:pt x="52" y="279"/>
                          <a:pt x="52" y="279"/>
                        </a:cubicBezTo>
                        <a:cubicBezTo>
                          <a:pt x="52" y="279"/>
                          <a:pt x="52" y="279"/>
                          <a:pt x="52" y="279"/>
                        </a:cubicBezTo>
                        <a:cubicBezTo>
                          <a:pt x="52" y="279"/>
                          <a:pt x="52" y="279"/>
                          <a:pt x="52" y="279"/>
                        </a:cubicBezTo>
                        <a:cubicBezTo>
                          <a:pt x="52" y="279"/>
                          <a:pt x="52" y="279"/>
                          <a:pt x="52" y="279"/>
                        </a:cubicBezTo>
                        <a:cubicBezTo>
                          <a:pt x="52" y="279"/>
                          <a:pt x="52" y="279"/>
                          <a:pt x="52" y="279"/>
                        </a:cubicBezTo>
                        <a:cubicBezTo>
                          <a:pt x="52" y="279"/>
                          <a:pt x="52" y="279"/>
                          <a:pt x="52" y="279"/>
                        </a:cubicBezTo>
                        <a:cubicBezTo>
                          <a:pt x="52" y="279"/>
                          <a:pt x="52" y="279"/>
                          <a:pt x="52" y="279"/>
                        </a:cubicBezTo>
                        <a:cubicBezTo>
                          <a:pt x="53" y="279"/>
                          <a:pt x="52" y="278"/>
                          <a:pt x="52" y="278"/>
                        </a:cubicBezTo>
                        <a:cubicBezTo>
                          <a:pt x="53" y="278"/>
                          <a:pt x="53" y="278"/>
                          <a:pt x="53" y="278"/>
                        </a:cubicBezTo>
                        <a:cubicBezTo>
                          <a:pt x="52" y="278"/>
                          <a:pt x="52" y="278"/>
                          <a:pt x="52" y="278"/>
                        </a:cubicBezTo>
                        <a:cubicBezTo>
                          <a:pt x="52" y="278"/>
                          <a:pt x="52" y="278"/>
                          <a:pt x="52" y="278"/>
                        </a:cubicBezTo>
                        <a:cubicBezTo>
                          <a:pt x="52" y="278"/>
                          <a:pt x="52" y="278"/>
                          <a:pt x="52" y="278"/>
                        </a:cubicBezTo>
                        <a:cubicBezTo>
                          <a:pt x="52" y="278"/>
                          <a:pt x="52" y="278"/>
                          <a:pt x="52" y="278"/>
                        </a:cubicBezTo>
                        <a:cubicBezTo>
                          <a:pt x="52" y="278"/>
                          <a:pt x="52" y="278"/>
                          <a:pt x="52" y="278"/>
                        </a:cubicBezTo>
                        <a:cubicBezTo>
                          <a:pt x="53" y="278"/>
                          <a:pt x="53" y="278"/>
                          <a:pt x="53" y="278"/>
                        </a:cubicBezTo>
                        <a:cubicBezTo>
                          <a:pt x="53" y="278"/>
                          <a:pt x="53" y="278"/>
                          <a:pt x="53" y="278"/>
                        </a:cubicBezTo>
                        <a:cubicBezTo>
                          <a:pt x="53" y="278"/>
                          <a:pt x="53" y="278"/>
                          <a:pt x="53" y="278"/>
                        </a:cubicBezTo>
                        <a:cubicBezTo>
                          <a:pt x="52" y="278"/>
                          <a:pt x="52" y="278"/>
                          <a:pt x="52" y="278"/>
                        </a:cubicBezTo>
                        <a:cubicBezTo>
                          <a:pt x="52" y="278"/>
                          <a:pt x="52" y="278"/>
                          <a:pt x="52" y="278"/>
                        </a:cubicBezTo>
                        <a:cubicBezTo>
                          <a:pt x="53" y="278"/>
                          <a:pt x="53" y="278"/>
                          <a:pt x="53" y="278"/>
                        </a:cubicBezTo>
                        <a:cubicBezTo>
                          <a:pt x="53" y="278"/>
                          <a:pt x="53" y="278"/>
                          <a:pt x="53" y="278"/>
                        </a:cubicBezTo>
                        <a:cubicBezTo>
                          <a:pt x="52" y="278"/>
                          <a:pt x="52" y="278"/>
                          <a:pt x="52" y="278"/>
                        </a:cubicBezTo>
                        <a:cubicBezTo>
                          <a:pt x="52" y="278"/>
                          <a:pt x="52" y="278"/>
                          <a:pt x="52" y="278"/>
                        </a:cubicBezTo>
                        <a:cubicBezTo>
                          <a:pt x="52" y="278"/>
                          <a:pt x="52" y="278"/>
                          <a:pt x="52" y="278"/>
                        </a:cubicBezTo>
                        <a:cubicBezTo>
                          <a:pt x="52" y="278"/>
                          <a:pt x="52" y="278"/>
                          <a:pt x="52" y="278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3" y="277"/>
                          <a:pt x="53" y="277"/>
                          <a:pt x="53" y="277"/>
                        </a:cubicBezTo>
                        <a:cubicBezTo>
                          <a:pt x="53" y="277"/>
                          <a:pt x="53" y="277"/>
                          <a:pt x="53" y="277"/>
                        </a:cubicBezTo>
                        <a:cubicBezTo>
                          <a:pt x="53" y="277"/>
                          <a:pt x="53" y="277"/>
                          <a:pt x="53" y="277"/>
                        </a:cubicBezTo>
                        <a:cubicBezTo>
                          <a:pt x="53" y="277"/>
                          <a:pt x="53" y="277"/>
                          <a:pt x="53" y="277"/>
                        </a:cubicBezTo>
                        <a:cubicBezTo>
                          <a:pt x="53" y="277"/>
                          <a:pt x="53" y="277"/>
                          <a:pt x="53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3" y="277"/>
                          <a:pt x="53" y="277"/>
                          <a:pt x="53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7"/>
                          <a:pt x="52" y="277"/>
                          <a:pt x="52" y="277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6"/>
                          <a:pt x="52" y="276"/>
                          <a:pt x="52" y="276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3" y="275"/>
                          <a:pt x="53" y="275"/>
                          <a:pt x="53" y="275"/>
                        </a:cubicBezTo>
                        <a:cubicBezTo>
                          <a:pt x="53" y="275"/>
                          <a:pt x="53" y="275"/>
                          <a:pt x="53" y="275"/>
                        </a:cubicBezTo>
                        <a:cubicBezTo>
                          <a:pt x="53" y="275"/>
                          <a:pt x="53" y="275"/>
                          <a:pt x="53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5"/>
                          <a:pt x="52" y="275"/>
                          <a:pt x="52" y="275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1" y="274"/>
                          <a:pt x="51" y="274"/>
                          <a:pt x="51" y="274"/>
                        </a:cubicBezTo>
                        <a:cubicBezTo>
                          <a:pt x="51" y="274"/>
                          <a:pt x="51" y="274"/>
                          <a:pt x="51" y="274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2" y="274"/>
                          <a:pt x="52" y="274"/>
                          <a:pt x="52" y="274"/>
                        </a:cubicBezTo>
                        <a:cubicBezTo>
                          <a:pt x="51" y="274"/>
                          <a:pt x="51" y="274"/>
                          <a:pt x="51" y="274"/>
                        </a:cubicBezTo>
                        <a:cubicBezTo>
                          <a:pt x="51" y="274"/>
                          <a:pt x="51" y="274"/>
                          <a:pt x="51" y="274"/>
                        </a:cubicBezTo>
                        <a:cubicBezTo>
                          <a:pt x="51" y="274"/>
                          <a:pt x="51" y="274"/>
                          <a:pt x="51" y="274"/>
                        </a:cubicBezTo>
                        <a:cubicBezTo>
                          <a:pt x="51" y="274"/>
                          <a:pt x="51" y="274"/>
                          <a:pt x="51" y="274"/>
                        </a:cubicBezTo>
                        <a:cubicBezTo>
                          <a:pt x="51" y="274"/>
                          <a:pt x="51" y="274"/>
                          <a:pt x="51" y="274"/>
                        </a:cubicBezTo>
                        <a:cubicBezTo>
                          <a:pt x="51" y="274"/>
                          <a:pt x="51" y="274"/>
                          <a:pt x="51" y="274"/>
                        </a:cubicBezTo>
                        <a:cubicBezTo>
                          <a:pt x="51" y="274"/>
                          <a:pt x="51" y="274"/>
                          <a:pt x="51" y="274"/>
                        </a:cubicBezTo>
                        <a:cubicBezTo>
                          <a:pt x="51" y="274"/>
                          <a:pt x="51" y="274"/>
                          <a:pt x="51" y="274"/>
                        </a:cubicBezTo>
                        <a:cubicBezTo>
                          <a:pt x="51" y="274"/>
                          <a:pt x="51" y="274"/>
                          <a:pt x="51" y="274"/>
                        </a:cubicBezTo>
                        <a:cubicBezTo>
                          <a:pt x="51" y="274"/>
                          <a:pt x="51" y="274"/>
                          <a:pt x="51" y="274"/>
                        </a:cubicBezTo>
                        <a:cubicBezTo>
                          <a:pt x="51" y="274"/>
                          <a:pt x="51" y="274"/>
                          <a:pt x="51" y="274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50" y="273"/>
                          <a:pt x="50" y="273"/>
                          <a:pt x="50" y="273"/>
                        </a:cubicBezTo>
                        <a:cubicBezTo>
                          <a:pt x="50" y="273"/>
                          <a:pt x="50" y="273"/>
                          <a:pt x="50" y="273"/>
                        </a:cubicBezTo>
                        <a:cubicBezTo>
                          <a:pt x="50" y="273"/>
                          <a:pt x="50" y="273"/>
                          <a:pt x="50" y="273"/>
                        </a:cubicBezTo>
                        <a:cubicBezTo>
                          <a:pt x="50" y="273"/>
                          <a:pt x="50" y="273"/>
                          <a:pt x="50" y="273"/>
                        </a:cubicBezTo>
                        <a:cubicBezTo>
                          <a:pt x="50" y="273"/>
                          <a:pt x="50" y="273"/>
                          <a:pt x="50" y="273"/>
                        </a:cubicBezTo>
                        <a:cubicBezTo>
                          <a:pt x="50" y="273"/>
                          <a:pt x="50" y="273"/>
                          <a:pt x="50" y="273"/>
                        </a:cubicBezTo>
                        <a:cubicBezTo>
                          <a:pt x="50" y="273"/>
                          <a:pt x="50" y="273"/>
                          <a:pt x="50" y="273"/>
                        </a:cubicBezTo>
                        <a:cubicBezTo>
                          <a:pt x="50" y="272"/>
                          <a:pt x="50" y="272"/>
                          <a:pt x="50" y="272"/>
                        </a:cubicBezTo>
                        <a:cubicBezTo>
                          <a:pt x="50" y="272"/>
                          <a:pt x="50" y="272"/>
                          <a:pt x="50" y="272"/>
                        </a:cubicBezTo>
                        <a:cubicBezTo>
                          <a:pt x="50" y="272"/>
                          <a:pt x="50" y="272"/>
                          <a:pt x="50" y="272"/>
                        </a:cubicBezTo>
                        <a:cubicBezTo>
                          <a:pt x="49" y="272"/>
                          <a:pt x="49" y="272"/>
                          <a:pt x="49" y="272"/>
                        </a:cubicBezTo>
                        <a:cubicBezTo>
                          <a:pt x="49" y="272"/>
                          <a:pt x="49" y="272"/>
                          <a:pt x="49" y="272"/>
                        </a:cubicBezTo>
                        <a:cubicBezTo>
                          <a:pt x="49" y="272"/>
                          <a:pt x="49" y="272"/>
                          <a:pt x="49" y="272"/>
                        </a:cubicBezTo>
                        <a:cubicBezTo>
                          <a:pt x="49" y="272"/>
                          <a:pt x="49" y="272"/>
                          <a:pt x="49" y="272"/>
                        </a:cubicBezTo>
                        <a:cubicBezTo>
                          <a:pt x="49" y="272"/>
                          <a:pt x="49" y="272"/>
                          <a:pt x="49" y="272"/>
                        </a:cubicBezTo>
                        <a:cubicBezTo>
                          <a:pt x="49" y="272"/>
                          <a:pt x="49" y="272"/>
                          <a:pt x="49" y="272"/>
                        </a:cubicBezTo>
                        <a:cubicBezTo>
                          <a:pt x="50" y="272"/>
                          <a:pt x="50" y="272"/>
                          <a:pt x="50" y="272"/>
                        </a:cubicBezTo>
                        <a:cubicBezTo>
                          <a:pt x="50" y="272"/>
                          <a:pt x="50" y="272"/>
                          <a:pt x="50" y="272"/>
                        </a:cubicBezTo>
                        <a:cubicBezTo>
                          <a:pt x="50" y="272"/>
                          <a:pt x="50" y="272"/>
                          <a:pt x="50" y="272"/>
                        </a:cubicBezTo>
                        <a:cubicBezTo>
                          <a:pt x="50" y="272"/>
                          <a:pt x="50" y="272"/>
                          <a:pt x="50" y="272"/>
                        </a:cubicBezTo>
                        <a:cubicBezTo>
                          <a:pt x="50" y="272"/>
                          <a:pt x="50" y="272"/>
                          <a:pt x="50" y="272"/>
                        </a:cubicBezTo>
                        <a:cubicBezTo>
                          <a:pt x="50" y="272"/>
                          <a:pt x="50" y="272"/>
                          <a:pt x="50" y="272"/>
                        </a:cubicBezTo>
                        <a:cubicBezTo>
                          <a:pt x="50" y="271"/>
                          <a:pt x="50" y="271"/>
                          <a:pt x="50" y="271"/>
                        </a:cubicBezTo>
                        <a:cubicBezTo>
                          <a:pt x="50" y="271"/>
                          <a:pt x="50" y="271"/>
                          <a:pt x="50" y="271"/>
                        </a:cubicBezTo>
                        <a:cubicBezTo>
                          <a:pt x="50" y="271"/>
                          <a:pt x="50" y="271"/>
                          <a:pt x="50" y="271"/>
                        </a:cubicBezTo>
                        <a:cubicBezTo>
                          <a:pt x="50" y="271"/>
                          <a:pt x="50" y="271"/>
                          <a:pt x="50" y="271"/>
                        </a:cubicBezTo>
                        <a:cubicBezTo>
                          <a:pt x="50" y="271"/>
                          <a:pt x="50" y="271"/>
                          <a:pt x="50" y="271"/>
                        </a:cubicBezTo>
                        <a:cubicBezTo>
                          <a:pt x="50" y="271"/>
                          <a:pt x="50" y="271"/>
                          <a:pt x="50" y="271"/>
                        </a:cubicBezTo>
                        <a:cubicBezTo>
                          <a:pt x="50" y="271"/>
                          <a:pt x="50" y="271"/>
                          <a:pt x="50" y="271"/>
                        </a:cubicBezTo>
                        <a:cubicBezTo>
                          <a:pt x="50" y="271"/>
                          <a:pt x="50" y="271"/>
                          <a:pt x="50" y="271"/>
                        </a:cubicBezTo>
                        <a:cubicBezTo>
                          <a:pt x="50" y="271"/>
                          <a:pt x="50" y="271"/>
                          <a:pt x="50" y="271"/>
                        </a:cubicBezTo>
                        <a:cubicBezTo>
                          <a:pt x="50" y="271"/>
                          <a:pt x="50" y="271"/>
                          <a:pt x="50" y="271"/>
                        </a:cubicBezTo>
                        <a:cubicBezTo>
                          <a:pt x="49" y="271"/>
                          <a:pt x="49" y="271"/>
                          <a:pt x="49" y="271"/>
                        </a:cubicBezTo>
                        <a:cubicBezTo>
                          <a:pt x="49" y="271"/>
                          <a:pt x="49" y="271"/>
                          <a:pt x="49" y="271"/>
                        </a:cubicBezTo>
                        <a:cubicBezTo>
                          <a:pt x="49" y="271"/>
                          <a:pt x="49" y="271"/>
                          <a:pt x="49" y="271"/>
                        </a:cubicBezTo>
                        <a:cubicBezTo>
                          <a:pt x="49" y="271"/>
                          <a:pt x="49" y="271"/>
                          <a:pt x="49" y="271"/>
                        </a:cubicBezTo>
                        <a:cubicBezTo>
                          <a:pt x="49" y="271"/>
                          <a:pt x="49" y="271"/>
                          <a:pt x="49" y="271"/>
                        </a:cubicBezTo>
                        <a:cubicBezTo>
                          <a:pt x="49" y="271"/>
                          <a:pt x="49" y="271"/>
                          <a:pt x="49" y="271"/>
                        </a:cubicBezTo>
                        <a:cubicBezTo>
                          <a:pt x="49" y="271"/>
                          <a:pt x="49" y="271"/>
                          <a:pt x="49" y="271"/>
                        </a:cubicBezTo>
                        <a:cubicBezTo>
                          <a:pt x="49" y="271"/>
                          <a:pt x="49" y="271"/>
                          <a:pt x="49" y="271"/>
                        </a:cubicBezTo>
                        <a:cubicBezTo>
                          <a:pt x="49" y="271"/>
                          <a:pt x="49" y="271"/>
                          <a:pt x="49" y="271"/>
                        </a:cubicBezTo>
                        <a:cubicBezTo>
                          <a:pt x="49" y="271"/>
                          <a:pt x="49" y="271"/>
                          <a:pt x="49" y="271"/>
                        </a:cubicBezTo>
                        <a:cubicBezTo>
                          <a:pt x="49" y="271"/>
                          <a:pt x="49" y="271"/>
                          <a:pt x="49" y="271"/>
                        </a:cubicBezTo>
                        <a:cubicBezTo>
                          <a:pt x="49" y="271"/>
                          <a:pt x="49" y="271"/>
                          <a:pt x="49" y="271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8" y="270"/>
                          <a:pt x="48" y="270"/>
                          <a:pt x="48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70"/>
                          <a:pt x="49" y="270"/>
                          <a:pt x="49" y="270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9"/>
                          <a:pt x="49" y="269"/>
                          <a:pt x="49" y="269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8"/>
                          <a:pt x="49" y="268"/>
                          <a:pt x="49" y="268"/>
                        </a:cubicBezTo>
                        <a:cubicBezTo>
                          <a:pt x="49" y="267"/>
                          <a:pt x="49" y="267"/>
                          <a:pt x="49" y="267"/>
                        </a:cubicBezTo>
                        <a:cubicBezTo>
                          <a:pt x="49" y="267"/>
                          <a:pt x="49" y="267"/>
                          <a:pt x="49" y="267"/>
                        </a:cubicBezTo>
                        <a:cubicBezTo>
                          <a:pt x="49" y="267"/>
                          <a:pt x="49" y="267"/>
                          <a:pt x="49" y="267"/>
                        </a:cubicBezTo>
                        <a:cubicBezTo>
                          <a:pt x="49" y="267"/>
                          <a:pt x="49" y="267"/>
                          <a:pt x="49" y="267"/>
                        </a:cubicBezTo>
                        <a:cubicBezTo>
                          <a:pt x="49" y="267"/>
                          <a:pt x="49" y="267"/>
                          <a:pt x="49" y="267"/>
                        </a:cubicBezTo>
                        <a:cubicBezTo>
                          <a:pt x="49" y="267"/>
                          <a:pt x="49" y="267"/>
                          <a:pt x="49" y="267"/>
                        </a:cubicBezTo>
                        <a:cubicBezTo>
                          <a:pt x="49" y="267"/>
                          <a:pt x="49" y="267"/>
                          <a:pt x="49" y="267"/>
                        </a:cubicBezTo>
                        <a:cubicBezTo>
                          <a:pt x="48" y="267"/>
                          <a:pt x="48" y="267"/>
                          <a:pt x="48" y="267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8" y="266"/>
                          <a:pt x="48" y="266"/>
                          <a:pt x="48" y="266"/>
                        </a:cubicBezTo>
                        <a:cubicBezTo>
                          <a:pt x="47" y="266"/>
                          <a:pt x="47" y="266"/>
                          <a:pt x="47" y="266"/>
                        </a:cubicBezTo>
                        <a:cubicBezTo>
                          <a:pt x="47" y="266"/>
                          <a:pt x="47" y="266"/>
                          <a:pt x="47" y="266"/>
                        </a:cubicBezTo>
                        <a:cubicBezTo>
                          <a:pt x="47" y="266"/>
                          <a:pt x="47" y="266"/>
                          <a:pt x="47" y="266"/>
                        </a:cubicBezTo>
                        <a:cubicBezTo>
                          <a:pt x="48" y="265"/>
                          <a:pt x="48" y="265"/>
                          <a:pt x="48" y="265"/>
                        </a:cubicBezTo>
                        <a:cubicBezTo>
                          <a:pt x="48" y="265"/>
                          <a:pt x="48" y="265"/>
                          <a:pt x="48" y="265"/>
                        </a:cubicBezTo>
                        <a:cubicBezTo>
                          <a:pt x="48" y="265"/>
                          <a:pt x="48" y="265"/>
                          <a:pt x="48" y="265"/>
                        </a:cubicBezTo>
                        <a:cubicBezTo>
                          <a:pt x="48" y="265"/>
                          <a:pt x="48" y="265"/>
                          <a:pt x="48" y="265"/>
                        </a:cubicBezTo>
                        <a:cubicBezTo>
                          <a:pt x="48" y="265"/>
                          <a:pt x="48" y="265"/>
                          <a:pt x="48" y="265"/>
                        </a:cubicBezTo>
                        <a:cubicBezTo>
                          <a:pt x="48" y="265"/>
                          <a:pt x="48" y="265"/>
                          <a:pt x="48" y="265"/>
                        </a:cubicBezTo>
                        <a:cubicBezTo>
                          <a:pt x="48" y="265"/>
                          <a:pt x="48" y="265"/>
                          <a:pt x="48" y="265"/>
                        </a:cubicBezTo>
                        <a:cubicBezTo>
                          <a:pt x="48" y="265"/>
                          <a:pt x="48" y="265"/>
                          <a:pt x="48" y="265"/>
                        </a:cubicBezTo>
                        <a:cubicBezTo>
                          <a:pt x="48" y="265"/>
                          <a:pt x="48" y="265"/>
                          <a:pt x="48" y="265"/>
                        </a:cubicBezTo>
                        <a:cubicBezTo>
                          <a:pt x="48" y="265"/>
                          <a:pt x="48" y="265"/>
                          <a:pt x="48" y="265"/>
                        </a:cubicBezTo>
                        <a:cubicBezTo>
                          <a:pt x="48" y="265"/>
                          <a:pt x="48" y="265"/>
                          <a:pt x="48" y="265"/>
                        </a:cubicBezTo>
                        <a:cubicBezTo>
                          <a:pt x="48" y="265"/>
                          <a:pt x="48" y="265"/>
                          <a:pt x="48" y="265"/>
                        </a:cubicBezTo>
                        <a:cubicBezTo>
                          <a:pt x="48" y="265"/>
                          <a:pt x="48" y="265"/>
                          <a:pt x="48" y="265"/>
                        </a:cubicBezTo>
                        <a:cubicBezTo>
                          <a:pt x="47" y="265"/>
                          <a:pt x="47" y="265"/>
                          <a:pt x="47" y="265"/>
                        </a:cubicBezTo>
                        <a:cubicBezTo>
                          <a:pt x="47" y="265"/>
                          <a:pt x="47" y="265"/>
                          <a:pt x="47" y="265"/>
                        </a:cubicBezTo>
                        <a:cubicBezTo>
                          <a:pt x="47" y="265"/>
                          <a:pt x="47" y="265"/>
                          <a:pt x="47" y="265"/>
                        </a:cubicBezTo>
                        <a:cubicBezTo>
                          <a:pt x="47" y="265"/>
                          <a:pt x="47" y="265"/>
                          <a:pt x="47" y="265"/>
                        </a:cubicBezTo>
                        <a:cubicBezTo>
                          <a:pt x="47" y="265"/>
                          <a:pt x="47" y="265"/>
                          <a:pt x="47" y="265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7" y="264"/>
                          <a:pt x="47" y="264"/>
                          <a:pt x="47" y="264"/>
                        </a:cubicBezTo>
                        <a:cubicBezTo>
                          <a:pt x="48" y="264"/>
                          <a:pt x="48" y="264"/>
                          <a:pt x="48" y="264"/>
                        </a:cubicBezTo>
                        <a:cubicBezTo>
                          <a:pt x="48" y="264"/>
                          <a:pt x="48" y="264"/>
                          <a:pt x="48" y="264"/>
                        </a:cubicBezTo>
                        <a:cubicBezTo>
                          <a:pt x="48" y="264"/>
                          <a:pt x="48" y="264"/>
                          <a:pt x="48" y="264"/>
                        </a:cubicBezTo>
                        <a:cubicBezTo>
                          <a:pt x="48" y="264"/>
                          <a:pt x="48" y="264"/>
                          <a:pt x="48" y="264"/>
                        </a:cubicBezTo>
                        <a:cubicBezTo>
                          <a:pt x="48" y="264"/>
                          <a:pt x="48" y="264"/>
                          <a:pt x="48" y="264"/>
                        </a:cubicBezTo>
                        <a:cubicBezTo>
                          <a:pt x="48" y="264"/>
                          <a:pt x="48" y="264"/>
                          <a:pt x="48" y="264"/>
                        </a:cubicBezTo>
                        <a:cubicBezTo>
                          <a:pt x="48" y="264"/>
                          <a:pt x="48" y="264"/>
                          <a:pt x="48" y="264"/>
                        </a:cubicBezTo>
                        <a:cubicBezTo>
                          <a:pt x="48" y="264"/>
                          <a:pt x="48" y="264"/>
                          <a:pt x="48" y="264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2"/>
                          <a:pt x="48" y="262"/>
                          <a:pt x="48" y="262"/>
                        </a:cubicBezTo>
                        <a:cubicBezTo>
                          <a:pt x="48" y="262"/>
                          <a:pt x="48" y="262"/>
                          <a:pt x="48" y="262"/>
                        </a:cubicBezTo>
                        <a:cubicBezTo>
                          <a:pt x="48" y="263"/>
                          <a:pt x="48" y="263"/>
                          <a:pt x="48" y="263"/>
                        </a:cubicBezTo>
                        <a:cubicBezTo>
                          <a:pt x="48" y="262"/>
                          <a:pt x="48" y="262"/>
                          <a:pt x="48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2"/>
                          <a:pt x="47" y="262"/>
                          <a:pt x="47" y="262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1"/>
                          <a:pt x="47" y="261"/>
                          <a:pt x="47" y="261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7" y="260"/>
                          <a:pt x="47" y="260"/>
                          <a:pt x="47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60"/>
                          <a:pt x="46" y="260"/>
                          <a:pt x="46" y="260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6" y="259"/>
                          <a:pt x="46" y="259"/>
                          <a:pt x="46" y="259"/>
                        </a:cubicBezTo>
                        <a:cubicBezTo>
                          <a:pt x="47" y="259"/>
                          <a:pt x="47" y="259"/>
                          <a:pt x="47" y="259"/>
                        </a:cubicBezTo>
                        <a:cubicBezTo>
                          <a:pt x="47" y="259"/>
                          <a:pt x="47" y="259"/>
                          <a:pt x="47" y="259"/>
                        </a:cubicBezTo>
                        <a:cubicBezTo>
                          <a:pt x="47" y="259"/>
                          <a:pt x="47" y="259"/>
                          <a:pt x="47" y="259"/>
                        </a:cubicBezTo>
                        <a:cubicBezTo>
                          <a:pt x="47" y="259"/>
                          <a:pt x="47" y="259"/>
                          <a:pt x="47" y="259"/>
                        </a:cubicBezTo>
                        <a:cubicBezTo>
                          <a:pt x="47" y="259"/>
                          <a:pt x="47" y="259"/>
                          <a:pt x="47" y="259"/>
                        </a:cubicBezTo>
                        <a:cubicBezTo>
                          <a:pt x="47" y="259"/>
                          <a:pt x="47" y="259"/>
                          <a:pt x="47" y="259"/>
                        </a:cubicBezTo>
                        <a:cubicBezTo>
                          <a:pt x="47" y="259"/>
                          <a:pt x="47" y="259"/>
                          <a:pt x="47" y="259"/>
                        </a:cubicBezTo>
                        <a:cubicBezTo>
                          <a:pt x="47" y="259"/>
                          <a:pt x="47" y="259"/>
                          <a:pt x="47" y="259"/>
                        </a:cubicBezTo>
                        <a:cubicBezTo>
                          <a:pt x="47" y="259"/>
                          <a:pt x="47" y="259"/>
                          <a:pt x="47" y="259"/>
                        </a:cubicBezTo>
                        <a:cubicBezTo>
                          <a:pt x="47" y="259"/>
                          <a:pt x="47" y="259"/>
                          <a:pt x="47" y="259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8"/>
                          <a:pt x="47" y="258"/>
                          <a:pt x="47" y="258"/>
                        </a:cubicBezTo>
                        <a:cubicBezTo>
                          <a:pt x="47" y="257"/>
                          <a:pt x="47" y="257"/>
                          <a:pt x="47" y="257"/>
                        </a:cubicBezTo>
                        <a:cubicBezTo>
                          <a:pt x="47" y="257"/>
                          <a:pt x="47" y="257"/>
                          <a:pt x="47" y="257"/>
                        </a:cubicBezTo>
                        <a:cubicBezTo>
                          <a:pt x="47" y="257"/>
                          <a:pt x="47" y="257"/>
                          <a:pt x="47" y="257"/>
                        </a:cubicBezTo>
                        <a:cubicBezTo>
                          <a:pt x="47" y="257"/>
                          <a:pt x="47" y="257"/>
                          <a:pt x="47" y="257"/>
                        </a:cubicBezTo>
                        <a:cubicBezTo>
                          <a:pt x="47" y="257"/>
                          <a:pt x="47" y="257"/>
                          <a:pt x="47" y="257"/>
                        </a:cubicBezTo>
                        <a:cubicBezTo>
                          <a:pt x="47" y="257"/>
                          <a:pt x="47" y="257"/>
                          <a:pt x="47" y="257"/>
                        </a:cubicBezTo>
                        <a:cubicBezTo>
                          <a:pt x="47" y="257"/>
                          <a:pt x="47" y="257"/>
                          <a:pt x="47" y="257"/>
                        </a:cubicBezTo>
                        <a:cubicBezTo>
                          <a:pt x="47" y="257"/>
                          <a:pt x="47" y="257"/>
                          <a:pt x="47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7"/>
                          <a:pt x="48" y="257"/>
                          <a:pt x="48" y="257"/>
                        </a:cubicBezTo>
                        <a:cubicBezTo>
                          <a:pt x="48" y="256"/>
                          <a:pt x="48" y="256"/>
                          <a:pt x="48" y="256"/>
                        </a:cubicBezTo>
                        <a:cubicBezTo>
                          <a:pt x="48" y="256"/>
                          <a:pt x="48" y="256"/>
                          <a:pt x="48" y="256"/>
                        </a:cubicBezTo>
                        <a:cubicBezTo>
                          <a:pt x="48" y="256"/>
                          <a:pt x="48" y="256"/>
                          <a:pt x="48" y="256"/>
                        </a:cubicBezTo>
                        <a:cubicBezTo>
                          <a:pt x="48" y="256"/>
                          <a:pt x="48" y="256"/>
                          <a:pt x="48" y="256"/>
                        </a:cubicBezTo>
                        <a:cubicBezTo>
                          <a:pt x="48" y="256"/>
                          <a:pt x="48" y="256"/>
                          <a:pt x="48" y="256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49" y="257"/>
                          <a:pt x="49" y="257"/>
                          <a:pt x="49" y="257"/>
                        </a:cubicBezTo>
                        <a:cubicBezTo>
                          <a:pt x="49" y="257"/>
                          <a:pt x="49" y="257"/>
                          <a:pt x="49" y="257"/>
                        </a:cubicBezTo>
                        <a:cubicBezTo>
                          <a:pt x="49" y="257"/>
                          <a:pt x="49" y="257"/>
                          <a:pt x="49" y="257"/>
                        </a:cubicBezTo>
                        <a:cubicBezTo>
                          <a:pt x="49" y="257"/>
                          <a:pt x="49" y="257"/>
                          <a:pt x="49" y="257"/>
                        </a:cubicBezTo>
                        <a:cubicBezTo>
                          <a:pt x="49" y="257"/>
                          <a:pt x="49" y="257"/>
                          <a:pt x="49" y="257"/>
                        </a:cubicBezTo>
                        <a:cubicBezTo>
                          <a:pt x="49" y="257"/>
                          <a:pt x="49" y="257"/>
                          <a:pt x="49" y="257"/>
                        </a:cubicBezTo>
                        <a:cubicBezTo>
                          <a:pt x="49" y="257"/>
                          <a:pt x="49" y="257"/>
                          <a:pt x="49" y="257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6"/>
                          <a:pt x="50" y="256"/>
                          <a:pt x="50" y="256"/>
                        </a:cubicBezTo>
                        <a:cubicBezTo>
                          <a:pt x="50" y="255"/>
                          <a:pt x="50" y="255"/>
                          <a:pt x="50" y="255"/>
                        </a:cubicBezTo>
                        <a:cubicBezTo>
                          <a:pt x="50" y="255"/>
                          <a:pt x="50" y="255"/>
                          <a:pt x="50" y="255"/>
                        </a:cubicBezTo>
                        <a:cubicBezTo>
                          <a:pt x="50" y="255"/>
                          <a:pt x="50" y="255"/>
                          <a:pt x="50" y="255"/>
                        </a:cubicBezTo>
                        <a:cubicBezTo>
                          <a:pt x="50" y="255"/>
                          <a:pt x="50" y="255"/>
                          <a:pt x="50" y="255"/>
                        </a:cubicBezTo>
                        <a:cubicBezTo>
                          <a:pt x="50" y="254"/>
                          <a:pt x="50" y="254"/>
                          <a:pt x="50" y="254"/>
                        </a:cubicBezTo>
                        <a:cubicBezTo>
                          <a:pt x="50" y="254"/>
                          <a:pt x="50" y="254"/>
                          <a:pt x="50" y="254"/>
                        </a:cubicBezTo>
                        <a:cubicBezTo>
                          <a:pt x="50" y="254"/>
                          <a:pt x="50" y="254"/>
                          <a:pt x="50" y="254"/>
                        </a:cubicBezTo>
                        <a:cubicBezTo>
                          <a:pt x="50" y="254"/>
                          <a:pt x="50" y="254"/>
                          <a:pt x="50" y="254"/>
                        </a:cubicBezTo>
                        <a:cubicBezTo>
                          <a:pt x="50" y="253"/>
                          <a:pt x="50" y="253"/>
                          <a:pt x="50" y="253"/>
                        </a:cubicBezTo>
                        <a:cubicBezTo>
                          <a:pt x="50" y="253"/>
                          <a:pt x="50" y="253"/>
                          <a:pt x="50" y="253"/>
                        </a:cubicBezTo>
                        <a:cubicBezTo>
                          <a:pt x="50" y="253"/>
                          <a:pt x="50" y="253"/>
                          <a:pt x="50" y="253"/>
                        </a:cubicBezTo>
                        <a:cubicBezTo>
                          <a:pt x="50" y="253"/>
                          <a:pt x="50" y="253"/>
                          <a:pt x="50" y="253"/>
                        </a:cubicBezTo>
                        <a:cubicBezTo>
                          <a:pt x="50" y="253"/>
                          <a:pt x="50" y="253"/>
                          <a:pt x="50" y="253"/>
                        </a:cubicBezTo>
                        <a:cubicBezTo>
                          <a:pt x="49" y="253"/>
                          <a:pt x="49" y="253"/>
                          <a:pt x="49" y="253"/>
                        </a:cubicBezTo>
                        <a:cubicBezTo>
                          <a:pt x="49" y="252"/>
                          <a:pt x="49" y="252"/>
                          <a:pt x="49" y="252"/>
                        </a:cubicBezTo>
                        <a:cubicBezTo>
                          <a:pt x="49" y="252"/>
                          <a:pt x="49" y="252"/>
                          <a:pt x="49" y="252"/>
                        </a:cubicBezTo>
                        <a:cubicBezTo>
                          <a:pt x="49" y="252"/>
                          <a:pt x="49" y="252"/>
                          <a:pt x="49" y="252"/>
                        </a:cubicBezTo>
                        <a:cubicBezTo>
                          <a:pt x="49" y="252"/>
                          <a:pt x="49" y="252"/>
                          <a:pt x="49" y="252"/>
                        </a:cubicBezTo>
                        <a:cubicBezTo>
                          <a:pt x="49" y="252"/>
                          <a:pt x="49" y="252"/>
                          <a:pt x="49" y="252"/>
                        </a:cubicBezTo>
                        <a:cubicBezTo>
                          <a:pt x="48" y="252"/>
                          <a:pt x="48" y="252"/>
                          <a:pt x="48" y="252"/>
                        </a:cubicBezTo>
                        <a:cubicBezTo>
                          <a:pt x="48" y="252"/>
                          <a:pt x="48" y="252"/>
                          <a:pt x="48" y="252"/>
                        </a:cubicBezTo>
                        <a:cubicBezTo>
                          <a:pt x="48" y="251"/>
                          <a:pt x="48" y="251"/>
                          <a:pt x="48" y="251"/>
                        </a:cubicBezTo>
                        <a:cubicBezTo>
                          <a:pt x="48" y="251"/>
                          <a:pt x="48" y="251"/>
                          <a:pt x="48" y="251"/>
                        </a:cubicBezTo>
                        <a:cubicBezTo>
                          <a:pt x="48" y="251"/>
                          <a:pt x="48" y="251"/>
                          <a:pt x="48" y="251"/>
                        </a:cubicBezTo>
                        <a:cubicBezTo>
                          <a:pt x="48" y="251"/>
                          <a:pt x="48" y="251"/>
                          <a:pt x="48" y="251"/>
                        </a:cubicBezTo>
                        <a:cubicBezTo>
                          <a:pt x="47" y="251"/>
                          <a:pt x="47" y="251"/>
                          <a:pt x="47" y="251"/>
                        </a:cubicBezTo>
                        <a:cubicBezTo>
                          <a:pt x="47" y="251"/>
                          <a:pt x="47" y="251"/>
                          <a:pt x="47" y="251"/>
                        </a:cubicBezTo>
                        <a:cubicBezTo>
                          <a:pt x="47" y="251"/>
                          <a:pt x="47" y="251"/>
                          <a:pt x="47" y="251"/>
                        </a:cubicBezTo>
                        <a:cubicBezTo>
                          <a:pt x="47" y="251"/>
                          <a:pt x="47" y="251"/>
                          <a:pt x="47" y="251"/>
                        </a:cubicBezTo>
                        <a:cubicBezTo>
                          <a:pt x="47" y="251"/>
                          <a:pt x="47" y="251"/>
                          <a:pt x="47" y="251"/>
                        </a:cubicBezTo>
                        <a:cubicBezTo>
                          <a:pt x="47" y="251"/>
                          <a:pt x="47" y="251"/>
                          <a:pt x="47" y="251"/>
                        </a:cubicBezTo>
                        <a:cubicBezTo>
                          <a:pt x="47" y="251"/>
                          <a:pt x="47" y="251"/>
                          <a:pt x="47" y="251"/>
                        </a:cubicBezTo>
                        <a:cubicBezTo>
                          <a:pt x="47" y="251"/>
                          <a:pt x="47" y="251"/>
                          <a:pt x="47" y="251"/>
                        </a:cubicBezTo>
                        <a:cubicBezTo>
                          <a:pt x="47" y="251"/>
                          <a:pt x="47" y="251"/>
                          <a:pt x="47" y="251"/>
                        </a:cubicBezTo>
                        <a:cubicBezTo>
                          <a:pt x="47" y="251"/>
                          <a:pt x="47" y="251"/>
                          <a:pt x="47" y="251"/>
                        </a:cubicBezTo>
                        <a:cubicBezTo>
                          <a:pt x="47" y="251"/>
                          <a:pt x="47" y="251"/>
                          <a:pt x="47" y="251"/>
                        </a:cubicBezTo>
                        <a:cubicBezTo>
                          <a:pt x="47" y="251"/>
                          <a:pt x="47" y="251"/>
                          <a:pt x="47" y="251"/>
                        </a:cubicBezTo>
                        <a:cubicBezTo>
                          <a:pt x="47" y="252"/>
                          <a:pt x="47" y="252"/>
                          <a:pt x="47" y="252"/>
                        </a:cubicBezTo>
                        <a:cubicBezTo>
                          <a:pt x="47" y="252"/>
                          <a:pt x="47" y="252"/>
                          <a:pt x="47" y="252"/>
                        </a:cubicBezTo>
                        <a:cubicBezTo>
                          <a:pt x="47" y="252"/>
                          <a:pt x="47" y="252"/>
                          <a:pt x="47" y="252"/>
                        </a:cubicBezTo>
                        <a:cubicBezTo>
                          <a:pt x="47" y="252"/>
                          <a:pt x="47" y="252"/>
                          <a:pt x="47" y="252"/>
                        </a:cubicBezTo>
                        <a:cubicBezTo>
                          <a:pt x="47" y="252"/>
                          <a:pt x="47" y="252"/>
                          <a:pt x="47" y="252"/>
                        </a:cubicBezTo>
                        <a:cubicBezTo>
                          <a:pt x="47" y="252"/>
                          <a:pt x="47" y="252"/>
                          <a:pt x="47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6" y="252"/>
                          <a:pt x="46" y="252"/>
                          <a:pt x="46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5" y="250"/>
                          <a:pt x="45" y="250"/>
                          <a:pt x="45" y="250"/>
                        </a:cubicBezTo>
                        <a:cubicBezTo>
                          <a:pt x="45" y="250"/>
                          <a:pt x="45" y="250"/>
                          <a:pt x="45" y="250"/>
                        </a:cubicBezTo>
                        <a:cubicBezTo>
                          <a:pt x="45" y="250"/>
                          <a:pt x="45" y="250"/>
                          <a:pt x="45" y="250"/>
                        </a:cubicBezTo>
                        <a:cubicBezTo>
                          <a:pt x="45" y="250"/>
                          <a:pt x="45" y="250"/>
                          <a:pt x="45" y="250"/>
                        </a:cubicBezTo>
                        <a:cubicBezTo>
                          <a:pt x="45" y="250"/>
                          <a:pt x="45" y="250"/>
                          <a:pt x="45" y="250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5" y="251"/>
                          <a:pt x="45" y="251"/>
                          <a:pt x="45" y="251"/>
                        </a:cubicBezTo>
                        <a:cubicBezTo>
                          <a:pt x="44" y="251"/>
                          <a:pt x="44" y="251"/>
                          <a:pt x="44" y="251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1"/>
                          <a:pt x="44" y="251"/>
                          <a:pt x="44" y="251"/>
                        </a:cubicBezTo>
                        <a:cubicBezTo>
                          <a:pt x="44" y="251"/>
                          <a:pt x="44" y="251"/>
                          <a:pt x="44" y="251"/>
                        </a:cubicBezTo>
                        <a:cubicBezTo>
                          <a:pt x="44" y="251"/>
                          <a:pt x="44" y="251"/>
                          <a:pt x="44" y="251"/>
                        </a:cubicBezTo>
                        <a:cubicBezTo>
                          <a:pt x="44" y="251"/>
                          <a:pt x="44" y="251"/>
                          <a:pt x="44" y="251"/>
                        </a:cubicBezTo>
                        <a:cubicBezTo>
                          <a:pt x="44" y="251"/>
                          <a:pt x="44" y="251"/>
                          <a:pt x="44" y="251"/>
                        </a:cubicBezTo>
                        <a:cubicBezTo>
                          <a:pt x="43" y="251"/>
                          <a:pt x="43" y="251"/>
                          <a:pt x="43" y="251"/>
                        </a:cubicBezTo>
                        <a:cubicBezTo>
                          <a:pt x="43" y="251"/>
                          <a:pt x="43" y="251"/>
                          <a:pt x="43" y="251"/>
                        </a:cubicBezTo>
                        <a:cubicBezTo>
                          <a:pt x="43" y="251"/>
                          <a:pt x="43" y="251"/>
                          <a:pt x="43" y="251"/>
                        </a:cubicBezTo>
                        <a:cubicBezTo>
                          <a:pt x="43" y="251"/>
                          <a:pt x="43" y="251"/>
                          <a:pt x="43" y="251"/>
                        </a:cubicBezTo>
                        <a:cubicBezTo>
                          <a:pt x="43" y="251"/>
                          <a:pt x="43" y="251"/>
                          <a:pt x="43" y="251"/>
                        </a:cubicBezTo>
                        <a:cubicBezTo>
                          <a:pt x="43" y="251"/>
                          <a:pt x="43" y="251"/>
                          <a:pt x="43" y="251"/>
                        </a:cubicBezTo>
                        <a:cubicBezTo>
                          <a:pt x="43" y="250"/>
                          <a:pt x="43" y="250"/>
                          <a:pt x="43" y="250"/>
                        </a:cubicBezTo>
                        <a:cubicBezTo>
                          <a:pt x="43" y="250"/>
                          <a:pt x="43" y="250"/>
                          <a:pt x="43" y="250"/>
                        </a:cubicBezTo>
                        <a:cubicBezTo>
                          <a:pt x="43" y="250"/>
                          <a:pt x="43" y="250"/>
                          <a:pt x="43" y="250"/>
                        </a:cubicBezTo>
                        <a:cubicBezTo>
                          <a:pt x="43" y="250"/>
                          <a:pt x="43" y="250"/>
                          <a:pt x="43" y="250"/>
                        </a:cubicBezTo>
                        <a:cubicBezTo>
                          <a:pt x="43" y="250"/>
                          <a:pt x="43" y="250"/>
                          <a:pt x="43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50"/>
                          <a:pt x="44" y="250"/>
                          <a:pt x="44" y="250"/>
                        </a:cubicBezTo>
                        <a:cubicBezTo>
                          <a:pt x="44" y="249"/>
                          <a:pt x="44" y="249"/>
                          <a:pt x="44" y="249"/>
                        </a:cubicBezTo>
                        <a:cubicBezTo>
                          <a:pt x="44" y="249"/>
                          <a:pt x="44" y="249"/>
                          <a:pt x="44" y="249"/>
                        </a:cubicBezTo>
                        <a:cubicBezTo>
                          <a:pt x="44" y="249"/>
                          <a:pt x="44" y="249"/>
                          <a:pt x="44" y="249"/>
                        </a:cubicBezTo>
                        <a:cubicBezTo>
                          <a:pt x="43" y="249"/>
                          <a:pt x="43" y="249"/>
                          <a:pt x="43" y="249"/>
                        </a:cubicBezTo>
                        <a:cubicBezTo>
                          <a:pt x="43" y="249"/>
                          <a:pt x="43" y="249"/>
                          <a:pt x="43" y="249"/>
                        </a:cubicBezTo>
                        <a:cubicBezTo>
                          <a:pt x="43" y="249"/>
                          <a:pt x="43" y="249"/>
                          <a:pt x="43" y="249"/>
                        </a:cubicBezTo>
                        <a:cubicBezTo>
                          <a:pt x="43" y="249"/>
                          <a:pt x="43" y="249"/>
                          <a:pt x="43" y="249"/>
                        </a:cubicBezTo>
                        <a:cubicBezTo>
                          <a:pt x="43" y="249"/>
                          <a:pt x="43" y="249"/>
                          <a:pt x="43" y="249"/>
                        </a:cubicBezTo>
                        <a:cubicBezTo>
                          <a:pt x="43" y="249"/>
                          <a:pt x="43" y="249"/>
                          <a:pt x="43" y="249"/>
                        </a:cubicBezTo>
                        <a:cubicBezTo>
                          <a:pt x="43" y="249"/>
                          <a:pt x="43" y="249"/>
                          <a:pt x="43" y="249"/>
                        </a:cubicBezTo>
                        <a:cubicBezTo>
                          <a:pt x="43" y="249"/>
                          <a:pt x="43" y="249"/>
                          <a:pt x="43" y="249"/>
                        </a:cubicBezTo>
                        <a:cubicBezTo>
                          <a:pt x="43" y="249"/>
                          <a:pt x="43" y="249"/>
                          <a:pt x="43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9"/>
                          <a:pt x="42" y="249"/>
                          <a:pt x="42" y="249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1" y="248"/>
                          <a:pt x="41" y="248"/>
                          <a:pt x="41" y="248"/>
                        </a:cubicBezTo>
                        <a:cubicBezTo>
                          <a:pt x="41" y="248"/>
                          <a:pt x="41" y="248"/>
                          <a:pt x="41" y="248"/>
                        </a:cubicBezTo>
                        <a:cubicBezTo>
                          <a:pt x="41" y="248"/>
                          <a:pt x="41" y="248"/>
                          <a:pt x="41" y="248"/>
                        </a:cubicBezTo>
                        <a:cubicBezTo>
                          <a:pt x="41" y="248"/>
                          <a:pt x="41" y="248"/>
                          <a:pt x="41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1" y="247"/>
                          <a:pt x="41" y="247"/>
                          <a:pt x="41" y="247"/>
                        </a:cubicBezTo>
                        <a:cubicBezTo>
                          <a:pt x="41" y="247"/>
                          <a:pt x="41" y="247"/>
                          <a:pt x="41" y="247"/>
                        </a:cubicBezTo>
                        <a:cubicBezTo>
                          <a:pt x="41" y="247"/>
                          <a:pt x="41" y="247"/>
                          <a:pt x="41" y="247"/>
                        </a:cubicBezTo>
                        <a:cubicBezTo>
                          <a:pt x="42" y="247"/>
                          <a:pt x="42" y="247"/>
                          <a:pt x="42" y="247"/>
                        </a:cubicBezTo>
                        <a:cubicBezTo>
                          <a:pt x="42" y="247"/>
                          <a:pt x="42" y="247"/>
                          <a:pt x="42" y="247"/>
                        </a:cubicBezTo>
                        <a:cubicBezTo>
                          <a:pt x="42" y="247"/>
                          <a:pt x="42" y="247"/>
                          <a:pt x="42" y="247"/>
                        </a:cubicBezTo>
                        <a:cubicBezTo>
                          <a:pt x="42" y="247"/>
                          <a:pt x="42" y="247"/>
                          <a:pt x="42" y="247"/>
                        </a:cubicBezTo>
                        <a:cubicBezTo>
                          <a:pt x="42" y="247"/>
                          <a:pt x="42" y="247"/>
                          <a:pt x="42" y="247"/>
                        </a:cubicBezTo>
                        <a:cubicBezTo>
                          <a:pt x="41" y="247"/>
                          <a:pt x="41" y="247"/>
                          <a:pt x="41" y="247"/>
                        </a:cubicBezTo>
                        <a:cubicBezTo>
                          <a:pt x="41" y="247"/>
                          <a:pt x="41" y="247"/>
                          <a:pt x="41" y="247"/>
                        </a:cubicBezTo>
                        <a:cubicBezTo>
                          <a:pt x="41" y="247"/>
                          <a:pt x="41" y="247"/>
                          <a:pt x="41" y="247"/>
                        </a:cubicBezTo>
                        <a:cubicBezTo>
                          <a:pt x="41" y="247"/>
                          <a:pt x="41" y="247"/>
                          <a:pt x="41" y="247"/>
                        </a:cubicBezTo>
                        <a:cubicBezTo>
                          <a:pt x="42" y="247"/>
                          <a:pt x="42" y="247"/>
                          <a:pt x="42" y="247"/>
                        </a:cubicBezTo>
                        <a:cubicBezTo>
                          <a:pt x="41" y="247"/>
                          <a:pt x="41" y="247"/>
                          <a:pt x="41" y="247"/>
                        </a:cubicBezTo>
                        <a:cubicBezTo>
                          <a:pt x="41" y="247"/>
                          <a:pt x="41" y="247"/>
                          <a:pt x="41" y="247"/>
                        </a:cubicBezTo>
                        <a:cubicBezTo>
                          <a:pt x="41" y="247"/>
                          <a:pt x="41" y="247"/>
                          <a:pt x="41" y="247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1" y="246"/>
                          <a:pt x="41" y="246"/>
                          <a:pt x="41" y="246"/>
                        </a:cubicBezTo>
                        <a:cubicBezTo>
                          <a:pt x="42" y="246"/>
                          <a:pt x="42" y="246"/>
                          <a:pt x="42" y="246"/>
                        </a:cubicBezTo>
                        <a:cubicBezTo>
                          <a:pt x="42" y="246"/>
                          <a:pt x="42" y="246"/>
                          <a:pt x="42" y="246"/>
                        </a:cubicBezTo>
                        <a:cubicBezTo>
                          <a:pt x="42" y="246"/>
                          <a:pt x="42" y="246"/>
                          <a:pt x="42" y="246"/>
                        </a:cubicBezTo>
                        <a:cubicBezTo>
                          <a:pt x="42" y="246"/>
                          <a:pt x="42" y="246"/>
                          <a:pt x="42" y="246"/>
                        </a:cubicBezTo>
                        <a:cubicBezTo>
                          <a:pt x="42" y="246"/>
                          <a:pt x="42" y="246"/>
                          <a:pt x="42" y="246"/>
                        </a:cubicBezTo>
                        <a:cubicBezTo>
                          <a:pt x="42" y="246"/>
                          <a:pt x="42" y="246"/>
                          <a:pt x="42" y="246"/>
                        </a:cubicBezTo>
                        <a:cubicBezTo>
                          <a:pt x="42" y="246"/>
                          <a:pt x="42" y="246"/>
                          <a:pt x="42" y="246"/>
                        </a:cubicBezTo>
                        <a:cubicBezTo>
                          <a:pt x="42" y="246"/>
                          <a:pt x="42" y="246"/>
                          <a:pt x="42" y="246"/>
                        </a:cubicBezTo>
                        <a:cubicBezTo>
                          <a:pt x="42" y="246"/>
                          <a:pt x="42" y="246"/>
                          <a:pt x="42" y="246"/>
                        </a:cubicBezTo>
                        <a:cubicBezTo>
                          <a:pt x="42" y="245"/>
                          <a:pt x="42" y="245"/>
                          <a:pt x="42" y="245"/>
                        </a:cubicBezTo>
                        <a:cubicBezTo>
                          <a:pt x="42" y="245"/>
                          <a:pt x="42" y="245"/>
                          <a:pt x="42" y="245"/>
                        </a:cubicBezTo>
                        <a:cubicBezTo>
                          <a:pt x="42" y="245"/>
                          <a:pt x="42" y="245"/>
                          <a:pt x="42" y="245"/>
                        </a:cubicBezTo>
                        <a:cubicBezTo>
                          <a:pt x="42" y="245"/>
                          <a:pt x="42" y="245"/>
                          <a:pt x="42" y="245"/>
                        </a:cubicBezTo>
                        <a:cubicBezTo>
                          <a:pt x="42" y="245"/>
                          <a:pt x="42" y="245"/>
                          <a:pt x="42" y="245"/>
                        </a:cubicBezTo>
                        <a:cubicBezTo>
                          <a:pt x="42" y="245"/>
                          <a:pt x="42" y="245"/>
                          <a:pt x="42" y="245"/>
                        </a:cubicBezTo>
                        <a:cubicBezTo>
                          <a:pt x="42" y="245"/>
                          <a:pt x="42" y="245"/>
                          <a:pt x="42" y="245"/>
                        </a:cubicBezTo>
                        <a:cubicBezTo>
                          <a:pt x="42" y="245"/>
                          <a:pt x="42" y="245"/>
                          <a:pt x="42" y="245"/>
                        </a:cubicBezTo>
                        <a:cubicBezTo>
                          <a:pt x="42" y="245"/>
                          <a:pt x="42" y="245"/>
                          <a:pt x="42" y="245"/>
                        </a:cubicBezTo>
                        <a:cubicBezTo>
                          <a:pt x="42" y="245"/>
                          <a:pt x="42" y="245"/>
                          <a:pt x="42" y="245"/>
                        </a:cubicBezTo>
                        <a:cubicBezTo>
                          <a:pt x="42" y="245"/>
                          <a:pt x="42" y="245"/>
                          <a:pt x="42" y="245"/>
                        </a:cubicBezTo>
                        <a:cubicBezTo>
                          <a:pt x="42" y="245"/>
                          <a:pt x="42" y="245"/>
                          <a:pt x="42" y="245"/>
                        </a:cubicBezTo>
                        <a:cubicBezTo>
                          <a:pt x="42" y="245"/>
                          <a:pt x="42" y="245"/>
                          <a:pt x="42" y="245"/>
                        </a:cubicBezTo>
                        <a:cubicBezTo>
                          <a:pt x="42" y="244"/>
                          <a:pt x="42" y="244"/>
                          <a:pt x="42" y="244"/>
                        </a:cubicBezTo>
                        <a:cubicBezTo>
                          <a:pt x="42" y="244"/>
                          <a:pt x="42" y="244"/>
                          <a:pt x="42" y="244"/>
                        </a:cubicBezTo>
                        <a:cubicBezTo>
                          <a:pt x="42" y="244"/>
                          <a:pt x="42" y="244"/>
                          <a:pt x="42" y="244"/>
                        </a:cubicBezTo>
                        <a:cubicBezTo>
                          <a:pt x="42" y="244"/>
                          <a:pt x="42" y="244"/>
                          <a:pt x="42" y="244"/>
                        </a:cubicBezTo>
                        <a:cubicBezTo>
                          <a:pt x="42" y="244"/>
                          <a:pt x="42" y="244"/>
                          <a:pt x="42" y="244"/>
                        </a:cubicBezTo>
                        <a:cubicBezTo>
                          <a:pt x="42" y="244"/>
                          <a:pt x="42" y="244"/>
                          <a:pt x="42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0" y="244"/>
                          <a:pt x="40" y="244"/>
                          <a:pt x="40" y="244"/>
                        </a:cubicBezTo>
                        <a:cubicBezTo>
                          <a:pt x="40" y="244"/>
                          <a:pt x="40" y="244"/>
                          <a:pt x="40" y="244"/>
                        </a:cubicBezTo>
                        <a:cubicBezTo>
                          <a:pt x="40" y="244"/>
                          <a:pt x="40" y="244"/>
                          <a:pt x="40" y="244"/>
                        </a:cubicBezTo>
                        <a:cubicBezTo>
                          <a:pt x="40" y="244"/>
                          <a:pt x="40" y="244"/>
                          <a:pt x="40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0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4"/>
                          <a:pt x="41" y="244"/>
                          <a:pt x="41" y="244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0" y="243"/>
                          <a:pt x="40" y="243"/>
                          <a:pt x="40" y="243"/>
                        </a:cubicBezTo>
                        <a:cubicBezTo>
                          <a:pt x="40" y="243"/>
                          <a:pt x="40" y="243"/>
                          <a:pt x="40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3"/>
                          <a:pt x="41" y="243"/>
                          <a:pt x="41" y="243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42" y="242"/>
                          <a:pt x="42" y="242"/>
                          <a:pt x="42" y="242"/>
                        </a:cubicBezTo>
                        <a:cubicBezTo>
                          <a:pt x="42" y="242"/>
                          <a:pt x="42" y="242"/>
                          <a:pt x="42" y="242"/>
                        </a:cubicBezTo>
                        <a:cubicBezTo>
                          <a:pt x="42" y="242"/>
                          <a:pt x="42" y="242"/>
                          <a:pt x="42" y="242"/>
                        </a:cubicBezTo>
                        <a:cubicBezTo>
                          <a:pt x="42" y="241"/>
                          <a:pt x="42" y="241"/>
                          <a:pt x="42" y="241"/>
                        </a:cubicBezTo>
                        <a:cubicBezTo>
                          <a:pt x="42" y="241"/>
                          <a:pt x="42" y="241"/>
                          <a:pt x="42" y="241"/>
                        </a:cubicBezTo>
                        <a:cubicBezTo>
                          <a:pt x="42" y="241"/>
                          <a:pt x="42" y="241"/>
                          <a:pt x="42" y="241"/>
                        </a:cubicBezTo>
                        <a:cubicBezTo>
                          <a:pt x="41" y="241"/>
                          <a:pt x="41" y="241"/>
                          <a:pt x="41" y="241"/>
                        </a:cubicBezTo>
                        <a:cubicBezTo>
                          <a:pt x="41" y="241"/>
                          <a:pt x="41" y="241"/>
                          <a:pt x="41" y="241"/>
                        </a:cubicBezTo>
                        <a:cubicBezTo>
                          <a:pt x="41" y="241"/>
                          <a:pt x="41" y="241"/>
                          <a:pt x="41" y="241"/>
                        </a:cubicBezTo>
                        <a:cubicBezTo>
                          <a:pt x="41" y="241"/>
                          <a:pt x="41" y="241"/>
                          <a:pt x="41" y="241"/>
                        </a:cubicBezTo>
                        <a:cubicBezTo>
                          <a:pt x="41" y="241"/>
                          <a:pt x="41" y="241"/>
                          <a:pt x="41" y="241"/>
                        </a:cubicBezTo>
                        <a:cubicBezTo>
                          <a:pt x="41" y="241"/>
                          <a:pt x="41" y="241"/>
                          <a:pt x="41" y="241"/>
                        </a:cubicBezTo>
                        <a:cubicBezTo>
                          <a:pt x="41" y="241"/>
                          <a:pt x="41" y="241"/>
                          <a:pt x="41" y="241"/>
                        </a:cubicBezTo>
                        <a:cubicBezTo>
                          <a:pt x="41" y="241"/>
                          <a:pt x="41" y="241"/>
                          <a:pt x="41" y="241"/>
                        </a:cubicBezTo>
                        <a:cubicBezTo>
                          <a:pt x="42" y="241"/>
                          <a:pt x="42" y="241"/>
                          <a:pt x="42" y="241"/>
                        </a:cubicBezTo>
                        <a:cubicBezTo>
                          <a:pt x="42" y="241"/>
                          <a:pt x="42" y="241"/>
                          <a:pt x="42" y="241"/>
                        </a:cubicBezTo>
                        <a:cubicBezTo>
                          <a:pt x="42" y="241"/>
                          <a:pt x="42" y="241"/>
                          <a:pt x="42" y="241"/>
                        </a:cubicBezTo>
                        <a:cubicBezTo>
                          <a:pt x="42" y="241"/>
                          <a:pt x="42" y="241"/>
                          <a:pt x="42" y="241"/>
                        </a:cubicBezTo>
                        <a:cubicBezTo>
                          <a:pt x="42" y="241"/>
                          <a:pt x="42" y="241"/>
                          <a:pt x="42" y="241"/>
                        </a:cubicBezTo>
                        <a:cubicBezTo>
                          <a:pt x="42" y="241"/>
                          <a:pt x="42" y="241"/>
                          <a:pt x="42" y="241"/>
                        </a:cubicBezTo>
                        <a:cubicBezTo>
                          <a:pt x="42" y="241"/>
                          <a:pt x="42" y="241"/>
                          <a:pt x="42" y="241"/>
                        </a:cubicBezTo>
                        <a:cubicBezTo>
                          <a:pt x="42" y="241"/>
                          <a:pt x="42" y="241"/>
                          <a:pt x="42" y="241"/>
                        </a:cubicBezTo>
                        <a:cubicBezTo>
                          <a:pt x="42" y="241"/>
                          <a:pt x="42" y="241"/>
                          <a:pt x="42" y="241"/>
                        </a:cubicBezTo>
                        <a:cubicBezTo>
                          <a:pt x="42" y="240"/>
                          <a:pt x="42" y="240"/>
                          <a:pt x="42" y="240"/>
                        </a:cubicBezTo>
                        <a:cubicBezTo>
                          <a:pt x="42" y="240"/>
                          <a:pt x="42" y="240"/>
                          <a:pt x="42" y="240"/>
                        </a:cubicBezTo>
                        <a:cubicBezTo>
                          <a:pt x="42" y="240"/>
                          <a:pt x="42" y="240"/>
                          <a:pt x="42" y="240"/>
                        </a:cubicBezTo>
                        <a:cubicBezTo>
                          <a:pt x="42" y="240"/>
                          <a:pt x="42" y="240"/>
                          <a:pt x="42" y="240"/>
                        </a:cubicBezTo>
                        <a:cubicBezTo>
                          <a:pt x="42" y="240"/>
                          <a:pt x="42" y="240"/>
                          <a:pt x="42" y="240"/>
                        </a:cubicBezTo>
                        <a:cubicBezTo>
                          <a:pt x="42" y="240"/>
                          <a:pt x="42" y="240"/>
                          <a:pt x="42" y="240"/>
                        </a:cubicBezTo>
                        <a:cubicBezTo>
                          <a:pt x="42" y="240"/>
                          <a:pt x="42" y="240"/>
                          <a:pt x="42" y="240"/>
                        </a:cubicBezTo>
                        <a:cubicBezTo>
                          <a:pt x="43" y="240"/>
                          <a:pt x="43" y="240"/>
                          <a:pt x="43" y="240"/>
                        </a:cubicBezTo>
                        <a:cubicBezTo>
                          <a:pt x="43" y="240"/>
                          <a:pt x="43" y="240"/>
                          <a:pt x="43" y="240"/>
                        </a:cubicBezTo>
                        <a:cubicBezTo>
                          <a:pt x="43" y="240"/>
                          <a:pt x="43" y="240"/>
                          <a:pt x="43" y="240"/>
                        </a:cubicBezTo>
                        <a:cubicBezTo>
                          <a:pt x="43" y="240"/>
                          <a:pt x="43" y="240"/>
                          <a:pt x="43" y="240"/>
                        </a:cubicBezTo>
                        <a:cubicBezTo>
                          <a:pt x="43" y="240"/>
                          <a:pt x="43" y="240"/>
                          <a:pt x="43" y="240"/>
                        </a:cubicBezTo>
                        <a:cubicBezTo>
                          <a:pt x="43" y="240"/>
                          <a:pt x="43" y="240"/>
                          <a:pt x="43" y="240"/>
                        </a:cubicBezTo>
                        <a:cubicBezTo>
                          <a:pt x="43" y="240"/>
                          <a:pt x="43" y="240"/>
                          <a:pt x="43" y="240"/>
                        </a:cubicBezTo>
                        <a:cubicBezTo>
                          <a:pt x="43" y="240"/>
                          <a:pt x="43" y="240"/>
                          <a:pt x="43" y="240"/>
                        </a:cubicBezTo>
                        <a:cubicBezTo>
                          <a:pt x="44" y="240"/>
                          <a:pt x="44" y="240"/>
                          <a:pt x="44" y="240"/>
                        </a:cubicBezTo>
                        <a:cubicBezTo>
                          <a:pt x="44" y="240"/>
                          <a:pt x="44" y="240"/>
                          <a:pt x="44" y="240"/>
                        </a:cubicBezTo>
                        <a:cubicBezTo>
                          <a:pt x="44" y="240"/>
                          <a:pt x="44" y="240"/>
                          <a:pt x="44" y="240"/>
                        </a:cubicBezTo>
                        <a:cubicBezTo>
                          <a:pt x="44" y="240"/>
                          <a:pt x="44" y="240"/>
                          <a:pt x="44" y="240"/>
                        </a:cubicBezTo>
                        <a:cubicBezTo>
                          <a:pt x="44" y="240"/>
                          <a:pt x="44" y="240"/>
                          <a:pt x="44" y="240"/>
                        </a:cubicBezTo>
                        <a:cubicBezTo>
                          <a:pt x="44" y="240"/>
                          <a:pt x="44" y="240"/>
                          <a:pt x="44" y="240"/>
                        </a:cubicBezTo>
                        <a:cubicBezTo>
                          <a:pt x="44" y="240"/>
                          <a:pt x="44" y="240"/>
                          <a:pt x="44" y="240"/>
                        </a:cubicBezTo>
                        <a:cubicBezTo>
                          <a:pt x="44" y="240"/>
                          <a:pt x="44" y="240"/>
                          <a:pt x="44" y="240"/>
                        </a:cubicBezTo>
                        <a:cubicBezTo>
                          <a:pt x="44" y="240"/>
                          <a:pt x="44" y="240"/>
                          <a:pt x="44" y="240"/>
                        </a:cubicBezTo>
                        <a:cubicBezTo>
                          <a:pt x="45" y="240"/>
                          <a:pt x="45" y="240"/>
                          <a:pt x="45" y="240"/>
                        </a:cubicBezTo>
                        <a:cubicBezTo>
                          <a:pt x="45" y="240"/>
                          <a:pt x="45" y="240"/>
                          <a:pt x="45" y="240"/>
                        </a:cubicBezTo>
                        <a:cubicBezTo>
                          <a:pt x="45" y="240"/>
                          <a:pt x="45" y="240"/>
                          <a:pt x="45" y="240"/>
                        </a:cubicBezTo>
                        <a:cubicBezTo>
                          <a:pt x="45" y="240"/>
                          <a:pt x="45" y="240"/>
                          <a:pt x="45" y="240"/>
                        </a:cubicBezTo>
                        <a:cubicBezTo>
                          <a:pt x="45" y="240"/>
                          <a:pt x="45" y="240"/>
                          <a:pt x="45" y="240"/>
                        </a:cubicBezTo>
                        <a:cubicBezTo>
                          <a:pt x="45" y="239"/>
                          <a:pt x="45" y="239"/>
                          <a:pt x="45" y="239"/>
                        </a:cubicBezTo>
                        <a:cubicBezTo>
                          <a:pt x="45" y="239"/>
                          <a:pt x="45" y="239"/>
                          <a:pt x="45" y="239"/>
                        </a:cubicBezTo>
                        <a:cubicBezTo>
                          <a:pt x="45" y="239"/>
                          <a:pt x="45" y="239"/>
                          <a:pt x="45" y="239"/>
                        </a:cubicBezTo>
                        <a:cubicBezTo>
                          <a:pt x="45" y="239"/>
                          <a:pt x="45" y="239"/>
                          <a:pt x="45" y="239"/>
                        </a:cubicBezTo>
                        <a:cubicBezTo>
                          <a:pt x="45" y="239"/>
                          <a:pt x="45" y="239"/>
                          <a:pt x="45" y="239"/>
                        </a:cubicBezTo>
                        <a:cubicBezTo>
                          <a:pt x="45" y="239"/>
                          <a:pt x="45" y="239"/>
                          <a:pt x="45" y="239"/>
                        </a:cubicBezTo>
                        <a:cubicBezTo>
                          <a:pt x="44" y="239"/>
                          <a:pt x="44" y="239"/>
                          <a:pt x="44" y="239"/>
                        </a:cubicBezTo>
                        <a:cubicBezTo>
                          <a:pt x="44" y="239"/>
                          <a:pt x="44" y="239"/>
                          <a:pt x="44" y="239"/>
                        </a:cubicBezTo>
                        <a:cubicBezTo>
                          <a:pt x="44" y="239"/>
                          <a:pt x="44" y="239"/>
                          <a:pt x="44" y="239"/>
                        </a:cubicBezTo>
                        <a:cubicBezTo>
                          <a:pt x="44" y="239"/>
                          <a:pt x="44" y="239"/>
                          <a:pt x="44" y="239"/>
                        </a:cubicBezTo>
                        <a:cubicBezTo>
                          <a:pt x="44" y="239"/>
                          <a:pt x="44" y="239"/>
                          <a:pt x="44" y="239"/>
                        </a:cubicBezTo>
                        <a:cubicBezTo>
                          <a:pt x="44" y="239"/>
                          <a:pt x="44" y="239"/>
                          <a:pt x="44" y="239"/>
                        </a:cubicBezTo>
                        <a:cubicBezTo>
                          <a:pt x="44" y="239"/>
                          <a:pt x="44" y="239"/>
                          <a:pt x="44" y="239"/>
                        </a:cubicBezTo>
                        <a:cubicBezTo>
                          <a:pt x="44" y="239"/>
                          <a:pt x="44" y="239"/>
                          <a:pt x="44" y="239"/>
                        </a:cubicBezTo>
                        <a:cubicBezTo>
                          <a:pt x="44" y="239"/>
                          <a:pt x="44" y="239"/>
                          <a:pt x="44" y="239"/>
                        </a:cubicBezTo>
                        <a:cubicBezTo>
                          <a:pt x="44" y="239"/>
                          <a:pt x="44" y="239"/>
                          <a:pt x="44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3" y="239"/>
                          <a:pt x="43" y="239"/>
                          <a:pt x="43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9"/>
                          <a:pt x="42" y="239"/>
                          <a:pt x="42" y="239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1" y="238"/>
                          <a:pt x="41" y="238"/>
                          <a:pt x="41" y="238"/>
                        </a:cubicBezTo>
                        <a:cubicBezTo>
                          <a:pt x="41" y="238"/>
                          <a:pt x="41" y="238"/>
                          <a:pt x="41" y="238"/>
                        </a:cubicBezTo>
                        <a:cubicBezTo>
                          <a:pt x="41" y="238"/>
                          <a:pt x="41" y="238"/>
                          <a:pt x="41" y="238"/>
                        </a:cubicBezTo>
                        <a:cubicBezTo>
                          <a:pt x="41" y="238"/>
                          <a:pt x="41" y="238"/>
                          <a:pt x="41" y="238"/>
                        </a:cubicBezTo>
                        <a:cubicBezTo>
                          <a:pt x="41" y="238"/>
                          <a:pt x="41" y="238"/>
                          <a:pt x="41" y="238"/>
                        </a:cubicBezTo>
                        <a:cubicBezTo>
                          <a:pt x="41" y="238"/>
                          <a:pt x="41" y="238"/>
                          <a:pt x="41" y="238"/>
                        </a:cubicBezTo>
                        <a:cubicBezTo>
                          <a:pt x="41" y="238"/>
                          <a:pt x="41" y="238"/>
                          <a:pt x="41" y="238"/>
                        </a:cubicBezTo>
                        <a:cubicBezTo>
                          <a:pt x="41" y="238"/>
                          <a:pt x="41" y="238"/>
                          <a:pt x="41" y="238"/>
                        </a:cubicBezTo>
                        <a:cubicBezTo>
                          <a:pt x="41" y="237"/>
                          <a:pt x="41" y="237"/>
                          <a:pt x="41" y="237"/>
                        </a:cubicBezTo>
                        <a:cubicBezTo>
                          <a:pt x="41" y="237"/>
                          <a:pt x="41" y="237"/>
                          <a:pt x="41" y="237"/>
                        </a:cubicBezTo>
                        <a:cubicBezTo>
                          <a:pt x="41" y="237"/>
                          <a:pt x="41" y="237"/>
                          <a:pt x="41" y="237"/>
                        </a:cubicBezTo>
                        <a:cubicBezTo>
                          <a:pt x="41" y="237"/>
                          <a:pt x="41" y="237"/>
                          <a:pt x="41" y="237"/>
                        </a:cubicBezTo>
                        <a:cubicBezTo>
                          <a:pt x="41" y="237"/>
                          <a:pt x="41" y="237"/>
                          <a:pt x="41" y="237"/>
                        </a:cubicBezTo>
                        <a:cubicBezTo>
                          <a:pt x="41" y="237"/>
                          <a:pt x="41" y="237"/>
                          <a:pt x="41" y="237"/>
                        </a:cubicBezTo>
                        <a:cubicBezTo>
                          <a:pt x="41" y="237"/>
                          <a:pt x="41" y="237"/>
                          <a:pt x="41" y="237"/>
                        </a:cubicBezTo>
                        <a:cubicBezTo>
                          <a:pt x="41" y="237"/>
                          <a:pt x="41" y="237"/>
                          <a:pt x="41" y="237"/>
                        </a:cubicBezTo>
                        <a:cubicBezTo>
                          <a:pt x="41" y="237"/>
                          <a:pt x="41" y="237"/>
                          <a:pt x="41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ubicBezTo>
                          <a:pt x="41" y="237"/>
                          <a:pt x="41" y="237"/>
                          <a:pt x="41" y="237"/>
                        </a:cubicBezTo>
                        <a:cubicBezTo>
                          <a:pt x="41" y="237"/>
                          <a:pt x="41" y="237"/>
                          <a:pt x="41" y="237"/>
                        </a:cubicBezTo>
                        <a:cubicBezTo>
                          <a:pt x="41" y="237"/>
                          <a:pt x="41" y="237"/>
                          <a:pt x="41" y="237"/>
                        </a:cubicBezTo>
                        <a:cubicBezTo>
                          <a:pt x="41" y="237"/>
                          <a:pt x="41" y="237"/>
                          <a:pt x="41" y="237"/>
                        </a:cubicBezTo>
                        <a:cubicBezTo>
                          <a:pt x="41" y="237"/>
                          <a:pt x="41" y="237"/>
                          <a:pt x="41" y="237"/>
                        </a:cubicBezTo>
                        <a:cubicBezTo>
                          <a:pt x="42" y="237"/>
                          <a:pt x="42" y="237"/>
                          <a:pt x="42" y="237"/>
                        </a:cubicBezTo>
                        <a:close/>
                      </a:path>
                    </a:pathLst>
                  </a:custGeom>
                  <a:solidFill>
                    <a:srgbClr val="FFFFCC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ES" sz="667"/>
                  </a:p>
                </p:txBody>
              </p:sp>
              <p:sp>
                <p:nvSpPr>
                  <p:cNvPr id="206" name="Freeform 95">
                    <a:extLst>
                      <a:ext uri="{FF2B5EF4-FFF2-40B4-BE49-F238E27FC236}">
                        <a16:creationId xmlns="" xmlns:a16="http://schemas.microsoft.com/office/drawing/2014/main" id="{06B43AAF-20A4-495B-B984-DCF9C4496D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2771" y="3002295"/>
                    <a:ext cx="1030054" cy="1167320"/>
                  </a:xfrm>
                  <a:custGeom>
                    <a:avLst/>
                    <a:gdLst>
                      <a:gd name="T0" fmla="*/ 107 w 275"/>
                      <a:gd name="T1" fmla="*/ 224 h 311"/>
                      <a:gd name="T2" fmla="*/ 73 w 275"/>
                      <a:gd name="T3" fmla="*/ 200 h 311"/>
                      <a:gd name="T4" fmla="*/ 42 w 275"/>
                      <a:gd name="T5" fmla="*/ 184 h 311"/>
                      <a:gd name="T6" fmla="*/ 32 w 275"/>
                      <a:gd name="T7" fmla="*/ 179 h 311"/>
                      <a:gd name="T8" fmla="*/ 18 w 275"/>
                      <a:gd name="T9" fmla="*/ 171 h 311"/>
                      <a:gd name="T10" fmla="*/ 49 w 275"/>
                      <a:gd name="T11" fmla="*/ 93 h 311"/>
                      <a:gd name="T12" fmla="*/ 96 w 275"/>
                      <a:gd name="T13" fmla="*/ 71 h 311"/>
                      <a:gd name="T14" fmla="*/ 106 w 275"/>
                      <a:gd name="T15" fmla="*/ 60 h 311"/>
                      <a:gd name="T16" fmla="*/ 117 w 275"/>
                      <a:gd name="T17" fmla="*/ 46 h 311"/>
                      <a:gd name="T18" fmla="*/ 123 w 275"/>
                      <a:gd name="T19" fmla="*/ 18 h 311"/>
                      <a:gd name="T20" fmla="*/ 129 w 275"/>
                      <a:gd name="T21" fmla="*/ 5 h 311"/>
                      <a:gd name="T22" fmla="*/ 137 w 275"/>
                      <a:gd name="T23" fmla="*/ 2 h 311"/>
                      <a:gd name="T24" fmla="*/ 141 w 275"/>
                      <a:gd name="T25" fmla="*/ 11 h 311"/>
                      <a:gd name="T26" fmla="*/ 143 w 275"/>
                      <a:gd name="T27" fmla="*/ 21 h 311"/>
                      <a:gd name="T28" fmla="*/ 151 w 275"/>
                      <a:gd name="T29" fmla="*/ 31 h 311"/>
                      <a:gd name="T30" fmla="*/ 161 w 275"/>
                      <a:gd name="T31" fmla="*/ 39 h 311"/>
                      <a:gd name="T32" fmla="*/ 167 w 275"/>
                      <a:gd name="T33" fmla="*/ 50 h 311"/>
                      <a:gd name="T34" fmla="*/ 163 w 275"/>
                      <a:gd name="T35" fmla="*/ 63 h 311"/>
                      <a:gd name="T36" fmla="*/ 174 w 275"/>
                      <a:gd name="T37" fmla="*/ 67 h 311"/>
                      <a:gd name="T38" fmla="*/ 184 w 275"/>
                      <a:gd name="T39" fmla="*/ 58 h 311"/>
                      <a:gd name="T40" fmla="*/ 183 w 275"/>
                      <a:gd name="T41" fmla="*/ 68 h 311"/>
                      <a:gd name="T42" fmla="*/ 186 w 275"/>
                      <a:gd name="T43" fmla="*/ 76 h 311"/>
                      <a:gd name="T44" fmla="*/ 191 w 275"/>
                      <a:gd name="T45" fmla="*/ 84 h 311"/>
                      <a:gd name="T46" fmla="*/ 198 w 275"/>
                      <a:gd name="T47" fmla="*/ 83 h 311"/>
                      <a:gd name="T48" fmla="*/ 203 w 275"/>
                      <a:gd name="T49" fmla="*/ 80 h 311"/>
                      <a:gd name="T50" fmla="*/ 208 w 275"/>
                      <a:gd name="T51" fmla="*/ 80 h 311"/>
                      <a:gd name="T52" fmla="*/ 214 w 275"/>
                      <a:gd name="T53" fmla="*/ 86 h 311"/>
                      <a:gd name="T54" fmla="*/ 224 w 275"/>
                      <a:gd name="T55" fmla="*/ 95 h 311"/>
                      <a:gd name="T56" fmla="*/ 236 w 275"/>
                      <a:gd name="T57" fmla="*/ 98 h 311"/>
                      <a:gd name="T58" fmla="*/ 240 w 275"/>
                      <a:gd name="T59" fmla="*/ 99 h 311"/>
                      <a:gd name="T60" fmla="*/ 250 w 275"/>
                      <a:gd name="T61" fmla="*/ 100 h 311"/>
                      <a:gd name="T62" fmla="*/ 259 w 275"/>
                      <a:gd name="T63" fmla="*/ 104 h 311"/>
                      <a:gd name="T64" fmla="*/ 266 w 275"/>
                      <a:gd name="T65" fmla="*/ 105 h 311"/>
                      <a:gd name="T66" fmla="*/ 258 w 275"/>
                      <a:gd name="T67" fmla="*/ 114 h 311"/>
                      <a:gd name="T68" fmla="*/ 250 w 275"/>
                      <a:gd name="T69" fmla="*/ 123 h 311"/>
                      <a:gd name="T70" fmla="*/ 252 w 275"/>
                      <a:gd name="T71" fmla="*/ 137 h 311"/>
                      <a:gd name="T72" fmla="*/ 241 w 275"/>
                      <a:gd name="T73" fmla="*/ 145 h 311"/>
                      <a:gd name="T74" fmla="*/ 229 w 275"/>
                      <a:gd name="T75" fmla="*/ 151 h 311"/>
                      <a:gd name="T76" fmla="*/ 219 w 275"/>
                      <a:gd name="T77" fmla="*/ 157 h 311"/>
                      <a:gd name="T78" fmla="*/ 215 w 275"/>
                      <a:gd name="T79" fmla="*/ 170 h 311"/>
                      <a:gd name="T80" fmla="*/ 220 w 275"/>
                      <a:gd name="T81" fmla="*/ 185 h 311"/>
                      <a:gd name="T82" fmla="*/ 225 w 275"/>
                      <a:gd name="T83" fmla="*/ 193 h 311"/>
                      <a:gd name="T84" fmla="*/ 232 w 275"/>
                      <a:gd name="T85" fmla="*/ 199 h 311"/>
                      <a:gd name="T86" fmla="*/ 234 w 275"/>
                      <a:gd name="T87" fmla="*/ 208 h 311"/>
                      <a:gd name="T88" fmla="*/ 236 w 275"/>
                      <a:gd name="T89" fmla="*/ 214 h 311"/>
                      <a:gd name="T90" fmla="*/ 243 w 275"/>
                      <a:gd name="T91" fmla="*/ 218 h 311"/>
                      <a:gd name="T92" fmla="*/ 254 w 275"/>
                      <a:gd name="T93" fmla="*/ 219 h 311"/>
                      <a:gd name="T94" fmla="*/ 262 w 275"/>
                      <a:gd name="T95" fmla="*/ 227 h 311"/>
                      <a:gd name="T96" fmla="*/ 271 w 275"/>
                      <a:gd name="T97" fmla="*/ 228 h 311"/>
                      <a:gd name="T98" fmla="*/ 272 w 275"/>
                      <a:gd name="T99" fmla="*/ 241 h 311"/>
                      <a:gd name="T100" fmla="*/ 263 w 275"/>
                      <a:gd name="T101" fmla="*/ 244 h 311"/>
                      <a:gd name="T102" fmla="*/ 257 w 275"/>
                      <a:gd name="T103" fmla="*/ 252 h 311"/>
                      <a:gd name="T104" fmla="*/ 247 w 275"/>
                      <a:gd name="T105" fmla="*/ 257 h 311"/>
                      <a:gd name="T106" fmla="*/ 241 w 275"/>
                      <a:gd name="T107" fmla="*/ 267 h 311"/>
                      <a:gd name="T108" fmla="*/ 240 w 275"/>
                      <a:gd name="T109" fmla="*/ 282 h 311"/>
                      <a:gd name="T110" fmla="*/ 229 w 275"/>
                      <a:gd name="T111" fmla="*/ 277 h 311"/>
                      <a:gd name="T112" fmla="*/ 217 w 275"/>
                      <a:gd name="T113" fmla="*/ 270 h 311"/>
                      <a:gd name="T114" fmla="*/ 206 w 275"/>
                      <a:gd name="T115" fmla="*/ 274 h 311"/>
                      <a:gd name="T116" fmla="*/ 170 w 275"/>
                      <a:gd name="T117" fmla="*/ 311 h 311"/>
                      <a:gd name="T118" fmla="*/ 167 w 275"/>
                      <a:gd name="T119" fmla="*/ 296 h 311"/>
                      <a:gd name="T120" fmla="*/ 157 w 275"/>
                      <a:gd name="T121" fmla="*/ 285 h 311"/>
                      <a:gd name="T122" fmla="*/ 141 w 275"/>
                      <a:gd name="T123" fmla="*/ 271 h 311"/>
                      <a:gd name="T124" fmla="*/ 126 w 275"/>
                      <a:gd name="T125" fmla="*/ 252 h 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75" h="311">
                        <a:moveTo>
                          <a:pt x="124" y="245"/>
                        </a:moveTo>
                        <a:cubicBezTo>
                          <a:pt x="124" y="245"/>
                          <a:pt x="124" y="245"/>
                          <a:pt x="124" y="245"/>
                        </a:cubicBezTo>
                        <a:cubicBezTo>
                          <a:pt x="124" y="245"/>
                          <a:pt x="124" y="245"/>
                          <a:pt x="124" y="245"/>
                        </a:cubicBezTo>
                        <a:cubicBezTo>
                          <a:pt x="124" y="245"/>
                          <a:pt x="124" y="245"/>
                          <a:pt x="124" y="245"/>
                        </a:cubicBezTo>
                        <a:cubicBezTo>
                          <a:pt x="124" y="244"/>
                          <a:pt x="124" y="244"/>
                          <a:pt x="124" y="244"/>
                        </a:cubicBezTo>
                        <a:cubicBezTo>
                          <a:pt x="124" y="244"/>
                          <a:pt x="124" y="244"/>
                          <a:pt x="124" y="244"/>
                        </a:cubicBezTo>
                        <a:cubicBezTo>
                          <a:pt x="124" y="244"/>
                          <a:pt x="124" y="244"/>
                          <a:pt x="124" y="244"/>
                        </a:cubicBezTo>
                        <a:cubicBezTo>
                          <a:pt x="123" y="243"/>
                          <a:pt x="123" y="243"/>
                          <a:pt x="123" y="243"/>
                        </a:cubicBezTo>
                        <a:cubicBezTo>
                          <a:pt x="123" y="243"/>
                          <a:pt x="123" y="243"/>
                          <a:pt x="123" y="243"/>
                        </a:cubicBezTo>
                        <a:cubicBezTo>
                          <a:pt x="123" y="243"/>
                          <a:pt x="123" y="243"/>
                          <a:pt x="123" y="243"/>
                        </a:cubicBezTo>
                        <a:cubicBezTo>
                          <a:pt x="123" y="243"/>
                          <a:pt x="123" y="243"/>
                          <a:pt x="123" y="243"/>
                        </a:cubicBezTo>
                        <a:cubicBezTo>
                          <a:pt x="123" y="242"/>
                          <a:pt x="123" y="242"/>
                          <a:pt x="123" y="242"/>
                        </a:cubicBezTo>
                        <a:cubicBezTo>
                          <a:pt x="123" y="242"/>
                          <a:pt x="123" y="242"/>
                          <a:pt x="123" y="242"/>
                        </a:cubicBezTo>
                        <a:cubicBezTo>
                          <a:pt x="122" y="242"/>
                          <a:pt x="122" y="242"/>
                          <a:pt x="122" y="242"/>
                        </a:cubicBezTo>
                        <a:cubicBezTo>
                          <a:pt x="122" y="241"/>
                          <a:pt x="122" y="241"/>
                          <a:pt x="122" y="241"/>
                        </a:cubicBezTo>
                        <a:cubicBezTo>
                          <a:pt x="122" y="241"/>
                          <a:pt x="122" y="241"/>
                          <a:pt x="122" y="241"/>
                        </a:cubicBezTo>
                        <a:cubicBezTo>
                          <a:pt x="122" y="241"/>
                          <a:pt x="122" y="241"/>
                          <a:pt x="122" y="241"/>
                        </a:cubicBezTo>
                        <a:cubicBezTo>
                          <a:pt x="122" y="241"/>
                          <a:pt x="122" y="241"/>
                          <a:pt x="122" y="241"/>
                        </a:cubicBezTo>
                        <a:cubicBezTo>
                          <a:pt x="122" y="241"/>
                          <a:pt x="122" y="241"/>
                          <a:pt x="122" y="241"/>
                        </a:cubicBezTo>
                        <a:cubicBezTo>
                          <a:pt x="122" y="241"/>
                          <a:pt x="122" y="241"/>
                          <a:pt x="122" y="241"/>
                        </a:cubicBezTo>
                        <a:cubicBezTo>
                          <a:pt x="122" y="240"/>
                          <a:pt x="122" y="240"/>
                          <a:pt x="122" y="240"/>
                        </a:cubicBezTo>
                        <a:cubicBezTo>
                          <a:pt x="122" y="240"/>
                          <a:pt x="122" y="240"/>
                          <a:pt x="122" y="240"/>
                        </a:cubicBezTo>
                        <a:cubicBezTo>
                          <a:pt x="121" y="240"/>
                          <a:pt x="121" y="240"/>
                          <a:pt x="121" y="240"/>
                        </a:cubicBezTo>
                        <a:cubicBezTo>
                          <a:pt x="121" y="239"/>
                          <a:pt x="121" y="239"/>
                          <a:pt x="121" y="239"/>
                        </a:cubicBezTo>
                        <a:cubicBezTo>
                          <a:pt x="121" y="239"/>
                          <a:pt x="121" y="239"/>
                          <a:pt x="121" y="239"/>
                        </a:cubicBezTo>
                        <a:cubicBezTo>
                          <a:pt x="121" y="239"/>
                          <a:pt x="121" y="239"/>
                          <a:pt x="121" y="239"/>
                        </a:cubicBezTo>
                        <a:cubicBezTo>
                          <a:pt x="120" y="239"/>
                          <a:pt x="120" y="239"/>
                          <a:pt x="120" y="239"/>
                        </a:cubicBezTo>
                        <a:cubicBezTo>
                          <a:pt x="120" y="238"/>
                          <a:pt x="120" y="238"/>
                          <a:pt x="120" y="238"/>
                        </a:cubicBezTo>
                        <a:cubicBezTo>
                          <a:pt x="120" y="238"/>
                          <a:pt x="120" y="238"/>
                          <a:pt x="120" y="238"/>
                        </a:cubicBezTo>
                        <a:cubicBezTo>
                          <a:pt x="120" y="238"/>
                          <a:pt x="120" y="238"/>
                          <a:pt x="120" y="238"/>
                        </a:cubicBezTo>
                        <a:cubicBezTo>
                          <a:pt x="120" y="238"/>
                          <a:pt x="120" y="238"/>
                          <a:pt x="120" y="238"/>
                        </a:cubicBezTo>
                        <a:cubicBezTo>
                          <a:pt x="120" y="237"/>
                          <a:pt x="120" y="237"/>
                          <a:pt x="120" y="237"/>
                        </a:cubicBezTo>
                        <a:cubicBezTo>
                          <a:pt x="120" y="237"/>
                          <a:pt x="120" y="237"/>
                          <a:pt x="120" y="237"/>
                        </a:cubicBezTo>
                        <a:cubicBezTo>
                          <a:pt x="120" y="237"/>
                          <a:pt x="120" y="237"/>
                          <a:pt x="120" y="237"/>
                        </a:cubicBezTo>
                        <a:cubicBezTo>
                          <a:pt x="120" y="237"/>
                          <a:pt x="120" y="237"/>
                          <a:pt x="120" y="237"/>
                        </a:cubicBezTo>
                        <a:cubicBezTo>
                          <a:pt x="119" y="237"/>
                          <a:pt x="119" y="237"/>
                          <a:pt x="119" y="237"/>
                        </a:cubicBezTo>
                        <a:cubicBezTo>
                          <a:pt x="119" y="236"/>
                          <a:pt x="119" y="236"/>
                          <a:pt x="119" y="236"/>
                        </a:cubicBezTo>
                        <a:cubicBezTo>
                          <a:pt x="119" y="236"/>
                          <a:pt x="119" y="236"/>
                          <a:pt x="119" y="236"/>
                        </a:cubicBezTo>
                        <a:cubicBezTo>
                          <a:pt x="119" y="236"/>
                          <a:pt x="119" y="236"/>
                          <a:pt x="119" y="236"/>
                        </a:cubicBezTo>
                        <a:cubicBezTo>
                          <a:pt x="119" y="236"/>
                          <a:pt x="119" y="236"/>
                          <a:pt x="119" y="236"/>
                        </a:cubicBezTo>
                        <a:cubicBezTo>
                          <a:pt x="119" y="236"/>
                          <a:pt x="119" y="236"/>
                          <a:pt x="119" y="236"/>
                        </a:cubicBezTo>
                        <a:cubicBezTo>
                          <a:pt x="119" y="235"/>
                          <a:pt x="119" y="235"/>
                          <a:pt x="119" y="235"/>
                        </a:cubicBezTo>
                        <a:cubicBezTo>
                          <a:pt x="119" y="235"/>
                          <a:pt x="119" y="235"/>
                          <a:pt x="119" y="235"/>
                        </a:cubicBezTo>
                        <a:cubicBezTo>
                          <a:pt x="118" y="234"/>
                          <a:pt x="118" y="234"/>
                          <a:pt x="118" y="234"/>
                        </a:cubicBezTo>
                        <a:cubicBezTo>
                          <a:pt x="118" y="234"/>
                          <a:pt x="118" y="234"/>
                          <a:pt x="118" y="234"/>
                        </a:cubicBezTo>
                        <a:cubicBezTo>
                          <a:pt x="118" y="233"/>
                          <a:pt x="118" y="233"/>
                          <a:pt x="118" y="233"/>
                        </a:cubicBezTo>
                        <a:cubicBezTo>
                          <a:pt x="118" y="233"/>
                          <a:pt x="118" y="233"/>
                          <a:pt x="118" y="233"/>
                        </a:cubicBezTo>
                        <a:cubicBezTo>
                          <a:pt x="118" y="233"/>
                          <a:pt x="118" y="233"/>
                          <a:pt x="118" y="233"/>
                        </a:cubicBezTo>
                        <a:cubicBezTo>
                          <a:pt x="117" y="233"/>
                          <a:pt x="117" y="233"/>
                          <a:pt x="117" y="233"/>
                        </a:cubicBezTo>
                        <a:cubicBezTo>
                          <a:pt x="117" y="232"/>
                          <a:pt x="117" y="232"/>
                          <a:pt x="117" y="232"/>
                        </a:cubicBezTo>
                        <a:cubicBezTo>
                          <a:pt x="116" y="231"/>
                          <a:pt x="116" y="231"/>
                          <a:pt x="116" y="231"/>
                        </a:cubicBezTo>
                        <a:cubicBezTo>
                          <a:pt x="115" y="231"/>
                          <a:pt x="115" y="231"/>
                          <a:pt x="115" y="231"/>
                        </a:cubicBezTo>
                        <a:cubicBezTo>
                          <a:pt x="115" y="231"/>
                          <a:pt x="115" y="231"/>
                          <a:pt x="115" y="231"/>
                        </a:cubicBezTo>
                        <a:cubicBezTo>
                          <a:pt x="115" y="231"/>
                          <a:pt x="115" y="231"/>
                          <a:pt x="115" y="231"/>
                        </a:cubicBezTo>
                        <a:cubicBezTo>
                          <a:pt x="115" y="231"/>
                          <a:pt x="115" y="231"/>
                          <a:pt x="115" y="231"/>
                        </a:cubicBezTo>
                        <a:cubicBezTo>
                          <a:pt x="115" y="230"/>
                          <a:pt x="115" y="230"/>
                          <a:pt x="115" y="230"/>
                        </a:cubicBezTo>
                        <a:cubicBezTo>
                          <a:pt x="114" y="230"/>
                          <a:pt x="114" y="230"/>
                          <a:pt x="114" y="230"/>
                        </a:cubicBezTo>
                        <a:cubicBezTo>
                          <a:pt x="114" y="230"/>
                          <a:pt x="114" y="230"/>
                          <a:pt x="114" y="230"/>
                        </a:cubicBezTo>
                        <a:cubicBezTo>
                          <a:pt x="113" y="230"/>
                          <a:pt x="113" y="230"/>
                          <a:pt x="113" y="230"/>
                        </a:cubicBezTo>
                        <a:cubicBezTo>
                          <a:pt x="113" y="229"/>
                          <a:pt x="113" y="229"/>
                          <a:pt x="113" y="229"/>
                        </a:cubicBezTo>
                        <a:cubicBezTo>
                          <a:pt x="113" y="229"/>
                          <a:pt x="113" y="229"/>
                          <a:pt x="113" y="229"/>
                        </a:cubicBezTo>
                        <a:cubicBezTo>
                          <a:pt x="112" y="229"/>
                          <a:pt x="112" y="229"/>
                          <a:pt x="112" y="229"/>
                        </a:cubicBezTo>
                        <a:cubicBezTo>
                          <a:pt x="112" y="228"/>
                          <a:pt x="112" y="228"/>
                          <a:pt x="112" y="228"/>
                        </a:cubicBezTo>
                        <a:cubicBezTo>
                          <a:pt x="112" y="228"/>
                          <a:pt x="112" y="228"/>
                          <a:pt x="112" y="228"/>
                        </a:cubicBezTo>
                        <a:cubicBezTo>
                          <a:pt x="111" y="228"/>
                          <a:pt x="111" y="228"/>
                          <a:pt x="111" y="228"/>
                        </a:cubicBezTo>
                        <a:cubicBezTo>
                          <a:pt x="111" y="227"/>
                          <a:pt x="111" y="227"/>
                          <a:pt x="111" y="227"/>
                        </a:cubicBezTo>
                        <a:cubicBezTo>
                          <a:pt x="111" y="227"/>
                          <a:pt x="111" y="227"/>
                          <a:pt x="111" y="227"/>
                        </a:cubicBezTo>
                        <a:cubicBezTo>
                          <a:pt x="111" y="227"/>
                          <a:pt x="111" y="227"/>
                          <a:pt x="111" y="227"/>
                        </a:cubicBezTo>
                        <a:cubicBezTo>
                          <a:pt x="110" y="227"/>
                          <a:pt x="110" y="227"/>
                          <a:pt x="110" y="227"/>
                        </a:cubicBezTo>
                        <a:cubicBezTo>
                          <a:pt x="110" y="226"/>
                          <a:pt x="110" y="226"/>
                          <a:pt x="110" y="226"/>
                        </a:cubicBezTo>
                        <a:cubicBezTo>
                          <a:pt x="110" y="226"/>
                          <a:pt x="110" y="226"/>
                          <a:pt x="110" y="226"/>
                        </a:cubicBezTo>
                        <a:cubicBezTo>
                          <a:pt x="109" y="226"/>
                          <a:pt x="109" y="226"/>
                          <a:pt x="109" y="226"/>
                        </a:cubicBezTo>
                        <a:cubicBezTo>
                          <a:pt x="109" y="226"/>
                          <a:pt x="109" y="226"/>
                          <a:pt x="109" y="226"/>
                        </a:cubicBezTo>
                        <a:cubicBezTo>
                          <a:pt x="109" y="226"/>
                          <a:pt x="109" y="226"/>
                          <a:pt x="109" y="226"/>
                        </a:cubicBezTo>
                        <a:cubicBezTo>
                          <a:pt x="109" y="225"/>
                          <a:pt x="109" y="225"/>
                          <a:pt x="109" y="225"/>
                        </a:cubicBezTo>
                        <a:cubicBezTo>
                          <a:pt x="109" y="225"/>
                          <a:pt x="109" y="225"/>
                          <a:pt x="109" y="225"/>
                        </a:cubicBezTo>
                        <a:cubicBezTo>
                          <a:pt x="108" y="225"/>
                          <a:pt x="108" y="225"/>
                          <a:pt x="108" y="225"/>
                        </a:cubicBezTo>
                        <a:cubicBezTo>
                          <a:pt x="108" y="225"/>
                          <a:pt x="108" y="225"/>
                          <a:pt x="108" y="225"/>
                        </a:cubicBezTo>
                        <a:cubicBezTo>
                          <a:pt x="108" y="224"/>
                          <a:pt x="108" y="224"/>
                          <a:pt x="108" y="224"/>
                        </a:cubicBezTo>
                        <a:cubicBezTo>
                          <a:pt x="107" y="224"/>
                          <a:pt x="107" y="224"/>
                          <a:pt x="107" y="224"/>
                        </a:cubicBezTo>
                        <a:cubicBezTo>
                          <a:pt x="107" y="224"/>
                          <a:pt x="107" y="224"/>
                          <a:pt x="107" y="224"/>
                        </a:cubicBezTo>
                        <a:cubicBezTo>
                          <a:pt x="106" y="223"/>
                          <a:pt x="106" y="223"/>
                          <a:pt x="106" y="223"/>
                        </a:cubicBezTo>
                        <a:cubicBezTo>
                          <a:pt x="106" y="223"/>
                          <a:pt x="106" y="223"/>
                          <a:pt x="106" y="223"/>
                        </a:cubicBezTo>
                        <a:cubicBezTo>
                          <a:pt x="105" y="223"/>
                          <a:pt x="105" y="223"/>
                          <a:pt x="105" y="223"/>
                        </a:cubicBezTo>
                        <a:cubicBezTo>
                          <a:pt x="105" y="223"/>
                          <a:pt x="105" y="223"/>
                          <a:pt x="105" y="223"/>
                        </a:cubicBezTo>
                        <a:cubicBezTo>
                          <a:pt x="105" y="222"/>
                          <a:pt x="105" y="222"/>
                          <a:pt x="105" y="222"/>
                        </a:cubicBezTo>
                        <a:cubicBezTo>
                          <a:pt x="104" y="222"/>
                          <a:pt x="104" y="222"/>
                          <a:pt x="104" y="222"/>
                        </a:cubicBezTo>
                        <a:cubicBezTo>
                          <a:pt x="104" y="222"/>
                          <a:pt x="104" y="222"/>
                          <a:pt x="104" y="222"/>
                        </a:cubicBezTo>
                        <a:cubicBezTo>
                          <a:pt x="104" y="221"/>
                          <a:pt x="104" y="221"/>
                          <a:pt x="104" y="221"/>
                        </a:cubicBezTo>
                        <a:cubicBezTo>
                          <a:pt x="104" y="221"/>
                          <a:pt x="104" y="221"/>
                          <a:pt x="104" y="221"/>
                        </a:cubicBezTo>
                        <a:cubicBezTo>
                          <a:pt x="103" y="221"/>
                          <a:pt x="103" y="221"/>
                          <a:pt x="103" y="221"/>
                        </a:cubicBezTo>
                        <a:cubicBezTo>
                          <a:pt x="103" y="221"/>
                          <a:pt x="103" y="221"/>
                          <a:pt x="103" y="221"/>
                        </a:cubicBezTo>
                        <a:cubicBezTo>
                          <a:pt x="103" y="221"/>
                          <a:pt x="103" y="221"/>
                          <a:pt x="103" y="221"/>
                        </a:cubicBezTo>
                        <a:cubicBezTo>
                          <a:pt x="103" y="220"/>
                          <a:pt x="103" y="220"/>
                          <a:pt x="103" y="220"/>
                        </a:cubicBezTo>
                        <a:cubicBezTo>
                          <a:pt x="102" y="220"/>
                          <a:pt x="102" y="220"/>
                          <a:pt x="102" y="220"/>
                        </a:cubicBezTo>
                        <a:cubicBezTo>
                          <a:pt x="102" y="220"/>
                          <a:pt x="102" y="220"/>
                          <a:pt x="102" y="220"/>
                        </a:cubicBezTo>
                        <a:cubicBezTo>
                          <a:pt x="102" y="220"/>
                          <a:pt x="102" y="220"/>
                          <a:pt x="102" y="220"/>
                        </a:cubicBezTo>
                        <a:cubicBezTo>
                          <a:pt x="102" y="220"/>
                          <a:pt x="102" y="220"/>
                          <a:pt x="102" y="220"/>
                        </a:cubicBezTo>
                        <a:cubicBezTo>
                          <a:pt x="101" y="219"/>
                          <a:pt x="101" y="219"/>
                          <a:pt x="101" y="219"/>
                        </a:cubicBezTo>
                        <a:cubicBezTo>
                          <a:pt x="101" y="219"/>
                          <a:pt x="101" y="219"/>
                          <a:pt x="101" y="219"/>
                        </a:cubicBezTo>
                        <a:cubicBezTo>
                          <a:pt x="101" y="219"/>
                          <a:pt x="101" y="219"/>
                          <a:pt x="101" y="219"/>
                        </a:cubicBezTo>
                        <a:cubicBezTo>
                          <a:pt x="100" y="219"/>
                          <a:pt x="100" y="219"/>
                          <a:pt x="100" y="219"/>
                        </a:cubicBezTo>
                        <a:cubicBezTo>
                          <a:pt x="100" y="218"/>
                          <a:pt x="100" y="218"/>
                          <a:pt x="100" y="218"/>
                        </a:cubicBezTo>
                        <a:cubicBezTo>
                          <a:pt x="99" y="218"/>
                          <a:pt x="99" y="218"/>
                          <a:pt x="99" y="218"/>
                        </a:cubicBezTo>
                        <a:cubicBezTo>
                          <a:pt x="99" y="218"/>
                          <a:pt x="99" y="218"/>
                          <a:pt x="99" y="218"/>
                        </a:cubicBezTo>
                        <a:cubicBezTo>
                          <a:pt x="98" y="217"/>
                          <a:pt x="98" y="217"/>
                          <a:pt x="98" y="217"/>
                        </a:cubicBezTo>
                        <a:cubicBezTo>
                          <a:pt x="98" y="217"/>
                          <a:pt x="98" y="217"/>
                          <a:pt x="98" y="217"/>
                        </a:cubicBezTo>
                        <a:cubicBezTo>
                          <a:pt x="97" y="217"/>
                          <a:pt x="97" y="217"/>
                          <a:pt x="97" y="217"/>
                        </a:cubicBezTo>
                        <a:cubicBezTo>
                          <a:pt x="97" y="216"/>
                          <a:pt x="97" y="216"/>
                          <a:pt x="97" y="216"/>
                        </a:cubicBezTo>
                        <a:cubicBezTo>
                          <a:pt x="96" y="216"/>
                          <a:pt x="96" y="216"/>
                          <a:pt x="96" y="216"/>
                        </a:cubicBezTo>
                        <a:cubicBezTo>
                          <a:pt x="96" y="216"/>
                          <a:pt x="96" y="216"/>
                          <a:pt x="96" y="216"/>
                        </a:cubicBezTo>
                        <a:cubicBezTo>
                          <a:pt x="95" y="215"/>
                          <a:pt x="95" y="215"/>
                          <a:pt x="95" y="215"/>
                        </a:cubicBezTo>
                        <a:cubicBezTo>
                          <a:pt x="95" y="215"/>
                          <a:pt x="95" y="215"/>
                          <a:pt x="95" y="215"/>
                        </a:cubicBezTo>
                        <a:cubicBezTo>
                          <a:pt x="95" y="215"/>
                          <a:pt x="95" y="215"/>
                          <a:pt x="95" y="215"/>
                        </a:cubicBezTo>
                        <a:cubicBezTo>
                          <a:pt x="94" y="214"/>
                          <a:pt x="94" y="214"/>
                          <a:pt x="94" y="214"/>
                        </a:cubicBezTo>
                        <a:cubicBezTo>
                          <a:pt x="94" y="214"/>
                          <a:pt x="94" y="214"/>
                          <a:pt x="94" y="214"/>
                        </a:cubicBezTo>
                        <a:cubicBezTo>
                          <a:pt x="93" y="214"/>
                          <a:pt x="93" y="214"/>
                          <a:pt x="93" y="214"/>
                        </a:cubicBezTo>
                        <a:cubicBezTo>
                          <a:pt x="93" y="213"/>
                          <a:pt x="93" y="213"/>
                          <a:pt x="93" y="213"/>
                        </a:cubicBezTo>
                        <a:cubicBezTo>
                          <a:pt x="92" y="213"/>
                          <a:pt x="92" y="213"/>
                          <a:pt x="92" y="213"/>
                        </a:cubicBezTo>
                        <a:cubicBezTo>
                          <a:pt x="92" y="213"/>
                          <a:pt x="92" y="213"/>
                          <a:pt x="92" y="213"/>
                        </a:cubicBezTo>
                        <a:cubicBezTo>
                          <a:pt x="91" y="212"/>
                          <a:pt x="91" y="212"/>
                          <a:pt x="91" y="212"/>
                        </a:cubicBezTo>
                        <a:cubicBezTo>
                          <a:pt x="91" y="212"/>
                          <a:pt x="91" y="212"/>
                          <a:pt x="91" y="212"/>
                        </a:cubicBezTo>
                        <a:cubicBezTo>
                          <a:pt x="90" y="212"/>
                          <a:pt x="90" y="212"/>
                          <a:pt x="90" y="212"/>
                        </a:cubicBezTo>
                        <a:cubicBezTo>
                          <a:pt x="90" y="211"/>
                          <a:pt x="90" y="211"/>
                          <a:pt x="90" y="211"/>
                        </a:cubicBezTo>
                        <a:cubicBezTo>
                          <a:pt x="89" y="211"/>
                          <a:pt x="89" y="211"/>
                          <a:pt x="89" y="211"/>
                        </a:cubicBezTo>
                        <a:cubicBezTo>
                          <a:pt x="89" y="211"/>
                          <a:pt x="89" y="211"/>
                          <a:pt x="89" y="211"/>
                        </a:cubicBezTo>
                        <a:cubicBezTo>
                          <a:pt x="89" y="211"/>
                          <a:pt x="89" y="211"/>
                          <a:pt x="89" y="211"/>
                        </a:cubicBezTo>
                        <a:cubicBezTo>
                          <a:pt x="88" y="210"/>
                          <a:pt x="88" y="210"/>
                          <a:pt x="88" y="210"/>
                        </a:cubicBezTo>
                        <a:cubicBezTo>
                          <a:pt x="88" y="210"/>
                          <a:pt x="88" y="210"/>
                          <a:pt x="88" y="210"/>
                        </a:cubicBezTo>
                        <a:cubicBezTo>
                          <a:pt x="88" y="210"/>
                          <a:pt x="88" y="210"/>
                          <a:pt x="88" y="210"/>
                        </a:cubicBezTo>
                        <a:cubicBezTo>
                          <a:pt x="87" y="210"/>
                          <a:pt x="87" y="210"/>
                          <a:pt x="87" y="210"/>
                        </a:cubicBezTo>
                        <a:cubicBezTo>
                          <a:pt x="87" y="209"/>
                          <a:pt x="87" y="209"/>
                          <a:pt x="87" y="209"/>
                        </a:cubicBezTo>
                        <a:cubicBezTo>
                          <a:pt x="86" y="209"/>
                          <a:pt x="86" y="209"/>
                          <a:pt x="86" y="209"/>
                        </a:cubicBezTo>
                        <a:cubicBezTo>
                          <a:pt x="86" y="209"/>
                          <a:pt x="86" y="209"/>
                          <a:pt x="86" y="209"/>
                        </a:cubicBezTo>
                        <a:cubicBezTo>
                          <a:pt x="85" y="208"/>
                          <a:pt x="85" y="208"/>
                          <a:pt x="85" y="208"/>
                        </a:cubicBezTo>
                        <a:cubicBezTo>
                          <a:pt x="85" y="208"/>
                          <a:pt x="85" y="208"/>
                          <a:pt x="85" y="208"/>
                        </a:cubicBezTo>
                        <a:cubicBezTo>
                          <a:pt x="84" y="208"/>
                          <a:pt x="84" y="208"/>
                          <a:pt x="84" y="208"/>
                        </a:cubicBezTo>
                        <a:cubicBezTo>
                          <a:pt x="84" y="207"/>
                          <a:pt x="84" y="207"/>
                          <a:pt x="84" y="207"/>
                        </a:cubicBezTo>
                        <a:cubicBezTo>
                          <a:pt x="84" y="207"/>
                          <a:pt x="84" y="207"/>
                          <a:pt x="84" y="207"/>
                        </a:cubicBezTo>
                        <a:cubicBezTo>
                          <a:pt x="83" y="207"/>
                          <a:pt x="83" y="207"/>
                          <a:pt x="83" y="207"/>
                        </a:cubicBezTo>
                        <a:cubicBezTo>
                          <a:pt x="83" y="206"/>
                          <a:pt x="83" y="206"/>
                          <a:pt x="83" y="206"/>
                        </a:cubicBezTo>
                        <a:cubicBezTo>
                          <a:pt x="82" y="206"/>
                          <a:pt x="82" y="206"/>
                          <a:pt x="82" y="206"/>
                        </a:cubicBezTo>
                        <a:cubicBezTo>
                          <a:pt x="82" y="206"/>
                          <a:pt x="82" y="206"/>
                          <a:pt x="82" y="206"/>
                        </a:cubicBezTo>
                        <a:cubicBezTo>
                          <a:pt x="81" y="205"/>
                          <a:pt x="81" y="205"/>
                          <a:pt x="81" y="205"/>
                        </a:cubicBezTo>
                        <a:cubicBezTo>
                          <a:pt x="81" y="205"/>
                          <a:pt x="81" y="205"/>
                          <a:pt x="81" y="205"/>
                        </a:cubicBezTo>
                        <a:cubicBezTo>
                          <a:pt x="80" y="205"/>
                          <a:pt x="80" y="205"/>
                          <a:pt x="80" y="205"/>
                        </a:cubicBezTo>
                        <a:cubicBezTo>
                          <a:pt x="80" y="205"/>
                          <a:pt x="80" y="205"/>
                          <a:pt x="80" y="205"/>
                        </a:cubicBezTo>
                        <a:cubicBezTo>
                          <a:pt x="79" y="204"/>
                          <a:pt x="79" y="204"/>
                          <a:pt x="79" y="204"/>
                        </a:cubicBezTo>
                        <a:cubicBezTo>
                          <a:pt x="79" y="204"/>
                          <a:pt x="79" y="204"/>
                          <a:pt x="79" y="204"/>
                        </a:cubicBezTo>
                        <a:cubicBezTo>
                          <a:pt x="78" y="204"/>
                          <a:pt x="78" y="204"/>
                          <a:pt x="78" y="204"/>
                        </a:cubicBezTo>
                        <a:cubicBezTo>
                          <a:pt x="78" y="204"/>
                          <a:pt x="78" y="204"/>
                          <a:pt x="78" y="204"/>
                        </a:cubicBezTo>
                        <a:cubicBezTo>
                          <a:pt x="77" y="203"/>
                          <a:pt x="77" y="203"/>
                          <a:pt x="77" y="203"/>
                        </a:cubicBezTo>
                        <a:cubicBezTo>
                          <a:pt x="77" y="203"/>
                          <a:pt x="77" y="203"/>
                          <a:pt x="77" y="203"/>
                        </a:cubicBezTo>
                        <a:cubicBezTo>
                          <a:pt x="76" y="203"/>
                          <a:pt x="76" y="203"/>
                          <a:pt x="76" y="203"/>
                        </a:cubicBezTo>
                        <a:cubicBezTo>
                          <a:pt x="76" y="202"/>
                          <a:pt x="76" y="202"/>
                          <a:pt x="76" y="202"/>
                        </a:cubicBezTo>
                        <a:cubicBezTo>
                          <a:pt x="75" y="202"/>
                          <a:pt x="75" y="202"/>
                          <a:pt x="75" y="202"/>
                        </a:cubicBezTo>
                        <a:cubicBezTo>
                          <a:pt x="75" y="202"/>
                          <a:pt x="75" y="202"/>
                          <a:pt x="75" y="202"/>
                        </a:cubicBezTo>
                        <a:cubicBezTo>
                          <a:pt x="75" y="202"/>
                          <a:pt x="75" y="202"/>
                          <a:pt x="75" y="202"/>
                        </a:cubicBezTo>
                        <a:cubicBezTo>
                          <a:pt x="74" y="201"/>
                          <a:pt x="74" y="201"/>
                          <a:pt x="74" y="201"/>
                        </a:cubicBezTo>
                        <a:cubicBezTo>
                          <a:pt x="74" y="201"/>
                          <a:pt x="74" y="201"/>
                          <a:pt x="74" y="201"/>
                        </a:cubicBezTo>
                        <a:cubicBezTo>
                          <a:pt x="73" y="201"/>
                          <a:pt x="73" y="201"/>
                          <a:pt x="73" y="201"/>
                        </a:cubicBezTo>
                        <a:cubicBezTo>
                          <a:pt x="73" y="200"/>
                          <a:pt x="73" y="200"/>
                          <a:pt x="73" y="200"/>
                        </a:cubicBezTo>
                        <a:cubicBezTo>
                          <a:pt x="72" y="200"/>
                          <a:pt x="72" y="200"/>
                          <a:pt x="72" y="200"/>
                        </a:cubicBezTo>
                        <a:cubicBezTo>
                          <a:pt x="72" y="200"/>
                          <a:pt x="72" y="200"/>
                          <a:pt x="72" y="200"/>
                        </a:cubicBezTo>
                        <a:cubicBezTo>
                          <a:pt x="71" y="200"/>
                          <a:pt x="71" y="200"/>
                          <a:pt x="71" y="200"/>
                        </a:cubicBezTo>
                        <a:cubicBezTo>
                          <a:pt x="71" y="199"/>
                          <a:pt x="71" y="199"/>
                          <a:pt x="71" y="199"/>
                        </a:cubicBezTo>
                        <a:cubicBezTo>
                          <a:pt x="70" y="199"/>
                          <a:pt x="70" y="199"/>
                          <a:pt x="70" y="199"/>
                        </a:cubicBezTo>
                        <a:cubicBezTo>
                          <a:pt x="70" y="199"/>
                          <a:pt x="70" y="199"/>
                          <a:pt x="70" y="199"/>
                        </a:cubicBezTo>
                        <a:cubicBezTo>
                          <a:pt x="69" y="198"/>
                          <a:pt x="69" y="198"/>
                          <a:pt x="69" y="198"/>
                        </a:cubicBezTo>
                        <a:cubicBezTo>
                          <a:pt x="69" y="198"/>
                          <a:pt x="69" y="198"/>
                          <a:pt x="69" y="198"/>
                        </a:cubicBezTo>
                        <a:cubicBezTo>
                          <a:pt x="68" y="198"/>
                          <a:pt x="68" y="198"/>
                          <a:pt x="68" y="198"/>
                        </a:cubicBezTo>
                        <a:cubicBezTo>
                          <a:pt x="68" y="198"/>
                          <a:pt x="68" y="198"/>
                          <a:pt x="68" y="198"/>
                        </a:cubicBezTo>
                        <a:cubicBezTo>
                          <a:pt x="67" y="197"/>
                          <a:pt x="67" y="197"/>
                          <a:pt x="67" y="197"/>
                        </a:cubicBezTo>
                        <a:cubicBezTo>
                          <a:pt x="67" y="197"/>
                          <a:pt x="67" y="197"/>
                          <a:pt x="67" y="197"/>
                        </a:cubicBezTo>
                        <a:cubicBezTo>
                          <a:pt x="66" y="197"/>
                          <a:pt x="66" y="197"/>
                          <a:pt x="66" y="197"/>
                        </a:cubicBezTo>
                        <a:cubicBezTo>
                          <a:pt x="66" y="197"/>
                          <a:pt x="66" y="197"/>
                          <a:pt x="66" y="197"/>
                        </a:cubicBezTo>
                        <a:cubicBezTo>
                          <a:pt x="65" y="196"/>
                          <a:pt x="65" y="196"/>
                          <a:pt x="65" y="196"/>
                        </a:cubicBezTo>
                        <a:cubicBezTo>
                          <a:pt x="65" y="196"/>
                          <a:pt x="65" y="196"/>
                          <a:pt x="65" y="196"/>
                        </a:cubicBezTo>
                        <a:cubicBezTo>
                          <a:pt x="64" y="196"/>
                          <a:pt x="64" y="196"/>
                          <a:pt x="64" y="196"/>
                        </a:cubicBezTo>
                        <a:cubicBezTo>
                          <a:pt x="64" y="195"/>
                          <a:pt x="64" y="195"/>
                          <a:pt x="64" y="195"/>
                        </a:cubicBezTo>
                        <a:cubicBezTo>
                          <a:pt x="63" y="195"/>
                          <a:pt x="63" y="195"/>
                          <a:pt x="63" y="195"/>
                        </a:cubicBezTo>
                        <a:cubicBezTo>
                          <a:pt x="63" y="195"/>
                          <a:pt x="63" y="195"/>
                          <a:pt x="63" y="195"/>
                        </a:cubicBezTo>
                        <a:cubicBezTo>
                          <a:pt x="62" y="195"/>
                          <a:pt x="62" y="195"/>
                          <a:pt x="62" y="195"/>
                        </a:cubicBezTo>
                        <a:cubicBezTo>
                          <a:pt x="62" y="194"/>
                          <a:pt x="62" y="194"/>
                          <a:pt x="62" y="194"/>
                        </a:cubicBezTo>
                        <a:cubicBezTo>
                          <a:pt x="61" y="194"/>
                          <a:pt x="61" y="194"/>
                          <a:pt x="61" y="194"/>
                        </a:cubicBezTo>
                        <a:cubicBezTo>
                          <a:pt x="61" y="194"/>
                          <a:pt x="61" y="194"/>
                          <a:pt x="61" y="194"/>
                        </a:cubicBezTo>
                        <a:cubicBezTo>
                          <a:pt x="60" y="193"/>
                          <a:pt x="60" y="193"/>
                          <a:pt x="60" y="193"/>
                        </a:cubicBezTo>
                        <a:cubicBezTo>
                          <a:pt x="60" y="193"/>
                          <a:pt x="60" y="193"/>
                          <a:pt x="60" y="193"/>
                        </a:cubicBezTo>
                        <a:cubicBezTo>
                          <a:pt x="59" y="193"/>
                          <a:pt x="59" y="193"/>
                          <a:pt x="59" y="193"/>
                        </a:cubicBezTo>
                        <a:cubicBezTo>
                          <a:pt x="59" y="193"/>
                          <a:pt x="59" y="193"/>
                          <a:pt x="59" y="193"/>
                        </a:cubicBezTo>
                        <a:cubicBezTo>
                          <a:pt x="58" y="192"/>
                          <a:pt x="58" y="192"/>
                          <a:pt x="58" y="192"/>
                        </a:cubicBezTo>
                        <a:cubicBezTo>
                          <a:pt x="58" y="192"/>
                          <a:pt x="58" y="192"/>
                          <a:pt x="58" y="192"/>
                        </a:cubicBezTo>
                        <a:cubicBezTo>
                          <a:pt x="57" y="192"/>
                          <a:pt x="57" y="192"/>
                          <a:pt x="57" y="192"/>
                        </a:cubicBezTo>
                        <a:cubicBezTo>
                          <a:pt x="57" y="192"/>
                          <a:pt x="57" y="192"/>
                          <a:pt x="57" y="192"/>
                        </a:cubicBezTo>
                        <a:cubicBezTo>
                          <a:pt x="56" y="191"/>
                          <a:pt x="56" y="191"/>
                          <a:pt x="56" y="191"/>
                        </a:cubicBezTo>
                        <a:cubicBezTo>
                          <a:pt x="56" y="191"/>
                          <a:pt x="56" y="191"/>
                          <a:pt x="56" y="191"/>
                        </a:cubicBezTo>
                        <a:cubicBezTo>
                          <a:pt x="55" y="191"/>
                          <a:pt x="55" y="191"/>
                          <a:pt x="55" y="191"/>
                        </a:cubicBezTo>
                        <a:cubicBezTo>
                          <a:pt x="55" y="191"/>
                          <a:pt x="55" y="191"/>
                          <a:pt x="55" y="191"/>
                        </a:cubicBezTo>
                        <a:cubicBezTo>
                          <a:pt x="54" y="190"/>
                          <a:pt x="54" y="190"/>
                          <a:pt x="54" y="190"/>
                        </a:cubicBezTo>
                        <a:cubicBezTo>
                          <a:pt x="54" y="190"/>
                          <a:pt x="54" y="190"/>
                          <a:pt x="54" y="190"/>
                        </a:cubicBezTo>
                        <a:cubicBezTo>
                          <a:pt x="53" y="190"/>
                          <a:pt x="53" y="190"/>
                          <a:pt x="53" y="190"/>
                        </a:cubicBezTo>
                        <a:cubicBezTo>
                          <a:pt x="53" y="190"/>
                          <a:pt x="53" y="190"/>
                          <a:pt x="53" y="190"/>
                        </a:cubicBezTo>
                        <a:cubicBezTo>
                          <a:pt x="52" y="189"/>
                          <a:pt x="52" y="189"/>
                          <a:pt x="52" y="189"/>
                        </a:cubicBezTo>
                        <a:cubicBezTo>
                          <a:pt x="52" y="189"/>
                          <a:pt x="52" y="189"/>
                          <a:pt x="52" y="189"/>
                        </a:cubicBezTo>
                        <a:cubicBezTo>
                          <a:pt x="51" y="189"/>
                          <a:pt x="51" y="189"/>
                          <a:pt x="51" y="189"/>
                        </a:cubicBezTo>
                        <a:cubicBezTo>
                          <a:pt x="51" y="188"/>
                          <a:pt x="51" y="188"/>
                          <a:pt x="51" y="188"/>
                        </a:cubicBezTo>
                        <a:cubicBezTo>
                          <a:pt x="50" y="188"/>
                          <a:pt x="50" y="188"/>
                          <a:pt x="50" y="188"/>
                        </a:cubicBezTo>
                        <a:cubicBezTo>
                          <a:pt x="50" y="188"/>
                          <a:pt x="50" y="188"/>
                          <a:pt x="50" y="188"/>
                        </a:cubicBezTo>
                        <a:cubicBezTo>
                          <a:pt x="49" y="188"/>
                          <a:pt x="49" y="188"/>
                          <a:pt x="49" y="188"/>
                        </a:cubicBezTo>
                        <a:cubicBezTo>
                          <a:pt x="49" y="188"/>
                          <a:pt x="49" y="188"/>
                          <a:pt x="49" y="188"/>
                        </a:cubicBezTo>
                        <a:cubicBezTo>
                          <a:pt x="48" y="187"/>
                          <a:pt x="48" y="187"/>
                          <a:pt x="48" y="187"/>
                        </a:cubicBezTo>
                        <a:cubicBezTo>
                          <a:pt x="48" y="187"/>
                          <a:pt x="48" y="187"/>
                          <a:pt x="48" y="187"/>
                        </a:cubicBezTo>
                        <a:cubicBezTo>
                          <a:pt x="47" y="187"/>
                          <a:pt x="47" y="187"/>
                          <a:pt x="47" y="187"/>
                        </a:cubicBezTo>
                        <a:cubicBezTo>
                          <a:pt x="47" y="187"/>
                          <a:pt x="47" y="187"/>
                          <a:pt x="47" y="187"/>
                        </a:cubicBezTo>
                        <a:cubicBezTo>
                          <a:pt x="46" y="186"/>
                          <a:pt x="46" y="186"/>
                          <a:pt x="46" y="186"/>
                        </a:cubicBezTo>
                        <a:cubicBezTo>
                          <a:pt x="46" y="186"/>
                          <a:pt x="46" y="186"/>
                          <a:pt x="46" y="186"/>
                        </a:cubicBezTo>
                        <a:cubicBezTo>
                          <a:pt x="45" y="186"/>
                          <a:pt x="45" y="186"/>
                          <a:pt x="45" y="186"/>
                        </a:cubicBezTo>
                        <a:cubicBezTo>
                          <a:pt x="45" y="185"/>
                          <a:pt x="45" y="185"/>
                          <a:pt x="45" y="185"/>
                        </a:cubicBezTo>
                        <a:cubicBezTo>
                          <a:pt x="45" y="185"/>
                          <a:pt x="45" y="185"/>
                          <a:pt x="45" y="185"/>
                        </a:cubicBezTo>
                        <a:cubicBezTo>
                          <a:pt x="44" y="185"/>
                          <a:pt x="44" y="185"/>
                          <a:pt x="44" y="185"/>
                        </a:cubicBezTo>
                        <a:cubicBezTo>
                          <a:pt x="44" y="185"/>
                          <a:pt x="44" y="185"/>
                          <a:pt x="44" y="185"/>
                        </a:cubicBezTo>
                        <a:cubicBezTo>
                          <a:pt x="44" y="185"/>
                          <a:pt x="44" y="185"/>
                          <a:pt x="44" y="185"/>
                        </a:cubicBezTo>
                        <a:cubicBezTo>
                          <a:pt x="44" y="185"/>
                          <a:pt x="44" y="185"/>
                          <a:pt x="44" y="185"/>
                        </a:cubicBezTo>
                        <a:cubicBezTo>
                          <a:pt x="44" y="185"/>
                          <a:pt x="44" y="185"/>
                          <a:pt x="44" y="185"/>
                        </a:cubicBezTo>
                        <a:cubicBezTo>
                          <a:pt x="43" y="185"/>
                          <a:pt x="43" y="185"/>
                          <a:pt x="43" y="185"/>
                        </a:cubicBezTo>
                        <a:cubicBezTo>
                          <a:pt x="43" y="185"/>
                          <a:pt x="43" y="185"/>
                          <a:pt x="43" y="185"/>
                        </a:cubicBezTo>
                        <a:cubicBezTo>
                          <a:pt x="43" y="184"/>
                          <a:pt x="43" y="184"/>
                          <a:pt x="43" y="184"/>
                        </a:cubicBezTo>
                        <a:cubicBezTo>
                          <a:pt x="43" y="184"/>
                          <a:pt x="43" y="184"/>
                          <a:pt x="43" y="184"/>
                        </a:cubicBezTo>
                        <a:cubicBezTo>
                          <a:pt x="43" y="184"/>
                          <a:pt x="43" y="184"/>
                          <a:pt x="43" y="184"/>
                        </a:cubicBezTo>
                        <a:cubicBezTo>
                          <a:pt x="43" y="184"/>
                          <a:pt x="43" y="184"/>
                          <a:pt x="43" y="184"/>
                        </a:cubicBezTo>
                        <a:cubicBezTo>
                          <a:pt x="43" y="184"/>
                          <a:pt x="43" y="184"/>
                          <a:pt x="43" y="184"/>
                        </a:cubicBezTo>
                        <a:cubicBezTo>
                          <a:pt x="43" y="184"/>
                          <a:pt x="43" y="184"/>
                          <a:pt x="43" y="184"/>
                        </a:cubicBezTo>
                        <a:cubicBezTo>
                          <a:pt x="43" y="184"/>
                          <a:pt x="43" y="184"/>
                          <a:pt x="43" y="184"/>
                        </a:cubicBezTo>
                        <a:cubicBezTo>
                          <a:pt x="43" y="184"/>
                          <a:pt x="43" y="184"/>
                          <a:pt x="43" y="184"/>
                        </a:cubicBezTo>
                        <a:cubicBezTo>
                          <a:pt x="42" y="184"/>
                          <a:pt x="42" y="184"/>
                          <a:pt x="42" y="184"/>
                        </a:cubicBezTo>
                        <a:cubicBezTo>
                          <a:pt x="42" y="184"/>
                          <a:pt x="42" y="184"/>
                          <a:pt x="42" y="184"/>
                        </a:cubicBezTo>
                        <a:cubicBezTo>
                          <a:pt x="42" y="184"/>
                          <a:pt x="42" y="184"/>
                          <a:pt x="42" y="184"/>
                        </a:cubicBezTo>
                        <a:cubicBezTo>
                          <a:pt x="42" y="184"/>
                          <a:pt x="42" y="184"/>
                          <a:pt x="42" y="184"/>
                        </a:cubicBezTo>
                        <a:cubicBezTo>
                          <a:pt x="42" y="184"/>
                          <a:pt x="42" y="184"/>
                          <a:pt x="42" y="184"/>
                        </a:cubicBezTo>
                        <a:cubicBezTo>
                          <a:pt x="42" y="184"/>
                          <a:pt x="42" y="184"/>
                          <a:pt x="42" y="184"/>
                        </a:cubicBezTo>
                        <a:cubicBezTo>
                          <a:pt x="42" y="184"/>
                          <a:pt x="42" y="184"/>
                          <a:pt x="42" y="184"/>
                        </a:cubicBezTo>
                        <a:cubicBezTo>
                          <a:pt x="42" y="184"/>
                          <a:pt x="42" y="184"/>
                          <a:pt x="42" y="184"/>
                        </a:cubicBezTo>
                        <a:cubicBezTo>
                          <a:pt x="42" y="184"/>
                          <a:pt x="42" y="184"/>
                          <a:pt x="42" y="184"/>
                        </a:cubicBezTo>
                        <a:cubicBezTo>
                          <a:pt x="42" y="184"/>
                          <a:pt x="42" y="184"/>
                          <a:pt x="42" y="184"/>
                        </a:cubicBezTo>
                        <a:cubicBezTo>
                          <a:pt x="42" y="184"/>
                          <a:pt x="42" y="184"/>
                          <a:pt x="42" y="184"/>
                        </a:cubicBezTo>
                        <a:cubicBezTo>
                          <a:pt x="41" y="184"/>
                          <a:pt x="41" y="184"/>
                          <a:pt x="41" y="184"/>
                        </a:cubicBezTo>
                        <a:cubicBezTo>
                          <a:pt x="41" y="183"/>
                          <a:pt x="41" y="183"/>
                          <a:pt x="41" y="183"/>
                        </a:cubicBezTo>
                        <a:cubicBezTo>
                          <a:pt x="41" y="183"/>
                          <a:pt x="41" y="183"/>
                          <a:pt x="41" y="183"/>
                        </a:cubicBezTo>
                        <a:cubicBezTo>
                          <a:pt x="41" y="183"/>
                          <a:pt x="41" y="183"/>
                          <a:pt x="41" y="183"/>
                        </a:cubicBezTo>
                        <a:cubicBezTo>
                          <a:pt x="41" y="183"/>
                          <a:pt x="41" y="183"/>
                          <a:pt x="41" y="183"/>
                        </a:cubicBezTo>
                        <a:cubicBezTo>
                          <a:pt x="41" y="183"/>
                          <a:pt x="41" y="183"/>
                          <a:pt x="41" y="183"/>
                        </a:cubicBezTo>
                        <a:cubicBezTo>
                          <a:pt x="41" y="183"/>
                          <a:pt x="41" y="183"/>
                          <a:pt x="41" y="183"/>
                        </a:cubicBezTo>
                        <a:cubicBezTo>
                          <a:pt x="41" y="183"/>
                          <a:pt x="41" y="183"/>
                          <a:pt x="41" y="183"/>
                        </a:cubicBezTo>
                        <a:cubicBezTo>
                          <a:pt x="41" y="183"/>
                          <a:pt x="41" y="183"/>
                          <a:pt x="41" y="183"/>
                        </a:cubicBezTo>
                        <a:cubicBezTo>
                          <a:pt x="40" y="183"/>
                          <a:pt x="40" y="183"/>
                          <a:pt x="40" y="183"/>
                        </a:cubicBezTo>
                        <a:cubicBezTo>
                          <a:pt x="40" y="183"/>
                          <a:pt x="40" y="183"/>
                          <a:pt x="40" y="183"/>
                        </a:cubicBezTo>
                        <a:cubicBezTo>
                          <a:pt x="40" y="183"/>
                          <a:pt x="40" y="183"/>
                          <a:pt x="40" y="183"/>
                        </a:cubicBezTo>
                        <a:cubicBezTo>
                          <a:pt x="40" y="183"/>
                          <a:pt x="40" y="183"/>
                          <a:pt x="40" y="183"/>
                        </a:cubicBezTo>
                        <a:cubicBezTo>
                          <a:pt x="39" y="183"/>
                          <a:pt x="39" y="183"/>
                          <a:pt x="39" y="183"/>
                        </a:cubicBezTo>
                        <a:cubicBezTo>
                          <a:pt x="39" y="183"/>
                          <a:pt x="39" y="183"/>
                          <a:pt x="39" y="183"/>
                        </a:cubicBezTo>
                        <a:cubicBezTo>
                          <a:pt x="39" y="182"/>
                          <a:pt x="39" y="182"/>
                          <a:pt x="39" y="182"/>
                        </a:cubicBezTo>
                        <a:cubicBezTo>
                          <a:pt x="39" y="182"/>
                          <a:pt x="39" y="182"/>
                          <a:pt x="39" y="182"/>
                        </a:cubicBezTo>
                        <a:cubicBezTo>
                          <a:pt x="39" y="182"/>
                          <a:pt x="39" y="182"/>
                          <a:pt x="39" y="182"/>
                        </a:cubicBezTo>
                        <a:cubicBezTo>
                          <a:pt x="39" y="182"/>
                          <a:pt x="39" y="182"/>
                          <a:pt x="39" y="182"/>
                        </a:cubicBezTo>
                        <a:cubicBezTo>
                          <a:pt x="39" y="182"/>
                          <a:pt x="39" y="182"/>
                          <a:pt x="39" y="182"/>
                        </a:cubicBezTo>
                        <a:cubicBezTo>
                          <a:pt x="38" y="182"/>
                          <a:pt x="38" y="182"/>
                          <a:pt x="38" y="182"/>
                        </a:cubicBezTo>
                        <a:cubicBezTo>
                          <a:pt x="38" y="182"/>
                          <a:pt x="38" y="182"/>
                          <a:pt x="38" y="182"/>
                        </a:cubicBezTo>
                        <a:cubicBezTo>
                          <a:pt x="38" y="182"/>
                          <a:pt x="38" y="182"/>
                          <a:pt x="38" y="182"/>
                        </a:cubicBezTo>
                        <a:cubicBezTo>
                          <a:pt x="38" y="182"/>
                          <a:pt x="38" y="182"/>
                          <a:pt x="38" y="182"/>
                        </a:cubicBezTo>
                        <a:cubicBezTo>
                          <a:pt x="38" y="182"/>
                          <a:pt x="38" y="182"/>
                          <a:pt x="38" y="182"/>
                        </a:cubicBezTo>
                        <a:cubicBezTo>
                          <a:pt x="38" y="182"/>
                          <a:pt x="38" y="182"/>
                          <a:pt x="38" y="182"/>
                        </a:cubicBezTo>
                        <a:cubicBezTo>
                          <a:pt x="38" y="182"/>
                          <a:pt x="38" y="182"/>
                          <a:pt x="38" y="182"/>
                        </a:cubicBezTo>
                        <a:cubicBezTo>
                          <a:pt x="38" y="182"/>
                          <a:pt x="38" y="182"/>
                          <a:pt x="38" y="182"/>
                        </a:cubicBezTo>
                        <a:cubicBezTo>
                          <a:pt x="38" y="182"/>
                          <a:pt x="38" y="182"/>
                          <a:pt x="38" y="182"/>
                        </a:cubicBezTo>
                        <a:cubicBezTo>
                          <a:pt x="37" y="181"/>
                          <a:pt x="37" y="181"/>
                          <a:pt x="37" y="181"/>
                        </a:cubicBezTo>
                        <a:cubicBezTo>
                          <a:pt x="37" y="181"/>
                          <a:pt x="37" y="181"/>
                          <a:pt x="37" y="181"/>
                        </a:cubicBezTo>
                        <a:cubicBezTo>
                          <a:pt x="37" y="181"/>
                          <a:pt x="37" y="181"/>
                          <a:pt x="37" y="181"/>
                        </a:cubicBezTo>
                        <a:cubicBezTo>
                          <a:pt x="37" y="181"/>
                          <a:pt x="37" y="181"/>
                          <a:pt x="37" y="181"/>
                        </a:cubicBezTo>
                        <a:cubicBezTo>
                          <a:pt x="37" y="181"/>
                          <a:pt x="37" y="181"/>
                          <a:pt x="37" y="181"/>
                        </a:cubicBezTo>
                        <a:cubicBezTo>
                          <a:pt x="37" y="181"/>
                          <a:pt x="37" y="181"/>
                          <a:pt x="37" y="181"/>
                        </a:cubicBezTo>
                        <a:cubicBezTo>
                          <a:pt x="37" y="181"/>
                          <a:pt x="37" y="181"/>
                          <a:pt x="37" y="181"/>
                        </a:cubicBezTo>
                        <a:cubicBezTo>
                          <a:pt x="37" y="181"/>
                          <a:pt x="37" y="181"/>
                          <a:pt x="37" y="181"/>
                        </a:cubicBezTo>
                        <a:cubicBezTo>
                          <a:pt x="37" y="181"/>
                          <a:pt x="37" y="181"/>
                          <a:pt x="37" y="181"/>
                        </a:cubicBezTo>
                        <a:cubicBezTo>
                          <a:pt x="37" y="181"/>
                          <a:pt x="37" y="181"/>
                          <a:pt x="37" y="181"/>
                        </a:cubicBezTo>
                        <a:cubicBezTo>
                          <a:pt x="36" y="181"/>
                          <a:pt x="36" y="181"/>
                          <a:pt x="36" y="181"/>
                        </a:cubicBezTo>
                        <a:cubicBezTo>
                          <a:pt x="36" y="181"/>
                          <a:pt x="36" y="181"/>
                          <a:pt x="36" y="181"/>
                        </a:cubicBezTo>
                        <a:cubicBezTo>
                          <a:pt x="36" y="181"/>
                          <a:pt x="36" y="181"/>
                          <a:pt x="36" y="181"/>
                        </a:cubicBezTo>
                        <a:cubicBezTo>
                          <a:pt x="36" y="181"/>
                          <a:pt x="36" y="181"/>
                          <a:pt x="36" y="181"/>
                        </a:cubicBezTo>
                        <a:cubicBezTo>
                          <a:pt x="36" y="181"/>
                          <a:pt x="36" y="181"/>
                          <a:pt x="36" y="181"/>
                        </a:cubicBezTo>
                        <a:cubicBezTo>
                          <a:pt x="36" y="181"/>
                          <a:pt x="36" y="181"/>
                          <a:pt x="36" y="181"/>
                        </a:cubicBezTo>
                        <a:cubicBezTo>
                          <a:pt x="36" y="181"/>
                          <a:pt x="36" y="181"/>
                          <a:pt x="36" y="181"/>
                        </a:cubicBezTo>
                        <a:cubicBezTo>
                          <a:pt x="36" y="181"/>
                          <a:pt x="36" y="181"/>
                          <a:pt x="36" y="181"/>
                        </a:cubicBezTo>
                        <a:cubicBezTo>
                          <a:pt x="36" y="180"/>
                          <a:pt x="36" y="180"/>
                          <a:pt x="36" y="180"/>
                        </a:cubicBezTo>
                        <a:cubicBezTo>
                          <a:pt x="35" y="180"/>
                          <a:pt x="35" y="180"/>
                          <a:pt x="35" y="180"/>
                        </a:cubicBezTo>
                        <a:cubicBezTo>
                          <a:pt x="35" y="180"/>
                          <a:pt x="35" y="180"/>
                          <a:pt x="35" y="180"/>
                        </a:cubicBezTo>
                        <a:cubicBezTo>
                          <a:pt x="35" y="180"/>
                          <a:pt x="35" y="180"/>
                          <a:pt x="35" y="180"/>
                        </a:cubicBezTo>
                        <a:cubicBezTo>
                          <a:pt x="35" y="180"/>
                          <a:pt x="35" y="180"/>
                          <a:pt x="35" y="180"/>
                        </a:cubicBezTo>
                        <a:cubicBezTo>
                          <a:pt x="35" y="180"/>
                          <a:pt x="35" y="180"/>
                          <a:pt x="35" y="180"/>
                        </a:cubicBezTo>
                        <a:cubicBezTo>
                          <a:pt x="35" y="180"/>
                          <a:pt x="35" y="180"/>
                          <a:pt x="35" y="180"/>
                        </a:cubicBezTo>
                        <a:cubicBezTo>
                          <a:pt x="35" y="180"/>
                          <a:pt x="35" y="180"/>
                          <a:pt x="35" y="180"/>
                        </a:cubicBezTo>
                        <a:cubicBezTo>
                          <a:pt x="35" y="180"/>
                          <a:pt x="35" y="180"/>
                          <a:pt x="35" y="180"/>
                        </a:cubicBezTo>
                        <a:cubicBezTo>
                          <a:pt x="35" y="180"/>
                          <a:pt x="35" y="180"/>
                          <a:pt x="35" y="180"/>
                        </a:cubicBezTo>
                        <a:cubicBezTo>
                          <a:pt x="35" y="180"/>
                          <a:pt x="35" y="180"/>
                          <a:pt x="35" y="180"/>
                        </a:cubicBezTo>
                        <a:cubicBezTo>
                          <a:pt x="34" y="180"/>
                          <a:pt x="34" y="180"/>
                          <a:pt x="34" y="180"/>
                        </a:cubicBezTo>
                        <a:cubicBezTo>
                          <a:pt x="34" y="180"/>
                          <a:pt x="34" y="180"/>
                          <a:pt x="34" y="180"/>
                        </a:cubicBezTo>
                        <a:cubicBezTo>
                          <a:pt x="34" y="180"/>
                          <a:pt x="34" y="180"/>
                          <a:pt x="34" y="180"/>
                        </a:cubicBezTo>
                        <a:cubicBezTo>
                          <a:pt x="34" y="180"/>
                          <a:pt x="34" y="180"/>
                          <a:pt x="34" y="180"/>
                        </a:cubicBezTo>
                        <a:cubicBezTo>
                          <a:pt x="34" y="179"/>
                          <a:pt x="34" y="179"/>
                          <a:pt x="34" y="179"/>
                        </a:cubicBezTo>
                        <a:cubicBezTo>
                          <a:pt x="34" y="179"/>
                          <a:pt x="34" y="179"/>
                          <a:pt x="34" y="179"/>
                        </a:cubicBezTo>
                        <a:cubicBezTo>
                          <a:pt x="34" y="179"/>
                          <a:pt x="34" y="179"/>
                          <a:pt x="34" y="179"/>
                        </a:cubicBezTo>
                        <a:cubicBezTo>
                          <a:pt x="34" y="179"/>
                          <a:pt x="34" y="179"/>
                          <a:pt x="34" y="179"/>
                        </a:cubicBezTo>
                        <a:cubicBezTo>
                          <a:pt x="34" y="179"/>
                          <a:pt x="34" y="179"/>
                          <a:pt x="34" y="179"/>
                        </a:cubicBezTo>
                        <a:cubicBezTo>
                          <a:pt x="33" y="179"/>
                          <a:pt x="33" y="179"/>
                          <a:pt x="33" y="179"/>
                        </a:cubicBezTo>
                        <a:cubicBezTo>
                          <a:pt x="33" y="179"/>
                          <a:pt x="33" y="179"/>
                          <a:pt x="33" y="179"/>
                        </a:cubicBezTo>
                        <a:cubicBezTo>
                          <a:pt x="33" y="179"/>
                          <a:pt x="33" y="179"/>
                          <a:pt x="33" y="179"/>
                        </a:cubicBezTo>
                        <a:cubicBezTo>
                          <a:pt x="33" y="179"/>
                          <a:pt x="33" y="179"/>
                          <a:pt x="33" y="179"/>
                        </a:cubicBezTo>
                        <a:cubicBezTo>
                          <a:pt x="33" y="179"/>
                          <a:pt x="33" y="179"/>
                          <a:pt x="33" y="179"/>
                        </a:cubicBezTo>
                        <a:cubicBezTo>
                          <a:pt x="33" y="179"/>
                          <a:pt x="33" y="179"/>
                          <a:pt x="33" y="179"/>
                        </a:cubicBezTo>
                        <a:cubicBezTo>
                          <a:pt x="33" y="179"/>
                          <a:pt x="33" y="179"/>
                          <a:pt x="33" y="179"/>
                        </a:cubicBezTo>
                        <a:cubicBezTo>
                          <a:pt x="33" y="179"/>
                          <a:pt x="33" y="179"/>
                          <a:pt x="33" y="179"/>
                        </a:cubicBezTo>
                        <a:cubicBezTo>
                          <a:pt x="32" y="179"/>
                          <a:pt x="32" y="179"/>
                          <a:pt x="32" y="179"/>
                        </a:cubicBezTo>
                        <a:cubicBezTo>
                          <a:pt x="32" y="179"/>
                          <a:pt x="32" y="179"/>
                          <a:pt x="32" y="179"/>
                        </a:cubicBezTo>
                        <a:cubicBezTo>
                          <a:pt x="32" y="179"/>
                          <a:pt x="32" y="179"/>
                          <a:pt x="32" y="179"/>
                        </a:cubicBezTo>
                        <a:cubicBezTo>
                          <a:pt x="32" y="179"/>
                          <a:pt x="32" y="179"/>
                          <a:pt x="32" y="179"/>
                        </a:cubicBezTo>
                        <a:cubicBezTo>
                          <a:pt x="32" y="178"/>
                          <a:pt x="32" y="178"/>
                          <a:pt x="32" y="178"/>
                        </a:cubicBezTo>
                        <a:cubicBezTo>
                          <a:pt x="32" y="178"/>
                          <a:pt x="32" y="178"/>
                          <a:pt x="32" y="178"/>
                        </a:cubicBezTo>
                        <a:cubicBezTo>
                          <a:pt x="32" y="178"/>
                          <a:pt x="32" y="178"/>
                          <a:pt x="32" y="178"/>
                        </a:cubicBezTo>
                        <a:cubicBezTo>
                          <a:pt x="32" y="178"/>
                          <a:pt x="32" y="178"/>
                          <a:pt x="32" y="178"/>
                        </a:cubicBezTo>
                        <a:cubicBezTo>
                          <a:pt x="32" y="178"/>
                          <a:pt x="32" y="178"/>
                          <a:pt x="32" y="178"/>
                        </a:cubicBezTo>
                        <a:cubicBezTo>
                          <a:pt x="32" y="178"/>
                          <a:pt x="32" y="178"/>
                          <a:pt x="32" y="178"/>
                        </a:cubicBezTo>
                        <a:cubicBezTo>
                          <a:pt x="32" y="178"/>
                          <a:pt x="32" y="178"/>
                          <a:pt x="32" y="178"/>
                        </a:cubicBezTo>
                        <a:cubicBezTo>
                          <a:pt x="32" y="178"/>
                          <a:pt x="32" y="178"/>
                          <a:pt x="32" y="178"/>
                        </a:cubicBezTo>
                        <a:cubicBezTo>
                          <a:pt x="31" y="178"/>
                          <a:pt x="31" y="178"/>
                          <a:pt x="31" y="178"/>
                        </a:cubicBezTo>
                        <a:cubicBezTo>
                          <a:pt x="31" y="178"/>
                          <a:pt x="31" y="178"/>
                          <a:pt x="31" y="178"/>
                        </a:cubicBezTo>
                        <a:cubicBezTo>
                          <a:pt x="31" y="178"/>
                          <a:pt x="31" y="178"/>
                          <a:pt x="31" y="178"/>
                        </a:cubicBezTo>
                        <a:cubicBezTo>
                          <a:pt x="31" y="178"/>
                          <a:pt x="31" y="178"/>
                          <a:pt x="31" y="178"/>
                        </a:cubicBezTo>
                        <a:cubicBezTo>
                          <a:pt x="31" y="178"/>
                          <a:pt x="31" y="178"/>
                          <a:pt x="31" y="178"/>
                        </a:cubicBezTo>
                        <a:cubicBezTo>
                          <a:pt x="31" y="178"/>
                          <a:pt x="31" y="178"/>
                          <a:pt x="31" y="178"/>
                        </a:cubicBezTo>
                        <a:cubicBezTo>
                          <a:pt x="31" y="178"/>
                          <a:pt x="31" y="178"/>
                          <a:pt x="31" y="178"/>
                        </a:cubicBezTo>
                        <a:cubicBezTo>
                          <a:pt x="31" y="178"/>
                          <a:pt x="31" y="178"/>
                          <a:pt x="31" y="178"/>
                        </a:cubicBezTo>
                        <a:cubicBezTo>
                          <a:pt x="31" y="178"/>
                          <a:pt x="31" y="178"/>
                          <a:pt x="31" y="178"/>
                        </a:cubicBezTo>
                        <a:cubicBezTo>
                          <a:pt x="30" y="178"/>
                          <a:pt x="30" y="178"/>
                          <a:pt x="30" y="178"/>
                        </a:cubicBezTo>
                        <a:cubicBezTo>
                          <a:pt x="30" y="178"/>
                          <a:pt x="30" y="178"/>
                          <a:pt x="30" y="178"/>
                        </a:cubicBezTo>
                        <a:cubicBezTo>
                          <a:pt x="30" y="177"/>
                          <a:pt x="30" y="177"/>
                          <a:pt x="30" y="177"/>
                        </a:cubicBezTo>
                        <a:cubicBezTo>
                          <a:pt x="30" y="177"/>
                          <a:pt x="30" y="177"/>
                          <a:pt x="30" y="177"/>
                        </a:cubicBezTo>
                        <a:cubicBezTo>
                          <a:pt x="30" y="177"/>
                          <a:pt x="30" y="177"/>
                          <a:pt x="30" y="177"/>
                        </a:cubicBezTo>
                        <a:cubicBezTo>
                          <a:pt x="30" y="177"/>
                          <a:pt x="30" y="177"/>
                          <a:pt x="30" y="177"/>
                        </a:cubicBezTo>
                        <a:cubicBezTo>
                          <a:pt x="30" y="177"/>
                          <a:pt x="30" y="177"/>
                          <a:pt x="30" y="177"/>
                        </a:cubicBezTo>
                        <a:cubicBezTo>
                          <a:pt x="30" y="177"/>
                          <a:pt x="30" y="177"/>
                          <a:pt x="30" y="177"/>
                        </a:cubicBezTo>
                        <a:cubicBezTo>
                          <a:pt x="29" y="177"/>
                          <a:pt x="29" y="177"/>
                          <a:pt x="29" y="177"/>
                        </a:cubicBezTo>
                        <a:cubicBezTo>
                          <a:pt x="29" y="177"/>
                          <a:pt x="29" y="177"/>
                          <a:pt x="29" y="177"/>
                        </a:cubicBezTo>
                        <a:cubicBezTo>
                          <a:pt x="29" y="177"/>
                          <a:pt x="29" y="177"/>
                          <a:pt x="29" y="177"/>
                        </a:cubicBezTo>
                        <a:cubicBezTo>
                          <a:pt x="29" y="177"/>
                          <a:pt x="29" y="177"/>
                          <a:pt x="29" y="177"/>
                        </a:cubicBezTo>
                        <a:cubicBezTo>
                          <a:pt x="29" y="177"/>
                          <a:pt x="29" y="177"/>
                          <a:pt x="29" y="177"/>
                        </a:cubicBezTo>
                        <a:cubicBezTo>
                          <a:pt x="29" y="177"/>
                          <a:pt x="29" y="177"/>
                          <a:pt x="29" y="177"/>
                        </a:cubicBezTo>
                        <a:cubicBezTo>
                          <a:pt x="29" y="177"/>
                          <a:pt x="29" y="177"/>
                          <a:pt x="29" y="177"/>
                        </a:cubicBezTo>
                        <a:cubicBezTo>
                          <a:pt x="29" y="177"/>
                          <a:pt x="29" y="177"/>
                          <a:pt x="29" y="177"/>
                        </a:cubicBezTo>
                        <a:cubicBezTo>
                          <a:pt x="28" y="176"/>
                          <a:pt x="28" y="176"/>
                          <a:pt x="28" y="176"/>
                        </a:cubicBezTo>
                        <a:cubicBezTo>
                          <a:pt x="28" y="176"/>
                          <a:pt x="28" y="176"/>
                          <a:pt x="28" y="176"/>
                        </a:cubicBezTo>
                        <a:cubicBezTo>
                          <a:pt x="28" y="176"/>
                          <a:pt x="28" y="176"/>
                          <a:pt x="28" y="176"/>
                        </a:cubicBezTo>
                        <a:cubicBezTo>
                          <a:pt x="28" y="176"/>
                          <a:pt x="28" y="176"/>
                          <a:pt x="28" y="176"/>
                        </a:cubicBezTo>
                        <a:cubicBezTo>
                          <a:pt x="28" y="176"/>
                          <a:pt x="28" y="176"/>
                          <a:pt x="28" y="176"/>
                        </a:cubicBezTo>
                        <a:cubicBezTo>
                          <a:pt x="28" y="176"/>
                          <a:pt x="28" y="176"/>
                          <a:pt x="28" y="176"/>
                        </a:cubicBezTo>
                        <a:cubicBezTo>
                          <a:pt x="28" y="176"/>
                          <a:pt x="28" y="176"/>
                          <a:pt x="28" y="176"/>
                        </a:cubicBezTo>
                        <a:cubicBezTo>
                          <a:pt x="28" y="176"/>
                          <a:pt x="28" y="176"/>
                          <a:pt x="28" y="176"/>
                        </a:cubicBezTo>
                        <a:cubicBezTo>
                          <a:pt x="27" y="176"/>
                          <a:pt x="27" y="176"/>
                          <a:pt x="27" y="176"/>
                        </a:cubicBezTo>
                        <a:cubicBezTo>
                          <a:pt x="27" y="176"/>
                          <a:pt x="27" y="176"/>
                          <a:pt x="27" y="176"/>
                        </a:cubicBezTo>
                        <a:cubicBezTo>
                          <a:pt x="27" y="176"/>
                          <a:pt x="27" y="176"/>
                          <a:pt x="27" y="176"/>
                        </a:cubicBezTo>
                        <a:cubicBezTo>
                          <a:pt x="27" y="176"/>
                          <a:pt x="27" y="176"/>
                          <a:pt x="27" y="176"/>
                        </a:cubicBezTo>
                        <a:cubicBezTo>
                          <a:pt x="27" y="176"/>
                          <a:pt x="27" y="176"/>
                          <a:pt x="27" y="176"/>
                        </a:cubicBezTo>
                        <a:cubicBezTo>
                          <a:pt x="27" y="176"/>
                          <a:pt x="27" y="176"/>
                          <a:pt x="27" y="176"/>
                        </a:cubicBezTo>
                        <a:cubicBezTo>
                          <a:pt x="27" y="176"/>
                          <a:pt x="27" y="176"/>
                          <a:pt x="27" y="176"/>
                        </a:cubicBezTo>
                        <a:cubicBezTo>
                          <a:pt x="26" y="175"/>
                          <a:pt x="26" y="175"/>
                          <a:pt x="26" y="175"/>
                        </a:cubicBezTo>
                        <a:cubicBezTo>
                          <a:pt x="26" y="175"/>
                          <a:pt x="26" y="175"/>
                          <a:pt x="26" y="175"/>
                        </a:cubicBezTo>
                        <a:cubicBezTo>
                          <a:pt x="26" y="175"/>
                          <a:pt x="26" y="175"/>
                          <a:pt x="26" y="175"/>
                        </a:cubicBezTo>
                        <a:cubicBezTo>
                          <a:pt x="26" y="175"/>
                          <a:pt x="26" y="175"/>
                          <a:pt x="26" y="175"/>
                        </a:cubicBezTo>
                        <a:cubicBezTo>
                          <a:pt x="26" y="175"/>
                          <a:pt x="26" y="175"/>
                          <a:pt x="26" y="175"/>
                        </a:cubicBezTo>
                        <a:cubicBezTo>
                          <a:pt x="26" y="175"/>
                          <a:pt x="26" y="175"/>
                          <a:pt x="26" y="175"/>
                        </a:cubicBezTo>
                        <a:cubicBezTo>
                          <a:pt x="26" y="175"/>
                          <a:pt x="26" y="175"/>
                          <a:pt x="26" y="175"/>
                        </a:cubicBezTo>
                        <a:cubicBezTo>
                          <a:pt x="26" y="175"/>
                          <a:pt x="26" y="175"/>
                          <a:pt x="26" y="175"/>
                        </a:cubicBezTo>
                        <a:cubicBezTo>
                          <a:pt x="25" y="175"/>
                          <a:pt x="25" y="175"/>
                          <a:pt x="25" y="175"/>
                        </a:cubicBezTo>
                        <a:cubicBezTo>
                          <a:pt x="25" y="175"/>
                          <a:pt x="25" y="175"/>
                          <a:pt x="25" y="175"/>
                        </a:cubicBezTo>
                        <a:cubicBezTo>
                          <a:pt x="25" y="175"/>
                          <a:pt x="25" y="175"/>
                          <a:pt x="25" y="175"/>
                        </a:cubicBezTo>
                        <a:cubicBezTo>
                          <a:pt x="25" y="175"/>
                          <a:pt x="25" y="175"/>
                          <a:pt x="25" y="175"/>
                        </a:cubicBezTo>
                        <a:cubicBezTo>
                          <a:pt x="25" y="175"/>
                          <a:pt x="25" y="175"/>
                          <a:pt x="25" y="175"/>
                        </a:cubicBezTo>
                        <a:cubicBezTo>
                          <a:pt x="25" y="175"/>
                          <a:pt x="25" y="175"/>
                          <a:pt x="25" y="175"/>
                        </a:cubicBezTo>
                        <a:cubicBezTo>
                          <a:pt x="24" y="174"/>
                          <a:pt x="24" y="174"/>
                          <a:pt x="24" y="174"/>
                        </a:cubicBezTo>
                        <a:cubicBezTo>
                          <a:pt x="23" y="174"/>
                          <a:pt x="23" y="174"/>
                          <a:pt x="23" y="174"/>
                        </a:cubicBezTo>
                        <a:cubicBezTo>
                          <a:pt x="23" y="174"/>
                          <a:pt x="23" y="174"/>
                          <a:pt x="23" y="174"/>
                        </a:cubicBezTo>
                        <a:cubicBezTo>
                          <a:pt x="22" y="173"/>
                          <a:pt x="22" y="173"/>
                          <a:pt x="22" y="173"/>
                        </a:cubicBezTo>
                        <a:cubicBezTo>
                          <a:pt x="22" y="173"/>
                          <a:pt x="22" y="173"/>
                          <a:pt x="22" y="173"/>
                        </a:cubicBezTo>
                        <a:cubicBezTo>
                          <a:pt x="22" y="173"/>
                          <a:pt x="22" y="173"/>
                          <a:pt x="22" y="173"/>
                        </a:cubicBezTo>
                        <a:cubicBezTo>
                          <a:pt x="22" y="173"/>
                          <a:pt x="22" y="173"/>
                          <a:pt x="22" y="173"/>
                        </a:cubicBezTo>
                        <a:cubicBezTo>
                          <a:pt x="22" y="173"/>
                          <a:pt x="22" y="173"/>
                          <a:pt x="22" y="173"/>
                        </a:cubicBezTo>
                        <a:cubicBezTo>
                          <a:pt x="21" y="172"/>
                          <a:pt x="21" y="172"/>
                          <a:pt x="21" y="172"/>
                        </a:cubicBezTo>
                        <a:cubicBezTo>
                          <a:pt x="21" y="172"/>
                          <a:pt x="21" y="172"/>
                          <a:pt x="21" y="172"/>
                        </a:cubicBezTo>
                        <a:cubicBezTo>
                          <a:pt x="20" y="172"/>
                          <a:pt x="20" y="172"/>
                          <a:pt x="20" y="172"/>
                        </a:cubicBezTo>
                        <a:cubicBezTo>
                          <a:pt x="20" y="172"/>
                          <a:pt x="20" y="172"/>
                          <a:pt x="20" y="172"/>
                        </a:cubicBezTo>
                        <a:cubicBezTo>
                          <a:pt x="20" y="172"/>
                          <a:pt x="20" y="172"/>
                          <a:pt x="20" y="172"/>
                        </a:cubicBezTo>
                        <a:cubicBezTo>
                          <a:pt x="19" y="172"/>
                          <a:pt x="19" y="172"/>
                          <a:pt x="19" y="172"/>
                        </a:cubicBezTo>
                        <a:cubicBezTo>
                          <a:pt x="19" y="172"/>
                          <a:pt x="19" y="172"/>
                          <a:pt x="19" y="172"/>
                        </a:cubicBezTo>
                        <a:cubicBezTo>
                          <a:pt x="19" y="171"/>
                          <a:pt x="19" y="171"/>
                          <a:pt x="19" y="171"/>
                        </a:cubicBezTo>
                        <a:cubicBezTo>
                          <a:pt x="18" y="171"/>
                          <a:pt x="18" y="171"/>
                          <a:pt x="18" y="171"/>
                        </a:cubicBezTo>
                        <a:cubicBezTo>
                          <a:pt x="18" y="171"/>
                          <a:pt x="18" y="171"/>
                          <a:pt x="18" y="171"/>
                        </a:cubicBezTo>
                        <a:cubicBezTo>
                          <a:pt x="18" y="171"/>
                          <a:pt x="18" y="171"/>
                          <a:pt x="18" y="171"/>
                        </a:cubicBezTo>
                        <a:cubicBezTo>
                          <a:pt x="17" y="171"/>
                          <a:pt x="17" y="171"/>
                          <a:pt x="17" y="171"/>
                        </a:cubicBezTo>
                        <a:cubicBezTo>
                          <a:pt x="17" y="171"/>
                          <a:pt x="17" y="171"/>
                          <a:pt x="17" y="171"/>
                        </a:cubicBezTo>
                        <a:cubicBezTo>
                          <a:pt x="17" y="170"/>
                          <a:pt x="17" y="170"/>
                          <a:pt x="17" y="170"/>
                        </a:cubicBezTo>
                        <a:cubicBezTo>
                          <a:pt x="17" y="170"/>
                          <a:pt x="17" y="170"/>
                          <a:pt x="17" y="170"/>
                        </a:cubicBezTo>
                        <a:cubicBezTo>
                          <a:pt x="16" y="170"/>
                          <a:pt x="16" y="170"/>
                          <a:pt x="16" y="170"/>
                        </a:cubicBezTo>
                        <a:cubicBezTo>
                          <a:pt x="16" y="170"/>
                          <a:pt x="16" y="170"/>
                          <a:pt x="16" y="170"/>
                        </a:cubicBezTo>
                        <a:cubicBezTo>
                          <a:pt x="15" y="170"/>
                          <a:pt x="15" y="170"/>
                          <a:pt x="15" y="170"/>
                        </a:cubicBezTo>
                        <a:cubicBezTo>
                          <a:pt x="15" y="169"/>
                          <a:pt x="15" y="169"/>
                          <a:pt x="15" y="169"/>
                        </a:cubicBezTo>
                        <a:cubicBezTo>
                          <a:pt x="14" y="169"/>
                          <a:pt x="14" y="169"/>
                          <a:pt x="14" y="169"/>
                        </a:cubicBezTo>
                        <a:cubicBezTo>
                          <a:pt x="14" y="169"/>
                          <a:pt x="14" y="169"/>
                          <a:pt x="14" y="169"/>
                        </a:cubicBezTo>
                        <a:cubicBezTo>
                          <a:pt x="13" y="168"/>
                          <a:pt x="13" y="168"/>
                          <a:pt x="13" y="168"/>
                        </a:cubicBezTo>
                        <a:cubicBezTo>
                          <a:pt x="13" y="168"/>
                          <a:pt x="13" y="168"/>
                          <a:pt x="13" y="168"/>
                        </a:cubicBezTo>
                        <a:cubicBezTo>
                          <a:pt x="12" y="168"/>
                          <a:pt x="12" y="168"/>
                          <a:pt x="12" y="168"/>
                        </a:cubicBezTo>
                        <a:cubicBezTo>
                          <a:pt x="12" y="168"/>
                          <a:pt x="12" y="168"/>
                          <a:pt x="12" y="168"/>
                        </a:cubicBezTo>
                        <a:cubicBezTo>
                          <a:pt x="11" y="168"/>
                          <a:pt x="11" y="168"/>
                          <a:pt x="11" y="168"/>
                        </a:cubicBezTo>
                        <a:cubicBezTo>
                          <a:pt x="11" y="168"/>
                          <a:pt x="11" y="168"/>
                          <a:pt x="11" y="168"/>
                        </a:cubicBezTo>
                        <a:cubicBezTo>
                          <a:pt x="10" y="167"/>
                          <a:pt x="10" y="167"/>
                          <a:pt x="10" y="167"/>
                        </a:cubicBezTo>
                        <a:cubicBezTo>
                          <a:pt x="10" y="167"/>
                          <a:pt x="10" y="167"/>
                          <a:pt x="10" y="167"/>
                        </a:cubicBezTo>
                        <a:cubicBezTo>
                          <a:pt x="9" y="167"/>
                          <a:pt x="9" y="167"/>
                          <a:pt x="9" y="167"/>
                        </a:cubicBezTo>
                        <a:cubicBezTo>
                          <a:pt x="9" y="167"/>
                          <a:pt x="9" y="167"/>
                          <a:pt x="9" y="167"/>
                        </a:cubicBezTo>
                        <a:cubicBezTo>
                          <a:pt x="9" y="167"/>
                          <a:pt x="9" y="167"/>
                          <a:pt x="9" y="167"/>
                        </a:cubicBezTo>
                        <a:cubicBezTo>
                          <a:pt x="8" y="166"/>
                          <a:pt x="8" y="166"/>
                          <a:pt x="8" y="166"/>
                        </a:cubicBezTo>
                        <a:cubicBezTo>
                          <a:pt x="8" y="166"/>
                          <a:pt x="8" y="166"/>
                          <a:pt x="8" y="166"/>
                        </a:cubicBezTo>
                        <a:cubicBezTo>
                          <a:pt x="8" y="166"/>
                          <a:pt x="8" y="166"/>
                          <a:pt x="8" y="166"/>
                        </a:cubicBezTo>
                        <a:cubicBezTo>
                          <a:pt x="7" y="166"/>
                          <a:pt x="7" y="166"/>
                          <a:pt x="7" y="166"/>
                        </a:cubicBezTo>
                        <a:cubicBezTo>
                          <a:pt x="7" y="166"/>
                          <a:pt x="7" y="166"/>
                          <a:pt x="7" y="166"/>
                        </a:cubicBezTo>
                        <a:cubicBezTo>
                          <a:pt x="7" y="166"/>
                          <a:pt x="7" y="166"/>
                          <a:pt x="7" y="166"/>
                        </a:cubicBezTo>
                        <a:cubicBezTo>
                          <a:pt x="6" y="165"/>
                          <a:pt x="6" y="165"/>
                          <a:pt x="6" y="165"/>
                        </a:cubicBezTo>
                        <a:cubicBezTo>
                          <a:pt x="6" y="165"/>
                          <a:pt x="6" y="165"/>
                          <a:pt x="6" y="165"/>
                        </a:cubicBezTo>
                        <a:cubicBezTo>
                          <a:pt x="5" y="165"/>
                          <a:pt x="5" y="165"/>
                          <a:pt x="5" y="165"/>
                        </a:cubicBezTo>
                        <a:cubicBezTo>
                          <a:pt x="5" y="165"/>
                          <a:pt x="5" y="165"/>
                          <a:pt x="5" y="165"/>
                        </a:cubicBezTo>
                        <a:cubicBezTo>
                          <a:pt x="5" y="165"/>
                          <a:pt x="5" y="165"/>
                          <a:pt x="5" y="165"/>
                        </a:cubicBezTo>
                        <a:cubicBezTo>
                          <a:pt x="4" y="164"/>
                          <a:pt x="4" y="164"/>
                          <a:pt x="4" y="164"/>
                        </a:cubicBezTo>
                        <a:cubicBezTo>
                          <a:pt x="4" y="164"/>
                          <a:pt x="4" y="164"/>
                          <a:pt x="4" y="164"/>
                        </a:cubicBezTo>
                        <a:cubicBezTo>
                          <a:pt x="3" y="164"/>
                          <a:pt x="3" y="164"/>
                          <a:pt x="3" y="164"/>
                        </a:cubicBezTo>
                        <a:cubicBezTo>
                          <a:pt x="3" y="164"/>
                          <a:pt x="3" y="164"/>
                          <a:pt x="3" y="164"/>
                        </a:cubicBezTo>
                        <a:cubicBezTo>
                          <a:pt x="2" y="163"/>
                          <a:pt x="2" y="163"/>
                          <a:pt x="2" y="163"/>
                        </a:cubicBezTo>
                        <a:cubicBezTo>
                          <a:pt x="2" y="163"/>
                          <a:pt x="2" y="163"/>
                          <a:pt x="2" y="163"/>
                        </a:cubicBezTo>
                        <a:cubicBezTo>
                          <a:pt x="1" y="163"/>
                          <a:pt x="1" y="163"/>
                          <a:pt x="1" y="163"/>
                        </a:cubicBezTo>
                        <a:cubicBezTo>
                          <a:pt x="1" y="163"/>
                          <a:pt x="1" y="163"/>
                          <a:pt x="1" y="163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1" y="160"/>
                          <a:pt x="1" y="160"/>
                          <a:pt x="1" y="160"/>
                        </a:cubicBezTo>
                        <a:cubicBezTo>
                          <a:pt x="1" y="159"/>
                          <a:pt x="1" y="159"/>
                          <a:pt x="1" y="159"/>
                        </a:cubicBezTo>
                        <a:cubicBezTo>
                          <a:pt x="3" y="157"/>
                          <a:pt x="3" y="157"/>
                          <a:pt x="3" y="157"/>
                        </a:cubicBezTo>
                        <a:cubicBezTo>
                          <a:pt x="3" y="157"/>
                          <a:pt x="5" y="155"/>
                          <a:pt x="5" y="155"/>
                        </a:cubicBezTo>
                        <a:cubicBezTo>
                          <a:pt x="5" y="154"/>
                          <a:pt x="5" y="154"/>
                          <a:pt x="5" y="154"/>
                        </a:cubicBezTo>
                        <a:cubicBezTo>
                          <a:pt x="6" y="154"/>
                          <a:pt x="6" y="154"/>
                          <a:pt x="6" y="154"/>
                        </a:cubicBezTo>
                        <a:cubicBezTo>
                          <a:pt x="7" y="151"/>
                          <a:pt x="7" y="151"/>
                          <a:pt x="7" y="151"/>
                        </a:cubicBezTo>
                        <a:cubicBezTo>
                          <a:pt x="9" y="149"/>
                          <a:pt x="9" y="149"/>
                          <a:pt x="9" y="149"/>
                        </a:cubicBezTo>
                        <a:cubicBezTo>
                          <a:pt x="9" y="148"/>
                          <a:pt x="9" y="148"/>
                          <a:pt x="9" y="148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11" y="146"/>
                          <a:pt x="11" y="146"/>
                          <a:pt x="11" y="146"/>
                        </a:cubicBezTo>
                        <a:cubicBezTo>
                          <a:pt x="12" y="144"/>
                          <a:pt x="12" y="144"/>
                          <a:pt x="12" y="144"/>
                        </a:cubicBezTo>
                        <a:cubicBezTo>
                          <a:pt x="13" y="143"/>
                          <a:pt x="13" y="143"/>
                          <a:pt x="13" y="143"/>
                        </a:cubicBezTo>
                        <a:cubicBezTo>
                          <a:pt x="15" y="141"/>
                          <a:pt x="15" y="141"/>
                          <a:pt x="15" y="141"/>
                        </a:cubicBezTo>
                        <a:cubicBezTo>
                          <a:pt x="17" y="137"/>
                          <a:pt x="17" y="137"/>
                          <a:pt x="17" y="137"/>
                        </a:cubicBezTo>
                        <a:cubicBezTo>
                          <a:pt x="17" y="137"/>
                          <a:pt x="17" y="137"/>
                          <a:pt x="17" y="137"/>
                        </a:cubicBezTo>
                        <a:cubicBezTo>
                          <a:pt x="18" y="136"/>
                          <a:pt x="18" y="136"/>
                          <a:pt x="18" y="136"/>
                        </a:cubicBezTo>
                        <a:cubicBezTo>
                          <a:pt x="20" y="134"/>
                          <a:pt x="20" y="134"/>
                          <a:pt x="20" y="134"/>
                        </a:cubicBezTo>
                        <a:cubicBezTo>
                          <a:pt x="23" y="129"/>
                          <a:pt x="23" y="129"/>
                          <a:pt x="23" y="129"/>
                        </a:cubicBezTo>
                        <a:cubicBezTo>
                          <a:pt x="24" y="128"/>
                          <a:pt x="24" y="128"/>
                          <a:pt x="24" y="128"/>
                        </a:cubicBezTo>
                        <a:cubicBezTo>
                          <a:pt x="24" y="128"/>
                          <a:pt x="24" y="128"/>
                          <a:pt x="24" y="128"/>
                        </a:cubicBezTo>
                        <a:cubicBezTo>
                          <a:pt x="24" y="127"/>
                          <a:pt x="24" y="127"/>
                          <a:pt x="24" y="127"/>
                        </a:cubicBezTo>
                        <a:cubicBezTo>
                          <a:pt x="27" y="123"/>
                          <a:pt x="27" y="123"/>
                          <a:pt x="27" y="123"/>
                        </a:cubicBezTo>
                        <a:cubicBezTo>
                          <a:pt x="29" y="120"/>
                          <a:pt x="29" y="120"/>
                          <a:pt x="29" y="120"/>
                        </a:cubicBezTo>
                        <a:cubicBezTo>
                          <a:pt x="31" y="118"/>
                          <a:pt x="31" y="118"/>
                          <a:pt x="31" y="118"/>
                        </a:cubicBezTo>
                        <a:cubicBezTo>
                          <a:pt x="32" y="116"/>
                          <a:pt x="32" y="116"/>
                          <a:pt x="32" y="116"/>
                        </a:cubicBezTo>
                        <a:cubicBezTo>
                          <a:pt x="46" y="96"/>
                          <a:pt x="46" y="96"/>
                          <a:pt x="46" y="96"/>
                        </a:cubicBezTo>
                        <a:cubicBezTo>
                          <a:pt x="47" y="95"/>
                          <a:pt x="47" y="95"/>
                          <a:pt x="47" y="95"/>
                        </a:cubicBezTo>
                        <a:cubicBezTo>
                          <a:pt x="47" y="94"/>
                          <a:pt x="47" y="94"/>
                          <a:pt x="47" y="94"/>
                        </a:cubicBezTo>
                        <a:cubicBezTo>
                          <a:pt x="48" y="94"/>
                          <a:pt x="48" y="94"/>
                          <a:pt x="48" y="94"/>
                        </a:cubicBezTo>
                        <a:cubicBezTo>
                          <a:pt x="48" y="94"/>
                          <a:pt x="48" y="94"/>
                          <a:pt x="48" y="94"/>
                        </a:cubicBezTo>
                        <a:cubicBezTo>
                          <a:pt x="48" y="94"/>
                          <a:pt x="48" y="94"/>
                          <a:pt x="48" y="94"/>
                        </a:cubicBezTo>
                        <a:cubicBezTo>
                          <a:pt x="48" y="93"/>
                          <a:pt x="48" y="93"/>
                          <a:pt x="48" y="93"/>
                        </a:cubicBezTo>
                        <a:cubicBezTo>
                          <a:pt x="49" y="93"/>
                          <a:pt x="49" y="93"/>
                          <a:pt x="49" y="93"/>
                        </a:cubicBezTo>
                        <a:cubicBezTo>
                          <a:pt x="49" y="93"/>
                          <a:pt x="49" y="93"/>
                          <a:pt x="49" y="93"/>
                        </a:cubicBezTo>
                        <a:cubicBezTo>
                          <a:pt x="49" y="93"/>
                          <a:pt x="49" y="93"/>
                          <a:pt x="49" y="93"/>
                        </a:cubicBezTo>
                        <a:cubicBezTo>
                          <a:pt x="49" y="93"/>
                          <a:pt x="49" y="93"/>
                          <a:pt x="49" y="93"/>
                        </a:cubicBezTo>
                        <a:cubicBezTo>
                          <a:pt x="49" y="93"/>
                          <a:pt x="49" y="93"/>
                          <a:pt x="49" y="93"/>
                        </a:cubicBezTo>
                        <a:cubicBezTo>
                          <a:pt x="50" y="92"/>
                          <a:pt x="50" y="92"/>
                          <a:pt x="50" y="92"/>
                        </a:cubicBezTo>
                        <a:cubicBezTo>
                          <a:pt x="50" y="92"/>
                          <a:pt x="50" y="92"/>
                          <a:pt x="50" y="92"/>
                        </a:cubicBezTo>
                        <a:cubicBezTo>
                          <a:pt x="50" y="92"/>
                          <a:pt x="50" y="92"/>
                          <a:pt x="50" y="92"/>
                        </a:cubicBezTo>
                        <a:cubicBezTo>
                          <a:pt x="50" y="92"/>
                          <a:pt x="50" y="92"/>
                          <a:pt x="50" y="92"/>
                        </a:cubicBezTo>
                        <a:cubicBezTo>
                          <a:pt x="50" y="92"/>
                          <a:pt x="50" y="92"/>
                          <a:pt x="50" y="92"/>
                        </a:cubicBezTo>
                        <a:cubicBezTo>
                          <a:pt x="50" y="91"/>
                          <a:pt x="50" y="91"/>
                          <a:pt x="50" y="91"/>
                        </a:cubicBezTo>
                        <a:cubicBezTo>
                          <a:pt x="50" y="91"/>
                          <a:pt x="50" y="91"/>
                          <a:pt x="50" y="91"/>
                        </a:cubicBezTo>
                        <a:cubicBezTo>
                          <a:pt x="50" y="91"/>
                          <a:pt x="50" y="91"/>
                          <a:pt x="50" y="91"/>
                        </a:cubicBezTo>
                        <a:cubicBezTo>
                          <a:pt x="51" y="91"/>
                          <a:pt x="51" y="91"/>
                          <a:pt x="51" y="91"/>
                        </a:cubicBezTo>
                        <a:cubicBezTo>
                          <a:pt x="51" y="91"/>
                          <a:pt x="51" y="91"/>
                          <a:pt x="51" y="91"/>
                        </a:cubicBezTo>
                        <a:cubicBezTo>
                          <a:pt x="51" y="90"/>
                          <a:pt x="51" y="90"/>
                          <a:pt x="51" y="90"/>
                        </a:cubicBezTo>
                        <a:cubicBezTo>
                          <a:pt x="51" y="90"/>
                          <a:pt x="51" y="90"/>
                          <a:pt x="51" y="90"/>
                        </a:cubicBezTo>
                        <a:cubicBezTo>
                          <a:pt x="51" y="89"/>
                          <a:pt x="51" y="89"/>
                          <a:pt x="51" y="89"/>
                        </a:cubicBezTo>
                        <a:cubicBezTo>
                          <a:pt x="51" y="89"/>
                          <a:pt x="51" y="89"/>
                          <a:pt x="51" y="89"/>
                        </a:cubicBezTo>
                        <a:cubicBezTo>
                          <a:pt x="52" y="89"/>
                          <a:pt x="52" y="89"/>
                          <a:pt x="52" y="89"/>
                        </a:cubicBezTo>
                        <a:cubicBezTo>
                          <a:pt x="52" y="88"/>
                          <a:pt x="52" y="88"/>
                          <a:pt x="52" y="88"/>
                        </a:cubicBezTo>
                        <a:cubicBezTo>
                          <a:pt x="53" y="87"/>
                          <a:pt x="53" y="87"/>
                          <a:pt x="53" y="87"/>
                        </a:cubicBezTo>
                        <a:cubicBezTo>
                          <a:pt x="53" y="87"/>
                          <a:pt x="53" y="87"/>
                          <a:pt x="53" y="87"/>
                        </a:cubicBezTo>
                        <a:cubicBezTo>
                          <a:pt x="54" y="86"/>
                          <a:pt x="54" y="86"/>
                          <a:pt x="54" y="86"/>
                        </a:cubicBezTo>
                        <a:cubicBezTo>
                          <a:pt x="55" y="85"/>
                          <a:pt x="55" y="85"/>
                          <a:pt x="55" y="85"/>
                        </a:cubicBezTo>
                        <a:cubicBezTo>
                          <a:pt x="56" y="84"/>
                          <a:pt x="56" y="84"/>
                          <a:pt x="56" y="84"/>
                        </a:cubicBezTo>
                        <a:cubicBezTo>
                          <a:pt x="58" y="83"/>
                          <a:pt x="58" y="83"/>
                          <a:pt x="58" y="83"/>
                        </a:cubicBezTo>
                        <a:cubicBezTo>
                          <a:pt x="59" y="83"/>
                          <a:pt x="59" y="83"/>
                          <a:pt x="59" y="83"/>
                        </a:cubicBezTo>
                        <a:cubicBezTo>
                          <a:pt x="62" y="81"/>
                          <a:pt x="62" y="81"/>
                          <a:pt x="62" y="81"/>
                        </a:cubicBezTo>
                        <a:cubicBezTo>
                          <a:pt x="64" y="80"/>
                          <a:pt x="64" y="80"/>
                          <a:pt x="64" y="80"/>
                        </a:cubicBezTo>
                        <a:cubicBezTo>
                          <a:pt x="66" y="79"/>
                          <a:pt x="66" y="79"/>
                          <a:pt x="66" y="79"/>
                        </a:cubicBezTo>
                        <a:cubicBezTo>
                          <a:pt x="67" y="79"/>
                          <a:pt x="67" y="79"/>
                          <a:pt x="67" y="79"/>
                        </a:cubicBezTo>
                        <a:cubicBezTo>
                          <a:pt x="68" y="79"/>
                          <a:pt x="68" y="79"/>
                          <a:pt x="68" y="79"/>
                        </a:cubicBezTo>
                        <a:cubicBezTo>
                          <a:pt x="69" y="79"/>
                          <a:pt x="69" y="79"/>
                          <a:pt x="69" y="79"/>
                        </a:cubicBezTo>
                        <a:cubicBezTo>
                          <a:pt x="69" y="79"/>
                          <a:pt x="69" y="79"/>
                          <a:pt x="69" y="79"/>
                        </a:cubicBezTo>
                        <a:cubicBezTo>
                          <a:pt x="70" y="79"/>
                          <a:pt x="70" y="79"/>
                          <a:pt x="70" y="79"/>
                        </a:cubicBezTo>
                        <a:cubicBezTo>
                          <a:pt x="70" y="78"/>
                          <a:pt x="70" y="78"/>
                          <a:pt x="70" y="78"/>
                        </a:cubicBezTo>
                        <a:cubicBezTo>
                          <a:pt x="71" y="78"/>
                          <a:pt x="71" y="78"/>
                          <a:pt x="71" y="78"/>
                        </a:cubicBezTo>
                        <a:cubicBezTo>
                          <a:pt x="72" y="78"/>
                          <a:pt x="72" y="78"/>
                          <a:pt x="72" y="78"/>
                        </a:cubicBezTo>
                        <a:cubicBezTo>
                          <a:pt x="73" y="78"/>
                          <a:pt x="73" y="78"/>
                          <a:pt x="73" y="78"/>
                        </a:cubicBezTo>
                        <a:cubicBezTo>
                          <a:pt x="76" y="77"/>
                          <a:pt x="76" y="77"/>
                          <a:pt x="76" y="77"/>
                        </a:cubicBezTo>
                        <a:cubicBezTo>
                          <a:pt x="76" y="77"/>
                          <a:pt x="76" y="77"/>
                          <a:pt x="76" y="77"/>
                        </a:cubicBezTo>
                        <a:cubicBezTo>
                          <a:pt x="77" y="77"/>
                          <a:pt x="77" y="77"/>
                          <a:pt x="77" y="77"/>
                        </a:cubicBezTo>
                        <a:cubicBezTo>
                          <a:pt x="78" y="76"/>
                          <a:pt x="78" y="76"/>
                          <a:pt x="78" y="76"/>
                        </a:cubicBezTo>
                        <a:cubicBezTo>
                          <a:pt x="79" y="75"/>
                          <a:pt x="79" y="75"/>
                          <a:pt x="79" y="75"/>
                        </a:cubicBezTo>
                        <a:cubicBezTo>
                          <a:pt x="79" y="75"/>
                          <a:pt x="79" y="75"/>
                          <a:pt x="79" y="75"/>
                        </a:cubicBezTo>
                        <a:cubicBezTo>
                          <a:pt x="79" y="75"/>
                          <a:pt x="79" y="75"/>
                          <a:pt x="79" y="75"/>
                        </a:cubicBezTo>
                        <a:cubicBezTo>
                          <a:pt x="80" y="75"/>
                          <a:pt x="80" y="75"/>
                          <a:pt x="80" y="75"/>
                        </a:cubicBezTo>
                        <a:cubicBezTo>
                          <a:pt x="81" y="75"/>
                          <a:pt x="81" y="75"/>
                          <a:pt x="81" y="75"/>
                        </a:cubicBezTo>
                        <a:cubicBezTo>
                          <a:pt x="82" y="75"/>
                          <a:pt x="82" y="75"/>
                          <a:pt x="82" y="75"/>
                        </a:cubicBezTo>
                        <a:cubicBezTo>
                          <a:pt x="84" y="75"/>
                          <a:pt x="84" y="75"/>
                          <a:pt x="84" y="75"/>
                        </a:cubicBezTo>
                        <a:cubicBezTo>
                          <a:pt x="85" y="75"/>
                          <a:pt x="85" y="75"/>
                          <a:pt x="85" y="75"/>
                        </a:cubicBezTo>
                        <a:cubicBezTo>
                          <a:pt x="87" y="75"/>
                          <a:pt x="87" y="75"/>
                          <a:pt x="87" y="75"/>
                        </a:cubicBezTo>
                        <a:cubicBezTo>
                          <a:pt x="88" y="74"/>
                          <a:pt x="88" y="74"/>
                          <a:pt x="88" y="74"/>
                        </a:cubicBezTo>
                        <a:cubicBezTo>
                          <a:pt x="89" y="74"/>
                          <a:pt x="89" y="74"/>
                          <a:pt x="89" y="74"/>
                        </a:cubicBezTo>
                        <a:cubicBezTo>
                          <a:pt x="90" y="74"/>
                          <a:pt x="90" y="74"/>
                          <a:pt x="90" y="74"/>
                        </a:cubicBezTo>
                        <a:cubicBezTo>
                          <a:pt x="91" y="74"/>
                          <a:pt x="91" y="74"/>
                          <a:pt x="91" y="74"/>
                        </a:cubicBezTo>
                        <a:cubicBezTo>
                          <a:pt x="92" y="74"/>
                          <a:pt x="92" y="74"/>
                          <a:pt x="92" y="74"/>
                        </a:cubicBezTo>
                        <a:cubicBezTo>
                          <a:pt x="93" y="74"/>
                          <a:pt x="93" y="74"/>
                          <a:pt x="93" y="74"/>
                        </a:cubicBezTo>
                        <a:cubicBezTo>
                          <a:pt x="93" y="74"/>
                          <a:pt x="93" y="74"/>
                          <a:pt x="93" y="74"/>
                        </a:cubicBezTo>
                        <a:cubicBezTo>
                          <a:pt x="94" y="74"/>
                          <a:pt x="94" y="74"/>
                          <a:pt x="94" y="74"/>
                        </a:cubicBezTo>
                        <a:cubicBezTo>
                          <a:pt x="94" y="74"/>
                          <a:pt x="94" y="74"/>
                          <a:pt x="94" y="74"/>
                        </a:cubicBezTo>
                        <a:cubicBezTo>
                          <a:pt x="94" y="74"/>
                          <a:pt x="94" y="74"/>
                          <a:pt x="94" y="74"/>
                        </a:cubicBezTo>
                        <a:cubicBezTo>
                          <a:pt x="94" y="74"/>
                          <a:pt x="94" y="74"/>
                          <a:pt x="94" y="74"/>
                        </a:cubicBezTo>
                        <a:cubicBezTo>
                          <a:pt x="94" y="74"/>
                          <a:pt x="94" y="74"/>
                          <a:pt x="94" y="74"/>
                        </a:cubicBezTo>
                        <a:cubicBezTo>
                          <a:pt x="94" y="74"/>
                          <a:pt x="94" y="74"/>
                          <a:pt x="94" y="74"/>
                        </a:cubicBezTo>
                        <a:cubicBezTo>
                          <a:pt x="94" y="74"/>
                          <a:pt x="94" y="74"/>
                          <a:pt x="94" y="74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4" y="72"/>
                          <a:pt x="94" y="72"/>
                          <a:pt x="94" y="72"/>
                        </a:cubicBezTo>
                        <a:cubicBezTo>
                          <a:pt x="95" y="72"/>
                          <a:pt x="95" y="72"/>
                          <a:pt x="95" y="72"/>
                        </a:cubicBezTo>
                        <a:cubicBezTo>
                          <a:pt x="95" y="72"/>
                          <a:pt x="95" y="72"/>
                          <a:pt x="95" y="72"/>
                        </a:cubicBezTo>
                        <a:cubicBezTo>
                          <a:pt x="95" y="72"/>
                          <a:pt x="95" y="72"/>
                          <a:pt x="95" y="72"/>
                        </a:cubicBezTo>
                        <a:cubicBezTo>
                          <a:pt x="95" y="71"/>
                          <a:pt x="95" y="71"/>
                          <a:pt x="95" y="71"/>
                        </a:cubicBezTo>
                        <a:cubicBezTo>
                          <a:pt x="96" y="71"/>
                          <a:pt x="96" y="71"/>
                          <a:pt x="96" y="71"/>
                        </a:cubicBezTo>
                        <a:cubicBezTo>
                          <a:pt x="96" y="71"/>
                          <a:pt x="96" y="71"/>
                          <a:pt x="96" y="71"/>
                        </a:cubicBezTo>
                        <a:cubicBezTo>
                          <a:pt x="96" y="71"/>
                          <a:pt x="96" y="71"/>
                          <a:pt x="96" y="71"/>
                        </a:cubicBezTo>
                        <a:cubicBezTo>
                          <a:pt x="96" y="70"/>
                          <a:pt x="96" y="70"/>
                          <a:pt x="96" y="70"/>
                        </a:cubicBezTo>
                        <a:cubicBezTo>
                          <a:pt x="96" y="70"/>
                          <a:pt x="96" y="70"/>
                          <a:pt x="96" y="70"/>
                        </a:cubicBezTo>
                        <a:cubicBezTo>
                          <a:pt x="96" y="70"/>
                          <a:pt x="96" y="70"/>
                          <a:pt x="96" y="70"/>
                        </a:cubicBezTo>
                        <a:cubicBezTo>
                          <a:pt x="97" y="70"/>
                          <a:pt x="97" y="70"/>
                          <a:pt x="97" y="70"/>
                        </a:cubicBezTo>
                        <a:cubicBezTo>
                          <a:pt x="97" y="70"/>
                          <a:pt x="97" y="70"/>
                          <a:pt x="97" y="70"/>
                        </a:cubicBezTo>
                        <a:cubicBezTo>
                          <a:pt x="97" y="70"/>
                          <a:pt x="97" y="70"/>
                          <a:pt x="97" y="70"/>
                        </a:cubicBezTo>
                        <a:cubicBezTo>
                          <a:pt x="97" y="70"/>
                          <a:pt x="97" y="70"/>
                          <a:pt x="97" y="70"/>
                        </a:cubicBezTo>
                        <a:cubicBezTo>
                          <a:pt x="98" y="70"/>
                          <a:pt x="98" y="70"/>
                          <a:pt x="98" y="70"/>
                        </a:cubicBezTo>
                        <a:cubicBezTo>
                          <a:pt x="98" y="70"/>
                          <a:pt x="98" y="70"/>
                          <a:pt x="98" y="70"/>
                        </a:cubicBezTo>
                        <a:cubicBezTo>
                          <a:pt x="98" y="69"/>
                          <a:pt x="98" y="69"/>
                          <a:pt x="98" y="69"/>
                        </a:cubicBezTo>
                        <a:cubicBezTo>
                          <a:pt x="98" y="69"/>
                          <a:pt x="98" y="69"/>
                          <a:pt x="98" y="69"/>
                        </a:cubicBezTo>
                        <a:cubicBezTo>
                          <a:pt x="98" y="69"/>
                          <a:pt x="98" y="69"/>
                          <a:pt x="98" y="69"/>
                        </a:cubicBezTo>
                        <a:cubicBezTo>
                          <a:pt x="98" y="69"/>
                          <a:pt x="98" y="69"/>
                          <a:pt x="98" y="69"/>
                        </a:cubicBezTo>
                        <a:cubicBezTo>
                          <a:pt x="98" y="68"/>
                          <a:pt x="98" y="68"/>
                          <a:pt x="98" y="68"/>
                        </a:cubicBezTo>
                        <a:cubicBezTo>
                          <a:pt x="99" y="68"/>
                          <a:pt x="99" y="68"/>
                          <a:pt x="99" y="68"/>
                        </a:cubicBezTo>
                        <a:cubicBezTo>
                          <a:pt x="99" y="68"/>
                          <a:pt x="99" y="68"/>
                          <a:pt x="99" y="68"/>
                        </a:cubicBezTo>
                        <a:cubicBezTo>
                          <a:pt x="99" y="68"/>
                          <a:pt x="99" y="68"/>
                          <a:pt x="99" y="68"/>
                        </a:cubicBezTo>
                        <a:cubicBezTo>
                          <a:pt x="99" y="67"/>
                          <a:pt x="99" y="67"/>
                          <a:pt x="99" y="67"/>
                        </a:cubicBezTo>
                        <a:cubicBezTo>
                          <a:pt x="99" y="67"/>
                          <a:pt x="99" y="67"/>
                          <a:pt x="99" y="67"/>
                        </a:cubicBezTo>
                        <a:cubicBezTo>
                          <a:pt x="99" y="67"/>
                          <a:pt x="99" y="67"/>
                          <a:pt x="99" y="67"/>
                        </a:cubicBezTo>
                        <a:cubicBezTo>
                          <a:pt x="99" y="67"/>
                          <a:pt x="99" y="67"/>
                          <a:pt x="99" y="67"/>
                        </a:cubicBezTo>
                        <a:cubicBezTo>
                          <a:pt x="99" y="67"/>
                          <a:pt x="99" y="67"/>
                          <a:pt x="99" y="67"/>
                        </a:cubicBezTo>
                        <a:cubicBezTo>
                          <a:pt x="99" y="67"/>
                          <a:pt x="99" y="67"/>
                          <a:pt x="99" y="67"/>
                        </a:cubicBezTo>
                        <a:cubicBezTo>
                          <a:pt x="99" y="67"/>
                          <a:pt x="99" y="67"/>
                          <a:pt x="99" y="67"/>
                        </a:cubicBezTo>
                        <a:cubicBezTo>
                          <a:pt x="99" y="67"/>
                          <a:pt x="99" y="67"/>
                          <a:pt x="99" y="67"/>
                        </a:cubicBezTo>
                        <a:cubicBezTo>
                          <a:pt x="99" y="67"/>
                          <a:pt x="99" y="67"/>
                          <a:pt x="99" y="67"/>
                        </a:cubicBezTo>
                        <a:cubicBezTo>
                          <a:pt x="99" y="66"/>
                          <a:pt x="99" y="66"/>
                          <a:pt x="99" y="66"/>
                        </a:cubicBezTo>
                        <a:cubicBezTo>
                          <a:pt x="99" y="66"/>
                          <a:pt x="99" y="66"/>
                          <a:pt x="99" y="66"/>
                        </a:cubicBezTo>
                        <a:cubicBezTo>
                          <a:pt x="100" y="66"/>
                          <a:pt x="100" y="66"/>
                          <a:pt x="100" y="66"/>
                        </a:cubicBezTo>
                        <a:cubicBezTo>
                          <a:pt x="100" y="66"/>
                          <a:pt x="100" y="66"/>
                          <a:pt x="100" y="66"/>
                        </a:cubicBezTo>
                        <a:cubicBezTo>
                          <a:pt x="100" y="66"/>
                          <a:pt x="100" y="66"/>
                          <a:pt x="100" y="66"/>
                        </a:cubicBezTo>
                        <a:cubicBezTo>
                          <a:pt x="100" y="66"/>
                          <a:pt x="100" y="66"/>
                          <a:pt x="100" y="66"/>
                        </a:cubicBezTo>
                        <a:cubicBezTo>
                          <a:pt x="100" y="66"/>
                          <a:pt x="100" y="66"/>
                          <a:pt x="100" y="66"/>
                        </a:cubicBezTo>
                        <a:cubicBezTo>
                          <a:pt x="100" y="66"/>
                          <a:pt x="100" y="66"/>
                          <a:pt x="100" y="66"/>
                        </a:cubicBezTo>
                        <a:cubicBezTo>
                          <a:pt x="100" y="65"/>
                          <a:pt x="100" y="65"/>
                          <a:pt x="100" y="65"/>
                        </a:cubicBezTo>
                        <a:cubicBezTo>
                          <a:pt x="100" y="65"/>
                          <a:pt x="100" y="65"/>
                          <a:pt x="100" y="65"/>
                        </a:cubicBezTo>
                        <a:cubicBezTo>
                          <a:pt x="101" y="65"/>
                          <a:pt x="101" y="65"/>
                          <a:pt x="101" y="65"/>
                        </a:cubicBezTo>
                        <a:cubicBezTo>
                          <a:pt x="101" y="65"/>
                          <a:pt x="101" y="65"/>
                          <a:pt x="101" y="65"/>
                        </a:cubicBezTo>
                        <a:cubicBezTo>
                          <a:pt x="101" y="65"/>
                          <a:pt x="101" y="65"/>
                          <a:pt x="101" y="65"/>
                        </a:cubicBezTo>
                        <a:cubicBezTo>
                          <a:pt x="101" y="64"/>
                          <a:pt x="101" y="64"/>
                          <a:pt x="101" y="64"/>
                        </a:cubicBezTo>
                        <a:cubicBezTo>
                          <a:pt x="101" y="64"/>
                          <a:pt x="101" y="64"/>
                          <a:pt x="101" y="64"/>
                        </a:cubicBezTo>
                        <a:cubicBezTo>
                          <a:pt x="101" y="64"/>
                          <a:pt x="101" y="64"/>
                          <a:pt x="101" y="64"/>
                        </a:cubicBezTo>
                        <a:cubicBezTo>
                          <a:pt x="101" y="64"/>
                          <a:pt x="101" y="64"/>
                          <a:pt x="101" y="64"/>
                        </a:cubicBezTo>
                        <a:cubicBezTo>
                          <a:pt x="101" y="64"/>
                          <a:pt x="101" y="64"/>
                          <a:pt x="101" y="64"/>
                        </a:cubicBezTo>
                        <a:cubicBezTo>
                          <a:pt x="102" y="64"/>
                          <a:pt x="102" y="64"/>
                          <a:pt x="102" y="64"/>
                        </a:cubicBezTo>
                        <a:cubicBezTo>
                          <a:pt x="102" y="64"/>
                          <a:pt x="102" y="64"/>
                          <a:pt x="102" y="64"/>
                        </a:cubicBezTo>
                        <a:cubicBezTo>
                          <a:pt x="102" y="64"/>
                          <a:pt x="102" y="64"/>
                          <a:pt x="102" y="64"/>
                        </a:cubicBezTo>
                        <a:cubicBezTo>
                          <a:pt x="102" y="64"/>
                          <a:pt x="102" y="64"/>
                          <a:pt x="102" y="64"/>
                        </a:cubicBezTo>
                        <a:cubicBezTo>
                          <a:pt x="102" y="64"/>
                          <a:pt x="102" y="64"/>
                          <a:pt x="102" y="64"/>
                        </a:cubicBezTo>
                        <a:cubicBezTo>
                          <a:pt x="102" y="63"/>
                          <a:pt x="102" y="63"/>
                          <a:pt x="102" y="63"/>
                        </a:cubicBezTo>
                        <a:cubicBezTo>
                          <a:pt x="102" y="63"/>
                          <a:pt x="102" y="63"/>
                          <a:pt x="102" y="63"/>
                        </a:cubicBezTo>
                        <a:cubicBezTo>
                          <a:pt x="102" y="63"/>
                          <a:pt x="102" y="63"/>
                          <a:pt x="102" y="63"/>
                        </a:cubicBezTo>
                        <a:cubicBezTo>
                          <a:pt x="103" y="63"/>
                          <a:pt x="103" y="63"/>
                          <a:pt x="103" y="63"/>
                        </a:cubicBezTo>
                        <a:cubicBezTo>
                          <a:pt x="103" y="63"/>
                          <a:pt x="103" y="63"/>
                          <a:pt x="103" y="63"/>
                        </a:cubicBezTo>
                        <a:cubicBezTo>
                          <a:pt x="103" y="63"/>
                          <a:pt x="103" y="63"/>
                          <a:pt x="103" y="63"/>
                        </a:cubicBezTo>
                        <a:cubicBezTo>
                          <a:pt x="103" y="63"/>
                          <a:pt x="103" y="63"/>
                          <a:pt x="103" y="63"/>
                        </a:cubicBezTo>
                        <a:cubicBezTo>
                          <a:pt x="103" y="63"/>
                          <a:pt x="103" y="63"/>
                          <a:pt x="103" y="63"/>
                        </a:cubicBezTo>
                        <a:cubicBezTo>
                          <a:pt x="103" y="63"/>
                          <a:pt x="103" y="63"/>
                          <a:pt x="103" y="63"/>
                        </a:cubicBezTo>
                        <a:cubicBezTo>
                          <a:pt x="103" y="63"/>
                          <a:pt x="103" y="63"/>
                          <a:pt x="103" y="63"/>
                        </a:cubicBezTo>
                        <a:cubicBezTo>
                          <a:pt x="103" y="62"/>
                          <a:pt x="103" y="62"/>
                          <a:pt x="103" y="62"/>
                        </a:cubicBezTo>
                        <a:cubicBezTo>
                          <a:pt x="103" y="62"/>
                          <a:pt x="103" y="62"/>
                          <a:pt x="103" y="62"/>
                        </a:cubicBezTo>
                        <a:cubicBezTo>
                          <a:pt x="103" y="62"/>
                          <a:pt x="103" y="62"/>
                          <a:pt x="103" y="62"/>
                        </a:cubicBezTo>
                        <a:cubicBezTo>
                          <a:pt x="104" y="62"/>
                          <a:pt x="104" y="62"/>
                          <a:pt x="104" y="62"/>
                        </a:cubicBezTo>
                        <a:cubicBezTo>
                          <a:pt x="104" y="62"/>
                          <a:pt x="104" y="62"/>
                          <a:pt x="104" y="62"/>
                        </a:cubicBezTo>
                        <a:cubicBezTo>
                          <a:pt x="104" y="62"/>
                          <a:pt x="104" y="62"/>
                          <a:pt x="104" y="62"/>
                        </a:cubicBezTo>
                        <a:cubicBezTo>
                          <a:pt x="104" y="62"/>
                          <a:pt x="104" y="62"/>
                          <a:pt x="104" y="62"/>
                        </a:cubicBezTo>
                        <a:cubicBezTo>
                          <a:pt x="104" y="62"/>
                          <a:pt x="104" y="62"/>
                          <a:pt x="104" y="62"/>
                        </a:cubicBezTo>
                        <a:cubicBezTo>
                          <a:pt x="104" y="62"/>
                          <a:pt x="104" y="62"/>
                          <a:pt x="104" y="62"/>
                        </a:cubicBezTo>
                        <a:cubicBezTo>
                          <a:pt x="105" y="62"/>
                          <a:pt x="105" y="62"/>
                          <a:pt x="105" y="62"/>
                        </a:cubicBezTo>
                        <a:cubicBezTo>
                          <a:pt x="105" y="62"/>
                          <a:pt x="105" y="62"/>
                          <a:pt x="105" y="62"/>
                        </a:cubicBezTo>
                        <a:cubicBezTo>
                          <a:pt x="105" y="62"/>
                          <a:pt x="105" y="62"/>
                          <a:pt x="105" y="62"/>
                        </a:cubicBezTo>
                        <a:cubicBezTo>
                          <a:pt x="105" y="61"/>
                          <a:pt x="105" y="61"/>
                          <a:pt x="105" y="61"/>
                        </a:cubicBezTo>
                        <a:cubicBezTo>
                          <a:pt x="105" y="61"/>
                          <a:pt x="105" y="61"/>
                          <a:pt x="105" y="61"/>
                        </a:cubicBezTo>
                        <a:cubicBezTo>
                          <a:pt x="105" y="61"/>
                          <a:pt x="105" y="61"/>
                          <a:pt x="105" y="61"/>
                        </a:cubicBezTo>
                        <a:cubicBezTo>
                          <a:pt x="105" y="61"/>
                          <a:pt x="105" y="61"/>
                          <a:pt x="105" y="61"/>
                        </a:cubicBezTo>
                        <a:cubicBezTo>
                          <a:pt x="105" y="61"/>
                          <a:pt x="105" y="61"/>
                          <a:pt x="105" y="61"/>
                        </a:cubicBezTo>
                        <a:cubicBezTo>
                          <a:pt x="105" y="61"/>
                          <a:pt x="105" y="61"/>
                          <a:pt x="105" y="61"/>
                        </a:cubicBezTo>
                        <a:cubicBezTo>
                          <a:pt x="105" y="61"/>
                          <a:pt x="105" y="61"/>
                          <a:pt x="105" y="61"/>
                        </a:cubicBezTo>
                        <a:cubicBezTo>
                          <a:pt x="105" y="61"/>
                          <a:pt x="105" y="61"/>
                          <a:pt x="105" y="61"/>
                        </a:cubicBezTo>
                        <a:cubicBezTo>
                          <a:pt x="105" y="61"/>
                          <a:pt x="106" y="60"/>
                          <a:pt x="106" y="60"/>
                        </a:cubicBezTo>
                        <a:cubicBezTo>
                          <a:pt x="106" y="60"/>
                          <a:pt x="106" y="60"/>
                          <a:pt x="106" y="60"/>
                        </a:cubicBezTo>
                        <a:cubicBezTo>
                          <a:pt x="106" y="60"/>
                          <a:pt x="106" y="60"/>
                          <a:pt x="106" y="60"/>
                        </a:cubicBezTo>
                        <a:cubicBezTo>
                          <a:pt x="106" y="60"/>
                          <a:pt x="106" y="60"/>
                          <a:pt x="106" y="60"/>
                        </a:cubicBezTo>
                        <a:cubicBezTo>
                          <a:pt x="106" y="60"/>
                          <a:pt x="106" y="60"/>
                          <a:pt x="106" y="60"/>
                        </a:cubicBezTo>
                        <a:cubicBezTo>
                          <a:pt x="106" y="60"/>
                          <a:pt x="106" y="60"/>
                          <a:pt x="106" y="60"/>
                        </a:cubicBezTo>
                        <a:cubicBezTo>
                          <a:pt x="106" y="59"/>
                          <a:pt x="106" y="59"/>
                          <a:pt x="106" y="59"/>
                        </a:cubicBezTo>
                        <a:cubicBezTo>
                          <a:pt x="107" y="59"/>
                          <a:pt x="107" y="59"/>
                          <a:pt x="107" y="59"/>
                        </a:cubicBezTo>
                        <a:cubicBezTo>
                          <a:pt x="107" y="59"/>
                          <a:pt x="107" y="59"/>
                          <a:pt x="107" y="59"/>
                        </a:cubicBezTo>
                        <a:cubicBezTo>
                          <a:pt x="107" y="59"/>
                          <a:pt x="107" y="59"/>
                          <a:pt x="107" y="59"/>
                        </a:cubicBezTo>
                        <a:cubicBezTo>
                          <a:pt x="107" y="59"/>
                          <a:pt x="107" y="59"/>
                          <a:pt x="107" y="59"/>
                        </a:cubicBezTo>
                        <a:cubicBezTo>
                          <a:pt x="107" y="59"/>
                          <a:pt x="107" y="59"/>
                          <a:pt x="107" y="59"/>
                        </a:cubicBezTo>
                        <a:cubicBezTo>
                          <a:pt x="107" y="59"/>
                          <a:pt x="107" y="59"/>
                          <a:pt x="107" y="59"/>
                        </a:cubicBezTo>
                        <a:cubicBezTo>
                          <a:pt x="107" y="59"/>
                          <a:pt x="107" y="59"/>
                          <a:pt x="107" y="59"/>
                        </a:cubicBezTo>
                        <a:cubicBezTo>
                          <a:pt x="107" y="59"/>
                          <a:pt x="107" y="59"/>
                          <a:pt x="107" y="59"/>
                        </a:cubicBezTo>
                        <a:cubicBezTo>
                          <a:pt x="107" y="59"/>
                          <a:pt x="107" y="59"/>
                          <a:pt x="107" y="59"/>
                        </a:cubicBezTo>
                        <a:cubicBezTo>
                          <a:pt x="108" y="59"/>
                          <a:pt x="108" y="59"/>
                          <a:pt x="108" y="59"/>
                        </a:cubicBezTo>
                        <a:cubicBezTo>
                          <a:pt x="108" y="59"/>
                          <a:pt x="108" y="59"/>
                          <a:pt x="108" y="59"/>
                        </a:cubicBezTo>
                        <a:cubicBezTo>
                          <a:pt x="108" y="59"/>
                          <a:pt x="108" y="59"/>
                          <a:pt x="108" y="59"/>
                        </a:cubicBezTo>
                        <a:cubicBezTo>
                          <a:pt x="108" y="58"/>
                          <a:pt x="108" y="58"/>
                          <a:pt x="108" y="58"/>
                        </a:cubicBezTo>
                        <a:cubicBezTo>
                          <a:pt x="108" y="58"/>
                          <a:pt x="108" y="58"/>
                          <a:pt x="108" y="58"/>
                        </a:cubicBezTo>
                        <a:cubicBezTo>
                          <a:pt x="108" y="58"/>
                          <a:pt x="108" y="58"/>
                          <a:pt x="108" y="58"/>
                        </a:cubicBezTo>
                        <a:cubicBezTo>
                          <a:pt x="108" y="58"/>
                          <a:pt x="108" y="58"/>
                          <a:pt x="108" y="58"/>
                        </a:cubicBezTo>
                        <a:cubicBezTo>
                          <a:pt x="108" y="58"/>
                          <a:pt x="108" y="58"/>
                          <a:pt x="108" y="58"/>
                        </a:cubicBezTo>
                        <a:cubicBezTo>
                          <a:pt x="108" y="58"/>
                          <a:pt x="108" y="58"/>
                          <a:pt x="108" y="58"/>
                        </a:cubicBezTo>
                        <a:cubicBezTo>
                          <a:pt x="108" y="58"/>
                          <a:pt x="108" y="58"/>
                          <a:pt x="108" y="58"/>
                        </a:cubicBezTo>
                        <a:cubicBezTo>
                          <a:pt x="108" y="58"/>
                          <a:pt x="108" y="58"/>
                          <a:pt x="108" y="58"/>
                        </a:cubicBezTo>
                        <a:cubicBezTo>
                          <a:pt x="108" y="58"/>
                          <a:pt x="108" y="58"/>
                          <a:pt x="108" y="58"/>
                        </a:cubicBezTo>
                        <a:cubicBezTo>
                          <a:pt x="108" y="58"/>
                          <a:pt x="108" y="58"/>
                          <a:pt x="108" y="58"/>
                        </a:cubicBezTo>
                        <a:cubicBezTo>
                          <a:pt x="108" y="58"/>
                          <a:pt x="109" y="57"/>
                          <a:pt x="109" y="57"/>
                        </a:cubicBezTo>
                        <a:cubicBezTo>
                          <a:pt x="109" y="57"/>
                          <a:pt x="109" y="57"/>
                          <a:pt x="109" y="57"/>
                        </a:cubicBezTo>
                        <a:cubicBezTo>
                          <a:pt x="109" y="57"/>
                          <a:pt x="109" y="57"/>
                          <a:pt x="109" y="57"/>
                        </a:cubicBezTo>
                        <a:cubicBezTo>
                          <a:pt x="109" y="57"/>
                          <a:pt x="109" y="57"/>
                          <a:pt x="109" y="57"/>
                        </a:cubicBezTo>
                        <a:cubicBezTo>
                          <a:pt x="109" y="57"/>
                          <a:pt x="109" y="57"/>
                          <a:pt x="109" y="57"/>
                        </a:cubicBezTo>
                        <a:cubicBezTo>
                          <a:pt x="109" y="57"/>
                          <a:pt x="109" y="57"/>
                          <a:pt x="109" y="57"/>
                        </a:cubicBezTo>
                        <a:cubicBezTo>
                          <a:pt x="109" y="56"/>
                          <a:pt x="109" y="56"/>
                          <a:pt x="109" y="56"/>
                        </a:cubicBezTo>
                        <a:cubicBezTo>
                          <a:pt x="109" y="56"/>
                          <a:pt x="109" y="56"/>
                          <a:pt x="109" y="56"/>
                        </a:cubicBezTo>
                        <a:cubicBezTo>
                          <a:pt x="109" y="56"/>
                          <a:pt x="109" y="56"/>
                          <a:pt x="109" y="56"/>
                        </a:cubicBezTo>
                        <a:cubicBezTo>
                          <a:pt x="109" y="56"/>
                          <a:pt x="109" y="56"/>
                          <a:pt x="109" y="56"/>
                        </a:cubicBezTo>
                        <a:cubicBezTo>
                          <a:pt x="110" y="56"/>
                          <a:pt x="110" y="56"/>
                          <a:pt x="110" y="56"/>
                        </a:cubicBezTo>
                        <a:cubicBezTo>
                          <a:pt x="110" y="56"/>
                          <a:pt x="110" y="56"/>
                          <a:pt x="110" y="56"/>
                        </a:cubicBezTo>
                        <a:cubicBezTo>
                          <a:pt x="110" y="56"/>
                          <a:pt x="110" y="56"/>
                          <a:pt x="110" y="56"/>
                        </a:cubicBezTo>
                        <a:cubicBezTo>
                          <a:pt x="110" y="56"/>
                          <a:pt x="110" y="56"/>
                          <a:pt x="110" y="56"/>
                        </a:cubicBezTo>
                        <a:cubicBezTo>
                          <a:pt x="110" y="55"/>
                          <a:pt x="110" y="55"/>
                          <a:pt x="110" y="55"/>
                        </a:cubicBezTo>
                        <a:cubicBezTo>
                          <a:pt x="111" y="55"/>
                          <a:pt x="111" y="55"/>
                          <a:pt x="111" y="55"/>
                        </a:cubicBezTo>
                        <a:cubicBezTo>
                          <a:pt x="111" y="55"/>
                          <a:pt x="111" y="55"/>
                          <a:pt x="111" y="55"/>
                        </a:cubicBezTo>
                        <a:cubicBezTo>
                          <a:pt x="111" y="55"/>
                          <a:pt x="111" y="55"/>
                          <a:pt x="111" y="55"/>
                        </a:cubicBezTo>
                        <a:cubicBezTo>
                          <a:pt x="111" y="54"/>
                          <a:pt x="111" y="54"/>
                          <a:pt x="111" y="54"/>
                        </a:cubicBezTo>
                        <a:cubicBezTo>
                          <a:pt x="111" y="54"/>
                          <a:pt x="111" y="54"/>
                          <a:pt x="111" y="54"/>
                        </a:cubicBezTo>
                        <a:cubicBezTo>
                          <a:pt x="112" y="54"/>
                          <a:pt x="112" y="54"/>
                          <a:pt x="112" y="54"/>
                        </a:cubicBezTo>
                        <a:cubicBezTo>
                          <a:pt x="112" y="53"/>
                          <a:pt x="112" y="53"/>
                          <a:pt x="112" y="53"/>
                        </a:cubicBezTo>
                        <a:cubicBezTo>
                          <a:pt x="112" y="53"/>
                          <a:pt x="112" y="53"/>
                          <a:pt x="112" y="53"/>
                        </a:cubicBezTo>
                        <a:cubicBezTo>
                          <a:pt x="112" y="53"/>
                          <a:pt x="112" y="53"/>
                          <a:pt x="112" y="53"/>
                        </a:cubicBezTo>
                        <a:cubicBezTo>
                          <a:pt x="113" y="53"/>
                          <a:pt x="113" y="53"/>
                          <a:pt x="113" y="53"/>
                        </a:cubicBezTo>
                        <a:cubicBezTo>
                          <a:pt x="113" y="53"/>
                          <a:pt x="113" y="53"/>
                          <a:pt x="113" y="53"/>
                        </a:cubicBezTo>
                        <a:cubicBezTo>
                          <a:pt x="113" y="53"/>
                          <a:pt x="113" y="53"/>
                          <a:pt x="113" y="53"/>
                        </a:cubicBezTo>
                        <a:cubicBezTo>
                          <a:pt x="113" y="52"/>
                          <a:pt x="113" y="52"/>
                          <a:pt x="113" y="52"/>
                        </a:cubicBezTo>
                        <a:cubicBezTo>
                          <a:pt x="114" y="52"/>
                          <a:pt x="114" y="52"/>
                          <a:pt x="114" y="52"/>
                        </a:cubicBezTo>
                        <a:cubicBezTo>
                          <a:pt x="114" y="52"/>
                          <a:pt x="114" y="52"/>
                          <a:pt x="114" y="52"/>
                        </a:cubicBezTo>
                        <a:cubicBezTo>
                          <a:pt x="114" y="52"/>
                          <a:pt x="114" y="52"/>
                          <a:pt x="114" y="52"/>
                        </a:cubicBezTo>
                        <a:cubicBezTo>
                          <a:pt x="114" y="52"/>
                          <a:pt x="114" y="52"/>
                          <a:pt x="114" y="52"/>
                        </a:cubicBezTo>
                        <a:cubicBezTo>
                          <a:pt x="115" y="52"/>
                          <a:pt x="115" y="52"/>
                          <a:pt x="115" y="52"/>
                        </a:cubicBezTo>
                        <a:cubicBezTo>
                          <a:pt x="115" y="52"/>
                          <a:pt x="115" y="52"/>
                          <a:pt x="115" y="52"/>
                        </a:cubicBezTo>
                        <a:cubicBezTo>
                          <a:pt x="115" y="52"/>
                          <a:pt x="115" y="52"/>
                          <a:pt x="115" y="52"/>
                        </a:cubicBezTo>
                        <a:cubicBezTo>
                          <a:pt x="115" y="52"/>
                          <a:pt x="115" y="52"/>
                          <a:pt x="115" y="52"/>
                        </a:cubicBezTo>
                        <a:cubicBezTo>
                          <a:pt x="115" y="52"/>
                          <a:pt x="115" y="52"/>
                          <a:pt x="115" y="52"/>
                        </a:cubicBezTo>
                        <a:cubicBezTo>
                          <a:pt x="115" y="52"/>
                          <a:pt x="115" y="52"/>
                          <a:pt x="115" y="52"/>
                        </a:cubicBezTo>
                        <a:cubicBezTo>
                          <a:pt x="115" y="51"/>
                          <a:pt x="115" y="51"/>
                          <a:pt x="115" y="51"/>
                        </a:cubicBezTo>
                        <a:cubicBezTo>
                          <a:pt x="116" y="51"/>
                          <a:pt x="116" y="51"/>
                          <a:pt x="116" y="51"/>
                        </a:cubicBezTo>
                        <a:cubicBezTo>
                          <a:pt x="116" y="51"/>
                          <a:pt x="116" y="51"/>
                          <a:pt x="116" y="51"/>
                        </a:cubicBezTo>
                        <a:cubicBezTo>
                          <a:pt x="116" y="51"/>
                          <a:pt x="116" y="51"/>
                          <a:pt x="116" y="51"/>
                        </a:cubicBezTo>
                        <a:cubicBezTo>
                          <a:pt x="116" y="50"/>
                          <a:pt x="116" y="50"/>
                          <a:pt x="116" y="50"/>
                        </a:cubicBezTo>
                        <a:cubicBezTo>
                          <a:pt x="116" y="50"/>
                          <a:pt x="116" y="50"/>
                          <a:pt x="116" y="50"/>
                        </a:cubicBezTo>
                        <a:cubicBezTo>
                          <a:pt x="117" y="49"/>
                          <a:pt x="117" y="49"/>
                          <a:pt x="117" y="49"/>
                        </a:cubicBezTo>
                        <a:cubicBezTo>
                          <a:pt x="117" y="49"/>
                          <a:pt x="117" y="49"/>
                          <a:pt x="117" y="49"/>
                        </a:cubicBezTo>
                        <a:cubicBezTo>
                          <a:pt x="117" y="49"/>
                          <a:pt x="117" y="49"/>
                          <a:pt x="117" y="49"/>
                        </a:cubicBezTo>
                        <a:cubicBezTo>
                          <a:pt x="117" y="48"/>
                          <a:pt x="117" y="48"/>
                          <a:pt x="117" y="48"/>
                        </a:cubicBezTo>
                        <a:cubicBezTo>
                          <a:pt x="116" y="47"/>
                          <a:pt x="116" y="47"/>
                          <a:pt x="116" y="47"/>
                        </a:cubicBezTo>
                        <a:cubicBezTo>
                          <a:pt x="116" y="47"/>
                          <a:pt x="116" y="47"/>
                          <a:pt x="116" y="47"/>
                        </a:cubicBezTo>
                        <a:cubicBezTo>
                          <a:pt x="116" y="47"/>
                          <a:pt x="116" y="47"/>
                          <a:pt x="116" y="47"/>
                        </a:cubicBezTo>
                        <a:cubicBezTo>
                          <a:pt x="117" y="46"/>
                          <a:pt x="117" y="46"/>
                          <a:pt x="117" y="46"/>
                        </a:cubicBezTo>
                        <a:cubicBezTo>
                          <a:pt x="117" y="46"/>
                          <a:pt x="117" y="46"/>
                          <a:pt x="117" y="46"/>
                        </a:cubicBezTo>
                        <a:cubicBezTo>
                          <a:pt x="117" y="46"/>
                          <a:pt x="117" y="46"/>
                          <a:pt x="117" y="46"/>
                        </a:cubicBezTo>
                        <a:cubicBezTo>
                          <a:pt x="117" y="46"/>
                          <a:pt x="117" y="46"/>
                          <a:pt x="117" y="46"/>
                        </a:cubicBezTo>
                        <a:cubicBezTo>
                          <a:pt x="117" y="46"/>
                          <a:pt x="117" y="46"/>
                          <a:pt x="117" y="46"/>
                        </a:cubicBezTo>
                        <a:cubicBezTo>
                          <a:pt x="117" y="45"/>
                          <a:pt x="117" y="45"/>
                          <a:pt x="117" y="45"/>
                        </a:cubicBezTo>
                        <a:cubicBezTo>
                          <a:pt x="117" y="45"/>
                          <a:pt x="117" y="45"/>
                          <a:pt x="117" y="45"/>
                        </a:cubicBezTo>
                        <a:cubicBezTo>
                          <a:pt x="117" y="45"/>
                          <a:pt x="117" y="45"/>
                          <a:pt x="117" y="45"/>
                        </a:cubicBezTo>
                        <a:cubicBezTo>
                          <a:pt x="117" y="45"/>
                          <a:pt x="117" y="45"/>
                          <a:pt x="117" y="45"/>
                        </a:cubicBezTo>
                        <a:cubicBezTo>
                          <a:pt x="117" y="45"/>
                          <a:pt x="117" y="45"/>
                          <a:pt x="117" y="45"/>
                        </a:cubicBezTo>
                        <a:cubicBezTo>
                          <a:pt x="117" y="45"/>
                          <a:pt x="117" y="45"/>
                          <a:pt x="117" y="45"/>
                        </a:cubicBezTo>
                        <a:cubicBezTo>
                          <a:pt x="117" y="45"/>
                          <a:pt x="117" y="45"/>
                          <a:pt x="117" y="45"/>
                        </a:cubicBezTo>
                        <a:cubicBezTo>
                          <a:pt x="117" y="45"/>
                          <a:pt x="117" y="45"/>
                          <a:pt x="117" y="45"/>
                        </a:cubicBezTo>
                        <a:cubicBezTo>
                          <a:pt x="117" y="45"/>
                          <a:pt x="117" y="45"/>
                          <a:pt x="117" y="45"/>
                        </a:cubicBezTo>
                        <a:cubicBezTo>
                          <a:pt x="117" y="45"/>
                          <a:pt x="117" y="45"/>
                          <a:pt x="117" y="45"/>
                        </a:cubicBezTo>
                        <a:cubicBezTo>
                          <a:pt x="117" y="44"/>
                          <a:pt x="117" y="44"/>
                          <a:pt x="117" y="44"/>
                        </a:cubicBezTo>
                        <a:cubicBezTo>
                          <a:pt x="117" y="44"/>
                          <a:pt x="117" y="44"/>
                          <a:pt x="117" y="44"/>
                        </a:cubicBezTo>
                        <a:cubicBezTo>
                          <a:pt x="117" y="44"/>
                          <a:pt x="117" y="44"/>
                          <a:pt x="117" y="44"/>
                        </a:cubicBezTo>
                        <a:cubicBezTo>
                          <a:pt x="117" y="44"/>
                          <a:pt x="117" y="44"/>
                          <a:pt x="117" y="44"/>
                        </a:cubicBezTo>
                        <a:cubicBezTo>
                          <a:pt x="117" y="44"/>
                          <a:pt x="117" y="44"/>
                          <a:pt x="117" y="44"/>
                        </a:cubicBezTo>
                        <a:cubicBezTo>
                          <a:pt x="117" y="44"/>
                          <a:pt x="117" y="44"/>
                          <a:pt x="117" y="44"/>
                        </a:cubicBezTo>
                        <a:cubicBezTo>
                          <a:pt x="117" y="44"/>
                          <a:pt x="117" y="44"/>
                          <a:pt x="117" y="44"/>
                        </a:cubicBezTo>
                        <a:cubicBezTo>
                          <a:pt x="117" y="44"/>
                          <a:pt x="117" y="44"/>
                          <a:pt x="117" y="44"/>
                        </a:cubicBezTo>
                        <a:cubicBezTo>
                          <a:pt x="117" y="43"/>
                          <a:pt x="117" y="43"/>
                          <a:pt x="117" y="43"/>
                        </a:cubicBezTo>
                        <a:cubicBezTo>
                          <a:pt x="117" y="43"/>
                          <a:pt x="117" y="43"/>
                          <a:pt x="117" y="43"/>
                        </a:cubicBezTo>
                        <a:cubicBezTo>
                          <a:pt x="118" y="43"/>
                          <a:pt x="118" y="43"/>
                          <a:pt x="118" y="43"/>
                        </a:cubicBezTo>
                        <a:cubicBezTo>
                          <a:pt x="118" y="42"/>
                          <a:pt x="118" y="42"/>
                          <a:pt x="118" y="42"/>
                        </a:cubicBezTo>
                        <a:cubicBezTo>
                          <a:pt x="118" y="41"/>
                          <a:pt x="118" y="41"/>
                          <a:pt x="118" y="41"/>
                        </a:cubicBezTo>
                        <a:cubicBezTo>
                          <a:pt x="118" y="41"/>
                          <a:pt x="118" y="41"/>
                          <a:pt x="118" y="41"/>
                        </a:cubicBezTo>
                        <a:cubicBezTo>
                          <a:pt x="119" y="40"/>
                          <a:pt x="119" y="40"/>
                          <a:pt x="119" y="40"/>
                        </a:cubicBezTo>
                        <a:cubicBezTo>
                          <a:pt x="119" y="39"/>
                          <a:pt x="119" y="39"/>
                          <a:pt x="119" y="39"/>
                        </a:cubicBezTo>
                        <a:cubicBezTo>
                          <a:pt x="119" y="39"/>
                          <a:pt x="119" y="39"/>
                          <a:pt x="119" y="39"/>
                        </a:cubicBezTo>
                        <a:cubicBezTo>
                          <a:pt x="119" y="38"/>
                          <a:pt x="119" y="38"/>
                          <a:pt x="119" y="38"/>
                        </a:cubicBezTo>
                        <a:cubicBezTo>
                          <a:pt x="119" y="38"/>
                          <a:pt x="119" y="38"/>
                          <a:pt x="119" y="38"/>
                        </a:cubicBezTo>
                        <a:cubicBezTo>
                          <a:pt x="119" y="38"/>
                          <a:pt x="119" y="38"/>
                          <a:pt x="119" y="38"/>
                        </a:cubicBezTo>
                        <a:cubicBezTo>
                          <a:pt x="119" y="37"/>
                          <a:pt x="119" y="37"/>
                          <a:pt x="119" y="37"/>
                        </a:cubicBezTo>
                        <a:cubicBezTo>
                          <a:pt x="119" y="37"/>
                          <a:pt x="119" y="37"/>
                          <a:pt x="119" y="37"/>
                        </a:cubicBezTo>
                        <a:cubicBezTo>
                          <a:pt x="119" y="37"/>
                          <a:pt x="119" y="37"/>
                          <a:pt x="119" y="37"/>
                        </a:cubicBezTo>
                        <a:cubicBezTo>
                          <a:pt x="119" y="36"/>
                          <a:pt x="119" y="36"/>
                          <a:pt x="119" y="36"/>
                        </a:cubicBezTo>
                        <a:cubicBezTo>
                          <a:pt x="119" y="36"/>
                          <a:pt x="119" y="36"/>
                          <a:pt x="119" y="36"/>
                        </a:cubicBezTo>
                        <a:cubicBezTo>
                          <a:pt x="119" y="36"/>
                          <a:pt x="119" y="36"/>
                          <a:pt x="119" y="36"/>
                        </a:cubicBezTo>
                        <a:cubicBezTo>
                          <a:pt x="120" y="35"/>
                          <a:pt x="120" y="35"/>
                          <a:pt x="120" y="35"/>
                        </a:cubicBezTo>
                        <a:cubicBezTo>
                          <a:pt x="120" y="34"/>
                          <a:pt x="120" y="34"/>
                          <a:pt x="120" y="34"/>
                        </a:cubicBezTo>
                        <a:cubicBezTo>
                          <a:pt x="120" y="34"/>
                          <a:pt x="120" y="34"/>
                          <a:pt x="120" y="34"/>
                        </a:cubicBezTo>
                        <a:cubicBezTo>
                          <a:pt x="120" y="34"/>
                          <a:pt x="120" y="34"/>
                          <a:pt x="120" y="34"/>
                        </a:cubicBezTo>
                        <a:cubicBezTo>
                          <a:pt x="120" y="33"/>
                          <a:pt x="120" y="33"/>
                          <a:pt x="120" y="33"/>
                        </a:cubicBezTo>
                        <a:cubicBezTo>
                          <a:pt x="120" y="33"/>
                          <a:pt x="120" y="33"/>
                          <a:pt x="120" y="33"/>
                        </a:cubicBezTo>
                        <a:cubicBezTo>
                          <a:pt x="121" y="32"/>
                          <a:pt x="121" y="32"/>
                          <a:pt x="121" y="32"/>
                        </a:cubicBezTo>
                        <a:cubicBezTo>
                          <a:pt x="121" y="32"/>
                          <a:pt x="121" y="32"/>
                          <a:pt x="121" y="32"/>
                        </a:cubicBezTo>
                        <a:cubicBezTo>
                          <a:pt x="121" y="32"/>
                          <a:pt x="121" y="32"/>
                          <a:pt x="121" y="32"/>
                        </a:cubicBezTo>
                        <a:cubicBezTo>
                          <a:pt x="121" y="32"/>
                          <a:pt x="121" y="32"/>
                          <a:pt x="121" y="32"/>
                        </a:cubicBezTo>
                        <a:cubicBezTo>
                          <a:pt x="121" y="31"/>
                          <a:pt x="121" y="31"/>
                          <a:pt x="121" y="31"/>
                        </a:cubicBezTo>
                        <a:cubicBezTo>
                          <a:pt x="121" y="31"/>
                          <a:pt x="121" y="31"/>
                          <a:pt x="121" y="31"/>
                        </a:cubicBezTo>
                        <a:cubicBezTo>
                          <a:pt x="121" y="31"/>
                          <a:pt x="121" y="31"/>
                          <a:pt x="121" y="31"/>
                        </a:cubicBezTo>
                        <a:cubicBezTo>
                          <a:pt x="121" y="31"/>
                          <a:pt x="121" y="31"/>
                          <a:pt x="121" y="31"/>
                        </a:cubicBezTo>
                        <a:cubicBezTo>
                          <a:pt x="120" y="30"/>
                          <a:pt x="120" y="30"/>
                          <a:pt x="120" y="30"/>
                        </a:cubicBezTo>
                        <a:cubicBezTo>
                          <a:pt x="120" y="30"/>
                          <a:pt x="120" y="30"/>
                          <a:pt x="120" y="30"/>
                        </a:cubicBezTo>
                        <a:cubicBezTo>
                          <a:pt x="121" y="29"/>
                          <a:pt x="121" y="29"/>
                          <a:pt x="121" y="29"/>
                        </a:cubicBezTo>
                        <a:cubicBezTo>
                          <a:pt x="120" y="28"/>
                          <a:pt x="120" y="28"/>
                          <a:pt x="120" y="28"/>
                        </a:cubicBezTo>
                        <a:cubicBezTo>
                          <a:pt x="121" y="28"/>
                          <a:pt x="121" y="28"/>
                          <a:pt x="121" y="28"/>
                        </a:cubicBezTo>
                        <a:cubicBezTo>
                          <a:pt x="121" y="27"/>
                          <a:pt x="121" y="27"/>
                          <a:pt x="121" y="27"/>
                        </a:cubicBezTo>
                        <a:cubicBezTo>
                          <a:pt x="121" y="26"/>
                          <a:pt x="121" y="26"/>
                          <a:pt x="121" y="26"/>
                        </a:cubicBezTo>
                        <a:cubicBezTo>
                          <a:pt x="121" y="25"/>
                          <a:pt x="121" y="25"/>
                          <a:pt x="121" y="25"/>
                        </a:cubicBezTo>
                        <a:cubicBezTo>
                          <a:pt x="121" y="24"/>
                          <a:pt x="121" y="24"/>
                          <a:pt x="121" y="24"/>
                        </a:cubicBezTo>
                        <a:cubicBezTo>
                          <a:pt x="121" y="24"/>
                          <a:pt x="121" y="24"/>
                          <a:pt x="121" y="24"/>
                        </a:cubicBezTo>
                        <a:cubicBezTo>
                          <a:pt x="121" y="22"/>
                          <a:pt x="121" y="22"/>
                          <a:pt x="121" y="22"/>
                        </a:cubicBezTo>
                        <a:cubicBezTo>
                          <a:pt x="121" y="22"/>
                          <a:pt x="121" y="22"/>
                          <a:pt x="121" y="22"/>
                        </a:cubicBezTo>
                        <a:cubicBezTo>
                          <a:pt x="121" y="21"/>
                          <a:pt x="121" y="21"/>
                          <a:pt x="121" y="21"/>
                        </a:cubicBezTo>
                        <a:cubicBezTo>
                          <a:pt x="121" y="21"/>
                          <a:pt x="121" y="21"/>
                          <a:pt x="121" y="21"/>
                        </a:cubicBezTo>
                        <a:cubicBezTo>
                          <a:pt x="122" y="20"/>
                          <a:pt x="122" y="20"/>
                          <a:pt x="122" y="20"/>
                        </a:cubicBezTo>
                        <a:cubicBezTo>
                          <a:pt x="122" y="19"/>
                          <a:pt x="122" y="19"/>
                          <a:pt x="122" y="19"/>
                        </a:cubicBezTo>
                        <a:cubicBezTo>
                          <a:pt x="122" y="18"/>
                          <a:pt x="122" y="18"/>
                          <a:pt x="122" y="18"/>
                        </a:cubicBezTo>
                        <a:cubicBezTo>
                          <a:pt x="122" y="18"/>
                          <a:pt x="122" y="18"/>
                          <a:pt x="122" y="18"/>
                        </a:cubicBezTo>
                        <a:cubicBezTo>
                          <a:pt x="122" y="18"/>
                          <a:pt x="122" y="18"/>
                          <a:pt x="122" y="18"/>
                        </a:cubicBezTo>
                        <a:cubicBezTo>
                          <a:pt x="122" y="18"/>
                          <a:pt x="122" y="18"/>
                          <a:pt x="122" y="18"/>
                        </a:cubicBezTo>
                        <a:cubicBezTo>
                          <a:pt x="122" y="18"/>
                          <a:pt x="122" y="18"/>
                          <a:pt x="122" y="18"/>
                        </a:cubicBezTo>
                        <a:cubicBezTo>
                          <a:pt x="123" y="18"/>
                          <a:pt x="123" y="18"/>
                          <a:pt x="123" y="18"/>
                        </a:cubicBezTo>
                        <a:cubicBezTo>
                          <a:pt x="123" y="18"/>
                          <a:pt x="123" y="18"/>
                          <a:pt x="123" y="18"/>
                        </a:cubicBezTo>
                        <a:cubicBezTo>
                          <a:pt x="123" y="18"/>
                          <a:pt x="123" y="18"/>
                          <a:pt x="123" y="18"/>
                        </a:cubicBezTo>
                        <a:cubicBezTo>
                          <a:pt x="123" y="18"/>
                          <a:pt x="123" y="18"/>
                          <a:pt x="123" y="18"/>
                        </a:cubicBezTo>
                        <a:cubicBezTo>
                          <a:pt x="123" y="18"/>
                          <a:pt x="123" y="18"/>
                          <a:pt x="123" y="18"/>
                        </a:cubicBezTo>
                        <a:cubicBezTo>
                          <a:pt x="123" y="18"/>
                          <a:pt x="123" y="18"/>
                          <a:pt x="123" y="18"/>
                        </a:cubicBezTo>
                        <a:cubicBezTo>
                          <a:pt x="123" y="18"/>
                          <a:pt x="123" y="18"/>
                          <a:pt x="123" y="18"/>
                        </a:cubicBezTo>
                        <a:cubicBezTo>
                          <a:pt x="123" y="18"/>
                          <a:pt x="123" y="18"/>
                          <a:pt x="123" y="18"/>
                        </a:cubicBezTo>
                        <a:cubicBezTo>
                          <a:pt x="123" y="17"/>
                          <a:pt x="123" y="17"/>
                          <a:pt x="123" y="17"/>
                        </a:cubicBezTo>
                        <a:cubicBezTo>
                          <a:pt x="123" y="17"/>
                          <a:pt x="123" y="17"/>
                          <a:pt x="123" y="17"/>
                        </a:cubicBezTo>
                        <a:cubicBezTo>
                          <a:pt x="123" y="17"/>
                          <a:pt x="123" y="17"/>
                          <a:pt x="123" y="17"/>
                        </a:cubicBezTo>
                        <a:cubicBezTo>
                          <a:pt x="123" y="17"/>
                          <a:pt x="123" y="17"/>
                          <a:pt x="123" y="17"/>
                        </a:cubicBezTo>
                        <a:cubicBezTo>
                          <a:pt x="123" y="17"/>
                          <a:pt x="123" y="17"/>
                          <a:pt x="123" y="17"/>
                        </a:cubicBezTo>
                        <a:cubicBezTo>
                          <a:pt x="123" y="16"/>
                          <a:pt x="123" y="16"/>
                          <a:pt x="123" y="16"/>
                        </a:cubicBezTo>
                        <a:cubicBezTo>
                          <a:pt x="123" y="16"/>
                          <a:pt x="123" y="16"/>
                          <a:pt x="123" y="16"/>
                        </a:cubicBezTo>
                        <a:cubicBezTo>
                          <a:pt x="123" y="16"/>
                          <a:pt x="123" y="16"/>
                          <a:pt x="123" y="16"/>
                        </a:cubicBezTo>
                        <a:cubicBezTo>
                          <a:pt x="123" y="16"/>
                          <a:pt x="123" y="16"/>
                          <a:pt x="123" y="16"/>
                        </a:cubicBezTo>
                        <a:cubicBezTo>
                          <a:pt x="123" y="16"/>
                          <a:pt x="123" y="16"/>
                          <a:pt x="123" y="16"/>
                        </a:cubicBezTo>
                        <a:cubicBezTo>
                          <a:pt x="123" y="16"/>
                          <a:pt x="123" y="16"/>
                          <a:pt x="123" y="16"/>
                        </a:cubicBezTo>
                        <a:cubicBezTo>
                          <a:pt x="123" y="15"/>
                          <a:pt x="123" y="15"/>
                          <a:pt x="123" y="15"/>
                        </a:cubicBezTo>
                        <a:cubicBezTo>
                          <a:pt x="123" y="15"/>
                          <a:pt x="123" y="15"/>
                          <a:pt x="123" y="15"/>
                        </a:cubicBezTo>
                        <a:cubicBezTo>
                          <a:pt x="123" y="15"/>
                          <a:pt x="123" y="15"/>
                          <a:pt x="123" y="15"/>
                        </a:cubicBezTo>
                        <a:cubicBezTo>
                          <a:pt x="123" y="15"/>
                          <a:pt x="123" y="15"/>
                          <a:pt x="123" y="15"/>
                        </a:cubicBezTo>
                        <a:cubicBezTo>
                          <a:pt x="124" y="15"/>
                          <a:pt x="124" y="15"/>
                          <a:pt x="124" y="15"/>
                        </a:cubicBezTo>
                        <a:cubicBezTo>
                          <a:pt x="124" y="15"/>
                          <a:pt x="124" y="15"/>
                          <a:pt x="124" y="15"/>
                        </a:cubicBezTo>
                        <a:cubicBezTo>
                          <a:pt x="124" y="14"/>
                          <a:pt x="124" y="14"/>
                          <a:pt x="124" y="14"/>
                        </a:cubicBezTo>
                        <a:cubicBezTo>
                          <a:pt x="124" y="14"/>
                          <a:pt x="124" y="14"/>
                          <a:pt x="124" y="14"/>
                        </a:cubicBezTo>
                        <a:cubicBezTo>
                          <a:pt x="124" y="13"/>
                          <a:pt x="124" y="13"/>
                          <a:pt x="124" y="13"/>
                        </a:cubicBezTo>
                        <a:cubicBezTo>
                          <a:pt x="124" y="13"/>
                          <a:pt x="124" y="13"/>
                          <a:pt x="124" y="13"/>
                        </a:cubicBezTo>
                        <a:cubicBezTo>
                          <a:pt x="124" y="12"/>
                          <a:pt x="124" y="12"/>
                          <a:pt x="124" y="12"/>
                        </a:cubicBezTo>
                        <a:cubicBezTo>
                          <a:pt x="124" y="12"/>
                          <a:pt x="124" y="12"/>
                          <a:pt x="124" y="12"/>
                        </a:cubicBezTo>
                        <a:cubicBezTo>
                          <a:pt x="124" y="12"/>
                          <a:pt x="124" y="12"/>
                          <a:pt x="124" y="12"/>
                        </a:cubicBezTo>
                        <a:cubicBezTo>
                          <a:pt x="124" y="11"/>
                          <a:pt x="124" y="11"/>
                          <a:pt x="124" y="11"/>
                        </a:cubicBezTo>
                        <a:cubicBezTo>
                          <a:pt x="124" y="11"/>
                          <a:pt x="124" y="11"/>
                          <a:pt x="124" y="11"/>
                        </a:cubicBezTo>
                        <a:cubicBezTo>
                          <a:pt x="124" y="11"/>
                          <a:pt x="124" y="11"/>
                          <a:pt x="124" y="11"/>
                        </a:cubicBezTo>
                        <a:cubicBezTo>
                          <a:pt x="124" y="11"/>
                          <a:pt x="124" y="11"/>
                          <a:pt x="124" y="11"/>
                        </a:cubicBezTo>
                        <a:cubicBezTo>
                          <a:pt x="124" y="11"/>
                          <a:pt x="124" y="11"/>
                          <a:pt x="124" y="11"/>
                        </a:cubicBezTo>
                        <a:cubicBezTo>
                          <a:pt x="124" y="10"/>
                          <a:pt x="124" y="10"/>
                          <a:pt x="124" y="10"/>
                        </a:cubicBezTo>
                        <a:cubicBezTo>
                          <a:pt x="124" y="10"/>
                          <a:pt x="124" y="10"/>
                          <a:pt x="124" y="10"/>
                        </a:cubicBezTo>
                        <a:cubicBezTo>
                          <a:pt x="124" y="10"/>
                          <a:pt x="124" y="10"/>
                          <a:pt x="124" y="10"/>
                        </a:cubicBezTo>
                        <a:cubicBezTo>
                          <a:pt x="125" y="10"/>
                          <a:pt x="125" y="10"/>
                          <a:pt x="125" y="10"/>
                        </a:cubicBezTo>
                        <a:cubicBezTo>
                          <a:pt x="125" y="10"/>
                          <a:pt x="125" y="10"/>
                          <a:pt x="125" y="10"/>
                        </a:cubicBezTo>
                        <a:cubicBezTo>
                          <a:pt x="125" y="9"/>
                          <a:pt x="125" y="9"/>
                          <a:pt x="125" y="9"/>
                        </a:cubicBezTo>
                        <a:cubicBezTo>
                          <a:pt x="125" y="9"/>
                          <a:pt x="125" y="9"/>
                          <a:pt x="125" y="9"/>
                        </a:cubicBezTo>
                        <a:cubicBezTo>
                          <a:pt x="125" y="9"/>
                          <a:pt x="125" y="9"/>
                          <a:pt x="125" y="9"/>
                        </a:cubicBezTo>
                        <a:cubicBezTo>
                          <a:pt x="125" y="9"/>
                          <a:pt x="125" y="9"/>
                          <a:pt x="125" y="9"/>
                        </a:cubicBezTo>
                        <a:cubicBezTo>
                          <a:pt x="125" y="8"/>
                          <a:pt x="125" y="8"/>
                          <a:pt x="125" y="8"/>
                        </a:cubicBezTo>
                        <a:cubicBezTo>
                          <a:pt x="125" y="8"/>
                          <a:pt x="125" y="8"/>
                          <a:pt x="125" y="8"/>
                        </a:cubicBezTo>
                        <a:cubicBezTo>
                          <a:pt x="125" y="8"/>
                          <a:pt x="125" y="8"/>
                          <a:pt x="125" y="8"/>
                        </a:cubicBezTo>
                        <a:cubicBezTo>
                          <a:pt x="125" y="8"/>
                          <a:pt x="125" y="8"/>
                          <a:pt x="125" y="8"/>
                        </a:cubicBezTo>
                        <a:cubicBezTo>
                          <a:pt x="125" y="8"/>
                          <a:pt x="125" y="8"/>
                          <a:pt x="125" y="8"/>
                        </a:cubicBezTo>
                        <a:cubicBezTo>
                          <a:pt x="125" y="7"/>
                          <a:pt x="125" y="7"/>
                          <a:pt x="125" y="7"/>
                        </a:cubicBezTo>
                        <a:cubicBezTo>
                          <a:pt x="126" y="7"/>
                          <a:pt x="126" y="7"/>
                          <a:pt x="126" y="7"/>
                        </a:cubicBezTo>
                        <a:cubicBezTo>
                          <a:pt x="126" y="7"/>
                          <a:pt x="126" y="7"/>
                          <a:pt x="126" y="7"/>
                        </a:cubicBezTo>
                        <a:cubicBezTo>
                          <a:pt x="126" y="7"/>
                          <a:pt x="126" y="7"/>
                          <a:pt x="126" y="7"/>
                        </a:cubicBezTo>
                        <a:cubicBezTo>
                          <a:pt x="126" y="6"/>
                          <a:pt x="126" y="6"/>
                          <a:pt x="126" y="6"/>
                        </a:cubicBezTo>
                        <a:cubicBezTo>
                          <a:pt x="126" y="6"/>
                          <a:pt x="126" y="6"/>
                          <a:pt x="126" y="6"/>
                        </a:cubicBezTo>
                        <a:cubicBezTo>
                          <a:pt x="126" y="6"/>
                          <a:pt x="126" y="6"/>
                          <a:pt x="126" y="6"/>
                        </a:cubicBezTo>
                        <a:cubicBezTo>
                          <a:pt x="126" y="6"/>
                          <a:pt x="126" y="6"/>
                          <a:pt x="126" y="6"/>
                        </a:cubicBezTo>
                        <a:cubicBezTo>
                          <a:pt x="126" y="6"/>
                          <a:pt x="126" y="6"/>
                          <a:pt x="126" y="6"/>
                        </a:cubicBezTo>
                        <a:cubicBezTo>
                          <a:pt x="127" y="6"/>
                          <a:pt x="127" y="6"/>
                          <a:pt x="127" y="6"/>
                        </a:cubicBezTo>
                        <a:cubicBezTo>
                          <a:pt x="127" y="6"/>
                          <a:pt x="127" y="6"/>
                          <a:pt x="127" y="6"/>
                        </a:cubicBezTo>
                        <a:cubicBezTo>
                          <a:pt x="127" y="6"/>
                          <a:pt x="127" y="6"/>
                          <a:pt x="127" y="6"/>
                        </a:cubicBezTo>
                        <a:cubicBezTo>
                          <a:pt x="127" y="6"/>
                          <a:pt x="127" y="6"/>
                          <a:pt x="127" y="6"/>
                        </a:cubicBezTo>
                        <a:cubicBezTo>
                          <a:pt x="127" y="6"/>
                          <a:pt x="127" y="6"/>
                          <a:pt x="127" y="6"/>
                        </a:cubicBezTo>
                        <a:cubicBezTo>
                          <a:pt x="127" y="6"/>
                          <a:pt x="127" y="6"/>
                          <a:pt x="127" y="6"/>
                        </a:cubicBezTo>
                        <a:cubicBezTo>
                          <a:pt x="127" y="6"/>
                          <a:pt x="127" y="6"/>
                          <a:pt x="127" y="6"/>
                        </a:cubicBezTo>
                        <a:cubicBezTo>
                          <a:pt x="127" y="6"/>
                          <a:pt x="127" y="6"/>
                          <a:pt x="127" y="6"/>
                        </a:cubicBezTo>
                        <a:cubicBezTo>
                          <a:pt x="128" y="6"/>
                          <a:pt x="128" y="6"/>
                          <a:pt x="128" y="6"/>
                        </a:cubicBezTo>
                        <a:cubicBezTo>
                          <a:pt x="128" y="6"/>
                          <a:pt x="128" y="6"/>
                          <a:pt x="128" y="6"/>
                        </a:cubicBezTo>
                        <a:cubicBezTo>
                          <a:pt x="128" y="6"/>
                          <a:pt x="128" y="6"/>
                          <a:pt x="128" y="6"/>
                        </a:cubicBezTo>
                        <a:cubicBezTo>
                          <a:pt x="128" y="6"/>
                          <a:pt x="128" y="6"/>
                          <a:pt x="128" y="6"/>
                        </a:cubicBezTo>
                        <a:cubicBezTo>
                          <a:pt x="128" y="6"/>
                          <a:pt x="128" y="6"/>
                          <a:pt x="128" y="6"/>
                        </a:cubicBezTo>
                        <a:cubicBezTo>
                          <a:pt x="128" y="6"/>
                          <a:pt x="128" y="6"/>
                          <a:pt x="128" y="6"/>
                        </a:cubicBezTo>
                        <a:cubicBezTo>
                          <a:pt x="128" y="6"/>
                          <a:pt x="128" y="6"/>
                          <a:pt x="128" y="6"/>
                        </a:cubicBezTo>
                        <a:cubicBezTo>
                          <a:pt x="128" y="6"/>
                          <a:pt x="128" y="6"/>
                          <a:pt x="128" y="6"/>
                        </a:cubicBezTo>
                        <a:cubicBezTo>
                          <a:pt x="128" y="5"/>
                          <a:pt x="128" y="5"/>
                          <a:pt x="128" y="5"/>
                        </a:cubicBezTo>
                        <a:cubicBezTo>
                          <a:pt x="128" y="5"/>
                          <a:pt x="128" y="5"/>
                          <a:pt x="128" y="5"/>
                        </a:cubicBezTo>
                        <a:cubicBezTo>
                          <a:pt x="128" y="5"/>
                          <a:pt x="128" y="5"/>
                          <a:pt x="128" y="5"/>
                        </a:cubicBezTo>
                        <a:cubicBezTo>
                          <a:pt x="128" y="5"/>
                          <a:pt x="128" y="5"/>
                          <a:pt x="128" y="5"/>
                        </a:cubicBezTo>
                        <a:cubicBezTo>
                          <a:pt x="128" y="4"/>
                          <a:pt x="128" y="4"/>
                          <a:pt x="128" y="4"/>
                        </a:cubicBezTo>
                        <a:cubicBezTo>
                          <a:pt x="128" y="4"/>
                          <a:pt x="128" y="4"/>
                          <a:pt x="128" y="4"/>
                        </a:cubicBezTo>
                        <a:cubicBezTo>
                          <a:pt x="129" y="4"/>
                          <a:pt x="129" y="4"/>
                          <a:pt x="129" y="4"/>
                        </a:cubicBezTo>
                        <a:cubicBezTo>
                          <a:pt x="129" y="4"/>
                          <a:pt x="129" y="4"/>
                          <a:pt x="129" y="4"/>
                        </a:cubicBezTo>
                        <a:cubicBezTo>
                          <a:pt x="129" y="4"/>
                          <a:pt x="129" y="4"/>
                          <a:pt x="129" y="4"/>
                        </a:cubicBezTo>
                        <a:cubicBezTo>
                          <a:pt x="129" y="4"/>
                          <a:pt x="129" y="4"/>
                          <a:pt x="129" y="4"/>
                        </a:cubicBezTo>
                        <a:cubicBezTo>
                          <a:pt x="129" y="5"/>
                          <a:pt x="129" y="5"/>
                          <a:pt x="129" y="5"/>
                        </a:cubicBezTo>
                        <a:cubicBezTo>
                          <a:pt x="129" y="5"/>
                          <a:pt x="129" y="5"/>
                          <a:pt x="129" y="5"/>
                        </a:cubicBezTo>
                        <a:cubicBezTo>
                          <a:pt x="129" y="5"/>
                          <a:pt x="129" y="5"/>
                          <a:pt x="129" y="5"/>
                        </a:cubicBezTo>
                        <a:cubicBezTo>
                          <a:pt x="129" y="5"/>
                          <a:pt x="129" y="5"/>
                          <a:pt x="129" y="5"/>
                        </a:cubicBezTo>
                        <a:cubicBezTo>
                          <a:pt x="129" y="5"/>
                          <a:pt x="129" y="5"/>
                          <a:pt x="129" y="5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1" y="4"/>
                          <a:pt x="131" y="4"/>
                          <a:pt x="131" y="4"/>
                        </a:cubicBezTo>
                        <a:cubicBezTo>
                          <a:pt x="131" y="4"/>
                          <a:pt x="131" y="4"/>
                          <a:pt x="131" y="4"/>
                        </a:cubicBezTo>
                        <a:cubicBezTo>
                          <a:pt x="131" y="4"/>
                          <a:pt x="131" y="4"/>
                          <a:pt x="131" y="4"/>
                        </a:cubicBezTo>
                        <a:cubicBezTo>
                          <a:pt x="131" y="4"/>
                          <a:pt x="131" y="4"/>
                          <a:pt x="131" y="4"/>
                        </a:cubicBezTo>
                        <a:cubicBezTo>
                          <a:pt x="131" y="4"/>
                          <a:pt x="131" y="4"/>
                          <a:pt x="131" y="4"/>
                        </a:cubicBezTo>
                        <a:cubicBezTo>
                          <a:pt x="131" y="3"/>
                          <a:pt x="131" y="3"/>
                          <a:pt x="131" y="3"/>
                        </a:cubicBezTo>
                        <a:cubicBezTo>
                          <a:pt x="131" y="3"/>
                          <a:pt x="131" y="3"/>
                          <a:pt x="131" y="3"/>
                        </a:cubicBezTo>
                        <a:cubicBezTo>
                          <a:pt x="131" y="3"/>
                          <a:pt x="131" y="3"/>
                          <a:pt x="131" y="3"/>
                        </a:cubicBezTo>
                        <a:cubicBezTo>
                          <a:pt x="131" y="3"/>
                          <a:pt x="131" y="3"/>
                          <a:pt x="131" y="3"/>
                        </a:cubicBezTo>
                        <a:cubicBezTo>
                          <a:pt x="132" y="3"/>
                          <a:pt x="132" y="3"/>
                          <a:pt x="132" y="3"/>
                        </a:cubicBezTo>
                        <a:cubicBezTo>
                          <a:pt x="132" y="3"/>
                          <a:pt x="132" y="3"/>
                          <a:pt x="132" y="3"/>
                        </a:cubicBezTo>
                        <a:cubicBezTo>
                          <a:pt x="132" y="3"/>
                          <a:pt x="132" y="3"/>
                          <a:pt x="132" y="3"/>
                        </a:cubicBezTo>
                        <a:cubicBezTo>
                          <a:pt x="132" y="3"/>
                          <a:pt x="132" y="3"/>
                          <a:pt x="132" y="3"/>
                        </a:cubicBezTo>
                        <a:cubicBezTo>
                          <a:pt x="132" y="3"/>
                          <a:pt x="132" y="3"/>
                          <a:pt x="132" y="3"/>
                        </a:cubicBezTo>
                        <a:cubicBezTo>
                          <a:pt x="132" y="3"/>
                          <a:pt x="132" y="3"/>
                          <a:pt x="132" y="3"/>
                        </a:cubicBezTo>
                        <a:cubicBezTo>
                          <a:pt x="132" y="3"/>
                          <a:pt x="132" y="3"/>
                          <a:pt x="132" y="3"/>
                        </a:cubicBezTo>
                        <a:cubicBezTo>
                          <a:pt x="132" y="3"/>
                          <a:pt x="132" y="3"/>
                          <a:pt x="132" y="3"/>
                        </a:cubicBezTo>
                        <a:cubicBezTo>
                          <a:pt x="132" y="3"/>
                          <a:pt x="132" y="3"/>
                          <a:pt x="132" y="3"/>
                        </a:cubicBezTo>
                        <a:cubicBezTo>
                          <a:pt x="133" y="3"/>
                          <a:pt x="133" y="3"/>
                          <a:pt x="133" y="3"/>
                        </a:cubicBezTo>
                        <a:cubicBezTo>
                          <a:pt x="133" y="3"/>
                          <a:pt x="133" y="3"/>
                          <a:pt x="133" y="3"/>
                        </a:cubicBezTo>
                        <a:cubicBezTo>
                          <a:pt x="133" y="2"/>
                          <a:pt x="133" y="2"/>
                          <a:pt x="133" y="2"/>
                        </a:cubicBezTo>
                        <a:cubicBezTo>
                          <a:pt x="133" y="2"/>
                          <a:pt x="133" y="2"/>
                          <a:pt x="133" y="2"/>
                        </a:cubicBezTo>
                        <a:cubicBezTo>
                          <a:pt x="133" y="2"/>
                          <a:pt x="133" y="2"/>
                          <a:pt x="133" y="2"/>
                        </a:cubicBezTo>
                        <a:cubicBezTo>
                          <a:pt x="133" y="2"/>
                          <a:pt x="133" y="2"/>
                          <a:pt x="133" y="2"/>
                        </a:cubicBezTo>
                        <a:cubicBezTo>
                          <a:pt x="133" y="2"/>
                          <a:pt x="133" y="2"/>
                          <a:pt x="133" y="2"/>
                        </a:cubicBezTo>
                        <a:cubicBezTo>
                          <a:pt x="133" y="2"/>
                          <a:pt x="133" y="2"/>
                          <a:pt x="133" y="2"/>
                        </a:cubicBezTo>
                        <a:cubicBezTo>
                          <a:pt x="133" y="2"/>
                          <a:pt x="133" y="2"/>
                          <a:pt x="133" y="2"/>
                        </a:cubicBezTo>
                        <a:cubicBezTo>
                          <a:pt x="134" y="2"/>
                          <a:pt x="134" y="2"/>
                          <a:pt x="134" y="2"/>
                        </a:cubicBezTo>
                        <a:cubicBezTo>
                          <a:pt x="134" y="2"/>
                          <a:pt x="134" y="2"/>
                          <a:pt x="134" y="2"/>
                        </a:cubicBezTo>
                        <a:cubicBezTo>
                          <a:pt x="134" y="2"/>
                          <a:pt x="134" y="2"/>
                          <a:pt x="134" y="2"/>
                        </a:cubicBezTo>
                        <a:cubicBezTo>
                          <a:pt x="134" y="2"/>
                          <a:pt x="134" y="2"/>
                          <a:pt x="134" y="2"/>
                        </a:cubicBezTo>
                        <a:cubicBezTo>
                          <a:pt x="134" y="2"/>
                          <a:pt x="134" y="2"/>
                          <a:pt x="134" y="2"/>
                        </a:cubicBezTo>
                        <a:cubicBezTo>
                          <a:pt x="134" y="2"/>
                          <a:pt x="134" y="2"/>
                          <a:pt x="134" y="2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1"/>
                          <a:pt x="134" y="1"/>
                          <a:pt x="134" y="1"/>
                        </a:cubicBezTo>
                        <a:cubicBezTo>
                          <a:pt x="134" y="0"/>
                          <a:pt x="134" y="0"/>
                          <a:pt x="134" y="0"/>
                        </a:cubicBezTo>
                        <a:cubicBezTo>
                          <a:pt x="134" y="0"/>
                          <a:pt x="134" y="0"/>
                          <a:pt x="134" y="0"/>
                        </a:cubicBezTo>
                        <a:cubicBezTo>
                          <a:pt x="134" y="0"/>
                          <a:pt x="134" y="0"/>
                          <a:pt x="134" y="0"/>
                        </a:cubicBezTo>
                        <a:cubicBezTo>
                          <a:pt x="134" y="0"/>
                          <a:pt x="134" y="0"/>
                          <a:pt x="134" y="0"/>
                        </a:cubicBezTo>
                        <a:cubicBezTo>
                          <a:pt x="134" y="0"/>
                          <a:pt x="134" y="0"/>
                          <a:pt x="134" y="0"/>
                        </a:cubicBezTo>
                        <a:cubicBezTo>
                          <a:pt x="134" y="0"/>
                          <a:pt x="134" y="0"/>
                          <a:pt x="134" y="0"/>
                        </a:cubicBezTo>
                        <a:cubicBezTo>
                          <a:pt x="134" y="0"/>
                          <a:pt x="134" y="0"/>
                          <a:pt x="134" y="0"/>
                        </a:cubicBezTo>
                        <a:cubicBezTo>
                          <a:pt x="134" y="0"/>
                          <a:pt x="134" y="0"/>
                          <a:pt x="134" y="0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cubicBezTo>
                          <a:pt x="135" y="0"/>
                          <a:pt x="136" y="0"/>
                          <a:pt x="136" y="0"/>
                        </a:cubicBezTo>
                        <a:cubicBezTo>
                          <a:pt x="136" y="1"/>
                          <a:pt x="136" y="1"/>
                          <a:pt x="136" y="1"/>
                        </a:cubicBezTo>
                        <a:cubicBezTo>
                          <a:pt x="136" y="1"/>
                          <a:pt x="136" y="1"/>
                          <a:pt x="136" y="1"/>
                        </a:cubicBezTo>
                        <a:cubicBezTo>
                          <a:pt x="136" y="1"/>
                          <a:pt x="136" y="1"/>
                          <a:pt x="136" y="1"/>
                        </a:cubicBezTo>
                        <a:cubicBezTo>
                          <a:pt x="137" y="2"/>
                          <a:pt x="137" y="2"/>
                          <a:pt x="137" y="2"/>
                        </a:cubicBezTo>
                        <a:cubicBezTo>
                          <a:pt x="137" y="2"/>
                          <a:pt x="137" y="2"/>
                          <a:pt x="137" y="2"/>
                        </a:cubicBezTo>
                        <a:cubicBezTo>
                          <a:pt x="137" y="2"/>
                          <a:pt x="137" y="2"/>
                          <a:pt x="137" y="2"/>
                        </a:cubicBezTo>
                        <a:cubicBezTo>
                          <a:pt x="137" y="2"/>
                          <a:pt x="137" y="2"/>
                          <a:pt x="137" y="2"/>
                        </a:cubicBezTo>
                        <a:cubicBezTo>
                          <a:pt x="137" y="2"/>
                          <a:pt x="137" y="2"/>
                          <a:pt x="137" y="2"/>
                        </a:cubicBezTo>
                        <a:cubicBezTo>
                          <a:pt x="137" y="2"/>
                          <a:pt x="137" y="2"/>
                          <a:pt x="137" y="2"/>
                        </a:cubicBezTo>
                        <a:cubicBezTo>
                          <a:pt x="137" y="2"/>
                          <a:pt x="137" y="2"/>
                          <a:pt x="137" y="2"/>
                        </a:cubicBezTo>
                        <a:cubicBezTo>
                          <a:pt x="137" y="2"/>
                          <a:pt x="137" y="2"/>
                          <a:pt x="137" y="2"/>
                        </a:cubicBezTo>
                        <a:cubicBezTo>
                          <a:pt x="137" y="2"/>
                          <a:pt x="137" y="2"/>
                          <a:pt x="137" y="2"/>
                        </a:cubicBezTo>
                        <a:cubicBezTo>
                          <a:pt x="138" y="2"/>
                          <a:pt x="138" y="2"/>
                          <a:pt x="138" y="2"/>
                        </a:cubicBezTo>
                        <a:cubicBezTo>
                          <a:pt x="138" y="2"/>
                          <a:pt x="138" y="2"/>
                          <a:pt x="138" y="2"/>
                        </a:cubicBezTo>
                        <a:cubicBezTo>
                          <a:pt x="138" y="2"/>
                          <a:pt x="138" y="2"/>
                          <a:pt x="138" y="2"/>
                        </a:cubicBezTo>
                        <a:cubicBezTo>
                          <a:pt x="138" y="3"/>
                          <a:pt x="138" y="3"/>
                          <a:pt x="138" y="3"/>
                        </a:cubicBezTo>
                        <a:cubicBezTo>
                          <a:pt x="138" y="3"/>
                          <a:pt x="138" y="3"/>
                          <a:pt x="138" y="3"/>
                        </a:cubicBezTo>
                        <a:cubicBezTo>
                          <a:pt x="138" y="3"/>
                          <a:pt x="138" y="3"/>
                          <a:pt x="138" y="3"/>
                        </a:cubicBezTo>
                        <a:cubicBezTo>
                          <a:pt x="138" y="3"/>
                          <a:pt x="138" y="3"/>
                          <a:pt x="138" y="3"/>
                        </a:cubicBezTo>
                        <a:cubicBezTo>
                          <a:pt x="138" y="3"/>
                          <a:pt x="138" y="3"/>
                          <a:pt x="138" y="3"/>
                        </a:cubicBezTo>
                        <a:cubicBezTo>
                          <a:pt x="138" y="3"/>
                          <a:pt x="138" y="3"/>
                          <a:pt x="138" y="3"/>
                        </a:cubicBezTo>
                        <a:cubicBezTo>
                          <a:pt x="138" y="3"/>
                          <a:pt x="138" y="3"/>
                          <a:pt x="138" y="3"/>
                        </a:cubicBezTo>
                        <a:cubicBezTo>
                          <a:pt x="138" y="3"/>
                          <a:pt x="138" y="3"/>
                          <a:pt x="138" y="3"/>
                        </a:cubicBezTo>
                        <a:cubicBezTo>
                          <a:pt x="138" y="3"/>
                          <a:pt x="138" y="3"/>
                          <a:pt x="138" y="3"/>
                        </a:cubicBezTo>
                        <a:cubicBezTo>
                          <a:pt x="138" y="3"/>
                          <a:pt x="138" y="3"/>
                          <a:pt x="138" y="3"/>
                        </a:cubicBezTo>
                        <a:cubicBezTo>
                          <a:pt x="138" y="3"/>
                          <a:pt x="138" y="3"/>
                          <a:pt x="138" y="3"/>
                        </a:cubicBezTo>
                        <a:cubicBezTo>
                          <a:pt x="138" y="3"/>
                          <a:pt x="138" y="3"/>
                          <a:pt x="138" y="3"/>
                        </a:cubicBezTo>
                        <a:cubicBezTo>
                          <a:pt x="138" y="4"/>
                          <a:pt x="138" y="4"/>
                          <a:pt x="138" y="4"/>
                        </a:cubicBezTo>
                        <a:cubicBezTo>
                          <a:pt x="138" y="4"/>
                          <a:pt x="138" y="4"/>
                          <a:pt x="138" y="4"/>
                        </a:cubicBezTo>
                        <a:cubicBezTo>
                          <a:pt x="138" y="4"/>
                          <a:pt x="138" y="4"/>
                          <a:pt x="138" y="4"/>
                        </a:cubicBezTo>
                        <a:cubicBezTo>
                          <a:pt x="138" y="4"/>
                          <a:pt x="138" y="4"/>
                          <a:pt x="138" y="4"/>
                        </a:cubicBezTo>
                        <a:cubicBezTo>
                          <a:pt x="138" y="4"/>
                          <a:pt x="138" y="4"/>
                          <a:pt x="138" y="4"/>
                        </a:cubicBezTo>
                        <a:cubicBezTo>
                          <a:pt x="138" y="5"/>
                          <a:pt x="138" y="5"/>
                          <a:pt x="138" y="5"/>
                        </a:cubicBezTo>
                        <a:cubicBezTo>
                          <a:pt x="138" y="5"/>
                          <a:pt x="138" y="5"/>
                          <a:pt x="138" y="5"/>
                        </a:cubicBezTo>
                        <a:cubicBezTo>
                          <a:pt x="138" y="5"/>
                          <a:pt x="138" y="5"/>
                          <a:pt x="138" y="5"/>
                        </a:cubicBezTo>
                        <a:cubicBezTo>
                          <a:pt x="138" y="5"/>
                          <a:pt x="138" y="5"/>
                          <a:pt x="138" y="5"/>
                        </a:cubicBezTo>
                        <a:cubicBezTo>
                          <a:pt x="138" y="5"/>
                          <a:pt x="138" y="5"/>
                          <a:pt x="138" y="5"/>
                        </a:cubicBezTo>
                        <a:cubicBezTo>
                          <a:pt x="138" y="5"/>
                          <a:pt x="138" y="5"/>
                          <a:pt x="138" y="5"/>
                        </a:cubicBezTo>
                        <a:cubicBezTo>
                          <a:pt x="139" y="5"/>
                          <a:pt x="139" y="5"/>
                          <a:pt x="139" y="5"/>
                        </a:cubicBezTo>
                        <a:cubicBezTo>
                          <a:pt x="139" y="5"/>
                          <a:pt x="139" y="5"/>
                          <a:pt x="139" y="5"/>
                        </a:cubicBezTo>
                        <a:cubicBezTo>
                          <a:pt x="139" y="5"/>
                          <a:pt x="139" y="5"/>
                          <a:pt x="139" y="5"/>
                        </a:cubicBezTo>
                        <a:cubicBezTo>
                          <a:pt x="139" y="6"/>
                          <a:pt x="139" y="6"/>
                          <a:pt x="139" y="6"/>
                        </a:cubicBezTo>
                        <a:cubicBezTo>
                          <a:pt x="139" y="6"/>
                          <a:pt x="139" y="6"/>
                          <a:pt x="139" y="6"/>
                        </a:cubicBezTo>
                        <a:cubicBezTo>
                          <a:pt x="139" y="6"/>
                          <a:pt x="139" y="6"/>
                          <a:pt x="139" y="6"/>
                        </a:cubicBezTo>
                        <a:cubicBezTo>
                          <a:pt x="139" y="6"/>
                          <a:pt x="139" y="6"/>
                          <a:pt x="139" y="6"/>
                        </a:cubicBezTo>
                        <a:cubicBezTo>
                          <a:pt x="139" y="6"/>
                          <a:pt x="139" y="6"/>
                          <a:pt x="139" y="6"/>
                        </a:cubicBezTo>
                        <a:cubicBezTo>
                          <a:pt x="140" y="6"/>
                          <a:pt x="140" y="6"/>
                          <a:pt x="140" y="6"/>
                        </a:cubicBezTo>
                        <a:cubicBezTo>
                          <a:pt x="140" y="7"/>
                          <a:pt x="140" y="7"/>
                          <a:pt x="140" y="7"/>
                        </a:cubicBezTo>
                        <a:cubicBezTo>
                          <a:pt x="140" y="7"/>
                          <a:pt x="140" y="7"/>
                          <a:pt x="140" y="7"/>
                        </a:cubicBezTo>
                        <a:cubicBezTo>
                          <a:pt x="140" y="7"/>
                          <a:pt x="140" y="7"/>
                          <a:pt x="140" y="7"/>
                        </a:cubicBezTo>
                        <a:cubicBezTo>
                          <a:pt x="140" y="7"/>
                          <a:pt x="140" y="7"/>
                          <a:pt x="140" y="7"/>
                        </a:cubicBezTo>
                        <a:cubicBezTo>
                          <a:pt x="140" y="7"/>
                          <a:pt x="140" y="7"/>
                          <a:pt x="140" y="7"/>
                        </a:cubicBezTo>
                        <a:cubicBezTo>
                          <a:pt x="140" y="7"/>
                          <a:pt x="140" y="7"/>
                          <a:pt x="140" y="7"/>
                        </a:cubicBezTo>
                        <a:cubicBezTo>
                          <a:pt x="140" y="7"/>
                          <a:pt x="140" y="7"/>
                          <a:pt x="140" y="7"/>
                        </a:cubicBezTo>
                        <a:cubicBezTo>
                          <a:pt x="140" y="7"/>
                          <a:pt x="140" y="7"/>
                          <a:pt x="140" y="7"/>
                        </a:cubicBezTo>
                        <a:cubicBezTo>
                          <a:pt x="141" y="7"/>
                          <a:pt x="141" y="7"/>
                          <a:pt x="141" y="7"/>
                        </a:cubicBezTo>
                        <a:cubicBezTo>
                          <a:pt x="141" y="7"/>
                          <a:pt x="141" y="7"/>
                          <a:pt x="141" y="7"/>
                        </a:cubicBezTo>
                        <a:cubicBezTo>
                          <a:pt x="141" y="7"/>
                          <a:pt x="141" y="7"/>
                          <a:pt x="141" y="7"/>
                        </a:cubicBezTo>
                        <a:cubicBezTo>
                          <a:pt x="141" y="7"/>
                          <a:pt x="141" y="7"/>
                          <a:pt x="141" y="7"/>
                        </a:cubicBezTo>
                        <a:cubicBezTo>
                          <a:pt x="141" y="7"/>
                          <a:pt x="141" y="7"/>
                          <a:pt x="141" y="7"/>
                        </a:cubicBezTo>
                        <a:cubicBezTo>
                          <a:pt x="141" y="7"/>
                          <a:pt x="141" y="7"/>
                          <a:pt x="141" y="7"/>
                        </a:cubicBezTo>
                        <a:cubicBezTo>
                          <a:pt x="141" y="7"/>
                          <a:pt x="141" y="7"/>
                          <a:pt x="141" y="7"/>
                        </a:cubicBezTo>
                        <a:cubicBezTo>
                          <a:pt x="141" y="8"/>
                          <a:pt x="141" y="8"/>
                          <a:pt x="141" y="8"/>
                        </a:cubicBezTo>
                        <a:cubicBezTo>
                          <a:pt x="141" y="8"/>
                          <a:pt x="141" y="8"/>
                          <a:pt x="141" y="8"/>
                        </a:cubicBezTo>
                        <a:cubicBezTo>
                          <a:pt x="142" y="8"/>
                          <a:pt x="142" y="8"/>
                          <a:pt x="142" y="8"/>
                        </a:cubicBezTo>
                        <a:cubicBezTo>
                          <a:pt x="142" y="8"/>
                          <a:pt x="142" y="8"/>
                          <a:pt x="142" y="8"/>
                        </a:cubicBezTo>
                        <a:cubicBezTo>
                          <a:pt x="142" y="8"/>
                          <a:pt x="142" y="8"/>
                          <a:pt x="142" y="8"/>
                        </a:cubicBezTo>
                        <a:cubicBezTo>
                          <a:pt x="142" y="9"/>
                          <a:pt x="142" y="9"/>
                          <a:pt x="142" y="9"/>
                        </a:cubicBezTo>
                        <a:cubicBezTo>
                          <a:pt x="143" y="9"/>
                          <a:pt x="143" y="9"/>
                          <a:pt x="143" y="9"/>
                        </a:cubicBezTo>
                        <a:cubicBezTo>
                          <a:pt x="143" y="9"/>
                          <a:pt x="143" y="9"/>
                          <a:pt x="143" y="9"/>
                        </a:cubicBezTo>
                        <a:cubicBezTo>
                          <a:pt x="143" y="9"/>
                          <a:pt x="143" y="9"/>
                          <a:pt x="143" y="9"/>
                        </a:cubicBezTo>
                        <a:cubicBezTo>
                          <a:pt x="143" y="9"/>
                          <a:pt x="143" y="9"/>
                          <a:pt x="143" y="9"/>
                        </a:cubicBezTo>
                        <a:cubicBezTo>
                          <a:pt x="143" y="9"/>
                          <a:pt x="143" y="9"/>
                          <a:pt x="143" y="9"/>
                        </a:cubicBezTo>
                        <a:cubicBezTo>
                          <a:pt x="143" y="10"/>
                          <a:pt x="143" y="10"/>
                          <a:pt x="143" y="10"/>
                        </a:cubicBezTo>
                        <a:cubicBezTo>
                          <a:pt x="143" y="10"/>
                          <a:pt x="143" y="10"/>
                          <a:pt x="143" y="10"/>
                        </a:cubicBezTo>
                        <a:cubicBezTo>
                          <a:pt x="142" y="10"/>
                          <a:pt x="142" y="10"/>
                          <a:pt x="142" y="10"/>
                        </a:cubicBezTo>
                        <a:cubicBezTo>
                          <a:pt x="142" y="10"/>
                          <a:pt x="142" y="10"/>
                          <a:pt x="142" y="10"/>
                        </a:cubicBezTo>
                        <a:cubicBezTo>
                          <a:pt x="142" y="10"/>
                          <a:pt x="142" y="10"/>
                          <a:pt x="142" y="10"/>
                        </a:cubicBezTo>
                        <a:cubicBezTo>
                          <a:pt x="142" y="10"/>
                          <a:pt x="142" y="10"/>
                          <a:pt x="142" y="10"/>
                        </a:cubicBezTo>
                        <a:cubicBezTo>
                          <a:pt x="142" y="10"/>
                          <a:pt x="142" y="10"/>
                          <a:pt x="142" y="10"/>
                        </a:cubicBezTo>
                        <a:cubicBezTo>
                          <a:pt x="142" y="10"/>
                          <a:pt x="142" y="10"/>
                          <a:pt x="142" y="10"/>
                        </a:cubicBezTo>
                        <a:cubicBezTo>
                          <a:pt x="142" y="10"/>
                          <a:pt x="142" y="10"/>
                          <a:pt x="142" y="10"/>
                        </a:cubicBezTo>
                        <a:cubicBezTo>
                          <a:pt x="142" y="11"/>
                          <a:pt x="142" y="11"/>
                          <a:pt x="142" y="11"/>
                        </a:cubicBezTo>
                        <a:cubicBezTo>
                          <a:pt x="142" y="11"/>
                          <a:pt x="142" y="11"/>
                          <a:pt x="142" y="11"/>
                        </a:cubicBezTo>
                        <a:cubicBezTo>
                          <a:pt x="142" y="11"/>
                          <a:pt x="142" y="11"/>
                          <a:pt x="142" y="11"/>
                        </a:cubicBezTo>
                        <a:cubicBezTo>
                          <a:pt x="142" y="11"/>
                          <a:pt x="142" y="11"/>
                          <a:pt x="142" y="11"/>
                        </a:cubicBezTo>
                        <a:cubicBezTo>
                          <a:pt x="142" y="11"/>
                          <a:pt x="142" y="11"/>
                          <a:pt x="142" y="11"/>
                        </a:cubicBezTo>
                        <a:cubicBezTo>
                          <a:pt x="141" y="11"/>
                          <a:pt x="141" y="11"/>
                          <a:pt x="141" y="11"/>
                        </a:cubicBezTo>
                        <a:cubicBezTo>
                          <a:pt x="141" y="11"/>
                          <a:pt x="141" y="11"/>
                          <a:pt x="141" y="11"/>
                        </a:cubicBezTo>
                        <a:cubicBezTo>
                          <a:pt x="141" y="11"/>
                          <a:pt x="141" y="11"/>
                          <a:pt x="141" y="11"/>
                        </a:cubicBezTo>
                        <a:cubicBezTo>
                          <a:pt x="141" y="11"/>
                          <a:pt x="141" y="11"/>
                          <a:pt x="141" y="11"/>
                        </a:cubicBezTo>
                        <a:cubicBezTo>
                          <a:pt x="141" y="12"/>
                          <a:pt x="141" y="12"/>
                          <a:pt x="141" y="12"/>
                        </a:cubicBezTo>
                        <a:cubicBezTo>
                          <a:pt x="141" y="12"/>
                          <a:pt x="141" y="12"/>
                          <a:pt x="141" y="12"/>
                        </a:cubicBezTo>
                        <a:cubicBezTo>
                          <a:pt x="141" y="12"/>
                          <a:pt x="141" y="12"/>
                          <a:pt x="141" y="12"/>
                        </a:cubicBezTo>
                        <a:cubicBezTo>
                          <a:pt x="141" y="12"/>
                          <a:pt x="141" y="12"/>
                          <a:pt x="141" y="12"/>
                        </a:cubicBezTo>
                        <a:cubicBezTo>
                          <a:pt x="141" y="12"/>
                          <a:pt x="141" y="12"/>
                          <a:pt x="141" y="12"/>
                        </a:cubicBezTo>
                        <a:cubicBezTo>
                          <a:pt x="141" y="12"/>
                          <a:pt x="141" y="12"/>
                          <a:pt x="141" y="12"/>
                        </a:cubicBezTo>
                        <a:cubicBezTo>
                          <a:pt x="141" y="12"/>
                          <a:pt x="141" y="12"/>
                          <a:pt x="141" y="12"/>
                        </a:cubicBezTo>
                        <a:cubicBezTo>
                          <a:pt x="141" y="12"/>
                          <a:pt x="141" y="12"/>
                          <a:pt x="141" y="12"/>
                        </a:cubicBezTo>
                        <a:cubicBezTo>
                          <a:pt x="141" y="12"/>
                          <a:pt x="141" y="12"/>
                          <a:pt x="141" y="12"/>
                        </a:cubicBezTo>
                        <a:cubicBezTo>
                          <a:pt x="141" y="13"/>
                          <a:pt x="141" y="13"/>
                          <a:pt x="141" y="13"/>
                        </a:cubicBezTo>
                        <a:cubicBezTo>
                          <a:pt x="141" y="13"/>
                          <a:pt x="141" y="13"/>
                          <a:pt x="141" y="13"/>
                        </a:cubicBezTo>
                        <a:cubicBezTo>
                          <a:pt x="141" y="13"/>
                          <a:pt x="141" y="13"/>
                          <a:pt x="141" y="13"/>
                        </a:cubicBezTo>
                        <a:cubicBezTo>
                          <a:pt x="141" y="13"/>
                          <a:pt x="141" y="13"/>
                          <a:pt x="141" y="13"/>
                        </a:cubicBezTo>
                        <a:cubicBezTo>
                          <a:pt x="141" y="13"/>
                          <a:pt x="141" y="13"/>
                          <a:pt x="141" y="13"/>
                        </a:cubicBezTo>
                        <a:cubicBezTo>
                          <a:pt x="141" y="13"/>
                          <a:pt x="141" y="13"/>
                          <a:pt x="141" y="13"/>
                        </a:cubicBezTo>
                        <a:cubicBezTo>
                          <a:pt x="141" y="13"/>
                          <a:pt x="141" y="13"/>
                          <a:pt x="141" y="13"/>
                        </a:cubicBezTo>
                        <a:cubicBezTo>
                          <a:pt x="141" y="13"/>
                          <a:pt x="141" y="13"/>
                          <a:pt x="141" y="13"/>
                        </a:cubicBezTo>
                        <a:cubicBezTo>
                          <a:pt x="141" y="13"/>
                          <a:pt x="141" y="13"/>
                          <a:pt x="141" y="13"/>
                        </a:cubicBezTo>
                        <a:cubicBezTo>
                          <a:pt x="141" y="14"/>
                          <a:pt x="141" y="14"/>
                          <a:pt x="141" y="14"/>
                        </a:cubicBezTo>
                        <a:cubicBezTo>
                          <a:pt x="141" y="14"/>
                          <a:pt x="141" y="14"/>
                          <a:pt x="141" y="14"/>
                        </a:cubicBezTo>
                        <a:cubicBezTo>
                          <a:pt x="141" y="14"/>
                          <a:pt x="141" y="14"/>
                          <a:pt x="141" y="14"/>
                        </a:cubicBezTo>
                        <a:cubicBezTo>
                          <a:pt x="141" y="14"/>
                          <a:pt x="141" y="14"/>
                          <a:pt x="141" y="14"/>
                        </a:cubicBezTo>
                        <a:cubicBezTo>
                          <a:pt x="141" y="14"/>
                          <a:pt x="141" y="14"/>
                          <a:pt x="141" y="14"/>
                        </a:cubicBezTo>
                        <a:cubicBezTo>
                          <a:pt x="141" y="14"/>
                          <a:pt x="141" y="14"/>
                          <a:pt x="141" y="14"/>
                        </a:cubicBezTo>
                        <a:cubicBezTo>
                          <a:pt x="141" y="14"/>
                          <a:pt x="141" y="14"/>
                          <a:pt x="141" y="14"/>
                        </a:cubicBezTo>
                        <a:cubicBezTo>
                          <a:pt x="141" y="15"/>
                          <a:pt x="141" y="15"/>
                          <a:pt x="141" y="15"/>
                        </a:cubicBezTo>
                        <a:cubicBezTo>
                          <a:pt x="141" y="15"/>
                          <a:pt x="141" y="15"/>
                          <a:pt x="141" y="15"/>
                        </a:cubicBezTo>
                        <a:cubicBezTo>
                          <a:pt x="141" y="15"/>
                          <a:pt x="141" y="15"/>
                          <a:pt x="141" y="15"/>
                        </a:cubicBezTo>
                        <a:cubicBezTo>
                          <a:pt x="141" y="15"/>
                          <a:pt x="141" y="15"/>
                          <a:pt x="141" y="15"/>
                        </a:cubicBezTo>
                        <a:cubicBezTo>
                          <a:pt x="141" y="15"/>
                          <a:pt x="141" y="15"/>
                          <a:pt x="141" y="15"/>
                        </a:cubicBezTo>
                        <a:cubicBezTo>
                          <a:pt x="141" y="15"/>
                          <a:pt x="141" y="15"/>
                          <a:pt x="141" y="15"/>
                        </a:cubicBezTo>
                        <a:cubicBezTo>
                          <a:pt x="141" y="15"/>
                          <a:pt x="141" y="15"/>
                          <a:pt x="141" y="15"/>
                        </a:cubicBezTo>
                        <a:cubicBezTo>
                          <a:pt x="141" y="15"/>
                          <a:pt x="141" y="15"/>
                          <a:pt x="141" y="15"/>
                        </a:cubicBezTo>
                        <a:cubicBezTo>
                          <a:pt x="141" y="16"/>
                          <a:pt x="141" y="16"/>
                          <a:pt x="141" y="16"/>
                        </a:cubicBezTo>
                        <a:cubicBezTo>
                          <a:pt x="141" y="16"/>
                          <a:pt x="141" y="16"/>
                          <a:pt x="141" y="16"/>
                        </a:cubicBezTo>
                        <a:cubicBezTo>
                          <a:pt x="141" y="16"/>
                          <a:pt x="141" y="16"/>
                          <a:pt x="141" y="16"/>
                        </a:cubicBezTo>
                        <a:cubicBezTo>
                          <a:pt x="141" y="16"/>
                          <a:pt x="141" y="16"/>
                          <a:pt x="141" y="16"/>
                        </a:cubicBezTo>
                        <a:cubicBezTo>
                          <a:pt x="142" y="16"/>
                          <a:pt x="142" y="16"/>
                          <a:pt x="142" y="16"/>
                        </a:cubicBezTo>
                        <a:cubicBezTo>
                          <a:pt x="142" y="16"/>
                          <a:pt x="142" y="16"/>
                          <a:pt x="142" y="16"/>
                        </a:cubicBezTo>
                        <a:cubicBezTo>
                          <a:pt x="142" y="16"/>
                          <a:pt x="142" y="16"/>
                          <a:pt x="142" y="16"/>
                        </a:cubicBezTo>
                        <a:cubicBezTo>
                          <a:pt x="142" y="17"/>
                          <a:pt x="142" y="17"/>
                          <a:pt x="142" y="17"/>
                        </a:cubicBezTo>
                        <a:cubicBezTo>
                          <a:pt x="142" y="17"/>
                          <a:pt x="142" y="17"/>
                          <a:pt x="142" y="17"/>
                        </a:cubicBezTo>
                        <a:cubicBezTo>
                          <a:pt x="142" y="17"/>
                          <a:pt x="142" y="17"/>
                          <a:pt x="142" y="17"/>
                        </a:cubicBezTo>
                        <a:cubicBezTo>
                          <a:pt x="142" y="17"/>
                          <a:pt x="142" y="17"/>
                          <a:pt x="142" y="17"/>
                        </a:cubicBezTo>
                        <a:cubicBezTo>
                          <a:pt x="142" y="17"/>
                          <a:pt x="142" y="17"/>
                          <a:pt x="142" y="17"/>
                        </a:cubicBezTo>
                        <a:cubicBezTo>
                          <a:pt x="142" y="17"/>
                          <a:pt x="142" y="17"/>
                          <a:pt x="142" y="17"/>
                        </a:cubicBezTo>
                        <a:cubicBezTo>
                          <a:pt x="142" y="17"/>
                          <a:pt x="142" y="17"/>
                          <a:pt x="142" y="17"/>
                        </a:cubicBezTo>
                        <a:cubicBezTo>
                          <a:pt x="142" y="17"/>
                          <a:pt x="142" y="17"/>
                          <a:pt x="142" y="17"/>
                        </a:cubicBezTo>
                        <a:cubicBezTo>
                          <a:pt x="142" y="17"/>
                          <a:pt x="142" y="17"/>
                          <a:pt x="142" y="17"/>
                        </a:cubicBezTo>
                        <a:cubicBezTo>
                          <a:pt x="142" y="17"/>
                          <a:pt x="142" y="17"/>
                          <a:pt x="142" y="17"/>
                        </a:cubicBezTo>
                        <a:cubicBezTo>
                          <a:pt x="142" y="18"/>
                          <a:pt x="142" y="18"/>
                          <a:pt x="142" y="18"/>
                        </a:cubicBezTo>
                        <a:cubicBezTo>
                          <a:pt x="142" y="18"/>
                          <a:pt x="142" y="18"/>
                          <a:pt x="142" y="18"/>
                        </a:cubicBezTo>
                        <a:cubicBezTo>
                          <a:pt x="142" y="18"/>
                          <a:pt x="142" y="18"/>
                          <a:pt x="142" y="18"/>
                        </a:cubicBezTo>
                        <a:cubicBezTo>
                          <a:pt x="142" y="18"/>
                          <a:pt x="142" y="18"/>
                          <a:pt x="142" y="18"/>
                        </a:cubicBezTo>
                        <a:cubicBezTo>
                          <a:pt x="142" y="18"/>
                          <a:pt x="142" y="18"/>
                          <a:pt x="142" y="18"/>
                        </a:cubicBezTo>
                        <a:cubicBezTo>
                          <a:pt x="142" y="18"/>
                          <a:pt x="142" y="18"/>
                          <a:pt x="142" y="18"/>
                        </a:cubicBezTo>
                        <a:cubicBezTo>
                          <a:pt x="142" y="18"/>
                          <a:pt x="142" y="18"/>
                          <a:pt x="142" y="18"/>
                        </a:cubicBezTo>
                        <a:cubicBezTo>
                          <a:pt x="142" y="18"/>
                          <a:pt x="142" y="18"/>
                          <a:pt x="142" y="18"/>
                        </a:cubicBezTo>
                        <a:cubicBezTo>
                          <a:pt x="142" y="18"/>
                          <a:pt x="142" y="18"/>
                          <a:pt x="142" y="18"/>
                        </a:cubicBezTo>
                        <a:cubicBezTo>
                          <a:pt x="142" y="19"/>
                          <a:pt x="142" y="19"/>
                          <a:pt x="142" y="19"/>
                        </a:cubicBezTo>
                        <a:cubicBezTo>
                          <a:pt x="142" y="19"/>
                          <a:pt x="142" y="19"/>
                          <a:pt x="142" y="19"/>
                        </a:cubicBezTo>
                        <a:cubicBezTo>
                          <a:pt x="142" y="19"/>
                          <a:pt x="142" y="19"/>
                          <a:pt x="142" y="19"/>
                        </a:cubicBezTo>
                        <a:cubicBezTo>
                          <a:pt x="142" y="19"/>
                          <a:pt x="142" y="19"/>
                          <a:pt x="142" y="19"/>
                        </a:cubicBezTo>
                        <a:cubicBezTo>
                          <a:pt x="142" y="19"/>
                          <a:pt x="142" y="19"/>
                          <a:pt x="142" y="19"/>
                        </a:cubicBezTo>
                        <a:cubicBezTo>
                          <a:pt x="142" y="20"/>
                          <a:pt x="142" y="20"/>
                          <a:pt x="142" y="20"/>
                        </a:cubicBezTo>
                        <a:cubicBezTo>
                          <a:pt x="142" y="20"/>
                          <a:pt x="142" y="20"/>
                          <a:pt x="142" y="20"/>
                        </a:cubicBezTo>
                        <a:cubicBezTo>
                          <a:pt x="142" y="20"/>
                          <a:pt x="142" y="20"/>
                          <a:pt x="142" y="20"/>
                        </a:cubicBezTo>
                        <a:cubicBezTo>
                          <a:pt x="142" y="20"/>
                          <a:pt x="142" y="20"/>
                          <a:pt x="142" y="20"/>
                        </a:cubicBezTo>
                        <a:cubicBezTo>
                          <a:pt x="143" y="20"/>
                          <a:pt x="143" y="20"/>
                          <a:pt x="143" y="20"/>
                        </a:cubicBezTo>
                        <a:cubicBezTo>
                          <a:pt x="143" y="20"/>
                          <a:pt x="143" y="20"/>
                          <a:pt x="143" y="20"/>
                        </a:cubicBezTo>
                        <a:cubicBezTo>
                          <a:pt x="143" y="21"/>
                          <a:pt x="143" y="21"/>
                          <a:pt x="143" y="21"/>
                        </a:cubicBezTo>
                        <a:cubicBezTo>
                          <a:pt x="143" y="21"/>
                          <a:pt x="143" y="21"/>
                          <a:pt x="143" y="21"/>
                        </a:cubicBezTo>
                        <a:cubicBezTo>
                          <a:pt x="143" y="21"/>
                          <a:pt x="143" y="21"/>
                          <a:pt x="143" y="21"/>
                        </a:cubicBezTo>
                        <a:cubicBezTo>
                          <a:pt x="143" y="21"/>
                          <a:pt x="143" y="21"/>
                          <a:pt x="143" y="21"/>
                        </a:cubicBezTo>
                        <a:cubicBezTo>
                          <a:pt x="143" y="21"/>
                          <a:pt x="143" y="21"/>
                          <a:pt x="143" y="21"/>
                        </a:cubicBezTo>
                        <a:cubicBezTo>
                          <a:pt x="143" y="21"/>
                          <a:pt x="143" y="21"/>
                          <a:pt x="143" y="21"/>
                        </a:cubicBezTo>
                        <a:cubicBezTo>
                          <a:pt x="143" y="21"/>
                          <a:pt x="143" y="21"/>
                          <a:pt x="143" y="21"/>
                        </a:cubicBezTo>
                        <a:cubicBezTo>
                          <a:pt x="143" y="21"/>
                          <a:pt x="143" y="21"/>
                          <a:pt x="143" y="21"/>
                        </a:cubicBezTo>
                        <a:cubicBezTo>
                          <a:pt x="143" y="22"/>
                          <a:pt x="143" y="22"/>
                          <a:pt x="143" y="22"/>
                        </a:cubicBezTo>
                        <a:cubicBezTo>
                          <a:pt x="143" y="22"/>
                          <a:pt x="143" y="22"/>
                          <a:pt x="143" y="22"/>
                        </a:cubicBezTo>
                        <a:cubicBezTo>
                          <a:pt x="143" y="22"/>
                          <a:pt x="143" y="22"/>
                          <a:pt x="143" y="22"/>
                        </a:cubicBezTo>
                        <a:cubicBezTo>
                          <a:pt x="143" y="23"/>
                          <a:pt x="143" y="23"/>
                          <a:pt x="143" y="23"/>
                        </a:cubicBezTo>
                        <a:cubicBezTo>
                          <a:pt x="143" y="23"/>
                          <a:pt x="143" y="23"/>
                          <a:pt x="143" y="23"/>
                        </a:cubicBezTo>
                        <a:cubicBezTo>
                          <a:pt x="143" y="23"/>
                          <a:pt x="143" y="23"/>
                          <a:pt x="143" y="23"/>
                        </a:cubicBezTo>
                        <a:cubicBezTo>
                          <a:pt x="143" y="23"/>
                          <a:pt x="143" y="23"/>
                          <a:pt x="143" y="23"/>
                        </a:cubicBezTo>
                        <a:cubicBezTo>
                          <a:pt x="144" y="24"/>
                          <a:pt x="144" y="24"/>
                          <a:pt x="144" y="24"/>
                        </a:cubicBezTo>
                        <a:cubicBezTo>
                          <a:pt x="144" y="24"/>
                          <a:pt x="144" y="24"/>
                          <a:pt x="144" y="24"/>
                        </a:cubicBezTo>
                        <a:cubicBezTo>
                          <a:pt x="144" y="24"/>
                          <a:pt x="144" y="24"/>
                          <a:pt x="144" y="24"/>
                        </a:cubicBezTo>
                        <a:cubicBezTo>
                          <a:pt x="144" y="25"/>
                          <a:pt x="144" y="25"/>
                          <a:pt x="144" y="25"/>
                        </a:cubicBezTo>
                        <a:cubicBezTo>
                          <a:pt x="144" y="25"/>
                          <a:pt x="144" y="25"/>
                          <a:pt x="144" y="25"/>
                        </a:cubicBezTo>
                        <a:cubicBezTo>
                          <a:pt x="144" y="25"/>
                          <a:pt x="144" y="25"/>
                          <a:pt x="144" y="25"/>
                        </a:cubicBezTo>
                        <a:cubicBezTo>
                          <a:pt x="144" y="26"/>
                          <a:pt x="144" y="26"/>
                          <a:pt x="144" y="26"/>
                        </a:cubicBezTo>
                        <a:cubicBezTo>
                          <a:pt x="145" y="26"/>
                          <a:pt x="145" y="26"/>
                          <a:pt x="145" y="26"/>
                        </a:cubicBezTo>
                        <a:cubicBezTo>
                          <a:pt x="145" y="26"/>
                          <a:pt x="145" y="26"/>
                          <a:pt x="145" y="26"/>
                        </a:cubicBezTo>
                        <a:cubicBezTo>
                          <a:pt x="145" y="27"/>
                          <a:pt x="145" y="27"/>
                          <a:pt x="145" y="27"/>
                        </a:cubicBezTo>
                        <a:cubicBezTo>
                          <a:pt x="145" y="27"/>
                          <a:pt x="145" y="27"/>
                          <a:pt x="145" y="27"/>
                        </a:cubicBezTo>
                        <a:cubicBezTo>
                          <a:pt x="145" y="27"/>
                          <a:pt x="145" y="27"/>
                          <a:pt x="145" y="27"/>
                        </a:cubicBezTo>
                        <a:cubicBezTo>
                          <a:pt x="145" y="27"/>
                          <a:pt x="145" y="27"/>
                          <a:pt x="145" y="27"/>
                        </a:cubicBezTo>
                        <a:cubicBezTo>
                          <a:pt x="145" y="27"/>
                          <a:pt x="145" y="27"/>
                          <a:pt x="145" y="27"/>
                        </a:cubicBezTo>
                        <a:cubicBezTo>
                          <a:pt x="145" y="28"/>
                          <a:pt x="145" y="28"/>
                          <a:pt x="145" y="28"/>
                        </a:cubicBezTo>
                        <a:cubicBezTo>
                          <a:pt x="146" y="28"/>
                          <a:pt x="146" y="28"/>
                          <a:pt x="146" y="28"/>
                        </a:cubicBezTo>
                        <a:cubicBezTo>
                          <a:pt x="146" y="28"/>
                          <a:pt x="146" y="28"/>
                          <a:pt x="146" y="28"/>
                        </a:cubicBezTo>
                        <a:cubicBezTo>
                          <a:pt x="146" y="28"/>
                          <a:pt x="146" y="28"/>
                          <a:pt x="146" y="28"/>
                        </a:cubicBezTo>
                        <a:cubicBezTo>
                          <a:pt x="146" y="29"/>
                          <a:pt x="146" y="29"/>
                          <a:pt x="146" y="29"/>
                        </a:cubicBezTo>
                        <a:cubicBezTo>
                          <a:pt x="146" y="29"/>
                          <a:pt x="146" y="29"/>
                          <a:pt x="146" y="29"/>
                        </a:cubicBezTo>
                        <a:cubicBezTo>
                          <a:pt x="146" y="29"/>
                          <a:pt x="146" y="29"/>
                          <a:pt x="146" y="29"/>
                        </a:cubicBezTo>
                        <a:cubicBezTo>
                          <a:pt x="146" y="29"/>
                          <a:pt x="146" y="29"/>
                          <a:pt x="146" y="29"/>
                        </a:cubicBezTo>
                        <a:cubicBezTo>
                          <a:pt x="146" y="29"/>
                          <a:pt x="146" y="29"/>
                          <a:pt x="146" y="29"/>
                        </a:cubicBezTo>
                        <a:cubicBezTo>
                          <a:pt x="146" y="29"/>
                          <a:pt x="146" y="29"/>
                          <a:pt x="146" y="29"/>
                        </a:cubicBezTo>
                        <a:cubicBezTo>
                          <a:pt x="146" y="30"/>
                          <a:pt x="146" y="30"/>
                          <a:pt x="146" y="30"/>
                        </a:cubicBezTo>
                        <a:cubicBezTo>
                          <a:pt x="146" y="30"/>
                          <a:pt x="146" y="30"/>
                          <a:pt x="146" y="30"/>
                        </a:cubicBezTo>
                        <a:cubicBezTo>
                          <a:pt x="146" y="30"/>
                          <a:pt x="146" y="30"/>
                          <a:pt x="146" y="30"/>
                        </a:cubicBezTo>
                        <a:cubicBezTo>
                          <a:pt x="146" y="30"/>
                          <a:pt x="146" y="30"/>
                          <a:pt x="146" y="30"/>
                        </a:cubicBezTo>
                        <a:cubicBezTo>
                          <a:pt x="147" y="30"/>
                          <a:pt x="147" y="30"/>
                          <a:pt x="147" y="30"/>
                        </a:cubicBezTo>
                        <a:cubicBezTo>
                          <a:pt x="147" y="30"/>
                          <a:pt x="147" y="30"/>
                          <a:pt x="147" y="30"/>
                        </a:cubicBezTo>
                        <a:cubicBezTo>
                          <a:pt x="147" y="30"/>
                          <a:pt x="147" y="30"/>
                          <a:pt x="147" y="30"/>
                        </a:cubicBezTo>
                        <a:cubicBezTo>
                          <a:pt x="147" y="30"/>
                          <a:pt x="147" y="30"/>
                          <a:pt x="147" y="30"/>
                        </a:cubicBezTo>
                        <a:cubicBezTo>
                          <a:pt x="147" y="30"/>
                          <a:pt x="147" y="30"/>
                          <a:pt x="147" y="30"/>
                        </a:cubicBezTo>
                        <a:cubicBezTo>
                          <a:pt x="147" y="30"/>
                          <a:pt x="147" y="30"/>
                          <a:pt x="147" y="30"/>
                        </a:cubicBezTo>
                        <a:cubicBezTo>
                          <a:pt x="148" y="30"/>
                          <a:pt x="148" y="30"/>
                          <a:pt x="148" y="30"/>
                        </a:cubicBezTo>
                        <a:cubicBezTo>
                          <a:pt x="148" y="31"/>
                          <a:pt x="148" y="31"/>
                          <a:pt x="148" y="31"/>
                        </a:cubicBezTo>
                        <a:cubicBezTo>
                          <a:pt x="148" y="31"/>
                          <a:pt x="148" y="31"/>
                          <a:pt x="148" y="31"/>
                        </a:cubicBezTo>
                        <a:cubicBezTo>
                          <a:pt x="148" y="31"/>
                          <a:pt x="148" y="31"/>
                          <a:pt x="148" y="31"/>
                        </a:cubicBezTo>
                        <a:cubicBezTo>
                          <a:pt x="148" y="31"/>
                          <a:pt x="148" y="31"/>
                          <a:pt x="148" y="31"/>
                        </a:cubicBezTo>
                        <a:cubicBezTo>
                          <a:pt x="148" y="32"/>
                          <a:pt x="148" y="32"/>
                          <a:pt x="148" y="32"/>
                        </a:cubicBezTo>
                        <a:cubicBezTo>
                          <a:pt x="148" y="32"/>
                          <a:pt x="148" y="32"/>
                          <a:pt x="148" y="32"/>
                        </a:cubicBezTo>
                        <a:cubicBezTo>
                          <a:pt x="148" y="32"/>
                          <a:pt x="148" y="32"/>
                          <a:pt x="148" y="32"/>
                        </a:cubicBezTo>
                        <a:cubicBezTo>
                          <a:pt x="148" y="32"/>
                          <a:pt x="148" y="32"/>
                          <a:pt x="148" y="32"/>
                        </a:cubicBezTo>
                        <a:cubicBezTo>
                          <a:pt x="148" y="32"/>
                          <a:pt x="148" y="32"/>
                          <a:pt x="148" y="32"/>
                        </a:cubicBezTo>
                        <a:cubicBezTo>
                          <a:pt x="149" y="32"/>
                          <a:pt x="149" y="32"/>
                          <a:pt x="149" y="32"/>
                        </a:cubicBezTo>
                        <a:cubicBezTo>
                          <a:pt x="149" y="33"/>
                          <a:pt x="149" y="33"/>
                          <a:pt x="149" y="33"/>
                        </a:cubicBezTo>
                        <a:cubicBezTo>
                          <a:pt x="149" y="33"/>
                          <a:pt x="149" y="33"/>
                          <a:pt x="149" y="33"/>
                        </a:cubicBezTo>
                        <a:cubicBezTo>
                          <a:pt x="149" y="33"/>
                          <a:pt x="149" y="33"/>
                          <a:pt x="149" y="33"/>
                        </a:cubicBezTo>
                        <a:cubicBezTo>
                          <a:pt x="149" y="33"/>
                          <a:pt x="149" y="33"/>
                          <a:pt x="149" y="33"/>
                        </a:cubicBezTo>
                        <a:cubicBezTo>
                          <a:pt x="149" y="33"/>
                          <a:pt x="149" y="33"/>
                          <a:pt x="149" y="33"/>
                        </a:cubicBezTo>
                        <a:cubicBezTo>
                          <a:pt x="149" y="34"/>
                          <a:pt x="149" y="34"/>
                          <a:pt x="149" y="34"/>
                        </a:cubicBezTo>
                        <a:cubicBezTo>
                          <a:pt x="149" y="34"/>
                          <a:pt x="149" y="34"/>
                          <a:pt x="149" y="34"/>
                        </a:cubicBezTo>
                        <a:cubicBezTo>
                          <a:pt x="149" y="34"/>
                          <a:pt x="149" y="34"/>
                          <a:pt x="149" y="34"/>
                        </a:cubicBezTo>
                        <a:cubicBezTo>
                          <a:pt x="149" y="34"/>
                          <a:pt x="149" y="34"/>
                          <a:pt x="149" y="34"/>
                        </a:cubicBezTo>
                        <a:cubicBezTo>
                          <a:pt x="149" y="34"/>
                          <a:pt x="149" y="34"/>
                          <a:pt x="149" y="34"/>
                        </a:cubicBezTo>
                        <a:cubicBezTo>
                          <a:pt x="149" y="34"/>
                          <a:pt x="149" y="34"/>
                          <a:pt x="149" y="34"/>
                        </a:cubicBezTo>
                        <a:cubicBezTo>
                          <a:pt x="149" y="34"/>
                          <a:pt x="149" y="34"/>
                          <a:pt x="149" y="34"/>
                        </a:cubicBezTo>
                        <a:cubicBezTo>
                          <a:pt x="149" y="34"/>
                          <a:pt x="149" y="34"/>
                          <a:pt x="149" y="34"/>
                        </a:cubicBezTo>
                        <a:cubicBezTo>
                          <a:pt x="149" y="33"/>
                          <a:pt x="149" y="33"/>
                          <a:pt x="149" y="33"/>
                        </a:cubicBezTo>
                        <a:cubicBezTo>
                          <a:pt x="149" y="33"/>
                          <a:pt x="149" y="33"/>
                          <a:pt x="149" y="33"/>
                        </a:cubicBezTo>
                        <a:cubicBezTo>
                          <a:pt x="150" y="33"/>
                          <a:pt x="150" y="33"/>
                          <a:pt x="150" y="33"/>
                        </a:cubicBezTo>
                        <a:cubicBezTo>
                          <a:pt x="150" y="33"/>
                          <a:pt x="150" y="33"/>
                          <a:pt x="150" y="33"/>
                        </a:cubicBezTo>
                        <a:cubicBezTo>
                          <a:pt x="150" y="33"/>
                          <a:pt x="150" y="33"/>
                          <a:pt x="150" y="33"/>
                        </a:cubicBezTo>
                        <a:cubicBezTo>
                          <a:pt x="150" y="33"/>
                          <a:pt x="150" y="33"/>
                          <a:pt x="150" y="33"/>
                        </a:cubicBezTo>
                        <a:cubicBezTo>
                          <a:pt x="150" y="32"/>
                          <a:pt x="150" y="32"/>
                          <a:pt x="150" y="32"/>
                        </a:cubicBezTo>
                        <a:cubicBezTo>
                          <a:pt x="150" y="32"/>
                          <a:pt x="150" y="32"/>
                          <a:pt x="150" y="32"/>
                        </a:cubicBezTo>
                        <a:cubicBezTo>
                          <a:pt x="150" y="32"/>
                          <a:pt x="150" y="32"/>
                          <a:pt x="150" y="32"/>
                        </a:cubicBezTo>
                        <a:cubicBezTo>
                          <a:pt x="150" y="32"/>
                          <a:pt x="150" y="32"/>
                          <a:pt x="150" y="32"/>
                        </a:cubicBezTo>
                        <a:cubicBezTo>
                          <a:pt x="150" y="32"/>
                          <a:pt x="150" y="32"/>
                          <a:pt x="150" y="32"/>
                        </a:cubicBezTo>
                        <a:cubicBezTo>
                          <a:pt x="151" y="31"/>
                          <a:pt x="151" y="31"/>
                          <a:pt x="151" y="31"/>
                        </a:cubicBezTo>
                        <a:cubicBezTo>
                          <a:pt x="151" y="31"/>
                          <a:pt x="151" y="31"/>
                          <a:pt x="151" y="31"/>
                        </a:cubicBezTo>
                        <a:cubicBezTo>
                          <a:pt x="151" y="31"/>
                          <a:pt x="151" y="31"/>
                          <a:pt x="151" y="31"/>
                        </a:cubicBezTo>
                        <a:cubicBezTo>
                          <a:pt x="151" y="31"/>
                          <a:pt x="151" y="31"/>
                          <a:pt x="151" y="31"/>
                        </a:cubicBezTo>
                        <a:cubicBezTo>
                          <a:pt x="151" y="31"/>
                          <a:pt x="151" y="31"/>
                          <a:pt x="151" y="31"/>
                        </a:cubicBezTo>
                        <a:cubicBezTo>
                          <a:pt x="151" y="31"/>
                          <a:pt x="151" y="31"/>
                          <a:pt x="151" y="31"/>
                        </a:cubicBezTo>
                        <a:cubicBezTo>
                          <a:pt x="151" y="30"/>
                          <a:pt x="151" y="30"/>
                          <a:pt x="151" y="30"/>
                        </a:cubicBezTo>
                        <a:cubicBezTo>
                          <a:pt x="152" y="30"/>
                          <a:pt x="152" y="30"/>
                          <a:pt x="152" y="30"/>
                        </a:cubicBezTo>
                        <a:cubicBezTo>
                          <a:pt x="152" y="30"/>
                          <a:pt x="152" y="30"/>
                          <a:pt x="152" y="30"/>
                        </a:cubicBezTo>
                        <a:cubicBezTo>
                          <a:pt x="152" y="30"/>
                          <a:pt x="152" y="30"/>
                          <a:pt x="152" y="30"/>
                        </a:cubicBezTo>
                        <a:cubicBezTo>
                          <a:pt x="153" y="30"/>
                          <a:pt x="153" y="30"/>
                          <a:pt x="153" y="30"/>
                        </a:cubicBezTo>
                        <a:cubicBezTo>
                          <a:pt x="153" y="30"/>
                          <a:pt x="153" y="30"/>
                          <a:pt x="153" y="30"/>
                        </a:cubicBezTo>
                        <a:cubicBezTo>
                          <a:pt x="153" y="30"/>
                          <a:pt x="153" y="30"/>
                          <a:pt x="153" y="30"/>
                        </a:cubicBezTo>
                        <a:cubicBezTo>
                          <a:pt x="153" y="30"/>
                          <a:pt x="153" y="30"/>
                          <a:pt x="153" y="30"/>
                        </a:cubicBezTo>
                        <a:cubicBezTo>
                          <a:pt x="153" y="30"/>
                          <a:pt x="153" y="30"/>
                          <a:pt x="153" y="30"/>
                        </a:cubicBezTo>
                        <a:cubicBezTo>
                          <a:pt x="153" y="30"/>
                          <a:pt x="153" y="30"/>
                          <a:pt x="153" y="30"/>
                        </a:cubicBezTo>
                        <a:cubicBezTo>
                          <a:pt x="154" y="30"/>
                          <a:pt x="154" y="30"/>
                          <a:pt x="154" y="30"/>
                        </a:cubicBezTo>
                        <a:cubicBezTo>
                          <a:pt x="154" y="30"/>
                          <a:pt x="154" y="30"/>
                          <a:pt x="154" y="30"/>
                        </a:cubicBezTo>
                        <a:cubicBezTo>
                          <a:pt x="154" y="30"/>
                          <a:pt x="154" y="30"/>
                          <a:pt x="154" y="30"/>
                        </a:cubicBezTo>
                        <a:cubicBezTo>
                          <a:pt x="154" y="30"/>
                          <a:pt x="154" y="30"/>
                          <a:pt x="154" y="30"/>
                        </a:cubicBezTo>
                        <a:cubicBezTo>
                          <a:pt x="155" y="30"/>
                          <a:pt x="155" y="30"/>
                          <a:pt x="155" y="30"/>
                        </a:cubicBezTo>
                        <a:cubicBezTo>
                          <a:pt x="155" y="31"/>
                          <a:pt x="155" y="31"/>
                          <a:pt x="155" y="31"/>
                        </a:cubicBezTo>
                        <a:cubicBezTo>
                          <a:pt x="155" y="31"/>
                          <a:pt x="155" y="31"/>
                          <a:pt x="155" y="31"/>
                        </a:cubicBezTo>
                        <a:cubicBezTo>
                          <a:pt x="155" y="31"/>
                          <a:pt x="155" y="31"/>
                          <a:pt x="155" y="31"/>
                        </a:cubicBezTo>
                        <a:cubicBezTo>
                          <a:pt x="155" y="31"/>
                          <a:pt x="155" y="31"/>
                          <a:pt x="155" y="31"/>
                        </a:cubicBezTo>
                        <a:cubicBezTo>
                          <a:pt x="155" y="31"/>
                          <a:pt x="155" y="31"/>
                          <a:pt x="155" y="31"/>
                        </a:cubicBezTo>
                        <a:cubicBezTo>
                          <a:pt x="155" y="31"/>
                          <a:pt x="155" y="31"/>
                          <a:pt x="155" y="31"/>
                        </a:cubicBezTo>
                        <a:cubicBezTo>
                          <a:pt x="156" y="32"/>
                          <a:pt x="156" y="32"/>
                          <a:pt x="156" y="32"/>
                        </a:cubicBezTo>
                        <a:cubicBezTo>
                          <a:pt x="156" y="32"/>
                          <a:pt x="156" y="32"/>
                          <a:pt x="156" y="32"/>
                        </a:cubicBezTo>
                        <a:cubicBezTo>
                          <a:pt x="156" y="32"/>
                          <a:pt x="156" y="32"/>
                          <a:pt x="156" y="32"/>
                        </a:cubicBezTo>
                        <a:cubicBezTo>
                          <a:pt x="156" y="32"/>
                          <a:pt x="156" y="32"/>
                          <a:pt x="156" y="32"/>
                        </a:cubicBezTo>
                        <a:cubicBezTo>
                          <a:pt x="156" y="32"/>
                          <a:pt x="156" y="32"/>
                          <a:pt x="156" y="32"/>
                        </a:cubicBezTo>
                        <a:cubicBezTo>
                          <a:pt x="156" y="32"/>
                          <a:pt x="156" y="32"/>
                          <a:pt x="156" y="32"/>
                        </a:cubicBezTo>
                        <a:cubicBezTo>
                          <a:pt x="156" y="32"/>
                          <a:pt x="156" y="32"/>
                          <a:pt x="156" y="32"/>
                        </a:cubicBezTo>
                        <a:cubicBezTo>
                          <a:pt x="156" y="33"/>
                          <a:pt x="156" y="33"/>
                          <a:pt x="156" y="33"/>
                        </a:cubicBezTo>
                        <a:cubicBezTo>
                          <a:pt x="157" y="33"/>
                          <a:pt x="157" y="33"/>
                          <a:pt x="157" y="33"/>
                        </a:cubicBezTo>
                        <a:cubicBezTo>
                          <a:pt x="157" y="33"/>
                          <a:pt x="157" y="33"/>
                          <a:pt x="157" y="33"/>
                        </a:cubicBezTo>
                        <a:cubicBezTo>
                          <a:pt x="157" y="33"/>
                          <a:pt x="157" y="33"/>
                          <a:pt x="157" y="33"/>
                        </a:cubicBezTo>
                        <a:cubicBezTo>
                          <a:pt x="157" y="33"/>
                          <a:pt x="157" y="33"/>
                          <a:pt x="157" y="33"/>
                        </a:cubicBezTo>
                        <a:cubicBezTo>
                          <a:pt x="157" y="33"/>
                          <a:pt x="157" y="33"/>
                          <a:pt x="157" y="33"/>
                        </a:cubicBezTo>
                        <a:cubicBezTo>
                          <a:pt x="157" y="33"/>
                          <a:pt x="157" y="33"/>
                          <a:pt x="157" y="33"/>
                        </a:cubicBezTo>
                        <a:cubicBezTo>
                          <a:pt x="157" y="33"/>
                          <a:pt x="157" y="33"/>
                          <a:pt x="157" y="33"/>
                        </a:cubicBezTo>
                        <a:cubicBezTo>
                          <a:pt x="158" y="33"/>
                          <a:pt x="158" y="33"/>
                          <a:pt x="158" y="33"/>
                        </a:cubicBezTo>
                        <a:cubicBezTo>
                          <a:pt x="158" y="33"/>
                          <a:pt x="158" y="33"/>
                          <a:pt x="158" y="33"/>
                        </a:cubicBezTo>
                        <a:cubicBezTo>
                          <a:pt x="158" y="33"/>
                          <a:pt x="158" y="33"/>
                          <a:pt x="158" y="33"/>
                        </a:cubicBezTo>
                        <a:cubicBezTo>
                          <a:pt x="158" y="33"/>
                          <a:pt x="158" y="33"/>
                          <a:pt x="158" y="33"/>
                        </a:cubicBezTo>
                        <a:cubicBezTo>
                          <a:pt x="158" y="33"/>
                          <a:pt x="158" y="33"/>
                          <a:pt x="158" y="33"/>
                        </a:cubicBezTo>
                        <a:cubicBezTo>
                          <a:pt x="158" y="33"/>
                          <a:pt x="158" y="33"/>
                          <a:pt x="158" y="33"/>
                        </a:cubicBezTo>
                        <a:cubicBezTo>
                          <a:pt x="158" y="33"/>
                          <a:pt x="158" y="33"/>
                          <a:pt x="158" y="33"/>
                        </a:cubicBezTo>
                        <a:cubicBezTo>
                          <a:pt x="158" y="33"/>
                          <a:pt x="158" y="33"/>
                          <a:pt x="158" y="33"/>
                        </a:cubicBezTo>
                        <a:cubicBezTo>
                          <a:pt x="159" y="33"/>
                          <a:pt x="159" y="33"/>
                          <a:pt x="159" y="33"/>
                        </a:cubicBezTo>
                        <a:cubicBezTo>
                          <a:pt x="159" y="33"/>
                          <a:pt x="159" y="33"/>
                          <a:pt x="159" y="33"/>
                        </a:cubicBezTo>
                        <a:cubicBezTo>
                          <a:pt x="159" y="34"/>
                          <a:pt x="159" y="34"/>
                          <a:pt x="159" y="34"/>
                        </a:cubicBezTo>
                        <a:cubicBezTo>
                          <a:pt x="159" y="34"/>
                          <a:pt x="159" y="34"/>
                          <a:pt x="159" y="34"/>
                        </a:cubicBezTo>
                        <a:cubicBezTo>
                          <a:pt x="159" y="34"/>
                          <a:pt x="159" y="34"/>
                          <a:pt x="159" y="34"/>
                        </a:cubicBezTo>
                        <a:cubicBezTo>
                          <a:pt x="159" y="34"/>
                          <a:pt x="159" y="34"/>
                          <a:pt x="159" y="34"/>
                        </a:cubicBezTo>
                        <a:cubicBezTo>
                          <a:pt x="159" y="35"/>
                          <a:pt x="159" y="35"/>
                          <a:pt x="159" y="35"/>
                        </a:cubicBezTo>
                        <a:cubicBezTo>
                          <a:pt x="160" y="35"/>
                          <a:pt x="160" y="35"/>
                          <a:pt x="160" y="35"/>
                        </a:cubicBezTo>
                        <a:cubicBezTo>
                          <a:pt x="160" y="35"/>
                          <a:pt x="160" y="35"/>
                          <a:pt x="160" y="35"/>
                        </a:cubicBezTo>
                        <a:cubicBezTo>
                          <a:pt x="160" y="35"/>
                          <a:pt x="160" y="35"/>
                          <a:pt x="160" y="35"/>
                        </a:cubicBezTo>
                        <a:cubicBezTo>
                          <a:pt x="161" y="35"/>
                          <a:pt x="161" y="35"/>
                          <a:pt x="161" y="35"/>
                        </a:cubicBezTo>
                        <a:cubicBezTo>
                          <a:pt x="161" y="35"/>
                          <a:pt x="161" y="35"/>
                          <a:pt x="161" y="35"/>
                        </a:cubicBezTo>
                        <a:cubicBezTo>
                          <a:pt x="161" y="36"/>
                          <a:pt x="161" y="36"/>
                          <a:pt x="161" y="36"/>
                        </a:cubicBezTo>
                        <a:cubicBezTo>
                          <a:pt x="161" y="36"/>
                          <a:pt x="161" y="36"/>
                          <a:pt x="161" y="36"/>
                        </a:cubicBezTo>
                        <a:cubicBezTo>
                          <a:pt x="162" y="36"/>
                          <a:pt x="162" y="36"/>
                          <a:pt x="162" y="36"/>
                        </a:cubicBezTo>
                        <a:cubicBezTo>
                          <a:pt x="162" y="36"/>
                          <a:pt x="162" y="36"/>
                          <a:pt x="162" y="36"/>
                        </a:cubicBezTo>
                        <a:cubicBezTo>
                          <a:pt x="162" y="36"/>
                          <a:pt x="162" y="36"/>
                          <a:pt x="162" y="36"/>
                        </a:cubicBezTo>
                        <a:cubicBezTo>
                          <a:pt x="162" y="36"/>
                          <a:pt x="162" y="36"/>
                          <a:pt x="162" y="36"/>
                        </a:cubicBezTo>
                        <a:cubicBezTo>
                          <a:pt x="162" y="36"/>
                          <a:pt x="162" y="36"/>
                          <a:pt x="162" y="36"/>
                        </a:cubicBezTo>
                        <a:cubicBezTo>
                          <a:pt x="162" y="36"/>
                          <a:pt x="162" y="36"/>
                          <a:pt x="162" y="36"/>
                        </a:cubicBezTo>
                        <a:cubicBezTo>
                          <a:pt x="163" y="36"/>
                          <a:pt x="163" y="36"/>
                          <a:pt x="163" y="36"/>
                        </a:cubicBezTo>
                        <a:cubicBezTo>
                          <a:pt x="163" y="36"/>
                          <a:pt x="163" y="36"/>
                          <a:pt x="163" y="36"/>
                        </a:cubicBezTo>
                        <a:cubicBezTo>
                          <a:pt x="163" y="37"/>
                          <a:pt x="163" y="37"/>
                          <a:pt x="163" y="37"/>
                        </a:cubicBezTo>
                        <a:cubicBezTo>
                          <a:pt x="163" y="37"/>
                          <a:pt x="163" y="37"/>
                          <a:pt x="163" y="37"/>
                        </a:cubicBezTo>
                        <a:cubicBezTo>
                          <a:pt x="163" y="37"/>
                          <a:pt x="163" y="37"/>
                          <a:pt x="163" y="37"/>
                        </a:cubicBezTo>
                        <a:cubicBezTo>
                          <a:pt x="163" y="37"/>
                          <a:pt x="163" y="37"/>
                          <a:pt x="163" y="37"/>
                        </a:cubicBezTo>
                        <a:cubicBezTo>
                          <a:pt x="163" y="37"/>
                          <a:pt x="163" y="37"/>
                          <a:pt x="163" y="37"/>
                        </a:cubicBezTo>
                        <a:cubicBezTo>
                          <a:pt x="163" y="37"/>
                          <a:pt x="163" y="37"/>
                          <a:pt x="163" y="37"/>
                        </a:cubicBezTo>
                        <a:cubicBezTo>
                          <a:pt x="162" y="38"/>
                          <a:pt x="162" y="38"/>
                          <a:pt x="162" y="38"/>
                        </a:cubicBezTo>
                        <a:cubicBezTo>
                          <a:pt x="162" y="38"/>
                          <a:pt x="162" y="38"/>
                          <a:pt x="162" y="38"/>
                        </a:cubicBezTo>
                        <a:cubicBezTo>
                          <a:pt x="162" y="38"/>
                          <a:pt x="162" y="38"/>
                          <a:pt x="162" y="38"/>
                        </a:cubicBezTo>
                        <a:cubicBezTo>
                          <a:pt x="162" y="38"/>
                          <a:pt x="162" y="38"/>
                          <a:pt x="162" y="38"/>
                        </a:cubicBezTo>
                        <a:cubicBezTo>
                          <a:pt x="161" y="39"/>
                          <a:pt x="161" y="39"/>
                          <a:pt x="161" y="39"/>
                        </a:cubicBezTo>
                        <a:cubicBezTo>
                          <a:pt x="161" y="39"/>
                          <a:pt x="161" y="39"/>
                          <a:pt x="161" y="39"/>
                        </a:cubicBezTo>
                        <a:cubicBezTo>
                          <a:pt x="161" y="39"/>
                          <a:pt x="161" y="39"/>
                          <a:pt x="161" y="39"/>
                        </a:cubicBezTo>
                        <a:cubicBezTo>
                          <a:pt x="161" y="39"/>
                          <a:pt x="161" y="39"/>
                          <a:pt x="161" y="39"/>
                        </a:cubicBezTo>
                        <a:cubicBezTo>
                          <a:pt x="160" y="39"/>
                          <a:pt x="160" y="39"/>
                          <a:pt x="160" y="39"/>
                        </a:cubicBezTo>
                        <a:cubicBezTo>
                          <a:pt x="160" y="40"/>
                          <a:pt x="160" y="40"/>
                          <a:pt x="160" y="40"/>
                        </a:cubicBezTo>
                        <a:cubicBezTo>
                          <a:pt x="160" y="40"/>
                          <a:pt x="160" y="40"/>
                          <a:pt x="160" y="40"/>
                        </a:cubicBezTo>
                        <a:cubicBezTo>
                          <a:pt x="159" y="40"/>
                          <a:pt x="159" y="40"/>
                          <a:pt x="159" y="40"/>
                        </a:cubicBezTo>
                        <a:cubicBezTo>
                          <a:pt x="159" y="40"/>
                          <a:pt x="159" y="40"/>
                          <a:pt x="159" y="40"/>
                        </a:cubicBezTo>
                        <a:cubicBezTo>
                          <a:pt x="159" y="41"/>
                          <a:pt x="159" y="41"/>
                          <a:pt x="159" y="41"/>
                        </a:cubicBezTo>
                        <a:cubicBezTo>
                          <a:pt x="159" y="41"/>
                          <a:pt x="159" y="41"/>
                          <a:pt x="159" y="41"/>
                        </a:cubicBezTo>
                        <a:cubicBezTo>
                          <a:pt x="159" y="41"/>
                          <a:pt x="159" y="41"/>
                          <a:pt x="159" y="41"/>
                        </a:cubicBezTo>
                        <a:cubicBezTo>
                          <a:pt x="159" y="41"/>
                          <a:pt x="159" y="41"/>
                          <a:pt x="159" y="41"/>
                        </a:cubicBezTo>
                        <a:cubicBezTo>
                          <a:pt x="159" y="42"/>
                          <a:pt x="159" y="42"/>
                          <a:pt x="159" y="42"/>
                        </a:cubicBezTo>
                        <a:cubicBezTo>
                          <a:pt x="159" y="42"/>
                          <a:pt x="159" y="42"/>
                          <a:pt x="159" y="42"/>
                        </a:cubicBezTo>
                        <a:cubicBezTo>
                          <a:pt x="159" y="42"/>
                          <a:pt x="159" y="42"/>
                          <a:pt x="159" y="42"/>
                        </a:cubicBezTo>
                        <a:cubicBezTo>
                          <a:pt x="159" y="42"/>
                          <a:pt x="159" y="42"/>
                          <a:pt x="159" y="42"/>
                        </a:cubicBezTo>
                        <a:cubicBezTo>
                          <a:pt x="159" y="42"/>
                          <a:pt x="159" y="42"/>
                          <a:pt x="159" y="42"/>
                        </a:cubicBezTo>
                        <a:cubicBezTo>
                          <a:pt x="159" y="42"/>
                          <a:pt x="159" y="42"/>
                          <a:pt x="159" y="42"/>
                        </a:cubicBezTo>
                        <a:cubicBezTo>
                          <a:pt x="159" y="42"/>
                          <a:pt x="159" y="42"/>
                          <a:pt x="159" y="42"/>
                        </a:cubicBezTo>
                        <a:cubicBezTo>
                          <a:pt x="160" y="42"/>
                          <a:pt x="160" y="42"/>
                          <a:pt x="160" y="42"/>
                        </a:cubicBezTo>
                        <a:cubicBezTo>
                          <a:pt x="160" y="42"/>
                          <a:pt x="160" y="42"/>
                          <a:pt x="160" y="42"/>
                        </a:cubicBezTo>
                        <a:cubicBezTo>
                          <a:pt x="160" y="43"/>
                          <a:pt x="160" y="43"/>
                          <a:pt x="160" y="43"/>
                        </a:cubicBezTo>
                        <a:cubicBezTo>
                          <a:pt x="160" y="43"/>
                          <a:pt x="160" y="43"/>
                          <a:pt x="160" y="43"/>
                        </a:cubicBezTo>
                        <a:cubicBezTo>
                          <a:pt x="160" y="43"/>
                          <a:pt x="160" y="43"/>
                          <a:pt x="160" y="43"/>
                        </a:cubicBezTo>
                        <a:cubicBezTo>
                          <a:pt x="161" y="42"/>
                          <a:pt x="161" y="42"/>
                          <a:pt x="161" y="42"/>
                        </a:cubicBezTo>
                        <a:cubicBezTo>
                          <a:pt x="161" y="42"/>
                          <a:pt x="161" y="42"/>
                          <a:pt x="161" y="42"/>
                        </a:cubicBezTo>
                        <a:cubicBezTo>
                          <a:pt x="161" y="42"/>
                          <a:pt x="161" y="42"/>
                          <a:pt x="161" y="42"/>
                        </a:cubicBezTo>
                        <a:cubicBezTo>
                          <a:pt x="161" y="42"/>
                          <a:pt x="161" y="42"/>
                          <a:pt x="161" y="42"/>
                        </a:cubicBezTo>
                        <a:cubicBezTo>
                          <a:pt x="161" y="42"/>
                          <a:pt x="161" y="42"/>
                          <a:pt x="161" y="42"/>
                        </a:cubicBezTo>
                        <a:cubicBezTo>
                          <a:pt x="162" y="42"/>
                          <a:pt x="162" y="42"/>
                          <a:pt x="162" y="42"/>
                        </a:cubicBezTo>
                        <a:cubicBezTo>
                          <a:pt x="162" y="42"/>
                          <a:pt x="162" y="42"/>
                          <a:pt x="162" y="42"/>
                        </a:cubicBezTo>
                        <a:cubicBezTo>
                          <a:pt x="162" y="42"/>
                          <a:pt x="162" y="42"/>
                          <a:pt x="162" y="42"/>
                        </a:cubicBezTo>
                        <a:cubicBezTo>
                          <a:pt x="162" y="42"/>
                          <a:pt x="162" y="42"/>
                          <a:pt x="162" y="42"/>
                        </a:cubicBezTo>
                        <a:cubicBezTo>
                          <a:pt x="162" y="42"/>
                          <a:pt x="162" y="42"/>
                          <a:pt x="162" y="42"/>
                        </a:cubicBezTo>
                        <a:cubicBezTo>
                          <a:pt x="162" y="43"/>
                          <a:pt x="162" y="43"/>
                          <a:pt x="162" y="43"/>
                        </a:cubicBezTo>
                        <a:cubicBezTo>
                          <a:pt x="163" y="43"/>
                          <a:pt x="163" y="43"/>
                          <a:pt x="163" y="43"/>
                        </a:cubicBezTo>
                        <a:cubicBezTo>
                          <a:pt x="163" y="43"/>
                          <a:pt x="163" y="43"/>
                          <a:pt x="163" y="43"/>
                        </a:cubicBezTo>
                        <a:cubicBezTo>
                          <a:pt x="163" y="43"/>
                          <a:pt x="163" y="43"/>
                          <a:pt x="163" y="43"/>
                        </a:cubicBezTo>
                        <a:cubicBezTo>
                          <a:pt x="163" y="43"/>
                          <a:pt x="163" y="43"/>
                          <a:pt x="163" y="43"/>
                        </a:cubicBezTo>
                        <a:cubicBezTo>
                          <a:pt x="163" y="43"/>
                          <a:pt x="163" y="43"/>
                          <a:pt x="163" y="43"/>
                        </a:cubicBezTo>
                        <a:cubicBezTo>
                          <a:pt x="163" y="43"/>
                          <a:pt x="163" y="43"/>
                          <a:pt x="163" y="43"/>
                        </a:cubicBezTo>
                        <a:cubicBezTo>
                          <a:pt x="163" y="44"/>
                          <a:pt x="163" y="44"/>
                          <a:pt x="163" y="44"/>
                        </a:cubicBezTo>
                        <a:cubicBezTo>
                          <a:pt x="163" y="44"/>
                          <a:pt x="163" y="44"/>
                          <a:pt x="163" y="44"/>
                        </a:cubicBezTo>
                        <a:cubicBezTo>
                          <a:pt x="163" y="44"/>
                          <a:pt x="163" y="44"/>
                          <a:pt x="163" y="44"/>
                        </a:cubicBezTo>
                        <a:cubicBezTo>
                          <a:pt x="163" y="44"/>
                          <a:pt x="163" y="44"/>
                          <a:pt x="163" y="44"/>
                        </a:cubicBezTo>
                        <a:cubicBezTo>
                          <a:pt x="163" y="44"/>
                          <a:pt x="163" y="44"/>
                          <a:pt x="163" y="44"/>
                        </a:cubicBezTo>
                        <a:cubicBezTo>
                          <a:pt x="163" y="44"/>
                          <a:pt x="163" y="44"/>
                          <a:pt x="163" y="44"/>
                        </a:cubicBezTo>
                        <a:cubicBezTo>
                          <a:pt x="163" y="44"/>
                          <a:pt x="163" y="44"/>
                          <a:pt x="163" y="44"/>
                        </a:cubicBezTo>
                        <a:cubicBezTo>
                          <a:pt x="164" y="44"/>
                          <a:pt x="164" y="44"/>
                          <a:pt x="164" y="44"/>
                        </a:cubicBezTo>
                        <a:cubicBezTo>
                          <a:pt x="164" y="44"/>
                          <a:pt x="164" y="44"/>
                          <a:pt x="164" y="44"/>
                        </a:cubicBezTo>
                        <a:cubicBezTo>
                          <a:pt x="164" y="44"/>
                          <a:pt x="164" y="44"/>
                          <a:pt x="164" y="44"/>
                        </a:cubicBezTo>
                        <a:cubicBezTo>
                          <a:pt x="164" y="44"/>
                          <a:pt x="164" y="44"/>
                          <a:pt x="164" y="44"/>
                        </a:cubicBezTo>
                        <a:cubicBezTo>
                          <a:pt x="164" y="44"/>
                          <a:pt x="164" y="44"/>
                          <a:pt x="164" y="44"/>
                        </a:cubicBezTo>
                        <a:cubicBezTo>
                          <a:pt x="164" y="45"/>
                          <a:pt x="164" y="45"/>
                          <a:pt x="164" y="45"/>
                        </a:cubicBezTo>
                        <a:cubicBezTo>
                          <a:pt x="165" y="45"/>
                          <a:pt x="165" y="45"/>
                          <a:pt x="165" y="45"/>
                        </a:cubicBezTo>
                        <a:cubicBezTo>
                          <a:pt x="165" y="45"/>
                          <a:pt x="165" y="45"/>
                          <a:pt x="165" y="45"/>
                        </a:cubicBezTo>
                        <a:cubicBezTo>
                          <a:pt x="165" y="45"/>
                          <a:pt x="165" y="45"/>
                          <a:pt x="165" y="45"/>
                        </a:cubicBezTo>
                        <a:cubicBezTo>
                          <a:pt x="165" y="46"/>
                          <a:pt x="165" y="46"/>
                          <a:pt x="165" y="46"/>
                        </a:cubicBezTo>
                        <a:cubicBezTo>
                          <a:pt x="165" y="46"/>
                          <a:pt x="165" y="46"/>
                          <a:pt x="165" y="46"/>
                        </a:cubicBezTo>
                        <a:cubicBezTo>
                          <a:pt x="165" y="46"/>
                          <a:pt x="165" y="46"/>
                          <a:pt x="165" y="46"/>
                        </a:cubicBezTo>
                        <a:cubicBezTo>
                          <a:pt x="166" y="46"/>
                          <a:pt x="166" y="46"/>
                          <a:pt x="166" y="46"/>
                        </a:cubicBezTo>
                        <a:cubicBezTo>
                          <a:pt x="166" y="46"/>
                          <a:pt x="166" y="46"/>
                          <a:pt x="166" y="46"/>
                        </a:cubicBezTo>
                        <a:cubicBezTo>
                          <a:pt x="166" y="46"/>
                          <a:pt x="166" y="46"/>
                          <a:pt x="166" y="46"/>
                        </a:cubicBezTo>
                        <a:cubicBezTo>
                          <a:pt x="166" y="46"/>
                          <a:pt x="166" y="46"/>
                          <a:pt x="166" y="46"/>
                        </a:cubicBezTo>
                        <a:cubicBezTo>
                          <a:pt x="166" y="47"/>
                          <a:pt x="166" y="47"/>
                          <a:pt x="166" y="47"/>
                        </a:cubicBezTo>
                        <a:cubicBezTo>
                          <a:pt x="166" y="47"/>
                          <a:pt x="166" y="47"/>
                          <a:pt x="166" y="47"/>
                        </a:cubicBezTo>
                        <a:cubicBezTo>
                          <a:pt x="167" y="47"/>
                          <a:pt x="167" y="47"/>
                          <a:pt x="167" y="47"/>
                        </a:cubicBezTo>
                        <a:cubicBezTo>
                          <a:pt x="167" y="47"/>
                          <a:pt x="167" y="47"/>
                          <a:pt x="167" y="47"/>
                        </a:cubicBezTo>
                        <a:cubicBezTo>
                          <a:pt x="167" y="47"/>
                          <a:pt x="167" y="47"/>
                          <a:pt x="167" y="47"/>
                        </a:cubicBezTo>
                        <a:cubicBezTo>
                          <a:pt x="167" y="47"/>
                          <a:pt x="167" y="47"/>
                          <a:pt x="167" y="47"/>
                        </a:cubicBezTo>
                        <a:cubicBezTo>
                          <a:pt x="167" y="48"/>
                          <a:pt x="167" y="48"/>
                          <a:pt x="167" y="48"/>
                        </a:cubicBezTo>
                        <a:cubicBezTo>
                          <a:pt x="168" y="48"/>
                          <a:pt x="168" y="48"/>
                          <a:pt x="168" y="48"/>
                        </a:cubicBezTo>
                        <a:cubicBezTo>
                          <a:pt x="168" y="48"/>
                          <a:pt x="168" y="48"/>
                          <a:pt x="168" y="48"/>
                        </a:cubicBezTo>
                        <a:cubicBezTo>
                          <a:pt x="168" y="48"/>
                          <a:pt x="168" y="48"/>
                          <a:pt x="168" y="48"/>
                        </a:cubicBezTo>
                        <a:cubicBezTo>
                          <a:pt x="168" y="48"/>
                          <a:pt x="168" y="48"/>
                          <a:pt x="168" y="48"/>
                        </a:cubicBezTo>
                        <a:cubicBezTo>
                          <a:pt x="167" y="48"/>
                          <a:pt x="167" y="48"/>
                          <a:pt x="167" y="48"/>
                        </a:cubicBezTo>
                        <a:cubicBezTo>
                          <a:pt x="167" y="49"/>
                          <a:pt x="167" y="49"/>
                          <a:pt x="167" y="49"/>
                        </a:cubicBezTo>
                        <a:cubicBezTo>
                          <a:pt x="167" y="49"/>
                          <a:pt x="167" y="49"/>
                          <a:pt x="167" y="49"/>
                        </a:cubicBezTo>
                        <a:cubicBezTo>
                          <a:pt x="167" y="49"/>
                          <a:pt x="167" y="49"/>
                          <a:pt x="167" y="49"/>
                        </a:cubicBezTo>
                        <a:cubicBezTo>
                          <a:pt x="167" y="49"/>
                          <a:pt x="167" y="49"/>
                          <a:pt x="167" y="49"/>
                        </a:cubicBezTo>
                        <a:cubicBezTo>
                          <a:pt x="167" y="49"/>
                          <a:pt x="167" y="49"/>
                          <a:pt x="167" y="49"/>
                        </a:cubicBezTo>
                        <a:cubicBezTo>
                          <a:pt x="167" y="49"/>
                          <a:pt x="167" y="49"/>
                          <a:pt x="167" y="49"/>
                        </a:cubicBezTo>
                        <a:cubicBezTo>
                          <a:pt x="167" y="49"/>
                          <a:pt x="167" y="49"/>
                          <a:pt x="167" y="49"/>
                        </a:cubicBezTo>
                        <a:cubicBezTo>
                          <a:pt x="167" y="50"/>
                          <a:pt x="167" y="50"/>
                          <a:pt x="167" y="50"/>
                        </a:cubicBezTo>
                        <a:cubicBezTo>
                          <a:pt x="167" y="50"/>
                          <a:pt x="167" y="50"/>
                          <a:pt x="167" y="50"/>
                        </a:cubicBezTo>
                        <a:cubicBezTo>
                          <a:pt x="167" y="50"/>
                          <a:pt x="167" y="50"/>
                          <a:pt x="167" y="50"/>
                        </a:cubicBezTo>
                        <a:cubicBezTo>
                          <a:pt x="167" y="50"/>
                          <a:pt x="167" y="50"/>
                          <a:pt x="167" y="50"/>
                        </a:cubicBezTo>
                        <a:cubicBezTo>
                          <a:pt x="167" y="50"/>
                          <a:pt x="167" y="50"/>
                          <a:pt x="167" y="50"/>
                        </a:cubicBezTo>
                        <a:cubicBezTo>
                          <a:pt x="167" y="50"/>
                          <a:pt x="167" y="50"/>
                          <a:pt x="167" y="50"/>
                        </a:cubicBezTo>
                        <a:cubicBezTo>
                          <a:pt x="167" y="51"/>
                          <a:pt x="167" y="51"/>
                          <a:pt x="167" y="51"/>
                        </a:cubicBezTo>
                        <a:cubicBezTo>
                          <a:pt x="167" y="51"/>
                          <a:pt x="167" y="51"/>
                          <a:pt x="167" y="51"/>
                        </a:cubicBezTo>
                        <a:cubicBezTo>
                          <a:pt x="167" y="51"/>
                          <a:pt x="167" y="51"/>
                          <a:pt x="167" y="51"/>
                        </a:cubicBezTo>
                        <a:cubicBezTo>
                          <a:pt x="167" y="51"/>
                          <a:pt x="167" y="51"/>
                          <a:pt x="167" y="51"/>
                        </a:cubicBezTo>
                        <a:cubicBezTo>
                          <a:pt x="167" y="51"/>
                          <a:pt x="167" y="51"/>
                          <a:pt x="167" y="51"/>
                        </a:cubicBezTo>
                        <a:cubicBezTo>
                          <a:pt x="167" y="51"/>
                          <a:pt x="167" y="51"/>
                          <a:pt x="167" y="51"/>
                        </a:cubicBezTo>
                        <a:cubicBezTo>
                          <a:pt x="167" y="52"/>
                          <a:pt x="167" y="52"/>
                          <a:pt x="167" y="52"/>
                        </a:cubicBezTo>
                        <a:cubicBezTo>
                          <a:pt x="167" y="52"/>
                          <a:pt x="167" y="52"/>
                          <a:pt x="167" y="52"/>
                        </a:cubicBezTo>
                        <a:cubicBezTo>
                          <a:pt x="167" y="52"/>
                          <a:pt x="167" y="52"/>
                          <a:pt x="167" y="52"/>
                        </a:cubicBezTo>
                        <a:cubicBezTo>
                          <a:pt x="166" y="53"/>
                          <a:pt x="166" y="53"/>
                          <a:pt x="166" y="53"/>
                        </a:cubicBezTo>
                        <a:cubicBezTo>
                          <a:pt x="166" y="53"/>
                          <a:pt x="166" y="53"/>
                          <a:pt x="166" y="53"/>
                        </a:cubicBezTo>
                        <a:cubicBezTo>
                          <a:pt x="166" y="53"/>
                          <a:pt x="166" y="53"/>
                          <a:pt x="166" y="53"/>
                        </a:cubicBezTo>
                        <a:cubicBezTo>
                          <a:pt x="166" y="54"/>
                          <a:pt x="166" y="54"/>
                          <a:pt x="166" y="54"/>
                        </a:cubicBezTo>
                        <a:cubicBezTo>
                          <a:pt x="166" y="54"/>
                          <a:pt x="166" y="54"/>
                          <a:pt x="166" y="54"/>
                        </a:cubicBezTo>
                        <a:cubicBezTo>
                          <a:pt x="166" y="54"/>
                          <a:pt x="166" y="54"/>
                          <a:pt x="166" y="54"/>
                        </a:cubicBezTo>
                        <a:cubicBezTo>
                          <a:pt x="166" y="54"/>
                          <a:pt x="166" y="54"/>
                          <a:pt x="166" y="54"/>
                        </a:cubicBezTo>
                        <a:cubicBezTo>
                          <a:pt x="166" y="55"/>
                          <a:pt x="166" y="55"/>
                          <a:pt x="166" y="55"/>
                        </a:cubicBezTo>
                        <a:cubicBezTo>
                          <a:pt x="166" y="55"/>
                          <a:pt x="166" y="55"/>
                          <a:pt x="166" y="55"/>
                        </a:cubicBezTo>
                        <a:cubicBezTo>
                          <a:pt x="166" y="55"/>
                          <a:pt x="166" y="55"/>
                          <a:pt x="166" y="55"/>
                        </a:cubicBezTo>
                        <a:cubicBezTo>
                          <a:pt x="166" y="55"/>
                          <a:pt x="166" y="55"/>
                          <a:pt x="166" y="55"/>
                        </a:cubicBezTo>
                        <a:cubicBezTo>
                          <a:pt x="165" y="55"/>
                          <a:pt x="165" y="55"/>
                          <a:pt x="165" y="55"/>
                        </a:cubicBezTo>
                        <a:cubicBezTo>
                          <a:pt x="165" y="55"/>
                          <a:pt x="165" y="55"/>
                          <a:pt x="165" y="55"/>
                        </a:cubicBezTo>
                        <a:cubicBezTo>
                          <a:pt x="165" y="56"/>
                          <a:pt x="165" y="56"/>
                          <a:pt x="165" y="56"/>
                        </a:cubicBezTo>
                        <a:cubicBezTo>
                          <a:pt x="165" y="56"/>
                          <a:pt x="165" y="56"/>
                          <a:pt x="165" y="56"/>
                        </a:cubicBezTo>
                        <a:cubicBezTo>
                          <a:pt x="165" y="56"/>
                          <a:pt x="165" y="56"/>
                          <a:pt x="165" y="56"/>
                        </a:cubicBezTo>
                        <a:cubicBezTo>
                          <a:pt x="165" y="56"/>
                          <a:pt x="165" y="56"/>
                          <a:pt x="165" y="56"/>
                        </a:cubicBezTo>
                        <a:cubicBezTo>
                          <a:pt x="165" y="56"/>
                          <a:pt x="165" y="56"/>
                          <a:pt x="165" y="56"/>
                        </a:cubicBezTo>
                        <a:cubicBezTo>
                          <a:pt x="165" y="56"/>
                          <a:pt x="165" y="56"/>
                          <a:pt x="165" y="56"/>
                        </a:cubicBezTo>
                        <a:cubicBezTo>
                          <a:pt x="164" y="56"/>
                          <a:pt x="164" y="56"/>
                          <a:pt x="164" y="56"/>
                        </a:cubicBezTo>
                        <a:cubicBezTo>
                          <a:pt x="164" y="56"/>
                          <a:pt x="164" y="56"/>
                          <a:pt x="164" y="56"/>
                        </a:cubicBezTo>
                        <a:cubicBezTo>
                          <a:pt x="164" y="56"/>
                          <a:pt x="164" y="56"/>
                          <a:pt x="164" y="56"/>
                        </a:cubicBezTo>
                        <a:cubicBezTo>
                          <a:pt x="164" y="56"/>
                          <a:pt x="164" y="56"/>
                          <a:pt x="164" y="56"/>
                        </a:cubicBezTo>
                        <a:cubicBezTo>
                          <a:pt x="164" y="56"/>
                          <a:pt x="164" y="56"/>
                          <a:pt x="164" y="56"/>
                        </a:cubicBezTo>
                        <a:cubicBezTo>
                          <a:pt x="164" y="57"/>
                          <a:pt x="164" y="57"/>
                          <a:pt x="164" y="57"/>
                        </a:cubicBezTo>
                        <a:cubicBezTo>
                          <a:pt x="164" y="57"/>
                          <a:pt x="164" y="57"/>
                          <a:pt x="164" y="57"/>
                        </a:cubicBezTo>
                        <a:cubicBezTo>
                          <a:pt x="164" y="57"/>
                          <a:pt x="164" y="57"/>
                          <a:pt x="164" y="57"/>
                        </a:cubicBezTo>
                        <a:cubicBezTo>
                          <a:pt x="164" y="57"/>
                          <a:pt x="164" y="57"/>
                          <a:pt x="164" y="57"/>
                        </a:cubicBezTo>
                        <a:cubicBezTo>
                          <a:pt x="164" y="57"/>
                          <a:pt x="164" y="57"/>
                          <a:pt x="164" y="57"/>
                        </a:cubicBezTo>
                        <a:cubicBezTo>
                          <a:pt x="164" y="58"/>
                          <a:pt x="164" y="58"/>
                          <a:pt x="164" y="58"/>
                        </a:cubicBezTo>
                        <a:cubicBezTo>
                          <a:pt x="164" y="58"/>
                          <a:pt x="164" y="58"/>
                          <a:pt x="164" y="58"/>
                        </a:cubicBezTo>
                        <a:cubicBezTo>
                          <a:pt x="164" y="58"/>
                          <a:pt x="164" y="58"/>
                          <a:pt x="164" y="58"/>
                        </a:cubicBezTo>
                        <a:cubicBezTo>
                          <a:pt x="164" y="58"/>
                          <a:pt x="164" y="58"/>
                          <a:pt x="164" y="58"/>
                        </a:cubicBezTo>
                        <a:cubicBezTo>
                          <a:pt x="164" y="58"/>
                          <a:pt x="164" y="58"/>
                          <a:pt x="164" y="58"/>
                        </a:cubicBezTo>
                        <a:cubicBezTo>
                          <a:pt x="164" y="58"/>
                          <a:pt x="164" y="58"/>
                          <a:pt x="164" y="58"/>
                        </a:cubicBezTo>
                        <a:cubicBezTo>
                          <a:pt x="164" y="59"/>
                          <a:pt x="164" y="59"/>
                          <a:pt x="164" y="59"/>
                        </a:cubicBezTo>
                        <a:cubicBezTo>
                          <a:pt x="164" y="59"/>
                          <a:pt x="164" y="59"/>
                          <a:pt x="164" y="59"/>
                        </a:cubicBezTo>
                        <a:cubicBezTo>
                          <a:pt x="164" y="59"/>
                          <a:pt x="164" y="59"/>
                          <a:pt x="164" y="59"/>
                        </a:cubicBezTo>
                        <a:cubicBezTo>
                          <a:pt x="163" y="59"/>
                          <a:pt x="163" y="59"/>
                          <a:pt x="163" y="59"/>
                        </a:cubicBezTo>
                        <a:cubicBezTo>
                          <a:pt x="163" y="59"/>
                          <a:pt x="163" y="59"/>
                          <a:pt x="163" y="59"/>
                        </a:cubicBezTo>
                        <a:cubicBezTo>
                          <a:pt x="163" y="59"/>
                          <a:pt x="163" y="59"/>
                          <a:pt x="163" y="59"/>
                        </a:cubicBezTo>
                        <a:cubicBezTo>
                          <a:pt x="163" y="59"/>
                          <a:pt x="163" y="59"/>
                          <a:pt x="163" y="59"/>
                        </a:cubicBezTo>
                        <a:cubicBezTo>
                          <a:pt x="163" y="59"/>
                          <a:pt x="163" y="59"/>
                          <a:pt x="163" y="59"/>
                        </a:cubicBezTo>
                        <a:cubicBezTo>
                          <a:pt x="163" y="60"/>
                          <a:pt x="163" y="60"/>
                          <a:pt x="163" y="60"/>
                        </a:cubicBezTo>
                        <a:cubicBezTo>
                          <a:pt x="163" y="60"/>
                          <a:pt x="163" y="60"/>
                          <a:pt x="163" y="60"/>
                        </a:cubicBezTo>
                        <a:cubicBezTo>
                          <a:pt x="163" y="60"/>
                          <a:pt x="163" y="60"/>
                          <a:pt x="163" y="60"/>
                        </a:cubicBezTo>
                        <a:cubicBezTo>
                          <a:pt x="164" y="60"/>
                          <a:pt x="164" y="60"/>
                          <a:pt x="164" y="60"/>
                        </a:cubicBezTo>
                        <a:cubicBezTo>
                          <a:pt x="164" y="60"/>
                          <a:pt x="164" y="60"/>
                          <a:pt x="164" y="60"/>
                        </a:cubicBezTo>
                        <a:cubicBezTo>
                          <a:pt x="164" y="60"/>
                          <a:pt x="164" y="60"/>
                          <a:pt x="164" y="60"/>
                        </a:cubicBezTo>
                        <a:cubicBezTo>
                          <a:pt x="163" y="61"/>
                          <a:pt x="163" y="61"/>
                          <a:pt x="163" y="61"/>
                        </a:cubicBezTo>
                        <a:cubicBezTo>
                          <a:pt x="163" y="61"/>
                          <a:pt x="163" y="61"/>
                          <a:pt x="163" y="61"/>
                        </a:cubicBezTo>
                        <a:cubicBezTo>
                          <a:pt x="163" y="61"/>
                          <a:pt x="163" y="61"/>
                          <a:pt x="163" y="61"/>
                        </a:cubicBezTo>
                        <a:cubicBezTo>
                          <a:pt x="163" y="61"/>
                          <a:pt x="163" y="61"/>
                          <a:pt x="163" y="61"/>
                        </a:cubicBezTo>
                        <a:cubicBezTo>
                          <a:pt x="163" y="61"/>
                          <a:pt x="163" y="61"/>
                          <a:pt x="163" y="61"/>
                        </a:cubicBezTo>
                        <a:cubicBezTo>
                          <a:pt x="163" y="61"/>
                          <a:pt x="163" y="61"/>
                          <a:pt x="163" y="61"/>
                        </a:cubicBezTo>
                        <a:cubicBezTo>
                          <a:pt x="163" y="62"/>
                          <a:pt x="163" y="62"/>
                          <a:pt x="163" y="62"/>
                        </a:cubicBezTo>
                        <a:cubicBezTo>
                          <a:pt x="163" y="62"/>
                          <a:pt x="163" y="62"/>
                          <a:pt x="163" y="62"/>
                        </a:cubicBezTo>
                        <a:cubicBezTo>
                          <a:pt x="163" y="62"/>
                          <a:pt x="163" y="62"/>
                          <a:pt x="163" y="62"/>
                        </a:cubicBezTo>
                        <a:cubicBezTo>
                          <a:pt x="163" y="62"/>
                          <a:pt x="163" y="62"/>
                          <a:pt x="163" y="62"/>
                        </a:cubicBezTo>
                        <a:cubicBezTo>
                          <a:pt x="163" y="62"/>
                          <a:pt x="163" y="62"/>
                          <a:pt x="163" y="62"/>
                        </a:cubicBezTo>
                        <a:cubicBezTo>
                          <a:pt x="163" y="62"/>
                          <a:pt x="163" y="62"/>
                          <a:pt x="163" y="62"/>
                        </a:cubicBezTo>
                        <a:cubicBezTo>
                          <a:pt x="163" y="62"/>
                          <a:pt x="163" y="62"/>
                          <a:pt x="163" y="62"/>
                        </a:cubicBezTo>
                        <a:cubicBezTo>
                          <a:pt x="163" y="62"/>
                          <a:pt x="163" y="62"/>
                          <a:pt x="163" y="62"/>
                        </a:cubicBezTo>
                        <a:cubicBezTo>
                          <a:pt x="163" y="63"/>
                          <a:pt x="163" y="63"/>
                          <a:pt x="163" y="63"/>
                        </a:cubicBezTo>
                        <a:cubicBezTo>
                          <a:pt x="163" y="63"/>
                          <a:pt x="163" y="63"/>
                          <a:pt x="163" y="63"/>
                        </a:cubicBezTo>
                        <a:cubicBezTo>
                          <a:pt x="163" y="63"/>
                          <a:pt x="163" y="63"/>
                          <a:pt x="163" y="63"/>
                        </a:cubicBezTo>
                        <a:cubicBezTo>
                          <a:pt x="163" y="63"/>
                          <a:pt x="163" y="63"/>
                          <a:pt x="163" y="63"/>
                        </a:cubicBezTo>
                        <a:cubicBezTo>
                          <a:pt x="163" y="63"/>
                          <a:pt x="163" y="63"/>
                          <a:pt x="163" y="63"/>
                        </a:cubicBezTo>
                        <a:cubicBezTo>
                          <a:pt x="163" y="63"/>
                          <a:pt x="163" y="63"/>
                          <a:pt x="163" y="63"/>
                        </a:cubicBezTo>
                        <a:cubicBezTo>
                          <a:pt x="163" y="63"/>
                          <a:pt x="163" y="63"/>
                          <a:pt x="163" y="63"/>
                        </a:cubicBezTo>
                        <a:cubicBezTo>
                          <a:pt x="164" y="63"/>
                          <a:pt x="164" y="63"/>
                          <a:pt x="164" y="63"/>
                        </a:cubicBezTo>
                        <a:cubicBezTo>
                          <a:pt x="164" y="64"/>
                          <a:pt x="164" y="64"/>
                          <a:pt x="164" y="64"/>
                        </a:cubicBezTo>
                        <a:cubicBezTo>
                          <a:pt x="164" y="64"/>
                          <a:pt x="164" y="64"/>
                          <a:pt x="164" y="64"/>
                        </a:cubicBezTo>
                        <a:cubicBezTo>
                          <a:pt x="163" y="64"/>
                          <a:pt x="163" y="64"/>
                          <a:pt x="163" y="64"/>
                        </a:cubicBezTo>
                        <a:cubicBezTo>
                          <a:pt x="163" y="64"/>
                          <a:pt x="163" y="64"/>
                          <a:pt x="163" y="64"/>
                        </a:cubicBezTo>
                        <a:cubicBezTo>
                          <a:pt x="163" y="64"/>
                          <a:pt x="163" y="64"/>
                          <a:pt x="163" y="64"/>
                        </a:cubicBezTo>
                        <a:cubicBezTo>
                          <a:pt x="163" y="64"/>
                          <a:pt x="163" y="64"/>
                          <a:pt x="163" y="64"/>
                        </a:cubicBezTo>
                        <a:cubicBezTo>
                          <a:pt x="163" y="65"/>
                          <a:pt x="163" y="65"/>
                          <a:pt x="163" y="65"/>
                        </a:cubicBezTo>
                        <a:cubicBezTo>
                          <a:pt x="163" y="65"/>
                          <a:pt x="163" y="65"/>
                          <a:pt x="163" y="65"/>
                        </a:cubicBezTo>
                        <a:cubicBezTo>
                          <a:pt x="164" y="65"/>
                          <a:pt x="164" y="65"/>
                          <a:pt x="164" y="65"/>
                        </a:cubicBezTo>
                        <a:cubicBezTo>
                          <a:pt x="164" y="66"/>
                          <a:pt x="164" y="66"/>
                          <a:pt x="164" y="66"/>
                        </a:cubicBezTo>
                        <a:cubicBezTo>
                          <a:pt x="164" y="66"/>
                          <a:pt x="164" y="66"/>
                          <a:pt x="164" y="66"/>
                        </a:cubicBezTo>
                        <a:cubicBezTo>
                          <a:pt x="164" y="66"/>
                          <a:pt x="164" y="66"/>
                          <a:pt x="164" y="66"/>
                        </a:cubicBezTo>
                        <a:cubicBezTo>
                          <a:pt x="165" y="66"/>
                          <a:pt x="165" y="66"/>
                          <a:pt x="165" y="66"/>
                        </a:cubicBezTo>
                        <a:cubicBezTo>
                          <a:pt x="165" y="66"/>
                          <a:pt x="165" y="66"/>
                          <a:pt x="165" y="66"/>
                        </a:cubicBezTo>
                        <a:cubicBezTo>
                          <a:pt x="165" y="66"/>
                          <a:pt x="165" y="66"/>
                          <a:pt x="165" y="66"/>
                        </a:cubicBezTo>
                        <a:cubicBezTo>
                          <a:pt x="165" y="66"/>
                          <a:pt x="165" y="66"/>
                          <a:pt x="165" y="66"/>
                        </a:cubicBezTo>
                        <a:cubicBezTo>
                          <a:pt x="165" y="66"/>
                          <a:pt x="165" y="66"/>
                          <a:pt x="165" y="66"/>
                        </a:cubicBezTo>
                        <a:cubicBezTo>
                          <a:pt x="165" y="66"/>
                          <a:pt x="165" y="66"/>
                          <a:pt x="165" y="66"/>
                        </a:cubicBezTo>
                        <a:cubicBezTo>
                          <a:pt x="166" y="66"/>
                          <a:pt x="166" y="66"/>
                          <a:pt x="166" y="66"/>
                        </a:cubicBezTo>
                        <a:cubicBezTo>
                          <a:pt x="166" y="66"/>
                          <a:pt x="166" y="66"/>
                          <a:pt x="166" y="66"/>
                        </a:cubicBezTo>
                        <a:cubicBezTo>
                          <a:pt x="166" y="66"/>
                          <a:pt x="166" y="66"/>
                          <a:pt x="166" y="66"/>
                        </a:cubicBezTo>
                        <a:cubicBezTo>
                          <a:pt x="166" y="66"/>
                          <a:pt x="166" y="66"/>
                          <a:pt x="166" y="66"/>
                        </a:cubicBezTo>
                        <a:cubicBezTo>
                          <a:pt x="166" y="66"/>
                          <a:pt x="166" y="66"/>
                          <a:pt x="166" y="66"/>
                        </a:cubicBezTo>
                        <a:cubicBezTo>
                          <a:pt x="167" y="66"/>
                          <a:pt x="167" y="66"/>
                          <a:pt x="167" y="66"/>
                        </a:cubicBezTo>
                        <a:cubicBezTo>
                          <a:pt x="167" y="66"/>
                          <a:pt x="167" y="66"/>
                          <a:pt x="167" y="66"/>
                        </a:cubicBezTo>
                        <a:cubicBezTo>
                          <a:pt x="167" y="66"/>
                          <a:pt x="167" y="66"/>
                          <a:pt x="167" y="66"/>
                        </a:cubicBezTo>
                        <a:cubicBezTo>
                          <a:pt x="167" y="66"/>
                          <a:pt x="167" y="66"/>
                          <a:pt x="167" y="66"/>
                        </a:cubicBezTo>
                        <a:cubicBezTo>
                          <a:pt x="167" y="66"/>
                          <a:pt x="167" y="66"/>
                          <a:pt x="167" y="66"/>
                        </a:cubicBezTo>
                        <a:cubicBezTo>
                          <a:pt x="167" y="66"/>
                          <a:pt x="167" y="66"/>
                          <a:pt x="167" y="66"/>
                        </a:cubicBezTo>
                        <a:cubicBezTo>
                          <a:pt x="168" y="66"/>
                          <a:pt x="168" y="66"/>
                          <a:pt x="168" y="66"/>
                        </a:cubicBezTo>
                        <a:cubicBezTo>
                          <a:pt x="168" y="66"/>
                          <a:pt x="168" y="66"/>
                          <a:pt x="168" y="66"/>
                        </a:cubicBezTo>
                        <a:cubicBezTo>
                          <a:pt x="168" y="66"/>
                          <a:pt x="168" y="66"/>
                          <a:pt x="168" y="66"/>
                        </a:cubicBezTo>
                        <a:cubicBezTo>
                          <a:pt x="168" y="66"/>
                          <a:pt x="168" y="66"/>
                          <a:pt x="168" y="66"/>
                        </a:cubicBezTo>
                        <a:cubicBezTo>
                          <a:pt x="168" y="66"/>
                          <a:pt x="168" y="66"/>
                          <a:pt x="168" y="66"/>
                        </a:cubicBezTo>
                        <a:cubicBezTo>
                          <a:pt x="169" y="66"/>
                          <a:pt x="169" y="66"/>
                          <a:pt x="169" y="66"/>
                        </a:cubicBezTo>
                        <a:cubicBezTo>
                          <a:pt x="169" y="66"/>
                          <a:pt x="169" y="66"/>
                          <a:pt x="169" y="66"/>
                        </a:cubicBezTo>
                        <a:cubicBezTo>
                          <a:pt x="169" y="66"/>
                          <a:pt x="169" y="66"/>
                          <a:pt x="169" y="66"/>
                        </a:cubicBezTo>
                        <a:cubicBezTo>
                          <a:pt x="169" y="66"/>
                          <a:pt x="169" y="66"/>
                          <a:pt x="169" y="66"/>
                        </a:cubicBezTo>
                        <a:cubicBezTo>
                          <a:pt x="169" y="67"/>
                          <a:pt x="169" y="67"/>
                          <a:pt x="169" y="67"/>
                        </a:cubicBezTo>
                        <a:cubicBezTo>
                          <a:pt x="169" y="67"/>
                          <a:pt x="169" y="67"/>
                          <a:pt x="169" y="67"/>
                        </a:cubicBezTo>
                        <a:cubicBezTo>
                          <a:pt x="169" y="67"/>
                          <a:pt x="169" y="67"/>
                          <a:pt x="169" y="67"/>
                        </a:cubicBezTo>
                        <a:cubicBezTo>
                          <a:pt x="169" y="67"/>
                          <a:pt x="169" y="67"/>
                          <a:pt x="169" y="67"/>
                        </a:cubicBezTo>
                        <a:cubicBezTo>
                          <a:pt x="169" y="67"/>
                          <a:pt x="169" y="67"/>
                          <a:pt x="169" y="67"/>
                        </a:cubicBezTo>
                        <a:cubicBezTo>
                          <a:pt x="169" y="67"/>
                          <a:pt x="169" y="67"/>
                          <a:pt x="169" y="67"/>
                        </a:cubicBezTo>
                        <a:cubicBezTo>
                          <a:pt x="169" y="67"/>
                          <a:pt x="169" y="67"/>
                          <a:pt x="169" y="67"/>
                        </a:cubicBezTo>
                        <a:cubicBezTo>
                          <a:pt x="169" y="67"/>
                          <a:pt x="169" y="67"/>
                          <a:pt x="169" y="67"/>
                        </a:cubicBezTo>
                        <a:cubicBezTo>
                          <a:pt x="169" y="67"/>
                          <a:pt x="169" y="67"/>
                          <a:pt x="169" y="67"/>
                        </a:cubicBezTo>
                        <a:cubicBezTo>
                          <a:pt x="170" y="67"/>
                          <a:pt x="170" y="67"/>
                          <a:pt x="170" y="67"/>
                        </a:cubicBezTo>
                        <a:cubicBezTo>
                          <a:pt x="170" y="67"/>
                          <a:pt x="170" y="67"/>
                          <a:pt x="170" y="67"/>
                        </a:cubicBezTo>
                        <a:cubicBezTo>
                          <a:pt x="170" y="67"/>
                          <a:pt x="170" y="67"/>
                          <a:pt x="170" y="67"/>
                        </a:cubicBezTo>
                        <a:cubicBezTo>
                          <a:pt x="170" y="67"/>
                          <a:pt x="170" y="67"/>
                          <a:pt x="170" y="67"/>
                        </a:cubicBezTo>
                        <a:cubicBezTo>
                          <a:pt x="170" y="67"/>
                          <a:pt x="170" y="67"/>
                          <a:pt x="170" y="67"/>
                        </a:cubicBezTo>
                        <a:cubicBezTo>
                          <a:pt x="170" y="67"/>
                          <a:pt x="170" y="67"/>
                          <a:pt x="170" y="67"/>
                        </a:cubicBezTo>
                        <a:cubicBezTo>
                          <a:pt x="170" y="67"/>
                          <a:pt x="170" y="67"/>
                          <a:pt x="170" y="67"/>
                        </a:cubicBezTo>
                        <a:cubicBezTo>
                          <a:pt x="170" y="67"/>
                          <a:pt x="170" y="67"/>
                          <a:pt x="170" y="67"/>
                        </a:cubicBezTo>
                        <a:cubicBezTo>
                          <a:pt x="170" y="67"/>
                          <a:pt x="170" y="67"/>
                          <a:pt x="170" y="67"/>
                        </a:cubicBezTo>
                        <a:cubicBezTo>
                          <a:pt x="171" y="67"/>
                          <a:pt x="171" y="67"/>
                          <a:pt x="171" y="67"/>
                        </a:cubicBezTo>
                        <a:cubicBezTo>
                          <a:pt x="171" y="67"/>
                          <a:pt x="171" y="67"/>
                          <a:pt x="171" y="67"/>
                        </a:cubicBezTo>
                        <a:cubicBezTo>
                          <a:pt x="171" y="67"/>
                          <a:pt x="171" y="67"/>
                          <a:pt x="171" y="67"/>
                        </a:cubicBezTo>
                        <a:cubicBezTo>
                          <a:pt x="171" y="67"/>
                          <a:pt x="171" y="67"/>
                          <a:pt x="171" y="67"/>
                        </a:cubicBezTo>
                        <a:cubicBezTo>
                          <a:pt x="171" y="67"/>
                          <a:pt x="171" y="67"/>
                          <a:pt x="171" y="67"/>
                        </a:cubicBezTo>
                        <a:cubicBezTo>
                          <a:pt x="172" y="67"/>
                          <a:pt x="172" y="67"/>
                          <a:pt x="172" y="67"/>
                        </a:cubicBezTo>
                        <a:cubicBezTo>
                          <a:pt x="172" y="67"/>
                          <a:pt x="172" y="67"/>
                          <a:pt x="172" y="67"/>
                        </a:cubicBezTo>
                        <a:cubicBezTo>
                          <a:pt x="172" y="67"/>
                          <a:pt x="172" y="67"/>
                          <a:pt x="172" y="67"/>
                        </a:cubicBezTo>
                        <a:cubicBezTo>
                          <a:pt x="172" y="67"/>
                          <a:pt x="172" y="67"/>
                          <a:pt x="172" y="67"/>
                        </a:cubicBezTo>
                        <a:cubicBezTo>
                          <a:pt x="172" y="68"/>
                          <a:pt x="172" y="68"/>
                          <a:pt x="172" y="68"/>
                        </a:cubicBezTo>
                        <a:cubicBezTo>
                          <a:pt x="172" y="68"/>
                          <a:pt x="172" y="68"/>
                          <a:pt x="172" y="68"/>
                        </a:cubicBezTo>
                        <a:cubicBezTo>
                          <a:pt x="173" y="68"/>
                          <a:pt x="173" y="68"/>
                          <a:pt x="173" y="68"/>
                        </a:cubicBezTo>
                        <a:cubicBezTo>
                          <a:pt x="173" y="67"/>
                          <a:pt x="173" y="67"/>
                          <a:pt x="173" y="67"/>
                        </a:cubicBezTo>
                        <a:cubicBezTo>
                          <a:pt x="173" y="67"/>
                          <a:pt x="173" y="67"/>
                          <a:pt x="173" y="67"/>
                        </a:cubicBezTo>
                        <a:cubicBezTo>
                          <a:pt x="173" y="67"/>
                          <a:pt x="173" y="67"/>
                          <a:pt x="173" y="67"/>
                        </a:cubicBezTo>
                        <a:cubicBezTo>
                          <a:pt x="173" y="67"/>
                          <a:pt x="173" y="67"/>
                          <a:pt x="173" y="67"/>
                        </a:cubicBezTo>
                        <a:cubicBezTo>
                          <a:pt x="174" y="67"/>
                          <a:pt x="174" y="67"/>
                          <a:pt x="174" y="67"/>
                        </a:cubicBezTo>
                        <a:cubicBezTo>
                          <a:pt x="174" y="67"/>
                          <a:pt x="174" y="67"/>
                          <a:pt x="174" y="67"/>
                        </a:cubicBezTo>
                        <a:cubicBezTo>
                          <a:pt x="174" y="67"/>
                          <a:pt x="174" y="67"/>
                          <a:pt x="174" y="67"/>
                        </a:cubicBezTo>
                        <a:cubicBezTo>
                          <a:pt x="174" y="67"/>
                          <a:pt x="174" y="67"/>
                          <a:pt x="174" y="67"/>
                        </a:cubicBezTo>
                        <a:cubicBezTo>
                          <a:pt x="174" y="67"/>
                          <a:pt x="174" y="67"/>
                          <a:pt x="174" y="67"/>
                        </a:cubicBezTo>
                        <a:cubicBezTo>
                          <a:pt x="174" y="67"/>
                          <a:pt x="174" y="67"/>
                          <a:pt x="174" y="67"/>
                        </a:cubicBezTo>
                        <a:cubicBezTo>
                          <a:pt x="174" y="67"/>
                          <a:pt x="174" y="67"/>
                          <a:pt x="174" y="67"/>
                        </a:cubicBezTo>
                        <a:cubicBezTo>
                          <a:pt x="174" y="67"/>
                          <a:pt x="174" y="67"/>
                          <a:pt x="174" y="67"/>
                        </a:cubicBezTo>
                        <a:cubicBezTo>
                          <a:pt x="174" y="67"/>
                          <a:pt x="174" y="67"/>
                          <a:pt x="174" y="67"/>
                        </a:cubicBezTo>
                        <a:cubicBezTo>
                          <a:pt x="174" y="66"/>
                          <a:pt x="174" y="66"/>
                          <a:pt x="174" y="66"/>
                        </a:cubicBezTo>
                        <a:cubicBezTo>
                          <a:pt x="175" y="66"/>
                          <a:pt x="175" y="66"/>
                          <a:pt x="175" y="66"/>
                        </a:cubicBezTo>
                        <a:cubicBezTo>
                          <a:pt x="175" y="66"/>
                          <a:pt x="175" y="66"/>
                          <a:pt x="175" y="66"/>
                        </a:cubicBezTo>
                        <a:cubicBezTo>
                          <a:pt x="175" y="66"/>
                          <a:pt x="175" y="66"/>
                          <a:pt x="175" y="66"/>
                        </a:cubicBezTo>
                        <a:cubicBezTo>
                          <a:pt x="175" y="66"/>
                          <a:pt x="175" y="66"/>
                          <a:pt x="175" y="66"/>
                        </a:cubicBezTo>
                        <a:cubicBezTo>
                          <a:pt x="175" y="66"/>
                          <a:pt x="175" y="66"/>
                          <a:pt x="175" y="66"/>
                        </a:cubicBezTo>
                        <a:cubicBezTo>
                          <a:pt x="175" y="66"/>
                          <a:pt x="175" y="66"/>
                          <a:pt x="175" y="66"/>
                        </a:cubicBezTo>
                        <a:cubicBezTo>
                          <a:pt x="175" y="66"/>
                          <a:pt x="175" y="66"/>
                          <a:pt x="175" y="66"/>
                        </a:cubicBezTo>
                        <a:cubicBezTo>
                          <a:pt x="176" y="66"/>
                          <a:pt x="176" y="66"/>
                          <a:pt x="176" y="66"/>
                        </a:cubicBezTo>
                        <a:cubicBezTo>
                          <a:pt x="176" y="66"/>
                          <a:pt x="176" y="66"/>
                          <a:pt x="176" y="66"/>
                        </a:cubicBezTo>
                        <a:cubicBezTo>
                          <a:pt x="176" y="65"/>
                          <a:pt x="176" y="65"/>
                          <a:pt x="176" y="65"/>
                        </a:cubicBezTo>
                        <a:cubicBezTo>
                          <a:pt x="176" y="65"/>
                          <a:pt x="176" y="65"/>
                          <a:pt x="176" y="65"/>
                        </a:cubicBezTo>
                        <a:cubicBezTo>
                          <a:pt x="176" y="65"/>
                          <a:pt x="176" y="65"/>
                          <a:pt x="176" y="65"/>
                        </a:cubicBezTo>
                        <a:cubicBezTo>
                          <a:pt x="176" y="65"/>
                          <a:pt x="176" y="65"/>
                          <a:pt x="176" y="65"/>
                        </a:cubicBezTo>
                        <a:cubicBezTo>
                          <a:pt x="176" y="65"/>
                          <a:pt x="176" y="65"/>
                          <a:pt x="176" y="65"/>
                        </a:cubicBezTo>
                        <a:cubicBezTo>
                          <a:pt x="176" y="65"/>
                          <a:pt x="176" y="65"/>
                          <a:pt x="176" y="65"/>
                        </a:cubicBezTo>
                        <a:cubicBezTo>
                          <a:pt x="177" y="65"/>
                          <a:pt x="177" y="65"/>
                          <a:pt x="177" y="65"/>
                        </a:cubicBezTo>
                        <a:cubicBezTo>
                          <a:pt x="177" y="65"/>
                          <a:pt x="177" y="65"/>
                          <a:pt x="177" y="65"/>
                        </a:cubicBezTo>
                        <a:cubicBezTo>
                          <a:pt x="177" y="65"/>
                          <a:pt x="177" y="65"/>
                          <a:pt x="177" y="65"/>
                        </a:cubicBezTo>
                        <a:cubicBezTo>
                          <a:pt x="177" y="65"/>
                          <a:pt x="177" y="65"/>
                          <a:pt x="177" y="65"/>
                        </a:cubicBezTo>
                        <a:cubicBezTo>
                          <a:pt x="177" y="65"/>
                          <a:pt x="177" y="65"/>
                          <a:pt x="177" y="65"/>
                        </a:cubicBezTo>
                        <a:cubicBezTo>
                          <a:pt x="177" y="65"/>
                          <a:pt x="177" y="65"/>
                          <a:pt x="177" y="65"/>
                        </a:cubicBezTo>
                        <a:cubicBezTo>
                          <a:pt x="177" y="65"/>
                          <a:pt x="177" y="65"/>
                          <a:pt x="177" y="65"/>
                        </a:cubicBezTo>
                        <a:cubicBezTo>
                          <a:pt x="177" y="65"/>
                          <a:pt x="177" y="65"/>
                          <a:pt x="177" y="65"/>
                        </a:cubicBezTo>
                        <a:cubicBezTo>
                          <a:pt x="177" y="65"/>
                          <a:pt x="177" y="65"/>
                          <a:pt x="177" y="65"/>
                        </a:cubicBezTo>
                        <a:cubicBezTo>
                          <a:pt x="178" y="65"/>
                          <a:pt x="178" y="65"/>
                          <a:pt x="178" y="65"/>
                        </a:cubicBezTo>
                        <a:cubicBezTo>
                          <a:pt x="178" y="65"/>
                          <a:pt x="178" y="65"/>
                          <a:pt x="178" y="65"/>
                        </a:cubicBezTo>
                        <a:cubicBezTo>
                          <a:pt x="178" y="64"/>
                          <a:pt x="178" y="64"/>
                          <a:pt x="178" y="64"/>
                        </a:cubicBezTo>
                        <a:cubicBezTo>
                          <a:pt x="178" y="64"/>
                          <a:pt x="178" y="64"/>
                          <a:pt x="178" y="64"/>
                        </a:cubicBezTo>
                        <a:cubicBezTo>
                          <a:pt x="178" y="64"/>
                          <a:pt x="178" y="64"/>
                          <a:pt x="178" y="64"/>
                        </a:cubicBezTo>
                        <a:cubicBezTo>
                          <a:pt x="178" y="64"/>
                          <a:pt x="178" y="64"/>
                          <a:pt x="178" y="64"/>
                        </a:cubicBezTo>
                        <a:cubicBezTo>
                          <a:pt x="178" y="63"/>
                          <a:pt x="178" y="63"/>
                          <a:pt x="178" y="63"/>
                        </a:cubicBezTo>
                        <a:cubicBezTo>
                          <a:pt x="178" y="63"/>
                          <a:pt x="178" y="63"/>
                          <a:pt x="178" y="63"/>
                        </a:cubicBezTo>
                        <a:cubicBezTo>
                          <a:pt x="179" y="63"/>
                          <a:pt x="179" y="63"/>
                          <a:pt x="179" y="63"/>
                        </a:cubicBezTo>
                        <a:cubicBezTo>
                          <a:pt x="179" y="63"/>
                          <a:pt x="179" y="63"/>
                          <a:pt x="179" y="63"/>
                        </a:cubicBezTo>
                        <a:cubicBezTo>
                          <a:pt x="179" y="63"/>
                          <a:pt x="179" y="63"/>
                          <a:pt x="179" y="63"/>
                        </a:cubicBezTo>
                        <a:cubicBezTo>
                          <a:pt x="179" y="63"/>
                          <a:pt x="179" y="63"/>
                          <a:pt x="179" y="63"/>
                        </a:cubicBezTo>
                        <a:cubicBezTo>
                          <a:pt x="179" y="62"/>
                          <a:pt x="179" y="62"/>
                          <a:pt x="179" y="62"/>
                        </a:cubicBezTo>
                        <a:cubicBezTo>
                          <a:pt x="179" y="62"/>
                          <a:pt x="179" y="62"/>
                          <a:pt x="179" y="62"/>
                        </a:cubicBezTo>
                        <a:cubicBezTo>
                          <a:pt x="179" y="62"/>
                          <a:pt x="179" y="62"/>
                          <a:pt x="179" y="62"/>
                        </a:cubicBezTo>
                        <a:cubicBezTo>
                          <a:pt x="179" y="62"/>
                          <a:pt x="179" y="62"/>
                          <a:pt x="179" y="62"/>
                        </a:cubicBezTo>
                        <a:cubicBezTo>
                          <a:pt x="180" y="62"/>
                          <a:pt x="180" y="62"/>
                          <a:pt x="180" y="62"/>
                        </a:cubicBezTo>
                        <a:cubicBezTo>
                          <a:pt x="180" y="62"/>
                          <a:pt x="180" y="62"/>
                          <a:pt x="180" y="62"/>
                        </a:cubicBezTo>
                        <a:cubicBezTo>
                          <a:pt x="180" y="62"/>
                          <a:pt x="180" y="62"/>
                          <a:pt x="180" y="62"/>
                        </a:cubicBezTo>
                        <a:cubicBezTo>
                          <a:pt x="180" y="62"/>
                          <a:pt x="180" y="62"/>
                          <a:pt x="180" y="62"/>
                        </a:cubicBezTo>
                        <a:cubicBezTo>
                          <a:pt x="180" y="62"/>
                          <a:pt x="180" y="62"/>
                          <a:pt x="180" y="62"/>
                        </a:cubicBezTo>
                        <a:cubicBezTo>
                          <a:pt x="180" y="61"/>
                          <a:pt x="180" y="61"/>
                          <a:pt x="180" y="61"/>
                        </a:cubicBezTo>
                        <a:cubicBezTo>
                          <a:pt x="181" y="61"/>
                          <a:pt x="181" y="61"/>
                          <a:pt x="181" y="61"/>
                        </a:cubicBezTo>
                        <a:cubicBezTo>
                          <a:pt x="181" y="61"/>
                          <a:pt x="181" y="61"/>
                          <a:pt x="181" y="61"/>
                        </a:cubicBezTo>
                        <a:cubicBezTo>
                          <a:pt x="181" y="61"/>
                          <a:pt x="181" y="61"/>
                          <a:pt x="181" y="61"/>
                        </a:cubicBezTo>
                        <a:cubicBezTo>
                          <a:pt x="181" y="61"/>
                          <a:pt x="181" y="61"/>
                          <a:pt x="181" y="61"/>
                        </a:cubicBezTo>
                        <a:cubicBezTo>
                          <a:pt x="182" y="61"/>
                          <a:pt x="182" y="61"/>
                          <a:pt x="182" y="61"/>
                        </a:cubicBezTo>
                        <a:cubicBezTo>
                          <a:pt x="182" y="61"/>
                          <a:pt x="182" y="61"/>
                          <a:pt x="182" y="61"/>
                        </a:cubicBezTo>
                        <a:cubicBezTo>
                          <a:pt x="182" y="61"/>
                          <a:pt x="182" y="61"/>
                          <a:pt x="182" y="61"/>
                        </a:cubicBezTo>
                        <a:cubicBezTo>
                          <a:pt x="182" y="61"/>
                          <a:pt x="182" y="61"/>
                          <a:pt x="182" y="61"/>
                        </a:cubicBezTo>
                        <a:cubicBezTo>
                          <a:pt x="182" y="61"/>
                          <a:pt x="182" y="61"/>
                          <a:pt x="182" y="61"/>
                        </a:cubicBezTo>
                        <a:cubicBezTo>
                          <a:pt x="182" y="60"/>
                          <a:pt x="182" y="60"/>
                          <a:pt x="182" y="60"/>
                        </a:cubicBezTo>
                        <a:cubicBezTo>
                          <a:pt x="183" y="60"/>
                          <a:pt x="183" y="60"/>
                          <a:pt x="183" y="60"/>
                        </a:cubicBezTo>
                        <a:cubicBezTo>
                          <a:pt x="183" y="60"/>
                          <a:pt x="183" y="60"/>
                          <a:pt x="183" y="60"/>
                        </a:cubicBezTo>
                        <a:cubicBezTo>
                          <a:pt x="183" y="60"/>
                          <a:pt x="183" y="60"/>
                          <a:pt x="183" y="60"/>
                        </a:cubicBezTo>
                        <a:cubicBezTo>
                          <a:pt x="183" y="60"/>
                          <a:pt x="183" y="60"/>
                          <a:pt x="183" y="60"/>
                        </a:cubicBezTo>
                        <a:cubicBezTo>
                          <a:pt x="183" y="59"/>
                          <a:pt x="183" y="59"/>
                          <a:pt x="183" y="59"/>
                        </a:cubicBezTo>
                        <a:cubicBezTo>
                          <a:pt x="183" y="59"/>
                          <a:pt x="183" y="59"/>
                          <a:pt x="183" y="59"/>
                        </a:cubicBezTo>
                        <a:cubicBezTo>
                          <a:pt x="183" y="59"/>
                          <a:pt x="183" y="59"/>
                          <a:pt x="183" y="59"/>
                        </a:cubicBezTo>
                        <a:cubicBezTo>
                          <a:pt x="183" y="59"/>
                          <a:pt x="183" y="59"/>
                          <a:pt x="183" y="59"/>
                        </a:cubicBezTo>
                        <a:cubicBezTo>
                          <a:pt x="183" y="59"/>
                          <a:pt x="183" y="59"/>
                          <a:pt x="183" y="59"/>
                        </a:cubicBezTo>
                        <a:cubicBezTo>
                          <a:pt x="183" y="58"/>
                          <a:pt x="183" y="58"/>
                          <a:pt x="183" y="58"/>
                        </a:cubicBezTo>
                        <a:cubicBezTo>
                          <a:pt x="183" y="58"/>
                          <a:pt x="183" y="58"/>
                          <a:pt x="183" y="58"/>
                        </a:cubicBezTo>
                        <a:cubicBezTo>
                          <a:pt x="183" y="58"/>
                          <a:pt x="183" y="58"/>
                          <a:pt x="183" y="58"/>
                        </a:cubicBezTo>
                        <a:cubicBezTo>
                          <a:pt x="183" y="58"/>
                          <a:pt x="183" y="58"/>
                          <a:pt x="183" y="58"/>
                        </a:cubicBezTo>
                        <a:cubicBezTo>
                          <a:pt x="184" y="58"/>
                          <a:pt x="184" y="58"/>
                          <a:pt x="184" y="58"/>
                        </a:cubicBezTo>
                        <a:cubicBezTo>
                          <a:pt x="184" y="58"/>
                          <a:pt x="184" y="58"/>
                          <a:pt x="184" y="58"/>
                        </a:cubicBezTo>
                        <a:cubicBezTo>
                          <a:pt x="184" y="58"/>
                          <a:pt x="184" y="58"/>
                          <a:pt x="184" y="58"/>
                        </a:cubicBezTo>
                        <a:cubicBezTo>
                          <a:pt x="184" y="58"/>
                          <a:pt x="184" y="58"/>
                          <a:pt x="184" y="58"/>
                        </a:cubicBezTo>
                        <a:cubicBezTo>
                          <a:pt x="184" y="58"/>
                          <a:pt x="184" y="58"/>
                          <a:pt x="184" y="58"/>
                        </a:cubicBezTo>
                        <a:cubicBezTo>
                          <a:pt x="184" y="58"/>
                          <a:pt x="184" y="58"/>
                          <a:pt x="184" y="58"/>
                        </a:cubicBezTo>
                        <a:cubicBezTo>
                          <a:pt x="184" y="58"/>
                          <a:pt x="184" y="58"/>
                          <a:pt x="184" y="58"/>
                        </a:cubicBezTo>
                        <a:cubicBezTo>
                          <a:pt x="184" y="58"/>
                          <a:pt x="185" y="58"/>
                          <a:pt x="185" y="58"/>
                        </a:cubicBezTo>
                        <a:cubicBezTo>
                          <a:pt x="185" y="58"/>
                          <a:pt x="185" y="58"/>
                          <a:pt x="185" y="58"/>
                        </a:cubicBezTo>
                        <a:cubicBezTo>
                          <a:pt x="185" y="58"/>
                          <a:pt x="185" y="58"/>
                          <a:pt x="185" y="58"/>
                        </a:cubicBezTo>
                        <a:cubicBezTo>
                          <a:pt x="185" y="58"/>
                          <a:pt x="185" y="58"/>
                          <a:pt x="185" y="58"/>
                        </a:cubicBezTo>
                        <a:cubicBezTo>
                          <a:pt x="185" y="59"/>
                          <a:pt x="185" y="59"/>
                          <a:pt x="185" y="59"/>
                        </a:cubicBezTo>
                        <a:cubicBezTo>
                          <a:pt x="185" y="59"/>
                          <a:pt x="185" y="59"/>
                          <a:pt x="185" y="59"/>
                        </a:cubicBezTo>
                        <a:cubicBezTo>
                          <a:pt x="185" y="59"/>
                          <a:pt x="185" y="59"/>
                          <a:pt x="185" y="59"/>
                        </a:cubicBezTo>
                        <a:cubicBezTo>
                          <a:pt x="185" y="60"/>
                          <a:pt x="185" y="60"/>
                          <a:pt x="185" y="60"/>
                        </a:cubicBezTo>
                        <a:cubicBezTo>
                          <a:pt x="185" y="60"/>
                          <a:pt x="185" y="60"/>
                          <a:pt x="185" y="60"/>
                        </a:cubicBezTo>
                        <a:cubicBezTo>
                          <a:pt x="185" y="60"/>
                          <a:pt x="185" y="60"/>
                          <a:pt x="185" y="60"/>
                        </a:cubicBezTo>
                        <a:cubicBezTo>
                          <a:pt x="185" y="60"/>
                          <a:pt x="185" y="60"/>
                          <a:pt x="185" y="60"/>
                        </a:cubicBezTo>
                        <a:cubicBezTo>
                          <a:pt x="185" y="60"/>
                          <a:pt x="185" y="60"/>
                          <a:pt x="185" y="60"/>
                        </a:cubicBezTo>
                        <a:cubicBezTo>
                          <a:pt x="185" y="61"/>
                          <a:pt x="185" y="61"/>
                          <a:pt x="185" y="61"/>
                        </a:cubicBezTo>
                        <a:cubicBezTo>
                          <a:pt x="185" y="61"/>
                          <a:pt x="185" y="61"/>
                          <a:pt x="185" y="61"/>
                        </a:cubicBezTo>
                        <a:cubicBezTo>
                          <a:pt x="185" y="61"/>
                          <a:pt x="185" y="61"/>
                          <a:pt x="185" y="61"/>
                        </a:cubicBezTo>
                        <a:cubicBezTo>
                          <a:pt x="185" y="62"/>
                          <a:pt x="185" y="62"/>
                          <a:pt x="185" y="62"/>
                        </a:cubicBezTo>
                        <a:cubicBezTo>
                          <a:pt x="185" y="62"/>
                          <a:pt x="185" y="62"/>
                          <a:pt x="185" y="62"/>
                        </a:cubicBezTo>
                        <a:cubicBezTo>
                          <a:pt x="185" y="62"/>
                          <a:pt x="185" y="62"/>
                          <a:pt x="185" y="62"/>
                        </a:cubicBezTo>
                        <a:cubicBezTo>
                          <a:pt x="185" y="62"/>
                          <a:pt x="185" y="62"/>
                          <a:pt x="185" y="62"/>
                        </a:cubicBezTo>
                        <a:cubicBezTo>
                          <a:pt x="185" y="62"/>
                          <a:pt x="185" y="62"/>
                          <a:pt x="185" y="62"/>
                        </a:cubicBezTo>
                        <a:cubicBezTo>
                          <a:pt x="185" y="63"/>
                          <a:pt x="185" y="63"/>
                          <a:pt x="185" y="63"/>
                        </a:cubicBezTo>
                        <a:cubicBezTo>
                          <a:pt x="185" y="63"/>
                          <a:pt x="185" y="63"/>
                          <a:pt x="185" y="63"/>
                        </a:cubicBezTo>
                        <a:cubicBezTo>
                          <a:pt x="185" y="63"/>
                          <a:pt x="185" y="63"/>
                          <a:pt x="185" y="63"/>
                        </a:cubicBezTo>
                        <a:cubicBezTo>
                          <a:pt x="184" y="63"/>
                          <a:pt x="184" y="63"/>
                          <a:pt x="184" y="63"/>
                        </a:cubicBezTo>
                        <a:cubicBezTo>
                          <a:pt x="184" y="63"/>
                          <a:pt x="184" y="63"/>
                          <a:pt x="184" y="63"/>
                        </a:cubicBezTo>
                        <a:cubicBezTo>
                          <a:pt x="184" y="63"/>
                          <a:pt x="184" y="63"/>
                          <a:pt x="184" y="63"/>
                        </a:cubicBezTo>
                        <a:cubicBezTo>
                          <a:pt x="184" y="63"/>
                          <a:pt x="184" y="63"/>
                          <a:pt x="184" y="63"/>
                        </a:cubicBezTo>
                        <a:cubicBezTo>
                          <a:pt x="184" y="63"/>
                          <a:pt x="184" y="63"/>
                          <a:pt x="184" y="63"/>
                        </a:cubicBezTo>
                        <a:cubicBezTo>
                          <a:pt x="184" y="63"/>
                          <a:pt x="184" y="63"/>
                          <a:pt x="184" y="63"/>
                        </a:cubicBezTo>
                        <a:cubicBezTo>
                          <a:pt x="184" y="63"/>
                          <a:pt x="184" y="63"/>
                          <a:pt x="184" y="63"/>
                        </a:cubicBezTo>
                        <a:cubicBezTo>
                          <a:pt x="184" y="63"/>
                          <a:pt x="184" y="63"/>
                          <a:pt x="184" y="63"/>
                        </a:cubicBezTo>
                        <a:cubicBezTo>
                          <a:pt x="184" y="64"/>
                          <a:pt x="184" y="64"/>
                          <a:pt x="184" y="64"/>
                        </a:cubicBezTo>
                        <a:cubicBezTo>
                          <a:pt x="184" y="64"/>
                          <a:pt x="184" y="64"/>
                          <a:pt x="184" y="64"/>
                        </a:cubicBezTo>
                        <a:cubicBezTo>
                          <a:pt x="184" y="64"/>
                          <a:pt x="184" y="64"/>
                          <a:pt x="184" y="64"/>
                        </a:cubicBezTo>
                        <a:cubicBezTo>
                          <a:pt x="184" y="64"/>
                          <a:pt x="184" y="64"/>
                          <a:pt x="184" y="64"/>
                        </a:cubicBezTo>
                        <a:cubicBezTo>
                          <a:pt x="184" y="64"/>
                          <a:pt x="184" y="64"/>
                          <a:pt x="184" y="64"/>
                        </a:cubicBezTo>
                        <a:cubicBezTo>
                          <a:pt x="184" y="64"/>
                          <a:pt x="184" y="64"/>
                          <a:pt x="184" y="64"/>
                        </a:cubicBezTo>
                        <a:cubicBezTo>
                          <a:pt x="184" y="64"/>
                          <a:pt x="184" y="64"/>
                          <a:pt x="184" y="64"/>
                        </a:cubicBezTo>
                        <a:cubicBezTo>
                          <a:pt x="184" y="64"/>
                          <a:pt x="184" y="64"/>
                          <a:pt x="184" y="64"/>
                        </a:cubicBezTo>
                        <a:cubicBezTo>
                          <a:pt x="183" y="64"/>
                          <a:pt x="183" y="64"/>
                          <a:pt x="183" y="64"/>
                        </a:cubicBezTo>
                        <a:cubicBezTo>
                          <a:pt x="183" y="64"/>
                          <a:pt x="183" y="64"/>
                          <a:pt x="183" y="64"/>
                        </a:cubicBezTo>
                        <a:cubicBezTo>
                          <a:pt x="183" y="64"/>
                          <a:pt x="183" y="64"/>
                          <a:pt x="183" y="64"/>
                        </a:cubicBezTo>
                        <a:cubicBezTo>
                          <a:pt x="183" y="64"/>
                          <a:pt x="183" y="64"/>
                          <a:pt x="183" y="64"/>
                        </a:cubicBezTo>
                        <a:cubicBezTo>
                          <a:pt x="183" y="64"/>
                          <a:pt x="183" y="64"/>
                          <a:pt x="183" y="64"/>
                        </a:cubicBezTo>
                        <a:cubicBezTo>
                          <a:pt x="183" y="64"/>
                          <a:pt x="183" y="64"/>
                          <a:pt x="183" y="64"/>
                        </a:cubicBezTo>
                        <a:cubicBezTo>
                          <a:pt x="183" y="64"/>
                          <a:pt x="183" y="64"/>
                          <a:pt x="183" y="64"/>
                        </a:cubicBezTo>
                        <a:cubicBezTo>
                          <a:pt x="183" y="64"/>
                          <a:pt x="183" y="64"/>
                          <a:pt x="183" y="64"/>
                        </a:cubicBezTo>
                        <a:cubicBezTo>
                          <a:pt x="183" y="64"/>
                          <a:pt x="183" y="64"/>
                          <a:pt x="183" y="64"/>
                        </a:cubicBezTo>
                        <a:cubicBezTo>
                          <a:pt x="183" y="65"/>
                          <a:pt x="183" y="65"/>
                          <a:pt x="183" y="65"/>
                        </a:cubicBezTo>
                        <a:cubicBezTo>
                          <a:pt x="183" y="65"/>
                          <a:pt x="183" y="65"/>
                          <a:pt x="183" y="65"/>
                        </a:cubicBezTo>
                        <a:cubicBezTo>
                          <a:pt x="183" y="65"/>
                          <a:pt x="183" y="65"/>
                          <a:pt x="183" y="65"/>
                        </a:cubicBezTo>
                        <a:cubicBezTo>
                          <a:pt x="183" y="65"/>
                          <a:pt x="183" y="65"/>
                          <a:pt x="183" y="65"/>
                        </a:cubicBezTo>
                        <a:cubicBezTo>
                          <a:pt x="183" y="65"/>
                          <a:pt x="183" y="65"/>
                          <a:pt x="183" y="65"/>
                        </a:cubicBezTo>
                        <a:cubicBezTo>
                          <a:pt x="183" y="65"/>
                          <a:pt x="183" y="65"/>
                          <a:pt x="183" y="65"/>
                        </a:cubicBezTo>
                        <a:cubicBezTo>
                          <a:pt x="183" y="65"/>
                          <a:pt x="183" y="65"/>
                          <a:pt x="183" y="65"/>
                        </a:cubicBezTo>
                        <a:cubicBezTo>
                          <a:pt x="183" y="65"/>
                          <a:pt x="183" y="65"/>
                          <a:pt x="183" y="65"/>
                        </a:cubicBezTo>
                        <a:cubicBezTo>
                          <a:pt x="183" y="66"/>
                          <a:pt x="183" y="66"/>
                          <a:pt x="183" y="66"/>
                        </a:cubicBezTo>
                        <a:cubicBezTo>
                          <a:pt x="183" y="66"/>
                          <a:pt x="183" y="66"/>
                          <a:pt x="183" y="66"/>
                        </a:cubicBezTo>
                        <a:cubicBezTo>
                          <a:pt x="184" y="66"/>
                          <a:pt x="184" y="66"/>
                          <a:pt x="184" y="66"/>
                        </a:cubicBezTo>
                        <a:cubicBezTo>
                          <a:pt x="184" y="66"/>
                          <a:pt x="184" y="66"/>
                          <a:pt x="184" y="66"/>
                        </a:cubicBezTo>
                        <a:cubicBezTo>
                          <a:pt x="184" y="66"/>
                          <a:pt x="184" y="66"/>
                          <a:pt x="184" y="66"/>
                        </a:cubicBezTo>
                        <a:cubicBezTo>
                          <a:pt x="184" y="67"/>
                          <a:pt x="184" y="67"/>
                          <a:pt x="184" y="67"/>
                        </a:cubicBezTo>
                        <a:cubicBezTo>
                          <a:pt x="184" y="67"/>
                          <a:pt x="184" y="67"/>
                          <a:pt x="184" y="67"/>
                        </a:cubicBezTo>
                        <a:cubicBezTo>
                          <a:pt x="184" y="67"/>
                          <a:pt x="184" y="67"/>
                          <a:pt x="184" y="67"/>
                        </a:cubicBezTo>
                        <a:cubicBezTo>
                          <a:pt x="184" y="67"/>
                          <a:pt x="184" y="67"/>
                          <a:pt x="184" y="67"/>
                        </a:cubicBezTo>
                        <a:cubicBezTo>
                          <a:pt x="184" y="67"/>
                          <a:pt x="184" y="67"/>
                          <a:pt x="184" y="67"/>
                        </a:cubicBezTo>
                        <a:cubicBezTo>
                          <a:pt x="184" y="67"/>
                          <a:pt x="184" y="67"/>
                          <a:pt x="184" y="67"/>
                        </a:cubicBezTo>
                        <a:cubicBezTo>
                          <a:pt x="184" y="68"/>
                          <a:pt x="184" y="68"/>
                          <a:pt x="184" y="68"/>
                        </a:cubicBezTo>
                        <a:cubicBezTo>
                          <a:pt x="184" y="68"/>
                          <a:pt x="184" y="68"/>
                          <a:pt x="184" y="68"/>
                        </a:cubicBezTo>
                        <a:cubicBezTo>
                          <a:pt x="183" y="68"/>
                          <a:pt x="183" y="68"/>
                          <a:pt x="183" y="68"/>
                        </a:cubicBezTo>
                        <a:cubicBezTo>
                          <a:pt x="183" y="68"/>
                          <a:pt x="183" y="68"/>
                          <a:pt x="183" y="68"/>
                        </a:cubicBezTo>
                        <a:cubicBezTo>
                          <a:pt x="183" y="68"/>
                          <a:pt x="183" y="68"/>
                          <a:pt x="183" y="68"/>
                        </a:cubicBezTo>
                        <a:cubicBezTo>
                          <a:pt x="183" y="68"/>
                          <a:pt x="183" y="68"/>
                          <a:pt x="183" y="68"/>
                        </a:cubicBezTo>
                        <a:cubicBezTo>
                          <a:pt x="183" y="69"/>
                          <a:pt x="183" y="69"/>
                          <a:pt x="183" y="69"/>
                        </a:cubicBezTo>
                        <a:cubicBezTo>
                          <a:pt x="183" y="69"/>
                          <a:pt x="183" y="69"/>
                          <a:pt x="183" y="69"/>
                        </a:cubicBezTo>
                        <a:cubicBezTo>
                          <a:pt x="183" y="69"/>
                          <a:pt x="183" y="69"/>
                          <a:pt x="183" y="69"/>
                        </a:cubicBezTo>
                        <a:cubicBezTo>
                          <a:pt x="183" y="69"/>
                          <a:pt x="183" y="69"/>
                          <a:pt x="183" y="69"/>
                        </a:cubicBezTo>
                        <a:cubicBezTo>
                          <a:pt x="183" y="68"/>
                          <a:pt x="183" y="68"/>
                          <a:pt x="183" y="68"/>
                        </a:cubicBezTo>
                        <a:cubicBezTo>
                          <a:pt x="183" y="68"/>
                          <a:pt x="183" y="68"/>
                          <a:pt x="183" y="68"/>
                        </a:cubicBezTo>
                        <a:cubicBezTo>
                          <a:pt x="183" y="68"/>
                          <a:pt x="183" y="68"/>
                          <a:pt x="183" y="68"/>
                        </a:cubicBezTo>
                        <a:cubicBezTo>
                          <a:pt x="183" y="68"/>
                          <a:pt x="183" y="68"/>
                          <a:pt x="183" y="68"/>
                        </a:cubicBezTo>
                        <a:cubicBezTo>
                          <a:pt x="183" y="68"/>
                          <a:pt x="183" y="68"/>
                          <a:pt x="183" y="68"/>
                        </a:cubicBezTo>
                        <a:cubicBezTo>
                          <a:pt x="183" y="68"/>
                          <a:pt x="183" y="68"/>
                          <a:pt x="183" y="68"/>
                        </a:cubicBezTo>
                        <a:cubicBezTo>
                          <a:pt x="182" y="68"/>
                          <a:pt x="182" y="68"/>
                          <a:pt x="182" y="68"/>
                        </a:cubicBezTo>
                        <a:cubicBezTo>
                          <a:pt x="182" y="68"/>
                          <a:pt x="182" y="68"/>
                          <a:pt x="182" y="68"/>
                        </a:cubicBezTo>
                        <a:cubicBezTo>
                          <a:pt x="182" y="68"/>
                          <a:pt x="182" y="68"/>
                          <a:pt x="182" y="68"/>
                        </a:cubicBezTo>
                        <a:cubicBezTo>
                          <a:pt x="182" y="69"/>
                          <a:pt x="182" y="69"/>
                          <a:pt x="182" y="69"/>
                        </a:cubicBezTo>
                        <a:cubicBezTo>
                          <a:pt x="182" y="69"/>
                          <a:pt x="182" y="69"/>
                          <a:pt x="182" y="69"/>
                        </a:cubicBezTo>
                        <a:cubicBezTo>
                          <a:pt x="182" y="69"/>
                          <a:pt x="182" y="69"/>
                          <a:pt x="182" y="69"/>
                        </a:cubicBezTo>
                        <a:cubicBezTo>
                          <a:pt x="182" y="69"/>
                          <a:pt x="182" y="69"/>
                          <a:pt x="182" y="69"/>
                        </a:cubicBezTo>
                        <a:cubicBezTo>
                          <a:pt x="182" y="69"/>
                          <a:pt x="182" y="69"/>
                          <a:pt x="182" y="69"/>
                        </a:cubicBezTo>
                        <a:cubicBezTo>
                          <a:pt x="182" y="69"/>
                          <a:pt x="182" y="69"/>
                          <a:pt x="182" y="69"/>
                        </a:cubicBezTo>
                        <a:cubicBezTo>
                          <a:pt x="182" y="69"/>
                          <a:pt x="182" y="69"/>
                          <a:pt x="182" y="69"/>
                        </a:cubicBezTo>
                        <a:cubicBezTo>
                          <a:pt x="182" y="69"/>
                          <a:pt x="182" y="69"/>
                          <a:pt x="182" y="69"/>
                        </a:cubicBezTo>
                        <a:cubicBezTo>
                          <a:pt x="182" y="69"/>
                          <a:pt x="182" y="69"/>
                          <a:pt x="182" y="69"/>
                        </a:cubicBezTo>
                        <a:cubicBezTo>
                          <a:pt x="182" y="69"/>
                          <a:pt x="182" y="69"/>
                          <a:pt x="182" y="69"/>
                        </a:cubicBezTo>
                        <a:cubicBezTo>
                          <a:pt x="182" y="69"/>
                          <a:pt x="182" y="69"/>
                          <a:pt x="182" y="69"/>
                        </a:cubicBezTo>
                        <a:cubicBezTo>
                          <a:pt x="182" y="69"/>
                          <a:pt x="182" y="69"/>
                          <a:pt x="182" y="69"/>
                        </a:cubicBezTo>
                        <a:cubicBezTo>
                          <a:pt x="182" y="69"/>
                          <a:pt x="182" y="69"/>
                          <a:pt x="182" y="69"/>
                        </a:cubicBezTo>
                        <a:cubicBezTo>
                          <a:pt x="182" y="70"/>
                          <a:pt x="182" y="70"/>
                          <a:pt x="182" y="70"/>
                        </a:cubicBezTo>
                        <a:cubicBezTo>
                          <a:pt x="182" y="70"/>
                          <a:pt x="182" y="70"/>
                          <a:pt x="182" y="70"/>
                        </a:cubicBezTo>
                        <a:cubicBezTo>
                          <a:pt x="182" y="70"/>
                          <a:pt x="182" y="70"/>
                          <a:pt x="182" y="70"/>
                        </a:cubicBezTo>
                        <a:cubicBezTo>
                          <a:pt x="182" y="70"/>
                          <a:pt x="182" y="70"/>
                          <a:pt x="182" y="70"/>
                        </a:cubicBezTo>
                        <a:cubicBezTo>
                          <a:pt x="182" y="70"/>
                          <a:pt x="182" y="70"/>
                          <a:pt x="182" y="70"/>
                        </a:cubicBezTo>
                        <a:cubicBezTo>
                          <a:pt x="182" y="70"/>
                          <a:pt x="182" y="70"/>
                          <a:pt x="182" y="70"/>
                        </a:cubicBezTo>
                        <a:cubicBezTo>
                          <a:pt x="182" y="70"/>
                          <a:pt x="182" y="70"/>
                          <a:pt x="182" y="70"/>
                        </a:cubicBezTo>
                        <a:cubicBezTo>
                          <a:pt x="182" y="70"/>
                          <a:pt x="182" y="70"/>
                          <a:pt x="182" y="70"/>
                        </a:cubicBezTo>
                        <a:cubicBezTo>
                          <a:pt x="183" y="70"/>
                          <a:pt x="183" y="70"/>
                          <a:pt x="183" y="70"/>
                        </a:cubicBezTo>
                        <a:cubicBezTo>
                          <a:pt x="183" y="70"/>
                          <a:pt x="183" y="70"/>
                          <a:pt x="183" y="70"/>
                        </a:cubicBezTo>
                        <a:cubicBezTo>
                          <a:pt x="183" y="70"/>
                          <a:pt x="183" y="70"/>
                          <a:pt x="183" y="70"/>
                        </a:cubicBezTo>
                        <a:cubicBezTo>
                          <a:pt x="183" y="70"/>
                          <a:pt x="183" y="70"/>
                          <a:pt x="183" y="70"/>
                        </a:cubicBezTo>
                        <a:cubicBezTo>
                          <a:pt x="183" y="70"/>
                          <a:pt x="183" y="70"/>
                          <a:pt x="183" y="70"/>
                        </a:cubicBezTo>
                        <a:cubicBezTo>
                          <a:pt x="183" y="70"/>
                          <a:pt x="183" y="70"/>
                          <a:pt x="183" y="70"/>
                        </a:cubicBezTo>
                        <a:cubicBezTo>
                          <a:pt x="183" y="70"/>
                          <a:pt x="183" y="70"/>
                          <a:pt x="183" y="70"/>
                        </a:cubicBezTo>
                        <a:cubicBezTo>
                          <a:pt x="183" y="71"/>
                          <a:pt x="183" y="71"/>
                          <a:pt x="183" y="71"/>
                        </a:cubicBezTo>
                        <a:cubicBezTo>
                          <a:pt x="183" y="71"/>
                          <a:pt x="183" y="71"/>
                          <a:pt x="183" y="71"/>
                        </a:cubicBezTo>
                        <a:cubicBezTo>
                          <a:pt x="183" y="71"/>
                          <a:pt x="183" y="71"/>
                          <a:pt x="183" y="71"/>
                        </a:cubicBezTo>
                        <a:cubicBezTo>
                          <a:pt x="183" y="71"/>
                          <a:pt x="183" y="71"/>
                          <a:pt x="183" y="71"/>
                        </a:cubicBezTo>
                        <a:cubicBezTo>
                          <a:pt x="183" y="71"/>
                          <a:pt x="183" y="71"/>
                          <a:pt x="183" y="71"/>
                        </a:cubicBezTo>
                        <a:cubicBezTo>
                          <a:pt x="183" y="71"/>
                          <a:pt x="183" y="71"/>
                          <a:pt x="183" y="71"/>
                        </a:cubicBezTo>
                        <a:cubicBezTo>
                          <a:pt x="183" y="71"/>
                          <a:pt x="183" y="71"/>
                          <a:pt x="183" y="71"/>
                        </a:cubicBezTo>
                        <a:cubicBezTo>
                          <a:pt x="183" y="72"/>
                          <a:pt x="183" y="72"/>
                          <a:pt x="183" y="72"/>
                        </a:cubicBezTo>
                        <a:cubicBezTo>
                          <a:pt x="183" y="72"/>
                          <a:pt x="183" y="72"/>
                          <a:pt x="183" y="72"/>
                        </a:cubicBezTo>
                        <a:cubicBezTo>
                          <a:pt x="184" y="72"/>
                          <a:pt x="184" y="72"/>
                          <a:pt x="184" y="72"/>
                        </a:cubicBezTo>
                        <a:cubicBezTo>
                          <a:pt x="184" y="72"/>
                          <a:pt x="184" y="72"/>
                          <a:pt x="184" y="72"/>
                        </a:cubicBezTo>
                        <a:cubicBezTo>
                          <a:pt x="184" y="72"/>
                          <a:pt x="184" y="72"/>
                          <a:pt x="184" y="72"/>
                        </a:cubicBezTo>
                        <a:cubicBezTo>
                          <a:pt x="184" y="72"/>
                          <a:pt x="184" y="72"/>
                          <a:pt x="184" y="72"/>
                        </a:cubicBezTo>
                        <a:cubicBezTo>
                          <a:pt x="184" y="73"/>
                          <a:pt x="184" y="73"/>
                          <a:pt x="184" y="73"/>
                        </a:cubicBezTo>
                        <a:cubicBezTo>
                          <a:pt x="184" y="73"/>
                          <a:pt x="184" y="73"/>
                          <a:pt x="184" y="73"/>
                        </a:cubicBezTo>
                        <a:cubicBezTo>
                          <a:pt x="184" y="73"/>
                          <a:pt x="184" y="73"/>
                          <a:pt x="184" y="73"/>
                        </a:cubicBezTo>
                        <a:cubicBezTo>
                          <a:pt x="184" y="73"/>
                          <a:pt x="184" y="73"/>
                          <a:pt x="184" y="73"/>
                        </a:cubicBezTo>
                        <a:cubicBezTo>
                          <a:pt x="184" y="73"/>
                          <a:pt x="184" y="73"/>
                          <a:pt x="184" y="73"/>
                        </a:cubicBezTo>
                        <a:cubicBezTo>
                          <a:pt x="184" y="73"/>
                          <a:pt x="184" y="73"/>
                          <a:pt x="184" y="73"/>
                        </a:cubicBezTo>
                        <a:cubicBezTo>
                          <a:pt x="184" y="73"/>
                          <a:pt x="184" y="73"/>
                          <a:pt x="184" y="73"/>
                        </a:cubicBezTo>
                        <a:cubicBezTo>
                          <a:pt x="184" y="73"/>
                          <a:pt x="184" y="73"/>
                          <a:pt x="184" y="73"/>
                        </a:cubicBezTo>
                        <a:cubicBezTo>
                          <a:pt x="184" y="73"/>
                          <a:pt x="184" y="73"/>
                          <a:pt x="184" y="73"/>
                        </a:cubicBezTo>
                        <a:cubicBezTo>
                          <a:pt x="184" y="74"/>
                          <a:pt x="184" y="74"/>
                          <a:pt x="184" y="74"/>
                        </a:cubicBezTo>
                        <a:cubicBezTo>
                          <a:pt x="184" y="74"/>
                          <a:pt x="184" y="74"/>
                          <a:pt x="184" y="74"/>
                        </a:cubicBezTo>
                        <a:cubicBezTo>
                          <a:pt x="184" y="74"/>
                          <a:pt x="184" y="74"/>
                          <a:pt x="184" y="74"/>
                        </a:cubicBezTo>
                        <a:cubicBezTo>
                          <a:pt x="184" y="74"/>
                          <a:pt x="184" y="74"/>
                          <a:pt x="184" y="74"/>
                        </a:cubicBezTo>
                        <a:cubicBezTo>
                          <a:pt x="184" y="74"/>
                          <a:pt x="184" y="74"/>
                          <a:pt x="184" y="74"/>
                        </a:cubicBezTo>
                        <a:cubicBezTo>
                          <a:pt x="184" y="74"/>
                          <a:pt x="184" y="74"/>
                          <a:pt x="184" y="74"/>
                        </a:cubicBezTo>
                        <a:cubicBezTo>
                          <a:pt x="184" y="74"/>
                          <a:pt x="184" y="74"/>
                          <a:pt x="184" y="74"/>
                        </a:cubicBezTo>
                        <a:cubicBezTo>
                          <a:pt x="184" y="75"/>
                          <a:pt x="184" y="75"/>
                          <a:pt x="184" y="75"/>
                        </a:cubicBezTo>
                        <a:cubicBezTo>
                          <a:pt x="184" y="75"/>
                          <a:pt x="184" y="75"/>
                          <a:pt x="184" y="75"/>
                        </a:cubicBezTo>
                        <a:cubicBezTo>
                          <a:pt x="184" y="75"/>
                          <a:pt x="184" y="75"/>
                          <a:pt x="184" y="75"/>
                        </a:cubicBezTo>
                        <a:cubicBezTo>
                          <a:pt x="184" y="75"/>
                          <a:pt x="184" y="75"/>
                          <a:pt x="184" y="75"/>
                        </a:cubicBezTo>
                        <a:cubicBezTo>
                          <a:pt x="184" y="75"/>
                          <a:pt x="184" y="75"/>
                          <a:pt x="184" y="75"/>
                        </a:cubicBezTo>
                        <a:cubicBezTo>
                          <a:pt x="184" y="75"/>
                          <a:pt x="184" y="75"/>
                          <a:pt x="184" y="75"/>
                        </a:cubicBezTo>
                        <a:cubicBezTo>
                          <a:pt x="184" y="75"/>
                          <a:pt x="184" y="75"/>
                          <a:pt x="184" y="75"/>
                        </a:cubicBezTo>
                        <a:cubicBezTo>
                          <a:pt x="184" y="75"/>
                          <a:pt x="184" y="75"/>
                          <a:pt x="184" y="75"/>
                        </a:cubicBezTo>
                        <a:cubicBezTo>
                          <a:pt x="184" y="75"/>
                          <a:pt x="184" y="75"/>
                          <a:pt x="184" y="75"/>
                        </a:cubicBezTo>
                        <a:cubicBezTo>
                          <a:pt x="184" y="75"/>
                          <a:pt x="184" y="75"/>
                          <a:pt x="184" y="75"/>
                        </a:cubicBezTo>
                        <a:cubicBezTo>
                          <a:pt x="184" y="75"/>
                          <a:pt x="184" y="75"/>
                          <a:pt x="184" y="75"/>
                        </a:cubicBezTo>
                        <a:cubicBezTo>
                          <a:pt x="184" y="75"/>
                          <a:pt x="184" y="75"/>
                          <a:pt x="184" y="75"/>
                        </a:cubicBezTo>
                        <a:cubicBezTo>
                          <a:pt x="184" y="75"/>
                          <a:pt x="184" y="75"/>
                          <a:pt x="184" y="75"/>
                        </a:cubicBezTo>
                        <a:cubicBezTo>
                          <a:pt x="184" y="75"/>
                          <a:pt x="184" y="75"/>
                          <a:pt x="184" y="75"/>
                        </a:cubicBezTo>
                        <a:cubicBezTo>
                          <a:pt x="185" y="75"/>
                          <a:pt x="185" y="75"/>
                          <a:pt x="185" y="75"/>
                        </a:cubicBezTo>
                        <a:cubicBezTo>
                          <a:pt x="185" y="75"/>
                          <a:pt x="185" y="75"/>
                          <a:pt x="185" y="75"/>
                        </a:cubicBezTo>
                        <a:cubicBezTo>
                          <a:pt x="185" y="75"/>
                          <a:pt x="185" y="75"/>
                          <a:pt x="185" y="75"/>
                        </a:cubicBezTo>
                        <a:cubicBezTo>
                          <a:pt x="185" y="76"/>
                          <a:pt x="185" y="76"/>
                          <a:pt x="185" y="76"/>
                        </a:cubicBezTo>
                        <a:cubicBezTo>
                          <a:pt x="186" y="76"/>
                          <a:pt x="186" y="76"/>
                          <a:pt x="186" y="76"/>
                        </a:cubicBezTo>
                        <a:cubicBezTo>
                          <a:pt x="186" y="76"/>
                          <a:pt x="186" y="76"/>
                          <a:pt x="186" y="76"/>
                        </a:cubicBezTo>
                        <a:cubicBezTo>
                          <a:pt x="186" y="76"/>
                          <a:pt x="186" y="76"/>
                          <a:pt x="186" y="76"/>
                        </a:cubicBezTo>
                        <a:cubicBezTo>
                          <a:pt x="186" y="76"/>
                          <a:pt x="186" y="76"/>
                          <a:pt x="186" y="76"/>
                        </a:cubicBezTo>
                        <a:cubicBezTo>
                          <a:pt x="186" y="76"/>
                          <a:pt x="186" y="76"/>
                          <a:pt x="186" y="76"/>
                        </a:cubicBezTo>
                        <a:cubicBezTo>
                          <a:pt x="186" y="77"/>
                          <a:pt x="186" y="77"/>
                          <a:pt x="186" y="77"/>
                        </a:cubicBezTo>
                        <a:cubicBezTo>
                          <a:pt x="186" y="77"/>
                          <a:pt x="186" y="77"/>
                          <a:pt x="186" y="77"/>
                        </a:cubicBezTo>
                        <a:cubicBezTo>
                          <a:pt x="186" y="77"/>
                          <a:pt x="186" y="77"/>
                          <a:pt x="186" y="77"/>
                        </a:cubicBezTo>
                        <a:cubicBezTo>
                          <a:pt x="186" y="77"/>
                          <a:pt x="186" y="77"/>
                          <a:pt x="186" y="77"/>
                        </a:cubicBezTo>
                        <a:cubicBezTo>
                          <a:pt x="186" y="77"/>
                          <a:pt x="186" y="77"/>
                          <a:pt x="186" y="77"/>
                        </a:cubicBezTo>
                        <a:cubicBezTo>
                          <a:pt x="186" y="77"/>
                          <a:pt x="186" y="77"/>
                          <a:pt x="186" y="77"/>
                        </a:cubicBezTo>
                        <a:cubicBezTo>
                          <a:pt x="186" y="78"/>
                          <a:pt x="186" y="78"/>
                          <a:pt x="186" y="78"/>
                        </a:cubicBezTo>
                        <a:cubicBezTo>
                          <a:pt x="186" y="78"/>
                          <a:pt x="186" y="78"/>
                          <a:pt x="186" y="78"/>
                        </a:cubicBezTo>
                        <a:cubicBezTo>
                          <a:pt x="186" y="78"/>
                          <a:pt x="186" y="78"/>
                          <a:pt x="186" y="78"/>
                        </a:cubicBezTo>
                        <a:cubicBezTo>
                          <a:pt x="186" y="78"/>
                          <a:pt x="186" y="78"/>
                          <a:pt x="186" y="78"/>
                        </a:cubicBezTo>
                        <a:cubicBezTo>
                          <a:pt x="186" y="78"/>
                          <a:pt x="186" y="78"/>
                          <a:pt x="186" y="78"/>
                        </a:cubicBezTo>
                        <a:cubicBezTo>
                          <a:pt x="186" y="78"/>
                          <a:pt x="186" y="78"/>
                          <a:pt x="186" y="78"/>
                        </a:cubicBezTo>
                        <a:cubicBezTo>
                          <a:pt x="186" y="78"/>
                          <a:pt x="186" y="78"/>
                          <a:pt x="186" y="78"/>
                        </a:cubicBezTo>
                        <a:cubicBezTo>
                          <a:pt x="186" y="79"/>
                          <a:pt x="186" y="79"/>
                          <a:pt x="186" y="79"/>
                        </a:cubicBezTo>
                        <a:cubicBezTo>
                          <a:pt x="186" y="79"/>
                          <a:pt x="186" y="79"/>
                          <a:pt x="186" y="79"/>
                        </a:cubicBezTo>
                        <a:cubicBezTo>
                          <a:pt x="186" y="79"/>
                          <a:pt x="186" y="79"/>
                          <a:pt x="186" y="79"/>
                        </a:cubicBezTo>
                        <a:cubicBezTo>
                          <a:pt x="186" y="79"/>
                          <a:pt x="186" y="79"/>
                          <a:pt x="186" y="79"/>
                        </a:cubicBezTo>
                        <a:cubicBezTo>
                          <a:pt x="186" y="79"/>
                          <a:pt x="186" y="79"/>
                          <a:pt x="186" y="79"/>
                        </a:cubicBezTo>
                        <a:cubicBezTo>
                          <a:pt x="186" y="79"/>
                          <a:pt x="186" y="79"/>
                          <a:pt x="186" y="79"/>
                        </a:cubicBezTo>
                        <a:cubicBezTo>
                          <a:pt x="186" y="79"/>
                          <a:pt x="186" y="79"/>
                          <a:pt x="186" y="79"/>
                        </a:cubicBezTo>
                        <a:cubicBezTo>
                          <a:pt x="186" y="80"/>
                          <a:pt x="186" y="80"/>
                          <a:pt x="186" y="80"/>
                        </a:cubicBezTo>
                        <a:cubicBezTo>
                          <a:pt x="186" y="80"/>
                          <a:pt x="186" y="80"/>
                          <a:pt x="186" y="80"/>
                        </a:cubicBezTo>
                        <a:cubicBezTo>
                          <a:pt x="187" y="80"/>
                          <a:pt x="187" y="80"/>
                          <a:pt x="187" y="80"/>
                        </a:cubicBezTo>
                        <a:cubicBezTo>
                          <a:pt x="187" y="80"/>
                          <a:pt x="187" y="80"/>
                          <a:pt x="187" y="80"/>
                        </a:cubicBezTo>
                        <a:cubicBezTo>
                          <a:pt x="187" y="80"/>
                          <a:pt x="187" y="80"/>
                          <a:pt x="187" y="80"/>
                        </a:cubicBezTo>
                        <a:cubicBezTo>
                          <a:pt x="187" y="80"/>
                          <a:pt x="187" y="80"/>
                          <a:pt x="187" y="80"/>
                        </a:cubicBezTo>
                        <a:cubicBezTo>
                          <a:pt x="187" y="80"/>
                          <a:pt x="187" y="80"/>
                          <a:pt x="187" y="80"/>
                        </a:cubicBezTo>
                        <a:cubicBezTo>
                          <a:pt x="187" y="81"/>
                          <a:pt x="187" y="81"/>
                          <a:pt x="187" y="81"/>
                        </a:cubicBezTo>
                        <a:cubicBezTo>
                          <a:pt x="187" y="81"/>
                          <a:pt x="187" y="81"/>
                          <a:pt x="187" y="81"/>
                        </a:cubicBezTo>
                        <a:cubicBezTo>
                          <a:pt x="187" y="81"/>
                          <a:pt x="187" y="81"/>
                          <a:pt x="187" y="81"/>
                        </a:cubicBezTo>
                        <a:cubicBezTo>
                          <a:pt x="187" y="81"/>
                          <a:pt x="187" y="81"/>
                          <a:pt x="187" y="81"/>
                        </a:cubicBezTo>
                        <a:cubicBezTo>
                          <a:pt x="187" y="81"/>
                          <a:pt x="187" y="81"/>
                          <a:pt x="187" y="81"/>
                        </a:cubicBezTo>
                        <a:cubicBezTo>
                          <a:pt x="187" y="81"/>
                          <a:pt x="187" y="81"/>
                          <a:pt x="187" y="81"/>
                        </a:cubicBezTo>
                        <a:cubicBezTo>
                          <a:pt x="187" y="81"/>
                          <a:pt x="187" y="81"/>
                          <a:pt x="187" y="81"/>
                        </a:cubicBezTo>
                        <a:cubicBezTo>
                          <a:pt x="187" y="81"/>
                          <a:pt x="187" y="81"/>
                          <a:pt x="187" y="81"/>
                        </a:cubicBezTo>
                        <a:cubicBezTo>
                          <a:pt x="187" y="82"/>
                          <a:pt x="187" y="82"/>
                          <a:pt x="187" y="82"/>
                        </a:cubicBezTo>
                        <a:cubicBezTo>
                          <a:pt x="187" y="82"/>
                          <a:pt x="187" y="82"/>
                          <a:pt x="187" y="82"/>
                        </a:cubicBezTo>
                        <a:cubicBezTo>
                          <a:pt x="187" y="82"/>
                          <a:pt x="187" y="82"/>
                          <a:pt x="187" y="82"/>
                        </a:cubicBezTo>
                        <a:cubicBezTo>
                          <a:pt x="187" y="82"/>
                          <a:pt x="187" y="82"/>
                          <a:pt x="187" y="82"/>
                        </a:cubicBezTo>
                        <a:cubicBezTo>
                          <a:pt x="187" y="82"/>
                          <a:pt x="187" y="82"/>
                          <a:pt x="187" y="82"/>
                        </a:cubicBezTo>
                        <a:cubicBezTo>
                          <a:pt x="187" y="82"/>
                          <a:pt x="187" y="82"/>
                          <a:pt x="187" y="82"/>
                        </a:cubicBezTo>
                        <a:cubicBezTo>
                          <a:pt x="187" y="83"/>
                          <a:pt x="187" y="83"/>
                          <a:pt x="187" y="83"/>
                        </a:cubicBezTo>
                        <a:cubicBezTo>
                          <a:pt x="187" y="83"/>
                          <a:pt x="187" y="83"/>
                          <a:pt x="187" y="83"/>
                        </a:cubicBezTo>
                        <a:cubicBezTo>
                          <a:pt x="188" y="83"/>
                          <a:pt x="188" y="83"/>
                          <a:pt x="188" y="83"/>
                        </a:cubicBezTo>
                        <a:cubicBezTo>
                          <a:pt x="188" y="83"/>
                          <a:pt x="188" y="83"/>
                          <a:pt x="188" y="83"/>
                        </a:cubicBezTo>
                        <a:cubicBezTo>
                          <a:pt x="188" y="83"/>
                          <a:pt x="188" y="83"/>
                          <a:pt x="188" y="83"/>
                        </a:cubicBezTo>
                        <a:cubicBezTo>
                          <a:pt x="188" y="83"/>
                          <a:pt x="188" y="83"/>
                          <a:pt x="188" y="83"/>
                        </a:cubicBezTo>
                        <a:cubicBezTo>
                          <a:pt x="188" y="83"/>
                          <a:pt x="188" y="83"/>
                          <a:pt x="188" y="83"/>
                        </a:cubicBezTo>
                        <a:cubicBezTo>
                          <a:pt x="188" y="83"/>
                          <a:pt x="188" y="83"/>
                          <a:pt x="188" y="83"/>
                        </a:cubicBezTo>
                        <a:cubicBezTo>
                          <a:pt x="188" y="84"/>
                          <a:pt x="188" y="84"/>
                          <a:pt x="188" y="84"/>
                        </a:cubicBezTo>
                        <a:cubicBezTo>
                          <a:pt x="188" y="84"/>
                          <a:pt x="188" y="84"/>
                          <a:pt x="188" y="84"/>
                        </a:cubicBezTo>
                        <a:cubicBezTo>
                          <a:pt x="188" y="84"/>
                          <a:pt x="188" y="84"/>
                          <a:pt x="188" y="84"/>
                        </a:cubicBezTo>
                        <a:cubicBezTo>
                          <a:pt x="188" y="84"/>
                          <a:pt x="188" y="84"/>
                          <a:pt x="188" y="84"/>
                        </a:cubicBezTo>
                        <a:cubicBezTo>
                          <a:pt x="188" y="84"/>
                          <a:pt x="188" y="84"/>
                          <a:pt x="188" y="84"/>
                        </a:cubicBezTo>
                        <a:cubicBezTo>
                          <a:pt x="188" y="85"/>
                          <a:pt x="188" y="85"/>
                          <a:pt x="188" y="85"/>
                        </a:cubicBezTo>
                        <a:cubicBezTo>
                          <a:pt x="188" y="85"/>
                          <a:pt x="188" y="85"/>
                          <a:pt x="188" y="85"/>
                        </a:cubicBezTo>
                        <a:cubicBezTo>
                          <a:pt x="189" y="85"/>
                          <a:pt x="189" y="85"/>
                          <a:pt x="189" y="85"/>
                        </a:cubicBezTo>
                        <a:cubicBezTo>
                          <a:pt x="189" y="84"/>
                          <a:pt x="189" y="84"/>
                          <a:pt x="189" y="84"/>
                        </a:cubicBezTo>
                        <a:cubicBezTo>
                          <a:pt x="189" y="84"/>
                          <a:pt x="189" y="84"/>
                          <a:pt x="189" y="84"/>
                        </a:cubicBezTo>
                        <a:cubicBezTo>
                          <a:pt x="189" y="84"/>
                          <a:pt x="189" y="84"/>
                          <a:pt x="189" y="84"/>
                        </a:cubicBezTo>
                        <a:cubicBezTo>
                          <a:pt x="189" y="84"/>
                          <a:pt x="189" y="84"/>
                          <a:pt x="189" y="84"/>
                        </a:cubicBezTo>
                        <a:cubicBezTo>
                          <a:pt x="189" y="84"/>
                          <a:pt x="189" y="84"/>
                          <a:pt x="189" y="84"/>
                        </a:cubicBezTo>
                        <a:cubicBezTo>
                          <a:pt x="189" y="84"/>
                          <a:pt x="189" y="84"/>
                          <a:pt x="189" y="84"/>
                        </a:cubicBezTo>
                        <a:cubicBezTo>
                          <a:pt x="189" y="84"/>
                          <a:pt x="189" y="84"/>
                          <a:pt x="189" y="84"/>
                        </a:cubicBezTo>
                        <a:cubicBezTo>
                          <a:pt x="189" y="84"/>
                          <a:pt x="189" y="84"/>
                          <a:pt x="189" y="84"/>
                        </a:cubicBezTo>
                        <a:cubicBezTo>
                          <a:pt x="189" y="83"/>
                          <a:pt x="189" y="83"/>
                          <a:pt x="189" y="83"/>
                        </a:cubicBezTo>
                        <a:cubicBezTo>
                          <a:pt x="190" y="83"/>
                          <a:pt x="190" y="83"/>
                          <a:pt x="190" y="83"/>
                        </a:cubicBezTo>
                        <a:cubicBezTo>
                          <a:pt x="190" y="84"/>
                          <a:pt x="190" y="84"/>
                          <a:pt x="190" y="84"/>
                        </a:cubicBezTo>
                        <a:cubicBezTo>
                          <a:pt x="190" y="84"/>
                          <a:pt x="190" y="84"/>
                          <a:pt x="190" y="84"/>
                        </a:cubicBezTo>
                        <a:cubicBezTo>
                          <a:pt x="190" y="84"/>
                          <a:pt x="190" y="84"/>
                          <a:pt x="190" y="84"/>
                        </a:cubicBezTo>
                        <a:cubicBezTo>
                          <a:pt x="190" y="84"/>
                          <a:pt x="190" y="84"/>
                          <a:pt x="190" y="84"/>
                        </a:cubicBezTo>
                        <a:cubicBezTo>
                          <a:pt x="190" y="84"/>
                          <a:pt x="190" y="84"/>
                          <a:pt x="190" y="84"/>
                        </a:cubicBezTo>
                        <a:cubicBezTo>
                          <a:pt x="191" y="84"/>
                          <a:pt x="191" y="84"/>
                          <a:pt x="191" y="84"/>
                        </a:cubicBezTo>
                        <a:cubicBezTo>
                          <a:pt x="191" y="84"/>
                          <a:pt x="191" y="84"/>
                          <a:pt x="191" y="84"/>
                        </a:cubicBezTo>
                        <a:cubicBezTo>
                          <a:pt x="191" y="84"/>
                          <a:pt x="191" y="84"/>
                          <a:pt x="191" y="84"/>
                        </a:cubicBezTo>
                        <a:cubicBezTo>
                          <a:pt x="191" y="84"/>
                          <a:pt x="191" y="84"/>
                          <a:pt x="191" y="84"/>
                        </a:cubicBezTo>
                        <a:cubicBezTo>
                          <a:pt x="191" y="84"/>
                          <a:pt x="191" y="84"/>
                          <a:pt x="191" y="84"/>
                        </a:cubicBezTo>
                        <a:cubicBezTo>
                          <a:pt x="191" y="84"/>
                          <a:pt x="191" y="84"/>
                          <a:pt x="191" y="84"/>
                        </a:cubicBezTo>
                        <a:cubicBezTo>
                          <a:pt x="191" y="84"/>
                          <a:pt x="191" y="84"/>
                          <a:pt x="191" y="84"/>
                        </a:cubicBezTo>
                        <a:cubicBezTo>
                          <a:pt x="191" y="84"/>
                          <a:pt x="191" y="84"/>
                          <a:pt x="191" y="84"/>
                        </a:cubicBezTo>
                        <a:cubicBezTo>
                          <a:pt x="191" y="84"/>
                          <a:pt x="191" y="84"/>
                          <a:pt x="191" y="84"/>
                        </a:cubicBezTo>
                        <a:cubicBezTo>
                          <a:pt x="191" y="84"/>
                          <a:pt x="191" y="84"/>
                          <a:pt x="191" y="84"/>
                        </a:cubicBezTo>
                        <a:cubicBezTo>
                          <a:pt x="191" y="84"/>
                          <a:pt x="191" y="84"/>
                          <a:pt x="191" y="84"/>
                        </a:cubicBezTo>
                        <a:cubicBezTo>
                          <a:pt x="192" y="84"/>
                          <a:pt x="192" y="84"/>
                          <a:pt x="192" y="84"/>
                        </a:cubicBezTo>
                        <a:cubicBezTo>
                          <a:pt x="192" y="84"/>
                          <a:pt x="192" y="84"/>
                          <a:pt x="192" y="84"/>
                        </a:cubicBezTo>
                        <a:cubicBezTo>
                          <a:pt x="192" y="84"/>
                          <a:pt x="192" y="84"/>
                          <a:pt x="192" y="84"/>
                        </a:cubicBezTo>
                        <a:cubicBezTo>
                          <a:pt x="192" y="84"/>
                          <a:pt x="192" y="84"/>
                          <a:pt x="192" y="84"/>
                        </a:cubicBezTo>
                        <a:cubicBezTo>
                          <a:pt x="192" y="84"/>
                          <a:pt x="192" y="84"/>
                          <a:pt x="192" y="84"/>
                        </a:cubicBezTo>
                        <a:cubicBezTo>
                          <a:pt x="192" y="84"/>
                          <a:pt x="192" y="84"/>
                          <a:pt x="192" y="84"/>
                        </a:cubicBezTo>
                        <a:cubicBezTo>
                          <a:pt x="192" y="84"/>
                          <a:pt x="192" y="84"/>
                          <a:pt x="192" y="84"/>
                        </a:cubicBezTo>
                        <a:cubicBezTo>
                          <a:pt x="192" y="84"/>
                          <a:pt x="192" y="84"/>
                          <a:pt x="192" y="84"/>
                        </a:cubicBezTo>
                        <a:cubicBezTo>
                          <a:pt x="192" y="84"/>
                          <a:pt x="192" y="84"/>
                          <a:pt x="192" y="84"/>
                        </a:cubicBezTo>
                        <a:cubicBezTo>
                          <a:pt x="192" y="84"/>
                          <a:pt x="192" y="84"/>
                          <a:pt x="192" y="84"/>
                        </a:cubicBezTo>
                        <a:cubicBezTo>
                          <a:pt x="192" y="84"/>
                          <a:pt x="192" y="84"/>
                          <a:pt x="192" y="84"/>
                        </a:cubicBezTo>
                        <a:cubicBezTo>
                          <a:pt x="193" y="84"/>
                          <a:pt x="193" y="84"/>
                          <a:pt x="193" y="84"/>
                        </a:cubicBezTo>
                        <a:cubicBezTo>
                          <a:pt x="193" y="84"/>
                          <a:pt x="193" y="84"/>
                          <a:pt x="193" y="84"/>
                        </a:cubicBezTo>
                        <a:cubicBezTo>
                          <a:pt x="193" y="84"/>
                          <a:pt x="193" y="84"/>
                          <a:pt x="193" y="84"/>
                        </a:cubicBezTo>
                        <a:cubicBezTo>
                          <a:pt x="193" y="84"/>
                          <a:pt x="193" y="84"/>
                          <a:pt x="193" y="84"/>
                        </a:cubicBezTo>
                        <a:cubicBezTo>
                          <a:pt x="193" y="84"/>
                          <a:pt x="193" y="84"/>
                          <a:pt x="193" y="84"/>
                        </a:cubicBezTo>
                        <a:cubicBezTo>
                          <a:pt x="193" y="84"/>
                          <a:pt x="193" y="84"/>
                          <a:pt x="193" y="84"/>
                        </a:cubicBezTo>
                        <a:cubicBezTo>
                          <a:pt x="193" y="84"/>
                          <a:pt x="193" y="84"/>
                          <a:pt x="193" y="84"/>
                        </a:cubicBezTo>
                        <a:cubicBezTo>
                          <a:pt x="193" y="84"/>
                          <a:pt x="193" y="84"/>
                          <a:pt x="193" y="84"/>
                        </a:cubicBezTo>
                        <a:cubicBezTo>
                          <a:pt x="193" y="84"/>
                          <a:pt x="193" y="84"/>
                          <a:pt x="193" y="84"/>
                        </a:cubicBezTo>
                        <a:cubicBezTo>
                          <a:pt x="193" y="84"/>
                          <a:pt x="193" y="84"/>
                          <a:pt x="193" y="84"/>
                        </a:cubicBezTo>
                        <a:cubicBezTo>
                          <a:pt x="193" y="84"/>
                          <a:pt x="193" y="84"/>
                          <a:pt x="193" y="84"/>
                        </a:cubicBezTo>
                        <a:cubicBezTo>
                          <a:pt x="193" y="84"/>
                          <a:pt x="193" y="84"/>
                          <a:pt x="193" y="84"/>
                        </a:cubicBezTo>
                        <a:cubicBezTo>
                          <a:pt x="193" y="84"/>
                          <a:pt x="193" y="84"/>
                          <a:pt x="193" y="84"/>
                        </a:cubicBezTo>
                        <a:cubicBezTo>
                          <a:pt x="193" y="84"/>
                          <a:pt x="193" y="84"/>
                          <a:pt x="193" y="84"/>
                        </a:cubicBezTo>
                        <a:cubicBezTo>
                          <a:pt x="194" y="84"/>
                          <a:pt x="194" y="84"/>
                          <a:pt x="194" y="84"/>
                        </a:cubicBezTo>
                        <a:cubicBezTo>
                          <a:pt x="194" y="84"/>
                          <a:pt x="194" y="84"/>
                          <a:pt x="194" y="84"/>
                        </a:cubicBezTo>
                        <a:cubicBezTo>
                          <a:pt x="194" y="84"/>
                          <a:pt x="194" y="84"/>
                          <a:pt x="194" y="84"/>
                        </a:cubicBezTo>
                        <a:cubicBezTo>
                          <a:pt x="194" y="84"/>
                          <a:pt x="194" y="84"/>
                          <a:pt x="194" y="84"/>
                        </a:cubicBezTo>
                        <a:cubicBezTo>
                          <a:pt x="194" y="84"/>
                          <a:pt x="194" y="84"/>
                          <a:pt x="194" y="84"/>
                        </a:cubicBezTo>
                        <a:cubicBezTo>
                          <a:pt x="194" y="84"/>
                          <a:pt x="194" y="84"/>
                          <a:pt x="194" y="84"/>
                        </a:cubicBezTo>
                        <a:cubicBezTo>
                          <a:pt x="194" y="84"/>
                          <a:pt x="194" y="84"/>
                          <a:pt x="194" y="84"/>
                        </a:cubicBezTo>
                        <a:cubicBezTo>
                          <a:pt x="194" y="84"/>
                          <a:pt x="194" y="84"/>
                          <a:pt x="194" y="84"/>
                        </a:cubicBezTo>
                        <a:cubicBezTo>
                          <a:pt x="194" y="84"/>
                          <a:pt x="194" y="84"/>
                          <a:pt x="194" y="84"/>
                        </a:cubicBezTo>
                        <a:cubicBezTo>
                          <a:pt x="194" y="84"/>
                          <a:pt x="194" y="84"/>
                          <a:pt x="194" y="84"/>
                        </a:cubicBezTo>
                        <a:cubicBezTo>
                          <a:pt x="195" y="84"/>
                          <a:pt x="195" y="84"/>
                          <a:pt x="195" y="84"/>
                        </a:cubicBezTo>
                        <a:cubicBezTo>
                          <a:pt x="195" y="84"/>
                          <a:pt x="195" y="84"/>
                          <a:pt x="195" y="84"/>
                        </a:cubicBezTo>
                        <a:cubicBezTo>
                          <a:pt x="195" y="84"/>
                          <a:pt x="195" y="84"/>
                          <a:pt x="195" y="84"/>
                        </a:cubicBezTo>
                        <a:cubicBezTo>
                          <a:pt x="195" y="84"/>
                          <a:pt x="195" y="84"/>
                          <a:pt x="195" y="84"/>
                        </a:cubicBezTo>
                        <a:cubicBezTo>
                          <a:pt x="195" y="84"/>
                          <a:pt x="195" y="84"/>
                          <a:pt x="195" y="84"/>
                        </a:cubicBezTo>
                        <a:cubicBezTo>
                          <a:pt x="195" y="84"/>
                          <a:pt x="195" y="84"/>
                          <a:pt x="195" y="84"/>
                        </a:cubicBezTo>
                        <a:cubicBezTo>
                          <a:pt x="195" y="84"/>
                          <a:pt x="195" y="84"/>
                          <a:pt x="195" y="84"/>
                        </a:cubicBezTo>
                        <a:cubicBezTo>
                          <a:pt x="195" y="84"/>
                          <a:pt x="195" y="84"/>
                          <a:pt x="195" y="84"/>
                        </a:cubicBezTo>
                        <a:cubicBezTo>
                          <a:pt x="196" y="84"/>
                          <a:pt x="196" y="84"/>
                          <a:pt x="196" y="84"/>
                        </a:cubicBezTo>
                        <a:cubicBezTo>
                          <a:pt x="196" y="84"/>
                          <a:pt x="196" y="84"/>
                          <a:pt x="196" y="84"/>
                        </a:cubicBezTo>
                        <a:cubicBezTo>
                          <a:pt x="196" y="84"/>
                          <a:pt x="196" y="84"/>
                          <a:pt x="196" y="84"/>
                        </a:cubicBezTo>
                        <a:cubicBezTo>
                          <a:pt x="196" y="84"/>
                          <a:pt x="196" y="84"/>
                          <a:pt x="196" y="84"/>
                        </a:cubicBezTo>
                        <a:cubicBezTo>
                          <a:pt x="196" y="84"/>
                          <a:pt x="196" y="84"/>
                          <a:pt x="196" y="84"/>
                        </a:cubicBezTo>
                        <a:cubicBezTo>
                          <a:pt x="196" y="84"/>
                          <a:pt x="196" y="84"/>
                          <a:pt x="196" y="84"/>
                        </a:cubicBezTo>
                        <a:cubicBezTo>
                          <a:pt x="196" y="84"/>
                          <a:pt x="196" y="84"/>
                          <a:pt x="196" y="84"/>
                        </a:cubicBezTo>
                        <a:cubicBezTo>
                          <a:pt x="196" y="84"/>
                          <a:pt x="196" y="84"/>
                          <a:pt x="196" y="84"/>
                        </a:cubicBezTo>
                        <a:cubicBezTo>
                          <a:pt x="197" y="84"/>
                          <a:pt x="197" y="84"/>
                          <a:pt x="197" y="84"/>
                        </a:cubicBezTo>
                        <a:cubicBezTo>
                          <a:pt x="197" y="84"/>
                          <a:pt x="197" y="84"/>
                          <a:pt x="197" y="84"/>
                        </a:cubicBezTo>
                        <a:cubicBezTo>
                          <a:pt x="197" y="84"/>
                          <a:pt x="197" y="84"/>
                          <a:pt x="197" y="84"/>
                        </a:cubicBezTo>
                        <a:cubicBezTo>
                          <a:pt x="197" y="84"/>
                          <a:pt x="197" y="84"/>
                          <a:pt x="197" y="84"/>
                        </a:cubicBezTo>
                        <a:cubicBezTo>
                          <a:pt x="197" y="84"/>
                          <a:pt x="197" y="84"/>
                          <a:pt x="197" y="84"/>
                        </a:cubicBezTo>
                        <a:cubicBezTo>
                          <a:pt x="197" y="84"/>
                          <a:pt x="197" y="84"/>
                          <a:pt x="197" y="84"/>
                        </a:cubicBezTo>
                        <a:cubicBezTo>
                          <a:pt x="197" y="84"/>
                          <a:pt x="197" y="84"/>
                          <a:pt x="197" y="84"/>
                        </a:cubicBezTo>
                        <a:cubicBezTo>
                          <a:pt x="197" y="84"/>
                          <a:pt x="197" y="84"/>
                          <a:pt x="197" y="84"/>
                        </a:cubicBezTo>
                        <a:cubicBezTo>
                          <a:pt x="197" y="84"/>
                          <a:pt x="197" y="84"/>
                          <a:pt x="197" y="84"/>
                        </a:cubicBezTo>
                        <a:cubicBezTo>
                          <a:pt x="197" y="84"/>
                          <a:pt x="197" y="84"/>
                          <a:pt x="197" y="84"/>
                        </a:cubicBezTo>
                        <a:cubicBezTo>
                          <a:pt x="197" y="84"/>
                          <a:pt x="197" y="84"/>
                          <a:pt x="197" y="84"/>
                        </a:cubicBezTo>
                        <a:cubicBezTo>
                          <a:pt x="198" y="84"/>
                          <a:pt x="198" y="84"/>
                          <a:pt x="198" y="84"/>
                        </a:cubicBezTo>
                        <a:cubicBezTo>
                          <a:pt x="198" y="84"/>
                          <a:pt x="198" y="84"/>
                          <a:pt x="198" y="84"/>
                        </a:cubicBezTo>
                        <a:cubicBezTo>
                          <a:pt x="198" y="84"/>
                          <a:pt x="198" y="84"/>
                          <a:pt x="198" y="84"/>
                        </a:cubicBezTo>
                        <a:cubicBezTo>
                          <a:pt x="197" y="84"/>
                          <a:pt x="197" y="84"/>
                          <a:pt x="197" y="84"/>
                        </a:cubicBezTo>
                        <a:cubicBezTo>
                          <a:pt x="197" y="83"/>
                          <a:pt x="197" y="83"/>
                          <a:pt x="197" y="83"/>
                        </a:cubicBezTo>
                        <a:cubicBezTo>
                          <a:pt x="197" y="83"/>
                          <a:pt x="197" y="83"/>
                          <a:pt x="197" y="83"/>
                        </a:cubicBezTo>
                        <a:cubicBezTo>
                          <a:pt x="198" y="83"/>
                          <a:pt x="198" y="83"/>
                          <a:pt x="198" y="83"/>
                        </a:cubicBezTo>
                        <a:cubicBezTo>
                          <a:pt x="198" y="83"/>
                          <a:pt x="198" y="83"/>
                          <a:pt x="198" y="83"/>
                        </a:cubicBezTo>
                        <a:cubicBezTo>
                          <a:pt x="198" y="83"/>
                          <a:pt x="198" y="83"/>
                          <a:pt x="198" y="83"/>
                        </a:cubicBezTo>
                        <a:cubicBezTo>
                          <a:pt x="198" y="83"/>
                          <a:pt x="198" y="83"/>
                          <a:pt x="198" y="83"/>
                        </a:cubicBezTo>
                        <a:cubicBezTo>
                          <a:pt x="198" y="83"/>
                          <a:pt x="198" y="83"/>
                          <a:pt x="198" y="83"/>
                        </a:cubicBezTo>
                        <a:cubicBezTo>
                          <a:pt x="198" y="83"/>
                          <a:pt x="198" y="83"/>
                          <a:pt x="198" y="83"/>
                        </a:cubicBezTo>
                        <a:cubicBezTo>
                          <a:pt x="198" y="83"/>
                          <a:pt x="198" y="83"/>
                          <a:pt x="198" y="83"/>
                        </a:cubicBezTo>
                        <a:cubicBezTo>
                          <a:pt x="198" y="83"/>
                          <a:pt x="198" y="83"/>
                          <a:pt x="198" y="83"/>
                        </a:cubicBezTo>
                        <a:cubicBezTo>
                          <a:pt x="198" y="83"/>
                          <a:pt x="198" y="83"/>
                          <a:pt x="198" y="83"/>
                        </a:cubicBezTo>
                        <a:cubicBezTo>
                          <a:pt x="198" y="83"/>
                          <a:pt x="198" y="83"/>
                          <a:pt x="198" y="83"/>
                        </a:cubicBezTo>
                        <a:cubicBezTo>
                          <a:pt x="198" y="83"/>
                          <a:pt x="198" y="83"/>
                          <a:pt x="198" y="83"/>
                        </a:cubicBezTo>
                        <a:cubicBezTo>
                          <a:pt x="198" y="83"/>
                          <a:pt x="198" y="83"/>
                          <a:pt x="198" y="83"/>
                        </a:cubicBezTo>
                        <a:cubicBezTo>
                          <a:pt x="199" y="83"/>
                          <a:pt x="199" y="83"/>
                          <a:pt x="199" y="83"/>
                        </a:cubicBezTo>
                        <a:cubicBezTo>
                          <a:pt x="199" y="83"/>
                          <a:pt x="199" y="83"/>
                          <a:pt x="199" y="83"/>
                        </a:cubicBezTo>
                        <a:cubicBezTo>
                          <a:pt x="199" y="83"/>
                          <a:pt x="199" y="83"/>
                          <a:pt x="199" y="83"/>
                        </a:cubicBezTo>
                        <a:cubicBezTo>
                          <a:pt x="199" y="82"/>
                          <a:pt x="199" y="82"/>
                          <a:pt x="199" y="82"/>
                        </a:cubicBezTo>
                        <a:cubicBezTo>
                          <a:pt x="199" y="82"/>
                          <a:pt x="199" y="82"/>
                          <a:pt x="199" y="82"/>
                        </a:cubicBezTo>
                        <a:cubicBezTo>
                          <a:pt x="199" y="82"/>
                          <a:pt x="199" y="82"/>
                          <a:pt x="199" y="82"/>
                        </a:cubicBezTo>
                        <a:cubicBezTo>
                          <a:pt x="199" y="82"/>
                          <a:pt x="199" y="82"/>
                          <a:pt x="199" y="82"/>
                        </a:cubicBezTo>
                        <a:cubicBezTo>
                          <a:pt x="199" y="82"/>
                          <a:pt x="199" y="82"/>
                          <a:pt x="199" y="82"/>
                        </a:cubicBezTo>
                        <a:cubicBezTo>
                          <a:pt x="199" y="82"/>
                          <a:pt x="199" y="82"/>
                          <a:pt x="199" y="82"/>
                        </a:cubicBezTo>
                        <a:cubicBezTo>
                          <a:pt x="199" y="82"/>
                          <a:pt x="199" y="82"/>
                          <a:pt x="199" y="82"/>
                        </a:cubicBezTo>
                        <a:cubicBezTo>
                          <a:pt x="199" y="82"/>
                          <a:pt x="199" y="82"/>
                          <a:pt x="199" y="82"/>
                        </a:cubicBezTo>
                        <a:cubicBezTo>
                          <a:pt x="199" y="82"/>
                          <a:pt x="199" y="82"/>
                          <a:pt x="199" y="82"/>
                        </a:cubicBezTo>
                        <a:cubicBezTo>
                          <a:pt x="199" y="82"/>
                          <a:pt x="199" y="82"/>
                          <a:pt x="199" y="82"/>
                        </a:cubicBezTo>
                        <a:cubicBezTo>
                          <a:pt x="199" y="82"/>
                          <a:pt x="199" y="82"/>
                          <a:pt x="199" y="82"/>
                        </a:cubicBezTo>
                        <a:cubicBezTo>
                          <a:pt x="199" y="82"/>
                          <a:pt x="199" y="82"/>
                          <a:pt x="199" y="82"/>
                        </a:cubicBezTo>
                        <a:cubicBezTo>
                          <a:pt x="200" y="82"/>
                          <a:pt x="200" y="82"/>
                          <a:pt x="200" y="82"/>
                        </a:cubicBezTo>
                        <a:cubicBezTo>
                          <a:pt x="200" y="82"/>
                          <a:pt x="200" y="82"/>
                          <a:pt x="200" y="82"/>
                        </a:cubicBezTo>
                        <a:cubicBezTo>
                          <a:pt x="200" y="82"/>
                          <a:pt x="200" y="82"/>
                          <a:pt x="200" y="82"/>
                        </a:cubicBezTo>
                        <a:cubicBezTo>
                          <a:pt x="200" y="82"/>
                          <a:pt x="200" y="82"/>
                          <a:pt x="200" y="82"/>
                        </a:cubicBezTo>
                        <a:cubicBezTo>
                          <a:pt x="200" y="82"/>
                          <a:pt x="200" y="82"/>
                          <a:pt x="200" y="82"/>
                        </a:cubicBezTo>
                        <a:cubicBezTo>
                          <a:pt x="200" y="82"/>
                          <a:pt x="200" y="82"/>
                          <a:pt x="200" y="82"/>
                        </a:cubicBezTo>
                        <a:cubicBezTo>
                          <a:pt x="200" y="82"/>
                          <a:pt x="200" y="82"/>
                          <a:pt x="200" y="82"/>
                        </a:cubicBezTo>
                        <a:cubicBezTo>
                          <a:pt x="200" y="82"/>
                          <a:pt x="200" y="82"/>
                          <a:pt x="200" y="82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2"/>
                          <a:pt x="200" y="82"/>
                          <a:pt x="200" y="82"/>
                        </a:cubicBezTo>
                        <a:cubicBezTo>
                          <a:pt x="200" y="82"/>
                          <a:pt x="200" y="82"/>
                          <a:pt x="200" y="82"/>
                        </a:cubicBezTo>
                        <a:cubicBezTo>
                          <a:pt x="200" y="82"/>
                          <a:pt x="200" y="82"/>
                          <a:pt x="200" y="82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0" y="81"/>
                          <a:pt x="200" y="81"/>
                          <a:pt x="200" y="81"/>
                        </a:cubicBezTo>
                        <a:cubicBezTo>
                          <a:pt x="201" y="81"/>
                          <a:pt x="201" y="81"/>
                          <a:pt x="201" y="81"/>
                        </a:cubicBezTo>
                        <a:cubicBezTo>
                          <a:pt x="201" y="81"/>
                          <a:pt x="201" y="81"/>
                          <a:pt x="201" y="81"/>
                        </a:cubicBezTo>
                        <a:cubicBezTo>
                          <a:pt x="201" y="81"/>
                          <a:pt x="201" y="81"/>
                          <a:pt x="201" y="81"/>
                        </a:cubicBezTo>
                        <a:cubicBezTo>
                          <a:pt x="201" y="81"/>
                          <a:pt x="201" y="81"/>
                          <a:pt x="201" y="81"/>
                        </a:cubicBezTo>
                        <a:cubicBezTo>
                          <a:pt x="201" y="81"/>
                          <a:pt x="201" y="81"/>
                          <a:pt x="201" y="81"/>
                        </a:cubicBezTo>
                        <a:cubicBezTo>
                          <a:pt x="201" y="81"/>
                          <a:pt x="201" y="81"/>
                          <a:pt x="201" y="81"/>
                        </a:cubicBezTo>
                        <a:cubicBezTo>
                          <a:pt x="201" y="81"/>
                          <a:pt x="201" y="81"/>
                          <a:pt x="201" y="81"/>
                        </a:cubicBezTo>
                        <a:cubicBezTo>
                          <a:pt x="201" y="81"/>
                          <a:pt x="201" y="81"/>
                          <a:pt x="201" y="81"/>
                        </a:cubicBezTo>
                        <a:cubicBezTo>
                          <a:pt x="201" y="81"/>
                          <a:pt x="201" y="81"/>
                          <a:pt x="201" y="81"/>
                        </a:cubicBezTo>
                        <a:cubicBezTo>
                          <a:pt x="201" y="81"/>
                          <a:pt x="201" y="81"/>
                          <a:pt x="201" y="81"/>
                        </a:cubicBezTo>
                        <a:cubicBezTo>
                          <a:pt x="201" y="81"/>
                          <a:pt x="201" y="81"/>
                          <a:pt x="201" y="81"/>
                        </a:cubicBezTo>
                        <a:cubicBezTo>
                          <a:pt x="201" y="81"/>
                          <a:pt x="201" y="81"/>
                          <a:pt x="201" y="81"/>
                        </a:cubicBezTo>
                        <a:cubicBezTo>
                          <a:pt x="201" y="81"/>
                          <a:pt x="201" y="81"/>
                          <a:pt x="201" y="81"/>
                        </a:cubicBezTo>
                        <a:cubicBezTo>
                          <a:pt x="201" y="81"/>
                          <a:pt x="201" y="81"/>
                          <a:pt x="201" y="81"/>
                        </a:cubicBezTo>
                        <a:cubicBezTo>
                          <a:pt x="201" y="80"/>
                          <a:pt x="201" y="80"/>
                          <a:pt x="201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2" y="80"/>
                          <a:pt x="202" y="80"/>
                          <a:pt x="202" y="80"/>
                        </a:cubicBezTo>
                        <a:cubicBezTo>
                          <a:pt x="203" y="80"/>
                          <a:pt x="203" y="80"/>
                          <a:pt x="203" y="80"/>
                        </a:cubicBezTo>
                        <a:cubicBezTo>
                          <a:pt x="203" y="80"/>
                          <a:pt x="203" y="80"/>
                          <a:pt x="203" y="80"/>
                        </a:cubicBezTo>
                        <a:cubicBezTo>
                          <a:pt x="203" y="80"/>
                          <a:pt x="203" y="80"/>
                          <a:pt x="203" y="80"/>
                        </a:cubicBezTo>
                        <a:cubicBezTo>
                          <a:pt x="203" y="80"/>
                          <a:pt x="203" y="80"/>
                          <a:pt x="203" y="80"/>
                        </a:cubicBezTo>
                        <a:cubicBezTo>
                          <a:pt x="203" y="80"/>
                          <a:pt x="203" y="80"/>
                          <a:pt x="203" y="80"/>
                        </a:cubicBezTo>
                        <a:cubicBezTo>
                          <a:pt x="203" y="80"/>
                          <a:pt x="203" y="80"/>
                          <a:pt x="203" y="80"/>
                        </a:cubicBezTo>
                        <a:cubicBezTo>
                          <a:pt x="203" y="80"/>
                          <a:pt x="203" y="80"/>
                          <a:pt x="203" y="80"/>
                        </a:cubicBezTo>
                        <a:cubicBezTo>
                          <a:pt x="203" y="80"/>
                          <a:pt x="203" y="80"/>
                          <a:pt x="203" y="80"/>
                        </a:cubicBezTo>
                        <a:cubicBezTo>
                          <a:pt x="203" y="80"/>
                          <a:pt x="203" y="80"/>
                          <a:pt x="203" y="80"/>
                        </a:cubicBezTo>
                        <a:cubicBezTo>
                          <a:pt x="203" y="80"/>
                          <a:pt x="203" y="80"/>
                          <a:pt x="203" y="80"/>
                        </a:cubicBezTo>
                        <a:cubicBezTo>
                          <a:pt x="203" y="80"/>
                          <a:pt x="203" y="80"/>
                          <a:pt x="203" y="80"/>
                        </a:cubicBezTo>
                        <a:cubicBezTo>
                          <a:pt x="204" y="80"/>
                          <a:pt x="204" y="80"/>
                          <a:pt x="204" y="80"/>
                        </a:cubicBezTo>
                        <a:cubicBezTo>
                          <a:pt x="204" y="80"/>
                          <a:pt x="204" y="80"/>
                          <a:pt x="204" y="80"/>
                        </a:cubicBezTo>
                        <a:cubicBezTo>
                          <a:pt x="204" y="80"/>
                          <a:pt x="204" y="80"/>
                          <a:pt x="204" y="80"/>
                        </a:cubicBezTo>
                        <a:cubicBezTo>
                          <a:pt x="204" y="80"/>
                          <a:pt x="204" y="80"/>
                          <a:pt x="204" y="80"/>
                        </a:cubicBezTo>
                        <a:cubicBezTo>
                          <a:pt x="204" y="80"/>
                          <a:pt x="204" y="80"/>
                          <a:pt x="204" y="80"/>
                        </a:cubicBezTo>
                        <a:cubicBezTo>
                          <a:pt x="204" y="80"/>
                          <a:pt x="204" y="80"/>
                          <a:pt x="204" y="80"/>
                        </a:cubicBezTo>
                        <a:cubicBezTo>
                          <a:pt x="204" y="80"/>
                          <a:pt x="204" y="80"/>
                          <a:pt x="204" y="80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206" y="81"/>
                          <a:pt x="206" y="81"/>
                          <a:pt x="206" y="81"/>
                        </a:cubicBezTo>
                        <a:cubicBezTo>
                          <a:pt x="206" y="81"/>
                          <a:pt x="206" y="81"/>
                          <a:pt x="206" y="81"/>
                        </a:cubicBezTo>
                        <a:cubicBezTo>
                          <a:pt x="206" y="81"/>
                          <a:pt x="206" y="81"/>
                          <a:pt x="206" y="81"/>
                        </a:cubicBezTo>
                        <a:cubicBezTo>
                          <a:pt x="206" y="81"/>
                          <a:pt x="206" y="81"/>
                          <a:pt x="206" y="81"/>
                        </a:cubicBezTo>
                        <a:cubicBezTo>
                          <a:pt x="206" y="81"/>
                          <a:pt x="206" y="81"/>
                          <a:pt x="206" y="81"/>
                        </a:cubicBezTo>
                        <a:cubicBezTo>
                          <a:pt x="206" y="81"/>
                          <a:pt x="206" y="81"/>
                          <a:pt x="206" y="81"/>
                        </a:cubicBezTo>
                        <a:cubicBezTo>
                          <a:pt x="206" y="81"/>
                          <a:pt x="206" y="81"/>
                          <a:pt x="206" y="81"/>
                        </a:cubicBezTo>
                        <a:cubicBezTo>
                          <a:pt x="206" y="81"/>
                          <a:pt x="206" y="81"/>
                          <a:pt x="206" y="81"/>
                        </a:cubicBezTo>
                        <a:cubicBezTo>
                          <a:pt x="206" y="81"/>
                          <a:pt x="206" y="81"/>
                          <a:pt x="206" y="81"/>
                        </a:cubicBezTo>
                        <a:cubicBezTo>
                          <a:pt x="206" y="81"/>
                          <a:pt x="206" y="81"/>
                          <a:pt x="206" y="81"/>
                        </a:cubicBezTo>
                        <a:cubicBezTo>
                          <a:pt x="206" y="81"/>
                          <a:pt x="206" y="81"/>
                          <a:pt x="206" y="81"/>
                        </a:cubicBezTo>
                        <a:cubicBezTo>
                          <a:pt x="206" y="81"/>
                          <a:pt x="206" y="81"/>
                          <a:pt x="206" y="81"/>
                        </a:cubicBezTo>
                        <a:cubicBezTo>
                          <a:pt x="206" y="81"/>
                          <a:pt x="206" y="81"/>
                          <a:pt x="206" y="81"/>
                        </a:cubicBezTo>
                        <a:cubicBezTo>
                          <a:pt x="207" y="81"/>
                          <a:pt x="207" y="81"/>
                          <a:pt x="207" y="81"/>
                        </a:cubicBezTo>
                        <a:cubicBezTo>
                          <a:pt x="207" y="81"/>
                          <a:pt x="207" y="81"/>
                          <a:pt x="207" y="81"/>
                        </a:cubicBezTo>
                        <a:cubicBezTo>
                          <a:pt x="207" y="81"/>
                          <a:pt x="207" y="81"/>
                          <a:pt x="207" y="81"/>
                        </a:cubicBezTo>
                        <a:cubicBezTo>
                          <a:pt x="207" y="81"/>
                          <a:pt x="207" y="81"/>
                          <a:pt x="207" y="81"/>
                        </a:cubicBezTo>
                        <a:cubicBezTo>
                          <a:pt x="207" y="81"/>
                          <a:pt x="207" y="81"/>
                          <a:pt x="207" y="81"/>
                        </a:cubicBezTo>
                        <a:cubicBezTo>
                          <a:pt x="207" y="81"/>
                          <a:pt x="207" y="81"/>
                          <a:pt x="207" y="81"/>
                        </a:cubicBezTo>
                        <a:cubicBezTo>
                          <a:pt x="207" y="81"/>
                          <a:pt x="207" y="81"/>
                          <a:pt x="207" y="81"/>
                        </a:cubicBezTo>
                        <a:cubicBezTo>
                          <a:pt x="207" y="81"/>
                          <a:pt x="207" y="81"/>
                          <a:pt x="207" y="81"/>
                        </a:cubicBezTo>
                        <a:cubicBezTo>
                          <a:pt x="207" y="80"/>
                          <a:pt x="207" y="80"/>
                          <a:pt x="207" y="80"/>
                        </a:cubicBezTo>
                        <a:cubicBezTo>
                          <a:pt x="207" y="80"/>
                          <a:pt x="207" y="80"/>
                          <a:pt x="207" y="80"/>
                        </a:cubicBezTo>
                        <a:cubicBezTo>
                          <a:pt x="207" y="80"/>
                          <a:pt x="207" y="80"/>
                          <a:pt x="207" y="80"/>
                        </a:cubicBezTo>
                        <a:cubicBezTo>
                          <a:pt x="207" y="80"/>
                          <a:pt x="207" y="80"/>
                          <a:pt x="207" y="80"/>
                        </a:cubicBezTo>
                        <a:cubicBezTo>
                          <a:pt x="207" y="80"/>
                          <a:pt x="207" y="80"/>
                          <a:pt x="207" y="80"/>
                        </a:cubicBezTo>
                        <a:cubicBezTo>
                          <a:pt x="207" y="80"/>
                          <a:pt x="207" y="80"/>
                          <a:pt x="207" y="80"/>
                        </a:cubicBezTo>
                        <a:cubicBezTo>
                          <a:pt x="208" y="80"/>
                          <a:pt x="208" y="80"/>
                          <a:pt x="208" y="80"/>
                        </a:cubicBezTo>
                        <a:cubicBezTo>
                          <a:pt x="208" y="80"/>
                          <a:pt x="208" y="80"/>
                          <a:pt x="208" y="80"/>
                        </a:cubicBezTo>
                        <a:cubicBezTo>
                          <a:pt x="208" y="80"/>
                          <a:pt x="208" y="80"/>
                          <a:pt x="208" y="80"/>
                        </a:cubicBezTo>
                        <a:cubicBezTo>
                          <a:pt x="208" y="81"/>
                          <a:pt x="208" y="81"/>
                          <a:pt x="208" y="81"/>
                        </a:cubicBezTo>
                        <a:cubicBezTo>
                          <a:pt x="208" y="81"/>
                          <a:pt x="208" y="81"/>
                          <a:pt x="208" y="81"/>
                        </a:cubicBezTo>
                        <a:cubicBezTo>
                          <a:pt x="208" y="81"/>
                          <a:pt x="208" y="81"/>
                          <a:pt x="208" y="81"/>
                        </a:cubicBezTo>
                        <a:cubicBezTo>
                          <a:pt x="208" y="81"/>
                          <a:pt x="208" y="81"/>
                          <a:pt x="208" y="81"/>
                        </a:cubicBezTo>
                        <a:cubicBezTo>
                          <a:pt x="208" y="81"/>
                          <a:pt x="208" y="81"/>
                          <a:pt x="208" y="81"/>
                        </a:cubicBezTo>
                        <a:cubicBezTo>
                          <a:pt x="208" y="81"/>
                          <a:pt x="208" y="81"/>
                          <a:pt x="208" y="81"/>
                        </a:cubicBezTo>
                        <a:cubicBezTo>
                          <a:pt x="209" y="81"/>
                          <a:pt x="209" y="81"/>
                          <a:pt x="209" y="81"/>
                        </a:cubicBezTo>
                        <a:cubicBezTo>
                          <a:pt x="209" y="81"/>
                          <a:pt x="209" y="81"/>
                          <a:pt x="209" y="81"/>
                        </a:cubicBezTo>
                        <a:cubicBezTo>
                          <a:pt x="209" y="81"/>
                          <a:pt x="209" y="81"/>
                          <a:pt x="209" y="81"/>
                        </a:cubicBezTo>
                        <a:cubicBezTo>
                          <a:pt x="209" y="81"/>
                          <a:pt x="209" y="81"/>
                          <a:pt x="209" y="81"/>
                        </a:cubicBezTo>
                        <a:cubicBezTo>
                          <a:pt x="209" y="81"/>
                          <a:pt x="209" y="81"/>
                          <a:pt x="209" y="81"/>
                        </a:cubicBezTo>
                        <a:cubicBezTo>
                          <a:pt x="209" y="81"/>
                          <a:pt x="209" y="81"/>
                          <a:pt x="209" y="81"/>
                        </a:cubicBezTo>
                        <a:cubicBezTo>
                          <a:pt x="209" y="81"/>
                          <a:pt x="209" y="81"/>
                          <a:pt x="209" y="81"/>
                        </a:cubicBezTo>
                        <a:cubicBezTo>
                          <a:pt x="209" y="81"/>
                          <a:pt x="209" y="81"/>
                          <a:pt x="209" y="81"/>
                        </a:cubicBezTo>
                        <a:cubicBezTo>
                          <a:pt x="209" y="81"/>
                          <a:pt x="209" y="81"/>
                          <a:pt x="209" y="81"/>
                        </a:cubicBezTo>
                        <a:cubicBezTo>
                          <a:pt x="209" y="81"/>
                          <a:pt x="209" y="81"/>
                          <a:pt x="209" y="81"/>
                        </a:cubicBezTo>
                        <a:cubicBezTo>
                          <a:pt x="209" y="81"/>
                          <a:pt x="209" y="81"/>
                          <a:pt x="209" y="81"/>
                        </a:cubicBezTo>
                        <a:cubicBezTo>
                          <a:pt x="209" y="81"/>
                          <a:pt x="209" y="81"/>
                          <a:pt x="209" y="81"/>
                        </a:cubicBezTo>
                        <a:cubicBezTo>
                          <a:pt x="209" y="81"/>
                          <a:pt x="209" y="81"/>
                          <a:pt x="209" y="81"/>
                        </a:cubicBezTo>
                        <a:cubicBezTo>
                          <a:pt x="209" y="81"/>
                          <a:pt x="209" y="81"/>
                          <a:pt x="209" y="81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1" y="82"/>
                          <a:pt x="211" y="82"/>
                          <a:pt x="211" y="82"/>
                        </a:cubicBezTo>
                        <a:cubicBezTo>
                          <a:pt x="211" y="82"/>
                          <a:pt x="211" y="82"/>
                          <a:pt x="211" y="82"/>
                        </a:cubicBezTo>
                        <a:cubicBezTo>
                          <a:pt x="211" y="82"/>
                          <a:pt x="211" y="82"/>
                          <a:pt x="211" y="82"/>
                        </a:cubicBezTo>
                        <a:cubicBezTo>
                          <a:pt x="211" y="82"/>
                          <a:pt x="211" y="82"/>
                          <a:pt x="211" y="82"/>
                        </a:cubicBezTo>
                        <a:cubicBezTo>
                          <a:pt x="211" y="82"/>
                          <a:pt x="211" y="82"/>
                          <a:pt x="211" y="82"/>
                        </a:cubicBezTo>
                        <a:cubicBezTo>
                          <a:pt x="211" y="82"/>
                          <a:pt x="211" y="82"/>
                          <a:pt x="211" y="82"/>
                        </a:cubicBezTo>
                        <a:cubicBezTo>
                          <a:pt x="211" y="82"/>
                          <a:pt x="211" y="82"/>
                          <a:pt x="211" y="82"/>
                        </a:cubicBezTo>
                        <a:cubicBezTo>
                          <a:pt x="211" y="82"/>
                          <a:pt x="211" y="82"/>
                          <a:pt x="211" y="82"/>
                        </a:cubicBezTo>
                        <a:cubicBezTo>
                          <a:pt x="212" y="82"/>
                          <a:pt x="212" y="82"/>
                          <a:pt x="212" y="82"/>
                        </a:cubicBezTo>
                        <a:cubicBezTo>
                          <a:pt x="212" y="82"/>
                          <a:pt x="212" y="82"/>
                          <a:pt x="212" y="82"/>
                        </a:cubicBezTo>
                        <a:cubicBezTo>
                          <a:pt x="212" y="82"/>
                          <a:pt x="212" y="82"/>
                          <a:pt x="212" y="82"/>
                        </a:cubicBezTo>
                        <a:cubicBezTo>
                          <a:pt x="212" y="83"/>
                          <a:pt x="212" y="83"/>
                          <a:pt x="212" y="83"/>
                        </a:cubicBezTo>
                        <a:cubicBezTo>
                          <a:pt x="212" y="83"/>
                          <a:pt x="212" y="83"/>
                          <a:pt x="212" y="83"/>
                        </a:cubicBezTo>
                        <a:cubicBezTo>
                          <a:pt x="212" y="83"/>
                          <a:pt x="212" y="83"/>
                          <a:pt x="212" y="83"/>
                        </a:cubicBezTo>
                        <a:cubicBezTo>
                          <a:pt x="212" y="83"/>
                          <a:pt x="212" y="83"/>
                          <a:pt x="212" y="83"/>
                        </a:cubicBezTo>
                        <a:cubicBezTo>
                          <a:pt x="212" y="83"/>
                          <a:pt x="212" y="83"/>
                          <a:pt x="212" y="83"/>
                        </a:cubicBezTo>
                        <a:cubicBezTo>
                          <a:pt x="212" y="83"/>
                          <a:pt x="212" y="83"/>
                          <a:pt x="212" y="83"/>
                        </a:cubicBezTo>
                        <a:cubicBezTo>
                          <a:pt x="212" y="83"/>
                          <a:pt x="212" y="83"/>
                          <a:pt x="212" y="83"/>
                        </a:cubicBezTo>
                        <a:cubicBezTo>
                          <a:pt x="213" y="83"/>
                          <a:pt x="213" y="83"/>
                          <a:pt x="213" y="83"/>
                        </a:cubicBezTo>
                        <a:cubicBezTo>
                          <a:pt x="213" y="83"/>
                          <a:pt x="213" y="83"/>
                          <a:pt x="213" y="83"/>
                        </a:cubicBezTo>
                        <a:cubicBezTo>
                          <a:pt x="213" y="83"/>
                          <a:pt x="213" y="83"/>
                          <a:pt x="213" y="83"/>
                        </a:cubicBezTo>
                        <a:cubicBezTo>
                          <a:pt x="213" y="83"/>
                          <a:pt x="213" y="83"/>
                          <a:pt x="213" y="83"/>
                        </a:cubicBezTo>
                        <a:cubicBezTo>
                          <a:pt x="213" y="83"/>
                          <a:pt x="213" y="83"/>
                          <a:pt x="213" y="83"/>
                        </a:cubicBezTo>
                        <a:cubicBezTo>
                          <a:pt x="213" y="83"/>
                          <a:pt x="213" y="83"/>
                          <a:pt x="213" y="83"/>
                        </a:cubicBezTo>
                        <a:cubicBezTo>
                          <a:pt x="213" y="83"/>
                          <a:pt x="213" y="83"/>
                          <a:pt x="213" y="83"/>
                        </a:cubicBezTo>
                        <a:cubicBezTo>
                          <a:pt x="213" y="84"/>
                          <a:pt x="213" y="84"/>
                          <a:pt x="213" y="84"/>
                        </a:cubicBezTo>
                        <a:cubicBezTo>
                          <a:pt x="213" y="84"/>
                          <a:pt x="213" y="84"/>
                          <a:pt x="213" y="84"/>
                        </a:cubicBezTo>
                        <a:cubicBezTo>
                          <a:pt x="213" y="84"/>
                          <a:pt x="213" y="84"/>
                          <a:pt x="213" y="84"/>
                        </a:cubicBezTo>
                        <a:cubicBezTo>
                          <a:pt x="213" y="84"/>
                          <a:pt x="213" y="84"/>
                          <a:pt x="213" y="84"/>
                        </a:cubicBezTo>
                        <a:cubicBezTo>
                          <a:pt x="213" y="84"/>
                          <a:pt x="213" y="84"/>
                          <a:pt x="213" y="84"/>
                        </a:cubicBezTo>
                        <a:cubicBezTo>
                          <a:pt x="213" y="84"/>
                          <a:pt x="213" y="84"/>
                          <a:pt x="213" y="84"/>
                        </a:cubicBezTo>
                        <a:cubicBezTo>
                          <a:pt x="213" y="84"/>
                          <a:pt x="213" y="84"/>
                          <a:pt x="213" y="84"/>
                        </a:cubicBezTo>
                        <a:cubicBezTo>
                          <a:pt x="213" y="84"/>
                          <a:pt x="213" y="84"/>
                          <a:pt x="213" y="84"/>
                        </a:cubicBezTo>
                        <a:cubicBezTo>
                          <a:pt x="213" y="84"/>
                          <a:pt x="213" y="84"/>
                          <a:pt x="213" y="84"/>
                        </a:cubicBezTo>
                        <a:cubicBezTo>
                          <a:pt x="213" y="85"/>
                          <a:pt x="213" y="85"/>
                          <a:pt x="213" y="85"/>
                        </a:cubicBezTo>
                        <a:cubicBezTo>
                          <a:pt x="213" y="85"/>
                          <a:pt x="213" y="85"/>
                          <a:pt x="213" y="85"/>
                        </a:cubicBezTo>
                        <a:cubicBezTo>
                          <a:pt x="213" y="85"/>
                          <a:pt x="213" y="85"/>
                          <a:pt x="213" y="85"/>
                        </a:cubicBezTo>
                        <a:cubicBezTo>
                          <a:pt x="214" y="85"/>
                          <a:pt x="214" y="85"/>
                          <a:pt x="214" y="85"/>
                        </a:cubicBezTo>
                        <a:cubicBezTo>
                          <a:pt x="214" y="85"/>
                          <a:pt x="214" y="85"/>
                          <a:pt x="214" y="85"/>
                        </a:cubicBezTo>
                        <a:cubicBezTo>
                          <a:pt x="214" y="85"/>
                          <a:pt x="214" y="85"/>
                          <a:pt x="214" y="85"/>
                        </a:cubicBezTo>
                        <a:cubicBezTo>
                          <a:pt x="214" y="85"/>
                          <a:pt x="214" y="85"/>
                          <a:pt x="214" y="85"/>
                        </a:cubicBezTo>
                        <a:cubicBezTo>
                          <a:pt x="214" y="85"/>
                          <a:pt x="214" y="85"/>
                          <a:pt x="214" y="85"/>
                        </a:cubicBezTo>
                        <a:cubicBezTo>
                          <a:pt x="214" y="85"/>
                          <a:pt x="214" y="85"/>
                          <a:pt x="214" y="85"/>
                        </a:cubicBezTo>
                        <a:cubicBezTo>
                          <a:pt x="214" y="86"/>
                          <a:pt x="214" y="86"/>
                          <a:pt x="214" y="86"/>
                        </a:cubicBezTo>
                        <a:cubicBezTo>
                          <a:pt x="214" y="86"/>
                          <a:pt x="214" y="86"/>
                          <a:pt x="214" y="86"/>
                        </a:cubicBezTo>
                        <a:cubicBezTo>
                          <a:pt x="214" y="86"/>
                          <a:pt x="214" y="86"/>
                          <a:pt x="214" y="86"/>
                        </a:cubicBezTo>
                        <a:cubicBezTo>
                          <a:pt x="214" y="86"/>
                          <a:pt x="214" y="86"/>
                          <a:pt x="214" y="86"/>
                        </a:cubicBezTo>
                        <a:cubicBezTo>
                          <a:pt x="214" y="86"/>
                          <a:pt x="214" y="86"/>
                          <a:pt x="214" y="86"/>
                        </a:cubicBezTo>
                        <a:cubicBezTo>
                          <a:pt x="214" y="86"/>
                          <a:pt x="214" y="86"/>
                          <a:pt x="214" y="86"/>
                        </a:cubicBezTo>
                        <a:cubicBezTo>
                          <a:pt x="214" y="86"/>
                          <a:pt x="214" y="86"/>
                          <a:pt x="214" y="86"/>
                        </a:cubicBezTo>
                        <a:cubicBezTo>
                          <a:pt x="214" y="86"/>
                          <a:pt x="214" y="86"/>
                          <a:pt x="214" y="86"/>
                        </a:cubicBezTo>
                        <a:cubicBezTo>
                          <a:pt x="214" y="86"/>
                          <a:pt x="214" y="86"/>
                          <a:pt x="214" y="86"/>
                        </a:cubicBezTo>
                        <a:cubicBezTo>
                          <a:pt x="214" y="86"/>
                          <a:pt x="214" y="86"/>
                          <a:pt x="214" y="86"/>
                        </a:cubicBezTo>
                        <a:cubicBezTo>
                          <a:pt x="215" y="86"/>
                          <a:pt x="215" y="86"/>
                          <a:pt x="215" y="86"/>
                        </a:cubicBezTo>
                        <a:cubicBezTo>
                          <a:pt x="215" y="86"/>
                          <a:pt x="215" y="86"/>
                          <a:pt x="215" y="86"/>
                        </a:cubicBezTo>
                        <a:cubicBezTo>
                          <a:pt x="215" y="86"/>
                          <a:pt x="215" y="86"/>
                          <a:pt x="215" y="86"/>
                        </a:cubicBezTo>
                        <a:cubicBezTo>
                          <a:pt x="215" y="86"/>
                          <a:pt x="215" y="86"/>
                          <a:pt x="215" y="86"/>
                        </a:cubicBezTo>
                        <a:cubicBezTo>
                          <a:pt x="215" y="86"/>
                          <a:pt x="215" y="86"/>
                          <a:pt x="215" y="86"/>
                        </a:cubicBezTo>
                        <a:cubicBezTo>
                          <a:pt x="215" y="86"/>
                          <a:pt x="215" y="86"/>
                          <a:pt x="215" y="86"/>
                        </a:cubicBezTo>
                        <a:cubicBezTo>
                          <a:pt x="216" y="86"/>
                          <a:pt x="216" y="86"/>
                          <a:pt x="216" y="86"/>
                        </a:cubicBezTo>
                        <a:cubicBezTo>
                          <a:pt x="216" y="87"/>
                          <a:pt x="216" y="87"/>
                          <a:pt x="216" y="87"/>
                        </a:cubicBezTo>
                        <a:cubicBezTo>
                          <a:pt x="216" y="87"/>
                          <a:pt x="216" y="87"/>
                          <a:pt x="216" y="87"/>
                        </a:cubicBezTo>
                        <a:cubicBezTo>
                          <a:pt x="217" y="87"/>
                          <a:pt x="217" y="87"/>
                          <a:pt x="217" y="87"/>
                        </a:cubicBezTo>
                        <a:cubicBezTo>
                          <a:pt x="217" y="87"/>
                          <a:pt x="217" y="87"/>
                          <a:pt x="217" y="87"/>
                        </a:cubicBezTo>
                        <a:cubicBezTo>
                          <a:pt x="217" y="87"/>
                          <a:pt x="217" y="87"/>
                          <a:pt x="217" y="87"/>
                        </a:cubicBezTo>
                        <a:cubicBezTo>
                          <a:pt x="217" y="87"/>
                          <a:pt x="217" y="87"/>
                          <a:pt x="217" y="87"/>
                        </a:cubicBezTo>
                        <a:cubicBezTo>
                          <a:pt x="218" y="87"/>
                          <a:pt x="218" y="87"/>
                          <a:pt x="218" y="87"/>
                        </a:cubicBezTo>
                        <a:cubicBezTo>
                          <a:pt x="218" y="87"/>
                          <a:pt x="218" y="87"/>
                          <a:pt x="218" y="87"/>
                        </a:cubicBezTo>
                        <a:cubicBezTo>
                          <a:pt x="218" y="88"/>
                          <a:pt x="218" y="88"/>
                          <a:pt x="218" y="88"/>
                        </a:cubicBezTo>
                        <a:cubicBezTo>
                          <a:pt x="218" y="88"/>
                          <a:pt x="219" y="88"/>
                          <a:pt x="219" y="88"/>
                        </a:cubicBezTo>
                        <a:cubicBezTo>
                          <a:pt x="219" y="88"/>
                          <a:pt x="219" y="88"/>
                          <a:pt x="219" y="88"/>
                        </a:cubicBezTo>
                        <a:cubicBezTo>
                          <a:pt x="219" y="88"/>
                          <a:pt x="219" y="88"/>
                          <a:pt x="219" y="88"/>
                        </a:cubicBezTo>
                        <a:cubicBezTo>
                          <a:pt x="219" y="88"/>
                          <a:pt x="219" y="88"/>
                          <a:pt x="219" y="88"/>
                        </a:cubicBezTo>
                        <a:cubicBezTo>
                          <a:pt x="219" y="89"/>
                          <a:pt x="219" y="89"/>
                          <a:pt x="219" y="89"/>
                        </a:cubicBezTo>
                        <a:cubicBezTo>
                          <a:pt x="220" y="89"/>
                          <a:pt x="220" y="89"/>
                          <a:pt x="220" y="89"/>
                        </a:cubicBezTo>
                        <a:cubicBezTo>
                          <a:pt x="220" y="89"/>
                          <a:pt x="220" y="89"/>
                          <a:pt x="220" y="89"/>
                        </a:cubicBezTo>
                        <a:cubicBezTo>
                          <a:pt x="220" y="89"/>
                          <a:pt x="220" y="89"/>
                          <a:pt x="220" y="89"/>
                        </a:cubicBezTo>
                        <a:cubicBezTo>
                          <a:pt x="220" y="89"/>
                          <a:pt x="220" y="89"/>
                          <a:pt x="220" y="89"/>
                        </a:cubicBezTo>
                        <a:cubicBezTo>
                          <a:pt x="220" y="89"/>
                          <a:pt x="220" y="89"/>
                          <a:pt x="220" y="89"/>
                        </a:cubicBezTo>
                        <a:cubicBezTo>
                          <a:pt x="220" y="89"/>
                          <a:pt x="220" y="89"/>
                          <a:pt x="220" y="89"/>
                        </a:cubicBezTo>
                        <a:cubicBezTo>
                          <a:pt x="221" y="90"/>
                          <a:pt x="221" y="90"/>
                          <a:pt x="221" y="90"/>
                        </a:cubicBezTo>
                        <a:cubicBezTo>
                          <a:pt x="221" y="90"/>
                          <a:pt x="221" y="90"/>
                          <a:pt x="221" y="90"/>
                        </a:cubicBezTo>
                        <a:cubicBezTo>
                          <a:pt x="221" y="90"/>
                          <a:pt x="221" y="90"/>
                          <a:pt x="221" y="90"/>
                        </a:cubicBezTo>
                        <a:cubicBezTo>
                          <a:pt x="221" y="90"/>
                          <a:pt x="221" y="90"/>
                          <a:pt x="221" y="90"/>
                        </a:cubicBezTo>
                        <a:cubicBezTo>
                          <a:pt x="221" y="90"/>
                          <a:pt x="221" y="90"/>
                          <a:pt x="221" y="90"/>
                        </a:cubicBezTo>
                        <a:cubicBezTo>
                          <a:pt x="222" y="90"/>
                          <a:pt x="222" y="90"/>
                          <a:pt x="222" y="90"/>
                        </a:cubicBezTo>
                        <a:cubicBezTo>
                          <a:pt x="222" y="90"/>
                          <a:pt x="222" y="90"/>
                          <a:pt x="222" y="90"/>
                        </a:cubicBezTo>
                        <a:cubicBezTo>
                          <a:pt x="222" y="91"/>
                          <a:pt x="222" y="91"/>
                          <a:pt x="222" y="91"/>
                        </a:cubicBezTo>
                        <a:cubicBezTo>
                          <a:pt x="222" y="91"/>
                          <a:pt x="222" y="91"/>
                          <a:pt x="222" y="91"/>
                        </a:cubicBezTo>
                        <a:cubicBezTo>
                          <a:pt x="222" y="91"/>
                          <a:pt x="222" y="91"/>
                          <a:pt x="222" y="91"/>
                        </a:cubicBezTo>
                        <a:cubicBezTo>
                          <a:pt x="222" y="91"/>
                          <a:pt x="222" y="91"/>
                          <a:pt x="222" y="91"/>
                        </a:cubicBezTo>
                        <a:cubicBezTo>
                          <a:pt x="222" y="92"/>
                          <a:pt x="222" y="92"/>
                          <a:pt x="222" y="92"/>
                        </a:cubicBezTo>
                        <a:cubicBezTo>
                          <a:pt x="222" y="92"/>
                          <a:pt x="222" y="92"/>
                          <a:pt x="222" y="92"/>
                        </a:cubicBezTo>
                        <a:cubicBezTo>
                          <a:pt x="222" y="92"/>
                          <a:pt x="222" y="92"/>
                          <a:pt x="222" y="92"/>
                        </a:cubicBezTo>
                        <a:cubicBezTo>
                          <a:pt x="222" y="92"/>
                          <a:pt x="222" y="92"/>
                          <a:pt x="222" y="92"/>
                        </a:cubicBezTo>
                        <a:cubicBezTo>
                          <a:pt x="222" y="92"/>
                          <a:pt x="222" y="92"/>
                          <a:pt x="222" y="92"/>
                        </a:cubicBezTo>
                        <a:cubicBezTo>
                          <a:pt x="222" y="92"/>
                          <a:pt x="222" y="92"/>
                          <a:pt x="222" y="92"/>
                        </a:cubicBezTo>
                        <a:cubicBezTo>
                          <a:pt x="222" y="92"/>
                          <a:pt x="222" y="92"/>
                          <a:pt x="222" y="92"/>
                        </a:cubicBezTo>
                        <a:cubicBezTo>
                          <a:pt x="222" y="92"/>
                          <a:pt x="222" y="92"/>
                          <a:pt x="222" y="92"/>
                        </a:cubicBezTo>
                        <a:cubicBezTo>
                          <a:pt x="222" y="93"/>
                          <a:pt x="222" y="93"/>
                          <a:pt x="222" y="93"/>
                        </a:cubicBezTo>
                        <a:cubicBezTo>
                          <a:pt x="222" y="93"/>
                          <a:pt x="222" y="93"/>
                          <a:pt x="222" y="93"/>
                        </a:cubicBezTo>
                        <a:cubicBezTo>
                          <a:pt x="222" y="93"/>
                          <a:pt x="222" y="93"/>
                          <a:pt x="222" y="93"/>
                        </a:cubicBezTo>
                        <a:cubicBezTo>
                          <a:pt x="222" y="93"/>
                          <a:pt x="222" y="93"/>
                          <a:pt x="222" y="93"/>
                        </a:cubicBezTo>
                        <a:cubicBezTo>
                          <a:pt x="222" y="94"/>
                          <a:pt x="222" y="94"/>
                          <a:pt x="222" y="94"/>
                        </a:cubicBezTo>
                        <a:cubicBezTo>
                          <a:pt x="222" y="94"/>
                          <a:pt x="222" y="94"/>
                          <a:pt x="222" y="94"/>
                        </a:cubicBezTo>
                        <a:cubicBezTo>
                          <a:pt x="222" y="94"/>
                          <a:pt x="222" y="94"/>
                          <a:pt x="222" y="94"/>
                        </a:cubicBezTo>
                        <a:cubicBezTo>
                          <a:pt x="222" y="94"/>
                          <a:pt x="222" y="94"/>
                          <a:pt x="222" y="94"/>
                        </a:cubicBezTo>
                        <a:cubicBezTo>
                          <a:pt x="222" y="95"/>
                          <a:pt x="222" y="95"/>
                          <a:pt x="222" y="95"/>
                        </a:cubicBezTo>
                        <a:cubicBezTo>
                          <a:pt x="222" y="95"/>
                          <a:pt x="222" y="95"/>
                          <a:pt x="222" y="95"/>
                        </a:cubicBezTo>
                        <a:cubicBezTo>
                          <a:pt x="222" y="95"/>
                          <a:pt x="222" y="95"/>
                          <a:pt x="222" y="95"/>
                        </a:cubicBezTo>
                        <a:cubicBezTo>
                          <a:pt x="222" y="95"/>
                          <a:pt x="222" y="95"/>
                          <a:pt x="222" y="95"/>
                        </a:cubicBezTo>
                        <a:cubicBezTo>
                          <a:pt x="222" y="96"/>
                          <a:pt x="222" y="96"/>
                          <a:pt x="222" y="96"/>
                        </a:cubicBezTo>
                        <a:cubicBezTo>
                          <a:pt x="222" y="96"/>
                          <a:pt x="222" y="96"/>
                          <a:pt x="222" y="96"/>
                        </a:cubicBezTo>
                        <a:cubicBezTo>
                          <a:pt x="222" y="96"/>
                          <a:pt x="222" y="96"/>
                          <a:pt x="222" y="96"/>
                        </a:cubicBezTo>
                        <a:cubicBezTo>
                          <a:pt x="222" y="96"/>
                          <a:pt x="222" y="96"/>
                          <a:pt x="222" y="96"/>
                        </a:cubicBezTo>
                        <a:cubicBezTo>
                          <a:pt x="222" y="96"/>
                          <a:pt x="222" y="96"/>
                          <a:pt x="222" y="96"/>
                        </a:cubicBezTo>
                        <a:cubicBezTo>
                          <a:pt x="222" y="97"/>
                          <a:pt x="222" y="97"/>
                          <a:pt x="222" y="97"/>
                        </a:cubicBezTo>
                        <a:cubicBezTo>
                          <a:pt x="222" y="97"/>
                          <a:pt x="222" y="97"/>
                          <a:pt x="222" y="97"/>
                        </a:cubicBezTo>
                        <a:cubicBezTo>
                          <a:pt x="222" y="97"/>
                          <a:pt x="222" y="97"/>
                          <a:pt x="222" y="97"/>
                        </a:cubicBezTo>
                        <a:cubicBezTo>
                          <a:pt x="222" y="97"/>
                          <a:pt x="222" y="97"/>
                          <a:pt x="222" y="97"/>
                        </a:cubicBezTo>
                        <a:cubicBezTo>
                          <a:pt x="222" y="97"/>
                          <a:pt x="222" y="97"/>
                          <a:pt x="222" y="97"/>
                        </a:cubicBezTo>
                        <a:cubicBezTo>
                          <a:pt x="222" y="97"/>
                          <a:pt x="222" y="97"/>
                          <a:pt x="222" y="97"/>
                        </a:cubicBezTo>
                        <a:cubicBezTo>
                          <a:pt x="222" y="96"/>
                          <a:pt x="222" y="96"/>
                          <a:pt x="222" y="96"/>
                        </a:cubicBezTo>
                        <a:cubicBezTo>
                          <a:pt x="223" y="96"/>
                          <a:pt x="223" y="96"/>
                          <a:pt x="223" y="96"/>
                        </a:cubicBezTo>
                        <a:cubicBezTo>
                          <a:pt x="223" y="96"/>
                          <a:pt x="223" y="96"/>
                          <a:pt x="223" y="96"/>
                        </a:cubicBezTo>
                        <a:cubicBezTo>
                          <a:pt x="223" y="96"/>
                          <a:pt x="223" y="96"/>
                          <a:pt x="223" y="96"/>
                        </a:cubicBezTo>
                        <a:cubicBezTo>
                          <a:pt x="223" y="96"/>
                          <a:pt x="223" y="96"/>
                          <a:pt x="223" y="96"/>
                        </a:cubicBezTo>
                        <a:cubicBezTo>
                          <a:pt x="224" y="96"/>
                          <a:pt x="224" y="96"/>
                          <a:pt x="224" y="96"/>
                        </a:cubicBezTo>
                        <a:cubicBezTo>
                          <a:pt x="224" y="95"/>
                          <a:pt x="224" y="95"/>
                          <a:pt x="224" y="95"/>
                        </a:cubicBezTo>
                        <a:cubicBezTo>
                          <a:pt x="224" y="95"/>
                          <a:pt x="224" y="95"/>
                          <a:pt x="224" y="95"/>
                        </a:cubicBezTo>
                        <a:cubicBezTo>
                          <a:pt x="224" y="95"/>
                          <a:pt x="224" y="95"/>
                          <a:pt x="224" y="95"/>
                        </a:cubicBezTo>
                        <a:cubicBezTo>
                          <a:pt x="224" y="95"/>
                          <a:pt x="224" y="95"/>
                          <a:pt x="224" y="95"/>
                        </a:cubicBezTo>
                        <a:cubicBezTo>
                          <a:pt x="224" y="94"/>
                          <a:pt x="224" y="94"/>
                          <a:pt x="224" y="94"/>
                        </a:cubicBezTo>
                        <a:cubicBezTo>
                          <a:pt x="224" y="94"/>
                          <a:pt x="224" y="94"/>
                          <a:pt x="224" y="94"/>
                        </a:cubicBezTo>
                        <a:cubicBezTo>
                          <a:pt x="224" y="94"/>
                          <a:pt x="224" y="94"/>
                          <a:pt x="224" y="94"/>
                        </a:cubicBezTo>
                        <a:cubicBezTo>
                          <a:pt x="224" y="94"/>
                          <a:pt x="224" y="94"/>
                          <a:pt x="224" y="94"/>
                        </a:cubicBezTo>
                        <a:cubicBezTo>
                          <a:pt x="225" y="93"/>
                          <a:pt x="225" y="93"/>
                          <a:pt x="225" y="93"/>
                        </a:cubicBezTo>
                        <a:cubicBezTo>
                          <a:pt x="225" y="93"/>
                          <a:pt x="225" y="93"/>
                          <a:pt x="225" y="93"/>
                        </a:cubicBezTo>
                        <a:cubicBezTo>
                          <a:pt x="225" y="93"/>
                          <a:pt x="225" y="93"/>
                          <a:pt x="225" y="93"/>
                        </a:cubicBezTo>
                        <a:cubicBezTo>
                          <a:pt x="225" y="93"/>
                          <a:pt x="225" y="93"/>
                          <a:pt x="225" y="93"/>
                        </a:cubicBezTo>
                        <a:cubicBezTo>
                          <a:pt x="225" y="93"/>
                          <a:pt x="225" y="93"/>
                          <a:pt x="225" y="93"/>
                        </a:cubicBezTo>
                        <a:cubicBezTo>
                          <a:pt x="225" y="93"/>
                          <a:pt x="225" y="93"/>
                          <a:pt x="225" y="93"/>
                        </a:cubicBezTo>
                        <a:cubicBezTo>
                          <a:pt x="226" y="92"/>
                          <a:pt x="226" y="92"/>
                          <a:pt x="226" y="92"/>
                        </a:cubicBezTo>
                        <a:cubicBezTo>
                          <a:pt x="226" y="92"/>
                          <a:pt x="226" y="92"/>
                          <a:pt x="226" y="92"/>
                        </a:cubicBezTo>
                        <a:cubicBezTo>
                          <a:pt x="226" y="92"/>
                          <a:pt x="226" y="92"/>
                          <a:pt x="226" y="92"/>
                        </a:cubicBezTo>
                        <a:cubicBezTo>
                          <a:pt x="226" y="92"/>
                          <a:pt x="226" y="92"/>
                          <a:pt x="226" y="92"/>
                        </a:cubicBezTo>
                        <a:cubicBezTo>
                          <a:pt x="226" y="92"/>
                          <a:pt x="226" y="92"/>
                          <a:pt x="226" y="92"/>
                        </a:cubicBezTo>
                        <a:cubicBezTo>
                          <a:pt x="227" y="92"/>
                          <a:pt x="227" y="92"/>
                          <a:pt x="227" y="92"/>
                        </a:cubicBezTo>
                        <a:cubicBezTo>
                          <a:pt x="227" y="92"/>
                          <a:pt x="227" y="92"/>
                          <a:pt x="227" y="92"/>
                        </a:cubicBezTo>
                        <a:cubicBezTo>
                          <a:pt x="227" y="92"/>
                          <a:pt x="227" y="92"/>
                          <a:pt x="227" y="92"/>
                        </a:cubicBezTo>
                        <a:cubicBezTo>
                          <a:pt x="227" y="92"/>
                          <a:pt x="227" y="92"/>
                          <a:pt x="227" y="92"/>
                        </a:cubicBezTo>
                        <a:cubicBezTo>
                          <a:pt x="228" y="92"/>
                          <a:pt x="228" y="92"/>
                          <a:pt x="228" y="92"/>
                        </a:cubicBezTo>
                        <a:cubicBezTo>
                          <a:pt x="228" y="92"/>
                          <a:pt x="228" y="92"/>
                          <a:pt x="228" y="92"/>
                        </a:cubicBezTo>
                        <a:cubicBezTo>
                          <a:pt x="228" y="92"/>
                          <a:pt x="228" y="92"/>
                          <a:pt x="228" y="92"/>
                        </a:cubicBezTo>
                        <a:cubicBezTo>
                          <a:pt x="229" y="92"/>
                          <a:pt x="229" y="92"/>
                          <a:pt x="229" y="92"/>
                        </a:cubicBezTo>
                        <a:cubicBezTo>
                          <a:pt x="229" y="92"/>
                          <a:pt x="229" y="92"/>
                          <a:pt x="229" y="92"/>
                        </a:cubicBezTo>
                        <a:cubicBezTo>
                          <a:pt x="229" y="92"/>
                          <a:pt x="229" y="92"/>
                          <a:pt x="229" y="92"/>
                        </a:cubicBezTo>
                        <a:cubicBezTo>
                          <a:pt x="229" y="92"/>
                          <a:pt x="229" y="92"/>
                          <a:pt x="229" y="92"/>
                        </a:cubicBezTo>
                        <a:cubicBezTo>
                          <a:pt x="230" y="92"/>
                          <a:pt x="230" y="92"/>
                          <a:pt x="230" y="92"/>
                        </a:cubicBezTo>
                        <a:cubicBezTo>
                          <a:pt x="230" y="92"/>
                          <a:pt x="230" y="92"/>
                          <a:pt x="230" y="92"/>
                        </a:cubicBezTo>
                        <a:cubicBezTo>
                          <a:pt x="230" y="92"/>
                          <a:pt x="230" y="92"/>
                          <a:pt x="230" y="92"/>
                        </a:cubicBezTo>
                        <a:cubicBezTo>
                          <a:pt x="230" y="92"/>
                          <a:pt x="230" y="92"/>
                          <a:pt x="230" y="92"/>
                        </a:cubicBezTo>
                        <a:cubicBezTo>
                          <a:pt x="231" y="92"/>
                          <a:pt x="231" y="92"/>
                          <a:pt x="231" y="92"/>
                        </a:cubicBezTo>
                        <a:cubicBezTo>
                          <a:pt x="231" y="92"/>
                          <a:pt x="231" y="92"/>
                          <a:pt x="231" y="92"/>
                        </a:cubicBezTo>
                        <a:cubicBezTo>
                          <a:pt x="232" y="92"/>
                          <a:pt x="232" y="92"/>
                          <a:pt x="232" y="92"/>
                        </a:cubicBezTo>
                        <a:cubicBezTo>
                          <a:pt x="232" y="92"/>
                          <a:pt x="232" y="92"/>
                          <a:pt x="232" y="92"/>
                        </a:cubicBezTo>
                        <a:cubicBezTo>
                          <a:pt x="232" y="92"/>
                          <a:pt x="232" y="92"/>
                          <a:pt x="232" y="92"/>
                        </a:cubicBezTo>
                        <a:cubicBezTo>
                          <a:pt x="233" y="92"/>
                          <a:pt x="233" y="92"/>
                          <a:pt x="233" y="92"/>
                        </a:cubicBezTo>
                        <a:cubicBezTo>
                          <a:pt x="233" y="92"/>
                          <a:pt x="233" y="92"/>
                          <a:pt x="233" y="92"/>
                        </a:cubicBezTo>
                        <a:cubicBezTo>
                          <a:pt x="234" y="92"/>
                          <a:pt x="234" y="92"/>
                          <a:pt x="234" y="92"/>
                        </a:cubicBezTo>
                        <a:cubicBezTo>
                          <a:pt x="234" y="92"/>
                          <a:pt x="234" y="92"/>
                          <a:pt x="234" y="92"/>
                        </a:cubicBezTo>
                        <a:cubicBezTo>
                          <a:pt x="234" y="92"/>
                          <a:pt x="234" y="92"/>
                          <a:pt x="234" y="92"/>
                        </a:cubicBezTo>
                        <a:cubicBezTo>
                          <a:pt x="234" y="92"/>
                          <a:pt x="234" y="92"/>
                          <a:pt x="234" y="92"/>
                        </a:cubicBezTo>
                        <a:cubicBezTo>
                          <a:pt x="235" y="92"/>
                          <a:pt x="235" y="92"/>
                          <a:pt x="235" y="92"/>
                        </a:cubicBezTo>
                        <a:cubicBezTo>
                          <a:pt x="235" y="93"/>
                          <a:pt x="235" y="93"/>
                          <a:pt x="235" y="93"/>
                        </a:cubicBezTo>
                        <a:cubicBezTo>
                          <a:pt x="235" y="93"/>
                          <a:pt x="235" y="93"/>
                          <a:pt x="235" y="93"/>
                        </a:cubicBezTo>
                        <a:cubicBezTo>
                          <a:pt x="235" y="93"/>
                          <a:pt x="235" y="93"/>
                          <a:pt x="235" y="93"/>
                        </a:cubicBezTo>
                        <a:cubicBezTo>
                          <a:pt x="235" y="93"/>
                          <a:pt x="235" y="93"/>
                          <a:pt x="235" y="93"/>
                        </a:cubicBezTo>
                        <a:cubicBezTo>
                          <a:pt x="235" y="93"/>
                          <a:pt x="235" y="93"/>
                          <a:pt x="235" y="93"/>
                        </a:cubicBezTo>
                        <a:cubicBezTo>
                          <a:pt x="235" y="93"/>
                          <a:pt x="235" y="93"/>
                          <a:pt x="235" y="93"/>
                        </a:cubicBezTo>
                        <a:cubicBezTo>
                          <a:pt x="235" y="94"/>
                          <a:pt x="235" y="94"/>
                          <a:pt x="235" y="94"/>
                        </a:cubicBezTo>
                        <a:cubicBezTo>
                          <a:pt x="235" y="94"/>
                          <a:pt x="235" y="94"/>
                          <a:pt x="235" y="94"/>
                        </a:cubicBezTo>
                        <a:cubicBezTo>
                          <a:pt x="235" y="94"/>
                          <a:pt x="235" y="94"/>
                          <a:pt x="235" y="94"/>
                        </a:cubicBezTo>
                        <a:cubicBezTo>
                          <a:pt x="235" y="94"/>
                          <a:pt x="235" y="94"/>
                          <a:pt x="235" y="94"/>
                        </a:cubicBezTo>
                        <a:cubicBezTo>
                          <a:pt x="235" y="94"/>
                          <a:pt x="235" y="94"/>
                          <a:pt x="235" y="94"/>
                        </a:cubicBezTo>
                        <a:cubicBezTo>
                          <a:pt x="235" y="95"/>
                          <a:pt x="235" y="95"/>
                          <a:pt x="235" y="95"/>
                        </a:cubicBezTo>
                        <a:cubicBezTo>
                          <a:pt x="235" y="95"/>
                          <a:pt x="235" y="95"/>
                          <a:pt x="235" y="95"/>
                        </a:cubicBezTo>
                        <a:cubicBezTo>
                          <a:pt x="235" y="95"/>
                          <a:pt x="235" y="95"/>
                          <a:pt x="235" y="95"/>
                        </a:cubicBezTo>
                        <a:cubicBezTo>
                          <a:pt x="235" y="95"/>
                          <a:pt x="235" y="95"/>
                          <a:pt x="235" y="95"/>
                        </a:cubicBezTo>
                        <a:cubicBezTo>
                          <a:pt x="235" y="96"/>
                          <a:pt x="235" y="96"/>
                          <a:pt x="235" y="96"/>
                        </a:cubicBezTo>
                        <a:cubicBezTo>
                          <a:pt x="235" y="96"/>
                          <a:pt x="235" y="96"/>
                          <a:pt x="235" y="96"/>
                        </a:cubicBezTo>
                        <a:cubicBezTo>
                          <a:pt x="235" y="96"/>
                          <a:pt x="235" y="96"/>
                          <a:pt x="235" y="96"/>
                        </a:cubicBezTo>
                        <a:cubicBezTo>
                          <a:pt x="235" y="97"/>
                          <a:pt x="235" y="97"/>
                          <a:pt x="235" y="97"/>
                        </a:cubicBezTo>
                        <a:cubicBezTo>
                          <a:pt x="235" y="97"/>
                          <a:pt x="235" y="97"/>
                          <a:pt x="235" y="97"/>
                        </a:cubicBezTo>
                        <a:cubicBezTo>
                          <a:pt x="235" y="97"/>
                          <a:pt x="235" y="97"/>
                          <a:pt x="235" y="97"/>
                        </a:cubicBezTo>
                        <a:cubicBezTo>
                          <a:pt x="235" y="97"/>
                          <a:pt x="235" y="97"/>
                          <a:pt x="235" y="97"/>
                        </a:cubicBezTo>
                        <a:cubicBezTo>
                          <a:pt x="235" y="97"/>
                          <a:pt x="235" y="97"/>
                          <a:pt x="235" y="97"/>
                        </a:cubicBezTo>
                        <a:cubicBezTo>
                          <a:pt x="235" y="97"/>
                          <a:pt x="235" y="97"/>
                          <a:pt x="235" y="97"/>
                        </a:cubicBezTo>
                        <a:cubicBezTo>
                          <a:pt x="235" y="97"/>
                          <a:pt x="235" y="97"/>
                          <a:pt x="235" y="97"/>
                        </a:cubicBezTo>
                        <a:cubicBezTo>
                          <a:pt x="235" y="97"/>
                          <a:pt x="235" y="97"/>
                          <a:pt x="235" y="97"/>
                        </a:cubicBezTo>
                        <a:cubicBezTo>
                          <a:pt x="235" y="97"/>
                          <a:pt x="235" y="97"/>
                          <a:pt x="235" y="97"/>
                        </a:cubicBezTo>
                        <a:cubicBezTo>
                          <a:pt x="236" y="97"/>
                          <a:pt x="236" y="97"/>
                          <a:pt x="236" y="97"/>
                        </a:cubicBezTo>
                        <a:cubicBezTo>
                          <a:pt x="236" y="98"/>
                          <a:pt x="236" y="98"/>
                          <a:pt x="236" y="98"/>
                        </a:cubicBezTo>
                        <a:cubicBezTo>
                          <a:pt x="236" y="98"/>
                          <a:pt x="236" y="98"/>
                          <a:pt x="236" y="98"/>
                        </a:cubicBezTo>
                        <a:cubicBezTo>
                          <a:pt x="236" y="98"/>
                          <a:pt x="236" y="98"/>
                          <a:pt x="236" y="98"/>
                        </a:cubicBezTo>
                        <a:cubicBezTo>
                          <a:pt x="236" y="98"/>
                          <a:pt x="236" y="98"/>
                          <a:pt x="236" y="98"/>
                        </a:cubicBezTo>
                        <a:cubicBezTo>
                          <a:pt x="236" y="98"/>
                          <a:pt x="236" y="98"/>
                          <a:pt x="236" y="98"/>
                        </a:cubicBezTo>
                        <a:cubicBezTo>
                          <a:pt x="236" y="98"/>
                          <a:pt x="236" y="98"/>
                          <a:pt x="236" y="98"/>
                        </a:cubicBezTo>
                        <a:cubicBezTo>
                          <a:pt x="236" y="98"/>
                          <a:pt x="236" y="98"/>
                          <a:pt x="236" y="98"/>
                        </a:cubicBezTo>
                        <a:cubicBezTo>
                          <a:pt x="236" y="98"/>
                          <a:pt x="236" y="98"/>
                          <a:pt x="236" y="98"/>
                        </a:cubicBezTo>
                        <a:cubicBezTo>
                          <a:pt x="236" y="98"/>
                          <a:pt x="236" y="98"/>
                          <a:pt x="236" y="98"/>
                        </a:cubicBezTo>
                        <a:cubicBezTo>
                          <a:pt x="236" y="98"/>
                          <a:pt x="236" y="98"/>
                          <a:pt x="236" y="98"/>
                        </a:cubicBezTo>
                        <a:cubicBezTo>
                          <a:pt x="237" y="99"/>
                          <a:pt x="237" y="99"/>
                          <a:pt x="237" y="99"/>
                        </a:cubicBezTo>
                        <a:cubicBezTo>
                          <a:pt x="237" y="99"/>
                          <a:pt x="237" y="99"/>
                          <a:pt x="237" y="99"/>
                        </a:cubicBezTo>
                        <a:cubicBezTo>
                          <a:pt x="237" y="99"/>
                          <a:pt x="237" y="99"/>
                          <a:pt x="237" y="99"/>
                        </a:cubicBezTo>
                        <a:cubicBezTo>
                          <a:pt x="237" y="99"/>
                          <a:pt x="237" y="99"/>
                          <a:pt x="237" y="99"/>
                        </a:cubicBezTo>
                        <a:cubicBezTo>
                          <a:pt x="237" y="99"/>
                          <a:pt x="237" y="99"/>
                          <a:pt x="237" y="99"/>
                        </a:cubicBezTo>
                        <a:cubicBezTo>
                          <a:pt x="237" y="99"/>
                          <a:pt x="237" y="99"/>
                          <a:pt x="237" y="99"/>
                        </a:cubicBezTo>
                        <a:cubicBezTo>
                          <a:pt x="237" y="99"/>
                          <a:pt x="237" y="99"/>
                          <a:pt x="237" y="99"/>
                        </a:cubicBezTo>
                        <a:cubicBezTo>
                          <a:pt x="237" y="99"/>
                          <a:pt x="237" y="99"/>
                          <a:pt x="237" y="99"/>
                        </a:cubicBezTo>
                        <a:cubicBezTo>
                          <a:pt x="237" y="99"/>
                          <a:pt x="237" y="99"/>
                          <a:pt x="237" y="99"/>
                        </a:cubicBezTo>
                        <a:cubicBezTo>
                          <a:pt x="237" y="99"/>
                          <a:pt x="237" y="99"/>
                          <a:pt x="237" y="99"/>
                        </a:cubicBezTo>
                        <a:cubicBezTo>
                          <a:pt x="237" y="99"/>
                          <a:pt x="237" y="99"/>
                          <a:pt x="237" y="99"/>
                        </a:cubicBezTo>
                        <a:cubicBezTo>
                          <a:pt x="237" y="100"/>
                          <a:pt x="237" y="100"/>
                          <a:pt x="237" y="100"/>
                        </a:cubicBezTo>
                        <a:cubicBezTo>
                          <a:pt x="238" y="100"/>
                          <a:pt x="238" y="100"/>
                          <a:pt x="238" y="100"/>
                        </a:cubicBezTo>
                        <a:cubicBezTo>
                          <a:pt x="238" y="100"/>
                          <a:pt x="238" y="100"/>
                          <a:pt x="238" y="100"/>
                        </a:cubicBezTo>
                        <a:cubicBezTo>
                          <a:pt x="238" y="100"/>
                          <a:pt x="238" y="100"/>
                          <a:pt x="238" y="100"/>
                        </a:cubicBezTo>
                        <a:cubicBezTo>
                          <a:pt x="238" y="100"/>
                          <a:pt x="238" y="100"/>
                          <a:pt x="238" y="100"/>
                        </a:cubicBezTo>
                        <a:cubicBezTo>
                          <a:pt x="238" y="100"/>
                          <a:pt x="238" y="100"/>
                          <a:pt x="238" y="100"/>
                        </a:cubicBezTo>
                        <a:cubicBezTo>
                          <a:pt x="238" y="100"/>
                          <a:pt x="238" y="100"/>
                          <a:pt x="238" y="100"/>
                        </a:cubicBezTo>
                        <a:cubicBezTo>
                          <a:pt x="238" y="100"/>
                          <a:pt x="238" y="100"/>
                          <a:pt x="238" y="100"/>
                        </a:cubicBezTo>
                        <a:cubicBezTo>
                          <a:pt x="238" y="101"/>
                          <a:pt x="238" y="101"/>
                          <a:pt x="238" y="101"/>
                        </a:cubicBezTo>
                        <a:cubicBezTo>
                          <a:pt x="238" y="101"/>
                          <a:pt x="238" y="101"/>
                          <a:pt x="238" y="101"/>
                        </a:cubicBezTo>
                        <a:cubicBezTo>
                          <a:pt x="238" y="101"/>
                          <a:pt x="238" y="101"/>
                          <a:pt x="238" y="101"/>
                        </a:cubicBezTo>
                        <a:cubicBezTo>
                          <a:pt x="238" y="101"/>
                          <a:pt x="238" y="101"/>
                          <a:pt x="238" y="101"/>
                        </a:cubicBezTo>
                        <a:cubicBezTo>
                          <a:pt x="238" y="101"/>
                          <a:pt x="238" y="101"/>
                          <a:pt x="238" y="101"/>
                        </a:cubicBezTo>
                        <a:cubicBezTo>
                          <a:pt x="238" y="101"/>
                          <a:pt x="238" y="101"/>
                          <a:pt x="238" y="101"/>
                        </a:cubicBezTo>
                        <a:cubicBezTo>
                          <a:pt x="238" y="101"/>
                          <a:pt x="238" y="101"/>
                          <a:pt x="238" y="101"/>
                        </a:cubicBezTo>
                        <a:cubicBezTo>
                          <a:pt x="238" y="101"/>
                          <a:pt x="238" y="101"/>
                          <a:pt x="238" y="101"/>
                        </a:cubicBezTo>
                        <a:cubicBezTo>
                          <a:pt x="238" y="101"/>
                          <a:pt x="238" y="101"/>
                          <a:pt x="238" y="101"/>
                        </a:cubicBezTo>
                        <a:cubicBezTo>
                          <a:pt x="238" y="102"/>
                          <a:pt x="238" y="102"/>
                          <a:pt x="238" y="102"/>
                        </a:cubicBezTo>
                        <a:cubicBezTo>
                          <a:pt x="239" y="102"/>
                          <a:pt x="239" y="102"/>
                          <a:pt x="239" y="102"/>
                        </a:cubicBezTo>
                        <a:cubicBezTo>
                          <a:pt x="239" y="102"/>
                          <a:pt x="239" y="102"/>
                          <a:pt x="239" y="102"/>
                        </a:cubicBezTo>
                        <a:cubicBezTo>
                          <a:pt x="239" y="102"/>
                          <a:pt x="239" y="102"/>
                          <a:pt x="239" y="102"/>
                        </a:cubicBezTo>
                        <a:cubicBezTo>
                          <a:pt x="239" y="102"/>
                          <a:pt x="239" y="102"/>
                          <a:pt x="239" y="102"/>
                        </a:cubicBezTo>
                        <a:cubicBezTo>
                          <a:pt x="239" y="103"/>
                          <a:pt x="239" y="103"/>
                          <a:pt x="239" y="103"/>
                        </a:cubicBezTo>
                        <a:cubicBezTo>
                          <a:pt x="239" y="103"/>
                          <a:pt x="239" y="103"/>
                          <a:pt x="239" y="103"/>
                        </a:cubicBezTo>
                        <a:cubicBezTo>
                          <a:pt x="239" y="103"/>
                          <a:pt x="239" y="103"/>
                          <a:pt x="239" y="103"/>
                        </a:cubicBezTo>
                        <a:cubicBezTo>
                          <a:pt x="240" y="103"/>
                          <a:pt x="240" y="103"/>
                          <a:pt x="240" y="103"/>
                        </a:cubicBezTo>
                        <a:cubicBezTo>
                          <a:pt x="240" y="103"/>
                          <a:pt x="240" y="103"/>
                          <a:pt x="240" y="103"/>
                        </a:cubicBezTo>
                        <a:cubicBezTo>
                          <a:pt x="240" y="104"/>
                          <a:pt x="240" y="104"/>
                          <a:pt x="240" y="104"/>
                        </a:cubicBezTo>
                        <a:cubicBezTo>
                          <a:pt x="240" y="104"/>
                          <a:pt x="240" y="104"/>
                          <a:pt x="240" y="104"/>
                        </a:cubicBezTo>
                        <a:cubicBezTo>
                          <a:pt x="240" y="104"/>
                          <a:pt x="240" y="104"/>
                          <a:pt x="240" y="104"/>
                        </a:cubicBezTo>
                        <a:cubicBezTo>
                          <a:pt x="240" y="104"/>
                          <a:pt x="240" y="104"/>
                          <a:pt x="240" y="104"/>
                        </a:cubicBezTo>
                        <a:cubicBezTo>
                          <a:pt x="240" y="104"/>
                          <a:pt x="240" y="104"/>
                          <a:pt x="240" y="104"/>
                        </a:cubicBezTo>
                        <a:cubicBezTo>
                          <a:pt x="240" y="104"/>
                          <a:pt x="240" y="104"/>
                          <a:pt x="240" y="104"/>
                        </a:cubicBezTo>
                        <a:cubicBezTo>
                          <a:pt x="241" y="104"/>
                          <a:pt x="241" y="104"/>
                          <a:pt x="241" y="104"/>
                        </a:cubicBezTo>
                        <a:cubicBezTo>
                          <a:pt x="241" y="104"/>
                          <a:pt x="241" y="104"/>
                          <a:pt x="241" y="104"/>
                        </a:cubicBezTo>
                        <a:cubicBezTo>
                          <a:pt x="241" y="104"/>
                          <a:pt x="241" y="104"/>
                          <a:pt x="241" y="104"/>
                        </a:cubicBezTo>
                        <a:cubicBezTo>
                          <a:pt x="241" y="103"/>
                          <a:pt x="241" y="103"/>
                          <a:pt x="241" y="103"/>
                        </a:cubicBezTo>
                        <a:cubicBezTo>
                          <a:pt x="241" y="103"/>
                          <a:pt x="241" y="103"/>
                          <a:pt x="241" y="103"/>
                        </a:cubicBezTo>
                        <a:cubicBezTo>
                          <a:pt x="241" y="103"/>
                          <a:pt x="241" y="103"/>
                          <a:pt x="241" y="103"/>
                        </a:cubicBezTo>
                        <a:cubicBezTo>
                          <a:pt x="241" y="102"/>
                          <a:pt x="241" y="102"/>
                          <a:pt x="241" y="102"/>
                        </a:cubicBezTo>
                        <a:cubicBezTo>
                          <a:pt x="241" y="102"/>
                          <a:pt x="241" y="102"/>
                          <a:pt x="241" y="102"/>
                        </a:cubicBezTo>
                        <a:cubicBezTo>
                          <a:pt x="241" y="102"/>
                          <a:pt x="241" y="102"/>
                          <a:pt x="241" y="102"/>
                        </a:cubicBezTo>
                        <a:cubicBezTo>
                          <a:pt x="241" y="102"/>
                          <a:pt x="241" y="102"/>
                          <a:pt x="241" y="102"/>
                        </a:cubicBezTo>
                        <a:cubicBezTo>
                          <a:pt x="241" y="102"/>
                          <a:pt x="241" y="102"/>
                          <a:pt x="241" y="102"/>
                        </a:cubicBezTo>
                        <a:cubicBezTo>
                          <a:pt x="241" y="102"/>
                          <a:pt x="241" y="102"/>
                          <a:pt x="241" y="102"/>
                        </a:cubicBezTo>
                        <a:cubicBezTo>
                          <a:pt x="241" y="102"/>
                          <a:pt x="241" y="102"/>
                          <a:pt x="241" y="102"/>
                        </a:cubicBezTo>
                        <a:cubicBezTo>
                          <a:pt x="241" y="102"/>
                          <a:pt x="241" y="102"/>
                          <a:pt x="241" y="102"/>
                        </a:cubicBezTo>
                        <a:cubicBezTo>
                          <a:pt x="241" y="101"/>
                          <a:pt x="241" y="101"/>
                          <a:pt x="241" y="101"/>
                        </a:cubicBezTo>
                        <a:cubicBezTo>
                          <a:pt x="241" y="101"/>
                          <a:pt x="241" y="101"/>
                          <a:pt x="241" y="101"/>
                        </a:cubicBezTo>
                        <a:cubicBezTo>
                          <a:pt x="241" y="101"/>
                          <a:pt x="241" y="101"/>
                          <a:pt x="241" y="101"/>
                        </a:cubicBezTo>
                        <a:cubicBezTo>
                          <a:pt x="240" y="101"/>
                          <a:pt x="240" y="101"/>
                          <a:pt x="240" y="101"/>
                        </a:cubicBezTo>
                        <a:cubicBezTo>
                          <a:pt x="240" y="101"/>
                          <a:pt x="240" y="101"/>
                          <a:pt x="240" y="101"/>
                        </a:cubicBezTo>
                        <a:cubicBezTo>
                          <a:pt x="240" y="101"/>
                          <a:pt x="240" y="101"/>
                          <a:pt x="240" y="101"/>
                        </a:cubicBezTo>
                        <a:cubicBezTo>
                          <a:pt x="240" y="101"/>
                          <a:pt x="240" y="101"/>
                          <a:pt x="240" y="101"/>
                        </a:cubicBezTo>
                        <a:cubicBezTo>
                          <a:pt x="240" y="101"/>
                          <a:pt x="240" y="101"/>
                          <a:pt x="240" y="101"/>
                        </a:cubicBezTo>
                        <a:cubicBezTo>
                          <a:pt x="240" y="101"/>
                          <a:pt x="240" y="101"/>
                          <a:pt x="240" y="101"/>
                        </a:cubicBezTo>
                        <a:cubicBezTo>
                          <a:pt x="240" y="101"/>
                          <a:pt x="240" y="101"/>
                          <a:pt x="240" y="101"/>
                        </a:cubicBezTo>
                        <a:cubicBezTo>
                          <a:pt x="240" y="100"/>
                          <a:pt x="240" y="100"/>
                          <a:pt x="240" y="100"/>
                        </a:cubicBezTo>
                        <a:cubicBezTo>
                          <a:pt x="240" y="100"/>
                          <a:pt x="240" y="100"/>
                          <a:pt x="240" y="100"/>
                        </a:cubicBezTo>
                        <a:cubicBezTo>
                          <a:pt x="240" y="100"/>
                          <a:pt x="240" y="100"/>
                          <a:pt x="240" y="100"/>
                        </a:cubicBezTo>
                        <a:cubicBezTo>
                          <a:pt x="240" y="100"/>
                          <a:pt x="240" y="100"/>
                          <a:pt x="240" y="100"/>
                        </a:cubicBezTo>
                        <a:cubicBezTo>
                          <a:pt x="240" y="100"/>
                          <a:pt x="240" y="100"/>
                          <a:pt x="240" y="100"/>
                        </a:cubicBezTo>
                        <a:cubicBezTo>
                          <a:pt x="240" y="100"/>
                          <a:pt x="240" y="100"/>
                          <a:pt x="240" y="100"/>
                        </a:cubicBezTo>
                        <a:cubicBezTo>
                          <a:pt x="240" y="100"/>
                          <a:pt x="240" y="100"/>
                          <a:pt x="240" y="100"/>
                        </a:cubicBezTo>
                        <a:cubicBezTo>
                          <a:pt x="240" y="100"/>
                          <a:pt x="240" y="100"/>
                          <a:pt x="240" y="100"/>
                        </a:cubicBezTo>
                        <a:cubicBezTo>
                          <a:pt x="240" y="99"/>
                          <a:pt x="240" y="99"/>
                          <a:pt x="240" y="99"/>
                        </a:cubicBezTo>
                        <a:cubicBezTo>
                          <a:pt x="240" y="99"/>
                          <a:pt x="240" y="99"/>
                          <a:pt x="240" y="99"/>
                        </a:cubicBezTo>
                        <a:cubicBezTo>
                          <a:pt x="240" y="99"/>
                          <a:pt x="240" y="99"/>
                          <a:pt x="240" y="99"/>
                        </a:cubicBezTo>
                        <a:cubicBezTo>
                          <a:pt x="240" y="98"/>
                          <a:pt x="240" y="98"/>
                          <a:pt x="240" y="98"/>
                        </a:cubicBezTo>
                        <a:cubicBezTo>
                          <a:pt x="240" y="98"/>
                          <a:pt x="240" y="98"/>
                          <a:pt x="240" y="98"/>
                        </a:cubicBezTo>
                        <a:cubicBezTo>
                          <a:pt x="240" y="97"/>
                          <a:pt x="240" y="97"/>
                          <a:pt x="240" y="97"/>
                        </a:cubicBezTo>
                        <a:cubicBezTo>
                          <a:pt x="240" y="97"/>
                          <a:pt x="240" y="97"/>
                          <a:pt x="240" y="97"/>
                        </a:cubicBezTo>
                        <a:cubicBezTo>
                          <a:pt x="239" y="96"/>
                          <a:pt x="239" y="96"/>
                          <a:pt x="239" y="96"/>
                        </a:cubicBezTo>
                        <a:cubicBezTo>
                          <a:pt x="239" y="96"/>
                          <a:pt x="239" y="96"/>
                          <a:pt x="239" y="96"/>
                        </a:cubicBezTo>
                        <a:cubicBezTo>
                          <a:pt x="239" y="96"/>
                          <a:pt x="239" y="96"/>
                          <a:pt x="239" y="96"/>
                        </a:cubicBezTo>
                        <a:cubicBezTo>
                          <a:pt x="240" y="96"/>
                          <a:pt x="240" y="96"/>
                          <a:pt x="240" y="96"/>
                        </a:cubicBezTo>
                        <a:cubicBezTo>
                          <a:pt x="240" y="95"/>
                          <a:pt x="240" y="95"/>
                          <a:pt x="240" y="95"/>
                        </a:cubicBezTo>
                        <a:cubicBezTo>
                          <a:pt x="240" y="95"/>
                          <a:pt x="240" y="95"/>
                          <a:pt x="240" y="95"/>
                        </a:cubicBezTo>
                        <a:cubicBezTo>
                          <a:pt x="240" y="95"/>
                          <a:pt x="240" y="95"/>
                          <a:pt x="240" y="95"/>
                        </a:cubicBezTo>
                        <a:cubicBezTo>
                          <a:pt x="240" y="95"/>
                          <a:pt x="240" y="95"/>
                          <a:pt x="240" y="95"/>
                        </a:cubicBezTo>
                        <a:cubicBezTo>
                          <a:pt x="240" y="95"/>
                          <a:pt x="240" y="95"/>
                          <a:pt x="240" y="95"/>
                        </a:cubicBezTo>
                        <a:cubicBezTo>
                          <a:pt x="240" y="95"/>
                          <a:pt x="240" y="95"/>
                          <a:pt x="240" y="95"/>
                        </a:cubicBezTo>
                        <a:cubicBezTo>
                          <a:pt x="241" y="94"/>
                          <a:pt x="241" y="94"/>
                          <a:pt x="241" y="94"/>
                        </a:cubicBezTo>
                        <a:cubicBezTo>
                          <a:pt x="241" y="94"/>
                          <a:pt x="241" y="94"/>
                          <a:pt x="241" y="94"/>
                        </a:cubicBezTo>
                        <a:cubicBezTo>
                          <a:pt x="241" y="94"/>
                          <a:pt x="241" y="94"/>
                          <a:pt x="241" y="94"/>
                        </a:cubicBezTo>
                        <a:cubicBezTo>
                          <a:pt x="241" y="94"/>
                          <a:pt x="241" y="94"/>
                          <a:pt x="241" y="94"/>
                        </a:cubicBezTo>
                        <a:cubicBezTo>
                          <a:pt x="242" y="94"/>
                          <a:pt x="242" y="94"/>
                          <a:pt x="242" y="94"/>
                        </a:cubicBezTo>
                        <a:cubicBezTo>
                          <a:pt x="242" y="94"/>
                          <a:pt x="242" y="94"/>
                          <a:pt x="242" y="94"/>
                        </a:cubicBezTo>
                        <a:cubicBezTo>
                          <a:pt x="242" y="94"/>
                          <a:pt x="242" y="94"/>
                          <a:pt x="242" y="94"/>
                        </a:cubicBezTo>
                        <a:cubicBezTo>
                          <a:pt x="242" y="94"/>
                          <a:pt x="242" y="94"/>
                          <a:pt x="242" y="94"/>
                        </a:cubicBezTo>
                        <a:cubicBezTo>
                          <a:pt x="242" y="94"/>
                          <a:pt x="242" y="94"/>
                          <a:pt x="242" y="94"/>
                        </a:cubicBezTo>
                        <a:cubicBezTo>
                          <a:pt x="242" y="94"/>
                          <a:pt x="242" y="94"/>
                          <a:pt x="242" y="94"/>
                        </a:cubicBezTo>
                        <a:cubicBezTo>
                          <a:pt x="243" y="93"/>
                          <a:pt x="243" y="93"/>
                          <a:pt x="243" y="93"/>
                        </a:cubicBezTo>
                        <a:cubicBezTo>
                          <a:pt x="243" y="93"/>
                          <a:pt x="243" y="93"/>
                          <a:pt x="243" y="93"/>
                        </a:cubicBezTo>
                        <a:cubicBezTo>
                          <a:pt x="243" y="93"/>
                          <a:pt x="243" y="93"/>
                          <a:pt x="243" y="93"/>
                        </a:cubicBezTo>
                        <a:cubicBezTo>
                          <a:pt x="244" y="93"/>
                          <a:pt x="244" y="93"/>
                          <a:pt x="244" y="93"/>
                        </a:cubicBezTo>
                        <a:cubicBezTo>
                          <a:pt x="244" y="94"/>
                          <a:pt x="244" y="94"/>
                          <a:pt x="244" y="94"/>
                        </a:cubicBezTo>
                        <a:cubicBezTo>
                          <a:pt x="244" y="94"/>
                          <a:pt x="244" y="94"/>
                          <a:pt x="244" y="94"/>
                        </a:cubicBezTo>
                        <a:cubicBezTo>
                          <a:pt x="244" y="94"/>
                          <a:pt x="244" y="94"/>
                          <a:pt x="244" y="94"/>
                        </a:cubicBezTo>
                        <a:cubicBezTo>
                          <a:pt x="245" y="94"/>
                          <a:pt x="245" y="94"/>
                          <a:pt x="245" y="94"/>
                        </a:cubicBezTo>
                        <a:cubicBezTo>
                          <a:pt x="245" y="94"/>
                          <a:pt x="245" y="94"/>
                          <a:pt x="245" y="94"/>
                        </a:cubicBezTo>
                        <a:cubicBezTo>
                          <a:pt x="245" y="94"/>
                          <a:pt x="245" y="94"/>
                          <a:pt x="245" y="94"/>
                        </a:cubicBezTo>
                        <a:cubicBezTo>
                          <a:pt x="245" y="94"/>
                          <a:pt x="245" y="94"/>
                          <a:pt x="245" y="94"/>
                        </a:cubicBezTo>
                        <a:cubicBezTo>
                          <a:pt x="245" y="94"/>
                          <a:pt x="245" y="94"/>
                          <a:pt x="245" y="94"/>
                        </a:cubicBezTo>
                        <a:cubicBezTo>
                          <a:pt x="245" y="94"/>
                          <a:pt x="245" y="94"/>
                          <a:pt x="245" y="94"/>
                        </a:cubicBezTo>
                        <a:cubicBezTo>
                          <a:pt x="245" y="95"/>
                          <a:pt x="245" y="95"/>
                          <a:pt x="245" y="95"/>
                        </a:cubicBezTo>
                        <a:cubicBezTo>
                          <a:pt x="246" y="95"/>
                          <a:pt x="246" y="95"/>
                          <a:pt x="246" y="95"/>
                        </a:cubicBezTo>
                        <a:cubicBezTo>
                          <a:pt x="246" y="95"/>
                          <a:pt x="246" y="95"/>
                          <a:pt x="246" y="95"/>
                        </a:cubicBezTo>
                        <a:cubicBezTo>
                          <a:pt x="246" y="95"/>
                          <a:pt x="246" y="95"/>
                          <a:pt x="246" y="95"/>
                        </a:cubicBezTo>
                        <a:cubicBezTo>
                          <a:pt x="246" y="95"/>
                          <a:pt x="246" y="95"/>
                          <a:pt x="246" y="95"/>
                        </a:cubicBezTo>
                        <a:cubicBezTo>
                          <a:pt x="246" y="95"/>
                          <a:pt x="246" y="95"/>
                          <a:pt x="246" y="95"/>
                        </a:cubicBezTo>
                        <a:cubicBezTo>
                          <a:pt x="246" y="95"/>
                          <a:pt x="246" y="95"/>
                          <a:pt x="246" y="95"/>
                        </a:cubicBezTo>
                        <a:cubicBezTo>
                          <a:pt x="246" y="95"/>
                          <a:pt x="246" y="95"/>
                          <a:pt x="246" y="95"/>
                        </a:cubicBezTo>
                        <a:cubicBezTo>
                          <a:pt x="246" y="95"/>
                          <a:pt x="246" y="95"/>
                          <a:pt x="246" y="95"/>
                        </a:cubicBezTo>
                        <a:cubicBezTo>
                          <a:pt x="247" y="95"/>
                          <a:pt x="247" y="95"/>
                          <a:pt x="247" y="95"/>
                        </a:cubicBezTo>
                        <a:cubicBezTo>
                          <a:pt x="247" y="95"/>
                          <a:pt x="247" y="95"/>
                          <a:pt x="247" y="95"/>
                        </a:cubicBezTo>
                        <a:cubicBezTo>
                          <a:pt x="247" y="95"/>
                          <a:pt x="247" y="95"/>
                          <a:pt x="247" y="95"/>
                        </a:cubicBezTo>
                        <a:cubicBezTo>
                          <a:pt x="247" y="95"/>
                          <a:pt x="247" y="95"/>
                          <a:pt x="247" y="95"/>
                        </a:cubicBezTo>
                        <a:cubicBezTo>
                          <a:pt x="247" y="95"/>
                          <a:pt x="247" y="95"/>
                          <a:pt x="247" y="95"/>
                        </a:cubicBezTo>
                        <a:cubicBezTo>
                          <a:pt x="248" y="96"/>
                          <a:pt x="248" y="96"/>
                          <a:pt x="248" y="96"/>
                        </a:cubicBezTo>
                        <a:cubicBezTo>
                          <a:pt x="248" y="96"/>
                          <a:pt x="248" y="96"/>
                          <a:pt x="248" y="96"/>
                        </a:cubicBezTo>
                        <a:cubicBezTo>
                          <a:pt x="248" y="96"/>
                          <a:pt x="248" y="96"/>
                          <a:pt x="248" y="96"/>
                        </a:cubicBezTo>
                        <a:cubicBezTo>
                          <a:pt x="248" y="96"/>
                          <a:pt x="248" y="96"/>
                          <a:pt x="248" y="96"/>
                        </a:cubicBezTo>
                        <a:cubicBezTo>
                          <a:pt x="249" y="96"/>
                          <a:pt x="249" y="96"/>
                          <a:pt x="249" y="96"/>
                        </a:cubicBezTo>
                        <a:cubicBezTo>
                          <a:pt x="249" y="96"/>
                          <a:pt x="249" y="96"/>
                          <a:pt x="249" y="96"/>
                        </a:cubicBezTo>
                        <a:cubicBezTo>
                          <a:pt x="249" y="96"/>
                          <a:pt x="249" y="96"/>
                          <a:pt x="249" y="96"/>
                        </a:cubicBezTo>
                        <a:cubicBezTo>
                          <a:pt x="249" y="96"/>
                          <a:pt x="249" y="96"/>
                          <a:pt x="249" y="96"/>
                        </a:cubicBezTo>
                        <a:cubicBezTo>
                          <a:pt x="249" y="96"/>
                          <a:pt x="249" y="96"/>
                          <a:pt x="249" y="96"/>
                        </a:cubicBezTo>
                        <a:cubicBezTo>
                          <a:pt x="250" y="97"/>
                          <a:pt x="250" y="97"/>
                          <a:pt x="250" y="97"/>
                        </a:cubicBezTo>
                        <a:cubicBezTo>
                          <a:pt x="250" y="97"/>
                          <a:pt x="250" y="97"/>
                          <a:pt x="250" y="97"/>
                        </a:cubicBezTo>
                        <a:cubicBezTo>
                          <a:pt x="250" y="97"/>
                          <a:pt x="250" y="97"/>
                          <a:pt x="250" y="97"/>
                        </a:cubicBezTo>
                        <a:cubicBezTo>
                          <a:pt x="250" y="97"/>
                          <a:pt x="250" y="97"/>
                          <a:pt x="250" y="97"/>
                        </a:cubicBezTo>
                        <a:cubicBezTo>
                          <a:pt x="250" y="97"/>
                          <a:pt x="250" y="97"/>
                          <a:pt x="250" y="97"/>
                        </a:cubicBezTo>
                        <a:cubicBezTo>
                          <a:pt x="250" y="97"/>
                          <a:pt x="250" y="97"/>
                          <a:pt x="250" y="97"/>
                        </a:cubicBezTo>
                        <a:cubicBezTo>
                          <a:pt x="250" y="97"/>
                          <a:pt x="250" y="97"/>
                          <a:pt x="250" y="97"/>
                        </a:cubicBezTo>
                        <a:cubicBezTo>
                          <a:pt x="250" y="97"/>
                          <a:pt x="250" y="97"/>
                          <a:pt x="250" y="97"/>
                        </a:cubicBezTo>
                        <a:cubicBezTo>
                          <a:pt x="250" y="98"/>
                          <a:pt x="250" y="98"/>
                          <a:pt x="250" y="98"/>
                        </a:cubicBezTo>
                        <a:cubicBezTo>
                          <a:pt x="250" y="98"/>
                          <a:pt x="250" y="98"/>
                          <a:pt x="250" y="98"/>
                        </a:cubicBezTo>
                        <a:cubicBezTo>
                          <a:pt x="250" y="98"/>
                          <a:pt x="250" y="98"/>
                          <a:pt x="250" y="98"/>
                        </a:cubicBezTo>
                        <a:cubicBezTo>
                          <a:pt x="250" y="98"/>
                          <a:pt x="250" y="98"/>
                          <a:pt x="250" y="98"/>
                        </a:cubicBezTo>
                        <a:cubicBezTo>
                          <a:pt x="250" y="98"/>
                          <a:pt x="250" y="98"/>
                          <a:pt x="250" y="98"/>
                        </a:cubicBezTo>
                        <a:cubicBezTo>
                          <a:pt x="250" y="98"/>
                          <a:pt x="250" y="98"/>
                          <a:pt x="250" y="98"/>
                        </a:cubicBezTo>
                        <a:cubicBezTo>
                          <a:pt x="250" y="99"/>
                          <a:pt x="250" y="99"/>
                          <a:pt x="250" y="99"/>
                        </a:cubicBezTo>
                        <a:cubicBezTo>
                          <a:pt x="250" y="99"/>
                          <a:pt x="250" y="99"/>
                          <a:pt x="250" y="99"/>
                        </a:cubicBezTo>
                        <a:cubicBezTo>
                          <a:pt x="250" y="99"/>
                          <a:pt x="250" y="99"/>
                          <a:pt x="250" y="99"/>
                        </a:cubicBezTo>
                        <a:cubicBezTo>
                          <a:pt x="250" y="99"/>
                          <a:pt x="250" y="99"/>
                          <a:pt x="250" y="99"/>
                        </a:cubicBezTo>
                        <a:cubicBezTo>
                          <a:pt x="250" y="99"/>
                          <a:pt x="250" y="99"/>
                          <a:pt x="250" y="99"/>
                        </a:cubicBezTo>
                        <a:cubicBezTo>
                          <a:pt x="250" y="99"/>
                          <a:pt x="250" y="99"/>
                          <a:pt x="250" y="99"/>
                        </a:cubicBezTo>
                        <a:cubicBezTo>
                          <a:pt x="250" y="100"/>
                          <a:pt x="250" y="100"/>
                          <a:pt x="250" y="100"/>
                        </a:cubicBezTo>
                        <a:cubicBezTo>
                          <a:pt x="250" y="100"/>
                          <a:pt x="250" y="100"/>
                          <a:pt x="250" y="100"/>
                        </a:cubicBezTo>
                        <a:cubicBezTo>
                          <a:pt x="250" y="100"/>
                          <a:pt x="250" y="100"/>
                          <a:pt x="250" y="100"/>
                        </a:cubicBezTo>
                        <a:cubicBezTo>
                          <a:pt x="250" y="100"/>
                          <a:pt x="250" y="100"/>
                          <a:pt x="250" y="100"/>
                        </a:cubicBezTo>
                        <a:cubicBezTo>
                          <a:pt x="250" y="100"/>
                          <a:pt x="250" y="100"/>
                          <a:pt x="250" y="100"/>
                        </a:cubicBezTo>
                        <a:cubicBezTo>
                          <a:pt x="250" y="101"/>
                          <a:pt x="250" y="101"/>
                          <a:pt x="250" y="101"/>
                        </a:cubicBezTo>
                        <a:cubicBezTo>
                          <a:pt x="250" y="101"/>
                          <a:pt x="250" y="101"/>
                          <a:pt x="250" y="101"/>
                        </a:cubicBezTo>
                        <a:cubicBezTo>
                          <a:pt x="250" y="101"/>
                          <a:pt x="250" y="101"/>
                          <a:pt x="250" y="101"/>
                        </a:cubicBezTo>
                        <a:cubicBezTo>
                          <a:pt x="250" y="101"/>
                          <a:pt x="250" y="101"/>
                          <a:pt x="250" y="101"/>
                        </a:cubicBezTo>
                        <a:cubicBezTo>
                          <a:pt x="250" y="101"/>
                          <a:pt x="250" y="101"/>
                          <a:pt x="250" y="101"/>
                        </a:cubicBezTo>
                        <a:cubicBezTo>
                          <a:pt x="250" y="101"/>
                          <a:pt x="250" y="101"/>
                          <a:pt x="250" y="101"/>
                        </a:cubicBezTo>
                        <a:cubicBezTo>
                          <a:pt x="251" y="101"/>
                          <a:pt x="251" y="101"/>
                          <a:pt x="251" y="101"/>
                        </a:cubicBezTo>
                        <a:cubicBezTo>
                          <a:pt x="251" y="101"/>
                          <a:pt x="251" y="101"/>
                          <a:pt x="251" y="101"/>
                        </a:cubicBezTo>
                        <a:cubicBezTo>
                          <a:pt x="251" y="101"/>
                          <a:pt x="251" y="101"/>
                          <a:pt x="251" y="101"/>
                        </a:cubicBezTo>
                        <a:cubicBezTo>
                          <a:pt x="251" y="101"/>
                          <a:pt x="251" y="101"/>
                          <a:pt x="251" y="101"/>
                        </a:cubicBezTo>
                        <a:cubicBezTo>
                          <a:pt x="252" y="101"/>
                          <a:pt x="252" y="101"/>
                          <a:pt x="252" y="101"/>
                        </a:cubicBezTo>
                        <a:cubicBezTo>
                          <a:pt x="252" y="101"/>
                          <a:pt x="252" y="101"/>
                          <a:pt x="252" y="101"/>
                        </a:cubicBezTo>
                        <a:cubicBezTo>
                          <a:pt x="252" y="102"/>
                          <a:pt x="252" y="102"/>
                          <a:pt x="252" y="102"/>
                        </a:cubicBezTo>
                        <a:cubicBezTo>
                          <a:pt x="253" y="102"/>
                          <a:pt x="253" y="102"/>
                          <a:pt x="253" y="102"/>
                        </a:cubicBezTo>
                        <a:cubicBezTo>
                          <a:pt x="253" y="102"/>
                          <a:pt x="253" y="102"/>
                          <a:pt x="253" y="102"/>
                        </a:cubicBezTo>
                        <a:cubicBezTo>
                          <a:pt x="253" y="102"/>
                          <a:pt x="253" y="102"/>
                          <a:pt x="253" y="102"/>
                        </a:cubicBezTo>
                        <a:cubicBezTo>
                          <a:pt x="253" y="102"/>
                          <a:pt x="253" y="102"/>
                          <a:pt x="253" y="102"/>
                        </a:cubicBezTo>
                        <a:cubicBezTo>
                          <a:pt x="253" y="102"/>
                          <a:pt x="253" y="102"/>
                          <a:pt x="253" y="102"/>
                        </a:cubicBezTo>
                        <a:cubicBezTo>
                          <a:pt x="253" y="101"/>
                          <a:pt x="253" y="101"/>
                          <a:pt x="253" y="101"/>
                        </a:cubicBezTo>
                        <a:cubicBezTo>
                          <a:pt x="254" y="101"/>
                          <a:pt x="254" y="101"/>
                          <a:pt x="254" y="101"/>
                        </a:cubicBezTo>
                        <a:cubicBezTo>
                          <a:pt x="254" y="101"/>
                          <a:pt x="254" y="101"/>
                          <a:pt x="254" y="101"/>
                        </a:cubicBezTo>
                        <a:cubicBezTo>
                          <a:pt x="254" y="101"/>
                          <a:pt x="254" y="101"/>
                          <a:pt x="254" y="101"/>
                        </a:cubicBezTo>
                        <a:cubicBezTo>
                          <a:pt x="254" y="102"/>
                          <a:pt x="254" y="102"/>
                          <a:pt x="254" y="102"/>
                        </a:cubicBezTo>
                        <a:cubicBezTo>
                          <a:pt x="254" y="102"/>
                          <a:pt x="254" y="102"/>
                          <a:pt x="254" y="102"/>
                        </a:cubicBezTo>
                        <a:cubicBezTo>
                          <a:pt x="254" y="102"/>
                          <a:pt x="254" y="102"/>
                          <a:pt x="254" y="102"/>
                        </a:cubicBezTo>
                        <a:cubicBezTo>
                          <a:pt x="254" y="102"/>
                          <a:pt x="254" y="102"/>
                          <a:pt x="254" y="102"/>
                        </a:cubicBezTo>
                        <a:cubicBezTo>
                          <a:pt x="255" y="102"/>
                          <a:pt x="255" y="102"/>
                          <a:pt x="255" y="102"/>
                        </a:cubicBezTo>
                        <a:cubicBezTo>
                          <a:pt x="255" y="102"/>
                          <a:pt x="255" y="102"/>
                          <a:pt x="255" y="102"/>
                        </a:cubicBezTo>
                        <a:cubicBezTo>
                          <a:pt x="255" y="102"/>
                          <a:pt x="255" y="102"/>
                          <a:pt x="255" y="102"/>
                        </a:cubicBezTo>
                        <a:cubicBezTo>
                          <a:pt x="255" y="102"/>
                          <a:pt x="255" y="102"/>
                          <a:pt x="255" y="102"/>
                        </a:cubicBezTo>
                        <a:cubicBezTo>
                          <a:pt x="255" y="102"/>
                          <a:pt x="255" y="102"/>
                          <a:pt x="255" y="102"/>
                        </a:cubicBezTo>
                        <a:cubicBezTo>
                          <a:pt x="255" y="103"/>
                          <a:pt x="255" y="103"/>
                          <a:pt x="255" y="103"/>
                        </a:cubicBezTo>
                        <a:cubicBezTo>
                          <a:pt x="255" y="103"/>
                          <a:pt x="255" y="103"/>
                          <a:pt x="255" y="103"/>
                        </a:cubicBezTo>
                        <a:cubicBezTo>
                          <a:pt x="255" y="103"/>
                          <a:pt x="255" y="103"/>
                          <a:pt x="255" y="103"/>
                        </a:cubicBezTo>
                        <a:cubicBezTo>
                          <a:pt x="255" y="103"/>
                          <a:pt x="255" y="103"/>
                          <a:pt x="255" y="103"/>
                        </a:cubicBezTo>
                        <a:cubicBezTo>
                          <a:pt x="255" y="103"/>
                          <a:pt x="255" y="103"/>
                          <a:pt x="255" y="103"/>
                        </a:cubicBezTo>
                        <a:cubicBezTo>
                          <a:pt x="255" y="103"/>
                          <a:pt x="255" y="103"/>
                          <a:pt x="255" y="103"/>
                        </a:cubicBezTo>
                        <a:cubicBezTo>
                          <a:pt x="255" y="103"/>
                          <a:pt x="255" y="103"/>
                          <a:pt x="255" y="103"/>
                        </a:cubicBezTo>
                        <a:cubicBezTo>
                          <a:pt x="255" y="104"/>
                          <a:pt x="255" y="104"/>
                          <a:pt x="255" y="104"/>
                        </a:cubicBezTo>
                        <a:cubicBezTo>
                          <a:pt x="255" y="104"/>
                          <a:pt x="255" y="104"/>
                          <a:pt x="255" y="104"/>
                        </a:cubicBezTo>
                        <a:cubicBezTo>
                          <a:pt x="255" y="104"/>
                          <a:pt x="255" y="104"/>
                          <a:pt x="255" y="104"/>
                        </a:cubicBezTo>
                        <a:cubicBezTo>
                          <a:pt x="255" y="104"/>
                          <a:pt x="255" y="104"/>
                          <a:pt x="255" y="104"/>
                        </a:cubicBezTo>
                        <a:cubicBezTo>
                          <a:pt x="255" y="104"/>
                          <a:pt x="255" y="104"/>
                          <a:pt x="255" y="104"/>
                        </a:cubicBezTo>
                        <a:cubicBezTo>
                          <a:pt x="255" y="104"/>
                          <a:pt x="255" y="104"/>
                          <a:pt x="255" y="104"/>
                        </a:cubicBezTo>
                        <a:cubicBezTo>
                          <a:pt x="255" y="105"/>
                          <a:pt x="255" y="105"/>
                          <a:pt x="255" y="105"/>
                        </a:cubicBezTo>
                        <a:cubicBezTo>
                          <a:pt x="255" y="105"/>
                          <a:pt x="255" y="105"/>
                          <a:pt x="255" y="105"/>
                        </a:cubicBezTo>
                        <a:cubicBezTo>
                          <a:pt x="256" y="105"/>
                          <a:pt x="256" y="105"/>
                          <a:pt x="256" y="105"/>
                        </a:cubicBezTo>
                        <a:cubicBezTo>
                          <a:pt x="256" y="105"/>
                          <a:pt x="256" y="105"/>
                          <a:pt x="256" y="105"/>
                        </a:cubicBezTo>
                        <a:cubicBezTo>
                          <a:pt x="256" y="105"/>
                          <a:pt x="256" y="105"/>
                          <a:pt x="256" y="105"/>
                        </a:cubicBezTo>
                        <a:cubicBezTo>
                          <a:pt x="256" y="106"/>
                          <a:pt x="256" y="106"/>
                          <a:pt x="256" y="106"/>
                        </a:cubicBezTo>
                        <a:cubicBezTo>
                          <a:pt x="257" y="106"/>
                          <a:pt x="257" y="106"/>
                          <a:pt x="257" y="106"/>
                        </a:cubicBezTo>
                        <a:cubicBezTo>
                          <a:pt x="257" y="106"/>
                          <a:pt x="257" y="106"/>
                          <a:pt x="257" y="106"/>
                        </a:cubicBezTo>
                        <a:cubicBezTo>
                          <a:pt x="257" y="106"/>
                          <a:pt x="257" y="106"/>
                          <a:pt x="257" y="106"/>
                        </a:cubicBezTo>
                        <a:cubicBezTo>
                          <a:pt x="257" y="106"/>
                          <a:pt x="257" y="106"/>
                          <a:pt x="257" y="106"/>
                        </a:cubicBezTo>
                        <a:cubicBezTo>
                          <a:pt x="257" y="106"/>
                          <a:pt x="257" y="106"/>
                          <a:pt x="257" y="106"/>
                        </a:cubicBezTo>
                        <a:cubicBezTo>
                          <a:pt x="257" y="106"/>
                          <a:pt x="257" y="106"/>
                          <a:pt x="257" y="106"/>
                        </a:cubicBezTo>
                        <a:cubicBezTo>
                          <a:pt x="257" y="106"/>
                          <a:pt x="257" y="106"/>
                          <a:pt x="257" y="106"/>
                        </a:cubicBezTo>
                        <a:cubicBezTo>
                          <a:pt x="258" y="106"/>
                          <a:pt x="258" y="106"/>
                          <a:pt x="258" y="106"/>
                        </a:cubicBezTo>
                        <a:cubicBezTo>
                          <a:pt x="258" y="106"/>
                          <a:pt x="258" y="106"/>
                          <a:pt x="258" y="106"/>
                        </a:cubicBezTo>
                        <a:cubicBezTo>
                          <a:pt x="258" y="106"/>
                          <a:pt x="258" y="106"/>
                          <a:pt x="258" y="106"/>
                        </a:cubicBezTo>
                        <a:cubicBezTo>
                          <a:pt x="258" y="106"/>
                          <a:pt x="258" y="106"/>
                          <a:pt x="258" y="106"/>
                        </a:cubicBezTo>
                        <a:cubicBezTo>
                          <a:pt x="258" y="106"/>
                          <a:pt x="258" y="106"/>
                          <a:pt x="258" y="106"/>
                        </a:cubicBezTo>
                        <a:cubicBezTo>
                          <a:pt x="259" y="106"/>
                          <a:pt x="259" y="106"/>
                          <a:pt x="259" y="106"/>
                        </a:cubicBezTo>
                        <a:cubicBezTo>
                          <a:pt x="259" y="106"/>
                          <a:pt x="259" y="106"/>
                          <a:pt x="259" y="106"/>
                        </a:cubicBezTo>
                        <a:cubicBezTo>
                          <a:pt x="259" y="106"/>
                          <a:pt x="259" y="106"/>
                          <a:pt x="259" y="106"/>
                        </a:cubicBezTo>
                        <a:cubicBezTo>
                          <a:pt x="259" y="106"/>
                          <a:pt x="259" y="106"/>
                          <a:pt x="259" y="106"/>
                        </a:cubicBezTo>
                        <a:cubicBezTo>
                          <a:pt x="259" y="106"/>
                          <a:pt x="259" y="106"/>
                          <a:pt x="259" y="106"/>
                        </a:cubicBezTo>
                        <a:cubicBezTo>
                          <a:pt x="259" y="105"/>
                          <a:pt x="259" y="105"/>
                          <a:pt x="259" y="105"/>
                        </a:cubicBezTo>
                        <a:cubicBezTo>
                          <a:pt x="259" y="105"/>
                          <a:pt x="259" y="105"/>
                          <a:pt x="259" y="105"/>
                        </a:cubicBezTo>
                        <a:cubicBezTo>
                          <a:pt x="259" y="105"/>
                          <a:pt x="259" y="105"/>
                          <a:pt x="259" y="105"/>
                        </a:cubicBezTo>
                        <a:cubicBezTo>
                          <a:pt x="259" y="105"/>
                          <a:pt x="259" y="105"/>
                          <a:pt x="259" y="105"/>
                        </a:cubicBezTo>
                        <a:cubicBezTo>
                          <a:pt x="259" y="105"/>
                          <a:pt x="259" y="105"/>
                          <a:pt x="259" y="105"/>
                        </a:cubicBezTo>
                        <a:cubicBezTo>
                          <a:pt x="259" y="105"/>
                          <a:pt x="259" y="105"/>
                          <a:pt x="259" y="105"/>
                        </a:cubicBezTo>
                        <a:cubicBezTo>
                          <a:pt x="259" y="105"/>
                          <a:pt x="259" y="105"/>
                          <a:pt x="259" y="105"/>
                        </a:cubicBezTo>
                        <a:cubicBezTo>
                          <a:pt x="259" y="105"/>
                          <a:pt x="259" y="105"/>
                          <a:pt x="259" y="105"/>
                        </a:cubicBezTo>
                        <a:cubicBezTo>
                          <a:pt x="259" y="104"/>
                          <a:pt x="259" y="104"/>
                          <a:pt x="259" y="104"/>
                        </a:cubicBezTo>
                        <a:cubicBezTo>
                          <a:pt x="259" y="104"/>
                          <a:pt x="259" y="104"/>
                          <a:pt x="259" y="104"/>
                        </a:cubicBezTo>
                        <a:cubicBezTo>
                          <a:pt x="259" y="104"/>
                          <a:pt x="259" y="104"/>
                          <a:pt x="259" y="104"/>
                        </a:cubicBezTo>
                        <a:cubicBezTo>
                          <a:pt x="259" y="104"/>
                          <a:pt x="259" y="104"/>
                          <a:pt x="259" y="104"/>
                        </a:cubicBezTo>
                        <a:cubicBezTo>
                          <a:pt x="260" y="104"/>
                          <a:pt x="260" y="104"/>
                          <a:pt x="260" y="104"/>
                        </a:cubicBezTo>
                        <a:cubicBezTo>
                          <a:pt x="260" y="104"/>
                          <a:pt x="260" y="104"/>
                          <a:pt x="260" y="104"/>
                        </a:cubicBezTo>
                        <a:cubicBezTo>
                          <a:pt x="260" y="104"/>
                          <a:pt x="260" y="104"/>
                          <a:pt x="260" y="104"/>
                        </a:cubicBezTo>
                        <a:cubicBezTo>
                          <a:pt x="260" y="104"/>
                          <a:pt x="260" y="104"/>
                          <a:pt x="260" y="104"/>
                        </a:cubicBezTo>
                        <a:cubicBezTo>
                          <a:pt x="260" y="104"/>
                          <a:pt x="260" y="104"/>
                          <a:pt x="260" y="104"/>
                        </a:cubicBezTo>
                        <a:cubicBezTo>
                          <a:pt x="260" y="104"/>
                          <a:pt x="260" y="104"/>
                          <a:pt x="260" y="104"/>
                        </a:cubicBezTo>
                        <a:cubicBezTo>
                          <a:pt x="260" y="103"/>
                          <a:pt x="260" y="103"/>
                          <a:pt x="260" y="103"/>
                        </a:cubicBezTo>
                        <a:cubicBezTo>
                          <a:pt x="260" y="103"/>
                          <a:pt x="260" y="103"/>
                          <a:pt x="260" y="103"/>
                        </a:cubicBezTo>
                        <a:cubicBezTo>
                          <a:pt x="260" y="103"/>
                          <a:pt x="260" y="103"/>
                          <a:pt x="260" y="103"/>
                        </a:cubicBezTo>
                        <a:cubicBezTo>
                          <a:pt x="260" y="103"/>
                          <a:pt x="260" y="103"/>
                          <a:pt x="260" y="103"/>
                        </a:cubicBezTo>
                        <a:cubicBezTo>
                          <a:pt x="260" y="103"/>
                          <a:pt x="260" y="103"/>
                          <a:pt x="260" y="103"/>
                        </a:cubicBezTo>
                        <a:cubicBezTo>
                          <a:pt x="260" y="103"/>
                          <a:pt x="260" y="103"/>
                          <a:pt x="260" y="103"/>
                        </a:cubicBezTo>
                        <a:cubicBezTo>
                          <a:pt x="260" y="103"/>
                          <a:pt x="260" y="103"/>
                          <a:pt x="260" y="103"/>
                        </a:cubicBezTo>
                        <a:cubicBezTo>
                          <a:pt x="260" y="103"/>
                          <a:pt x="260" y="103"/>
                          <a:pt x="260" y="103"/>
                        </a:cubicBezTo>
                        <a:cubicBezTo>
                          <a:pt x="260" y="102"/>
                          <a:pt x="260" y="102"/>
                          <a:pt x="260" y="102"/>
                        </a:cubicBezTo>
                        <a:cubicBezTo>
                          <a:pt x="260" y="102"/>
                          <a:pt x="260" y="102"/>
                          <a:pt x="260" y="102"/>
                        </a:cubicBezTo>
                        <a:cubicBezTo>
                          <a:pt x="260" y="102"/>
                          <a:pt x="260" y="102"/>
                          <a:pt x="260" y="102"/>
                        </a:cubicBezTo>
                        <a:cubicBezTo>
                          <a:pt x="260" y="102"/>
                          <a:pt x="260" y="102"/>
                          <a:pt x="260" y="102"/>
                        </a:cubicBezTo>
                        <a:cubicBezTo>
                          <a:pt x="260" y="102"/>
                          <a:pt x="260" y="102"/>
                          <a:pt x="260" y="102"/>
                        </a:cubicBezTo>
                        <a:cubicBezTo>
                          <a:pt x="260" y="102"/>
                          <a:pt x="260" y="102"/>
                          <a:pt x="260" y="102"/>
                        </a:cubicBezTo>
                        <a:cubicBezTo>
                          <a:pt x="261" y="102"/>
                          <a:pt x="261" y="102"/>
                          <a:pt x="261" y="102"/>
                        </a:cubicBezTo>
                        <a:cubicBezTo>
                          <a:pt x="261" y="102"/>
                          <a:pt x="261" y="102"/>
                          <a:pt x="261" y="102"/>
                        </a:cubicBezTo>
                        <a:cubicBezTo>
                          <a:pt x="261" y="102"/>
                          <a:pt x="261" y="102"/>
                          <a:pt x="261" y="102"/>
                        </a:cubicBezTo>
                        <a:cubicBezTo>
                          <a:pt x="261" y="102"/>
                          <a:pt x="261" y="102"/>
                          <a:pt x="261" y="102"/>
                        </a:cubicBezTo>
                        <a:cubicBezTo>
                          <a:pt x="261" y="102"/>
                          <a:pt x="261" y="102"/>
                          <a:pt x="261" y="102"/>
                        </a:cubicBezTo>
                        <a:cubicBezTo>
                          <a:pt x="261" y="101"/>
                          <a:pt x="261" y="101"/>
                          <a:pt x="261" y="101"/>
                        </a:cubicBezTo>
                        <a:cubicBezTo>
                          <a:pt x="261" y="101"/>
                          <a:pt x="261" y="101"/>
                          <a:pt x="261" y="101"/>
                        </a:cubicBezTo>
                        <a:cubicBezTo>
                          <a:pt x="261" y="101"/>
                          <a:pt x="261" y="101"/>
                          <a:pt x="261" y="101"/>
                        </a:cubicBezTo>
                        <a:cubicBezTo>
                          <a:pt x="261" y="101"/>
                          <a:pt x="261" y="101"/>
                          <a:pt x="261" y="101"/>
                        </a:cubicBezTo>
                        <a:cubicBezTo>
                          <a:pt x="261" y="101"/>
                          <a:pt x="261" y="101"/>
                          <a:pt x="261" y="101"/>
                        </a:cubicBezTo>
                        <a:cubicBezTo>
                          <a:pt x="261" y="101"/>
                          <a:pt x="261" y="101"/>
                          <a:pt x="261" y="101"/>
                        </a:cubicBezTo>
                        <a:cubicBezTo>
                          <a:pt x="261" y="101"/>
                          <a:pt x="261" y="101"/>
                          <a:pt x="261" y="101"/>
                        </a:cubicBezTo>
                        <a:cubicBezTo>
                          <a:pt x="262" y="101"/>
                          <a:pt x="262" y="101"/>
                          <a:pt x="262" y="101"/>
                        </a:cubicBezTo>
                        <a:cubicBezTo>
                          <a:pt x="262" y="101"/>
                          <a:pt x="262" y="101"/>
                          <a:pt x="262" y="101"/>
                        </a:cubicBezTo>
                        <a:cubicBezTo>
                          <a:pt x="262" y="101"/>
                          <a:pt x="262" y="101"/>
                          <a:pt x="262" y="101"/>
                        </a:cubicBezTo>
                        <a:cubicBezTo>
                          <a:pt x="262" y="101"/>
                          <a:pt x="262" y="101"/>
                          <a:pt x="262" y="101"/>
                        </a:cubicBezTo>
                        <a:cubicBezTo>
                          <a:pt x="263" y="101"/>
                          <a:pt x="263" y="101"/>
                          <a:pt x="263" y="101"/>
                        </a:cubicBezTo>
                        <a:cubicBezTo>
                          <a:pt x="263" y="101"/>
                          <a:pt x="263" y="101"/>
                          <a:pt x="263" y="101"/>
                        </a:cubicBezTo>
                        <a:cubicBezTo>
                          <a:pt x="263" y="101"/>
                          <a:pt x="263" y="101"/>
                          <a:pt x="263" y="101"/>
                        </a:cubicBezTo>
                        <a:cubicBezTo>
                          <a:pt x="263" y="101"/>
                          <a:pt x="263" y="101"/>
                          <a:pt x="263" y="101"/>
                        </a:cubicBezTo>
                        <a:cubicBezTo>
                          <a:pt x="264" y="101"/>
                          <a:pt x="264" y="101"/>
                          <a:pt x="264" y="101"/>
                        </a:cubicBezTo>
                        <a:cubicBezTo>
                          <a:pt x="264" y="101"/>
                          <a:pt x="264" y="101"/>
                          <a:pt x="264" y="101"/>
                        </a:cubicBezTo>
                        <a:cubicBezTo>
                          <a:pt x="264" y="101"/>
                          <a:pt x="264" y="101"/>
                          <a:pt x="264" y="101"/>
                        </a:cubicBezTo>
                        <a:cubicBezTo>
                          <a:pt x="264" y="101"/>
                          <a:pt x="264" y="101"/>
                          <a:pt x="264" y="101"/>
                        </a:cubicBezTo>
                        <a:cubicBezTo>
                          <a:pt x="264" y="101"/>
                          <a:pt x="264" y="101"/>
                          <a:pt x="264" y="101"/>
                        </a:cubicBezTo>
                        <a:cubicBezTo>
                          <a:pt x="264" y="101"/>
                          <a:pt x="264" y="101"/>
                          <a:pt x="264" y="101"/>
                        </a:cubicBezTo>
                        <a:cubicBezTo>
                          <a:pt x="264" y="101"/>
                          <a:pt x="264" y="101"/>
                          <a:pt x="264" y="101"/>
                        </a:cubicBezTo>
                        <a:cubicBezTo>
                          <a:pt x="264" y="102"/>
                          <a:pt x="264" y="102"/>
                          <a:pt x="264" y="102"/>
                        </a:cubicBezTo>
                        <a:cubicBezTo>
                          <a:pt x="264" y="102"/>
                          <a:pt x="264" y="102"/>
                          <a:pt x="264" y="102"/>
                        </a:cubicBezTo>
                        <a:cubicBezTo>
                          <a:pt x="264" y="102"/>
                          <a:pt x="264" y="102"/>
                          <a:pt x="264" y="102"/>
                        </a:cubicBezTo>
                        <a:cubicBezTo>
                          <a:pt x="265" y="102"/>
                          <a:pt x="265" y="102"/>
                          <a:pt x="265" y="102"/>
                        </a:cubicBezTo>
                        <a:cubicBezTo>
                          <a:pt x="265" y="102"/>
                          <a:pt x="265" y="102"/>
                          <a:pt x="265" y="102"/>
                        </a:cubicBezTo>
                        <a:cubicBezTo>
                          <a:pt x="265" y="102"/>
                          <a:pt x="265" y="102"/>
                          <a:pt x="265" y="102"/>
                        </a:cubicBezTo>
                        <a:cubicBezTo>
                          <a:pt x="265" y="102"/>
                          <a:pt x="265" y="102"/>
                          <a:pt x="265" y="102"/>
                        </a:cubicBezTo>
                        <a:cubicBezTo>
                          <a:pt x="265" y="102"/>
                          <a:pt x="265" y="102"/>
                          <a:pt x="265" y="102"/>
                        </a:cubicBezTo>
                        <a:cubicBezTo>
                          <a:pt x="265" y="103"/>
                          <a:pt x="265" y="103"/>
                          <a:pt x="265" y="103"/>
                        </a:cubicBezTo>
                        <a:cubicBezTo>
                          <a:pt x="265" y="103"/>
                          <a:pt x="265" y="103"/>
                          <a:pt x="265" y="103"/>
                        </a:cubicBezTo>
                        <a:cubicBezTo>
                          <a:pt x="266" y="103"/>
                          <a:pt x="266" y="103"/>
                          <a:pt x="266" y="103"/>
                        </a:cubicBezTo>
                        <a:cubicBezTo>
                          <a:pt x="266" y="103"/>
                          <a:pt x="266" y="103"/>
                          <a:pt x="266" y="103"/>
                        </a:cubicBezTo>
                        <a:cubicBezTo>
                          <a:pt x="266" y="103"/>
                          <a:pt x="266" y="103"/>
                          <a:pt x="266" y="103"/>
                        </a:cubicBezTo>
                        <a:cubicBezTo>
                          <a:pt x="266" y="103"/>
                          <a:pt x="266" y="103"/>
                          <a:pt x="266" y="103"/>
                        </a:cubicBezTo>
                        <a:cubicBezTo>
                          <a:pt x="266" y="103"/>
                          <a:pt x="266" y="103"/>
                          <a:pt x="266" y="103"/>
                        </a:cubicBezTo>
                        <a:cubicBezTo>
                          <a:pt x="266" y="103"/>
                          <a:pt x="266" y="103"/>
                          <a:pt x="266" y="103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4"/>
                          <a:pt x="266" y="104"/>
                          <a:pt x="266" y="104"/>
                        </a:cubicBezTo>
                        <a:cubicBezTo>
                          <a:pt x="266" y="105"/>
                          <a:pt x="266" y="105"/>
                          <a:pt x="266" y="105"/>
                        </a:cubicBezTo>
                        <a:cubicBezTo>
                          <a:pt x="265" y="105"/>
                          <a:pt x="265" y="105"/>
                          <a:pt x="265" y="105"/>
                        </a:cubicBezTo>
                        <a:cubicBezTo>
                          <a:pt x="265" y="105"/>
                          <a:pt x="265" y="105"/>
                          <a:pt x="265" y="105"/>
                        </a:cubicBezTo>
                        <a:cubicBezTo>
                          <a:pt x="265" y="105"/>
                          <a:pt x="265" y="105"/>
                          <a:pt x="265" y="105"/>
                        </a:cubicBezTo>
                        <a:cubicBezTo>
                          <a:pt x="265" y="105"/>
                          <a:pt x="265" y="105"/>
                          <a:pt x="265" y="105"/>
                        </a:cubicBezTo>
                        <a:cubicBezTo>
                          <a:pt x="265" y="105"/>
                          <a:pt x="265" y="105"/>
                          <a:pt x="265" y="105"/>
                        </a:cubicBezTo>
                        <a:cubicBezTo>
                          <a:pt x="265" y="105"/>
                          <a:pt x="265" y="105"/>
                          <a:pt x="265" y="105"/>
                        </a:cubicBezTo>
                        <a:cubicBezTo>
                          <a:pt x="265" y="106"/>
                          <a:pt x="265" y="106"/>
                          <a:pt x="265" y="106"/>
                        </a:cubicBezTo>
                        <a:cubicBezTo>
                          <a:pt x="264" y="106"/>
                          <a:pt x="264" y="106"/>
                          <a:pt x="264" y="106"/>
                        </a:cubicBezTo>
                        <a:cubicBezTo>
                          <a:pt x="264" y="106"/>
                          <a:pt x="264" y="106"/>
                          <a:pt x="264" y="106"/>
                        </a:cubicBezTo>
                        <a:cubicBezTo>
                          <a:pt x="264" y="106"/>
                          <a:pt x="264" y="106"/>
                          <a:pt x="264" y="106"/>
                        </a:cubicBezTo>
                        <a:cubicBezTo>
                          <a:pt x="264" y="107"/>
                          <a:pt x="264" y="107"/>
                          <a:pt x="264" y="107"/>
                        </a:cubicBezTo>
                        <a:cubicBezTo>
                          <a:pt x="264" y="107"/>
                          <a:pt x="264" y="107"/>
                          <a:pt x="264" y="107"/>
                        </a:cubicBezTo>
                        <a:cubicBezTo>
                          <a:pt x="264" y="107"/>
                          <a:pt x="264" y="107"/>
                          <a:pt x="264" y="107"/>
                        </a:cubicBezTo>
                        <a:cubicBezTo>
                          <a:pt x="264" y="107"/>
                          <a:pt x="264" y="107"/>
                          <a:pt x="264" y="107"/>
                        </a:cubicBezTo>
                        <a:cubicBezTo>
                          <a:pt x="264" y="107"/>
                          <a:pt x="264" y="107"/>
                          <a:pt x="264" y="107"/>
                        </a:cubicBezTo>
                        <a:cubicBezTo>
                          <a:pt x="264" y="107"/>
                          <a:pt x="264" y="107"/>
                          <a:pt x="264" y="107"/>
                        </a:cubicBezTo>
                        <a:cubicBezTo>
                          <a:pt x="264" y="107"/>
                          <a:pt x="264" y="107"/>
                          <a:pt x="264" y="107"/>
                        </a:cubicBezTo>
                        <a:cubicBezTo>
                          <a:pt x="264" y="108"/>
                          <a:pt x="264" y="108"/>
                          <a:pt x="264" y="108"/>
                        </a:cubicBezTo>
                        <a:cubicBezTo>
                          <a:pt x="264" y="108"/>
                          <a:pt x="264" y="108"/>
                          <a:pt x="264" y="108"/>
                        </a:cubicBezTo>
                        <a:cubicBezTo>
                          <a:pt x="264" y="108"/>
                          <a:pt x="264" y="108"/>
                          <a:pt x="264" y="108"/>
                        </a:cubicBezTo>
                        <a:cubicBezTo>
                          <a:pt x="265" y="108"/>
                          <a:pt x="265" y="108"/>
                          <a:pt x="265" y="108"/>
                        </a:cubicBezTo>
                        <a:cubicBezTo>
                          <a:pt x="265" y="108"/>
                          <a:pt x="265" y="108"/>
                          <a:pt x="265" y="108"/>
                        </a:cubicBezTo>
                        <a:cubicBezTo>
                          <a:pt x="265" y="109"/>
                          <a:pt x="265" y="109"/>
                          <a:pt x="265" y="109"/>
                        </a:cubicBezTo>
                        <a:cubicBezTo>
                          <a:pt x="265" y="109"/>
                          <a:pt x="265" y="109"/>
                          <a:pt x="265" y="109"/>
                        </a:cubicBezTo>
                        <a:cubicBezTo>
                          <a:pt x="265" y="109"/>
                          <a:pt x="265" y="109"/>
                          <a:pt x="265" y="109"/>
                        </a:cubicBezTo>
                        <a:cubicBezTo>
                          <a:pt x="265" y="110"/>
                          <a:pt x="265" y="110"/>
                          <a:pt x="265" y="110"/>
                        </a:cubicBezTo>
                        <a:cubicBezTo>
                          <a:pt x="265" y="110"/>
                          <a:pt x="265" y="110"/>
                          <a:pt x="265" y="110"/>
                        </a:cubicBezTo>
                        <a:cubicBezTo>
                          <a:pt x="265" y="110"/>
                          <a:pt x="265" y="110"/>
                          <a:pt x="265" y="110"/>
                        </a:cubicBezTo>
                        <a:cubicBezTo>
                          <a:pt x="264" y="110"/>
                          <a:pt x="264" y="110"/>
                          <a:pt x="264" y="110"/>
                        </a:cubicBezTo>
                        <a:cubicBezTo>
                          <a:pt x="264" y="110"/>
                          <a:pt x="264" y="110"/>
                          <a:pt x="264" y="110"/>
                        </a:cubicBezTo>
                        <a:cubicBezTo>
                          <a:pt x="265" y="111"/>
                          <a:pt x="265" y="111"/>
                          <a:pt x="265" y="111"/>
                        </a:cubicBezTo>
                        <a:cubicBezTo>
                          <a:pt x="265" y="111"/>
                          <a:pt x="265" y="111"/>
                          <a:pt x="265" y="111"/>
                        </a:cubicBezTo>
                        <a:cubicBezTo>
                          <a:pt x="265" y="111"/>
                          <a:pt x="265" y="111"/>
                          <a:pt x="265" y="111"/>
                        </a:cubicBezTo>
                        <a:cubicBezTo>
                          <a:pt x="265" y="111"/>
                          <a:pt x="265" y="111"/>
                          <a:pt x="265" y="111"/>
                        </a:cubicBezTo>
                        <a:cubicBezTo>
                          <a:pt x="265" y="111"/>
                          <a:pt x="265" y="111"/>
                          <a:pt x="265" y="111"/>
                        </a:cubicBezTo>
                        <a:cubicBezTo>
                          <a:pt x="265" y="112"/>
                          <a:pt x="265" y="112"/>
                          <a:pt x="265" y="112"/>
                        </a:cubicBezTo>
                        <a:cubicBezTo>
                          <a:pt x="265" y="112"/>
                          <a:pt x="265" y="112"/>
                          <a:pt x="265" y="112"/>
                        </a:cubicBezTo>
                        <a:cubicBezTo>
                          <a:pt x="265" y="112"/>
                          <a:pt x="265" y="112"/>
                          <a:pt x="265" y="112"/>
                        </a:cubicBezTo>
                        <a:cubicBezTo>
                          <a:pt x="265" y="112"/>
                          <a:pt x="265" y="112"/>
                          <a:pt x="265" y="112"/>
                        </a:cubicBezTo>
                        <a:cubicBezTo>
                          <a:pt x="265" y="112"/>
                          <a:pt x="265" y="112"/>
                          <a:pt x="265" y="112"/>
                        </a:cubicBezTo>
                        <a:cubicBezTo>
                          <a:pt x="265" y="113"/>
                          <a:pt x="265" y="113"/>
                          <a:pt x="265" y="113"/>
                        </a:cubicBezTo>
                        <a:cubicBezTo>
                          <a:pt x="265" y="113"/>
                          <a:pt x="265" y="113"/>
                          <a:pt x="265" y="113"/>
                        </a:cubicBezTo>
                        <a:cubicBezTo>
                          <a:pt x="265" y="113"/>
                          <a:pt x="265" y="113"/>
                          <a:pt x="265" y="113"/>
                        </a:cubicBezTo>
                        <a:cubicBezTo>
                          <a:pt x="264" y="113"/>
                          <a:pt x="264" y="113"/>
                          <a:pt x="264" y="113"/>
                        </a:cubicBezTo>
                        <a:cubicBezTo>
                          <a:pt x="264" y="113"/>
                          <a:pt x="264" y="113"/>
                          <a:pt x="264" y="113"/>
                        </a:cubicBezTo>
                        <a:cubicBezTo>
                          <a:pt x="264" y="113"/>
                          <a:pt x="264" y="113"/>
                          <a:pt x="264" y="113"/>
                        </a:cubicBezTo>
                        <a:cubicBezTo>
                          <a:pt x="264" y="113"/>
                          <a:pt x="264" y="113"/>
                          <a:pt x="264" y="113"/>
                        </a:cubicBezTo>
                        <a:cubicBezTo>
                          <a:pt x="264" y="114"/>
                          <a:pt x="264" y="114"/>
                          <a:pt x="264" y="114"/>
                        </a:cubicBezTo>
                        <a:cubicBezTo>
                          <a:pt x="264" y="114"/>
                          <a:pt x="264" y="114"/>
                          <a:pt x="264" y="114"/>
                        </a:cubicBezTo>
                        <a:cubicBezTo>
                          <a:pt x="263" y="114"/>
                          <a:pt x="263" y="114"/>
                          <a:pt x="263" y="114"/>
                        </a:cubicBezTo>
                        <a:cubicBezTo>
                          <a:pt x="263" y="114"/>
                          <a:pt x="263" y="114"/>
                          <a:pt x="263" y="114"/>
                        </a:cubicBezTo>
                        <a:cubicBezTo>
                          <a:pt x="263" y="114"/>
                          <a:pt x="263" y="114"/>
                          <a:pt x="263" y="114"/>
                        </a:cubicBezTo>
                        <a:cubicBezTo>
                          <a:pt x="263" y="114"/>
                          <a:pt x="263" y="114"/>
                          <a:pt x="263" y="114"/>
                        </a:cubicBezTo>
                        <a:cubicBezTo>
                          <a:pt x="263" y="114"/>
                          <a:pt x="263" y="114"/>
                          <a:pt x="263" y="114"/>
                        </a:cubicBezTo>
                        <a:cubicBezTo>
                          <a:pt x="262" y="114"/>
                          <a:pt x="262" y="114"/>
                          <a:pt x="262" y="114"/>
                        </a:cubicBezTo>
                        <a:cubicBezTo>
                          <a:pt x="262" y="114"/>
                          <a:pt x="262" y="114"/>
                          <a:pt x="262" y="114"/>
                        </a:cubicBezTo>
                        <a:cubicBezTo>
                          <a:pt x="262" y="114"/>
                          <a:pt x="262" y="114"/>
                          <a:pt x="262" y="114"/>
                        </a:cubicBezTo>
                        <a:cubicBezTo>
                          <a:pt x="262" y="114"/>
                          <a:pt x="262" y="114"/>
                          <a:pt x="262" y="114"/>
                        </a:cubicBezTo>
                        <a:cubicBezTo>
                          <a:pt x="262" y="114"/>
                          <a:pt x="262" y="114"/>
                          <a:pt x="262" y="114"/>
                        </a:cubicBezTo>
                        <a:cubicBezTo>
                          <a:pt x="262" y="115"/>
                          <a:pt x="262" y="115"/>
                          <a:pt x="262" y="115"/>
                        </a:cubicBezTo>
                        <a:cubicBezTo>
                          <a:pt x="262" y="115"/>
                          <a:pt x="262" y="115"/>
                          <a:pt x="262" y="115"/>
                        </a:cubicBezTo>
                        <a:cubicBezTo>
                          <a:pt x="262" y="115"/>
                          <a:pt x="262" y="115"/>
                          <a:pt x="262" y="115"/>
                        </a:cubicBezTo>
                        <a:cubicBezTo>
                          <a:pt x="261" y="115"/>
                          <a:pt x="261" y="115"/>
                          <a:pt x="261" y="115"/>
                        </a:cubicBezTo>
                        <a:cubicBezTo>
                          <a:pt x="261" y="115"/>
                          <a:pt x="261" y="115"/>
                          <a:pt x="261" y="115"/>
                        </a:cubicBezTo>
                        <a:cubicBezTo>
                          <a:pt x="261" y="115"/>
                          <a:pt x="261" y="115"/>
                          <a:pt x="261" y="115"/>
                        </a:cubicBezTo>
                        <a:cubicBezTo>
                          <a:pt x="261" y="114"/>
                          <a:pt x="261" y="114"/>
                          <a:pt x="261" y="114"/>
                        </a:cubicBezTo>
                        <a:cubicBezTo>
                          <a:pt x="260" y="114"/>
                          <a:pt x="260" y="114"/>
                          <a:pt x="260" y="114"/>
                        </a:cubicBezTo>
                        <a:cubicBezTo>
                          <a:pt x="260" y="115"/>
                          <a:pt x="260" y="115"/>
                          <a:pt x="260" y="115"/>
                        </a:cubicBezTo>
                        <a:cubicBezTo>
                          <a:pt x="260" y="115"/>
                          <a:pt x="260" y="115"/>
                          <a:pt x="260" y="115"/>
                        </a:cubicBezTo>
                        <a:cubicBezTo>
                          <a:pt x="260" y="115"/>
                          <a:pt x="260" y="115"/>
                          <a:pt x="260" y="115"/>
                        </a:cubicBezTo>
                        <a:cubicBezTo>
                          <a:pt x="260" y="115"/>
                          <a:pt x="260" y="115"/>
                          <a:pt x="260" y="115"/>
                        </a:cubicBezTo>
                        <a:cubicBezTo>
                          <a:pt x="260" y="115"/>
                          <a:pt x="260" y="115"/>
                          <a:pt x="260" y="115"/>
                        </a:cubicBezTo>
                        <a:cubicBezTo>
                          <a:pt x="260" y="115"/>
                          <a:pt x="260" y="115"/>
                          <a:pt x="260" y="115"/>
                        </a:cubicBezTo>
                        <a:cubicBezTo>
                          <a:pt x="259" y="114"/>
                          <a:pt x="259" y="114"/>
                          <a:pt x="259" y="114"/>
                        </a:cubicBezTo>
                        <a:cubicBezTo>
                          <a:pt x="259" y="114"/>
                          <a:pt x="259" y="114"/>
                          <a:pt x="259" y="114"/>
                        </a:cubicBezTo>
                        <a:cubicBezTo>
                          <a:pt x="259" y="114"/>
                          <a:pt x="259" y="114"/>
                          <a:pt x="259" y="114"/>
                        </a:cubicBezTo>
                        <a:cubicBezTo>
                          <a:pt x="259" y="114"/>
                          <a:pt x="259" y="114"/>
                          <a:pt x="259" y="114"/>
                        </a:cubicBezTo>
                        <a:cubicBezTo>
                          <a:pt x="259" y="114"/>
                          <a:pt x="259" y="114"/>
                          <a:pt x="259" y="114"/>
                        </a:cubicBezTo>
                        <a:cubicBezTo>
                          <a:pt x="259" y="114"/>
                          <a:pt x="259" y="114"/>
                          <a:pt x="259" y="114"/>
                        </a:cubicBezTo>
                        <a:cubicBezTo>
                          <a:pt x="259" y="114"/>
                          <a:pt x="259" y="114"/>
                          <a:pt x="259" y="114"/>
                        </a:cubicBezTo>
                        <a:cubicBezTo>
                          <a:pt x="258" y="114"/>
                          <a:pt x="258" y="114"/>
                          <a:pt x="258" y="114"/>
                        </a:cubicBezTo>
                        <a:cubicBezTo>
                          <a:pt x="258" y="114"/>
                          <a:pt x="258" y="114"/>
                          <a:pt x="258" y="114"/>
                        </a:cubicBezTo>
                        <a:cubicBezTo>
                          <a:pt x="258" y="114"/>
                          <a:pt x="258" y="114"/>
                          <a:pt x="258" y="114"/>
                        </a:cubicBezTo>
                        <a:cubicBezTo>
                          <a:pt x="258" y="114"/>
                          <a:pt x="258" y="114"/>
                          <a:pt x="258" y="114"/>
                        </a:cubicBezTo>
                        <a:cubicBezTo>
                          <a:pt x="258" y="114"/>
                          <a:pt x="258" y="114"/>
                          <a:pt x="258" y="114"/>
                        </a:cubicBezTo>
                        <a:cubicBezTo>
                          <a:pt x="257" y="113"/>
                          <a:pt x="257" y="113"/>
                          <a:pt x="257" y="113"/>
                        </a:cubicBezTo>
                        <a:cubicBezTo>
                          <a:pt x="257" y="113"/>
                          <a:pt x="257" y="113"/>
                          <a:pt x="257" y="113"/>
                        </a:cubicBezTo>
                        <a:cubicBezTo>
                          <a:pt x="257" y="113"/>
                          <a:pt x="257" y="113"/>
                          <a:pt x="257" y="113"/>
                        </a:cubicBezTo>
                        <a:cubicBezTo>
                          <a:pt x="257" y="113"/>
                          <a:pt x="257" y="113"/>
                          <a:pt x="257" y="113"/>
                        </a:cubicBezTo>
                        <a:cubicBezTo>
                          <a:pt x="257" y="113"/>
                          <a:pt x="257" y="113"/>
                          <a:pt x="257" y="113"/>
                        </a:cubicBezTo>
                        <a:cubicBezTo>
                          <a:pt x="256" y="113"/>
                          <a:pt x="256" y="113"/>
                          <a:pt x="256" y="113"/>
                        </a:cubicBezTo>
                        <a:cubicBezTo>
                          <a:pt x="256" y="113"/>
                          <a:pt x="256" y="113"/>
                          <a:pt x="256" y="113"/>
                        </a:cubicBezTo>
                        <a:cubicBezTo>
                          <a:pt x="256" y="113"/>
                          <a:pt x="256" y="113"/>
                          <a:pt x="256" y="113"/>
                        </a:cubicBezTo>
                        <a:cubicBezTo>
                          <a:pt x="256" y="113"/>
                          <a:pt x="256" y="113"/>
                          <a:pt x="256" y="113"/>
                        </a:cubicBezTo>
                        <a:cubicBezTo>
                          <a:pt x="256" y="113"/>
                          <a:pt x="256" y="113"/>
                          <a:pt x="256" y="113"/>
                        </a:cubicBezTo>
                        <a:cubicBezTo>
                          <a:pt x="256" y="113"/>
                          <a:pt x="256" y="113"/>
                          <a:pt x="256" y="113"/>
                        </a:cubicBezTo>
                        <a:cubicBezTo>
                          <a:pt x="255" y="113"/>
                          <a:pt x="255" y="113"/>
                          <a:pt x="255" y="113"/>
                        </a:cubicBezTo>
                        <a:cubicBezTo>
                          <a:pt x="255" y="113"/>
                          <a:pt x="255" y="113"/>
                          <a:pt x="255" y="113"/>
                        </a:cubicBezTo>
                        <a:cubicBezTo>
                          <a:pt x="255" y="113"/>
                          <a:pt x="255" y="113"/>
                          <a:pt x="255" y="113"/>
                        </a:cubicBezTo>
                        <a:cubicBezTo>
                          <a:pt x="255" y="113"/>
                          <a:pt x="255" y="113"/>
                          <a:pt x="255" y="113"/>
                        </a:cubicBezTo>
                        <a:cubicBezTo>
                          <a:pt x="255" y="113"/>
                          <a:pt x="255" y="113"/>
                          <a:pt x="255" y="113"/>
                        </a:cubicBezTo>
                        <a:cubicBezTo>
                          <a:pt x="255" y="113"/>
                          <a:pt x="255" y="113"/>
                          <a:pt x="255" y="113"/>
                        </a:cubicBezTo>
                        <a:cubicBezTo>
                          <a:pt x="255" y="114"/>
                          <a:pt x="255" y="114"/>
                          <a:pt x="255" y="114"/>
                        </a:cubicBezTo>
                        <a:cubicBezTo>
                          <a:pt x="255" y="114"/>
                          <a:pt x="255" y="114"/>
                          <a:pt x="255" y="114"/>
                        </a:cubicBezTo>
                        <a:cubicBezTo>
                          <a:pt x="255" y="114"/>
                          <a:pt x="255" y="114"/>
                          <a:pt x="255" y="114"/>
                        </a:cubicBezTo>
                        <a:cubicBezTo>
                          <a:pt x="255" y="114"/>
                          <a:pt x="255" y="114"/>
                          <a:pt x="255" y="114"/>
                        </a:cubicBezTo>
                        <a:cubicBezTo>
                          <a:pt x="255" y="114"/>
                          <a:pt x="255" y="114"/>
                          <a:pt x="255" y="114"/>
                        </a:cubicBezTo>
                        <a:cubicBezTo>
                          <a:pt x="255" y="114"/>
                          <a:pt x="255" y="114"/>
                          <a:pt x="255" y="114"/>
                        </a:cubicBezTo>
                        <a:cubicBezTo>
                          <a:pt x="255" y="115"/>
                          <a:pt x="255" y="115"/>
                          <a:pt x="255" y="115"/>
                        </a:cubicBezTo>
                        <a:cubicBezTo>
                          <a:pt x="255" y="115"/>
                          <a:pt x="255" y="115"/>
                          <a:pt x="255" y="115"/>
                        </a:cubicBezTo>
                        <a:cubicBezTo>
                          <a:pt x="255" y="115"/>
                          <a:pt x="255" y="115"/>
                          <a:pt x="255" y="115"/>
                        </a:cubicBezTo>
                        <a:cubicBezTo>
                          <a:pt x="255" y="115"/>
                          <a:pt x="255" y="115"/>
                          <a:pt x="255" y="115"/>
                        </a:cubicBezTo>
                        <a:cubicBezTo>
                          <a:pt x="255" y="115"/>
                          <a:pt x="255" y="115"/>
                          <a:pt x="255" y="115"/>
                        </a:cubicBezTo>
                        <a:cubicBezTo>
                          <a:pt x="255" y="115"/>
                          <a:pt x="255" y="115"/>
                          <a:pt x="255" y="115"/>
                        </a:cubicBezTo>
                        <a:cubicBezTo>
                          <a:pt x="255" y="115"/>
                          <a:pt x="255" y="115"/>
                          <a:pt x="255" y="115"/>
                        </a:cubicBezTo>
                        <a:cubicBezTo>
                          <a:pt x="254" y="115"/>
                          <a:pt x="254" y="115"/>
                          <a:pt x="254" y="115"/>
                        </a:cubicBezTo>
                        <a:cubicBezTo>
                          <a:pt x="254" y="115"/>
                          <a:pt x="254" y="115"/>
                          <a:pt x="254" y="115"/>
                        </a:cubicBezTo>
                        <a:cubicBezTo>
                          <a:pt x="254" y="115"/>
                          <a:pt x="254" y="115"/>
                          <a:pt x="254" y="115"/>
                        </a:cubicBezTo>
                        <a:cubicBezTo>
                          <a:pt x="254" y="115"/>
                          <a:pt x="254" y="115"/>
                          <a:pt x="254" y="115"/>
                        </a:cubicBezTo>
                        <a:cubicBezTo>
                          <a:pt x="254" y="116"/>
                          <a:pt x="254" y="116"/>
                          <a:pt x="254" y="116"/>
                        </a:cubicBezTo>
                        <a:cubicBezTo>
                          <a:pt x="254" y="116"/>
                          <a:pt x="254" y="116"/>
                          <a:pt x="254" y="116"/>
                        </a:cubicBezTo>
                        <a:cubicBezTo>
                          <a:pt x="254" y="116"/>
                          <a:pt x="254" y="116"/>
                          <a:pt x="254" y="116"/>
                        </a:cubicBezTo>
                        <a:cubicBezTo>
                          <a:pt x="254" y="116"/>
                          <a:pt x="254" y="116"/>
                          <a:pt x="254" y="116"/>
                        </a:cubicBezTo>
                        <a:cubicBezTo>
                          <a:pt x="254" y="116"/>
                          <a:pt x="254" y="116"/>
                          <a:pt x="254" y="116"/>
                        </a:cubicBezTo>
                        <a:cubicBezTo>
                          <a:pt x="254" y="116"/>
                          <a:pt x="254" y="116"/>
                          <a:pt x="254" y="116"/>
                        </a:cubicBezTo>
                        <a:cubicBezTo>
                          <a:pt x="254" y="116"/>
                          <a:pt x="254" y="116"/>
                          <a:pt x="254" y="116"/>
                        </a:cubicBezTo>
                        <a:cubicBezTo>
                          <a:pt x="253" y="117"/>
                          <a:pt x="253" y="117"/>
                          <a:pt x="253" y="117"/>
                        </a:cubicBezTo>
                        <a:cubicBezTo>
                          <a:pt x="253" y="117"/>
                          <a:pt x="253" y="117"/>
                          <a:pt x="253" y="117"/>
                        </a:cubicBezTo>
                        <a:cubicBezTo>
                          <a:pt x="253" y="117"/>
                          <a:pt x="253" y="117"/>
                          <a:pt x="253" y="117"/>
                        </a:cubicBezTo>
                        <a:cubicBezTo>
                          <a:pt x="253" y="117"/>
                          <a:pt x="253" y="117"/>
                          <a:pt x="253" y="117"/>
                        </a:cubicBezTo>
                        <a:cubicBezTo>
                          <a:pt x="253" y="117"/>
                          <a:pt x="253" y="117"/>
                          <a:pt x="253" y="117"/>
                        </a:cubicBezTo>
                        <a:cubicBezTo>
                          <a:pt x="253" y="117"/>
                          <a:pt x="253" y="117"/>
                          <a:pt x="253" y="117"/>
                        </a:cubicBezTo>
                        <a:cubicBezTo>
                          <a:pt x="253" y="117"/>
                          <a:pt x="253" y="117"/>
                          <a:pt x="253" y="117"/>
                        </a:cubicBezTo>
                        <a:cubicBezTo>
                          <a:pt x="253" y="117"/>
                          <a:pt x="253" y="117"/>
                          <a:pt x="253" y="117"/>
                        </a:cubicBezTo>
                        <a:cubicBezTo>
                          <a:pt x="253" y="118"/>
                          <a:pt x="253" y="118"/>
                          <a:pt x="253" y="118"/>
                        </a:cubicBezTo>
                        <a:cubicBezTo>
                          <a:pt x="252" y="118"/>
                          <a:pt x="252" y="118"/>
                          <a:pt x="252" y="118"/>
                        </a:cubicBezTo>
                        <a:cubicBezTo>
                          <a:pt x="252" y="118"/>
                          <a:pt x="252" y="118"/>
                          <a:pt x="252" y="118"/>
                        </a:cubicBezTo>
                        <a:cubicBezTo>
                          <a:pt x="252" y="118"/>
                          <a:pt x="252" y="118"/>
                          <a:pt x="252" y="118"/>
                        </a:cubicBezTo>
                        <a:cubicBezTo>
                          <a:pt x="252" y="118"/>
                          <a:pt x="252" y="118"/>
                          <a:pt x="252" y="118"/>
                        </a:cubicBezTo>
                        <a:cubicBezTo>
                          <a:pt x="252" y="118"/>
                          <a:pt x="252" y="118"/>
                          <a:pt x="252" y="118"/>
                        </a:cubicBezTo>
                        <a:cubicBezTo>
                          <a:pt x="252" y="119"/>
                          <a:pt x="252" y="119"/>
                          <a:pt x="252" y="119"/>
                        </a:cubicBezTo>
                        <a:cubicBezTo>
                          <a:pt x="252" y="119"/>
                          <a:pt x="252" y="119"/>
                          <a:pt x="252" y="119"/>
                        </a:cubicBezTo>
                        <a:cubicBezTo>
                          <a:pt x="252" y="119"/>
                          <a:pt x="252" y="119"/>
                          <a:pt x="252" y="119"/>
                        </a:cubicBezTo>
                        <a:cubicBezTo>
                          <a:pt x="252" y="119"/>
                          <a:pt x="252" y="119"/>
                          <a:pt x="252" y="119"/>
                        </a:cubicBezTo>
                        <a:cubicBezTo>
                          <a:pt x="252" y="119"/>
                          <a:pt x="252" y="119"/>
                          <a:pt x="252" y="119"/>
                        </a:cubicBezTo>
                        <a:cubicBezTo>
                          <a:pt x="252" y="119"/>
                          <a:pt x="252" y="119"/>
                          <a:pt x="252" y="119"/>
                        </a:cubicBezTo>
                        <a:cubicBezTo>
                          <a:pt x="252" y="119"/>
                          <a:pt x="252" y="119"/>
                          <a:pt x="252" y="119"/>
                        </a:cubicBezTo>
                        <a:cubicBezTo>
                          <a:pt x="251" y="119"/>
                          <a:pt x="251" y="119"/>
                          <a:pt x="251" y="119"/>
                        </a:cubicBezTo>
                        <a:cubicBezTo>
                          <a:pt x="251" y="120"/>
                          <a:pt x="251" y="120"/>
                          <a:pt x="251" y="120"/>
                        </a:cubicBezTo>
                        <a:cubicBezTo>
                          <a:pt x="251" y="120"/>
                          <a:pt x="251" y="120"/>
                          <a:pt x="251" y="120"/>
                        </a:cubicBezTo>
                        <a:cubicBezTo>
                          <a:pt x="251" y="120"/>
                          <a:pt x="251" y="120"/>
                          <a:pt x="251" y="120"/>
                        </a:cubicBezTo>
                        <a:cubicBezTo>
                          <a:pt x="251" y="120"/>
                          <a:pt x="251" y="120"/>
                          <a:pt x="251" y="120"/>
                        </a:cubicBezTo>
                        <a:cubicBezTo>
                          <a:pt x="251" y="120"/>
                          <a:pt x="251" y="120"/>
                          <a:pt x="251" y="120"/>
                        </a:cubicBezTo>
                        <a:cubicBezTo>
                          <a:pt x="251" y="121"/>
                          <a:pt x="251" y="121"/>
                          <a:pt x="251" y="121"/>
                        </a:cubicBezTo>
                        <a:cubicBezTo>
                          <a:pt x="251" y="121"/>
                          <a:pt x="251" y="121"/>
                          <a:pt x="251" y="121"/>
                        </a:cubicBezTo>
                        <a:cubicBezTo>
                          <a:pt x="251" y="122"/>
                          <a:pt x="251" y="122"/>
                          <a:pt x="251" y="122"/>
                        </a:cubicBezTo>
                        <a:cubicBezTo>
                          <a:pt x="251" y="122"/>
                          <a:pt x="251" y="122"/>
                          <a:pt x="251" y="122"/>
                        </a:cubicBezTo>
                        <a:cubicBezTo>
                          <a:pt x="251" y="122"/>
                          <a:pt x="251" y="122"/>
                          <a:pt x="251" y="122"/>
                        </a:cubicBezTo>
                        <a:cubicBezTo>
                          <a:pt x="251" y="122"/>
                          <a:pt x="251" y="122"/>
                          <a:pt x="251" y="122"/>
                        </a:cubicBezTo>
                        <a:cubicBezTo>
                          <a:pt x="250" y="122"/>
                          <a:pt x="250" y="122"/>
                          <a:pt x="250" y="122"/>
                        </a:cubicBezTo>
                        <a:cubicBezTo>
                          <a:pt x="250" y="122"/>
                          <a:pt x="250" y="122"/>
                          <a:pt x="250" y="122"/>
                        </a:cubicBezTo>
                        <a:cubicBezTo>
                          <a:pt x="250" y="123"/>
                          <a:pt x="250" y="123"/>
                          <a:pt x="250" y="123"/>
                        </a:cubicBezTo>
                        <a:cubicBezTo>
                          <a:pt x="250" y="123"/>
                          <a:pt x="250" y="123"/>
                          <a:pt x="250" y="123"/>
                        </a:cubicBezTo>
                        <a:cubicBezTo>
                          <a:pt x="249" y="123"/>
                          <a:pt x="249" y="123"/>
                          <a:pt x="249" y="123"/>
                        </a:cubicBezTo>
                        <a:cubicBezTo>
                          <a:pt x="249" y="123"/>
                          <a:pt x="249" y="123"/>
                          <a:pt x="249" y="123"/>
                        </a:cubicBezTo>
                        <a:cubicBezTo>
                          <a:pt x="249" y="123"/>
                          <a:pt x="249" y="123"/>
                          <a:pt x="249" y="123"/>
                        </a:cubicBezTo>
                        <a:cubicBezTo>
                          <a:pt x="249" y="123"/>
                          <a:pt x="249" y="123"/>
                          <a:pt x="249" y="123"/>
                        </a:cubicBezTo>
                        <a:cubicBezTo>
                          <a:pt x="249" y="123"/>
                          <a:pt x="249" y="123"/>
                          <a:pt x="249" y="123"/>
                        </a:cubicBezTo>
                        <a:cubicBezTo>
                          <a:pt x="248" y="123"/>
                          <a:pt x="248" y="123"/>
                          <a:pt x="248" y="123"/>
                        </a:cubicBezTo>
                        <a:cubicBezTo>
                          <a:pt x="248" y="123"/>
                          <a:pt x="248" y="123"/>
                          <a:pt x="248" y="123"/>
                        </a:cubicBezTo>
                        <a:cubicBezTo>
                          <a:pt x="248" y="123"/>
                          <a:pt x="248" y="123"/>
                          <a:pt x="248" y="123"/>
                        </a:cubicBezTo>
                        <a:cubicBezTo>
                          <a:pt x="248" y="123"/>
                          <a:pt x="248" y="123"/>
                          <a:pt x="248" y="123"/>
                        </a:cubicBezTo>
                        <a:cubicBezTo>
                          <a:pt x="248" y="123"/>
                          <a:pt x="248" y="123"/>
                          <a:pt x="248" y="123"/>
                        </a:cubicBezTo>
                        <a:cubicBezTo>
                          <a:pt x="248" y="124"/>
                          <a:pt x="248" y="124"/>
                          <a:pt x="248" y="124"/>
                        </a:cubicBezTo>
                        <a:cubicBezTo>
                          <a:pt x="248" y="124"/>
                          <a:pt x="248" y="124"/>
                          <a:pt x="248" y="124"/>
                        </a:cubicBezTo>
                        <a:cubicBezTo>
                          <a:pt x="248" y="124"/>
                          <a:pt x="248" y="124"/>
                          <a:pt x="248" y="124"/>
                        </a:cubicBezTo>
                        <a:cubicBezTo>
                          <a:pt x="248" y="124"/>
                          <a:pt x="248" y="124"/>
                          <a:pt x="248" y="124"/>
                        </a:cubicBezTo>
                        <a:cubicBezTo>
                          <a:pt x="248" y="124"/>
                          <a:pt x="248" y="124"/>
                          <a:pt x="248" y="124"/>
                        </a:cubicBezTo>
                        <a:cubicBezTo>
                          <a:pt x="248" y="124"/>
                          <a:pt x="248" y="124"/>
                          <a:pt x="248" y="124"/>
                        </a:cubicBezTo>
                        <a:cubicBezTo>
                          <a:pt x="248" y="124"/>
                          <a:pt x="248" y="124"/>
                          <a:pt x="248" y="124"/>
                        </a:cubicBezTo>
                        <a:cubicBezTo>
                          <a:pt x="248" y="125"/>
                          <a:pt x="248" y="125"/>
                          <a:pt x="248" y="125"/>
                        </a:cubicBezTo>
                        <a:cubicBezTo>
                          <a:pt x="248" y="125"/>
                          <a:pt x="248" y="125"/>
                          <a:pt x="248" y="125"/>
                        </a:cubicBezTo>
                        <a:cubicBezTo>
                          <a:pt x="248" y="125"/>
                          <a:pt x="248" y="125"/>
                          <a:pt x="248" y="125"/>
                        </a:cubicBezTo>
                        <a:cubicBezTo>
                          <a:pt x="248" y="126"/>
                          <a:pt x="248" y="126"/>
                          <a:pt x="248" y="126"/>
                        </a:cubicBezTo>
                        <a:cubicBezTo>
                          <a:pt x="248" y="126"/>
                          <a:pt x="248" y="126"/>
                          <a:pt x="248" y="126"/>
                        </a:cubicBezTo>
                        <a:cubicBezTo>
                          <a:pt x="248" y="126"/>
                          <a:pt x="248" y="126"/>
                          <a:pt x="248" y="126"/>
                        </a:cubicBezTo>
                        <a:cubicBezTo>
                          <a:pt x="248" y="127"/>
                          <a:pt x="248" y="127"/>
                          <a:pt x="248" y="127"/>
                        </a:cubicBezTo>
                        <a:cubicBezTo>
                          <a:pt x="248" y="127"/>
                          <a:pt x="248" y="127"/>
                          <a:pt x="248" y="127"/>
                        </a:cubicBezTo>
                        <a:cubicBezTo>
                          <a:pt x="248" y="127"/>
                          <a:pt x="248" y="127"/>
                          <a:pt x="248" y="127"/>
                        </a:cubicBezTo>
                        <a:cubicBezTo>
                          <a:pt x="249" y="128"/>
                          <a:pt x="249" y="128"/>
                          <a:pt x="249" y="128"/>
                        </a:cubicBezTo>
                        <a:cubicBezTo>
                          <a:pt x="249" y="128"/>
                          <a:pt x="249" y="128"/>
                          <a:pt x="249" y="128"/>
                        </a:cubicBezTo>
                        <a:cubicBezTo>
                          <a:pt x="249" y="128"/>
                          <a:pt x="249" y="128"/>
                          <a:pt x="249" y="128"/>
                        </a:cubicBezTo>
                        <a:cubicBezTo>
                          <a:pt x="249" y="128"/>
                          <a:pt x="249" y="128"/>
                          <a:pt x="249" y="128"/>
                        </a:cubicBezTo>
                        <a:cubicBezTo>
                          <a:pt x="249" y="129"/>
                          <a:pt x="249" y="129"/>
                          <a:pt x="249" y="129"/>
                        </a:cubicBezTo>
                        <a:cubicBezTo>
                          <a:pt x="249" y="129"/>
                          <a:pt x="249" y="129"/>
                          <a:pt x="249" y="129"/>
                        </a:cubicBezTo>
                        <a:cubicBezTo>
                          <a:pt x="249" y="129"/>
                          <a:pt x="249" y="129"/>
                          <a:pt x="249" y="129"/>
                        </a:cubicBezTo>
                        <a:cubicBezTo>
                          <a:pt x="250" y="129"/>
                          <a:pt x="250" y="129"/>
                          <a:pt x="250" y="129"/>
                        </a:cubicBezTo>
                        <a:cubicBezTo>
                          <a:pt x="250" y="129"/>
                          <a:pt x="250" y="129"/>
                          <a:pt x="250" y="129"/>
                        </a:cubicBezTo>
                        <a:cubicBezTo>
                          <a:pt x="249" y="129"/>
                          <a:pt x="249" y="129"/>
                          <a:pt x="249" y="129"/>
                        </a:cubicBezTo>
                        <a:cubicBezTo>
                          <a:pt x="249" y="130"/>
                          <a:pt x="249" y="130"/>
                          <a:pt x="249" y="130"/>
                        </a:cubicBezTo>
                        <a:cubicBezTo>
                          <a:pt x="249" y="130"/>
                          <a:pt x="249" y="130"/>
                          <a:pt x="249" y="130"/>
                        </a:cubicBezTo>
                        <a:cubicBezTo>
                          <a:pt x="249" y="130"/>
                          <a:pt x="249" y="130"/>
                          <a:pt x="249" y="130"/>
                        </a:cubicBezTo>
                        <a:cubicBezTo>
                          <a:pt x="249" y="130"/>
                          <a:pt x="249" y="130"/>
                          <a:pt x="249" y="130"/>
                        </a:cubicBezTo>
                        <a:cubicBezTo>
                          <a:pt x="250" y="130"/>
                          <a:pt x="250" y="130"/>
                          <a:pt x="250" y="130"/>
                        </a:cubicBezTo>
                        <a:cubicBezTo>
                          <a:pt x="250" y="131"/>
                          <a:pt x="250" y="131"/>
                          <a:pt x="250" y="131"/>
                        </a:cubicBezTo>
                        <a:cubicBezTo>
                          <a:pt x="250" y="131"/>
                          <a:pt x="250" y="131"/>
                          <a:pt x="250" y="131"/>
                        </a:cubicBezTo>
                        <a:cubicBezTo>
                          <a:pt x="250" y="131"/>
                          <a:pt x="250" y="131"/>
                          <a:pt x="250" y="131"/>
                        </a:cubicBezTo>
                        <a:cubicBezTo>
                          <a:pt x="250" y="131"/>
                          <a:pt x="250" y="131"/>
                          <a:pt x="250" y="131"/>
                        </a:cubicBezTo>
                        <a:cubicBezTo>
                          <a:pt x="250" y="131"/>
                          <a:pt x="250" y="131"/>
                          <a:pt x="250" y="131"/>
                        </a:cubicBezTo>
                        <a:cubicBezTo>
                          <a:pt x="250" y="132"/>
                          <a:pt x="250" y="132"/>
                          <a:pt x="250" y="132"/>
                        </a:cubicBezTo>
                        <a:cubicBezTo>
                          <a:pt x="250" y="132"/>
                          <a:pt x="250" y="132"/>
                          <a:pt x="250" y="132"/>
                        </a:cubicBezTo>
                        <a:cubicBezTo>
                          <a:pt x="250" y="132"/>
                          <a:pt x="250" y="132"/>
                          <a:pt x="250" y="132"/>
                        </a:cubicBezTo>
                        <a:cubicBezTo>
                          <a:pt x="250" y="132"/>
                          <a:pt x="250" y="132"/>
                          <a:pt x="250" y="132"/>
                        </a:cubicBezTo>
                        <a:cubicBezTo>
                          <a:pt x="250" y="132"/>
                          <a:pt x="250" y="132"/>
                          <a:pt x="250" y="132"/>
                        </a:cubicBezTo>
                        <a:cubicBezTo>
                          <a:pt x="250" y="132"/>
                          <a:pt x="250" y="132"/>
                          <a:pt x="250" y="132"/>
                        </a:cubicBezTo>
                        <a:cubicBezTo>
                          <a:pt x="250" y="133"/>
                          <a:pt x="250" y="133"/>
                          <a:pt x="250" y="133"/>
                        </a:cubicBezTo>
                        <a:cubicBezTo>
                          <a:pt x="251" y="133"/>
                          <a:pt x="251" y="133"/>
                          <a:pt x="251" y="133"/>
                        </a:cubicBezTo>
                        <a:cubicBezTo>
                          <a:pt x="251" y="133"/>
                          <a:pt x="251" y="133"/>
                          <a:pt x="251" y="133"/>
                        </a:cubicBezTo>
                        <a:cubicBezTo>
                          <a:pt x="251" y="133"/>
                          <a:pt x="251" y="133"/>
                          <a:pt x="251" y="133"/>
                        </a:cubicBezTo>
                        <a:cubicBezTo>
                          <a:pt x="251" y="134"/>
                          <a:pt x="251" y="134"/>
                          <a:pt x="251" y="134"/>
                        </a:cubicBezTo>
                        <a:cubicBezTo>
                          <a:pt x="251" y="134"/>
                          <a:pt x="251" y="134"/>
                          <a:pt x="251" y="134"/>
                        </a:cubicBezTo>
                        <a:cubicBezTo>
                          <a:pt x="251" y="134"/>
                          <a:pt x="251" y="134"/>
                          <a:pt x="251" y="134"/>
                        </a:cubicBezTo>
                        <a:cubicBezTo>
                          <a:pt x="251" y="135"/>
                          <a:pt x="251" y="135"/>
                          <a:pt x="251" y="135"/>
                        </a:cubicBezTo>
                        <a:cubicBezTo>
                          <a:pt x="251" y="135"/>
                          <a:pt x="251" y="135"/>
                          <a:pt x="251" y="135"/>
                        </a:cubicBezTo>
                        <a:cubicBezTo>
                          <a:pt x="251" y="135"/>
                          <a:pt x="251" y="135"/>
                          <a:pt x="251" y="135"/>
                        </a:cubicBezTo>
                        <a:cubicBezTo>
                          <a:pt x="251" y="135"/>
                          <a:pt x="251" y="135"/>
                          <a:pt x="251" y="135"/>
                        </a:cubicBezTo>
                        <a:cubicBezTo>
                          <a:pt x="251" y="135"/>
                          <a:pt x="251" y="135"/>
                          <a:pt x="251" y="135"/>
                        </a:cubicBezTo>
                        <a:cubicBezTo>
                          <a:pt x="251" y="136"/>
                          <a:pt x="251" y="136"/>
                          <a:pt x="251" y="136"/>
                        </a:cubicBezTo>
                        <a:cubicBezTo>
                          <a:pt x="251" y="136"/>
                          <a:pt x="251" y="136"/>
                          <a:pt x="251" y="136"/>
                        </a:cubicBezTo>
                        <a:cubicBezTo>
                          <a:pt x="251" y="136"/>
                          <a:pt x="251" y="136"/>
                          <a:pt x="251" y="136"/>
                        </a:cubicBezTo>
                        <a:cubicBezTo>
                          <a:pt x="252" y="136"/>
                          <a:pt x="252" y="136"/>
                          <a:pt x="252" y="136"/>
                        </a:cubicBezTo>
                        <a:cubicBezTo>
                          <a:pt x="252" y="136"/>
                          <a:pt x="252" y="136"/>
                          <a:pt x="252" y="136"/>
                        </a:cubicBezTo>
                        <a:cubicBezTo>
                          <a:pt x="252" y="136"/>
                          <a:pt x="252" y="136"/>
                          <a:pt x="252" y="136"/>
                        </a:cubicBezTo>
                        <a:cubicBezTo>
                          <a:pt x="252" y="136"/>
                          <a:pt x="252" y="136"/>
                          <a:pt x="252" y="136"/>
                        </a:cubicBezTo>
                        <a:cubicBezTo>
                          <a:pt x="252" y="137"/>
                          <a:pt x="252" y="137"/>
                          <a:pt x="252" y="137"/>
                        </a:cubicBezTo>
                        <a:cubicBezTo>
                          <a:pt x="252" y="137"/>
                          <a:pt x="252" y="137"/>
                          <a:pt x="252" y="137"/>
                        </a:cubicBezTo>
                        <a:cubicBezTo>
                          <a:pt x="252" y="137"/>
                          <a:pt x="252" y="137"/>
                          <a:pt x="252" y="137"/>
                        </a:cubicBezTo>
                        <a:cubicBezTo>
                          <a:pt x="252" y="137"/>
                          <a:pt x="252" y="137"/>
                          <a:pt x="252" y="137"/>
                        </a:cubicBezTo>
                        <a:cubicBezTo>
                          <a:pt x="252" y="137"/>
                          <a:pt x="252" y="137"/>
                          <a:pt x="252" y="137"/>
                        </a:cubicBezTo>
                        <a:cubicBezTo>
                          <a:pt x="252" y="137"/>
                          <a:pt x="252" y="137"/>
                          <a:pt x="252" y="137"/>
                        </a:cubicBezTo>
                        <a:cubicBezTo>
                          <a:pt x="252" y="137"/>
                          <a:pt x="252" y="137"/>
                          <a:pt x="252" y="137"/>
                        </a:cubicBezTo>
                        <a:cubicBezTo>
                          <a:pt x="252" y="137"/>
                          <a:pt x="252" y="137"/>
                          <a:pt x="252" y="137"/>
                        </a:cubicBezTo>
                        <a:cubicBezTo>
                          <a:pt x="252" y="137"/>
                          <a:pt x="252" y="137"/>
                          <a:pt x="252" y="137"/>
                        </a:cubicBezTo>
                        <a:cubicBezTo>
                          <a:pt x="252" y="138"/>
                          <a:pt x="252" y="138"/>
                          <a:pt x="252" y="138"/>
                        </a:cubicBezTo>
                        <a:cubicBezTo>
                          <a:pt x="252" y="138"/>
                          <a:pt x="252" y="138"/>
                          <a:pt x="252" y="138"/>
                        </a:cubicBezTo>
                        <a:cubicBezTo>
                          <a:pt x="252" y="138"/>
                          <a:pt x="252" y="138"/>
                          <a:pt x="252" y="138"/>
                        </a:cubicBezTo>
                        <a:cubicBezTo>
                          <a:pt x="252" y="138"/>
                          <a:pt x="252" y="138"/>
                          <a:pt x="252" y="138"/>
                        </a:cubicBezTo>
                        <a:cubicBezTo>
                          <a:pt x="251" y="138"/>
                          <a:pt x="251" y="138"/>
                          <a:pt x="251" y="138"/>
                        </a:cubicBezTo>
                        <a:cubicBezTo>
                          <a:pt x="251" y="138"/>
                          <a:pt x="251" y="138"/>
                          <a:pt x="251" y="138"/>
                        </a:cubicBezTo>
                        <a:cubicBezTo>
                          <a:pt x="251" y="138"/>
                          <a:pt x="251" y="138"/>
                          <a:pt x="251" y="138"/>
                        </a:cubicBezTo>
                        <a:cubicBezTo>
                          <a:pt x="251" y="138"/>
                          <a:pt x="251" y="138"/>
                          <a:pt x="251" y="138"/>
                        </a:cubicBezTo>
                        <a:cubicBezTo>
                          <a:pt x="250" y="138"/>
                          <a:pt x="250" y="138"/>
                          <a:pt x="250" y="138"/>
                        </a:cubicBezTo>
                        <a:cubicBezTo>
                          <a:pt x="250" y="137"/>
                          <a:pt x="250" y="137"/>
                          <a:pt x="250" y="137"/>
                        </a:cubicBezTo>
                        <a:cubicBezTo>
                          <a:pt x="250" y="137"/>
                          <a:pt x="250" y="137"/>
                          <a:pt x="250" y="137"/>
                        </a:cubicBezTo>
                        <a:cubicBezTo>
                          <a:pt x="250" y="137"/>
                          <a:pt x="250" y="137"/>
                          <a:pt x="250" y="137"/>
                        </a:cubicBezTo>
                        <a:cubicBezTo>
                          <a:pt x="249" y="137"/>
                          <a:pt x="249" y="137"/>
                          <a:pt x="249" y="137"/>
                        </a:cubicBezTo>
                        <a:cubicBezTo>
                          <a:pt x="249" y="138"/>
                          <a:pt x="249" y="138"/>
                          <a:pt x="249" y="138"/>
                        </a:cubicBezTo>
                        <a:cubicBezTo>
                          <a:pt x="249" y="138"/>
                          <a:pt x="249" y="138"/>
                          <a:pt x="249" y="138"/>
                        </a:cubicBezTo>
                        <a:cubicBezTo>
                          <a:pt x="249" y="138"/>
                          <a:pt x="249" y="138"/>
                          <a:pt x="249" y="138"/>
                        </a:cubicBezTo>
                        <a:cubicBezTo>
                          <a:pt x="248" y="138"/>
                          <a:pt x="248" y="138"/>
                          <a:pt x="248" y="138"/>
                        </a:cubicBezTo>
                        <a:cubicBezTo>
                          <a:pt x="248" y="138"/>
                          <a:pt x="248" y="138"/>
                          <a:pt x="248" y="138"/>
                        </a:cubicBezTo>
                        <a:cubicBezTo>
                          <a:pt x="248" y="138"/>
                          <a:pt x="248" y="138"/>
                          <a:pt x="248" y="138"/>
                        </a:cubicBezTo>
                        <a:cubicBezTo>
                          <a:pt x="248" y="138"/>
                          <a:pt x="248" y="138"/>
                          <a:pt x="248" y="138"/>
                        </a:cubicBezTo>
                        <a:cubicBezTo>
                          <a:pt x="248" y="138"/>
                          <a:pt x="248" y="138"/>
                          <a:pt x="248" y="138"/>
                        </a:cubicBezTo>
                        <a:cubicBezTo>
                          <a:pt x="248" y="138"/>
                          <a:pt x="248" y="138"/>
                          <a:pt x="248" y="138"/>
                        </a:cubicBezTo>
                        <a:cubicBezTo>
                          <a:pt x="247" y="138"/>
                          <a:pt x="247" y="138"/>
                          <a:pt x="247" y="138"/>
                        </a:cubicBezTo>
                        <a:cubicBezTo>
                          <a:pt x="247" y="138"/>
                          <a:pt x="247" y="138"/>
                          <a:pt x="247" y="138"/>
                        </a:cubicBezTo>
                        <a:cubicBezTo>
                          <a:pt x="247" y="138"/>
                          <a:pt x="247" y="138"/>
                          <a:pt x="247" y="138"/>
                        </a:cubicBezTo>
                        <a:cubicBezTo>
                          <a:pt x="247" y="138"/>
                          <a:pt x="247" y="138"/>
                          <a:pt x="247" y="138"/>
                        </a:cubicBezTo>
                        <a:cubicBezTo>
                          <a:pt x="247" y="139"/>
                          <a:pt x="247" y="139"/>
                          <a:pt x="247" y="139"/>
                        </a:cubicBezTo>
                        <a:cubicBezTo>
                          <a:pt x="247" y="139"/>
                          <a:pt x="247" y="139"/>
                          <a:pt x="247" y="139"/>
                        </a:cubicBezTo>
                        <a:cubicBezTo>
                          <a:pt x="247" y="139"/>
                          <a:pt x="247" y="139"/>
                          <a:pt x="247" y="139"/>
                        </a:cubicBezTo>
                        <a:cubicBezTo>
                          <a:pt x="247" y="139"/>
                          <a:pt x="247" y="139"/>
                          <a:pt x="247" y="139"/>
                        </a:cubicBezTo>
                        <a:cubicBezTo>
                          <a:pt x="247" y="139"/>
                          <a:pt x="247" y="139"/>
                          <a:pt x="247" y="139"/>
                        </a:cubicBezTo>
                        <a:cubicBezTo>
                          <a:pt x="247" y="139"/>
                          <a:pt x="247" y="139"/>
                          <a:pt x="247" y="139"/>
                        </a:cubicBezTo>
                        <a:cubicBezTo>
                          <a:pt x="247" y="140"/>
                          <a:pt x="247" y="140"/>
                          <a:pt x="247" y="140"/>
                        </a:cubicBezTo>
                        <a:cubicBezTo>
                          <a:pt x="247" y="140"/>
                          <a:pt x="247" y="140"/>
                          <a:pt x="247" y="140"/>
                        </a:cubicBezTo>
                        <a:cubicBezTo>
                          <a:pt x="247" y="140"/>
                          <a:pt x="247" y="140"/>
                          <a:pt x="247" y="140"/>
                        </a:cubicBezTo>
                        <a:cubicBezTo>
                          <a:pt x="247" y="140"/>
                          <a:pt x="247" y="140"/>
                          <a:pt x="247" y="140"/>
                        </a:cubicBezTo>
                        <a:cubicBezTo>
                          <a:pt x="247" y="141"/>
                          <a:pt x="247" y="141"/>
                          <a:pt x="247" y="141"/>
                        </a:cubicBezTo>
                        <a:cubicBezTo>
                          <a:pt x="247" y="141"/>
                          <a:pt x="247" y="141"/>
                          <a:pt x="247" y="141"/>
                        </a:cubicBezTo>
                        <a:cubicBezTo>
                          <a:pt x="247" y="141"/>
                          <a:pt x="247" y="141"/>
                          <a:pt x="247" y="141"/>
                        </a:cubicBezTo>
                        <a:cubicBezTo>
                          <a:pt x="247" y="141"/>
                          <a:pt x="247" y="141"/>
                          <a:pt x="247" y="141"/>
                        </a:cubicBezTo>
                        <a:cubicBezTo>
                          <a:pt x="247" y="141"/>
                          <a:pt x="247" y="141"/>
                          <a:pt x="247" y="141"/>
                        </a:cubicBezTo>
                        <a:cubicBezTo>
                          <a:pt x="247" y="141"/>
                          <a:pt x="247" y="141"/>
                          <a:pt x="247" y="141"/>
                        </a:cubicBezTo>
                        <a:cubicBezTo>
                          <a:pt x="246" y="141"/>
                          <a:pt x="246" y="141"/>
                          <a:pt x="246" y="141"/>
                        </a:cubicBezTo>
                        <a:cubicBezTo>
                          <a:pt x="246" y="141"/>
                          <a:pt x="246" y="141"/>
                          <a:pt x="246" y="141"/>
                        </a:cubicBezTo>
                        <a:cubicBezTo>
                          <a:pt x="246" y="141"/>
                          <a:pt x="246" y="141"/>
                          <a:pt x="246" y="141"/>
                        </a:cubicBezTo>
                        <a:cubicBezTo>
                          <a:pt x="246" y="142"/>
                          <a:pt x="246" y="142"/>
                          <a:pt x="246" y="142"/>
                        </a:cubicBezTo>
                        <a:cubicBezTo>
                          <a:pt x="246" y="142"/>
                          <a:pt x="246" y="142"/>
                          <a:pt x="246" y="142"/>
                        </a:cubicBezTo>
                        <a:cubicBezTo>
                          <a:pt x="246" y="142"/>
                          <a:pt x="246" y="142"/>
                          <a:pt x="246" y="142"/>
                        </a:cubicBezTo>
                        <a:cubicBezTo>
                          <a:pt x="246" y="142"/>
                          <a:pt x="246" y="142"/>
                          <a:pt x="246" y="142"/>
                        </a:cubicBezTo>
                        <a:cubicBezTo>
                          <a:pt x="246" y="142"/>
                          <a:pt x="246" y="142"/>
                          <a:pt x="246" y="142"/>
                        </a:cubicBezTo>
                        <a:cubicBezTo>
                          <a:pt x="246" y="143"/>
                          <a:pt x="246" y="143"/>
                          <a:pt x="246" y="143"/>
                        </a:cubicBezTo>
                        <a:cubicBezTo>
                          <a:pt x="246" y="143"/>
                          <a:pt x="246" y="143"/>
                          <a:pt x="246" y="143"/>
                        </a:cubicBezTo>
                        <a:cubicBezTo>
                          <a:pt x="246" y="143"/>
                          <a:pt x="246" y="143"/>
                          <a:pt x="246" y="143"/>
                        </a:cubicBezTo>
                        <a:cubicBezTo>
                          <a:pt x="246" y="143"/>
                          <a:pt x="246" y="143"/>
                          <a:pt x="246" y="143"/>
                        </a:cubicBezTo>
                        <a:cubicBezTo>
                          <a:pt x="245" y="143"/>
                          <a:pt x="245" y="143"/>
                          <a:pt x="245" y="143"/>
                        </a:cubicBezTo>
                        <a:cubicBezTo>
                          <a:pt x="245" y="143"/>
                          <a:pt x="245" y="143"/>
                          <a:pt x="245" y="143"/>
                        </a:cubicBezTo>
                        <a:cubicBezTo>
                          <a:pt x="245" y="143"/>
                          <a:pt x="245" y="143"/>
                          <a:pt x="245" y="143"/>
                        </a:cubicBezTo>
                        <a:cubicBezTo>
                          <a:pt x="245" y="144"/>
                          <a:pt x="245" y="144"/>
                          <a:pt x="245" y="144"/>
                        </a:cubicBezTo>
                        <a:cubicBezTo>
                          <a:pt x="245" y="144"/>
                          <a:pt x="245" y="144"/>
                          <a:pt x="245" y="144"/>
                        </a:cubicBezTo>
                        <a:cubicBezTo>
                          <a:pt x="244" y="144"/>
                          <a:pt x="244" y="144"/>
                          <a:pt x="244" y="144"/>
                        </a:cubicBezTo>
                        <a:cubicBezTo>
                          <a:pt x="244" y="144"/>
                          <a:pt x="244" y="144"/>
                          <a:pt x="244" y="144"/>
                        </a:cubicBezTo>
                        <a:cubicBezTo>
                          <a:pt x="244" y="144"/>
                          <a:pt x="244" y="144"/>
                          <a:pt x="244" y="144"/>
                        </a:cubicBezTo>
                        <a:cubicBezTo>
                          <a:pt x="244" y="144"/>
                          <a:pt x="244" y="144"/>
                          <a:pt x="244" y="144"/>
                        </a:cubicBezTo>
                        <a:cubicBezTo>
                          <a:pt x="244" y="144"/>
                          <a:pt x="244" y="144"/>
                          <a:pt x="244" y="144"/>
                        </a:cubicBezTo>
                        <a:cubicBezTo>
                          <a:pt x="244" y="145"/>
                          <a:pt x="244" y="145"/>
                          <a:pt x="244" y="145"/>
                        </a:cubicBezTo>
                        <a:cubicBezTo>
                          <a:pt x="244" y="145"/>
                          <a:pt x="244" y="145"/>
                          <a:pt x="244" y="145"/>
                        </a:cubicBezTo>
                        <a:cubicBezTo>
                          <a:pt x="243" y="145"/>
                          <a:pt x="243" y="145"/>
                          <a:pt x="243" y="145"/>
                        </a:cubicBezTo>
                        <a:cubicBezTo>
                          <a:pt x="243" y="145"/>
                          <a:pt x="243" y="145"/>
                          <a:pt x="243" y="145"/>
                        </a:cubicBezTo>
                        <a:cubicBezTo>
                          <a:pt x="243" y="145"/>
                          <a:pt x="243" y="145"/>
                          <a:pt x="243" y="145"/>
                        </a:cubicBezTo>
                        <a:cubicBezTo>
                          <a:pt x="243" y="145"/>
                          <a:pt x="243" y="145"/>
                          <a:pt x="243" y="145"/>
                        </a:cubicBezTo>
                        <a:cubicBezTo>
                          <a:pt x="242" y="145"/>
                          <a:pt x="242" y="145"/>
                          <a:pt x="242" y="145"/>
                        </a:cubicBezTo>
                        <a:cubicBezTo>
                          <a:pt x="242" y="146"/>
                          <a:pt x="242" y="146"/>
                          <a:pt x="242" y="146"/>
                        </a:cubicBezTo>
                        <a:cubicBezTo>
                          <a:pt x="242" y="146"/>
                          <a:pt x="242" y="146"/>
                          <a:pt x="242" y="146"/>
                        </a:cubicBezTo>
                        <a:cubicBezTo>
                          <a:pt x="242" y="146"/>
                          <a:pt x="242" y="146"/>
                          <a:pt x="242" y="146"/>
                        </a:cubicBezTo>
                        <a:cubicBezTo>
                          <a:pt x="242" y="146"/>
                          <a:pt x="242" y="146"/>
                          <a:pt x="242" y="146"/>
                        </a:cubicBezTo>
                        <a:cubicBezTo>
                          <a:pt x="241" y="146"/>
                          <a:pt x="241" y="146"/>
                          <a:pt x="241" y="146"/>
                        </a:cubicBezTo>
                        <a:cubicBezTo>
                          <a:pt x="241" y="145"/>
                          <a:pt x="241" y="145"/>
                          <a:pt x="241" y="145"/>
                        </a:cubicBezTo>
                        <a:cubicBezTo>
                          <a:pt x="241" y="145"/>
                          <a:pt x="241" y="145"/>
                          <a:pt x="241" y="145"/>
                        </a:cubicBezTo>
                        <a:cubicBezTo>
                          <a:pt x="241" y="145"/>
                          <a:pt x="241" y="145"/>
                          <a:pt x="241" y="145"/>
                        </a:cubicBezTo>
                        <a:cubicBezTo>
                          <a:pt x="241" y="145"/>
                          <a:pt x="241" y="145"/>
                          <a:pt x="241" y="145"/>
                        </a:cubicBezTo>
                        <a:cubicBezTo>
                          <a:pt x="241" y="145"/>
                          <a:pt x="241" y="145"/>
                          <a:pt x="241" y="145"/>
                        </a:cubicBezTo>
                        <a:cubicBezTo>
                          <a:pt x="240" y="145"/>
                          <a:pt x="240" y="145"/>
                          <a:pt x="240" y="145"/>
                        </a:cubicBezTo>
                        <a:cubicBezTo>
                          <a:pt x="240" y="144"/>
                          <a:pt x="240" y="144"/>
                          <a:pt x="240" y="144"/>
                        </a:cubicBezTo>
                        <a:cubicBezTo>
                          <a:pt x="240" y="144"/>
                          <a:pt x="240" y="144"/>
                          <a:pt x="240" y="144"/>
                        </a:cubicBezTo>
                        <a:cubicBezTo>
                          <a:pt x="239" y="144"/>
                          <a:pt x="239" y="144"/>
                          <a:pt x="239" y="144"/>
                        </a:cubicBezTo>
                        <a:cubicBezTo>
                          <a:pt x="239" y="144"/>
                          <a:pt x="239" y="144"/>
                          <a:pt x="239" y="144"/>
                        </a:cubicBezTo>
                        <a:cubicBezTo>
                          <a:pt x="239" y="144"/>
                          <a:pt x="239" y="144"/>
                          <a:pt x="239" y="144"/>
                        </a:cubicBezTo>
                        <a:cubicBezTo>
                          <a:pt x="239" y="144"/>
                          <a:pt x="239" y="144"/>
                          <a:pt x="239" y="144"/>
                        </a:cubicBezTo>
                        <a:cubicBezTo>
                          <a:pt x="239" y="145"/>
                          <a:pt x="239" y="145"/>
                          <a:pt x="239" y="145"/>
                        </a:cubicBezTo>
                        <a:cubicBezTo>
                          <a:pt x="238" y="145"/>
                          <a:pt x="238" y="145"/>
                          <a:pt x="238" y="145"/>
                        </a:cubicBezTo>
                        <a:cubicBezTo>
                          <a:pt x="238" y="145"/>
                          <a:pt x="238" y="145"/>
                          <a:pt x="238" y="145"/>
                        </a:cubicBezTo>
                        <a:cubicBezTo>
                          <a:pt x="238" y="145"/>
                          <a:pt x="238" y="145"/>
                          <a:pt x="238" y="145"/>
                        </a:cubicBezTo>
                        <a:cubicBezTo>
                          <a:pt x="237" y="145"/>
                          <a:pt x="237" y="145"/>
                          <a:pt x="237" y="145"/>
                        </a:cubicBezTo>
                        <a:cubicBezTo>
                          <a:pt x="237" y="145"/>
                          <a:pt x="237" y="145"/>
                          <a:pt x="237" y="145"/>
                        </a:cubicBezTo>
                        <a:cubicBezTo>
                          <a:pt x="237" y="146"/>
                          <a:pt x="237" y="146"/>
                          <a:pt x="237" y="146"/>
                        </a:cubicBezTo>
                        <a:cubicBezTo>
                          <a:pt x="237" y="146"/>
                          <a:pt x="237" y="146"/>
                          <a:pt x="237" y="146"/>
                        </a:cubicBezTo>
                        <a:cubicBezTo>
                          <a:pt x="237" y="146"/>
                          <a:pt x="237" y="146"/>
                          <a:pt x="237" y="146"/>
                        </a:cubicBezTo>
                        <a:cubicBezTo>
                          <a:pt x="237" y="146"/>
                          <a:pt x="237" y="146"/>
                          <a:pt x="237" y="146"/>
                        </a:cubicBezTo>
                        <a:cubicBezTo>
                          <a:pt x="236" y="146"/>
                          <a:pt x="236" y="146"/>
                          <a:pt x="236" y="146"/>
                        </a:cubicBezTo>
                        <a:cubicBezTo>
                          <a:pt x="236" y="146"/>
                          <a:pt x="236" y="146"/>
                          <a:pt x="236" y="146"/>
                        </a:cubicBezTo>
                        <a:cubicBezTo>
                          <a:pt x="236" y="147"/>
                          <a:pt x="236" y="147"/>
                          <a:pt x="236" y="147"/>
                        </a:cubicBezTo>
                        <a:cubicBezTo>
                          <a:pt x="236" y="147"/>
                          <a:pt x="236" y="147"/>
                          <a:pt x="236" y="147"/>
                        </a:cubicBezTo>
                        <a:cubicBezTo>
                          <a:pt x="236" y="147"/>
                          <a:pt x="236" y="147"/>
                          <a:pt x="236" y="147"/>
                        </a:cubicBezTo>
                        <a:cubicBezTo>
                          <a:pt x="235" y="147"/>
                          <a:pt x="235" y="147"/>
                          <a:pt x="235" y="147"/>
                        </a:cubicBezTo>
                        <a:cubicBezTo>
                          <a:pt x="235" y="147"/>
                          <a:pt x="235" y="147"/>
                          <a:pt x="235" y="147"/>
                        </a:cubicBezTo>
                        <a:cubicBezTo>
                          <a:pt x="235" y="147"/>
                          <a:pt x="235" y="147"/>
                          <a:pt x="235" y="147"/>
                        </a:cubicBezTo>
                        <a:cubicBezTo>
                          <a:pt x="235" y="147"/>
                          <a:pt x="235" y="147"/>
                          <a:pt x="235" y="147"/>
                        </a:cubicBezTo>
                        <a:cubicBezTo>
                          <a:pt x="235" y="147"/>
                          <a:pt x="235" y="147"/>
                          <a:pt x="235" y="147"/>
                        </a:cubicBezTo>
                        <a:cubicBezTo>
                          <a:pt x="235" y="148"/>
                          <a:pt x="235" y="148"/>
                          <a:pt x="235" y="148"/>
                        </a:cubicBezTo>
                        <a:cubicBezTo>
                          <a:pt x="235" y="148"/>
                          <a:pt x="235" y="148"/>
                          <a:pt x="235" y="148"/>
                        </a:cubicBezTo>
                        <a:cubicBezTo>
                          <a:pt x="235" y="148"/>
                          <a:pt x="235" y="148"/>
                          <a:pt x="235" y="148"/>
                        </a:cubicBezTo>
                        <a:cubicBezTo>
                          <a:pt x="235" y="148"/>
                          <a:pt x="235" y="148"/>
                          <a:pt x="235" y="148"/>
                        </a:cubicBezTo>
                        <a:cubicBezTo>
                          <a:pt x="235" y="148"/>
                          <a:pt x="235" y="148"/>
                          <a:pt x="235" y="148"/>
                        </a:cubicBezTo>
                        <a:cubicBezTo>
                          <a:pt x="235" y="148"/>
                          <a:pt x="235" y="148"/>
                          <a:pt x="235" y="148"/>
                        </a:cubicBezTo>
                        <a:cubicBezTo>
                          <a:pt x="235" y="149"/>
                          <a:pt x="235" y="149"/>
                          <a:pt x="235" y="149"/>
                        </a:cubicBezTo>
                        <a:cubicBezTo>
                          <a:pt x="235" y="149"/>
                          <a:pt x="235" y="149"/>
                          <a:pt x="235" y="149"/>
                        </a:cubicBezTo>
                        <a:cubicBezTo>
                          <a:pt x="235" y="149"/>
                          <a:pt x="235" y="149"/>
                          <a:pt x="235" y="149"/>
                        </a:cubicBezTo>
                        <a:cubicBezTo>
                          <a:pt x="235" y="149"/>
                          <a:pt x="235" y="149"/>
                          <a:pt x="235" y="149"/>
                        </a:cubicBezTo>
                        <a:cubicBezTo>
                          <a:pt x="235" y="149"/>
                          <a:pt x="235" y="149"/>
                          <a:pt x="235" y="149"/>
                        </a:cubicBezTo>
                        <a:cubicBezTo>
                          <a:pt x="234" y="150"/>
                          <a:pt x="234" y="150"/>
                          <a:pt x="234" y="150"/>
                        </a:cubicBezTo>
                        <a:cubicBezTo>
                          <a:pt x="234" y="150"/>
                          <a:pt x="234" y="150"/>
                          <a:pt x="234" y="150"/>
                        </a:cubicBezTo>
                        <a:cubicBezTo>
                          <a:pt x="234" y="150"/>
                          <a:pt x="234" y="150"/>
                          <a:pt x="234" y="150"/>
                        </a:cubicBezTo>
                        <a:cubicBezTo>
                          <a:pt x="234" y="150"/>
                          <a:pt x="234" y="150"/>
                          <a:pt x="234" y="150"/>
                        </a:cubicBezTo>
                        <a:cubicBezTo>
                          <a:pt x="234" y="150"/>
                          <a:pt x="234" y="150"/>
                          <a:pt x="234" y="150"/>
                        </a:cubicBezTo>
                        <a:cubicBezTo>
                          <a:pt x="234" y="151"/>
                          <a:pt x="234" y="151"/>
                          <a:pt x="234" y="151"/>
                        </a:cubicBezTo>
                        <a:cubicBezTo>
                          <a:pt x="234" y="151"/>
                          <a:pt x="234" y="151"/>
                          <a:pt x="234" y="151"/>
                        </a:cubicBezTo>
                        <a:cubicBezTo>
                          <a:pt x="234" y="151"/>
                          <a:pt x="234" y="151"/>
                          <a:pt x="234" y="151"/>
                        </a:cubicBezTo>
                        <a:cubicBezTo>
                          <a:pt x="234" y="151"/>
                          <a:pt x="234" y="151"/>
                          <a:pt x="234" y="151"/>
                        </a:cubicBezTo>
                        <a:cubicBezTo>
                          <a:pt x="234" y="151"/>
                          <a:pt x="234" y="151"/>
                          <a:pt x="234" y="151"/>
                        </a:cubicBezTo>
                        <a:cubicBezTo>
                          <a:pt x="233" y="152"/>
                          <a:pt x="233" y="152"/>
                          <a:pt x="233" y="152"/>
                        </a:cubicBezTo>
                        <a:cubicBezTo>
                          <a:pt x="233" y="152"/>
                          <a:pt x="233" y="152"/>
                          <a:pt x="233" y="152"/>
                        </a:cubicBezTo>
                        <a:cubicBezTo>
                          <a:pt x="233" y="152"/>
                          <a:pt x="233" y="152"/>
                          <a:pt x="233" y="152"/>
                        </a:cubicBezTo>
                        <a:cubicBezTo>
                          <a:pt x="233" y="152"/>
                          <a:pt x="233" y="152"/>
                          <a:pt x="233" y="152"/>
                        </a:cubicBezTo>
                        <a:cubicBezTo>
                          <a:pt x="233" y="152"/>
                          <a:pt x="233" y="152"/>
                          <a:pt x="233" y="152"/>
                        </a:cubicBezTo>
                        <a:cubicBezTo>
                          <a:pt x="233" y="152"/>
                          <a:pt x="233" y="152"/>
                          <a:pt x="233" y="152"/>
                        </a:cubicBezTo>
                        <a:cubicBezTo>
                          <a:pt x="233" y="152"/>
                          <a:pt x="233" y="152"/>
                          <a:pt x="233" y="152"/>
                        </a:cubicBezTo>
                        <a:cubicBezTo>
                          <a:pt x="232" y="152"/>
                          <a:pt x="232" y="152"/>
                          <a:pt x="232" y="152"/>
                        </a:cubicBezTo>
                        <a:cubicBezTo>
                          <a:pt x="232" y="152"/>
                          <a:pt x="232" y="152"/>
                          <a:pt x="232" y="152"/>
                        </a:cubicBezTo>
                        <a:cubicBezTo>
                          <a:pt x="232" y="152"/>
                          <a:pt x="232" y="152"/>
                          <a:pt x="232" y="152"/>
                        </a:cubicBezTo>
                        <a:cubicBezTo>
                          <a:pt x="232" y="152"/>
                          <a:pt x="232" y="152"/>
                          <a:pt x="232" y="152"/>
                        </a:cubicBezTo>
                        <a:cubicBezTo>
                          <a:pt x="232" y="152"/>
                          <a:pt x="232" y="152"/>
                          <a:pt x="232" y="152"/>
                        </a:cubicBezTo>
                        <a:cubicBezTo>
                          <a:pt x="232" y="152"/>
                          <a:pt x="232" y="152"/>
                          <a:pt x="232" y="152"/>
                        </a:cubicBezTo>
                        <a:cubicBezTo>
                          <a:pt x="232" y="152"/>
                          <a:pt x="232" y="152"/>
                          <a:pt x="232" y="152"/>
                        </a:cubicBezTo>
                        <a:cubicBezTo>
                          <a:pt x="231" y="152"/>
                          <a:pt x="231" y="152"/>
                          <a:pt x="231" y="152"/>
                        </a:cubicBezTo>
                        <a:cubicBezTo>
                          <a:pt x="231" y="152"/>
                          <a:pt x="231" y="152"/>
                          <a:pt x="231" y="152"/>
                        </a:cubicBezTo>
                        <a:cubicBezTo>
                          <a:pt x="231" y="152"/>
                          <a:pt x="231" y="152"/>
                          <a:pt x="231" y="152"/>
                        </a:cubicBezTo>
                        <a:cubicBezTo>
                          <a:pt x="231" y="152"/>
                          <a:pt x="231" y="152"/>
                          <a:pt x="231" y="152"/>
                        </a:cubicBezTo>
                        <a:cubicBezTo>
                          <a:pt x="231" y="152"/>
                          <a:pt x="231" y="152"/>
                          <a:pt x="231" y="152"/>
                        </a:cubicBezTo>
                        <a:cubicBezTo>
                          <a:pt x="231" y="151"/>
                          <a:pt x="231" y="151"/>
                          <a:pt x="231" y="151"/>
                        </a:cubicBezTo>
                        <a:cubicBezTo>
                          <a:pt x="231" y="151"/>
                          <a:pt x="231" y="151"/>
                          <a:pt x="231" y="151"/>
                        </a:cubicBezTo>
                        <a:cubicBezTo>
                          <a:pt x="230" y="151"/>
                          <a:pt x="230" y="151"/>
                          <a:pt x="230" y="151"/>
                        </a:cubicBezTo>
                        <a:cubicBezTo>
                          <a:pt x="230" y="151"/>
                          <a:pt x="230" y="151"/>
                          <a:pt x="230" y="151"/>
                        </a:cubicBezTo>
                        <a:cubicBezTo>
                          <a:pt x="230" y="151"/>
                          <a:pt x="230" y="151"/>
                          <a:pt x="230" y="151"/>
                        </a:cubicBezTo>
                        <a:cubicBezTo>
                          <a:pt x="230" y="151"/>
                          <a:pt x="230" y="151"/>
                          <a:pt x="230" y="151"/>
                        </a:cubicBezTo>
                        <a:cubicBezTo>
                          <a:pt x="230" y="151"/>
                          <a:pt x="230" y="151"/>
                          <a:pt x="230" y="151"/>
                        </a:cubicBezTo>
                        <a:cubicBezTo>
                          <a:pt x="230" y="151"/>
                          <a:pt x="230" y="151"/>
                          <a:pt x="230" y="151"/>
                        </a:cubicBezTo>
                        <a:cubicBezTo>
                          <a:pt x="229" y="151"/>
                          <a:pt x="229" y="151"/>
                          <a:pt x="229" y="151"/>
                        </a:cubicBezTo>
                        <a:cubicBezTo>
                          <a:pt x="229" y="151"/>
                          <a:pt x="229" y="151"/>
                          <a:pt x="229" y="151"/>
                        </a:cubicBezTo>
                        <a:cubicBezTo>
                          <a:pt x="229" y="151"/>
                          <a:pt x="229" y="151"/>
                          <a:pt x="229" y="151"/>
                        </a:cubicBezTo>
                        <a:cubicBezTo>
                          <a:pt x="229" y="151"/>
                          <a:pt x="229" y="151"/>
                          <a:pt x="229" y="151"/>
                        </a:cubicBezTo>
                        <a:cubicBezTo>
                          <a:pt x="229" y="151"/>
                          <a:pt x="229" y="151"/>
                          <a:pt x="229" y="151"/>
                        </a:cubicBezTo>
                        <a:cubicBezTo>
                          <a:pt x="229" y="151"/>
                          <a:pt x="229" y="151"/>
                          <a:pt x="229" y="151"/>
                        </a:cubicBezTo>
                        <a:cubicBezTo>
                          <a:pt x="229" y="151"/>
                          <a:pt x="229" y="151"/>
                          <a:pt x="229" y="151"/>
                        </a:cubicBezTo>
                        <a:cubicBezTo>
                          <a:pt x="229" y="151"/>
                          <a:pt x="229" y="151"/>
                          <a:pt x="229" y="151"/>
                        </a:cubicBezTo>
                        <a:cubicBezTo>
                          <a:pt x="228" y="151"/>
                          <a:pt x="228" y="151"/>
                          <a:pt x="228" y="151"/>
                        </a:cubicBezTo>
                        <a:cubicBezTo>
                          <a:pt x="228" y="151"/>
                          <a:pt x="228" y="151"/>
                          <a:pt x="228" y="151"/>
                        </a:cubicBezTo>
                        <a:cubicBezTo>
                          <a:pt x="228" y="151"/>
                          <a:pt x="228" y="151"/>
                          <a:pt x="228" y="151"/>
                        </a:cubicBezTo>
                        <a:cubicBezTo>
                          <a:pt x="228" y="151"/>
                          <a:pt x="228" y="151"/>
                          <a:pt x="228" y="151"/>
                        </a:cubicBezTo>
                        <a:cubicBezTo>
                          <a:pt x="228" y="151"/>
                          <a:pt x="228" y="151"/>
                          <a:pt x="228" y="151"/>
                        </a:cubicBezTo>
                        <a:cubicBezTo>
                          <a:pt x="228" y="151"/>
                          <a:pt x="228" y="151"/>
                          <a:pt x="228" y="151"/>
                        </a:cubicBezTo>
                        <a:cubicBezTo>
                          <a:pt x="228" y="151"/>
                          <a:pt x="228" y="151"/>
                          <a:pt x="228" y="151"/>
                        </a:cubicBezTo>
                        <a:cubicBezTo>
                          <a:pt x="227" y="151"/>
                          <a:pt x="227" y="151"/>
                          <a:pt x="227" y="151"/>
                        </a:cubicBezTo>
                        <a:cubicBezTo>
                          <a:pt x="227" y="151"/>
                          <a:pt x="227" y="151"/>
                          <a:pt x="227" y="151"/>
                        </a:cubicBezTo>
                        <a:cubicBezTo>
                          <a:pt x="227" y="151"/>
                          <a:pt x="227" y="151"/>
                          <a:pt x="227" y="151"/>
                        </a:cubicBezTo>
                        <a:cubicBezTo>
                          <a:pt x="227" y="151"/>
                          <a:pt x="227" y="151"/>
                          <a:pt x="227" y="151"/>
                        </a:cubicBezTo>
                        <a:cubicBezTo>
                          <a:pt x="227" y="151"/>
                          <a:pt x="227" y="151"/>
                          <a:pt x="227" y="151"/>
                        </a:cubicBezTo>
                        <a:cubicBezTo>
                          <a:pt x="227" y="151"/>
                          <a:pt x="227" y="151"/>
                          <a:pt x="227" y="151"/>
                        </a:cubicBezTo>
                        <a:cubicBezTo>
                          <a:pt x="227" y="151"/>
                          <a:pt x="227" y="151"/>
                          <a:pt x="227" y="151"/>
                        </a:cubicBezTo>
                        <a:cubicBezTo>
                          <a:pt x="227" y="151"/>
                          <a:pt x="226" y="151"/>
                          <a:pt x="226" y="151"/>
                        </a:cubicBezTo>
                        <a:cubicBezTo>
                          <a:pt x="226" y="151"/>
                          <a:pt x="226" y="151"/>
                          <a:pt x="226" y="151"/>
                        </a:cubicBezTo>
                        <a:cubicBezTo>
                          <a:pt x="226" y="152"/>
                          <a:pt x="226" y="152"/>
                          <a:pt x="226" y="152"/>
                        </a:cubicBezTo>
                        <a:cubicBezTo>
                          <a:pt x="226" y="152"/>
                          <a:pt x="226" y="152"/>
                          <a:pt x="226" y="152"/>
                        </a:cubicBezTo>
                        <a:cubicBezTo>
                          <a:pt x="226" y="152"/>
                          <a:pt x="226" y="152"/>
                          <a:pt x="226" y="152"/>
                        </a:cubicBezTo>
                        <a:cubicBezTo>
                          <a:pt x="226" y="152"/>
                          <a:pt x="226" y="152"/>
                          <a:pt x="226" y="152"/>
                        </a:cubicBezTo>
                        <a:cubicBezTo>
                          <a:pt x="225" y="152"/>
                          <a:pt x="225" y="152"/>
                          <a:pt x="225" y="152"/>
                        </a:cubicBezTo>
                        <a:cubicBezTo>
                          <a:pt x="225" y="152"/>
                          <a:pt x="225" y="152"/>
                          <a:pt x="225" y="152"/>
                        </a:cubicBezTo>
                        <a:cubicBezTo>
                          <a:pt x="225" y="152"/>
                          <a:pt x="225" y="152"/>
                          <a:pt x="225" y="152"/>
                        </a:cubicBezTo>
                        <a:cubicBezTo>
                          <a:pt x="225" y="152"/>
                          <a:pt x="225" y="152"/>
                          <a:pt x="225" y="152"/>
                        </a:cubicBezTo>
                        <a:cubicBezTo>
                          <a:pt x="225" y="152"/>
                          <a:pt x="225" y="152"/>
                          <a:pt x="225" y="152"/>
                        </a:cubicBezTo>
                        <a:cubicBezTo>
                          <a:pt x="225" y="152"/>
                          <a:pt x="225" y="152"/>
                          <a:pt x="225" y="152"/>
                        </a:cubicBezTo>
                        <a:cubicBezTo>
                          <a:pt x="225" y="153"/>
                          <a:pt x="225" y="153"/>
                          <a:pt x="225" y="153"/>
                        </a:cubicBezTo>
                        <a:cubicBezTo>
                          <a:pt x="225" y="153"/>
                          <a:pt x="225" y="153"/>
                          <a:pt x="225" y="153"/>
                        </a:cubicBezTo>
                        <a:cubicBezTo>
                          <a:pt x="225" y="153"/>
                          <a:pt x="225" y="153"/>
                          <a:pt x="225" y="153"/>
                        </a:cubicBezTo>
                        <a:cubicBezTo>
                          <a:pt x="224" y="153"/>
                          <a:pt x="224" y="153"/>
                          <a:pt x="224" y="153"/>
                        </a:cubicBezTo>
                        <a:cubicBezTo>
                          <a:pt x="224" y="153"/>
                          <a:pt x="224" y="153"/>
                          <a:pt x="224" y="153"/>
                        </a:cubicBezTo>
                        <a:cubicBezTo>
                          <a:pt x="224" y="153"/>
                          <a:pt x="224" y="153"/>
                          <a:pt x="224" y="153"/>
                        </a:cubicBezTo>
                        <a:cubicBezTo>
                          <a:pt x="224" y="153"/>
                          <a:pt x="224" y="153"/>
                          <a:pt x="224" y="153"/>
                        </a:cubicBezTo>
                        <a:cubicBezTo>
                          <a:pt x="224" y="153"/>
                          <a:pt x="224" y="153"/>
                          <a:pt x="224" y="153"/>
                        </a:cubicBezTo>
                        <a:cubicBezTo>
                          <a:pt x="224" y="153"/>
                          <a:pt x="224" y="153"/>
                          <a:pt x="224" y="153"/>
                        </a:cubicBezTo>
                        <a:cubicBezTo>
                          <a:pt x="224" y="153"/>
                          <a:pt x="224" y="153"/>
                          <a:pt x="224" y="153"/>
                        </a:cubicBezTo>
                        <a:cubicBezTo>
                          <a:pt x="223" y="153"/>
                          <a:pt x="223" y="153"/>
                          <a:pt x="223" y="153"/>
                        </a:cubicBezTo>
                        <a:cubicBezTo>
                          <a:pt x="223" y="153"/>
                          <a:pt x="223" y="153"/>
                          <a:pt x="223" y="153"/>
                        </a:cubicBezTo>
                        <a:cubicBezTo>
                          <a:pt x="223" y="153"/>
                          <a:pt x="223" y="153"/>
                          <a:pt x="223" y="153"/>
                        </a:cubicBezTo>
                        <a:cubicBezTo>
                          <a:pt x="223" y="153"/>
                          <a:pt x="223" y="153"/>
                          <a:pt x="223" y="153"/>
                        </a:cubicBezTo>
                        <a:cubicBezTo>
                          <a:pt x="223" y="153"/>
                          <a:pt x="223" y="153"/>
                          <a:pt x="223" y="153"/>
                        </a:cubicBezTo>
                        <a:cubicBezTo>
                          <a:pt x="223" y="153"/>
                          <a:pt x="223" y="153"/>
                          <a:pt x="223" y="153"/>
                        </a:cubicBezTo>
                        <a:cubicBezTo>
                          <a:pt x="222" y="153"/>
                          <a:pt x="222" y="153"/>
                          <a:pt x="222" y="153"/>
                        </a:cubicBezTo>
                        <a:cubicBezTo>
                          <a:pt x="222" y="153"/>
                          <a:pt x="222" y="153"/>
                          <a:pt x="222" y="153"/>
                        </a:cubicBezTo>
                        <a:cubicBezTo>
                          <a:pt x="222" y="153"/>
                          <a:pt x="222" y="153"/>
                          <a:pt x="222" y="153"/>
                        </a:cubicBezTo>
                        <a:cubicBezTo>
                          <a:pt x="222" y="153"/>
                          <a:pt x="222" y="153"/>
                          <a:pt x="222" y="153"/>
                        </a:cubicBezTo>
                        <a:cubicBezTo>
                          <a:pt x="221" y="153"/>
                          <a:pt x="221" y="153"/>
                          <a:pt x="221" y="153"/>
                        </a:cubicBezTo>
                        <a:cubicBezTo>
                          <a:pt x="221" y="153"/>
                          <a:pt x="221" y="153"/>
                          <a:pt x="221" y="153"/>
                        </a:cubicBezTo>
                        <a:cubicBezTo>
                          <a:pt x="221" y="153"/>
                          <a:pt x="221" y="153"/>
                          <a:pt x="221" y="153"/>
                        </a:cubicBezTo>
                        <a:cubicBezTo>
                          <a:pt x="221" y="153"/>
                          <a:pt x="221" y="153"/>
                          <a:pt x="221" y="153"/>
                        </a:cubicBezTo>
                        <a:cubicBezTo>
                          <a:pt x="221" y="153"/>
                          <a:pt x="221" y="153"/>
                          <a:pt x="221" y="153"/>
                        </a:cubicBezTo>
                        <a:cubicBezTo>
                          <a:pt x="221" y="153"/>
                          <a:pt x="221" y="153"/>
                          <a:pt x="221" y="153"/>
                        </a:cubicBezTo>
                        <a:cubicBezTo>
                          <a:pt x="221" y="153"/>
                          <a:pt x="221" y="153"/>
                          <a:pt x="221" y="153"/>
                        </a:cubicBezTo>
                        <a:cubicBezTo>
                          <a:pt x="220" y="153"/>
                          <a:pt x="220" y="153"/>
                          <a:pt x="220" y="153"/>
                        </a:cubicBezTo>
                        <a:cubicBezTo>
                          <a:pt x="220" y="153"/>
                          <a:pt x="220" y="153"/>
                          <a:pt x="220" y="153"/>
                        </a:cubicBezTo>
                        <a:cubicBezTo>
                          <a:pt x="220" y="153"/>
                          <a:pt x="220" y="153"/>
                          <a:pt x="220" y="153"/>
                        </a:cubicBezTo>
                        <a:cubicBezTo>
                          <a:pt x="220" y="153"/>
                          <a:pt x="220" y="153"/>
                          <a:pt x="220" y="153"/>
                        </a:cubicBezTo>
                        <a:cubicBezTo>
                          <a:pt x="220" y="154"/>
                          <a:pt x="220" y="154"/>
                          <a:pt x="220" y="154"/>
                        </a:cubicBezTo>
                        <a:cubicBezTo>
                          <a:pt x="220" y="154"/>
                          <a:pt x="220" y="154"/>
                          <a:pt x="220" y="154"/>
                        </a:cubicBezTo>
                        <a:cubicBezTo>
                          <a:pt x="220" y="154"/>
                          <a:pt x="220" y="154"/>
                          <a:pt x="220" y="154"/>
                        </a:cubicBezTo>
                        <a:cubicBezTo>
                          <a:pt x="220" y="154"/>
                          <a:pt x="220" y="154"/>
                          <a:pt x="220" y="154"/>
                        </a:cubicBezTo>
                        <a:cubicBezTo>
                          <a:pt x="220" y="154"/>
                          <a:pt x="220" y="154"/>
                          <a:pt x="220" y="154"/>
                        </a:cubicBezTo>
                        <a:cubicBezTo>
                          <a:pt x="220" y="154"/>
                          <a:pt x="220" y="154"/>
                          <a:pt x="220" y="154"/>
                        </a:cubicBezTo>
                        <a:cubicBezTo>
                          <a:pt x="220" y="154"/>
                          <a:pt x="220" y="154"/>
                          <a:pt x="220" y="154"/>
                        </a:cubicBezTo>
                        <a:cubicBezTo>
                          <a:pt x="220" y="155"/>
                          <a:pt x="220" y="155"/>
                          <a:pt x="220" y="155"/>
                        </a:cubicBezTo>
                        <a:cubicBezTo>
                          <a:pt x="220" y="155"/>
                          <a:pt x="220" y="155"/>
                          <a:pt x="220" y="155"/>
                        </a:cubicBezTo>
                        <a:cubicBezTo>
                          <a:pt x="220" y="155"/>
                          <a:pt x="220" y="155"/>
                          <a:pt x="220" y="155"/>
                        </a:cubicBezTo>
                        <a:cubicBezTo>
                          <a:pt x="220" y="155"/>
                          <a:pt x="220" y="155"/>
                          <a:pt x="220" y="155"/>
                        </a:cubicBezTo>
                        <a:cubicBezTo>
                          <a:pt x="220" y="155"/>
                          <a:pt x="220" y="155"/>
                          <a:pt x="220" y="155"/>
                        </a:cubicBezTo>
                        <a:cubicBezTo>
                          <a:pt x="220" y="155"/>
                          <a:pt x="220" y="155"/>
                          <a:pt x="220" y="155"/>
                        </a:cubicBezTo>
                        <a:cubicBezTo>
                          <a:pt x="220" y="156"/>
                          <a:pt x="220" y="156"/>
                          <a:pt x="220" y="156"/>
                        </a:cubicBezTo>
                        <a:cubicBezTo>
                          <a:pt x="220" y="156"/>
                          <a:pt x="220" y="156"/>
                          <a:pt x="220" y="156"/>
                        </a:cubicBezTo>
                        <a:cubicBezTo>
                          <a:pt x="220" y="156"/>
                          <a:pt x="220" y="156"/>
                          <a:pt x="220" y="156"/>
                        </a:cubicBezTo>
                        <a:cubicBezTo>
                          <a:pt x="220" y="156"/>
                          <a:pt x="220" y="156"/>
                          <a:pt x="220" y="156"/>
                        </a:cubicBezTo>
                        <a:cubicBezTo>
                          <a:pt x="220" y="156"/>
                          <a:pt x="220" y="156"/>
                          <a:pt x="220" y="156"/>
                        </a:cubicBezTo>
                        <a:cubicBezTo>
                          <a:pt x="219" y="157"/>
                          <a:pt x="219" y="157"/>
                          <a:pt x="219" y="157"/>
                        </a:cubicBezTo>
                        <a:cubicBezTo>
                          <a:pt x="219" y="157"/>
                          <a:pt x="219" y="157"/>
                          <a:pt x="219" y="157"/>
                        </a:cubicBezTo>
                        <a:cubicBezTo>
                          <a:pt x="219" y="157"/>
                          <a:pt x="219" y="157"/>
                          <a:pt x="219" y="157"/>
                        </a:cubicBezTo>
                        <a:cubicBezTo>
                          <a:pt x="219" y="157"/>
                          <a:pt x="219" y="157"/>
                          <a:pt x="219" y="157"/>
                        </a:cubicBezTo>
                        <a:cubicBezTo>
                          <a:pt x="219" y="157"/>
                          <a:pt x="219" y="157"/>
                          <a:pt x="219" y="157"/>
                        </a:cubicBezTo>
                        <a:cubicBezTo>
                          <a:pt x="219" y="158"/>
                          <a:pt x="219" y="158"/>
                          <a:pt x="219" y="158"/>
                        </a:cubicBezTo>
                        <a:cubicBezTo>
                          <a:pt x="219" y="158"/>
                          <a:pt x="219" y="158"/>
                          <a:pt x="219" y="158"/>
                        </a:cubicBezTo>
                        <a:cubicBezTo>
                          <a:pt x="219" y="158"/>
                          <a:pt x="219" y="158"/>
                          <a:pt x="219" y="158"/>
                        </a:cubicBezTo>
                        <a:cubicBezTo>
                          <a:pt x="219" y="158"/>
                          <a:pt x="219" y="158"/>
                          <a:pt x="219" y="158"/>
                        </a:cubicBezTo>
                        <a:cubicBezTo>
                          <a:pt x="218" y="158"/>
                          <a:pt x="218" y="158"/>
                          <a:pt x="218" y="158"/>
                        </a:cubicBezTo>
                        <a:cubicBezTo>
                          <a:pt x="218" y="158"/>
                          <a:pt x="218" y="158"/>
                          <a:pt x="218" y="158"/>
                        </a:cubicBezTo>
                        <a:cubicBezTo>
                          <a:pt x="218" y="159"/>
                          <a:pt x="218" y="159"/>
                          <a:pt x="218" y="159"/>
                        </a:cubicBezTo>
                        <a:cubicBezTo>
                          <a:pt x="218" y="159"/>
                          <a:pt x="218" y="159"/>
                          <a:pt x="218" y="159"/>
                        </a:cubicBezTo>
                        <a:cubicBezTo>
                          <a:pt x="217" y="160"/>
                          <a:pt x="217" y="160"/>
                          <a:pt x="217" y="160"/>
                        </a:cubicBezTo>
                        <a:cubicBezTo>
                          <a:pt x="217" y="160"/>
                          <a:pt x="217" y="160"/>
                          <a:pt x="217" y="160"/>
                        </a:cubicBezTo>
                        <a:cubicBezTo>
                          <a:pt x="217" y="160"/>
                          <a:pt x="217" y="160"/>
                          <a:pt x="217" y="160"/>
                        </a:cubicBezTo>
                        <a:cubicBezTo>
                          <a:pt x="217" y="160"/>
                          <a:pt x="217" y="160"/>
                          <a:pt x="217" y="160"/>
                        </a:cubicBezTo>
                        <a:cubicBezTo>
                          <a:pt x="217" y="160"/>
                          <a:pt x="217" y="160"/>
                          <a:pt x="217" y="160"/>
                        </a:cubicBezTo>
                        <a:cubicBezTo>
                          <a:pt x="217" y="160"/>
                          <a:pt x="217" y="160"/>
                          <a:pt x="217" y="160"/>
                        </a:cubicBezTo>
                        <a:cubicBezTo>
                          <a:pt x="217" y="160"/>
                          <a:pt x="217" y="160"/>
                          <a:pt x="217" y="160"/>
                        </a:cubicBezTo>
                        <a:cubicBezTo>
                          <a:pt x="217" y="161"/>
                          <a:pt x="217" y="161"/>
                          <a:pt x="217" y="161"/>
                        </a:cubicBezTo>
                        <a:cubicBezTo>
                          <a:pt x="216" y="161"/>
                          <a:pt x="216" y="161"/>
                          <a:pt x="216" y="161"/>
                        </a:cubicBezTo>
                        <a:cubicBezTo>
                          <a:pt x="216" y="161"/>
                          <a:pt x="216" y="161"/>
                          <a:pt x="216" y="161"/>
                        </a:cubicBezTo>
                        <a:cubicBezTo>
                          <a:pt x="216" y="161"/>
                          <a:pt x="216" y="161"/>
                          <a:pt x="216" y="161"/>
                        </a:cubicBezTo>
                        <a:cubicBezTo>
                          <a:pt x="216" y="161"/>
                          <a:pt x="216" y="161"/>
                          <a:pt x="216" y="161"/>
                        </a:cubicBezTo>
                        <a:cubicBezTo>
                          <a:pt x="216" y="161"/>
                          <a:pt x="216" y="161"/>
                          <a:pt x="216" y="161"/>
                        </a:cubicBezTo>
                        <a:cubicBezTo>
                          <a:pt x="216" y="161"/>
                          <a:pt x="216" y="161"/>
                          <a:pt x="216" y="161"/>
                        </a:cubicBezTo>
                        <a:cubicBezTo>
                          <a:pt x="216" y="161"/>
                          <a:pt x="216" y="161"/>
                          <a:pt x="216" y="161"/>
                        </a:cubicBezTo>
                        <a:cubicBezTo>
                          <a:pt x="217" y="161"/>
                          <a:pt x="217" y="161"/>
                          <a:pt x="217" y="161"/>
                        </a:cubicBezTo>
                        <a:cubicBezTo>
                          <a:pt x="217" y="162"/>
                          <a:pt x="217" y="162"/>
                          <a:pt x="217" y="162"/>
                        </a:cubicBezTo>
                        <a:cubicBezTo>
                          <a:pt x="217" y="162"/>
                          <a:pt x="217" y="162"/>
                          <a:pt x="217" y="162"/>
                        </a:cubicBezTo>
                        <a:cubicBezTo>
                          <a:pt x="217" y="162"/>
                          <a:pt x="217" y="162"/>
                          <a:pt x="217" y="162"/>
                        </a:cubicBezTo>
                        <a:cubicBezTo>
                          <a:pt x="216" y="162"/>
                          <a:pt x="216" y="162"/>
                          <a:pt x="216" y="162"/>
                        </a:cubicBezTo>
                        <a:cubicBezTo>
                          <a:pt x="216" y="162"/>
                          <a:pt x="216" y="162"/>
                          <a:pt x="216" y="162"/>
                        </a:cubicBezTo>
                        <a:cubicBezTo>
                          <a:pt x="216" y="163"/>
                          <a:pt x="216" y="163"/>
                          <a:pt x="216" y="163"/>
                        </a:cubicBezTo>
                        <a:cubicBezTo>
                          <a:pt x="216" y="163"/>
                          <a:pt x="216" y="163"/>
                          <a:pt x="216" y="163"/>
                        </a:cubicBezTo>
                        <a:cubicBezTo>
                          <a:pt x="216" y="163"/>
                          <a:pt x="216" y="163"/>
                          <a:pt x="216" y="163"/>
                        </a:cubicBezTo>
                        <a:cubicBezTo>
                          <a:pt x="215" y="163"/>
                          <a:pt x="215" y="163"/>
                          <a:pt x="215" y="163"/>
                        </a:cubicBezTo>
                        <a:cubicBezTo>
                          <a:pt x="215" y="163"/>
                          <a:pt x="215" y="163"/>
                          <a:pt x="215" y="163"/>
                        </a:cubicBezTo>
                        <a:cubicBezTo>
                          <a:pt x="215" y="163"/>
                          <a:pt x="215" y="163"/>
                          <a:pt x="215" y="163"/>
                        </a:cubicBezTo>
                        <a:cubicBezTo>
                          <a:pt x="215" y="163"/>
                          <a:pt x="215" y="163"/>
                          <a:pt x="215" y="163"/>
                        </a:cubicBezTo>
                        <a:cubicBezTo>
                          <a:pt x="215" y="163"/>
                          <a:pt x="215" y="163"/>
                          <a:pt x="215" y="163"/>
                        </a:cubicBezTo>
                        <a:cubicBezTo>
                          <a:pt x="215" y="164"/>
                          <a:pt x="215" y="164"/>
                          <a:pt x="215" y="164"/>
                        </a:cubicBezTo>
                        <a:cubicBezTo>
                          <a:pt x="214" y="164"/>
                          <a:pt x="214" y="164"/>
                          <a:pt x="214" y="164"/>
                        </a:cubicBezTo>
                        <a:cubicBezTo>
                          <a:pt x="214" y="164"/>
                          <a:pt x="214" y="164"/>
                          <a:pt x="214" y="164"/>
                        </a:cubicBezTo>
                        <a:cubicBezTo>
                          <a:pt x="214" y="164"/>
                          <a:pt x="214" y="164"/>
                          <a:pt x="214" y="164"/>
                        </a:cubicBezTo>
                        <a:cubicBezTo>
                          <a:pt x="214" y="164"/>
                          <a:pt x="214" y="164"/>
                          <a:pt x="214" y="164"/>
                        </a:cubicBezTo>
                        <a:cubicBezTo>
                          <a:pt x="214" y="164"/>
                          <a:pt x="214" y="164"/>
                          <a:pt x="214" y="164"/>
                        </a:cubicBezTo>
                        <a:cubicBezTo>
                          <a:pt x="214" y="164"/>
                          <a:pt x="214" y="164"/>
                          <a:pt x="214" y="164"/>
                        </a:cubicBezTo>
                        <a:cubicBezTo>
                          <a:pt x="214" y="164"/>
                          <a:pt x="214" y="164"/>
                          <a:pt x="214" y="164"/>
                        </a:cubicBezTo>
                        <a:cubicBezTo>
                          <a:pt x="214" y="164"/>
                          <a:pt x="214" y="164"/>
                          <a:pt x="214" y="164"/>
                        </a:cubicBezTo>
                        <a:cubicBezTo>
                          <a:pt x="215" y="164"/>
                          <a:pt x="215" y="164"/>
                          <a:pt x="215" y="164"/>
                        </a:cubicBezTo>
                        <a:cubicBezTo>
                          <a:pt x="215" y="164"/>
                          <a:pt x="215" y="164"/>
                          <a:pt x="215" y="164"/>
                        </a:cubicBezTo>
                        <a:cubicBezTo>
                          <a:pt x="215" y="164"/>
                          <a:pt x="215" y="164"/>
                          <a:pt x="215" y="164"/>
                        </a:cubicBezTo>
                        <a:cubicBezTo>
                          <a:pt x="215" y="164"/>
                          <a:pt x="215" y="164"/>
                          <a:pt x="215" y="164"/>
                        </a:cubicBezTo>
                        <a:cubicBezTo>
                          <a:pt x="215" y="164"/>
                          <a:pt x="215" y="164"/>
                          <a:pt x="215" y="164"/>
                        </a:cubicBezTo>
                        <a:cubicBezTo>
                          <a:pt x="215" y="164"/>
                          <a:pt x="215" y="164"/>
                          <a:pt x="215" y="164"/>
                        </a:cubicBezTo>
                        <a:cubicBezTo>
                          <a:pt x="215" y="164"/>
                          <a:pt x="215" y="164"/>
                          <a:pt x="215" y="164"/>
                        </a:cubicBezTo>
                        <a:cubicBezTo>
                          <a:pt x="216" y="165"/>
                          <a:pt x="216" y="165"/>
                          <a:pt x="216" y="165"/>
                        </a:cubicBezTo>
                        <a:cubicBezTo>
                          <a:pt x="216" y="165"/>
                          <a:pt x="216" y="165"/>
                          <a:pt x="216" y="165"/>
                        </a:cubicBezTo>
                        <a:cubicBezTo>
                          <a:pt x="216" y="165"/>
                          <a:pt x="216" y="165"/>
                          <a:pt x="216" y="165"/>
                        </a:cubicBezTo>
                        <a:cubicBezTo>
                          <a:pt x="216" y="165"/>
                          <a:pt x="216" y="166"/>
                          <a:pt x="216" y="166"/>
                        </a:cubicBezTo>
                        <a:cubicBezTo>
                          <a:pt x="216" y="166"/>
                          <a:pt x="216" y="166"/>
                          <a:pt x="216" y="166"/>
                        </a:cubicBezTo>
                        <a:cubicBezTo>
                          <a:pt x="216" y="166"/>
                          <a:pt x="216" y="166"/>
                          <a:pt x="216" y="166"/>
                        </a:cubicBezTo>
                        <a:cubicBezTo>
                          <a:pt x="216" y="166"/>
                          <a:pt x="216" y="166"/>
                          <a:pt x="216" y="166"/>
                        </a:cubicBezTo>
                        <a:cubicBezTo>
                          <a:pt x="216" y="167"/>
                          <a:pt x="216" y="167"/>
                          <a:pt x="216" y="167"/>
                        </a:cubicBezTo>
                        <a:cubicBezTo>
                          <a:pt x="216" y="167"/>
                          <a:pt x="216" y="167"/>
                          <a:pt x="216" y="167"/>
                        </a:cubicBezTo>
                        <a:cubicBezTo>
                          <a:pt x="216" y="167"/>
                          <a:pt x="216" y="167"/>
                          <a:pt x="216" y="167"/>
                        </a:cubicBezTo>
                        <a:cubicBezTo>
                          <a:pt x="216" y="167"/>
                          <a:pt x="216" y="167"/>
                          <a:pt x="216" y="167"/>
                        </a:cubicBezTo>
                        <a:cubicBezTo>
                          <a:pt x="216" y="167"/>
                          <a:pt x="216" y="167"/>
                          <a:pt x="216" y="167"/>
                        </a:cubicBezTo>
                        <a:cubicBezTo>
                          <a:pt x="216" y="167"/>
                          <a:pt x="216" y="167"/>
                          <a:pt x="216" y="167"/>
                        </a:cubicBezTo>
                        <a:cubicBezTo>
                          <a:pt x="215" y="167"/>
                          <a:pt x="215" y="167"/>
                          <a:pt x="215" y="167"/>
                        </a:cubicBezTo>
                        <a:cubicBezTo>
                          <a:pt x="215" y="168"/>
                          <a:pt x="215" y="168"/>
                          <a:pt x="215" y="168"/>
                        </a:cubicBezTo>
                        <a:cubicBezTo>
                          <a:pt x="215" y="168"/>
                          <a:pt x="215" y="168"/>
                          <a:pt x="215" y="168"/>
                        </a:cubicBezTo>
                        <a:cubicBezTo>
                          <a:pt x="215" y="168"/>
                          <a:pt x="215" y="168"/>
                          <a:pt x="215" y="168"/>
                        </a:cubicBezTo>
                        <a:cubicBezTo>
                          <a:pt x="215" y="168"/>
                          <a:pt x="215" y="168"/>
                          <a:pt x="215" y="168"/>
                        </a:cubicBezTo>
                        <a:cubicBezTo>
                          <a:pt x="215" y="168"/>
                          <a:pt x="215" y="168"/>
                          <a:pt x="215" y="168"/>
                        </a:cubicBezTo>
                        <a:cubicBezTo>
                          <a:pt x="215" y="168"/>
                          <a:pt x="215" y="168"/>
                          <a:pt x="215" y="168"/>
                        </a:cubicBezTo>
                        <a:cubicBezTo>
                          <a:pt x="215" y="169"/>
                          <a:pt x="215" y="169"/>
                          <a:pt x="215" y="169"/>
                        </a:cubicBezTo>
                        <a:cubicBezTo>
                          <a:pt x="215" y="169"/>
                          <a:pt x="215" y="169"/>
                          <a:pt x="215" y="169"/>
                        </a:cubicBezTo>
                        <a:cubicBezTo>
                          <a:pt x="215" y="169"/>
                          <a:pt x="215" y="169"/>
                          <a:pt x="215" y="169"/>
                        </a:cubicBezTo>
                        <a:cubicBezTo>
                          <a:pt x="215" y="169"/>
                          <a:pt x="215" y="169"/>
                          <a:pt x="215" y="169"/>
                        </a:cubicBezTo>
                        <a:cubicBezTo>
                          <a:pt x="215" y="169"/>
                          <a:pt x="215" y="169"/>
                          <a:pt x="215" y="169"/>
                        </a:cubicBezTo>
                        <a:cubicBezTo>
                          <a:pt x="215" y="169"/>
                          <a:pt x="215" y="169"/>
                          <a:pt x="215" y="169"/>
                        </a:cubicBezTo>
                        <a:cubicBezTo>
                          <a:pt x="215" y="170"/>
                          <a:pt x="215" y="170"/>
                          <a:pt x="215" y="170"/>
                        </a:cubicBezTo>
                        <a:cubicBezTo>
                          <a:pt x="215" y="170"/>
                          <a:pt x="215" y="170"/>
                          <a:pt x="215" y="170"/>
                        </a:cubicBezTo>
                        <a:cubicBezTo>
                          <a:pt x="215" y="170"/>
                          <a:pt x="215" y="170"/>
                          <a:pt x="215" y="170"/>
                        </a:cubicBezTo>
                        <a:cubicBezTo>
                          <a:pt x="215" y="170"/>
                          <a:pt x="215" y="170"/>
                          <a:pt x="215" y="170"/>
                        </a:cubicBezTo>
                        <a:cubicBezTo>
                          <a:pt x="215" y="170"/>
                          <a:pt x="215" y="170"/>
                          <a:pt x="215" y="170"/>
                        </a:cubicBezTo>
                        <a:cubicBezTo>
                          <a:pt x="215" y="170"/>
                          <a:pt x="215" y="171"/>
                          <a:pt x="215" y="171"/>
                        </a:cubicBezTo>
                        <a:cubicBezTo>
                          <a:pt x="215" y="171"/>
                          <a:pt x="215" y="171"/>
                          <a:pt x="215" y="171"/>
                        </a:cubicBezTo>
                        <a:cubicBezTo>
                          <a:pt x="215" y="171"/>
                          <a:pt x="215" y="171"/>
                          <a:pt x="215" y="171"/>
                        </a:cubicBezTo>
                        <a:cubicBezTo>
                          <a:pt x="216" y="171"/>
                          <a:pt x="216" y="171"/>
                          <a:pt x="216" y="171"/>
                        </a:cubicBezTo>
                        <a:cubicBezTo>
                          <a:pt x="216" y="171"/>
                          <a:pt x="216" y="171"/>
                          <a:pt x="216" y="171"/>
                        </a:cubicBezTo>
                        <a:cubicBezTo>
                          <a:pt x="216" y="172"/>
                          <a:pt x="216" y="172"/>
                          <a:pt x="216" y="172"/>
                        </a:cubicBezTo>
                        <a:cubicBezTo>
                          <a:pt x="216" y="172"/>
                          <a:pt x="216" y="172"/>
                          <a:pt x="216" y="172"/>
                        </a:cubicBezTo>
                        <a:cubicBezTo>
                          <a:pt x="216" y="172"/>
                          <a:pt x="216" y="172"/>
                          <a:pt x="216" y="172"/>
                        </a:cubicBezTo>
                        <a:cubicBezTo>
                          <a:pt x="216" y="172"/>
                          <a:pt x="216" y="172"/>
                          <a:pt x="216" y="172"/>
                        </a:cubicBezTo>
                        <a:cubicBezTo>
                          <a:pt x="217" y="172"/>
                          <a:pt x="217" y="172"/>
                          <a:pt x="217" y="172"/>
                        </a:cubicBezTo>
                        <a:cubicBezTo>
                          <a:pt x="217" y="172"/>
                          <a:pt x="217" y="172"/>
                          <a:pt x="217" y="172"/>
                        </a:cubicBezTo>
                        <a:cubicBezTo>
                          <a:pt x="217" y="173"/>
                          <a:pt x="217" y="173"/>
                          <a:pt x="217" y="173"/>
                        </a:cubicBezTo>
                        <a:cubicBezTo>
                          <a:pt x="217" y="173"/>
                          <a:pt x="217" y="173"/>
                          <a:pt x="217" y="173"/>
                        </a:cubicBezTo>
                        <a:cubicBezTo>
                          <a:pt x="218" y="173"/>
                          <a:pt x="218" y="173"/>
                          <a:pt x="218" y="173"/>
                        </a:cubicBezTo>
                        <a:cubicBezTo>
                          <a:pt x="218" y="173"/>
                          <a:pt x="218" y="173"/>
                          <a:pt x="218" y="173"/>
                        </a:cubicBezTo>
                        <a:cubicBezTo>
                          <a:pt x="218" y="174"/>
                          <a:pt x="218" y="174"/>
                          <a:pt x="218" y="174"/>
                        </a:cubicBezTo>
                        <a:cubicBezTo>
                          <a:pt x="218" y="174"/>
                          <a:pt x="218" y="174"/>
                          <a:pt x="218" y="174"/>
                        </a:cubicBezTo>
                        <a:cubicBezTo>
                          <a:pt x="219" y="175"/>
                          <a:pt x="219" y="175"/>
                          <a:pt x="219" y="175"/>
                        </a:cubicBezTo>
                        <a:cubicBezTo>
                          <a:pt x="219" y="175"/>
                          <a:pt x="219" y="175"/>
                          <a:pt x="219" y="175"/>
                        </a:cubicBezTo>
                        <a:cubicBezTo>
                          <a:pt x="219" y="175"/>
                          <a:pt x="219" y="175"/>
                          <a:pt x="219" y="175"/>
                        </a:cubicBezTo>
                        <a:cubicBezTo>
                          <a:pt x="219" y="176"/>
                          <a:pt x="219" y="176"/>
                          <a:pt x="219" y="176"/>
                        </a:cubicBezTo>
                        <a:cubicBezTo>
                          <a:pt x="219" y="176"/>
                          <a:pt x="219" y="176"/>
                          <a:pt x="219" y="176"/>
                        </a:cubicBezTo>
                        <a:cubicBezTo>
                          <a:pt x="219" y="176"/>
                          <a:pt x="219" y="176"/>
                          <a:pt x="219" y="176"/>
                        </a:cubicBezTo>
                        <a:cubicBezTo>
                          <a:pt x="219" y="176"/>
                          <a:pt x="219" y="176"/>
                          <a:pt x="219" y="176"/>
                        </a:cubicBezTo>
                        <a:cubicBezTo>
                          <a:pt x="219" y="176"/>
                          <a:pt x="219" y="176"/>
                          <a:pt x="219" y="176"/>
                        </a:cubicBezTo>
                        <a:cubicBezTo>
                          <a:pt x="219" y="176"/>
                          <a:pt x="219" y="176"/>
                          <a:pt x="219" y="176"/>
                        </a:cubicBezTo>
                        <a:cubicBezTo>
                          <a:pt x="219" y="177"/>
                          <a:pt x="219" y="177"/>
                          <a:pt x="219" y="177"/>
                        </a:cubicBezTo>
                        <a:cubicBezTo>
                          <a:pt x="219" y="177"/>
                          <a:pt x="219" y="177"/>
                          <a:pt x="219" y="177"/>
                        </a:cubicBezTo>
                        <a:cubicBezTo>
                          <a:pt x="219" y="177"/>
                          <a:pt x="219" y="177"/>
                          <a:pt x="219" y="177"/>
                        </a:cubicBezTo>
                        <a:cubicBezTo>
                          <a:pt x="219" y="177"/>
                          <a:pt x="219" y="177"/>
                          <a:pt x="219" y="177"/>
                        </a:cubicBezTo>
                        <a:cubicBezTo>
                          <a:pt x="219" y="177"/>
                          <a:pt x="219" y="177"/>
                          <a:pt x="219" y="177"/>
                        </a:cubicBezTo>
                        <a:cubicBezTo>
                          <a:pt x="219" y="178"/>
                          <a:pt x="219" y="178"/>
                          <a:pt x="219" y="178"/>
                        </a:cubicBezTo>
                        <a:cubicBezTo>
                          <a:pt x="220" y="178"/>
                          <a:pt x="220" y="178"/>
                          <a:pt x="220" y="178"/>
                        </a:cubicBezTo>
                        <a:cubicBezTo>
                          <a:pt x="220" y="179"/>
                          <a:pt x="220" y="179"/>
                          <a:pt x="220" y="179"/>
                        </a:cubicBezTo>
                        <a:cubicBezTo>
                          <a:pt x="220" y="179"/>
                          <a:pt x="220" y="179"/>
                          <a:pt x="220" y="179"/>
                        </a:cubicBezTo>
                        <a:cubicBezTo>
                          <a:pt x="220" y="179"/>
                          <a:pt x="220" y="179"/>
                          <a:pt x="220" y="179"/>
                        </a:cubicBezTo>
                        <a:cubicBezTo>
                          <a:pt x="220" y="179"/>
                          <a:pt x="220" y="179"/>
                          <a:pt x="220" y="179"/>
                        </a:cubicBezTo>
                        <a:cubicBezTo>
                          <a:pt x="220" y="180"/>
                          <a:pt x="220" y="180"/>
                          <a:pt x="220" y="180"/>
                        </a:cubicBezTo>
                        <a:cubicBezTo>
                          <a:pt x="220" y="180"/>
                          <a:pt x="220" y="180"/>
                          <a:pt x="220" y="180"/>
                        </a:cubicBezTo>
                        <a:cubicBezTo>
                          <a:pt x="220" y="180"/>
                          <a:pt x="220" y="180"/>
                          <a:pt x="220" y="180"/>
                        </a:cubicBezTo>
                        <a:cubicBezTo>
                          <a:pt x="220" y="181"/>
                          <a:pt x="220" y="181"/>
                          <a:pt x="220" y="181"/>
                        </a:cubicBezTo>
                        <a:cubicBezTo>
                          <a:pt x="220" y="181"/>
                          <a:pt x="220" y="181"/>
                          <a:pt x="220" y="181"/>
                        </a:cubicBezTo>
                        <a:cubicBezTo>
                          <a:pt x="220" y="181"/>
                          <a:pt x="220" y="181"/>
                          <a:pt x="220" y="181"/>
                        </a:cubicBezTo>
                        <a:cubicBezTo>
                          <a:pt x="220" y="182"/>
                          <a:pt x="220" y="182"/>
                          <a:pt x="220" y="182"/>
                        </a:cubicBezTo>
                        <a:cubicBezTo>
                          <a:pt x="220" y="182"/>
                          <a:pt x="220" y="182"/>
                          <a:pt x="220" y="182"/>
                        </a:cubicBezTo>
                        <a:cubicBezTo>
                          <a:pt x="220" y="182"/>
                          <a:pt x="220" y="182"/>
                          <a:pt x="220" y="182"/>
                        </a:cubicBezTo>
                        <a:cubicBezTo>
                          <a:pt x="220" y="182"/>
                          <a:pt x="220" y="182"/>
                          <a:pt x="220" y="182"/>
                        </a:cubicBezTo>
                        <a:cubicBezTo>
                          <a:pt x="220" y="182"/>
                          <a:pt x="220" y="182"/>
                          <a:pt x="220" y="182"/>
                        </a:cubicBezTo>
                        <a:cubicBezTo>
                          <a:pt x="220" y="182"/>
                          <a:pt x="220" y="182"/>
                          <a:pt x="220" y="182"/>
                        </a:cubicBezTo>
                        <a:cubicBezTo>
                          <a:pt x="220" y="183"/>
                          <a:pt x="220" y="183"/>
                          <a:pt x="220" y="183"/>
                        </a:cubicBezTo>
                        <a:cubicBezTo>
                          <a:pt x="220" y="183"/>
                          <a:pt x="220" y="183"/>
                          <a:pt x="220" y="183"/>
                        </a:cubicBezTo>
                        <a:cubicBezTo>
                          <a:pt x="220" y="183"/>
                          <a:pt x="220" y="183"/>
                          <a:pt x="220" y="183"/>
                        </a:cubicBezTo>
                        <a:cubicBezTo>
                          <a:pt x="219" y="183"/>
                          <a:pt x="219" y="183"/>
                          <a:pt x="219" y="183"/>
                        </a:cubicBezTo>
                        <a:cubicBezTo>
                          <a:pt x="219" y="183"/>
                          <a:pt x="219" y="183"/>
                          <a:pt x="219" y="183"/>
                        </a:cubicBezTo>
                        <a:cubicBezTo>
                          <a:pt x="219" y="183"/>
                          <a:pt x="219" y="183"/>
                          <a:pt x="219" y="183"/>
                        </a:cubicBezTo>
                        <a:cubicBezTo>
                          <a:pt x="219" y="183"/>
                          <a:pt x="219" y="183"/>
                          <a:pt x="219" y="183"/>
                        </a:cubicBezTo>
                        <a:cubicBezTo>
                          <a:pt x="219" y="184"/>
                          <a:pt x="219" y="184"/>
                          <a:pt x="219" y="184"/>
                        </a:cubicBezTo>
                        <a:cubicBezTo>
                          <a:pt x="219" y="184"/>
                          <a:pt x="219" y="184"/>
                          <a:pt x="219" y="184"/>
                        </a:cubicBezTo>
                        <a:cubicBezTo>
                          <a:pt x="219" y="184"/>
                          <a:pt x="219" y="184"/>
                          <a:pt x="219" y="184"/>
                        </a:cubicBezTo>
                        <a:cubicBezTo>
                          <a:pt x="219" y="184"/>
                          <a:pt x="219" y="184"/>
                          <a:pt x="219" y="184"/>
                        </a:cubicBezTo>
                        <a:cubicBezTo>
                          <a:pt x="218" y="184"/>
                          <a:pt x="218" y="184"/>
                          <a:pt x="218" y="184"/>
                        </a:cubicBezTo>
                        <a:cubicBezTo>
                          <a:pt x="218" y="184"/>
                          <a:pt x="218" y="184"/>
                          <a:pt x="218" y="184"/>
                        </a:cubicBezTo>
                        <a:cubicBezTo>
                          <a:pt x="218" y="184"/>
                          <a:pt x="218" y="184"/>
                          <a:pt x="218" y="184"/>
                        </a:cubicBezTo>
                        <a:cubicBezTo>
                          <a:pt x="218" y="184"/>
                          <a:pt x="218" y="184"/>
                          <a:pt x="218" y="184"/>
                        </a:cubicBezTo>
                        <a:cubicBezTo>
                          <a:pt x="218" y="184"/>
                          <a:pt x="218" y="184"/>
                          <a:pt x="218" y="184"/>
                        </a:cubicBezTo>
                        <a:cubicBezTo>
                          <a:pt x="218" y="184"/>
                          <a:pt x="218" y="184"/>
                          <a:pt x="218" y="184"/>
                        </a:cubicBezTo>
                        <a:cubicBezTo>
                          <a:pt x="219" y="184"/>
                          <a:pt x="219" y="184"/>
                          <a:pt x="219" y="184"/>
                        </a:cubicBezTo>
                        <a:cubicBezTo>
                          <a:pt x="219" y="184"/>
                          <a:pt x="219" y="184"/>
                          <a:pt x="219" y="184"/>
                        </a:cubicBezTo>
                        <a:cubicBezTo>
                          <a:pt x="219" y="184"/>
                          <a:pt x="219" y="184"/>
                          <a:pt x="219" y="184"/>
                        </a:cubicBezTo>
                        <a:cubicBezTo>
                          <a:pt x="219" y="184"/>
                          <a:pt x="219" y="184"/>
                          <a:pt x="219" y="184"/>
                        </a:cubicBezTo>
                        <a:cubicBezTo>
                          <a:pt x="219" y="184"/>
                          <a:pt x="219" y="184"/>
                          <a:pt x="219" y="184"/>
                        </a:cubicBezTo>
                        <a:cubicBezTo>
                          <a:pt x="219" y="185"/>
                          <a:pt x="219" y="185"/>
                          <a:pt x="219" y="185"/>
                        </a:cubicBezTo>
                        <a:cubicBezTo>
                          <a:pt x="219" y="185"/>
                          <a:pt x="219" y="185"/>
                          <a:pt x="219" y="185"/>
                        </a:cubicBezTo>
                        <a:cubicBezTo>
                          <a:pt x="219" y="185"/>
                          <a:pt x="219" y="185"/>
                          <a:pt x="219" y="185"/>
                        </a:cubicBezTo>
                        <a:cubicBezTo>
                          <a:pt x="219" y="185"/>
                          <a:pt x="219" y="185"/>
                          <a:pt x="219" y="185"/>
                        </a:cubicBezTo>
                        <a:cubicBezTo>
                          <a:pt x="220" y="185"/>
                          <a:pt x="220" y="185"/>
                          <a:pt x="220" y="185"/>
                        </a:cubicBezTo>
                        <a:cubicBezTo>
                          <a:pt x="220" y="185"/>
                          <a:pt x="220" y="185"/>
                          <a:pt x="220" y="185"/>
                        </a:cubicBezTo>
                        <a:cubicBezTo>
                          <a:pt x="220" y="186"/>
                          <a:pt x="220" y="186"/>
                          <a:pt x="220" y="186"/>
                        </a:cubicBezTo>
                        <a:cubicBezTo>
                          <a:pt x="220" y="186"/>
                          <a:pt x="220" y="186"/>
                          <a:pt x="220" y="186"/>
                        </a:cubicBezTo>
                        <a:cubicBezTo>
                          <a:pt x="220" y="186"/>
                          <a:pt x="220" y="186"/>
                          <a:pt x="220" y="186"/>
                        </a:cubicBezTo>
                        <a:cubicBezTo>
                          <a:pt x="220" y="186"/>
                          <a:pt x="220" y="186"/>
                          <a:pt x="220" y="186"/>
                        </a:cubicBezTo>
                        <a:cubicBezTo>
                          <a:pt x="220" y="187"/>
                          <a:pt x="220" y="187"/>
                          <a:pt x="220" y="187"/>
                        </a:cubicBezTo>
                        <a:cubicBezTo>
                          <a:pt x="220" y="187"/>
                          <a:pt x="220" y="187"/>
                          <a:pt x="220" y="187"/>
                        </a:cubicBezTo>
                        <a:cubicBezTo>
                          <a:pt x="220" y="187"/>
                          <a:pt x="220" y="187"/>
                          <a:pt x="220" y="187"/>
                        </a:cubicBezTo>
                        <a:cubicBezTo>
                          <a:pt x="220" y="187"/>
                          <a:pt x="220" y="187"/>
                          <a:pt x="220" y="187"/>
                        </a:cubicBezTo>
                        <a:cubicBezTo>
                          <a:pt x="221" y="188"/>
                          <a:pt x="221" y="188"/>
                          <a:pt x="221" y="188"/>
                        </a:cubicBezTo>
                        <a:cubicBezTo>
                          <a:pt x="221" y="188"/>
                          <a:pt x="221" y="188"/>
                          <a:pt x="221" y="188"/>
                        </a:cubicBezTo>
                        <a:cubicBezTo>
                          <a:pt x="221" y="188"/>
                          <a:pt x="221" y="188"/>
                          <a:pt x="221" y="188"/>
                        </a:cubicBezTo>
                        <a:cubicBezTo>
                          <a:pt x="221" y="188"/>
                          <a:pt x="221" y="188"/>
                          <a:pt x="221" y="188"/>
                        </a:cubicBezTo>
                        <a:cubicBezTo>
                          <a:pt x="221" y="189"/>
                          <a:pt x="221" y="189"/>
                          <a:pt x="221" y="189"/>
                        </a:cubicBezTo>
                        <a:cubicBezTo>
                          <a:pt x="221" y="189"/>
                          <a:pt x="221" y="189"/>
                          <a:pt x="221" y="189"/>
                        </a:cubicBezTo>
                        <a:cubicBezTo>
                          <a:pt x="221" y="189"/>
                          <a:pt x="221" y="189"/>
                          <a:pt x="221" y="189"/>
                        </a:cubicBezTo>
                        <a:cubicBezTo>
                          <a:pt x="221" y="189"/>
                          <a:pt x="221" y="189"/>
                          <a:pt x="221" y="189"/>
                        </a:cubicBezTo>
                        <a:cubicBezTo>
                          <a:pt x="221" y="189"/>
                          <a:pt x="221" y="189"/>
                          <a:pt x="221" y="189"/>
                        </a:cubicBezTo>
                        <a:cubicBezTo>
                          <a:pt x="221" y="189"/>
                          <a:pt x="221" y="189"/>
                          <a:pt x="221" y="189"/>
                        </a:cubicBezTo>
                        <a:cubicBezTo>
                          <a:pt x="221" y="190"/>
                          <a:pt x="221" y="190"/>
                          <a:pt x="221" y="190"/>
                        </a:cubicBezTo>
                        <a:cubicBezTo>
                          <a:pt x="221" y="190"/>
                          <a:pt x="221" y="190"/>
                          <a:pt x="221" y="190"/>
                        </a:cubicBezTo>
                        <a:cubicBezTo>
                          <a:pt x="221" y="190"/>
                          <a:pt x="221" y="190"/>
                          <a:pt x="221" y="190"/>
                        </a:cubicBezTo>
                        <a:cubicBezTo>
                          <a:pt x="221" y="190"/>
                          <a:pt x="221" y="190"/>
                          <a:pt x="221" y="190"/>
                        </a:cubicBezTo>
                        <a:cubicBezTo>
                          <a:pt x="221" y="190"/>
                          <a:pt x="221" y="190"/>
                          <a:pt x="221" y="190"/>
                        </a:cubicBezTo>
                        <a:cubicBezTo>
                          <a:pt x="221" y="190"/>
                          <a:pt x="221" y="190"/>
                          <a:pt x="221" y="190"/>
                        </a:cubicBezTo>
                        <a:cubicBezTo>
                          <a:pt x="221" y="191"/>
                          <a:pt x="221" y="191"/>
                          <a:pt x="221" y="191"/>
                        </a:cubicBezTo>
                        <a:cubicBezTo>
                          <a:pt x="221" y="191"/>
                          <a:pt x="221" y="191"/>
                          <a:pt x="221" y="191"/>
                        </a:cubicBezTo>
                        <a:cubicBezTo>
                          <a:pt x="221" y="191"/>
                          <a:pt x="221" y="191"/>
                          <a:pt x="221" y="191"/>
                        </a:cubicBezTo>
                        <a:cubicBezTo>
                          <a:pt x="221" y="191"/>
                          <a:pt x="221" y="191"/>
                          <a:pt x="221" y="191"/>
                        </a:cubicBezTo>
                        <a:cubicBezTo>
                          <a:pt x="221" y="191"/>
                          <a:pt x="221" y="191"/>
                          <a:pt x="221" y="191"/>
                        </a:cubicBezTo>
                        <a:cubicBezTo>
                          <a:pt x="221" y="191"/>
                          <a:pt x="221" y="191"/>
                          <a:pt x="221" y="191"/>
                        </a:cubicBezTo>
                        <a:cubicBezTo>
                          <a:pt x="221" y="191"/>
                          <a:pt x="221" y="191"/>
                          <a:pt x="221" y="191"/>
                        </a:cubicBezTo>
                        <a:cubicBezTo>
                          <a:pt x="221" y="192"/>
                          <a:pt x="221" y="192"/>
                          <a:pt x="221" y="192"/>
                        </a:cubicBezTo>
                        <a:cubicBezTo>
                          <a:pt x="221" y="192"/>
                          <a:pt x="221" y="192"/>
                          <a:pt x="221" y="192"/>
                        </a:cubicBezTo>
                        <a:cubicBezTo>
                          <a:pt x="221" y="192"/>
                          <a:pt x="221" y="192"/>
                          <a:pt x="221" y="192"/>
                        </a:cubicBezTo>
                        <a:cubicBezTo>
                          <a:pt x="221" y="192"/>
                          <a:pt x="221" y="192"/>
                          <a:pt x="221" y="192"/>
                        </a:cubicBezTo>
                        <a:cubicBezTo>
                          <a:pt x="221" y="193"/>
                          <a:pt x="221" y="193"/>
                          <a:pt x="221" y="193"/>
                        </a:cubicBezTo>
                        <a:cubicBezTo>
                          <a:pt x="221" y="193"/>
                          <a:pt x="221" y="193"/>
                          <a:pt x="221" y="193"/>
                        </a:cubicBezTo>
                        <a:cubicBezTo>
                          <a:pt x="221" y="193"/>
                          <a:pt x="221" y="193"/>
                          <a:pt x="221" y="193"/>
                        </a:cubicBezTo>
                        <a:cubicBezTo>
                          <a:pt x="221" y="193"/>
                          <a:pt x="221" y="193"/>
                          <a:pt x="221" y="193"/>
                        </a:cubicBezTo>
                        <a:cubicBezTo>
                          <a:pt x="220" y="193"/>
                          <a:pt x="220" y="193"/>
                          <a:pt x="220" y="193"/>
                        </a:cubicBezTo>
                        <a:cubicBezTo>
                          <a:pt x="220" y="193"/>
                          <a:pt x="220" y="193"/>
                          <a:pt x="220" y="193"/>
                        </a:cubicBezTo>
                        <a:cubicBezTo>
                          <a:pt x="220" y="193"/>
                          <a:pt x="220" y="193"/>
                          <a:pt x="220" y="193"/>
                        </a:cubicBezTo>
                        <a:cubicBezTo>
                          <a:pt x="220" y="193"/>
                          <a:pt x="220" y="193"/>
                          <a:pt x="220" y="193"/>
                        </a:cubicBezTo>
                        <a:cubicBezTo>
                          <a:pt x="220" y="194"/>
                          <a:pt x="220" y="194"/>
                          <a:pt x="220" y="194"/>
                        </a:cubicBezTo>
                        <a:cubicBezTo>
                          <a:pt x="220" y="194"/>
                          <a:pt x="220" y="194"/>
                          <a:pt x="220" y="194"/>
                        </a:cubicBezTo>
                        <a:cubicBezTo>
                          <a:pt x="221" y="194"/>
                          <a:pt x="221" y="194"/>
                          <a:pt x="221" y="194"/>
                        </a:cubicBezTo>
                        <a:cubicBezTo>
                          <a:pt x="221" y="194"/>
                          <a:pt x="221" y="194"/>
                          <a:pt x="221" y="194"/>
                        </a:cubicBezTo>
                        <a:cubicBezTo>
                          <a:pt x="221" y="194"/>
                          <a:pt x="221" y="194"/>
                          <a:pt x="221" y="194"/>
                        </a:cubicBezTo>
                        <a:cubicBezTo>
                          <a:pt x="221" y="194"/>
                          <a:pt x="221" y="194"/>
                          <a:pt x="221" y="194"/>
                        </a:cubicBezTo>
                        <a:cubicBezTo>
                          <a:pt x="221" y="194"/>
                          <a:pt x="221" y="194"/>
                          <a:pt x="221" y="194"/>
                        </a:cubicBezTo>
                        <a:cubicBezTo>
                          <a:pt x="221" y="194"/>
                          <a:pt x="221" y="194"/>
                          <a:pt x="221" y="194"/>
                        </a:cubicBezTo>
                        <a:cubicBezTo>
                          <a:pt x="221" y="194"/>
                          <a:pt x="221" y="194"/>
                          <a:pt x="221" y="194"/>
                        </a:cubicBezTo>
                        <a:cubicBezTo>
                          <a:pt x="221" y="194"/>
                          <a:pt x="221" y="194"/>
                          <a:pt x="221" y="194"/>
                        </a:cubicBezTo>
                        <a:cubicBezTo>
                          <a:pt x="221" y="194"/>
                          <a:pt x="221" y="194"/>
                          <a:pt x="221" y="194"/>
                        </a:cubicBezTo>
                        <a:cubicBezTo>
                          <a:pt x="222" y="194"/>
                          <a:pt x="222" y="194"/>
                          <a:pt x="222" y="194"/>
                        </a:cubicBezTo>
                        <a:cubicBezTo>
                          <a:pt x="222" y="195"/>
                          <a:pt x="222" y="195"/>
                          <a:pt x="222" y="195"/>
                        </a:cubicBezTo>
                        <a:cubicBezTo>
                          <a:pt x="222" y="195"/>
                          <a:pt x="222" y="195"/>
                          <a:pt x="222" y="195"/>
                        </a:cubicBezTo>
                        <a:cubicBezTo>
                          <a:pt x="222" y="195"/>
                          <a:pt x="222" y="195"/>
                          <a:pt x="222" y="195"/>
                        </a:cubicBezTo>
                        <a:cubicBezTo>
                          <a:pt x="222" y="195"/>
                          <a:pt x="222" y="195"/>
                          <a:pt x="222" y="195"/>
                        </a:cubicBezTo>
                        <a:cubicBezTo>
                          <a:pt x="223" y="195"/>
                          <a:pt x="223" y="195"/>
                          <a:pt x="223" y="195"/>
                        </a:cubicBezTo>
                        <a:cubicBezTo>
                          <a:pt x="223" y="195"/>
                          <a:pt x="223" y="195"/>
                          <a:pt x="223" y="195"/>
                        </a:cubicBezTo>
                        <a:cubicBezTo>
                          <a:pt x="223" y="195"/>
                          <a:pt x="223" y="195"/>
                          <a:pt x="223" y="195"/>
                        </a:cubicBezTo>
                        <a:cubicBezTo>
                          <a:pt x="223" y="195"/>
                          <a:pt x="223" y="195"/>
                          <a:pt x="223" y="195"/>
                        </a:cubicBezTo>
                        <a:cubicBezTo>
                          <a:pt x="223" y="195"/>
                          <a:pt x="223" y="195"/>
                          <a:pt x="223" y="195"/>
                        </a:cubicBezTo>
                        <a:cubicBezTo>
                          <a:pt x="223" y="195"/>
                          <a:pt x="223" y="195"/>
                          <a:pt x="223" y="195"/>
                        </a:cubicBezTo>
                        <a:cubicBezTo>
                          <a:pt x="224" y="195"/>
                          <a:pt x="224" y="195"/>
                          <a:pt x="224" y="195"/>
                        </a:cubicBezTo>
                        <a:cubicBezTo>
                          <a:pt x="224" y="195"/>
                          <a:pt x="224" y="195"/>
                          <a:pt x="224" y="195"/>
                        </a:cubicBezTo>
                        <a:cubicBezTo>
                          <a:pt x="224" y="195"/>
                          <a:pt x="224" y="195"/>
                          <a:pt x="224" y="195"/>
                        </a:cubicBezTo>
                        <a:cubicBezTo>
                          <a:pt x="224" y="195"/>
                          <a:pt x="224" y="195"/>
                          <a:pt x="224" y="195"/>
                        </a:cubicBezTo>
                        <a:cubicBezTo>
                          <a:pt x="224" y="194"/>
                          <a:pt x="224" y="194"/>
                          <a:pt x="224" y="194"/>
                        </a:cubicBezTo>
                        <a:cubicBezTo>
                          <a:pt x="224" y="194"/>
                          <a:pt x="224" y="194"/>
                          <a:pt x="224" y="194"/>
                        </a:cubicBezTo>
                        <a:cubicBezTo>
                          <a:pt x="224" y="194"/>
                          <a:pt x="224" y="194"/>
                          <a:pt x="224" y="194"/>
                        </a:cubicBezTo>
                        <a:cubicBezTo>
                          <a:pt x="224" y="194"/>
                          <a:pt x="224" y="194"/>
                          <a:pt x="224" y="194"/>
                        </a:cubicBezTo>
                        <a:cubicBezTo>
                          <a:pt x="224" y="194"/>
                          <a:pt x="224" y="194"/>
                          <a:pt x="224" y="194"/>
                        </a:cubicBezTo>
                        <a:cubicBezTo>
                          <a:pt x="224" y="194"/>
                          <a:pt x="224" y="194"/>
                          <a:pt x="224" y="194"/>
                        </a:cubicBezTo>
                        <a:cubicBezTo>
                          <a:pt x="224" y="194"/>
                          <a:pt x="224" y="194"/>
                          <a:pt x="224" y="194"/>
                        </a:cubicBezTo>
                        <a:cubicBezTo>
                          <a:pt x="225" y="194"/>
                          <a:pt x="225" y="194"/>
                          <a:pt x="225" y="194"/>
                        </a:cubicBezTo>
                        <a:cubicBezTo>
                          <a:pt x="225" y="194"/>
                          <a:pt x="225" y="194"/>
                          <a:pt x="225" y="194"/>
                        </a:cubicBezTo>
                        <a:cubicBezTo>
                          <a:pt x="225" y="194"/>
                          <a:pt x="225" y="194"/>
                          <a:pt x="225" y="194"/>
                        </a:cubicBezTo>
                        <a:cubicBezTo>
                          <a:pt x="225" y="193"/>
                          <a:pt x="225" y="193"/>
                          <a:pt x="225" y="193"/>
                        </a:cubicBezTo>
                        <a:cubicBezTo>
                          <a:pt x="225" y="193"/>
                          <a:pt x="225" y="193"/>
                          <a:pt x="225" y="193"/>
                        </a:cubicBezTo>
                        <a:cubicBezTo>
                          <a:pt x="225" y="193"/>
                          <a:pt x="225" y="193"/>
                          <a:pt x="225" y="193"/>
                        </a:cubicBezTo>
                        <a:cubicBezTo>
                          <a:pt x="226" y="193"/>
                          <a:pt x="226" y="193"/>
                          <a:pt x="226" y="193"/>
                        </a:cubicBezTo>
                        <a:cubicBezTo>
                          <a:pt x="226" y="193"/>
                          <a:pt x="226" y="193"/>
                          <a:pt x="226" y="193"/>
                        </a:cubicBezTo>
                        <a:cubicBezTo>
                          <a:pt x="226" y="194"/>
                          <a:pt x="226" y="194"/>
                          <a:pt x="226" y="194"/>
                        </a:cubicBezTo>
                        <a:cubicBezTo>
                          <a:pt x="226" y="193"/>
                          <a:pt x="226" y="193"/>
                          <a:pt x="226" y="193"/>
                        </a:cubicBezTo>
                        <a:cubicBezTo>
                          <a:pt x="226" y="193"/>
                          <a:pt x="226" y="193"/>
                          <a:pt x="226" y="193"/>
                        </a:cubicBezTo>
                        <a:cubicBezTo>
                          <a:pt x="227" y="193"/>
                          <a:pt x="227" y="193"/>
                          <a:pt x="227" y="193"/>
                        </a:cubicBezTo>
                        <a:cubicBezTo>
                          <a:pt x="227" y="193"/>
                          <a:pt x="227" y="193"/>
                          <a:pt x="227" y="193"/>
                        </a:cubicBezTo>
                        <a:cubicBezTo>
                          <a:pt x="227" y="193"/>
                          <a:pt x="227" y="193"/>
                          <a:pt x="227" y="193"/>
                        </a:cubicBezTo>
                        <a:cubicBezTo>
                          <a:pt x="227" y="193"/>
                          <a:pt x="227" y="193"/>
                          <a:pt x="227" y="193"/>
                        </a:cubicBezTo>
                        <a:cubicBezTo>
                          <a:pt x="227" y="192"/>
                          <a:pt x="227" y="192"/>
                          <a:pt x="227" y="192"/>
                        </a:cubicBezTo>
                        <a:cubicBezTo>
                          <a:pt x="227" y="192"/>
                          <a:pt x="227" y="192"/>
                          <a:pt x="227" y="192"/>
                        </a:cubicBezTo>
                        <a:cubicBezTo>
                          <a:pt x="228" y="192"/>
                          <a:pt x="228" y="192"/>
                          <a:pt x="228" y="192"/>
                        </a:cubicBezTo>
                        <a:cubicBezTo>
                          <a:pt x="228" y="192"/>
                          <a:pt x="228" y="192"/>
                          <a:pt x="228" y="192"/>
                        </a:cubicBezTo>
                        <a:cubicBezTo>
                          <a:pt x="228" y="192"/>
                          <a:pt x="228" y="192"/>
                          <a:pt x="228" y="192"/>
                        </a:cubicBezTo>
                        <a:cubicBezTo>
                          <a:pt x="228" y="192"/>
                          <a:pt x="228" y="192"/>
                          <a:pt x="228" y="192"/>
                        </a:cubicBezTo>
                        <a:cubicBezTo>
                          <a:pt x="229" y="192"/>
                          <a:pt x="229" y="192"/>
                          <a:pt x="229" y="192"/>
                        </a:cubicBezTo>
                        <a:cubicBezTo>
                          <a:pt x="229" y="191"/>
                          <a:pt x="229" y="191"/>
                          <a:pt x="229" y="191"/>
                        </a:cubicBezTo>
                        <a:cubicBezTo>
                          <a:pt x="229" y="191"/>
                          <a:pt x="229" y="191"/>
                          <a:pt x="229" y="191"/>
                        </a:cubicBezTo>
                        <a:cubicBezTo>
                          <a:pt x="229" y="191"/>
                          <a:pt x="229" y="191"/>
                          <a:pt x="229" y="191"/>
                        </a:cubicBezTo>
                        <a:cubicBezTo>
                          <a:pt x="229" y="191"/>
                          <a:pt x="229" y="191"/>
                          <a:pt x="229" y="191"/>
                        </a:cubicBezTo>
                        <a:cubicBezTo>
                          <a:pt x="230" y="191"/>
                          <a:pt x="230" y="191"/>
                          <a:pt x="230" y="191"/>
                        </a:cubicBezTo>
                        <a:cubicBezTo>
                          <a:pt x="230" y="191"/>
                          <a:pt x="230" y="191"/>
                          <a:pt x="230" y="191"/>
                        </a:cubicBezTo>
                        <a:cubicBezTo>
                          <a:pt x="230" y="191"/>
                          <a:pt x="230" y="191"/>
                          <a:pt x="230" y="191"/>
                        </a:cubicBezTo>
                        <a:cubicBezTo>
                          <a:pt x="230" y="192"/>
                          <a:pt x="230" y="192"/>
                          <a:pt x="230" y="192"/>
                        </a:cubicBezTo>
                        <a:cubicBezTo>
                          <a:pt x="230" y="192"/>
                          <a:pt x="230" y="192"/>
                          <a:pt x="230" y="192"/>
                        </a:cubicBezTo>
                        <a:cubicBezTo>
                          <a:pt x="230" y="192"/>
                          <a:pt x="230" y="192"/>
                          <a:pt x="230" y="192"/>
                        </a:cubicBezTo>
                        <a:cubicBezTo>
                          <a:pt x="230" y="192"/>
                          <a:pt x="230" y="192"/>
                          <a:pt x="230" y="192"/>
                        </a:cubicBezTo>
                        <a:cubicBezTo>
                          <a:pt x="230" y="192"/>
                          <a:pt x="230" y="192"/>
                          <a:pt x="230" y="192"/>
                        </a:cubicBezTo>
                        <a:cubicBezTo>
                          <a:pt x="230" y="192"/>
                          <a:pt x="230" y="192"/>
                          <a:pt x="230" y="192"/>
                        </a:cubicBezTo>
                        <a:cubicBezTo>
                          <a:pt x="230" y="192"/>
                          <a:pt x="230" y="192"/>
                          <a:pt x="230" y="192"/>
                        </a:cubicBezTo>
                        <a:cubicBezTo>
                          <a:pt x="230" y="193"/>
                          <a:pt x="230" y="193"/>
                          <a:pt x="230" y="193"/>
                        </a:cubicBezTo>
                        <a:cubicBezTo>
                          <a:pt x="230" y="193"/>
                          <a:pt x="230" y="193"/>
                          <a:pt x="230" y="193"/>
                        </a:cubicBezTo>
                        <a:cubicBezTo>
                          <a:pt x="230" y="193"/>
                          <a:pt x="230" y="193"/>
                          <a:pt x="230" y="193"/>
                        </a:cubicBezTo>
                        <a:cubicBezTo>
                          <a:pt x="230" y="193"/>
                          <a:pt x="230" y="193"/>
                          <a:pt x="230" y="193"/>
                        </a:cubicBezTo>
                        <a:cubicBezTo>
                          <a:pt x="230" y="193"/>
                          <a:pt x="230" y="193"/>
                          <a:pt x="230" y="193"/>
                        </a:cubicBezTo>
                        <a:cubicBezTo>
                          <a:pt x="230" y="193"/>
                          <a:pt x="230" y="193"/>
                          <a:pt x="230" y="193"/>
                        </a:cubicBezTo>
                        <a:cubicBezTo>
                          <a:pt x="230" y="194"/>
                          <a:pt x="230" y="194"/>
                          <a:pt x="230" y="194"/>
                        </a:cubicBezTo>
                        <a:cubicBezTo>
                          <a:pt x="230" y="194"/>
                          <a:pt x="230" y="194"/>
                          <a:pt x="230" y="194"/>
                        </a:cubicBezTo>
                        <a:cubicBezTo>
                          <a:pt x="230" y="194"/>
                          <a:pt x="230" y="194"/>
                          <a:pt x="230" y="194"/>
                        </a:cubicBezTo>
                        <a:cubicBezTo>
                          <a:pt x="230" y="194"/>
                          <a:pt x="230" y="194"/>
                          <a:pt x="230" y="194"/>
                        </a:cubicBezTo>
                        <a:cubicBezTo>
                          <a:pt x="230" y="194"/>
                          <a:pt x="230" y="194"/>
                          <a:pt x="230" y="194"/>
                        </a:cubicBezTo>
                        <a:cubicBezTo>
                          <a:pt x="230" y="194"/>
                          <a:pt x="230" y="194"/>
                          <a:pt x="230" y="194"/>
                        </a:cubicBezTo>
                        <a:cubicBezTo>
                          <a:pt x="230" y="194"/>
                          <a:pt x="230" y="194"/>
                          <a:pt x="230" y="194"/>
                        </a:cubicBezTo>
                        <a:cubicBezTo>
                          <a:pt x="230" y="194"/>
                          <a:pt x="230" y="194"/>
                          <a:pt x="230" y="194"/>
                        </a:cubicBezTo>
                        <a:cubicBezTo>
                          <a:pt x="230" y="195"/>
                          <a:pt x="230" y="195"/>
                          <a:pt x="230" y="195"/>
                        </a:cubicBezTo>
                        <a:cubicBezTo>
                          <a:pt x="230" y="195"/>
                          <a:pt x="230" y="195"/>
                          <a:pt x="230" y="195"/>
                        </a:cubicBezTo>
                        <a:cubicBezTo>
                          <a:pt x="230" y="195"/>
                          <a:pt x="230" y="195"/>
                          <a:pt x="230" y="195"/>
                        </a:cubicBezTo>
                        <a:cubicBezTo>
                          <a:pt x="230" y="195"/>
                          <a:pt x="230" y="195"/>
                          <a:pt x="230" y="195"/>
                        </a:cubicBezTo>
                        <a:cubicBezTo>
                          <a:pt x="230" y="195"/>
                          <a:pt x="230" y="195"/>
                          <a:pt x="230" y="195"/>
                        </a:cubicBezTo>
                        <a:cubicBezTo>
                          <a:pt x="230" y="195"/>
                          <a:pt x="230" y="195"/>
                          <a:pt x="230" y="195"/>
                        </a:cubicBezTo>
                        <a:cubicBezTo>
                          <a:pt x="230" y="195"/>
                          <a:pt x="230" y="195"/>
                          <a:pt x="230" y="195"/>
                        </a:cubicBezTo>
                        <a:cubicBezTo>
                          <a:pt x="230" y="195"/>
                          <a:pt x="230" y="195"/>
                          <a:pt x="230" y="195"/>
                        </a:cubicBezTo>
                        <a:cubicBezTo>
                          <a:pt x="230" y="196"/>
                          <a:pt x="230" y="196"/>
                          <a:pt x="230" y="196"/>
                        </a:cubicBezTo>
                        <a:cubicBezTo>
                          <a:pt x="230" y="196"/>
                          <a:pt x="230" y="196"/>
                          <a:pt x="230" y="196"/>
                        </a:cubicBezTo>
                        <a:cubicBezTo>
                          <a:pt x="230" y="196"/>
                          <a:pt x="230" y="196"/>
                          <a:pt x="230" y="196"/>
                        </a:cubicBezTo>
                        <a:cubicBezTo>
                          <a:pt x="230" y="196"/>
                          <a:pt x="230" y="196"/>
                          <a:pt x="230" y="196"/>
                        </a:cubicBezTo>
                        <a:cubicBezTo>
                          <a:pt x="230" y="196"/>
                          <a:pt x="230" y="196"/>
                          <a:pt x="230" y="196"/>
                        </a:cubicBezTo>
                        <a:cubicBezTo>
                          <a:pt x="230" y="196"/>
                          <a:pt x="230" y="196"/>
                          <a:pt x="230" y="196"/>
                        </a:cubicBezTo>
                        <a:cubicBezTo>
                          <a:pt x="230" y="196"/>
                          <a:pt x="230" y="196"/>
                          <a:pt x="230" y="196"/>
                        </a:cubicBezTo>
                        <a:cubicBezTo>
                          <a:pt x="230" y="197"/>
                          <a:pt x="230" y="197"/>
                          <a:pt x="230" y="197"/>
                        </a:cubicBezTo>
                        <a:cubicBezTo>
                          <a:pt x="230" y="197"/>
                          <a:pt x="230" y="197"/>
                          <a:pt x="230" y="197"/>
                        </a:cubicBezTo>
                        <a:cubicBezTo>
                          <a:pt x="230" y="197"/>
                          <a:pt x="230" y="197"/>
                          <a:pt x="230" y="197"/>
                        </a:cubicBezTo>
                        <a:cubicBezTo>
                          <a:pt x="230" y="197"/>
                          <a:pt x="230" y="197"/>
                          <a:pt x="230" y="197"/>
                        </a:cubicBezTo>
                        <a:cubicBezTo>
                          <a:pt x="230" y="197"/>
                          <a:pt x="230" y="197"/>
                          <a:pt x="230" y="197"/>
                        </a:cubicBezTo>
                        <a:cubicBezTo>
                          <a:pt x="230" y="197"/>
                          <a:pt x="230" y="197"/>
                          <a:pt x="230" y="197"/>
                        </a:cubicBezTo>
                        <a:cubicBezTo>
                          <a:pt x="230" y="197"/>
                          <a:pt x="230" y="197"/>
                          <a:pt x="230" y="197"/>
                        </a:cubicBezTo>
                        <a:cubicBezTo>
                          <a:pt x="230" y="197"/>
                          <a:pt x="230" y="197"/>
                          <a:pt x="230" y="197"/>
                        </a:cubicBezTo>
                        <a:cubicBezTo>
                          <a:pt x="230" y="198"/>
                          <a:pt x="230" y="198"/>
                          <a:pt x="230" y="198"/>
                        </a:cubicBezTo>
                        <a:cubicBezTo>
                          <a:pt x="231" y="198"/>
                          <a:pt x="231" y="198"/>
                          <a:pt x="231" y="198"/>
                        </a:cubicBezTo>
                        <a:cubicBezTo>
                          <a:pt x="231" y="198"/>
                          <a:pt x="231" y="198"/>
                          <a:pt x="231" y="198"/>
                        </a:cubicBezTo>
                        <a:cubicBezTo>
                          <a:pt x="231" y="198"/>
                          <a:pt x="231" y="198"/>
                          <a:pt x="231" y="198"/>
                        </a:cubicBezTo>
                        <a:cubicBezTo>
                          <a:pt x="231" y="198"/>
                          <a:pt x="231" y="198"/>
                          <a:pt x="231" y="198"/>
                        </a:cubicBezTo>
                        <a:cubicBezTo>
                          <a:pt x="231" y="198"/>
                          <a:pt x="231" y="198"/>
                          <a:pt x="231" y="198"/>
                        </a:cubicBezTo>
                        <a:cubicBezTo>
                          <a:pt x="231" y="198"/>
                          <a:pt x="231" y="198"/>
                          <a:pt x="231" y="198"/>
                        </a:cubicBezTo>
                        <a:cubicBezTo>
                          <a:pt x="231" y="199"/>
                          <a:pt x="231" y="199"/>
                          <a:pt x="231" y="199"/>
                        </a:cubicBezTo>
                        <a:cubicBezTo>
                          <a:pt x="232" y="199"/>
                          <a:pt x="232" y="199"/>
                          <a:pt x="232" y="199"/>
                        </a:cubicBezTo>
                        <a:cubicBezTo>
                          <a:pt x="232" y="199"/>
                          <a:pt x="232" y="199"/>
                          <a:pt x="232" y="199"/>
                        </a:cubicBezTo>
                        <a:cubicBezTo>
                          <a:pt x="232" y="199"/>
                          <a:pt x="232" y="199"/>
                          <a:pt x="232" y="199"/>
                        </a:cubicBezTo>
                        <a:cubicBezTo>
                          <a:pt x="232" y="199"/>
                          <a:pt x="232" y="199"/>
                          <a:pt x="232" y="199"/>
                        </a:cubicBezTo>
                        <a:cubicBezTo>
                          <a:pt x="232" y="199"/>
                          <a:pt x="232" y="199"/>
                          <a:pt x="232" y="199"/>
                        </a:cubicBezTo>
                        <a:cubicBezTo>
                          <a:pt x="232" y="200"/>
                          <a:pt x="232" y="200"/>
                          <a:pt x="232" y="200"/>
                        </a:cubicBezTo>
                        <a:cubicBezTo>
                          <a:pt x="232" y="200"/>
                          <a:pt x="232" y="200"/>
                          <a:pt x="232" y="200"/>
                        </a:cubicBezTo>
                        <a:cubicBezTo>
                          <a:pt x="232" y="200"/>
                          <a:pt x="232" y="200"/>
                          <a:pt x="232" y="200"/>
                        </a:cubicBezTo>
                        <a:cubicBezTo>
                          <a:pt x="232" y="200"/>
                          <a:pt x="232" y="200"/>
                          <a:pt x="232" y="200"/>
                        </a:cubicBezTo>
                        <a:cubicBezTo>
                          <a:pt x="231" y="200"/>
                          <a:pt x="231" y="200"/>
                          <a:pt x="231" y="200"/>
                        </a:cubicBezTo>
                        <a:cubicBezTo>
                          <a:pt x="231" y="200"/>
                          <a:pt x="231" y="200"/>
                          <a:pt x="231" y="200"/>
                        </a:cubicBezTo>
                        <a:cubicBezTo>
                          <a:pt x="231" y="200"/>
                          <a:pt x="231" y="200"/>
                          <a:pt x="231" y="200"/>
                        </a:cubicBezTo>
                        <a:cubicBezTo>
                          <a:pt x="231" y="200"/>
                          <a:pt x="231" y="200"/>
                          <a:pt x="231" y="200"/>
                        </a:cubicBezTo>
                        <a:cubicBezTo>
                          <a:pt x="231" y="200"/>
                          <a:pt x="231" y="200"/>
                          <a:pt x="231" y="200"/>
                        </a:cubicBezTo>
                        <a:cubicBezTo>
                          <a:pt x="232" y="200"/>
                          <a:pt x="232" y="200"/>
                          <a:pt x="232" y="200"/>
                        </a:cubicBezTo>
                        <a:cubicBezTo>
                          <a:pt x="232" y="200"/>
                          <a:pt x="232" y="200"/>
                          <a:pt x="232" y="200"/>
                        </a:cubicBezTo>
                        <a:cubicBezTo>
                          <a:pt x="232" y="200"/>
                          <a:pt x="232" y="200"/>
                          <a:pt x="232" y="200"/>
                        </a:cubicBezTo>
                        <a:cubicBezTo>
                          <a:pt x="232" y="200"/>
                          <a:pt x="232" y="200"/>
                          <a:pt x="232" y="200"/>
                        </a:cubicBezTo>
                        <a:cubicBezTo>
                          <a:pt x="232" y="200"/>
                          <a:pt x="232" y="200"/>
                          <a:pt x="232" y="200"/>
                        </a:cubicBezTo>
                        <a:cubicBezTo>
                          <a:pt x="233" y="201"/>
                          <a:pt x="233" y="201"/>
                          <a:pt x="233" y="201"/>
                        </a:cubicBezTo>
                        <a:cubicBezTo>
                          <a:pt x="233" y="201"/>
                          <a:pt x="233" y="201"/>
                          <a:pt x="233" y="201"/>
                        </a:cubicBezTo>
                        <a:cubicBezTo>
                          <a:pt x="233" y="201"/>
                          <a:pt x="233" y="201"/>
                          <a:pt x="233" y="201"/>
                        </a:cubicBezTo>
                        <a:cubicBezTo>
                          <a:pt x="233" y="201"/>
                          <a:pt x="233" y="201"/>
                          <a:pt x="233" y="201"/>
                        </a:cubicBezTo>
                        <a:cubicBezTo>
                          <a:pt x="234" y="201"/>
                          <a:pt x="234" y="201"/>
                          <a:pt x="234" y="201"/>
                        </a:cubicBezTo>
                        <a:cubicBezTo>
                          <a:pt x="234" y="201"/>
                          <a:pt x="234" y="201"/>
                          <a:pt x="234" y="201"/>
                        </a:cubicBezTo>
                        <a:cubicBezTo>
                          <a:pt x="234" y="201"/>
                          <a:pt x="234" y="201"/>
                          <a:pt x="234" y="201"/>
                        </a:cubicBezTo>
                        <a:cubicBezTo>
                          <a:pt x="234" y="202"/>
                          <a:pt x="234" y="202"/>
                          <a:pt x="234" y="202"/>
                        </a:cubicBezTo>
                        <a:cubicBezTo>
                          <a:pt x="234" y="202"/>
                          <a:pt x="234" y="202"/>
                          <a:pt x="234" y="202"/>
                        </a:cubicBezTo>
                        <a:cubicBezTo>
                          <a:pt x="234" y="202"/>
                          <a:pt x="234" y="202"/>
                          <a:pt x="234" y="202"/>
                        </a:cubicBezTo>
                        <a:cubicBezTo>
                          <a:pt x="234" y="202"/>
                          <a:pt x="234" y="202"/>
                          <a:pt x="234" y="202"/>
                        </a:cubicBezTo>
                        <a:cubicBezTo>
                          <a:pt x="234" y="202"/>
                          <a:pt x="234" y="202"/>
                          <a:pt x="234" y="202"/>
                        </a:cubicBezTo>
                        <a:cubicBezTo>
                          <a:pt x="234" y="202"/>
                          <a:pt x="234" y="202"/>
                          <a:pt x="234" y="202"/>
                        </a:cubicBezTo>
                        <a:cubicBezTo>
                          <a:pt x="234" y="202"/>
                          <a:pt x="234" y="202"/>
                          <a:pt x="234" y="202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4" y="203"/>
                          <a:pt x="234" y="203"/>
                          <a:pt x="234" y="203"/>
                        </a:cubicBezTo>
                        <a:cubicBezTo>
                          <a:pt x="235" y="204"/>
                          <a:pt x="235" y="204"/>
                          <a:pt x="235" y="204"/>
                        </a:cubicBezTo>
                        <a:cubicBezTo>
                          <a:pt x="234" y="204"/>
                          <a:pt x="234" y="204"/>
                          <a:pt x="234" y="204"/>
                        </a:cubicBezTo>
                        <a:cubicBezTo>
                          <a:pt x="234" y="204"/>
                          <a:pt x="234" y="204"/>
                          <a:pt x="234" y="204"/>
                        </a:cubicBezTo>
                        <a:cubicBezTo>
                          <a:pt x="234" y="204"/>
                          <a:pt x="234" y="204"/>
                          <a:pt x="234" y="204"/>
                        </a:cubicBezTo>
                        <a:cubicBezTo>
                          <a:pt x="235" y="204"/>
                          <a:pt x="235" y="204"/>
                          <a:pt x="235" y="204"/>
                        </a:cubicBezTo>
                        <a:cubicBezTo>
                          <a:pt x="235" y="204"/>
                          <a:pt x="235" y="204"/>
                          <a:pt x="235" y="204"/>
                        </a:cubicBezTo>
                        <a:cubicBezTo>
                          <a:pt x="235" y="204"/>
                          <a:pt x="235" y="204"/>
                          <a:pt x="235" y="204"/>
                        </a:cubicBezTo>
                        <a:cubicBezTo>
                          <a:pt x="235" y="204"/>
                          <a:pt x="235" y="204"/>
                          <a:pt x="235" y="204"/>
                        </a:cubicBezTo>
                        <a:cubicBezTo>
                          <a:pt x="235" y="205"/>
                          <a:pt x="235" y="205"/>
                          <a:pt x="235" y="205"/>
                        </a:cubicBezTo>
                        <a:cubicBezTo>
                          <a:pt x="235" y="205"/>
                          <a:pt x="235" y="205"/>
                          <a:pt x="235" y="205"/>
                        </a:cubicBezTo>
                        <a:cubicBezTo>
                          <a:pt x="235" y="205"/>
                          <a:pt x="235" y="205"/>
                          <a:pt x="235" y="205"/>
                        </a:cubicBezTo>
                        <a:cubicBezTo>
                          <a:pt x="235" y="205"/>
                          <a:pt x="235" y="205"/>
                          <a:pt x="235" y="205"/>
                        </a:cubicBezTo>
                        <a:cubicBezTo>
                          <a:pt x="235" y="205"/>
                          <a:pt x="235" y="205"/>
                          <a:pt x="235" y="205"/>
                        </a:cubicBezTo>
                        <a:cubicBezTo>
                          <a:pt x="235" y="205"/>
                          <a:pt x="235" y="205"/>
                          <a:pt x="235" y="205"/>
                        </a:cubicBezTo>
                        <a:cubicBezTo>
                          <a:pt x="235" y="205"/>
                          <a:pt x="235" y="206"/>
                          <a:pt x="235" y="206"/>
                        </a:cubicBezTo>
                        <a:cubicBezTo>
                          <a:pt x="236" y="206"/>
                          <a:pt x="236" y="206"/>
                          <a:pt x="236" y="206"/>
                        </a:cubicBezTo>
                        <a:cubicBezTo>
                          <a:pt x="236" y="206"/>
                          <a:pt x="236" y="206"/>
                          <a:pt x="236" y="206"/>
                        </a:cubicBezTo>
                        <a:cubicBezTo>
                          <a:pt x="236" y="206"/>
                          <a:pt x="236" y="206"/>
                          <a:pt x="236" y="206"/>
                        </a:cubicBezTo>
                        <a:cubicBezTo>
                          <a:pt x="236" y="207"/>
                          <a:pt x="236" y="207"/>
                          <a:pt x="236" y="207"/>
                        </a:cubicBezTo>
                        <a:cubicBezTo>
                          <a:pt x="236" y="207"/>
                          <a:pt x="236" y="207"/>
                          <a:pt x="236" y="207"/>
                        </a:cubicBezTo>
                        <a:cubicBezTo>
                          <a:pt x="236" y="207"/>
                          <a:pt x="236" y="207"/>
                          <a:pt x="236" y="207"/>
                        </a:cubicBezTo>
                        <a:cubicBezTo>
                          <a:pt x="236" y="207"/>
                          <a:pt x="236" y="207"/>
                          <a:pt x="236" y="207"/>
                        </a:cubicBezTo>
                        <a:cubicBezTo>
                          <a:pt x="236" y="207"/>
                          <a:pt x="236" y="207"/>
                          <a:pt x="236" y="207"/>
                        </a:cubicBezTo>
                        <a:cubicBezTo>
                          <a:pt x="236" y="207"/>
                          <a:pt x="236" y="207"/>
                          <a:pt x="236" y="207"/>
                        </a:cubicBezTo>
                        <a:cubicBezTo>
                          <a:pt x="235" y="207"/>
                          <a:pt x="235" y="207"/>
                          <a:pt x="235" y="207"/>
                        </a:cubicBezTo>
                        <a:cubicBezTo>
                          <a:pt x="235" y="207"/>
                          <a:pt x="235" y="207"/>
                          <a:pt x="235" y="207"/>
                        </a:cubicBezTo>
                        <a:cubicBezTo>
                          <a:pt x="235" y="207"/>
                          <a:pt x="235" y="207"/>
                          <a:pt x="235" y="207"/>
                        </a:cubicBezTo>
                        <a:cubicBezTo>
                          <a:pt x="235" y="207"/>
                          <a:pt x="235" y="207"/>
                          <a:pt x="235" y="207"/>
                        </a:cubicBezTo>
                        <a:cubicBezTo>
                          <a:pt x="235" y="207"/>
                          <a:pt x="235" y="207"/>
                          <a:pt x="235" y="207"/>
                        </a:cubicBezTo>
                        <a:cubicBezTo>
                          <a:pt x="235" y="207"/>
                          <a:pt x="235" y="207"/>
                          <a:pt x="235" y="207"/>
                        </a:cubicBezTo>
                        <a:cubicBezTo>
                          <a:pt x="234" y="207"/>
                          <a:pt x="234" y="207"/>
                          <a:pt x="234" y="207"/>
                        </a:cubicBezTo>
                        <a:cubicBezTo>
                          <a:pt x="234" y="207"/>
                          <a:pt x="234" y="207"/>
                          <a:pt x="234" y="207"/>
                        </a:cubicBezTo>
                        <a:cubicBezTo>
                          <a:pt x="234" y="207"/>
                          <a:pt x="234" y="207"/>
                          <a:pt x="234" y="207"/>
                        </a:cubicBezTo>
                        <a:cubicBezTo>
                          <a:pt x="234" y="208"/>
                          <a:pt x="234" y="208"/>
                          <a:pt x="234" y="208"/>
                        </a:cubicBezTo>
                        <a:cubicBezTo>
                          <a:pt x="234" y="208"/>
                          <a:pt x="234" y="208"/>
                          <a:pt x="234" y="208"/>
                        </a:cubicBezTo>
                        <a:cubicBezTo>
                          <a:pt x="234" y="208"/>
                          <a:pt x="234" y="208"/>
                          <a:pt x="234" y="208"/>
                        </a:cubicBezTo>
                        <a:cubicBezTo>
                          <a:pt x="234" y="208"/>
                          <a:pt x="234" y="208"/>
                          <a:pt x="234" y="208"/>
                        </a:cubicBezTo>
                        <a:cubicBezTo>
                          <a:pt x="234" y="208"/>
                          <a:pt x="234" y="208"/>
                          <a:pt x="234" y="208"/>
                        </a:cubicBezTo>
                        <a:cubicBezTo>
                          <a:pt x="234" y="208"/>
                          <a:pt x="234" y="208"/>
                          <a:pt x="234" y="208"/>
                        </a:cubicBezTo>
                        <a:cubicBezTo>
                          <a:pt x="234" y="208"/>
                          <a:pt x="234" y="208"/>
                          <a:pt x="234" y="208"/>
                        </a:cubicBezTo>
                        <a:cubicBezTo>
                          <a:pt x="234" y="208"/>
                          <a:pt x="234" y="208"/>
                          <a:pt x="234" y="208"/>
                        </a:cubicBezTo>
                        <a:cubicBezTo>
                          <a:pt x="234" y="208"/>
                          <a:pt x="234" y="209"/>
                          <a:pt x="234" y="209"/>
                        </a:cubicBezTo>
                        <a:cubicBezTo>
                          <a:pt x="234" y="209"/>
                          <a:pt x="234" y="209"/>
                          <a:pt x="234" y="209"/>
                        </a:cubicBezTo>
                        <a:cubicBezTo>
                          <a:pt x="233" y="209"/>
                          <a:pt x="233" y="209"/>
                          <a:pt x="233" y="209"/>
                        </a:cubicBezTo>
                        <a:cubicBezTo>
                          <a:pt x="233" y="209"/>
                          <a:pt x="233" y="209"/>
                          <a:pt x="233" y="209"/>
                        </a:cubicBezTo>
                        <a:cubicBezTo>
                          <a:pt x="233" y="209"/>
                          <a:pt x="233" y="209"/>
                          <a:pt x="233" y="209"/>
                        </a:cubicBezTo>
                        <a:cubicBezTo>
                          <a:pt x="233" y="209"/>
                          <a:pt x="233" y="209"/>
                          <a:pt x="233" y="209"/>
                        </a:cubicBezTo>
                        <a:cubicBezTo>
                          <a:pt x="233" y="209"/>
                          <a:pt x="233" y="209"/>
                          <a:pt x="233" y="209"/>
                        </a:cubicBezTo>
                        <a:cubicBezTo>
                          <a:pt x="233" y="209"/>
                          <a:pt x="233" y="209"/>
                          <a:pt x="233" y="209"/>
                        </a:cubicBezTo>
                        <a:cubicBezTo>
                          <a:pt x="233" y="209"/>
                          <a:pt x="233" y="209"/>
                          <a:pt x="233" y="209"/>
                        </a:cubicBezTo>
                        <a:cubicBezTo>
                          <a:pt x="233" y="209"/>
                          <a:pt x="233" y="209"/>
                          <a:pt x="233" y="209"/>
                        </a:cubicBezTo>
                        <a:cubicBezTo>
                          <a:pt x="233" y="210"/>
                          <a:pt x="233" y="210"/>
                          <a:pt x="233" y="210"/>
                        </a:cubicBezTo>
                        <a:cubicBezTo>
                          <a:pt x="233" y="210"/>
                          <a:pt x="233" y="210"/>
                          <a:pt x="233" y="210"/>
                        </a:cubicBezTo>
                        <a:cubicBezTo>
                          <a:pt x="233" y="210"/>
                          <a:pt x="233" y="210"/>
                          <a:pt x="233" y="210"/>
                        </a:cubicBezTo>
                        <a:cubicBezTo>
                          <a:pt x="233" y="210"/>
                          <a:pt x="233" y="210"/>
                          <a:pt x="233" y="210"/>
                        </a:cubicBezTo>
                        <a:cubicBezTo>
                          <a:pt x="233" y="210"/>
                          <a:pt x="233" y="210"/>
                          <a:pt x="233" y="210"/>
                        </a:cubicBezTo>
                        <a:cubicBezTo>
                          <a:pt x="233" y="210"/>
                          <a:pt x="233" y="210"/>
                          <a:pt x="233" y="210"/>
                        </a:cubicBezTo>
                        <a:cubicBezTo>
                          <a:pt x="233" y="210"/>
                          <a:pt x="233" y="210"/>
                          <a:pt x="233" y="210"/>
                        </a:cubicBezTo>
                        <a:cubicBezTo>
                          <a:pt x="233" y="210"/>
                          <a:pt x="233" y="210"/>
                          <a:pt x="233" y="210"/>
                        </a:cubicBezTo>
                        <a:cubicBezTo>
                          <a:pt x="233" y="210"/>
                          <a:pt x="233" y="210"/>
                          <a:pt x="233" y="210"/>
                        </a:cubicBezTo>
                        <a:cubicBezTo>
                          <a:pt x="233" y="211"/>
                          <a:pt x="233" y="211"/>
                          <a:pt x="233" y="211"/>
                        </a:cubicBezTo>
                        <a:cubicBezTo>
                          <a:pt x="233" y="211"/>
                          <a:pt x="233" y="211"/>
                          <a:pt x="233" y="211"/>
                        </a:cubicBezTo>
                        <a:cubicBezTo>
                          <a:pt x="233" y="211"/>
                          <a:pt x="233" y="211"/>
                          <a:pt x="233" y="211"/>
                        </a:cubicBezTo>
                        <a:cubicBezTo>
                          <a:pt x="233" y="211"/>
                          <a:pt x="233" y="211"/>
                          <a:pt x="233" y="211"/>
                        </a:cubicBezTo>
                        <a:cubicBezTo>
                          <a:pt x="233" y="211"/>
                          <a:pt x="233" y="211"/>
                          <a:pt x="233" y="211"/>
                        </a:cubicBezTo>
                        <a:cubicBezTo>
                          <a:pt x="233" y="211"/>
                          <a:pt x="233" y="211"/>
                          <a:pt x="233" y="211"/>
                        </a:cubicBezTo>
                        <a:cubicBezTo>
                          <a:pt x="232" y="211"/>
                          <a:pt x="232" y="211"/>
                          <a:pt x="232" y="211"/>
                        </a:cubicBezTo>
                        <a:cubicBezTo>
                          <a:pt x="232" y="211"/>
                          <a:pt x="232" y="211"/>
                          <a:pt x="232" y="211"/>
                        </a:cubicBezTo>
                        <a:cubicBezTo>
                          <a:pt x="232" y="211"/>
                          <a:pt x="232" y="211"/>
                          <a:pt x="232" y="211"/>
                        </a:cubicBezTo>
                        <a:cubicBezTo>
                          <a:pt x="232" y="211"/>
                          <a:pt x="232" y="211"/>
                          <a:pt x="232" y="211"/>
                        </a:cubicBezTo>
                        <a:cubicBezTo>
                          <a:pt x="232" y="211"/>
                          <a:pt x="232" y="211"/>
                          <a:pt x="232" y="211"/>
                        </a:cubicBezTo>
                        <a:cubicBezTo>
                          <a:pt x="232" y="211"/>
                          <a:pt x="232" y="211"/>
                          <a:pt x="232" y="211"/>
                        </a:cubicBezTo>
                        <a:cubicBezTo>
                          <a:pt x="231" y="211"/>
                          <a:pt x="231" y="211"/>
                          <a:pt x="231" y="211"/>
                        </a:cubicBezTo>
                        <a:cubicBezTo>
                          <a:pt x="231" y="212"/>
                          <a:pt x="231" y="212"/>
                          <a:pt x="231" y="212"/>
                        </a:cubicBezTo>
                        <a:cubicBezTo>
                          <a:pt x="231" y="212"/>
                          <a:pt x="231" y="212"/>
                          <a:pt x="231" y="212"/>
                        </a:cubicBezTo>
                        <a:cubicBezTo>
                          <a:pt x="231" y="212"/>
                          <a:pt x="231" y="212"/>
                          <a:pt x="231" y="212"/>
                        </a:cubicBezTo>
                        <a:cubicBezTo>
                          <a:pt x="231" y="212"/>
                          <a:pt x="231" y="212"/>
                          <a:pt x="231" y="212"/>
                        </a:cubicBezTo>
                        <a:cubicBezTo>
                          <a:pt x="231" y="212"/>
                          <a:pt x="231" y="212"/>
                          <a:pt x="231" y="212"/>
                        </a:cubicBezTo>
                        <a:cubicBezTo>
                          <a:pt x="231" y="212"/>
                          <a:pt x="231" y="212"/>
                          <a:pt x="231" y="212"/>
                        </a:cubicBezTo>
                        <a:cubicBezTo>
                          <a:pt x="231" y="212"/>
                          <a:pt x="231" y="212"/>
                          <a:pt x="231" y="212"/>
                        </a:cubicBezTo>
                        <a:cubicBezTo>
                          <a:pt x="231" y="212"/>
                          <a:pt x="231" y="212"/>
                          <a:pt x="231" y="212"/>
                        </a:cubicBezTo>
                        <a:cubicBezTo>
                          <a:pt x="231" y="213"/>
                          <a:pt x="231" y="213"/>
                          <a:pt x="231" y="213"/>
                        </a:cubicBezTo>
                        <a:cubicBezTo>
                          <a:pt x="231" y="213"/>
                          <a:pt x="231" y="213"/>
                          <a:pt x="231" y="213"/>
                        </a:cubicBezTo>
                        <a:cubicBezTo>
                          <a:pt x="231" y="213"/>
                          <a:pt x="231" y="213"/>
                          <a:pt x="231" y="213"/>
                        </a:cubicBezTo>
                        <a:cubicBezTo>
                          <a:pt x="231" y="213"/>
                          <a:pt x="231" y="213"/>
                          <a:pt x="231" y="213"/>
                        </a:cubicBezTo>
                        <a:cubicBezTo>
                          <a:pt x="232" y="213"/>
                          <a:pt x="232" y="213"/>
                          <a:pt x="232" y="213"/>
                        </a:cubicBezTo>
                        <a:cubicBezTo>
                          <a:pt x="232" y="213"/>
                          <a:pt x="232" y="213"/>
                          <a:pt x="232" y="213"/>
                        </a:cubicBezTo>
                        <a:cubicBezTo>
                          <a:pt x="232" y="213"/>
                          <a:pt x="232" y="213"/>
                          <a:pt x="232" y="213"/>
                        </a:cubicBezTo>
                        <a:cubicBezTo>
                          <a:pt x="232" y="213"/>
                          <a:pt x="232" y="213"/>
                          <a:pt x="232" y="213"/>
                        </a:cubicBezTo>
                        <a:cubicBezTo>
                          <a:pt x="232" y="213"/>
                          <a:pt x="232" y="213"/>
                          <a:pt x="232" y="213"/>
                        </a:cubicBezTo>
                        <a:cubicBezTo>
                          <a:pt x="232" y="213"/>
                          <a:pt x="232" y="213"/>
                          <a:pt x="232" y="213"/>
                        </a:cubicBezTo>
                        <a:cubicBezTo>
                          <a:pt x="233" y="213"/>
                          <a:pt x="233" y="213"/>
                          <a:pt x="233" y="213"/>
                        </a:cubicBezTo>
                        <a:cubicBezTo>
                          <a:pt x="233" y="213"/>
                          <a:pt x="233" y="213"/>
                          <a:pt x="233" y="213"/>
                        </a:cubicBezTo>
                        <a:cubicBezTo>
                          <a:pt x="233" y="213"/>
                          <a:pt x="233" y="213"/>
                          <a:pt x="233" y="213"/>
                        </a:cubicBezTo>
                        <a:cubicBezTo>
                          <a:pt x="233" y="214"/>
                          <a:pt x="233" y="214"/>
                          <a:pt x="233" y="214"/>
                        </a:cubicBezTo>
                        <a:cubicBezTo>
                          <a:pt x="234" y="214"/>
                          <a:pt x="234" y="214"/>
                          <a:pt x="234" y="214"/>
                        </a:cubicBezTo>
                        <a:cubicBezTo>
                          <a:pt x="234" y="214"/>
                          <a:pt x="234" y="214"/>
                          <a:pt x="234" y="214"/>
                        </a:cubicBezTo>
                        <a:cubicBezTo>
                          <a:pt x="234" y="214"/>
                          <a:pt x="234" y="214"/>
                          <a:pt x="234" y="214"/>
                        </a:cubicBezTo>
                        <a:cubicBezTo>
                          <a:pt x="234" y="214"/>
                          <a:pt x="234" y="214"/>
                          <a:pt x="234" y="214"/>
                        </a:cubicBezTo>
                        <a:cubicBezTo>
                          <a:pt x="234" y="215"/>
                          <a:pt x="234" y="215"/>
                          <a:pt x="234" y="215"/>
                        </a:cubicBezTo>
                        <a:cubicBezTo>
                          <a:pt x="234" y="215"/>
                          <a:pt x="234" y="215"/>
                          <a:pt x="234" y="215"/>
                        </a:cubicBezTo>
                        <a:cubicBezTo>
                          <a:pt x="235" y="215"/>
                          <a:pt x="235" y="215"/>
                          <a:pt x="235" y="215"/>
                        </a:cubicBezTo>
                        <a:cubicBezTo>
                          <a:pt x="235" y="215"/>
                          <a:pt x="235" y="215"/>
                          <a:pt x="235" y="215"/>
                        </a:cubicBezTo>
                        <a:cubicBezTo>
                          <a:pt x="235" y="214"/>
                          <a:pt x="235" y="214"/>
                          <a:pt x="235" y="214"/>
                        </a:cubicBezTo>
                        <a:cubicBezTo>
                          <a:pt x="235" y="214"/>
                          <a:pt x="235" y="214"/>
                          <a:pt x="235" y="214"/>
                        </a:cubicBezTo>
                        <a:cubicBezTo>
                          <a:pt x="235" y="214"/>
                          <a:pt x="235" y="214"/>
                          <a:pt x="235" y="214"/>
                        </a:cubicBezTo>
                        <a:cubicBezTo>
                          <a:pt x="235" y="214"/>
                          <a:pt x="235" y="214"/>
                          <a:pt x="235" y="214"/>
                        </a:cubicBezTo>
                        <a:cubicBezTo>
                          <a:pt x="235" y="214"/>
                          <a:pt x="235" y="214"/>
                          <a:pt x="235" y="214"/>
                        </a:cubicBezTo>
                        <a:cubicBezTo>
                          <a:pt x="236" y="214"/>
                          <a:pt x="236" y="214"/>
                          <a:pt x="236" y="214"/>
                        </a:cubicBezTo>
                        <a:cubicBezTo>
                          <a:pt x="236" y="214"/>
                          <a:pt x="236" y="214"/>
                          <a:pt x="236" y="214"/>
                        </a:cubicBezTo>
                        <a:cubicBezTo>
                          <a:pt x="236" y="214"/>
                          <a:pt x="236" y="214"/>
                          <a:pt x="236" y="214"/>
                        </a:cubicBezTo>
                        <a:cubicBezTo>
                          <a:pt x="236" y="214"/>
                          <a:pt x="236" y="214"/>
                          <a:pt x="236" y="214"/>
                        </a:cubicBezTo>
                        <a:cubicBezTo>
                          <a:pt x="236" y="214"/>
                          <a:pt x="236" y="214"/>
                          <a:pt x="236" y="214"/>
                        </a:cubicBezTo>
                        <a:cubicBezTo>
                          <a:pt x="236" y="214"/>
                          <a:pt x="236" y="214"/>
                          <a:pt x="236" y="214"/>
                        </a:cubicBezTo>
                        <a:cubicBezTo>
                          <a:pt x="236" y="214"/>
                          <a:pt x="236" y="214"/>
                          <a:pt x="236" y="214"/>
                        </a:cubicBezTo>
                        <a:cubicBezTo>
                          <a:pt x="236" y="214"/>
                          <a:pt x="236" y="214"/>
                          <a:pt x="236" y="214"/>
                        </a:cubicBezTo>
                        <a:cubicBezTo>
                          <a:pt x="236" y="214"/>
                          <a:pt x="236" y="214"/>
                          <a:pt x="236" y="214"/>
                        </a:cubicBezTo>
                        <a:cubicBezTo>
                          <a:pt x="236" y="214"/>
                          <a:pt x="236" y="214"/>
                          <a:pt x="236" y="214"/>
                        </a:cubicBezTo>
                        <a:cubicBezTo>
                          <a:pt x="236" y="214"/>
                          <a:pt x="236" y="214"/>
                          <a:pt x="236" y="214"/>
                        </a:cubicBezTo>
                        <a:cubicBezTo>
                          <a:pt x="236" y="214"/>
                          <a:pt x="236" y="214"/>
                          <a:pt x="236" y="214"/>
                        </a:cubicBezTo>
                        <a:cubicBezTo>
                          <a:pt x="236" y="214"/>
                          <a:pt x="236" y="214"/>
                          <a:pt x="236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4"/>
                          <a:pt x="237" y="214"/>
                          <a:pt x="237" y="214"/>
                        </a:cubicBezTo>
                        <a:cubicBezTo>
                          <a:pt x="237" y="213"/>
                          <a:pt x="237" y="213"/>
                          <a:pt x="237" y="213"/>
                        </a:cubicBezTo>
                        <a:cubicBezTo>
                          <a:pt x="237" y="213"/>
                          <a:pt x="237" y="213"/>
                          <a:pt x="237" y="213"/>
                        </a:cubicBezTo>
                        <a:cubicBezTo>
                          <a:pt x="237" y="213"/>
                          <a:pt x="237" y="213"/>
                          <a:pt x="237" y="213"/>
                        </a:cubicBezTo>
                        <a:cubicBezTo>
                          <a:pt x="238" y="213"/>
                          <a:pt x="238" y="213"/>
                          <a:pt x="238" y="213"/>
                        </a:cubicBezTo>
                        <a:cubicBezTo>
                          <a:pt x="238" y="213"/>
                          <a:pt x="238" y="213"/>
                          <a:pt x="238" y="213"/>
                        </a:cubicBezTo>
                        <a:cubicBezTo>
                          <a:pt x="238" y="213"/>
                          <a:pt x="238" y="213"/>
                          <a:pt x="238" y="213"/>
                        </a:cubicBezTo>
                        <a:cubicBezTo>
                          <a:pt x="238" y="213"/>
                          <a:pt x="238" y="213"/>
                          <a:pt x="238" y="213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4"/>
                          <a:pt x="238" y="214"/>
                          <a:pt x="238" y="214"/>
                        </a:cubicBezTo>
                        <a:cubicBezTo>
                          <a:pt x="238" y="215"/>
                          <a:pt x="238" y="215"/>
                          <a:pt x="238" y="215"/>
                        </a:cubicBezTo>
                        <a:cubicBezTo>
                          <a:pt x="238" y="215"/>
                          <a:pt x="238" y="215"/>
                          <a:pt x="238" y="215"/>
                        </a:cubicBezTo>
                        <a:cubicBezTo>
                          <a:pt x="238" y="215"/>
                          <a:pt x="238" y="215"/>
                          <a:pt x="238" y="215"/>
                        </a:cubicBezTo>
                        <a:cubicBezTo>
                          <a:pt x="238" y="215"/>
                          <a:pt x="238" y="215"/>
                          <a:pt x="238" y="215"/>
                        </a:cubicBezTo>
                        <a:cubicBezTo>
                          <a:pt x="239" y="215"/>
                          <a:pt x="239" y="215"/>
                          <a:pt x="239" y="215"/>
                        </a:cubicBezTo>
                        <a:cubicBezTo>
                          <a:pt x="239" y="215"/>
                          <a:pt x="239" y="215"/>
                          <a:pt x="239" y="215"/>
                        </a:cubicBezTo>
                        <a:cubicBezTo>
                          <a:pt x="239" y="215"/>
                          <a:pt x="239" y="215"/>
                          <a:pt x="239" y="215"/>
                        </a:cubicBezTo>
                        <a:cubicBezTo>
                          <a:pt x="239" y="215"/>
                          <a:pt x="239" y="215"/>
                          <a:pt x="239" y="215"/>
                        </a:cubicBezTo>
                        <a:cubicBezTo>
                          <a:pt x="239" y="215"/>
                          <a:pt x="239" y="215"/>
                          <a:pt x="239" y="215"/>
                        </a:cubicBezTo>
                        <a:cubicBezTo>
                          <a:pt x="239" y="215"/>
                          <a:pt x="239" y="215"/>
                          <a:pt x="239" y="215"/>
                        </a:cubicBezTo>
                        <a:cubicBezTo>
                          <a:pt x="239" y="215"/>
                          <a:pt x="239" y="215"/>
                          <a:pt x="239" y="215"/>
                        </a:cubicBezTo>
                        <a:cubicBezTo>
                          <a:pt x="239" y="215"/>
                          <a:pt x="239" y="215"/>
                          <a:pt x="239" y="215"/>
                        </a:cubicBezTo>
                        <a:cubicBezTo>
                          <a:pt x="239" y="215"/>
                          <a:pt x="239" y="215"/>
                          <a:pt x="239" y="215"/>
                        </a:cubicBezTo>
                        <a:cubicBezTo>
                          <a:pt x="240" y="215"/>
                          <a:pt x="240" y="215"/>
                          <a:pt x="240" y="215"/>
                        </a:cubicBezTo>
                        <a:cubicBezTo>
                          <a:pt x="240" y="215"/>
                          <a:pt x="240" y="215"/>
                          <a:pt x="240" y="215"/>
                        </a:cubicBezTo>
                        <a:cubicBezTo>
                          <a:pt x="240" y="215"/>
                          <a:pt x="240" y="215"/>
                          <a:pt x="240" y="215"/>
                        </a:cubicBezTo>
                        <a:cubicBezTo>
                          <a:pt x="240" y="215"/>
                          <a:pt x="240" y="215"/>
                          <a:pt x="240" y="215"/>
                        </a:cubicBezTo>
                        <a:cubicBezTo>
                          <a:pt x="240" y="215"/>
                          <a:pt x="240" y="215"/>
                          <a:pt x="240" y="215"/>
                        </a:cubicBezTo>
                        <a:cubicBezTo>
                          <a:pt x="240" y="215"/>
                          <a:pt x="240" y="215"/>
                          <a:pt x="240" y="215"/>
                        </a:cubicBezTo>
                        <a:cubicBezTo>
                          <a:pt x="240" y="215"/>
                          <a:pt x="240" y="215"/>
                          <a:pt x="240" y="215"/>
                        </a:cubicBezTo>
                        <a:cubicBezTo>
                          <a:pt x="241" y="215"/>
                          <a:pt x="241" y="215"/>
                          <a:pt x="241" y="215"/>
                        </a:cubicBezTo>
                        <a:cubicBezTo>
                          <a:pt x="241" y="215"/>
                          <a:pt x="241" y="215"/>
                          <a:pt x="241" y="215"/>
                        </a:cubicBezTo>
                        <a:cubicBezTo>
                          <a:pt x="241" y="215"/>
                          <a:pt x="241" y="215"/>
                          <a:pt x="241" y="215"/>
                        </a:cubicBezTo>
                        <a:cubicBezTo>
                          <a:pt x="241" y="215"/>
                          <a:pt x="241" y="215"/>
                          <a:pt x="241" y="215"/>
                        </a:cubicBezTo>
                        <a:cubicBezTo>
                          <a:pt x="241" y="215"/>
                          <a:pt x="241" y="215"/>
                          <a:pt x="241" y="215"/>
                        </a:cubicBezTo>
                        <a:cubicBezTo>
                          <a:pt x="242" y="216"/>
                          <a:pt x="242" y="216"/>
                          <a:pt x="242" y="216"/>
                        </a:cubicBezTo>
                        <a:cubicBezTo>
                          <a:pt x="242" y="216"/>
                          <a:pt x="242" y="216"/>
                          <a:pt x="242" y="216"/>
                        </a:cubicBezTo>
                        <a:cubicBezTo>
                          <a:pt x="242" y="216"/>
                          <a:pt x="242" y="216"/>
                          <a:pt x="242" y="216"/>
                        </a:cubicBezTo>
                        <a:cubicBezTo>
                          <a:pt x="242" y="216"/>
                          <a:pt x="242" y="216"/>
                          <a:pt x="242" y="216"/>
                        </a:cubicBezTo>
                        <a:cubicBezTo>
                          <a:pt x="242" y="216"/>
                          <a:pt x="242" y="216"/>
                          <a:pt x="242" y="216"/>
                        </a:cubicBezTo>
                        <a:cubicBezTo>
                          <a:pt x="242" y="216"/>
                          <a:pt x="242" y="216"/>
                          <a:pt x="242" y="216"/>
                        </a:cubicBezTo>
                        <a:cubicBezTo>
                          <a:pt x="242" y="216"/>
                          <a:pt x="242" y="216"/>
                          <a:pt x="242" y="216"/>
                        </a:cubicBezTo>
                        <a:cubicBezTo>
                          <a:pt x="242" y="217"/>
                          <a:pt x="242" y="217"/>
                          <a:pt x="242" y="217"/>
                        </a:cubicBezTo>
                        <a:cubicBezTo>
                          <a:pt x="242" y="217"/>
                          <a:pt x="242" y="217"/>
                          <a:pt x="242" y="217"/>
                        </a:cubicBezTo>
                        <a:cubicBezTo>
                          <a:pt x="242" y="217"/>
                          <a:pt x="242" y="217"/>
                          <a:pt x="242" y="217"/>
                        </a:cubicBezTo>
                        <a:cubicBezTo>
                          <a:pt x="242" y="217"/>
                          <a:pt x="242" y="217"/>
                          <a:pt x="242" y="217"/>
                        </a:cubicBezTo>
                        <a:cubicBezTo>
                          <a:pt x="242" y="217"/>
                          <a:pt x="242" y="217"/>
                          <a:pt x="242" y="217"/>
                        </a:cubicBezTo>
                        <a:cubicBezTo>
                          <a:pt x="243" y="218"/>
                          <a:pt x="243" y="218"/>
                          <a:pt x="243" y="218"/>
                        </a:cubicBezTo>
                        <a:cubicBezTo>
                          <a:pt x="243" y="218"/>
                          <a:pt x="243" y="218"/>
                          <a:pt x="243" y="218"/>
                        </a:cubicBezTo>
                        <a:cubicBezTo>
                          <a:pt x="243" y="218"/>
                          <a:pt x="243" y="218"/>
                          <a:pt x="243" y="218"/>
                        </a:cubicBezTo>
                        <a:cubicBezTo>
                          <a:pt x="243" y="218"/>
                          <a:pt x="243" y="218"/>
                          <a:pt x="243" y="218"/>
                        </a:cubicBezTo>
                        <a:cubicBezTo>
                          <a:pt x="242" y="218"/>
                          <a:pt x="242" y="218"/>
                          <a:pt x="242" y="218"/>
                        </a:cubicBezTo>
                        <a:cubicBezTo>
                          <a:pt x="242" y="218"/>
                          <a:pt x="242" y="218"/>
                          <a:pt x="242" y="218"/>
                        </a:cubicBezTo>
                        <a:cubicBezTo>
                          <a:pt x="242" y="219"/>
                          <a:pt x="242" y="219"/>
                          <a:pt x="242" y="219"/>
                        </a:cubicBezTo>
                        <a:cubicBezTo>
                          <a:pt x="242" y="219"/>
                          <a:pt x="242" y="219"/>
                          <a:pt x="242" y="219"/>
                        </a:cubicBezTo>
                        <a:cubicBezTo>
                          <a:pt x="243" y="219"/>
                          <a:pt x="243" y="219"/>
                          <a:pt x="243" y="219"/>
                        </a:cubicBezTo>
                        <a:cubicBezTo>
                          <a:pt x="243" y="219"/>
                          <a:pt x="243" y="219"/>
                          <a:pt x="243" y="219"/>
                        </a:cubicBezTo>
                        <a:cubicBezTo>
                          <a:pt x="243" y="219"/>
                          <a:pt x="243" y="219"/>
                          <a:pt x="243" y="219"/>
                        </a:cubicBezTo>
                        <a:cubicBezTo>
                          <a:pt x="243" y="219"/>
                          <a:pt x="243" y="219"/>
                          <a:pt x="243" y="219"/>
                        </a:cubicBezTo>
                        <a:cubicBezTo>
                          <a:pt x="243" y="219"/>
                          <a:pt x="243" y="219"/>
                          <a:pt x="243" y="219"/>
                        </a:cubicBezTo>
                        <a:cubicBezTo>
                          <a:pt x="243" y="220"/>
                          <a:pt x="243" y="220"/>
                          <a:pt x="243" y="220"/>
                        </a:cubicBezTo>
                        <a:cubicBezTo>
                          <a:pt x="243" y="220"/>
                          <a:pt x="243" y="220"/>
                          <a:pt x="243" y="220"/>
                        </a:cubicBezTo>
                        <a:cubicBezTo>
                          <a:pt x="243" y="220"/>
                          <a:pt x="243" y="220"/>
                          <a:pt x="243" y="220"/>
                        </a:cubicBezTo>
                        <a:cubicBezTo>
                          <a:pt x="243" y="220"/>
                          <a:pt x="243" y="220"/>
                          <a:pt x="243" y="220"/>
                        </a:cubicBezTo>
                        <a:cubicBezTo>
                          <a:pt x="243" y="220"/>
                          <a:pt x="243" y="220"/>
                          <a:pt x="243" y="220"/>
                        </a:cubicBezTo>
                        <a:cubicBezTo>
                          <a:pt x="244" y="220"/>
                          <a:pt x="244" y="220"/>
                          <a:pt x="244" y="220"/>
                        </a:cubicBezTo>
                        <a:cubicBezTo>
                          <a:pt x="244" y="220"/>
                          <a:pt x="244" y="220"/>
                          <a:pt x="244" y="220"/>
                        </a:cubicBezTo>
                        <a:cubicBezTo>
                          <a:pt x="244" y="220"/>
                          <a:pt x="244" y="220"/>
                          <a:pt x="244" y="220"/>
                        </a:cubicBezTo>
                        <a:cubicBezTo>
                          <a:pt x="244" y="220"/>
                          <a:pt x="244" y="220"/>
                          <a:pt x="244" y="220"/>
                        </a:cubicBezTo>
                        <a:cubicBezTo>
                          <a:pt x="245" y="220"/>
                          <a:pt x="245" y="220"/>
                          <a:pt x="245" y="220"/>
                        </a:cubicBezTo>
                        <a:cubicBezTo>
                          <a:pt x="245" y="220"/>
                          <a:pt x="245" y="220"/>
                          <a:pt x="245" y="220"/>
                        </a:cubicBezTo>
                        <a:cubicBezTo>
                          <a:pt x="245" y="220"/>
                          <a:pt x="245" y="220"/>
                          <a:pt x="245" y="220"/>
                        </a:cubicBezTo>
                        <a:cubicBezTo>
                          <a:pt x="245" y="220"/>
                          <a:pt x="245" y="220"/>
                          <a:pt x="245" y="220"/>
                        </a:cubicBezTo>
                        <a:cubicBezTo>
                          <a:pt x="246" y="220"/>
                          <a:pt x="246" y="220"/>
                          <a:pt x="246" y="220"/>
                        </a:cubicBezTo>
                        <a:cubicBezTo>
                          <a:pt x="246" y="220"/>
                          <a:pt x="246" y="220"/>
                          <a:pt x="246" y="220"/>
                        </a:cubicBezTo>
                        <a:cubicBezTo>
                          <a:pt x="246" y="220"/>
                          <a:pt x="246" y="220"/>
                          <a:pt x="246" y="220"/>
                        </a:cubicBezTo>
                        <a:cubicBezTo>
                          <a:pt x="246" y="220"/>
                          <a:pt x="246" y="220"/>
                          <a:pt x="246" y="220"/>
                        </a:cubicBezTo>
                        <a:cubicBezTo>
                          <a:pt x="247" y="220"/>
                          <a:pt x="247" y="220"/>
                          <a:pt x="247" y="220"/>
                        </a:cubicBezTo>
                        <a:cubicBezTo>
                          <a:pt x="247" y="221"/>
                          <a:pt x="247" y="221"/>
                          <a:pt x="247" y="221"/>
                        </a:cubicBezTo>
                        <a:cubicBezTo>
                          <a:pt x="247" y="221"/>
                          <a:pt x="247" y="221"/>
                          <a:pt x="247" y="221"/>
                        </a:cubicBezTo>
                        <a:cubicBezTo>
                          <a:pt x="247" y="221"/>
                          <a:pt x="247" y="221"/>
                          <a:pt x="247" y="221"/>
                        </a:cubicBezTo>
                        <a:cubicBezTo>
                          <a:pt x="247" y="221"/>
                          <a:pt x="247" y="221"/>
                          <a:pt x="247" y="221"/>
                        </a:cubicBezTo>
                        <a:cubicBezTo>
                          <a:pt x="248" y="221"/>
                          <a:pt x="248" y="221"/>
                          <a:pt x="248" y="221"/>
                        </a:cubicBezTo>
                        <a:cubicBezTo>
                          <a:pt x="248" y="221"/>
                          <a:pt x="248" y="221"/>
                          <a:pt x="248" y="221"/>
                        </a:cubicBezTo>
                        <a:cubicBezTo>
                          <a:pt x="248" y="221"/>
                          <a:pt x="248" y="221"/>
                          <a:pt x="248" y="221"/>
                        </a:cubicBezTo>
                        <a:cubicBezTo>
                          <a:pt x="248" y="221"/>
                          <a:pt x="248" y="221"/>
                          <a:pt x="248" y="221"/>
                        </a:cubicBezTo>
                        <a:cubicBezTo>
                          <a:pt x="248" y="221"/>
                          <a:pt x="248" y="221"/>
                          <a:pt x="248" y="221"/>
                        </a:cubicBezTo>
                        <a:cubicBezTo>
                          <a:pt x="249" y="221"/>
                          <a:pt x="249" y="221"/>
                          <a:pt x="249" y="221"/>
                        </a:cubicBezTo>
                        <a:cubicBezTo>
                          <a:pt x="249" y="221"/>
                          <a:pt x="249" y="221"/>
                          <a:pt x="249" y="221"/>
                        </a:cubicBezTo>
                        <a:cubicBezTo>
                          <a:pt x="249" y="221"/>
                          <a:pt x="249" y="221"/>
                          <a:pt x="249" y="221"/>
                        </a:cubicBezTo>
                        <a:cubicBezTo>
                          <a:pt x="249" y="221"/>
                          <a:pt x="249" y="221"/>
                          <a:pt x="249" y="221"/>
                        </a:cubicBezTo>
                        <a:cubicBezTo>
                          <a:pt x="249" y="221"/>
                          <a:pt x="249" y="221"/>
                          <a:pt x="249" y="221"/>
                        </a:cubicBezTo>
                        <a:cubicBezTo>
                          <a:pt x="249" y="221"/>
                          <a:pt x="249" y="221"/>
                          <a:pt x="249" y="221"/>
                        </a:cubicBezTo>
                        <a:cubicBezTo>
                          <a:pt x="250" y="221"/>
                          <a:pt x="250" y="221"/>
                          <a:pt x="250" y="221"/>
                        </a:cubicBezTo>
                        <a:cubicBezTo>
                          <a:pt x="250" y="221"/>
                          <a:pt x="250" y="221"/>
                          <a:pt x="250" y="221"/>
                        </a:cubicBezTo>
                        <a:cubicBezTo>
                          <a:pt x="250" y="220"/>
                          <a:pt x="250" y="220"/>
                          <a:pt x="250" y="220"/>
                        </a:cubicBezTo>
                        <a:cubicBezTo>
                          <a:pt x="250" y="220"/>
                          <a:pt x="250" y="220"/>
                          <a:pt x="250" y="220"/>
                        </a:cubicBezTo>
                        <a:cubicBezTo>
                          <a:pt x="250" y="220"/>
                          <a:pt x="250" y="220"/>
                          <a:pt x="250" y="220"/>
                        </a:cubicBezTo>
                        <a:cubicBezTo>
                          <a:pt x="250" y="220"/>
                          <a:pt x="250" y="220"/>
                          <a:pt x="250" y="220"/>
                        </a:cubicBezTo>
                        <a:cubicBezTo>
                          <a:pt x="250" y="220"/>
                          <a:pt x="250" y="220"/>
                          <a:pt x="250" y="220"/>
                        </a:cubicBezTo>
                        <a:cubicBezTo>
                          <a:pt x="250" y="220"/>
                          <a:pt x="250" y="220"/>
                          <a:pt x="250" y="220"/>
                        </a:cubicBezTo>
                        <a:cubicBezTo>
                          <a:pt x="251" y="220"/>
                          <a:pt x="251" y="220"/>
                          <a:pt x="251" y="220"/>
                        </a:cubicBezTo>
                        <a:cubicBezTo>
                          <a:pt x="251" y="220"/>
                          <a:pt x="251" y="220"/>
                          <a:pt x="251" y="220"/>
                        </a:cubicBezTo>
                        <a:cubicBezTo>
                          <a:pt x="251" y="220"/>
                          <a:pt x="251" y="220"/>
                          <a:pt x="251" y="220"/>
                        </a:cubicBezTo>
                        <a:cubicBezTo>
                          <a:pt x="251" y="220"/>
                          <a:pt x="251" y="220"/>
                          <a:pt x="251" y="220"/>
                        </a:cubicBezTo>
                        <a:cubicBezTo>
                          <a:pt x="251" y="220"/>
                          <a:pt x="251" y="220"/>
                          <a:pt x="251" y="220"/>
                        </a:cubicBezTo>
                        <a:cubicBezTo>
                          <a:pt x="251" y="220"/>
                          <a:pt x="251" y="220"/>
                          <a:pt x="251" y="220"/>
                        </a:cubicBezTo>
                        <a:cubicBezTo>
                          <a:pt x="251" y="220"/>
                          <a:pt x="251" y="220"/>
                          <a:pt x="251" y="220"/>
                        </a:cubicBezTo>
                        <a:cubicBezTo>
                          <a:pt x="251" y="220"/>
                          <a:pt x="251" y="220"/>
                          <a:pt x="251" y="220"/>
                        </a:cubicBezTo>
                        <a:cubicBezTo>
                          <a:pt x="251" y="220"/>
                          <a:pt x="251" y="220"/>
                          <a:pt x="251" y="220"/>
                        </a:cubicBezTo>
                        <a:cubicBezTo>
                          <a:pt x="251" y="220"/>
                          <a:pt x="251" y="220"/>
                          <a:pt x="251" y="220"/>
                        </a:cubicBezTo>
                        <a:cubicBezTo>
                          <a:pt x="251" y="220"/>
                          <a:pt x="251" y="220"/>
                          <a:pt x="251" y="220"/>
                        </a:cubicBezTo>
                        <a:cubicBezTo>
                          <a:pt x="252" y="220"/>
                          <a:pt x="252" y="220"/>
                          <a:pt x="252" y="220"/>
                        </a:cubicBezTo>
                        <a:cubicBezTo>
                          <a:pt x="252" y="220"/>
                          <a:pt x="252" y="220"/>
                          <a:pt x="252" y="220"/>
                        </a:cubicBezTo>
                        <a:cubicBezTo>
                          <a:pt x="252" y="220"/>
                          <a:pt x="252" y="220"/>
                          <a:pt x="252" y="220"/>
                        </a:cubicBezTo>
                        <a:cubicBezTo>
                          <a:pt x="252" y="220"/>
                          <a:pt x="252" y="220"/>
                          <a:pt x="252" y="220"/>
                        </a:cubicBezTo>
                        <a:cubicBezTo>
                          <a:pt x="252" y="220"/>
                          <a:pt x="252" y="220"/>
                          <a:pt x="252" y="220"/>
                        </a:cubicBezTo>
                        <a:cubicBezTo>
                          <a:pt x="252" y="220"/>
                          <a:pt x="252" y="220"/>
                          <a:pt x="252" y="220"/>
                        </a:cubicBezTo>
                        <a:cubicBezTo>
                          <a:pt x="252" y="219"/>
                          <a:pt x="252" y="219"/>
                          <a:pt x="252" y="219"/>
                        </a:cubicBezTo>
                        <a:cubicBezTo>
                          <a:pt x="253" y="219"/>
                          <a:pt x="253" y="219"/>
                          <a:pt x="253" y="219"/>
                        </a:cubicBezTo>
                        <a:cubicBezTo>
                          <a:pt x="253" y="219"/>
                          <a:pt x="253" y="219"/>
                          <a:pt x="253" y="219"/>
                        </a:cubicBezTo>
                        <a:cubicBezTo>
                          <a:pt x="253" y="219"/>
                          <a:pt x="253" y="219"/>
                          <a:pt x="253" y="219"/>
                        </a:cubicBezTo>
                        <a:cubicBezTo>
                          <a:pt x="253" y="219"/>
                          <a:pt x="253" y="219"/>
                          <a:pt x="253" y="219"/>
                        </a:cubicBezTo>
                        <a:cubicBezTo>
                          <a:pt x="253" y="219"/>
                          <a:pt x="253" y="219"/>
                          <a:pt x="253" y="219"/>
                        </a:cubicBezTo>
                        <a:cubicBezTo>
                          <a:pt x="253" y="219"/>
                          <a:pt x="253" y="219"/>
                          <a:pt x="253" y="219"/>
                        </a:cubicBezTo>
                        <a:cubicBezTo>
                          <a:pt x="253" y="219"/>
                          <a:pt x="253" y="219"/>
                          <a:pt x="253" y="219"/>
                        </a:cubicBezTo>
                        <a:cubicBezTo>
                          <a:pt x="254" y="219"/>
                          <a:pt x="254" y="219"/>
                          <a:pt x="254" y="219"/>
                        </a:cubicBezTo>
                        <a:cubicBezTo>
                          <a:pt x="254" y="219"/>
                          <a:pt x="254" y="219"/>
                          <a:pt x="254" y="219"/>
                        </a:cubicBezTo>
                        <a:cubicBezTo>
                          <a:pt x="254" y="219"/>
                          <a:pt x="254" y="219"/>
                          <a:pt x="254" y="219"/>
                        </a:cubicBezTo>
                        <a:cubicBezTo>
                          <a:pt x="254" y="219"/>
                          <a:pt x="254" y="219"/>
                          <a:pt x="254" y="219"/>
                        </a:cubicBezTo>
                        <a:cubicBezTo>
                          <a:pt x="254" y="219"/>
                          <a:pt x="254" y="219"/>
                          <a:pt x="254" y="219"/>
                        </a:cubicBezTo>
                        <a:cubicBezTo>
                          <a:pt x="255" y="219"/>
                          <a:pt x="255" y="219"/>
                          <a:pt x="255" y="219"/>
                        </a:cubicBezTo>
                        <a:cubicBezTo>
                          <a:pt x="255" y="219"/>
                          <a:pt x="255" y="219"/>
                          <a:pt x="255" y="219"/>
                        </a:cubicBezTo>
                        <a:cubicBezTo>
                          <a:pt x="255" y="219"/>
                          <a:pt x="255" y="219"/>
                          <a:pt x="255" y="219"/>
                        </a:cubicBezTo>
                        <a:cubicBezTo>
                          <a:pt x="255" y="219"/>
                          <a:pt x="255" y="219"/>
                          <a:pt x="255" y="219"/>
                        </a:cubicBezTo>
                        <a:cubicBezTo>
                          <a:pt x="255" y="219"/>
                          <a:pt x="255" y="219"/>
                          <a:pt x="255" y="219"/>
                        </a:cubicBezTo>
                        <a:cubicBezTo>
                          <a:pt x="255" y="219"/>
                          <a:pt x="255" y="219"/>
                          <a:pt x="255" y="219"/>
                        </a:cubicBezTo>
                        <a:cubicBezTo>
                          <a:pt x="255" y="219"/>
                          <a:pt x="255" y="219"/>
                          <a:pt x="255" y="219"/>
                        </a:cubicBezTo>
                        <a:cubicBezTo>
                          <a:pt x="255" y="220"/>
                          <a:pt x="255" y="220"/>
                          <a:pt x="255" y="220"/>
                        </a:cubicBezTo>
                        <a:cubicBezTo>
                          <a:pt x="255" y="220"/>
                          <a:pt x="255" y="220"/>
                          <a:pt x="255" y="220"/>
                        </a:cubicBezTo>
                        <a:cubicBezTo>
                          <a:pt x="255" y="220"/>
                          <a:pt x="255" y="220"/>
                          <a:pt x="255" y="220"/>
                        </a:cubicBezTo>
                        <a:cubicBezTo>
                          <a:pt x="255" y="220"/>
                          <a:pt x="255" y="220"/>
                          <a:pt x="255" y="220"/>
                        </a:cubicBezTo>
                        <a:cubicBezTo>
                          <a:pt x="255" y="220"/>
                          <a:pt x="255" y="220"/>
                          <a:pt x="255" y="220"/>
                        </a:cubicBezTo>
                        <a:cubicBezTo>
                          <a:pt x="256" y="220"/>
                          <a:pt x="256" y="220"/>
                          <a:pt x="256" y="220"/>
                        </a:cubicBezTo>
                        <a:cubicBezTo>
                          <a:pt x="256" y="220"/>
                          <a:pt x="256" y="220"/>
                          <a:pt x="256" y="220"/>
                        </a:cubicBezTo>
                        <a:cubicBezTo>
                          <a:pt x="256" y="221"/>
                          <a:pt x="256" y="221"/>
                          <a:pt x="256" y="221"/>
                        </a:cubicBezTo>
                        <a:cubicBezTo>
                          <a:pt x="256" y="221"/>
                          <a:pt x="256" y="221"/>
                          <a:pt x="256" y="221"/>
                        </a:cubicBezTo>
                        <a:cubicBezTo>
                          <a:pt x="256" y="221"/>
                          <a:pt x="256" y="221"/>
                          <a:pt x="256" y="221"/>
                        </a:cubicBezTo>
                        <a:cubicBezTo>
                          <a:pt x="256" y="221"/>
                          <a:pt x="256" y="221"/>
                          <a:pt x="256" y="221"/>
                        </a:cubicBezTo>
                        <a:cubicBezTo>
                          <a:pt x="256" y="221"/>
                          <a:pt x="256" y="221"/>
                          <a:pt x="256" y="221"/>
                        </a:cubicBezTo>
                        <a:cubicBezTo>
                          <a:pt x="256" y="221"/>
                          <a:pt x="256" y="221"/>
                          <a:pt x="256" y="221"/>
                        </a:cubicBezTo>
                        <a:cubicBezTo>
                          <a:pt x="256" y="221"/>
                          <a:pt x="256" y="221"/>
                          <a:pt x="256" y="221"/>
                        </a:cubicBezTo>
                        <a:cubicBezTo>
                          <a:pt x="256" y="221"/>
                          <a:pt x="256" y="221"/>
                          <a:pt x="256" y="221"/>
                        </a:cubicBezTo>
                        <a:cubicBezTo>
                          <a:pt x="256" y="221"/>
                          <a:pt x="256" y="221"/>
                          <a:pt x="256" y="221"/>
                        </a:cubicBezTo>
                        <a:cubicBezTo>
                          <a:pt x="256" y="221"/>
                          <a:pt x="256" y="221"/>
                          <a:pt x="256" y="221"/>
                        </a:cubicBezTo>
                        <a:cubicBezTo>
                          <a:pt x="256" y="221"/>
                          <a:pt x="256" y="221"/>
                          <a:pt x="256" y="221"/>
                        </a:cubicBezTo>
                        <a:cubicBezTo>
                          <a:pt x="256" y="221"/>
                          <a:pt x="256" y="221"/>
                          <a:pt x="256" y="221"/>
                        </a:cubicBezTo>
                        <a:cubicBezTo>
                          <a:pt x="256" y="221"/>
                          <a:pt x="256" y="221"/>
                          <a:pt x="256" y="221"/>
                        </a:cubicBezTo>
                        <a:cubicBezTo>
                          <a:pt x="256" y="221"/>
                          <a:pt x="256" y="221"/>
                          <a:pt x="256" y="221"/>
                        </a:cubicBezTo>
                        <a:cubicBezTo>
                          <a:pt x="256" y="222"/>
                          <a:pt x="256" y="222"/>
                          <a:pt x="256" y="222"/>
                        </a:cubicBezTo>
                        <a:cubicBezTo>
                          <a:pt x="256" y="222"/>
                          <a:pt x="256" y="222"/>
                          <a:pt x="256" y="222"/>
                        </a:cubicBezTo>
                        <a:cubicBezTo>
                          <a:pt x="256" y="222"/>
                          <a:pt x="256" y="222"/>
                          <a:pt x="256" y="222"/>
                        </a:cubicBezTo>
                        <a:cubicBezTo>
                          <a:pt x="256" y="222"/>
                          <a:pt x="256" y="222"/>
                          <a:pt x="256" y="222"/>
                        </a:cubicBezTo>
                        <a:cubicBezTo>
                          <a:pt x="257" y="223"/>
                          <a:pt x="257" y="223"/>
                          <a:pt x="257" y="223"/>
                        </a:cubicBezTo>
                        <a:cubicBezTo>
                          <a:pt x="257" y="223"/>
                          <a:pt x="257" y="223"/>
                          <a:pt x="257" y="223"/>
                        </a:cubicBezTo>
                        <a:cubicBezTo>
                          <a:pt x="257" y="223"/>
                          <a:pt x="257" y="223"/>
                          <a:pt x="257" y="223"/>
                        </a:cubicBezTo>
                        <a:cubicBezTo>
                          <a:pt x="257" y="223"/>
                          <a:pt x="257" y="223"/>
                          <a:pt x="257" y="223"/>
                        </a:cubicBezTo>
                        <a:cubicBezTo>
                          <a:pt x="257" y="223"/>
                          <a:pt x="257" y="223"/>
                          <a:pt x="257" y="223"/>
                        </a:cubicBezTo>
                        <a:cubicBezTo>
                          <a:pt x="257" y="223"/>
                          <a:pt x="257" y="223"/>
                          <a:pt x="257" y="223"/>
                        </a:cubicBezTo>
                        <a:cubicBezTo>
                          <a:pt x="257" y="223"/>
                          <a:pt x="257" y="223"/>
                          <a:pt x="257" y="223"/>
                        </a:cubicBezTo>
                        <a:cubicBezTo>
                          <a:pt x="257" y="223"/>
                          <a:pt x="257" y="223"/>
                          <a:pt x="257" y="223"/>
                        </a:cubicBezTo>
                        <a:cubicBezTo>
                          <a:pt x="257" y="224"/>
                          <a:pt x="257" y="224"/>
                          <a:pt x="257" y="224"/>
                        </a:cubicBezTo>
                        <a:cubicBezTo>
                          <a:pt x="258" y="224"/>
                          <a:pt x="258" y="224"/>
                          <a:pt x="258" y="224"/>
                        </a:cubicBezTo>
                        <a:cubicBezTo>
                          <a:pt x="258" y="224"/>
                          <a:pt x="258" y="224"/>
                          <a:pt x="258" y="224"/>
                        </a:cubicBezTo>
                        <a:cubicBezTo>
                          <a:pt x="258" y="224"/>
                          <a:pt x="258" y="224"/>
                          <a:pt x="258" y="224"/>
                        </a:cubicBezTo>
                        <a:cubicBezTo>
                          <a:pt x="258" y="224"/>
                          <a:pt x="258" y="224"/>
                          <a:pt x="258" y="224"/>
                        </a:cubicBezTo>
                        <a:cubicBezTo>
                          <a:pt x="258" y="224"/>
                          <a:pt x="258" y="224"/>
                          <a:pt x="258" y="224"/>
                        </a:cubicBezTo>
                        <a:cubicBezTo>
                          <a:pt x="259" y="224"/>
                          <a:pt x="259" y="224"/>
                          <a:pt x="259" y="224"/>
                        </a:cubicBezTo>
                        <a:cubicBezTo>
                          <a:pt x="259" y="224"/>
                          <a:pt x="259" y="224"/>
                          <a:pt x="259" y="224"/>
                        </a:cubicBezTo>
                        <a:cubicBezTo>
                          <a:pt x="259" y="223"/>
                          <a:pt x="259" y="223"/>
                          <a:pt x="259" y="223"/>
                        </a:cubicBezTo>
                        <a:cubicBezTo>
                          <a:pt x="259" y="223"/>
                          <a:pt x="259" y="223"/>
                          <a:pt x="259" y="223"/>
                        </a:cubicBezTo>
                        <a:cubicBezTo>
                          <a:pt x="259" y="223"/>
                          <a:pt x="259" y="223"/>
                          <a:pt x="259" y="223"/>
                        </a:cubicBezTo>
                        <a:cubicBezTo>
                          <a:pt x="260" y="223"/>
                          <a:pt x="260" y="223"/>
                          <a:pt x="260" y="223"/>
                        </a:cubicBezTo>
                        <a:cubicBezTo>
                          <a:pt x="260" y="223"/>
                          <a:pt x="260" y="223"/>
                          <a:pt x="260" y="223"/>
                        </a:cubicBezTo>
                        <a:cubicBezTo>
                          <a:pt x="260" y="223"/>
                          <a:pt x="260" y="223"/>
                          <a:pt x="260" y="223"/>
                        </a:cubicBezTo>
                        <a:cubicBezTo>
                          <a:pt x="260" y="223"/>
                          <a:pt x="260" y="223"/>
                          <a:pt x="260" y="223"/>
                        </a:cubicBezTo>
                        <a:cubicBezTo>
                          <a:pt x="260" y="223"/>
                          <a:pt x="260" y="223"/>
                          <a:pt x="260" y="223"/>
                        </a:cubicBezTo>
                        <a:cubicBezTo>
                          <a:pt x="260" y="223"/>
                          <a:pt x="260" y="223"/>
                          <a:pt x="260" y="223"/>
                        </a:cubicBezTo>
                        <a:cubicBezTo>
                          <a:pt x="261" y="223"/>
                          <a:pt x="261" y="223"/>
                          <a:pt x="261" y="223"/>
                        </a:cubicBezTo>
                        <a:cubicBezTo>
                          <a:pt x="261" y="223"/>
                          <a:pt x="261" y="223"/>
                          <a:pt x="261" y="223"/>
                        </a:cubicBezTo>
                        <a:cubicBezTo>
                          <a:pt x="261" y="224"/>
                          <a:pt x="261" y="224"/>
                          <a:pt x="261" y="224"/>
                        </a:cubicBezTo>
                        <a:cubicBezTo>
                          <a:pt x="261" y="224"/>
                          <a:pt x="261" y="224"/>
                          <a:pt x="261" y="224"/>
                        </a:cubicBezTo>
                        <a:cubicBezTo>
                          <a:pt x="261" y="224"/>
                          <a:pt x="261" y="224"/>
                          <a:pt x="261" y="224"/>
                        </a:cubicBezTo>
                        <a:cubicBezTo>
                          <a:pt x="261" y="224"/>
                          <a:pt x="261" y="224"/>
                          <a:pt x="261" y="224"/>
                        </a:cubicBezTo>
                        <a:cubicBezTo>
                          <a:pt x="261" y="225"/>
                          <a:pt x="261" y="225"/>
                          <a:pt x="261" y="225"/>
                        </a:cubicBezTo>
                        <a:cubicBezTo>
                          <a:pt x="261" y="225"/>
                          <a:pt x="261" y="225"/>
                          <a:pt x="261" y="225"/>
                        </a:cubicBezTo>
                        <a:cubicBezTo>
                          <a:pt x="261" y="225"/>
                          <a:pt x="261" y="225"/>
                          <a:pt x="261" y="225"/>
                        </a:cubicBezTo>
                        <a:cubicBezTo>
                          <a:pt x="261" y="225"/>
                          <a:pt x="261" y="225"/>
                          <a:pt x="261" y="225"/>
                        </a:cubicBezTo>
                        <a:cubicBezTo>
                          <a:pt x="261" y="225"/>
                          <a:pt x="261" y="225"/>
                          <a:pt x="261" y="225"/>
                        </a:cubicBezTo>
                        <a:cubicBezTo>
                          <a:pt x="261" y="226"/>
                          <a:pt x="261" y="226"/>
                          <a:pt x="261" y="226"/>
                        </a:cubicBezTo>
                        <a:cubicBezTo>
                          <a:pt x="262" y="226"/>
                          <a:pt x="262" y="226"/>
                          <a:pt x="262" y="226"/>
                        </a:cubicBezTo>
                        <a:cubicBezTo>
                          <a:pt x="262" y="226"/>
                          <a:pt x="262" y="226"/>
                          <a:pt x="262" y="226"/>
                        </a:cubicBezTo>
                        <a:cubicBezTo>
                          <a:pt x="262" y="226"/>
                          <a:pt x="262" y="226"/>
                          <a:pt x="262" y="226"/>
                        </a:cubicBezTo>
                        <a:cubicBezTo>
                          <a:pt x="262" y="226"/>
                          <a:pt x="262" y="226"/>
                          <a:pt x="262" y="226"/>
                        </a:cubicBezTo>
                        <a:cubicBezTo>
                          <a:pt x="262" y="226"/>
                          <a:pt x="262" y="226"/>
                          <a:pt x="262" y="226"/>
                        </a:cubicBezTo>
                        <a:cubicBezTo>
                          <a:pt x="262" y="226"/>
                          <a:pt x="262" y="226"/>
                          <a:pt x="262" y="226"/>
                        </a:cubicBezTo>
                        <a:cubicBezTo>
                          <a:pt x="262" y="226"/>
                          <a:pt x="262" y="226"/>
                          <a:pt x="262" y="226"/>
                        </a:cubicBezTo>
                        <a:cubicBezTo>
                          <a:pt x="262" y="227"/>
                          <a:pt x="262" y="227"/>
                          <a:pt x="262" y="227"/>
                        </a:cubicBezTo>
                        <a:cubicBezTo>
                          <a:pt x="262" y="227"/>
                          <a:pt x="262" y="227"/>
                          <a:pt x="262" y="227"/>
                        </a:cubicBezTo>
                        <a:cubicBezTo>
                          <a:pt x="262" y="227"/>
                          <a:pt x="262" y="227"/>
                          <a:pt x="262" y="227"/>
                        </a:cubicBezTo>
                        <a:cubicBezTo>
                          <a:pt x="262" y="227"/>
                          <a:pt x="262" y="227"/>
                          <a:pt x="262" y="227"/>
                        </a:cubicBezTo>
                        <a:cubicBezTo>
                          <a:pt x="262" y="227"/>
                          <a:pt x="262" y="227"/>
                          <a:pt x="262" y="227"/>
                        </a:cubicBezTo>
                        <a:cubicBezTo>
                          <a:pt x="262" y="227"/>
                          <a:pt x="262" y="227"/>
                          <a:pt x="262" y="227"/>
                        </a:cubicBezTo>
                        <a:cubicBezTo>
                          <a:pt x="262" y="227"/>
                          <a:pt x="262" y="227"/>
                          <a:pt x="262" y="227"/>
                        </a:cubicBezTo>
                        <a:cubicBezTo>
                          <a:pt x="262" y="227"/>
                          <a:pt x="262" y="227"/>
                          <a:pt x="262" y="227"/>
                        </a:cubicBezTo>
                        <a:cubicBezTo>
                          <a:pt x="262" y="228"/>
                          <a:pt x="262" y="228"/>
                          <a:pt x="262" y="228"/>
                        </a:cubicBezTo>
                        <a:cubicBezTo>
                          <a:pt x="263" y="228"/>
                          <a:pt x="263" y="228"/>
                          <a:pt x="263" y="228"/>
                        </a:cubicBezTo>
                        <a:cubicBezTo>
                          <a:pt x="263" y="228"/>
                          <a:pt x="263" y="228"/>
                          <a:pt x="263" y="228"/>
                        </a:cubicBezTo>
                        <a:cubicBezTo>
                          <a:pt x="263" y="228"/>
                          <a:pt x="263" y="228"/>
                          <a:pt x="263" y="228"/>
                        </a:cubicBezTo>
                        <a:cubicBezTo>
                          <a:pt x="263" y="227"/>
                          <a:pt x="263" y="227"/>
                          <a:pt x="263" y="227"/>
                        </a:cubicBezTo>
                        <a:cubicBezTo>
                          <a:pt x="263" y="227"/>
                          <a:pt x="263" y="227"/>
                          <a:pt x="263" y="227"/>
                        </a:cubicBezTo>
                        <a:cubicBezTo>
                          <a:pt x="263" y="227"/>
                          <a:pt x="263" y="227"/>
                          <a:pt x="263" y="227"/>
                        </a:cubicBezTo>
                        <a:cubicBezTo>
                          <a:pt x="263" y="227"/>
                          <a:pt x="263" y="227"/>
                          <a:pt x="263" y="227"/>
                        </a:cubicBezTo>
                        <a:cubicBezTo>
                          <a:pt x="264" y="227"/>
                          <a:pt x="264" y="227"/>
                          <a:pt x="264" y="227"/>
                        </a:cubicBezTo>
                        <a:cubicBezTo>
                          <a:pt x="264" y="227"/>
                          <a:pt x="264" y="227"/>
                          <a:pt x="264" y="227"/>
                        </a:cubicBezTo>
                        <a:cubicBezTo>
                          <a:pt x="264" y="227"/>
                          <a:pt x="264" y="227"/>
                          <a:pt x="264" y="227"/>
                        </a:cubicBezTo>
                        <a:cubicBezTo>
                          <a:pt x="264" y="227"/>
                          <a:pt x="264" y="227"/>
                          <a:pt x="264" y="227"/>
                        </a:cubicBezTo>
                        <a:cubicBezTo>
                          <a:pt x="264" y="227"/>
                          <a:pt x="264" y="227"/>
                          <a:pt x="264" y="227"/>
                        </a:cubicBezTo>
                        <a:cubicBezTo>
                          <a:pt x="264" y="227"/>
                          <a:pt x="264" y="227"/>
                          <a:pt x="264" y="227"/>
                        </a:cubicBezTo>
                        <a:cubicBezTo>
                          <a:pt x="265" y="227"/>
                          <a:pt x="265" y="227"/>
                          <a:pt x="265" y="227"/>
                        </a:cubicBezTo>
                        <a:cubicBezTo>
                          <a:pt x="265" y="227"/>
                          <a:pt x="265" y="227"/>
                          <a:pt x="265" y="227"/>
                        </a:cubicBezTo>
                        <a:cubicBezTo>
                          <a:pt x="265" y="227"/>
                          <a:pt x="265" y="227"/>
                          <a:pt x="265" y="227"/>
                        </a:cubicBezTo>
                        <a:cubicBezTo>
                          <a:pt x="265" y="226"/>
                          <a:pt x="265" y="226"/>
                          <a:pt x="265" y="226"/>
                        </a:cubicBezTo>
                        <a:cubicBezTo>
                          <a:pt x="265" y="226"/>
                          <a:pt x="265" y="226"/>
                          <a:pt x="265" y="226"/>
                        </a:cubicBezTo>
                        <a:cubicBezTo>
                          <a:pt x="265" y="226"/>
                          <a:pt x="265" y="226"/>
                          <a:pt x="265" y="226"/>
                        </a:cubicBezTo>
                        <a:cubicBezTo>
                          <a:pt x="265" y="226"/>
                          <a:pt x="265" y="226"/>
                          <a:pt x="265" y="226"/>
                        </a:cubicBezTo>
                        <a:cubicBezTo>
                          <a:pt x="265" y="226"/>
                          <a:pt x="265" y="226"/>
                          <a:pt x="265" y="226"/>
                        </a:cubicBezTo>
                        <a:cubicBezTo>
                          <a:pt x="266" y="226"/>
                          <a:pt x="266" y="226"/>
                          <a:pt x="266" y="226"/>
                        </a:cubicBezTo>
                        <a:cubicBezTo>
                          <a:pt x="266" y="225"/>
                          <a:pt x="266" y="225"/>
                          <a:pt x="266" y="225"/>
                        </a:cubicBezTo>
                        <a:cubicBezTo>
                          <a:pt x="266" y="225"/>
                          <a:pt x="266" y="225"/>
                          <a:pt x="266" y="225"/>
                        </a:cubicBezTo>
                        <a:cubicBezTo>
                          <a:pt x="266" y="225"/>
                          <a:pt x="266" y="225"/>
                          <a:pt x="266" y="225"/>
                        </a:cubicBezTo>
                        <a:cubicBezTo>
                          <a:pt x="266" y="225"/>
                          <a:pt x="266" y="225"/>
                          <a:pt x="266" y="225"/>
                        </a:cubicBezTo>
                        <a:cubicBezTo>
                          <a:pt x="266" y="225"/>
                          <a:pt x="266" y="225"/>
                          <a:pt x="266" y="225"/>
                        </a:cubicBezTo>
                        <a:cubicBezTo>
                          <a:pt x="266" y="225"/>
                          <a:pt x="266" y="225"/>
                          <a:pt x="266" y="225"/>
                        </a:cubicBezTo>
                        <a:cubicBezTo>
                          <a:pt x="266" y="225"/>
                          <a:pt x="266" y="225"/>
                          <a:pt x="266" y="225"/>
                        </a:cubicBezTo>
                        <a:cubicBezTo>
                          <a:pt x="266" y="225"/>
                          <a:pt x="266" y="225"/>
                          <a:pt x="266" y="225"/>
                        </a:cubicBezTo>
                        <a:cubicBezTo>
                          <a:pt x="266" y="225"/>
                          <a:pt x="266" y="225"/>
                          <a:pt x="266" y="225"/>
                        </a:cubicBezTo>
                        <a:cubicBezTo>
                          <a:pt x="267" y="225"/>
                          <a:pt x="267" y="225"/>
                          <a:pt x="267" y="225"/>
                        </a:cubicBezTo>
                        <a:cubicBezTo>
                          <a:pt x="267" y="225"/>
                          <a:pt x="267" y="225"/>
                          <a:pt x="267" y="225"/>
                        </a:cubicBezTo>
                        <a:cubicBezTo>
                          <a:pt x="267" y="225"/>
                          <a:pt x="267" y="225"/>
                          <a:pt x="267" y="225"/>
                        </a:cubicBezTo>
                        <a:cubicBezTo>
                          <a:pt x="267" y="225"/>
                          <a:pt x="267" y="225"/>
                          <a:pt x="267" y="225"/>
                        </a:cubicBezTo>
                        <a:cubicBezTo>
                          <a:pt x="267" y="225"/>
                          <a:pt x="267" y="225"/>
                          <a:pt x="267" y="225"/>
                        </a:cubicBezTo>
                        <a:cubicBezTo>
                          <a:pt x="267" y="226"/>
                          <a:pt x="267" y="226"/>
                          <a:pt x="267" y="226"/>
                        </a:cubicBezTo>
                        <a:cubicBezTo>
                          <a:pt x="268" y="226"/>
                          <a:pt x="268" y="226"/>
                          <a:pt x="268" y="226"/>
                        </a:cubicBezTo>
                        <a:cubicBezTo>
                          <a:pt x="268" y="226"/>
                          <a:pt x="268" y="226"/>
                          <a:pt x="268" y="226"/>
                        </a:cubicBezTo>
                        <a:cubicBezTo>
                          <a:pt x="268" y="226"/>
                          <a:pt x="268" y="226"/>
                          <a:pt x="268" y="226"/>
                        </a:cubicBezTo>
                        <a:cubicBezTo>
                          <a:pt x="268" y="226"/>
                          <a:pt x="268" y="226"/>
                          <a:pt x="268" y="226"/>
                        </a:cubicBezTo>
                        <a:cubicBezTo>
                          <a:pt x="269" y="226"/>
                          <a:pt x="269" y="226"/>
                          <a:pt x="269" y="226"/>
                        </a:cubicBezTo>
                        <a:cubicBezTo>
                          <a:pt x="269" y="226"/>
                          <a:pt x="269" y="226"/>
                          <a:pt x="269" y="226"/>
                        </a:cubicBezTo>
                        <a:cubicBezTo>
                          <a:pt x="269" y="225"/>
                          <a:pt x="269" y="225"/>
                          <a:pt x="269" y="225"/>
                        </a:cubicBezTo>
                        <a:cubicBezTo>
                          <a:pt x="270" y="225"/>
                          <a:pt x="270" y="225"/>
                          <a:pt x="270" y="225"/>
                        </a:cubicBezTo>
                        <a:cubicBezTo>
                          <a:pt x="270" y="225"/>
                          <a:pt x="270" y="225"/>
                          <a:pt x="270" y="225"/>
                        </a:cubicBezTo>
                        <a:cubicBezTo>
                          <a:pt x="270" y="225"/>
                          <a:pt x="270" y="225"/>
                          <a:pt x="270" y="225"/>
                        </a:cubicBezTo>
                        <a:cubicBezTo>
                          <a:pt x="270" y="225"/>
                          <a:pt x="270" y="225"/>
                          <a:pt x="270" y="225"/>
                        </a:cubicBezTo>
                        <a:cubicBezTo>
                          <a:pt x="270" y="225"/>
                          <a:pt x="270" y="225"/>
                          <a:pt x="270" y="225"/>
                        </a:cubicBezTo>
                        <a:cubicBezTo>
                          <a:pt x="271" y="225"/>
                          <a:pt x="271" y="225"/>
                          <a:pt x="271" y="225"/>
                        </a:cubicBezTo>
                        <a:cubicBezTo>
                          <a:pt x="271" y="225"/>
                          <a:pt x="271" y="225"/>
                          <a:pt x="271" y="225"/>
                        </a:cubicBezTo>
                        <a:cubicBezTo>
                          <a:pt x="271" y="225"/>
                          <a:pt x="271" y="225"/>
                          <a:pt x="271" y="225"/>
                        </a:cubicBezTo>
                        <a:cubicBezTo>
                          <a:pt x="271" y="225"/>
                          <a:pt x="271" y="225"/>
                          <a:pt x="271" y="225"/>
                        </a:cubicBezTo>
                        <a:cubicBezTo>
                          <a:pt x="271" y="225"/>
                          <a:pt x="271" y="225"/>
                          <a:pt x="271" y="225"/>
                        </a:cubicBezTo>
                        <a:cubicBezTo>
                          <a:pt x="271" y="225"/>
                          <a:pt x="271" y="225"/>
                          <a:pt x="271" y="225"/>
                        </a:cubicBezTo>
                        <a:cubicBezTo>
                          <a:pt x="271" y="225"/>
                          <a:pt x="271" y="225"/>
                          <a:pt x="271" y="225"/>
                        </a:cubicBezTo>
                        <a:cubicBezTo>
                          <a:pt x="271" y="225"/>
                          <a:pt x="271" y="225"/>
                          <a:pt x="271" y="225"/>
                        </a:cubicBezTo>
                        <a:cubicBezTo>
                          <a:pt x="271" y="225"/>
                          <a:pt x="271" y="225"/>
                          <a:pt x="271" y="225"/>
                        </a:cubicBezTo>
                        <a:cubicBezTo>
                          <a:pt x="271" y="225"/>
                          <a:pt x="271" y="225"/>
                          <a:pt x="271" y="225"/>
                        </a:cubicBezTo>
                        <a:cubicBezTo>
                          <a:pt x="271" y="225"/>
                          <a:pt x="271" y="225"/>
                          <a:pt x="271" y="225"/>
                        </a:cubicBezTo>
                        <a:cubicBezTo>
                          <a:pt x="271" y="225"/>
                          <a:pt x="271" y="225"/>
                          <a:pt x="271" y="225"/>
                        </a:cubicBezTo>
                        <a:cubicBezTo>
                          <a:pt x="271" y="226"/>
                          <a:pt x="271" y="226"/>
                          <a:pt x="271" y="226"/>
                        </a:cubicBezTo>
                        <a:cubicBezTo>
                          <a:pt x="271" y="226"/>
                          <a:pt x="271" y="226"/>
                          <a:pt x="271" y="226"/>
                        </a:cubicBezTo>
                        <a:cubicBezTo>
                          <a:pt x="271" y="226"/>
                          <a:pt x="271" y="226"/>
                          <a:pt x="271" y="226"/>
                        </a:cubicBezTo>
                        <a:cubicBezTo>
                          <a:pt x="271" y="226"/>
                          <a:pt x="271" y="226"/>
                          <a:pt x="271" y="226"/>
                        </a:cubicBezTo>
                        <a:cubicBezTo>
                          <a:pt x="271" y="226"/>
                          <a:pt x="271" y="226"/>
                          <a:pt x="271" y="226"/>
                        </a:cubicBezTo>
                        <a:cubicBezTo>
                          <a:pt x="271" y="227"/>
                          <a:pt x="271" y="227"/>
                          <a:pt x="271" y="227"/>
                        </a:cubicBezTo>
                        <a:cubicBezTo>
                          <a:pt x="271" y="227"/>
                          <a:pt x="271" y="227"/>
                          <a:pt x="271" y="227"/>
                        </a:cubicBezTo>
                        <a:cubicBezTo>
                          <a:pt x="271" y="227"/>
                          <a:pt x="271" y="227"/>
                          <a:pt x="271" y="227"/>
                        </a:cubicBezTo>
                        <a:cubicBezTo>
                          <a:pt x="271" y="227"/>
                          <a:pt x="271" y="227"/>
                          <a:pt x="271" y="227"/>
                        </a:cubicBezTo>
                        <a:cubicBezTo>
                          <a:pt x="271" y="227"/>
                          <a:pt x="271" y="227"/>
                          <a:pt x="271" y="227"/>
                        </a:cubicBezTo>
                        <a:cubicBezTo>
                          <a:pt x="271" y="227"/>
                          <a:pt x="271" y="227"/>
                          <a:pt x="271" y="227"/>
                        </a:cubicBezTo>
                        <a:cubicBezTo>
                          <a:pt x="271" y="228"/>
                          <a:pt x="271" y="228"/>
                          <a:pt x="271" y="228"/>
                        </a:cubicBezTo>
                        <a:cubicBezTo>
                          <a:pt x="271" y="228"/>
                          <a:pt x="271" y="228"/>
                          <a:pt x="271" y="228"/>
                        </a:cubicBezTo>
                        <a:cubicBezTo>
                          <a:pt x="271" y="228"/>
                          <a:pt x="271" y="228"/>
                          <a:pt x="271" y="228"/>
                        </a:cubicBezTo>
                        <a:cubicBezTo>
                          <a:pt x="271" y="228"/>
                          <a:pt x="271" y="228"/>
                          <a:pt x="271" y="228"/>
                        </a:cubicBezTo>
                        <a:cubicBezTo>
                          <a:pt x="271" y="228"/>
                          <a:pt x="271" y="228"/>
                          <a:pt x="271" y="228"/>
                        </a:cubicBezTo>
                        <a:cubicBezTo>
                          <a:pt x="271" y="228"/>
                          <a:pt x="271" y="228"/>
                          <a:pt x="271" y="228"/>
                        </a:cubicBezTo>
                        <a:cubicBezTo>
                          <a:pt x="271" y="228"/>
                          <a:pt x="271" y="228"/>
                          <a:pt x="271" y="228"/>
                        </a:cubicBezTo>
                        <a:cubicBezTo>
                          <a:pt x="271" y="228"/>
                          <a:pt x="271" y="228"/>
                          <a:pt x="271" y="228"/>
                        </a:cubicBezTo>
                        <a:cubicBezTo>
                          <a:pt x="271" y="229"/>
                          <a:pt x="271" y="229"/>
                          <a:pt x="271" y="229"/>
                        </a:cubicBezTo>
                        <a:cubicBezTo>
                          <a:pt x="272" y="229"/>
                          <a:pt x="272" y="229"/>
                          <a:pt x="272" y="229"/>
                        </a:cubicBezTo>
                        <a:cubicBezTo>
                          <a:pt x="272" y="229"/>
                          <a:pt x="272" y="229"/>
                          <a:pt x="272" y="229"/>
                        </a:cubicBezTo>
                        <a:cubicBezTo>
                          <a:pt x="272" y="229"/>
                          <a:pt x="272" y="229"/>
                          <a:pt x="272" y="229"/>
                        </a:cubicBezTo>
                        <a:cubicBezTo>
                          <a:pt x="272" y="229"/>
                          <a:pt x="272" y="229"/>
                          <a:pt x="272" y="229"/>
                        </a:cubicBezTo>
                        <a:cubicBezTo>
                          <a:pt x="272" y="230"/>
                          <a:pt x="272" y="230"/>
                          <a:pt x="272" y="230"/>
                        </a:cubicBezTo>
                        <a:cubicBezTo>
                          <a:pt x="272" y="230"/>
                          <a:pt x="272" y="230"/>
                          <a:pt x="272" y="230"/>
                        </a:cubicBezTo>
                        <a:cubicBezTo>
                          <a:pt x="272" y="230"/>
                          <a:pt x="272" y="230"/>
                          <a:pt x="272" y="230"/>
                        </a:cubicBezTo>
                        <a:cubicBezTo>
                          <a:pt x="272" y="230"/>
                          <a:pt x="272" y="230"/>
                          <a:pt x="272" y="230"/>
                        </a:cubicBezTo>
                        <a:cubicBezTo>
                          <a:pt x="272" y="231"/>
                          <a:pt x="272" y="231"/>
                          <a:pt x="272" y="231"/>
                        </a:cubicBezTo>
                        <a:cubicBezTo>
                          <a:pt x="272" y="231"/>
                          <a:pt x="272" y="231"/>
                          <a:pt x="272" y="231"/>
                        </a:cubicBezTo>
                        <a:cubicBezTo>
                          <a:pt x="272" y="231"/>
                          <a:pt x="272" y="231"/>
                          <a:pt x="272" y="231"/>
                        </a:cubicBezTo>
                        <a:cubicBezTo>
                          <a:pt x="272" y="231"/>
                          <a:pt x="272" y="231"/>
                          <a:pt x="272" y="231"/>
                        </a:cubicBezTo>
                        <a:cubicBezTo>
                          <a:pt x="272" y="231"/>
                          <a:pt x="272" y="231"/>
                          <a:pt x="272" y="231"/>
                        </a:cubicBezTo>
                        <a:cubicBezTo>
                          <a:pt x="272" y="231"/>
                          <a:pt x="272" y="231"/>
                          <a:pt x="272" y="231"/>
                        </a:cubicBezTo>
                        <a:cubicBezTo>
                          <a:pt x="272" y="231"/>
                          <a:pt x="272" y="231"/>
                          <a:pt x="272" y="231"/>
                        </a:cubicBezTo>
                        <a:cubicBezTo>
                          <a:pt x="272" y="232"/>
                          <a:pt x="272" y="232"/>
                          <a:pt x="272" y="232"/>
                        </a:cubicBezTo>
                        <a:cubicBezTo>
                          <a:pt x="272" y="232"/>
                          <a:pt x="272" y="232"/>
                          <a:pt x="272" y="232"/>
                        </a:cubicBezTo>
                        <a:cubicBezTo>
                          <a:pt x="272" y="232"/>
                          <a:pt x="272" y="232"/>
                          <a:pt x="272" y="232"/>
                        </a:cubicBezTo>
                        <a:cubicBezTo>
                          <a:pt x="272" y="232"/>
                          <a:pt x="272" y="232"/>
                          <a:pt x="272" y="232"/>
                        </a:cubicBezTo>
                        <a:cubicBezTo>
                          <a:pt x="272" y="232"/>
                          <a:pt x="272" y="232"/>
                          <a:pt x="272" y="232"/>
                        </a:cubicBezTo>
                        <a:cubicBezTo>
                          <a:pt x="272" y="232"/>
                          <a:pt x="272" y="232"/>
                          <a:pt x="272" y="232"/>
                        </a:cubicBezTo>
                        <a:cubicBezTo>
                          <a:pt x="272" y="232"/>
                          <a:pt x="272" y="232"/>
                          <a:pt x="272" y="232"/>
                        </a:cubicBezTo>
                        <a:cubicBezTo>
                          <a:pt x="272" y="233"/>
                          <a:pt x="272" y="233"/>
                          <a:pt x="272" y="233"/>
                        </a:cubicBezTo>
                        <a:cubicBezTo>
                          <a:pt x="272" y="233"/>
                          <a:pt x="272" y="233"/>
                          <a:pt x="272" y="233"/>
                        </a:cubicBezTo>
                        <a:cubicBezTo>
                          <a:pt x="272" y="233"/>
                          <a:pt x="272" y="233"/>
                          <a:pt x="272" y="233"/>
                        </a:cubicBezTo>
                        <a:cubicBezTo>
                          <a:pt x="273" y="233"/>
                          <a:pt x="273" y="233"/>
                          <a:pt x="273" y="233"/>
                        </a:cubicBezTo>
                        <a:cubicBezTo>
                          <a:pt x="273" y="233"/>
                          <a:pt x="273" y="233"/>
                          <a:pt x="273" y="233"/>
                        </a:cubicBezTo>
                        <a:cubicBezTo>
                          <a:pt x="273" y="233"/>
                          <a:pt x="273" y="233"/>
                          <a:pt x="273" y="233"/>
                        </a:cubicBezTo>
                        <a:cubicBezTo>
                          <a:pt x="273" y="233"/>
                          <a:pt x="273" y="233"/>
                          <a:pt x="273" y="233"/>
                        </a:cubicBezTo>
                        <a:cubicBezTo>
                          <a:pt x="273" y="234"/>
                          <a:pt x="273" y="234"/>
                          <a:pt x="273" y="234"/>
                        </a:cubicBezTo>
                        <a:cubicBezTo>
                          <a:pt x="273" y="234"/>
                          <a:pt x="273" y="234"/>
                          <a:pt x="273" y="234"/>
                        </a:cubicBezTo>
                        <a:cubicBezTo>
                          <a:pt x="273" y="234"/>
                          <a:pt x="273" y="234"/>
                          <a:pt x="273" y="234"/>
                        </a:cubicBezTo>
                        <a:cubicBezTo>
                          <a:pt x="273" y="234"/>
                          <a:pt x="273" y="234"/>
                          <a:pt x="273" y="234"/>
                        </a:cubicBezTo>
                        <a:cubicBezTo>
                          <a:pt x="273" y="234"/>
                          <a:pt x="273" y="234"/>
                          <a:pt x="273" y="234"/>
                        </a:cubicBezTo>
                        <a:cubicBezTo>
                          <a:pt x="273" y="234"/>
                          <a:pt x="273" y="235"/>
                          <a:pt x="273" y="235"/>
                        </a:cubicBezTo>
                        <a:cubicBezTo>
                          <a:pt x="273" y="235"/>
                          <a:pt x="273" y="235"/>
                          <a:pt x="273" y="235"/>
                        </a:cubicBezTo>
                        <a:cubicBezTo>
                          <a:pt x="273" y="235"/>
                          <a:pt x="273" y="235"/>
                          <a:pt x="273" y="235"/>
                        </a:cubicBezTo>
                        <a:cubicBezTo>
                          <a:pt x="273" y="235"/>
                          <a:pt x="273" y="235"/>
                          <a:pt x="273" y="235"/>
                        </a:cubicBezTo>
                        <a:cubicBezTo>
                          <a:pt x="273" y="236"/>
                          <a:pt x="273" y="236"/>
                          <a:pt x="273" y="236"/>
                        </a:cubicBezTo>
                        <a:cubicBezTo>
                          <a:pt x="274" y="236"/>
                          <a:pt x="274" y="236"/>
                          <a:pt x="274" y="236"/>
                        </a:cubicBezTo>
                        <a:cubicBezTo>
                          <a:pt x="274" y="236"/>
                          <a:pt x="274" y="236"/>
                          <a:pt x="274" y="236"/>
                        </a:cubicBezTo>
                        <a:cubicBezTo>
                          <a:pt x="274" y="237"/>
                          <a:pt x="274" y="237"/>
                          <a:pt x="274" y="237"/>
                        </a:cubicBezTo>
                        <a:cubicBezTo>
                          <a:pt x="274" y="237"/>
                          <a:pt x="274" y="237"/>
                          <a:pt x="274" y="237"/>
                        </a:cubicBezTo>
                        <a:cubicBezTo>
                          <a:pt x="274" y="237"/>
                          <a:pt x="274" y="237"/>
                          <a:pt x="274" y="237"/>
                        </a:cubicBezTo>
                        <a:cubicBezTo>
                          <a:pt x="274" y="237"/>
                          <a:pt x="274" y="237"/>
                          <a:pt x="274" y="237"/>
                        </a:cubicBezTo>
                        <a:cubicBezTo>
                          <a:pt x="274" y="237"/>
                          <a:pt x="274" y="237"/>
                          <a:pt x="274" y="237"/>
                        </a:cubicBezTo>
                        <a:cubicBezTo>
                          <a:pt x="274" y="237"/>
                          <a:pt x="274" y="237"/>
                          <a:pt x="274" y="237"/>
                        </a:cubicBezTo>
                        <a:cubicBezTo>
                          <a:pt x="274" y="237"/>
                          <a:pt x="274" y="237"/>
                          <a:pt x="274" y="237"/>
                        </a:cubicBezTo>
                        <a:cubicBezTo>
                          <a:pt x="275" y="238"/>
                          <a:pt x="275" y="238"/>
                          <a:pt x="275" y="238"/>
                        </a:cubicBezTo>
                        <a:cubicBezTo>
                          <a:pt x="275" y="238"/>
                          <a:pt x="275" y="238"/>
                          <a:pt x="275" y="238"/>
                        </a:cubicBezTo>
                        <a:cubicBezTo>
                          <a:pt x="275" y="238"/>
                          <a:pt x="275" y="238"/>
                          <a:pt x="275" y="238"/>
                        </a:cubicBezTo>
                        <a:cubicBezTo>
                          <a:pt x="275" y="238"/>
                          <a:pt x="275" y="238"/>
                          <a:pt x="275" y="238"/>
                        </a:cubicBezTo>
                        <a:cubicBezTo>
                          <a:pt x="275" y="239"/>
                          <a:pt x="275" y="239"/>
                          <a:pt x="275" y="239"/>
                        </a:cubicBezTo>
                        <a:cubicBezTo>
                          <a:pt x="275" y="239"/>
                          <a:pt x="275" y="239"/>
                          <a:pt x="275" y="239"/>
                        </a:cubicBezTo>
                        <a:cubicBezTo>
                          <a:pt x="275" y="239"/>
                          <a:pt x="275" y="239"/>
                          <a:pt x="275" y="239"/>
                        </a:cubicBezTo>
                        <a:cubicBezTo>
                          <a:pt x="275" y="239"/>
                          <a:pt x="275" y="239"/>
                          <a:pt x="275" y="239"/>
                        </a:cubicBezTo>
                        <a:cubicBezTo>
                          <a:pt x="275" y="239"/>
                          <a:pt x="275" y="239"/>
                          <a:pt x="275" y="239"/>
                        </a:cubicBezTo>
                        <a:cubicBezTo>
                          <a:pt x="275" y="239"/>
                          <a:pt x="275" y="239"/>
                          <a:pt x="275" y="239"/>
                        </a:cubicBezTo>
                        <a:cubicBezTo>
                          <a:pt x="275" y="239"/>
                          <a:pt x="275" y="239"/>
                          <a:pt x="275" y="239"/>
                        </a:cubicBezTo>
                        <a:cubicBezTo>
                          <a:pt x="275" y="240"/>
                          <a:pt x="275" y="240"/>
                          <a:pt x="275" y="240"/>
                        </a:cubicBezTo>
                        <a:cubicBezTo>
                          <a:pt x="275" y="240"/>
                          <a:pt x="275" y="240"/>
                          <a:pt x="275" y="240"/>
                        </a:cubicBezTo>
                        <a:cubicBezTo>
                          <a:pt x="274" y="240"/>
                          <a:pt x="274" y="240"/>
                          <a:pt x="274" y="240"/>
                        </a:cubicBezTo>
                        <a:cubicBezTo>
                          <a:pt x="274" y="240"/>
                          <a:pt x="274" y="240"/>
                          <a:pt x="274" y="240"/>
                        </a:cubicBezTo>
                        <a:cubicBezTo>
                          <a:pt x="274" y="240"/>
                          <a:pt x="274" y="240"/>
                          <a:pt x="274" y="240"/>
                        </a:cubicBezTo>
                        <a:cubicBezTo>
                          <a:pt x="274" y="240"/>
                          <a:pt x="274" y="240"/>
                          <a:pt x="274" y="240"/>
                        </a:cubicBezTo>
                        <a:cubicBezTo>
                          <a:pt x="274" y="240"/>
                          <a:pt x="274" y="240"/>
                          <a:pt x="274" y="240"/>
                        </a:cubicBezTo>
                        <a:cubicBezTo>
                          <a:pt x="274" y="240"/>
                          <a:pt x="274" y="240"/>
                          <a:pt x="274" y="240"/>
                        </a:cubicBezTo>
                        <a:cubicBezTo>
                          <a:pt x="274" y="240"/>
                          <a:pt x="274" y="240"/>
                          <a:pt x="274" y="240"/>
                        </a:cubicBezTo>
                        <a:cubicBezTo>
                          <a:pt x="273" y="241"/>
                          <a:pt x="273" y="241"/>
                          <a:pt x="273" y="241"/>
                        </a:cubicBezTo>
                        <a:cubicBezTo>
                          <a:pt x="273" y="241"/>
                          <a:pt x="273" y="241"/>
                          <a:pt x="273" y="241"/>
                        </a:cubicBezTo>
                        <a:cubicBezTo>
                          <a:pt x="273" y="240"/>
                          <a:pt x="273" y="240"/>
                          <a:pt x="273" y="240"/>
                        </a:cubicBezTo>
                        <a:cubicBezTo>
                          <a:pt x="273" y="240"/>
                          <a:pt x="273" y="240"/>
                          <a:pt x="273" y="240"/>
                        </a:cubicBezTo>
                        <a:cubicBezTo>
                          <a:pt x="272" y="240"/>
                          <a:pt x="272" y="240"/>
                          <a:pt x="272" y="240"/>
                        </a:cubicBezTo>
                        <a:cubicBezTo>
                          <a:pt x="272" y="240"/>
                          <a:pt x="272" y="240"/>
                          <a:pt x="272" y="240"/>
                        </a:cubicBezTo>
                        <a:cubicBezTo>
                          <a:pt x="272" y="241"/>
                          <a:pt x="272" y="241"/>
                          <a:pt x="272" y="241"/>
                        </a:cubicBezTo>
                        <a:cubicBezTo>
                          <a:pt x="272" y="241"/>
                          <a:pt x="272" y="241"/>
                          <a:pt x="272" y="241"/>
                        </a:cubicBezTo>
                        <a:cubicBezTo>
                          <a:pt x="271" y="241"/>
                          <a:pt x="271" y="241"/>
                          <a:pt x="271" y="241"/>
                        </a:cubicBezTo>
                        <a:cubicBezTo>
                          <a:pt x="271" y="241"/>
                          <a:pt x="271" y="241"/>
                          <a:pt x="271" y="241"/>
                        </a:cubicBezTo>
                        <a:cubicBezTo>
                          <a:pt x="271" y="241"/>
                          <a:pt x="271" y="241"/>
                          <a:pt x="271" y="241"/>
                        </a:cubicBezTo>
                        <a:cubicBezTo>
                          <a:pt x="271" y="241"/>
                          <a:pt x="271" y="241"/>
                          <a:pt x="271" y="241"/>
                        </a:cubicBezTo>
                        <a:cubicBezTo>
                          <a:pt x="271" y="241"/>
                          <a:pt x="271" y="241"/>
                          <a:pt x="271" y="241"/>
                        </a:cubicBezTo>
                        <a:cubicBezTo>
                          <a:pt x="271" y="241"/>
                          <a:pt x="271" y="241"/>
                          <a:pt x="271" y="241"/>
                        </a:cubicBezTo>
                        <a:cubicBezTo>
                          <a:pt x="271" y="241"/>
                          <a:pt x="270" y="241"/>
                          <a:pt x="270" y="241"/>
                        </a:cubicBezTo>
                        <a:cubicBezTo>
                          <a:pt x="270" y="241"/>
                          <a:pt x="270" y="241"/>
                          <a:pt x="270" y="241"/>
                        </a:cubicBezTo>
                        <a:cubicBezTo>
                          <a:pt x="270" y="241"/>
                          <a:pt x="270" y="241"/>
                          <a:pt x="270" y="241"/>
                        </a:cubicBezTo>
                        <a:cubicBezTo>
                          <a:pt x="270" y="241"/>
                          <a:pt x="270" y="241"/>
                          <a:pt x="270" y="241"/>
                        </a:cubicBezTo>
                        <a:cubicBezTo>
                          <a:pt x="270" y="241"/>
                          <a:pt x="270" y="241"/>
                          <a:pt x="270" y="241"/>
                        </a:cubicBezTo>
                        <a:cubicBezTo>
                          <a:pt x="270" y="242"/>
                          <a:pt x="270" y="242"/>
                          <a:pt x="270" y="242"/>
                        </a:cubicBezTo>
                        <a:cubicBezTo>
                          <a:pt x="270" y="242"/>
                          <a:pt x="270" y="242"/>
                          <a:pt x="270" y="242"/>
                        </a:cubicBezTo>
                        <a:cubicBezTo>
                          <a:pt x="269" y="242"/>
                          <a:pt x="269" y="242"/>
                          <a:pt x="269" y="242"/>
                        </a:cubicBezTo>
                        <a:cubicBezTo>
                          <a:pt x="269" y="242"/>
                          <a:pt x="269" y="242"/>
                          <a:pt x="269" y="242"/>
                        </a:cubicBezTo>
                        <a:cubicBezTo>
                          <a:pt x="269" y="242"/>
                          <a:pt x="269" y="242"/>
                          <a:pt x="269" y="242"/>
                        </a:cubicBezTo>
                        <a:cubicBezTo>
                          <a:pt x="269" y="242"/>
                          <a:pt x="269" y="242"/>
                          <a:pt x="269" y="242"/>
                        </a:cubicBezTo>
                        <a:cubicBezTo>
                          <a:pt x="269" y="242"/>
                          <a:pt x="269" y="242"/>
                          <a:pt x="269" y="242"/>
                        </a:cubicBezTo>
                        <a:cubicBezTo>
                          <a:pt x="269" y="242"/>
                          <a:pt x="269" y="242"/>
                          <a:pt x="269" y="242"/>
                        </a:cubicBezTo>
                        <a:cubicBezTo>
                          <a:pt x="269" y="242"/>
                          <a:pt x="269" y="242"/>
                          <a:pt x="269" y="242"/>
                        </a:cubicBezTo>
                        <a:cubicBezTo>
                          <a:pt x="269" y="242"/>
                          <a:pt x="269" y="242"/>
                          <a:pt x="269" y="242"/>
                        </a:cubicBezTo>
                        <a:cubicBezTo>
                          <a:pt x="269" y="242"/>
                          <a:pt x="269" y="242"/>
                          <a:pt x="269" y="242"/>
                        </a:cubicBezTo>
                        <a:cubicBezTo>
                          <a:pt x="269" y="243"/>
                          <a:pt x="269" y="243"/>
                          <a:pt x="269" y="243"/>
                        </a:cubicBezTo>
                        <a:cubicBezTo>
                          <a:pt x="268" y="243"/>
                          <a:pt x="268" y="243"/>
                          <a:pt x="268" y="243"/>
                        </a:cubicBezTo>
                        <a:cubicBezTo>
                          <a:pt x="268" y="243"/>
                          <a:pt x="268" y="243"/>
                          <a:pt x="268" y="243"/>
                        </a:cubicBezTo>
                        <a:cubicBezTo>
                          <a:pt x="268" y="243"/>
                          <a:pt x="268" y="243"/>
                          <a:pt x="268" y="243"/>
                        </a:cubicBezTo>
                        <a:cubicBezTo>
                          <a:pt x="268" y="243"/>
                          <a:pt x="268" y="243"/>
                          <a:pt x="268" y="243"/>
                        </a:cubicBezTo>
                        <a:cubicBezTo>
                          <a:pt x="268" y="243"/>
                          <a:pt x="268" y="243"/>
                          <a:pt x="268" y="243"/>
                        </a:cubicBezTo>
                        <a:cubicBezTo>
                          <a:pt x="268" y="243"/>
                          <a:pt x="268" y="243"/>
                          <a:pt x="268" y="243"/>
                        </a:cubicBezTo>
                        <a:cubicBezTo>
                          <a:pt x="268" y="243"/>
                          <a:pt x="268" y="243"/>
                          <a:pt x="268" y="243"/>
                        </a:cubicBezTo>
                        <a:cubicBezTo>
                          <a:pt x="268" y="243"/>
                          <a:pt x="268" y="243"/>
                          <a:pt x="268" y="243"/>
                        </a:cubicBezTo>
                        <a:cubicBezTo>
                          <a:pt x="268" y="243"/>
                          <a:pt x="268" y="243"/>
                          <a:pt x="268" y="243"/>
                        </a:cubicBezTo>
                        <a:cubicBezTo>
                          <a:pt x="268" y="243"/>
                          <a:pt x="268" y="243"/>
                          <a:pt x="268" y="243"/>
                        </a:cubicBezTo>
                        <a:cubicBezTo>
                          <a:pt x="268" y="243"/>
                          <a:pt x="268" y="243"/>
                          <a:pt x="268" y="243"/>
                        </a:cubicBezTo>
                        <a:cubicBezTo>
                          <a:pt x="267" y="243"/>
                          <a:pt x="267" y="243"/>
                          <a:pt x="267" y="243"/>
                        </a:cubicBezTo>
                        <a:cubicBezTo>
                          <a:pt x="267" y="243"/>
                          <a:pt x="267" y="243"/>
                          <a:pt x="267" y="243"/>
                        </a:cubicBezTo>
                        <a:cubicBezTo>
                          <a:pt x="267" y="243"/>
                          <a:pt x="267" y="243"/>
                          <a:pt x="267" y="243"/>
                        </a:cubicBezTo>
                        <a:cubicBezTo>
                          <a:pt x="267" y="243"/>
                          <a:pt x="267" y="243"/>
                          <a:pt x="267" y="243"/>
                        </a:cubicBezTo>
                        <a:cubicBezTo>
                          <a:pt x="267" y="243"/>
                          <a:pt x="267" y="243"/>
                          <a:pt x="267" y="243"/>
                        </a:cubicBezTo>
                        <a:cubicBezTo>
                          <a:pt x="267" y="243"/>
                          <a:pt x="267" y="243"/>
                          <a:pt x="267" y="243"/>
                        </a:cubicBezTo>
                        <a:cubicBezTo>
                          <a:pt x="267" y="243"/>
                          <a:pt x="267" y="243"/>
                          <a:pt x="267" y="243"/>
                        </a:cubicBezTo>
                        <a:cubicBezTo>
                          <a:pt x="267" y="243"/>
                          <a:pt x="267" y="243"/>
                          <a:pt x="267" y="243"/>
                        </a:cubicBezTo>
                        <a:cubicBezTo>
                          <a:pt x="267" y="243"/>
                          <a:pt x="267" y="243"/>
                          <a:pt x="267" y="243"/>
                        </a:cubicBezTo>
                        <a:cubicBezTo>
                          <a:pt x="267" y="243"/>
                          <a:pt x="267" y="243"/>
                          <a:pt x="267" y="243"/>
                        </a:cubicBezTo>
                        <a:cubicBezTo>
                          <a:pt x="267" y="243"/>
                          <a:pt x="267" y="243"/>
                          <a:pt x="267" y="243"/>
                        </a:cubicBezTo>
                        <a:cubicBezTo>
                          <a:pt x="267" y="243"/>
                          <a:pt x="267" y="243"/>
                          <a:pt x="267" y="243"/>
                        </a:cubicBezTo>
                        <a:cubicBezTo>
                          <a:pt x="267" y="243"/>
                          <a:pt x="267" y="243"/>
                          <a:pt x="267" y="243"/>
                        </a:cubicBezTo>
                        <a:cubicBezTo>
                          <a:pt x="267" y="243"/>
                          <a:pt x="267" y="243"/>
                          <a:pt x="267" y="243"/>
                        </a:cubicBezTo>
                        <a:cubicBezTo>
                          <a:pt x="266" y="243"/>
                          <a:pt x="266" y="243"/>
                          <a:pt x="266" y="243"/>
                        </a:cubicBezTo>
                        <a:cubicBezTo>
                          <a:pt x="266" y="243"/>
                          <a:pt x="266" y="243"/>
                          <a:pt x="266" y="243"/>
                        </a:cubicBezTo>
                        <a:cubicBezTo>
                          <a:pt x="266" y="243"/>
                          <a:pt x="266" y="243"/>
                          <a:pt x="266" y="243"/>
                        </a:cubicBezTo>
                        <a:cubicBezTo>
                          <a:pt x="266" y="243"/>
                          <a:pt x="266" y="243"/>
                          <a:pt x="266" y="243"/>
                        </a:cubicBezTo>
                        <a:cubicBezTo>
                          <a:pt x="266" y="243"/>
                          <a:pt x="266" y="243"/>
                          <a:pt x="266" y="243"/>
                        </a:cubicBezTo>
                        <a:cubicBezTo>
                          <a:pt x="266" y="243"/>
                          <a:pt x="266" y="243"/>
                          <a:pt x="266" y="243"/>
                        </a:cubicBezTo>
                        <a:cubicBezTo>
                          <a:pt x="266" y="243"/>
                          <a:pt x="266" y="243"/>
                          <a:pt x="266" y="243"/>
                        </a:cubicBezTo>
                        <a:cubicBezTo>
                          <a:pt x="266" y="243"/>
                          <a:pt x="266" y="243"/>
                          <a:pt x="266" y="243"/>
                        </a:cubicBezTo>
                        <a:cubicBezTo>
                          <a:pt x="266" y="243"/>
                          <a:pt x="266" y="243"/>
                          <a:pt x="266" y="243"/>
                        </a:cubicBezTo>
                        <a:cubicBezTo>
                          <a:pt x="266" y="243"/>
                          <a:pt x="266" y="243"/>
                          <a:pt x="266" y="243"/>
                        </a:cubicBezTo>
                        <a:cubicBezTo>
                          <a:pt x="265" y="243"/>
                          <a:pt x="265" y="243"/>
                          <a:pt x="265" y="243"/>
                        </a:cubicBezTo>
                        <a:cubicBezTo>
                          <a:pt x="265" y="243"/>
                          <a:pt x="265" y="243"/>
                          <a:pt x="265" y="243"/>
                        </a:cubicBezTo>
                        <a:cubicBezTo>
                          <a:pt x="265" y="243"/>
                          <a:pt x="265" y="243"/>
                          <a:pt x="265" y="243"/>
                        </a:cubicBezTo>
                        <a:cubicBezTo>
                          <a:pt x="265" y="243"/>
                          <a:pt x="265" y="243"/>
                          <a:pt x="265" y="243"/>
                        </a:cubicBezTo>
                        <a:cubicBezTo>
                          <a:pt x="265" y="243"/>
                          <a:pt x="265" y="243"/>
                          <a:pt x="265" y="243"/>
                        </a:cubicBezTo>
                        <a:cubicBezTo>
                          <a:pt x="265" y="243"/>
                          <a:pt x="265" y="243"/>
                          <a:pt x="265" y="243"/>
                        </a:cubicBezTo>
                        <a:cubicBezTo>
                          <a:pt x="265" y="243"/>
                          <a:pt x="265" y="243"/>
                          <a:pt x="265" y="243"/>
                        </a:cubicBezTo>
                        <a:cubicBezTo>
                          <a:pt x="265" y="243"/>
                          <a:pt x="265" y="243"/>
                          <a:pt x="265" y="243"/>
                        </a:cubicBezTo>
                        <a:cubicBezTo>
                          <a:pt x="265" y="243"/>
                          <a:pt x="265" y="243"/>
                          <a:pt x="265" y="243"/>
                        </a:cubicBezTo>
                        <a:cubicBezTo>
                          <a:pt x="265" y="243"/>
                          <a:pt x="265" y="243"/>
                          <a:pt x="265" y="243"/>
                        </a:cubicBezTo>
                        <a:cubicBezTo>
                          <a:pt x="265" y="243"/>
                          <a:pt x="265" y="243"/>
                          <a:pt x="265" y="243"/>
                        </a:cubicBezTo>
                        <a:cubicBezTo>
                          <a:pt x="264" y="244"/>
                          <a:pt x="264" y="244"/>
                          <a:pt x="264" y="244"/>
                        </a:cubicBezTo>
                        <a:cubicBezTo>
                          <a:pt x="264" y="244"/>
                          <a:pt x="264" y="244"/>
                          <a:pt x="264" y="244"/>
                        </a:cubicBezTo>
                        <a:cubicBezTo>
                          <a:pt x="264" y="244"/>
                          <a:pt x="264" y="244"/>
                          <a:pt x="264" y="244"/>
                        </a:cubicBezTo>
                        <a:cubicBezTo>
                          <a:pt x="264" y="244"/>
                          <a:pt x="264" y="244"/>
                          <a:pt x="264" y="244"/>
                        </a:cubicBezTo>
                        <a:cubicBezTo>
                          <a:pt x="264" y="244"/>
                          <a:pt x="264" y="244"/>
                          <a:pt x="264" y="244"/>
                        </a:cubicBezTo>
                        <a:cubicBezTo>
                          <a:pt x="264" y="244"/>
                          <a:pt x="264" y="244"/>
                          <a:pt x="264" y="244"/>
                        </a:cubicBezTo>
                        <a:cubicBezTo>
                          <a:pt x="264" y="244"/>
                          <a:pt x="264" y="244"/>
                          <a:pt x="264" y="244"/>
                        </a:cubicBezTo>
                        <a:cubicBezTo>
                          <a:pt x="264" y="244"/>
                          <a:pt x="264" y="244"/>
                          <a:pt x="264" y="244"/>
                        </a:cubicBezTo>
                        <a:cubicBezTo>
                          <a:pt x="263" y="244"/>
                          <a:pt x="263" y="244"/>
                          <a:pt x="263" y="244"/>
                        </a:cubicBezTo>
                        <a:cubicBezTo>
                          <a:pt x="263" y="244"/>
                          <a:pt x="263" y="244"/>
                          <a:pt x="263" y="244"/>
                        </a:cubicBezTo>
                        <a:cubicBezTo>
                          <a:pt x="263" y="244"/>
                          <a:pt x="263" y="244"/>
                          <a:pt x="263" y="244"/>
                        </a:cubicBezTo>
                        <a:cubicBezTo>
                          <a:pt x="263" y="244"/>
                          <a:pt x="263" y="244"/>
                          <a:pt x="263" y="244"/>
                        </a:cubicBezTo>
                        <a:cubicBezTo>
                          <a:pt x="263" y="244"/>
                          <a:pt x="263" y="244"/>
                          <a:pt x="263" y="244"/>
                        </a:cubicBezTo>
                        <a:cubicBezTo>
                          <a:pt x="263" y="245"/>
                          <a:pt x="263" y="245"/>
                          <a:pt x="263" y="245"/>
                        </a:cubicBezTo>
                        <a:cubicBezTo>
                          <a:pt x="263" y="245"/>
                          <a:pt x="263" y="245"/>
                          <a:pt x="263" y="245"/>
                        </a:cubicBezTo>
                        <a:cubicBezTo>
                          <a:pt x="263" y="245"/>
                          <a:pt x="263" y="245"/>
                          <a:pt x="263" y="245"/>
                        </a:cubicBezTo>
                        <a:cubicBezTo>
                          <a:pt x="263" y="245"/>
                          <a:pt x="263" y="245"/>
                          <a:pt x="263" y="245"/>
                        </a:cubicBezTo>
                        <a:cubicBezTo>
                          <a:pt x="263" y="245"/>
                          <a:pt x="263" y="245"/>
                          <a:pt x="263" y="245"/>
                        </a:cubicBezTo>
                        <a:cubicBezTo>
                          <a:pt x="263" y="245"/>
                          <a:pt x="263" y="245"/>
                          <a:pt x="263" y="245"/>
                        </a:cubicBezTo>
                        <a:cubicBezTo>
                          <a:pt x="263" y="245"/>
                          <a:pt x="263" y="245"/>
                          <a:pt x="263" y="245"/>
                        </a:cubicBezTo>
                        <a:cubicBezTo>
                          <a:pt x="263" y="245"/>
                          <a:pt x="263" y="245"/>
                          <a:pt x="263" y="245"/>
                        </a:cubicBezTo>
                        <a:cubicBezTo>
                          <a:pt x="263" y="245"/>
                          <a:pt x="263" y="245"/>
                          <a:pt x="263" y="245"/>
                        </a:cubicBezTo>
                        <a:cubicBezTo>
                          <a:pt x="263" y="245"/>
                          <a:pt x="263" y="245"/>
                          <a:pt x="263" y="245"/>
                        </a:cubicBezTo>
                        <a:cubicBezTo>
                          <a:pt x="263" y="246"/>
                          <a:pt x="263" y="246"/>
                          <a:pt x="263" y="246"/>
                        </a:cubicBezTo>
                        <a:cubicBezTo>
                          <a:pt x="263" y="246"/>
                          <a:pt x="263" y="246"/>
                          <a:pt x="263" y="246"/>
                        </a:cubicBezTo>
                        <a:cubicBezTo>
                          <a:pt x="263" y="246"/>
                          <a:pt x="263" y="246"/>
                          <a:pt x="263" y="246"/>
                        </a:cubicBezTo>
                        <a:cubicBezTo>
                          <a:pt x="262" y="246"/>
                          <a:pt x="262" y="246"/>
                          <a:pt x="262" y="246"/>
                        </a:cubicBezTo>
                        <a:cubicBezTo>
                          <a:pt x="262" y="246"/>
                          <a:pt x="262" y="246"/>
                          <a:pt x="262" y="246"/>
                        </a:cubicBezTo>
                        <a:cubicBezTo>
                          <a:pt x="262" y="246"/>
                          <a:pt x="262" y="246"/>
                          <a:pt x="262" y="246"/>
                        </a:cubicBezTo>
                        <a:cubicBezTo>
                          <a:pt x="262" y="246"/>
                          <a:pt x="262" y="246"/>
                          <a:pt x="262" y="246"/>
                        </a:cubicBezTo>
                        <a:cubicBezTo>
                          <a:pt x="262" y="246"/>
                          <a:pt x="262" y="246"/>
                          <a:pt x="262" y="246"/>
                        </a:cubicBezTo>
                        <a:cubicBezTo>
                          <a:pt x="262" y="246"/>
                          <a:pt x="262" y="246"/>
                          <a:pt x="262" y="246"/>
                        </a:cubicBezTo>
                        <a:cubicBezTo>
                          <a:pt x="262" y="246"/>
                          <a:pt x="262" y="246"/>
                          <a:pt x="262" y="246"/>
                        </a:cubicBezTo>
                        <a:cubicBezTo>
                          <a:pt x="261" y="246"/>
                          <a:pt x="261" y="246"/>
                          <a:pt x="261" y="246"/>
                        </a:cubicBezTo>
                        <a:cubicBezTo>
                          <a:pt x="261" y="246"/>
                          <a:pt x="261" y="246"/>
                          <a:pt x="261" y="246"/>
                        </a:cubicBezTo>
                        <a:cubicBezTo>
                          <a:pt x="261" y="246"/>
                          <a:pt x="261" y="246"/>
                          <a:pt x="261" y="246"/>
                        </a:cubicBezTo>
                        <a:cubicBezTo>
                          <a:pt x="261" y="246"/>
                          <a:pt x="261" y="246"/>
                          <a:pt x="261" y="246"/>
                        </a:cubicBezTo>
                        <a:cubicBezTo>
                          <a:pt x="261" y="246"/>
                          <a:pt x="261" y="246"/>
                          <a:pt x="261" y="246"/>
                        </a:cubicBezTo>
                        <a:cubicBezTo>
                          <a:pt x="261" y="246"/>
                          <a:pt x="261" y="246"/>
                          <a:pt x="261" y="246"/>
                        </a:cubicBezTo>
                        <a:cubicBezTo>
                          <a:pt x="261" y="246"/>
                          <a:pt x="261" y="246"/>
                          <a:pt x="261" y="246"/>
                        </a:cubicBezTo>
                        <a:cubicBezTo>
                          <a:pt x="261" y="246"/>
                          <a:pt x="261" y="246"/>
                          <a:pt x="261" y="246"/>
                        </a:cubicBezTo>
                        <a:cubicBezTo>
                          <a:pt x="261" y="246"/>
                          <a:pt x="261" y="246"/>
                          <a:pt x="261" y="246"/>
                        </a:cubicBezTo>
                        <a:cubicBezTo>
                          <a:pt x="261" y="246"/>
                          <a:pt x="261" y="246"/>
                          <a:pt x="261" y="246"/>
                        </a:cubicBezTo>
                        <a:cubicBezTo>
                          <a:pt x="261" y="246"/>
                          <a:pt x="261" y="246"/>
                          <a:pt x="261" y="246"/>
                        </a:cubicBezTo>
                        <a:cubicBezTo>
                          <a:pt x="261" y="246"/>
                          <a:pt x="261" y="246"/>
                          <a:pt x="261" y="246"/>
                        </a:cubicBezTo>
                        <a:cubicBezTo>
                          <a:pt x="260" y="246"/>
                          <a:pt x="260" y="246"/>
                          <a:pt x="260" y="246"/>
                        </a:cubicBezTo>
                        <a:cubicBezTo>
                          <a:pt x="260" y="246"/>
                          <a:pt x="260" y="246"/>
                          <a:pt x="260" y="246"/>
                        </a:cubicBezTo>
                        <a:cubicBezTo>
                          <a:pt x="260" y="247"/>
                          <a:pt x="260" y="247"/>
                          <a:pt x="260" y="247"/>
                        </a:cubicBezTo>
                        <a:cubicBezTo>
                          <a:pt x="260" y="247"/>
                          <a:pt x="260" y="247"/>
                          <a:pt x="260" y="247"/>
                        </a:cubicBezTo>
                        <a:cubicBezTo>
                          <a:pt x="260" y="247"/>
                          <a:pt x="260" y="247"/>
                          <a:pt x="260" y="247"/>
                        </a:cubicBezTo>
                        <a:cubicBezTo>
                          <a:pt x="260" y="247"/>
                          <a:pt x="260" y="247"/>
                          <a:pt x="260" y="247"/>
                        </a:cubicBezTo>
                        <a:cubicBezTo>
                          <a:pt x="260" y="247"/>
                          <a:pt x="260" y="247"/>
                          <a:pt x="260" y="247"/>
                        </a:cubicBezTo>
                        <a:cubicBezTo>
                          <a:pt x="260" y="247"/>
                          <a:pt x="260" y="247"/>
                          <a:pt x="260" y="247"/>
                        </a:cubicBezTo>
                        <a:cubicBezTo>
                          <a:pt x="260" y="247"/>
                          <a:pt x="260" y="247"/>
                          <a:pt x="260" y="247"/>
                        </a:cubicBezTo>
                        <a:cubicBezTo>
                          <a:pt x="260" y="247"/>
                          <a:pt x="260" y="247"/>
                          <a:pt x="260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7"/>
                          <a:pt x="259" y="247"/>
                          <a:pt x="259" y="247"/>
                        </a:cubicBezTo>
                        <a:cubicBezTo>
                          <a:pt x="259" y="248"/>
                          <a:pt x="259" y="248"/>
                          <a:pt x="259" y="248"/>
                        </a:cubicBezTo>
                        <a:cubicBezTo>
                          <a:pt x="259" y="248"/>
                          <a:pt x="259" y="248"/>
                          <a:pt x="259" y="248"/>
                        </a:cubicBezTo>
                        <a:cubicBezTo>
                          <a:pt x="259" y="248"/>
                          <a:pt x="259" y="248"/>
                          <a:pt x="259" y="248"/>
                        </a:cubicBezTo>
                        <a:cubicBezTo>
                          <a:pt x="258" y="248"/>
                          <a:pt x="258" y="248"/>
                          <a:pt x="258" y="248"/>
                        </a:cubicBezTo>
                        <a:cubicBezTo>
                          <a:pt x="258" y="248"/>
                          <a:pt x="258" y="248"/>
                          <a:pt x="258" y="248"/>
                        </a:cubicBezTo>
                        <a:cubicBezTo>
                          <a:pt x="258" y="249"/>
                          <a:pt x="258" y="249"/>
                          <a:pt x="258" y="249"/>
                        </a:cubicBezTo>
                        <a:cubicBezTo>
                          <a:pt x="258" y="249"/>
                          <a:pt x="258" y="249"/>
                          <a:pt x="258" y="249"/>
                        </a:cubicBezTo>
                        <a:cubicBezTo>
                          <a:pt x="258" y="249"/>
                          <a:pt x="258" y="249"/>
                          <a:pt x="258" y="249"/>
                        </a:cubicBezTo>
                        <a:cubicBezTo>
                          <a:pt x="257" y="249"/>
                          <a:pt x="257" y="249"/>
                          <a:pt x="257" y="249"/>
                        </a:cubicBezTo>
                        <a:cubicBezTo>
                          <a:pt x="257" y="249"/>
                          <a:pt x="257" y="249"/>
                          <a:pt x="257" y="249"/>
                        </a:cubicBezTo>
                        <a:cubicBezTo>
                          <a:pt x="257" y="250"/>
                          <a:pt x="257" y="250"/>
                          <a:pt x="257" y="250"/>
                        </a:cubicBezTo>
                        <a:cubicBezTo>
                          <a:pt x="257" y="250"/>
                          <a:pt x="257" y="250"/>
                          <a:pt x="257" y="250"/>
                        </a:cubicBezTo>
                        <a:cubicBezTo>
                          <a:pt x="257" y="250"/>
                          <a:pt x="257" y="250"/>
                          <a:pt x="257" y="250"/>
                        </a:cubicBezTo>
                        <a:cubicBezTo>
                          <a:pt x="257" y="250"/>
                          <a:pt x="257" y="250"/>
                          <a:pt x="257" y="250"/>
                        </a:cubicBezTo>
                        <a:cubicBezTo>
                          <a:pt x="257" y="250"/>
                          <a:pt x="257" y="250"/>
                          <a:pt x="257" y="250"/>
                        </a:cubicBezTo>
                        <a:cubicBezTo>
                          <a:pt x="257" y="251"/>
                          <a:pt x="257" y="251"/>
                          <a:pt x="257" y="251"/>
                        </a:cubicBezTo>
                        <a:cubicBezTo>
                          <a:pt x="257" y="251"/>
                          <a:pt x="257" y="251"/>
                          <a:pt x="257" y="251"/>
                        </a:cubicBezTo>
                        <a:cubicBezTo>
                          <a:pt x="257" y="251"/>
                          <a:pt x="257" y="251"/>
                          <a:pt x="257" y="251"/>
                        </a:cubicBezTo>
                        <a:cubicBezTo>
                          <a:pt x="257" y="251"/>
                          <a:pt x="257" y="251"/>
                          <a:pt x="257" y="251"/>
                        </a:cubicBezTo>
                        <a:cubicBezTo>
                          <a:pt x="257" y="251"/>
                          <a:pt x="257" y="251"/>
                          <a:pt x="257" y="251"/>
                        </a:cubicBezTo>
                        <a:cubicBezTo>
                          <a:pt x="257" y="252"/>
                          <a:pt x="257" y="252"/>
                          <a:pt x="257" y="252"/>
                        </a:cubicBezTo>
                        <a:cubicBezTo>
                          <a:pt x="257" y="252"/>
                          <a:pt x="257" y="252"/>
                          <a:pt x="257" y="252"/>
                        </a:cubicBezTo>
                        <a:cubicBezTo>
                          <a:pt x="257" y="252"/>
                          <a:pt x="257" y="252"/>
                          <a:pt x="257" y="252"/>
                        </a:cubicBezTo>
                        <a:cubicBezTo>
                          <a:pt x="257" y="252"/>
                          <a:pt x="257" y="252"/>
                          <a:pt x="257" y="252"/>
                        </a:cubicBezTo>
                        <a:cubicBezTo>
                          <a:pt x="257" y="252"/>
                          <a:pt x="257" y="252"/>
                          <a:pt x="257" y="252"/>
                        </a:cubicBezTo>
                        <a:cubicBezTo>
                          <a:pt x="257" y="252"/>
                          <a:pt x="257" y="252"/>
                          <a:pt x="257" y="252"/>
                        </a:cubicBezTo>
                        <a:cubicBezTo>
                          <a:pt x="257" y="252"/>
                          <a:pt x="257" y="252"/>
                          <a:pt x="257" y="252"/>
                        </a:cubicBezTo>
                        <a:cubicBezTo>
                          <a:pt x="257" y="253"/>
                          <a:pt x="257" y="253"/>
                          <a:pt x="257" y="253"/>
                        </a:cubicBezTo>
                        <a:cubicBezTo>
                          <a:pt x="257" y="253"/>
                          <a:pt x="257" y="253"/>
                          <a:pt x="257" y="253"/>
                        </a:cubicBezTo>
                        <a:cubicBezTo>
                          <a:pt x="256" y="253"/>
                          <a:pt x="256" y="253"/>
                          <a:pt x="256" y="253"/>
                        </a:cubicBezTo>
                        <a:cubicBezTo>
                          <a:pt x="256" y="253"/>
                          <a:pt x="256" y="253"/>
                          <a:pt x="256" y="253"/>
                        </a:cubicBezTo>
                        <a:cubicBezTo>
                          <a:pt x="256" y="253"/>
                          <a:pt x="256" y="253"/>
                          <a:pt x="256" y="253"/>
                        </a:cubicBezTo>
                        <a:cubicBezTo>
                          <a:pt x="256" y="253"/>
                          <a:pt x="256" y="253"/>
                          <a:pt x="256" y="253"/>
                        </a:cubicBezTo>
                        <a:cubicBezTo>
                          <a:pt x="256" y="253"/>
                          <a:pt x="256" y="253"/>
                          <a:pt x="256" y="253"/>
                        </a:cubicBezTo>
                        <a:cubicBezTo>
                          <a:pt x="256" y="253"/>
                          <a:pt x="256" y="253"/>
                          <a:pt x="256" y="253"/>
                        </a:cubicBezTo>
                        <a:cubicBezTo>
                          <a:pt x="256" y="253"/>
                          <a:pt x="256" y="253"/>
                          <a:pt x="256" y="253"/>
                        </a:cubicBezTo>
                        <a:cubicBezTo>
                          <a:pt x="256" y="253"/>
                          <a:pt x="256" y="253"/>
                          <a:pt x="256" y="253"/>
                        </a:cubicBezTo>
                        <a:cubicBezTo>
                          <a:pt x="256" y="253"/>
                          <a:pt x="256" y="253"/>
                          <a:pt x="256" y="253"/>
                        </a:cubicBezTo>
                        <a:cubicBezTo>
                          <a:pt x="256" y="253"/>
                          <a:pt x="256" y="253"/>
                          <a:pt x="256" y="253"/>
                        </a:cubicBezTo>
                        <a:cubicBezTo>
                          <a:pt x="256" y="254"/>
                          <a:pt x="256" y="254"/>
                          <a:pt x="256" y="254"/>
                        </a:cubicBezTo>
                        <a:cubicBezTo>
                          <a:pt x="256" y="254"/>
                          <a:pt x="256" y="254"/>
                          <a:pt x="256" y="254"/>
                        </a:cubicBezTo>
                        <a:cubicBezTo>
                          <a:pt x="255" y="254"/>
                          <a:pt x="255" y="254"/>
                          <a:pt x="255" y="254"/>
                        </a:cubicBezTo>
                        <a:cubicBezTo>
                          <a:pt x="255" y="254"/>
                          <a:pt x="255" y="254"/>
                          <a:pt x="255" y="254"/>
                        </a:cubicBezTo>
                        <a:cubicBezTo>
                          <a:pt x="255" y="254"/>
                          <a:pt x="255" y="254"/>
                          <a:pt x="255" y="254"/>
                        </a:cubicBezTo>
                        <a:cubicBezTo>
                          <a:pt x="255" y="254"/>
                          <a:pt x="255" y="254"/>
                          <a:pt x="255" y="254"/>
                        </a:cubicBezTo>
                        <a:cubicBezTo>
                          <a:pt x="255" y="254"/>
                          <a:pt x="255" y="254"/>
                          <a:pt x="255" y="254"/>
                        </a:cubicBezTo>
                        <a:cubicBezTo>
                          <a:pt x="255" y="254"/>
                          <a:pt x="255" y="254"/>
                          <a:pt x="255" y="254"/>
                        </a:cubicBezTo>
                        <a:cubicBezTo>
                          <a:pt x="254" y="254"/>
                          <a:pt x="254" y="254"/>
                          <a:pt x="254" y="254"/>
                        </a:cubicBezTo>
                        <a:cubicBezTo>
                          <a:pt x="254" y="254"/>
                          <a:pt x="254" y="254"/>
                          <a:pt x="254" y="254"/>
                        </a:cubicBezTo>
                        <a:cubicBezTo>
                          <a:pt x="254" y="254"/>
                          <a:pt x="254" y="254"/>
                          <a:pt x="254" y="254"/>
                        </a:cubicBezTo>
                        <a:cubicBezTo>
                          <a:pt x="254" y="254"/>
                          <a:pt x="254" y="254"/>
                          <a:pt x="254" y="254"/>
                        </a:cubicBezTo>
                        <a:cubicBezTo>
                          <a:pt x="254" y="254"/>
                          <a:pt x="254" y="254"/>
                          <a:pt x="254" y="254"/>
                        </a:cubicBezTo>
                        <a:cubicBezTo>
                          <a:pt x="254" y="254"/>
                          <a:pt x="254" y="254"/>
                          <a:pt x="254" y="254"/>
                        </a:cubicBezTo>
                        <a:cubicBezTo>
                          <a:pt x="254" y="254"/>
                          <a:pt x="254" y="254"/>
                          <a:pt x="254" y="254"/>
                        </a:cubicBezTo>
                        <a:cubicBezTo>
                          <a:pt x="253" y="254"/>
                          <a:pt x="253" y="254"/>
                          <a:pt x="253" y="254"/>
                        </a:cubicBezTo>
                        <a:cubicBezTo>
                          <a:pt x="253" y="254"/>
                          <a:pt x="253" y="254"/>
                          <a:pt x="253" y="254"/>
                        </a:cubicBezTo>
                        <a:cubicBezTo>
                          <a:pt x="253" y="254"/>
                          <a:pt x="253" y="254"/>
                          <a:pt x="253" y="254"/>
                        </a:cubicBezTo>
                        <a:cubicBezTo>
                          <a:pt x="253" y="254"/>
                          <a:pt x="253" y="254"/>
                          <a:pt x="253" y="254"/>
                        </a:cubicBezTo>
                        <a:cubicBezTo>
                          <a:pt x="252" y="254"/>
                          <a:pt x="252" y="254"/>
                          <a:pt x="252" y="254"/>
                        </a:cubicBezTo>
                        <a:cubicBezTo>
                          <a:pt x="252" y="254"/>
                          <a:pt x="252" y="254"/>
                          <a:pt x="252" y="254"/>
                        </a:cubicBezTo>
                        <a:cubicBezTo>
                          <a:pt x="252" y="254"/>
                          <a:pt x="252" y="254"/>
                          <a:pt x="252" y="254"/>
                        </a:cubicBezTo>
                        <a:cubicBezTo>
                          <a:pt x="252" y="254"/>
                          <a:pt x="252" y="254"/>
                          <a:pt x="252" y="254"/>
                        </a:cubicBezTo>
                        <a:cubicBezTo>
                          <a:pt x="252" y="254"/>
                          <a:pt x="252" y="254"/>
                          <a:pt x="252" y="254"/>
                        </a:cubicBezTo>
                        <a:cubicBezTo>
                          <a:pt x="251" y="254"/>
                          <a:pt x="251" y="254"/>
                          <a:pt x="251" y="254"/>
                        </a:cubicBezTo>
                        <a:cubicBezTo>
                          <a:pt x="251" y="254"/>
                          <a:pt x="251" y="254"/>
                          <a:pt x="251" y="254"/>
                        </a:cubicBezTo>
                        <a:cubicBezTo>
                          <a:pt x="251" y="254"/>
                          <a:pt x="251" y="254"/>
                          <a:pt x="251" y="254"/>
                        </a:cubicBezTo>
                        <a:cubicBezTo>
                          <a:pt x="251" y="254"/>
                          <a:pt x="251" y="254"/>
                          <a:pt x="251" y="254"/>
                        </a:cubicBezTo>
                        <a:cubicBezTo>
                          <a:pt x="251" y="254"/>
                          <a:pt x="251" y="254"/>
                          <a:pt x="251" y="254"/>
                        </a:cubicBezTo>
                        <a:cubicBezTo>
                          <a:pt x="251" y="254"/>
                          <a:pt x="251" y="254"/>
                          <a:pt x="251" y="254"/>
                        </a:cubicBezTo>
                        <a:cubicBezTo>
                          <a:pt x="251" y="254"/>
                          <a:pt x="251" y="254"/>
                          <a:pt x="251" y="254"/>
                        </a:cubicBezTo>
                        <a:cubicBezTo>
                          <a:pt x="251" y="254"/>
                          <a:pt x="251" y="254"/>
                          <a:pt x="251" y="254"/>
                        </a:cubicBezTo>
                        <a:cubicBezTo>
                          <a:pt x="250" y="254"/>
                          <a:pt x="250" y="254"/>
                          <a:pt x="250" y="254"/>
                        </a:cubicBezTo>
                        <a:cubicBezTo>
                          <a:pt x="250" y="254"/>
                          <a:pt x="250" y="254"/>
                          <a:pt x="250" y="254"/>
                        </a:cubicBezTo>
                        <a:cubicBezTo>
                          <a:pt x="250" y="254"/>
                          <a:pt x="250" y="254"/>
                          <a:pt x="250" y="254"/>
                        </a:cubicBezTo>
                        <a:cubicBezTo>
                          <a:pt x="250" y="254"/>
                          <a:pt x="250" y="254"/>
                          <a:pt x="250" y="254"/>
                        </a:cubicBezTo>
                        <a:cubicBezTo>
                          <a:pt x="250" y="254"/>
                          <a:pt x="250" y="254"/>
                          <a:pt x="250" y="254"/>
                        </a:cubicBezTo>
                        <a:cubicBezTo>
                          <a:pt x="249" y="254"/>
                          <a:pt x="249" y="254"/>
                          <a:pt x="249" y="254"/>
                        </a:cubicBezTo>
                        <a:cubicBezTo>
                          <a:pt x="249" y="254"/>
                          <a:pt x="249" y="254"/>
                          <a:pt x="249" y="254"/>
                        </a:cubicBezTo>
                        <a:cubicBezTo>
                          <a:pt x="249" y="254"/>
                          <a:pt x="249" y="254"/>
                          <a:pt x="249" y="254"/>
                        </a:cubicBezTo>
                        <a:cubicBezTo>
                          <a:pt x="249" y="254"/>
                          <a:pt x="249" y="254"/>
                          <a:pt x="249" y="254"/>
                        </a:cubicBezTo>
                        <a:cubicBezTo>
                          <a:pt x="249" y="254"/>
                          <a:pt x="249" y="254"/>
                          <a:pt x="249" y="254"/>
                        </a:cubicBezTo>
                        <a:cubicBezTo>
                          <a:pt x="248" y="254"/>
                          <a:pt x="248" y="254"/>
                          <a:pt x="248" y="254"/>
                        </a:cubicBezTo>
                        <a:cubicBezTo>
                          <a:pt x="248" y="254"/>
                          <a:pt x="248" y="254"/>
                          <a:pt x="248" y="254"/>
                        </a:cubicBezTo>
                        <a:cubicBezTo>
                          <a:pt x="248" y="254"/>
                          <a:pt x="248" y="254"/>
                          <a:pt x="248" y="254"/>
                        </a:cubicBezTo>
                        <a:cubicBezTo>
                          <a:pt x="248" y="254"/>
                          <a:pt x="248" y="254"/>
                          <a:pt x="248" y="254"/>
                        </a:cubicBezTo>
                        <a:cubicBezTo>
                          <a:pt x="248" y="254"/>
                          <a:pt x="248" y="254"/>
                          <a:pt x="248" y="254"/>
                        </a:cubicBezTo>
                        <a:cubicBezTo>
                          <a:pt x="248" y="255"/>
                          <a:pt x="248" y="255"/>
                          <a:pt x="248" y="255"/>
                        </a:cubicBezTo>
                        <a:cubicBezTo>
                          <a:pt x="248" y="255"/>
                          <a:pt x="248" y="255"/>
                          <a:pt x="248" y="255"/>
                        </a:cubicBezTo>
                        <a:cubicBezTo>
                          <a:pt x="247" y="255"/>
                          <a:pt x="247" y="255"/>
                          <a:pt x="247" y="255"/>
                        </a:cubicBezTo>
                        <a:cubicBezTo>
                          <a:pt x="247" y="255"/>
                          <a:pt x="247" y="255"/>
                          <a:pt x="247" y="255"/>
                        </a:cubicBezTo>
                        <a:cubicBezTo>
                          <a:pt x="247" y="255"/>
                          <a:pt x="247" y="255"/>
                          <a:pt x="247" y="255"/>
                        </a:cubicBezTo>
                        <a:cubicBezTo>
                          <a:pt x="247" y="255"/>
                          <a:pt x="247" y="255"/>
                          <a:pt x="247" y="255"/>
                        </a:cubicBezTo>
                        <a:cubicBezTo>
                          <a:pt x="247" y="256"/>
                          <a:pt x="247" y="256"/>
                          <a:pt x="247" y="256"/>
                        </a:cubicBezTo>
                        <a:cubicBezTo>
                          <a:pt x="247" y="256"/>
                          <a:pt x="247" y="256"/>
                          <a:pt x="247" y="256"/>
                        </a:cubicBezTo>
                        <a:cubicBezTo>
                          <a:pt x="247" y="256"/>
                          <a:pt x="247" y="256"/>
                          <a:pt x="247" y="256"/>
                        </a:cubicBezTo>
                        <a:cubicBezTo>
                          <a:pt x="247" y="256"/>
                          <a:pt x="247" y="256"/>
                          <a:pt x="247" y="256"/>
                        </a:cubicBezTo>
                        <a:cubicBezTo>
                          <a:pt x="247" y="256"/>
                          <a:pt x="247" y="256"/>
                          <a:pt x="247" y="256"/>
                        </a:cubicBezTo>
                        <a:cubicBezTo>
                          <a:pt x="247" y="256"/>
                          <a:pt x="247" y="256"/>
                          <a:pt x="247" y="256"/>
                        </a:cubicBezTo>
                        <a:cubicBezTo>
                          <a:pt x="247" y="257"/>
                          <a:pt x="247" y="257"/>
                          <a:pt x="247" y="257"/>
                        </a:cubicBezTo>
                        <a:cubicBezTo>
                          <a:pt x="247" y="257"/>
                          <a:pt x="247" y="257"/>
                          <a:pt x="247" y="257"/>
                        </a:cubicBezTo>
                        <a:cubicBezTo>
                          <a:pt x="247" y="257"/>
                          <a:pt x="247" y="257"/>
                          <a:pt x="247" y="257"/>
                        </a:cubicBezTo>
                        <a:cubicBezTo>
                          <a:pt x="247" y="257"/>
                          <a:pt x="247" y="257"/>
                          <a:pt x="247" y="257"/>
                        </a:cubicBezTo>
                        <a:cubicBezTo>
                          <a:pt x="247" y="257"/>
                          <a:pt x="247" y="257"/>
                          <a:pt x="247" y="257"/>
                        </a:cubicBezTo>
                        <a:cubicBezTo>
                          <a:pt x="246" y="257"/>
                          <a:pt x="246" y="257"/>
                          <a:pt x="246" y="257"/>
                        </a:cubicBezTo>
                        <a:cubicBezTo>
                          <a:pt x="246" y="257"/>
                          <a:pt x="246" y="257"/>
                          <a:pt x="246" y="257"/>
                        </a:cubicBezTo>
                        <a:cubicBezTo>
                          <a:pt x="246" y="257"/>
                          <a:pt x="246" y="257"/>
                          <a:pt x="246" y="257"/>
                        </a:cubicBezTo>
                        <a:cubicBezTo>
                          <a:pt x="246" y="257"/>
                          <a:pt x="246" y="257"/>
                          <a:pt x="246" y="257"/>
                        </a:cubicBezTo>
                        <a:cubicBezTo>
                          <a:pt x="246" y="257"/>
                          <a:pt x="246" y="257"/>
                          <a:pt x="246" y="257"/>
                        </a:cubicBezTo>
                        <a:cubicBezTo>
                          <a:pt x="246" y="257"/>
                          <a:pt x="246" y="257"/>
                          <a:pt x="246" y="257"/>
                        </a:cubicBezTo>
                        <a:cubicBezTo>
                          <a:pt x="246" y="257"/>
                          <a:pt x="246" y="257"/>
                          <a:pt x="246" y="257"/>
                        </a:cubicBezTo>
                        <a:cubicBezTo>
                          <a:pt x="245" y="257"/>
                          <a:pt x="245" y="257"/>
                          <a:pt x="245" y="257"/>
                        </a:cubicBezTo>
                        <a:cubicBezTo>
                          <a:pt x="245" y="257"/>
                          <a:pt x="245" y="257"/>
                          <a:pt x="245" y="257"/>
                        </a:cubicBezTo>
                        <a:cubicBezTo>
                          <a:pt x="245" y="258"/>
                          <a:pt x="245" y="258"/>
                          <a:pt x="245" y="258"/>
                        </a:cubicBezTo>
                        <a:cubicBezTo>
                          <a:pt x="244" y="258"/>
                          <a:pt x="244" y="258"/>
                          <a:pt x="244" y="258"/>
                        </a:cubicBezTo>
                        <a:cubicBezTo>
                          <a:pt x="244" y="258"/>
                          <a:pt x="244" y="258"/>
                          <a:pt x="244" y="258"/>
                        </a:cubicBezTo>
                        <a:cubicBezTo>
                          <a:pt x="244" y="258"/>
                          <a:pt x="244" y="258"/>
                          <a:pt x="244" y="258"/>
                        </a:cubicBezTo>
                        <a:cubicBezTo>
                          <a:pt x="243" y="258"/>
                          <a:pt x="243" y="258"/>
                          <a:pt x="243" y="258"/>
                        </a:cubicBezTo>
                        <a:cubicBezTo>
                          <a:pt x="243" y="258"/>
                          <a:pt x="243" y="258"/>
                          <a:pt x="243" y="258"/>
                        </a:cubicBezTo>
                        <a:cubicBezTo>
                          <a:pt x="243" y="258"/>
                          <a:pt x="243" y="258"/>
                          <a:pt x="243" y="258"/>
                        </a:cubicBezTo>
                        <a:cubicBezTo>
                          <a:pt x="243" y="258"/>
                          <a:pt x="243" y="258"/>
                          <a:pt x="243" y="258"/>
                        </a:cubicBezTo>
                        <a:cubicBezTo>
                          <a:pt x="242" y="258"/>
                          <a:pt x="242" y="258"/>
                          <a:pt x="242" y="258"/>
                        </a:cubicBezTo>
                        <a:cubicBezTo>
                          <a:pt x="242" y="258"/>
                          <a:pt x="242" y="258"/>
                          <a:pt x="242" y="258"/>
                        </a:cubicBezTo>
                        <a:cubicBezTo>
                          <a:pt x="242" y="258"/>
                          <a:pt x="242" y="258"/>
                          <a:pt x="242" y="258"/>
                        </a:cubicBezTo>
                        <a:cubicBezTo>
                          <a:pt x="242" y="258"/>
                          <a:pt x="242" y="258"/>
                          <a:pt x="242" y="258"/>
                        </a:cubicBezTo>
                        <a:cubicBezTo>
                          <a:pt x="242" y="258"/>
                          <a:pt x="242" y="258"/>
                          <a:pt x="242" y="258"/>
                        </a:cubicBezTo>
                        <a:cubicBezTo>
                          <a:pt x="242" y="259"/>
                          <a:pt x="242" y="259"/>
                          <a:pt x="242" y="259"/>
                        </a:cubicBezTo>
                        <a:cubicBezTo>
                          <a:pt x="242" y="259"/>
                          <a:pt x="242" y="259"/>
                          <a:pt x="242" y="259"/>
                        </a:cubicBezTo>
                        <a:cubicBezTo>
                          <a:pt x="242" y="259"/>
                          <a:pt x="242" y="259"/>
                          <a:pt x="242" y="259"/>
                        </a:cubicBezTo>
                        <a:cubicBezTo>
                          <a:pt x="242" y="259"/>
                          <a:pt x="242" y="259"/>
                          <a:pt x="242" y="259"/>
                        </a:cubicBezTo>
                        <a:cubicBezTo>
                          <a:pt x="242" y="259"/>
                          <a:pt x="242" y="259"/>
                          <a:pt x="242" y="259"/>
                        </a:cubicBezTo>
                        <a:cubicBezTo>
                          <a:pt x="242" y="259"/>
                          <a:pt x="242" y="259"/>
                          <a:pt x="242" y="259"/>
                        </a:cubicBezTo>
                        <a:cubicBezTo>
                          <a:pt x="242" y="260"/>
                          <a:pt x="242" y="260"/>
                          <a:pt x="242" y="260"/>
                        </a:cubicBezTo>
                        <a:cubicBezTo>
                          <a:pt x="242" y="260"/>
                          <a:pt x="242" y="260"/>
                          <a:pt x="242" y="260"/>
                        </a:cubicBezTo>
                        <a:cubicBezTo>
                          <a:pt x="242" y="260"/>
                          <a:pt x="242" y="260"/>
                          <a:pt x="242" y="260"/>
                        </a:cubicBezTo>
                        <a:cubicBezTo>
                          <a:pt x="242" y="260"/>
                          <a:pt x="242" y="260"/>
                          <a:pt x="242" y="260"/>
                        </a:cubicBezTo>
                        <a:cubicBezTo>
                          <a:pt x="241" y="260"/>
                          <a:pt x="241" y="260"/>
                          <a:pt x="241" y="260"/>
                        </a:cubicBezTo>
                        <a:cubicBezTo>
                          <a:pt x="241" y="260"/>
                          <a:pt x="241" y="260"/>
                          <a:pt x="241" y="260"/>
                        </a:cubicBezTo>
                        <a:cubicBezTo>
                          <a:pt x="241" y="260"/>
                          <a:pt x="241" y="260"/>
                          <a:pt x="241" y="260"/>
                        </a:cubicBezTo>
                        <a:cubicBezTo>
                          <a:pt x="241" y="260"/>
                          <a:pt x="241" y="260"/>
                          <a:pt x="241" y="260"/>
                        </a:cubicBezTo>
                        <a:cubicBezTo>
                          <a:pt x="241" y="261"/>
                          <a:pt x="241" y="261"/>
                          <a:pt x="241" y="261"/>
                        </a:cubicBezTo>
                        <a:cubicBezTo>
                          <a:pt x="241" y="261"/>
                          <a:pt x="241" y="261"/>
                          <a:pt x="241" y="261"/>
                        </a:cubicBezTo>
                        <a:cubicBezTo>
                          <a:pt x="240" y="261"/>
                          <a:pt x="240" y="261"/>
                          <a:pt x="240" y="261"/>
                        </a:cubicBezTo>
                        <a:cubicBezTo>
                          <a:pt x="240" y="261"/>
                          <a:pt x="240" y="261"/>
                          <a:pt x="240" y="261"/>
                        </a:cubicBezTo>
                        <a:cubicBezTo>
                          <a:pt x="240" y="261"/>
                          <a:pt x="240" y="261"/>
                          <a:pt x="240" y="261"/>
                        </a:cubicBezTo>
                        <a:cubicBezTo>
                          <a:pt x="240" y="261"/>
                          <a:pt x="240" y="261"/>
                          <a:pt x="240" y="261"/>
                        </a:cubicBezTo>
                        <a:cubicBezTo>
                          <a:pt x="240" y="261"/>
                          <a:pt x="240" y="261"/>
                          <a:pt x="240" y="261"/>
                        </a:cubicBezTo>
                        <a:cubicBezTo>
                          <a:pt x="240" y="261"/>
                          <a:pt x="240" y="261"/>
                          <a:pt x="240" y="261"/>
                        </a:cubicBezTo>
                        <a:cubicBezTo>
                          <a:pt x="240" y="261"/>
                          <a:pt x="240" y="261"/>
                          <a:pt x="240" y="261"/>
                        </a:cubicBezTo>
                        <a:cubicBezTo>
                          <a:pt x="240" y="261"/>
                          <a:pt x="240" y="261"/>
                          <a:pt x="240" y="261"/>
                        </a:cubicBezTo>
                        <a:cubicBezTo>
                          <a:pt x="240" y="262"/>
                          <a:pt x="240" y="262"/>
                          <a:pt x="240" y="262"/>
                        </a:cubicBezTo>
                        <a:cubicBezTo>
                          <a:pt x="240" y="262"/>
                          <a:pt x="240" y="262"/>
                          <a:pt x="240" y="262"/>
                        </a:cubicBezTo>
                        <a:cubicBezTo>
                          <a:pt x="240" y="262"/>
                          <a:pt x="240" y="262"/>
                          <a:pt x="240" y="262"/>
                        </a:cubicBezTo>
                        <a:cubicBezTo>
                          <a:pt x="240" y="262"/>
                          <a:pt x="240" y="262"/>
                          <a:pt x="240" y="262"/>
                        </a:cubicBezTo>
                        <a:cubicBezTo>
                          <a:pt x="240" y="262"/>
                          <a:pt x="240" y="262"/>
                          <a:pt x="240" y="262"/>
                        </a:cubicBezTo>
                        <a:cubicBezTo>
                          <a:pt x="240" y="262"/>
                          <a:pt x="240" y="262"/>
                          <a:pt x="240" y="262"/>
                        </a:cubicBezTo>
                        <a:cubicBezTo>
                          <a:pt x="240" y="262"/>
                          <a:pt x="240" y="262"/>
                          <a:pt x="240" y="262"/>
                        </a:cubicBezTo>
                        <a:cubicBezTo>
                          <a:pt x="240" y="262"/>
                          <a:pt x="240" y="262"/>
                          <a:pt x="240" y="262"/>
                        </a:cubicBezTo>
                        <a:cubicBezTo>
                          <a:pt x="240" y="263"/>
                          <a:pt x="240" y="263"/>
                          <a:pt x="240" y="263"/>
                        </a:cubicBezTo>
                        <a:cubicBezTo>
                          <a:pt x="240" y="263"/>
                          <a:pt x="240" y="263"/>
                          <a:pt x="240" y="263"/>
                        </a:cubicBezTo>
                        <a:cubicBezTo>
                          <a:pt x="240" y="263"/>
                          <a:pt x="240" y="263"/>
                          <a:pt x="240" y="263"/>
                        </a:cubicBezTo>
                        <a:cubicBezTo>
                          <a:pt x="240" y="263"/>
                          <a:pt x="240" y="263"/>
                          <a:pt x="240" y="263"/>
                        </a:cubicBezTo>
                        <a:cubicBezTo>
                          <a:pt x="240" y="263"/>
                          <a:pt x="240" y="263"/>
                          <a:pt x="240" y="263"/>
                        </a:cubicBezTo>
                        <a:cubicBezTo>
                          <a:pt x="240" y="263"/>
                          <a:pt x="240" y="263"/>
                          <a:pt x="240" y="263"/>
                        </a:cubicBezTo>
                        <a:cubicBezTo>
                          <a:pt x="240" y="263"/>
                          <a:pt x="240" y="263"/>
                          <a:pt x="240" y="263"/>
                        </a:cubicBezTo>
                        <a:cubicBezTo>
                          <a:pt x="240" y="264"/>
                          <a:pt x="240" y="264"/>
                          <a:pt x="240" y="264"/>
                        </a:cubicBezTo>
                        <a:cubicBezTo>
                          <a:pt x="240" y="264"/>
                          <a:pt x="240" y="264"/>
                          <a:pt x="240" y="264"/>
                        </a:cubicBezTo>
                        <a:cubicBezTo>
                          <a:pt x="240" y="264"/>
                          <a:pt x="240" y="264"/>
                          <a:pt x="240" y="264"/>
                        </a:cubicBezTo>
                        <a:cubicBezTo>
                          <a:pt x="240" y="264"/>
                          <a:pt x="240" y="264"/>
                          <a:pt x="240" y="264"/>
                        </a:cubicBezTo>
                        <a:cubicBezTo>
                          <a:pt x="240" y="264"/>
                          <a:pt x="240" y="264"/>
                          <a:pt x="240" y="264"/>
                        </a:cubicBezTo>
                        <a:cubicBezTo>
                          <a:pt x="240" y="264"/>
                          <a:pt x="240" y="264"/>
                          <a:pt x="240" y="264"/>
                        </a:cubicBezTo>
                        <a:cubicBezTo>
                          <a:pt x="240" y="264"/>
                          <a:pt x="240" y="264"/>
                          <a:pt x="240" y="264"/>
                        </a:cubicBezTo>
                        <a:cubicBezTo>
                          <a:pt x="240" y="264"/>
                          <a:pt x="240" y="264"/>
                          <a:pt x="240" y="264"/>
                        </a:cubicBezTo>
                        <a:cubicBezTo>
                          <a:pt x="240" y="265"/>
                          <a:pt x="240" y="265"/>
                          <a:pt x="240" y="265"/>
                        </a:cubicBezTo>
                        <a:cubicBezTo>
                          <a:pt x="240" y="265"/>
                          <a:pt x="240" y="265"/>
                          <a:pt x="240" y="265"/>
                        </a:cubicBezTo>
                        <a:cubicBezTo>
                          <a:pt x="240" y="265"/>
                          <a:pt x="240" y="265"/>
                          <a:pt x="240" y="265"/>
                        </a:cubicBezTo>
                        <a:cubicBezTo>
                          <a:pt x="240" y="265"/>
                          <a:pt x="240" y="265"/>
                          <a:pt x="240" y="265"/>
                        </a:cubicBezTo>
                        <a:cubicBezTo>
                          <a:pt x="240" y="265"/>
                          <a:pt x="240" y="265"/>
                          <a:pt x="240" y="265"/>
                        </a:cubicBezTo>
                        <a:cubicBezTo>
                          <a:pt x="240" y="265"/>
                          <a:pt x="240" y="265"/>
                          <a:pt x="240" y="265"/>
                        </a:cubicBezTo>
                        <a:cubicBezTo>
                          <a:pt x="240" y="265"/>
                          <a:pt x="240" y="265"/>
                          <a:pt x="240" y="265"/>
                        </a:cubicBezTo>
                        <a:cubicBezTo>
                          <a:pt x="240" y="265"/>
                          <a:pt x="240" y="265"/>
                          <a:pt x="240" y="265"/>
                        </a:cubicBezTo>
                        <a:cubicBezTo>
                          <a:pt x="240" y="266"/>
                          <a:pt x="240" y="266"/>
                          <a:pt x="240" y="266"/>
                        </a:cubicBezTo>
                        <a:cubicBezTo>
                          <a:pt x="240" y="266"/>
                          <a:pt x="240" y="266"/>
                          <a:pt x="240" y="266"/>
                        </a:cubicBezTo>
                        <a:cubicBezTo>
                          <a:pt x="241" y="266"/>
                          <a:pt x="241" y="266"/>
                          <a:pt x="241" y="266"/>
                        </a:cubicBezTo>
                        <a:cubicBezTo>
                          <a:pt x="241" y="267"/>
                          <a:pt x="241" y="267"/>
                          <a:pt x="241" y="267"/>
                        </a:cubicBezTo>
                        <a:cubicBezTo>
                          <a:pt x="241" y="267"/>
                          <a:pt x="241" y="267"/>
                          <a:pt x="241" y="267"/>
                        </a:cubicBezTo>
                        <a:cubicBezTo>
                          <a:pt x="241" y="267"/>
                          <a:pt x="241" y="267"/>
                          <a:pt x="241" y="267"/>
                        </a:cubicBezTo>
                        <a:cubicBezTo>
                          <a:pt x="242" y="267"/>
                          <a:pt x="242" y="267"/>
                          <a:pt x="242" y="267"/>
                        </a:cubicBezTo>
                        <a:cubicBezTo>
                          <a:pt x="242" y="268"/>
                          <a:pt x="242" y="268"/>
                          <a:pt x="242" y="268"/>
                        </a:cubicBezTo>
                        <a:cubicBezTo>
                          <a:pt x="242" y="268"/>
                          <a:pt x="242" y="268"/>
                          <a:pt x="242" y="268"/>
                        </a:cubicBezTo>
                        <a:cubicBezTo>
                          <a:pt x="242" y="268"/>
                          <a:pt x="242" y="268"/>
                          <a:pt x="242" y="268"/>
                        </a:cubicBezTo>
                        <a:cubicBezTo>
                          <a:pt x="242" y="268"/>
                          <a:pt x="242" y="268"/>
                          <a:pt x="242" y="268"/>
                        </a:cubicBezTo>
                        <a:cubicBezTo>
                          <a:pt x="242" y="268"/>
                          <a:pt x="242" y="268"/>
                          <a:pt x="242" y="268"/>
                        </a:cubicBezTo>
                        <a:cubicBezTo>
                          <a:pt x="242" y="269"/>
                          <a:pt x="242" y="269"/>
                          <a:pt x="242" y="269"/>
                        </a:cubicBezTo>
                        <a:cubicBezTo>
                          <a:pt x="242" y="269"/>
                          <a:pt x="242" y="269"/>
                          <a:pt x="242" y="269"/>
                        </a:cubicBezTo>
                        <a:cubicBezTo>
                          <a:pt x="242" y="270"/>
                          <a:pt x="242" y="270"/>
                          <a:pt x="242" y="270"/>
                        </a:cubicBezTo>
                        <a:cubicBezTo>
                          <a:pt x="242" y="270"/>
                          <a:pt x="242" y="270"/>
                          <a:pt x="242" y="270"/>
                        </a:cubicBezTo>
                        <a:cubicBezTo>
                          <a:pt x="241" y="270"/>
                          <a:pt x="241" y="270"/>
                          <a:pt x="241" y="270"/>
                        </a:cubicBezTo>
                        <a:cubicBezTo>
                          <a:pt x="241" y="270"/>
                          <a:pt x="241" y="270"/>
                          <a:pt x="241" y="270"/>
                        </a:cubicBezTo>
                        <a:cubicBezTo>
                          <a:pt x="241" y="270"/>
                          <a:pt x="241" y="270"/>
                          <a:pt x="241" y="270"/>
                        </a:cubicBezTo>
                        <a:cubicBezTo>
                          <a:pt x="241" y="270"/>
                          <a:pt x="241" y="270"/>
                          <a:pt x="241" y="270"/>
                        </a:cubicBezTo>
                        <a:cubicBezTo>
                          <a:pt x="241" y="271"/>
                          <a:pt x="241" y="271"/>
                          <a:pt x="241" y="271"/>
                        </a:cubicBezTo>
                        <a:cubicBezTo>
                          <a:pt x="241" y="271"/>
                          <a:pt x="241" y="271"/>
                          <a:pt x="241" y="271"/>
                        </a:cubicBezTo>
                        <a:cubicBezTo>
                          <a:pt x="241" y="271"/>
                          <a:pt x="241" y="271"/>
                          <a:pt x="241" y="271"/>
                        </a:cubicBezTo>
                        <a:cubicBezTo>
                          <a:pt x="241" y="271"/>
                          <a:pt x="241" y="271"/>
                          <a:pt x="241" y="271"/>
                        </a:cubicBezTo>
                        <a:cubicBezTo>
                          <a:pt x="241" y="272"/>
                          <a:pt x="241" y="272"/>
                          <a:pt x="241" y="272"/>
                        </a:cubicBezTo>
                        <a:cubicBezTo>
                          <a:pt x="241" y="272"/>
                          <a:pt x="241" y="272"/>
                          <a:pt x="241" y="272"/>
                        </a:cubicBezTo>
                        <a:cubicBezTo>
                          <a:pt x="241" y="272"/>
                          <a:pt x="241" y="272"/>
                          <a:pt x="241" y="272"/>
                        </a:cubicBezTo>
                        <a:cubicBezTo>
                          <a:pt x="241" y="272"/>
                          <a:pt x="241" y="272"/>
                          <a:pt x="241" y="272"/>
                        </a:cubicBezTo>
                        <a:cubicBezTo>
                          <a:pt x="241" y="273"/>
                          <a:pt x="241" y="273"/>
                          <a:pt x="241" y="273"/>
                        </a:cubicBezTo>
                        <a:cubicBezTo>
                          <a:pt x="241" y="273"/>
                          <a:pt x="241" y="273"/>
                          <a:pt x="241" y="273"/>
                        </a:cubicBezTo>
                        <a:cubicBezTo>
                          <a:pt x="241" y="273"/>
                          <a:pt x="241" y="273"/>
                          <a:pt x="241" y="273"/>
                        </a:cubicBezTo>
                        <a:cubicBezTo>
                          <a:pt x="241" y="273"/>
                          <a:pt x="241" y="273"/>
                          <a:pt x="241" y="273"/>
                        </a:cubicBezTo>
                        <a:cubicBezTo>
                          <a:pt x="241" y="273"/>
                          <a:pt x="241" y="273"/>
                          <a:pt x="241" y="273"/>
                        </a:cubicBezTo>
                        <a:cubicBezTo>
                          <a:pt x="240" y="274"/>
                          <a:pt x="240" y="274"/>
                          <a:pt x="240" y="274"/>
                        </a:cubicBezTo>
                        <a:cubicBezTo>
                          <a:pt x="240" y="274"/>
                          <a:pt x="240" y="274"/>
                          <a:pt x="240" y="274"/>
                        </a:cubicBezTo>
                        <a:cubicBezTo>
                          <a:pt x="241" y="274"/>
                          <a:pt x="241" y="274"/>
                          <a:pt x="241" y="274"/>
                        </a:cubicBezTo>
                        <a:cubicBezTo>
                          <a:pt x="241" y="274"/>
                          <a:pt x="241" y="274"/>
                          <a:pt x="241" y="274"/>
                        </a:cubicBezTo>
                        <a:cubicBezTo>
                          <a:pt x="241" y="274"/>
                          <a:pt x="241" y="274"/>
                          <a:pt x="241" y="274"/>
                        </a:cubicBezTo>
                        <a:cubicBezTo>
                          <a:pt x="241" y="275"/>
                          <a:pt x="241" y="275"/>
                          <a:pt x="241" y="275"/>
                        </a:cubicBezTo>
                        <a:cubicBezTo>
                          <a:pt x="241" y="275"/>
                          <a:pt x="241" y="275"/>
                          <a:pt x="241" y="275"/>
                        </a:cubicBezTo>
                        <a:cubicBezTo>
                          <a:pt x="241" y="275"/>
                          <a:pt x="241" y="275"/>
                          <a:pt x="241" y="275"/>
                        </a:cubicBezTo>
                        <a:cubicBezTo>
                          <a:pt x="241" y="275"/>
                          <a:pt x="241" y="275"/>
                          <a:pt x="241" y="275"/>
                        </a:cubicBezTo>
                        <a:cubicBezTo>
                          <a:pt x="241" y="275"/>
                          <a:pt x="241" y="275"/>
                          <a:pt x="241" y="275"/>
                        </a:cubicBezTo>
                        <a:cubicBezTo>
                          <a:pt x="241" y="276"/>
                          <a:pt x="241" y="276"/>
                          <a:pt x="241" y="276"/>
                        </a:cubicBezTo>
                        <a:cubicBezTo>
                          <a:pt x="241" y="276"/>
                          <a:pt x="241" y="276"/>
                          <a:pt x="241" y="276"/>
                        </a:cubicBezTo>
                        <a:cubicBezTo>
                          <a:pt x="241" y="276"/>
                          <a:pt x="241" y="276"/>
                          <a:pt x="241" y="276"/>
                        </a:cubicBezTo>
                        <a:cubicBezTo>
                          <a:pt x="241" y="277"/>
                          <a:pt x="241" y="277"/>
                          <a:pt x="241" y="277"/>
                        </a:cubicBezTo>
                        <a:cubicBezTo>
                          <a:pt x="242" y="277"/>
                          <a:pt x="242" y="277"/>
                          <a:pt x="242" y="277"/>
                        </a:cubicBezTo>
                        <a:cubicBezTo>
                          <a:pt x="242" y="277"/>
                          <a:pt x="242" y="277"/>
                          <a:pt x="242" y="277"/>
                        </a:cubicBezTo>
                        <a:cubicBezTo>
                          <a:pt x="242" y="277"/>
                          <a:pt x="242" y="277"/>
                          <a:pt x="242" y="277"/>
                        </a:cubicBezTo>
                        <a:cubicBezTo>
                          <a:pt x="242" y="278"/>
                          <a:pt x="242" y="278"/>
                          <a:pt x="242" y="278"/>
                        </a:cubicBezTo>
                        <a:cubicBezTo>
                          <a:pt x="241" y="278"/>
                          <a:pt x="241" y="278"/>
                          <a:pt x="241" y="278"/>
                        </a:cubicBezTo>
                        <a:cubicBezTo>
                          <a:pt x="241" y="278"/>
                          <a:pt x="241" y="278"/>
                          <a:pt x="241" y="278"/>
                        </a:cubicBezTo>
                        <a:cubicBezTo>
                          <a:pt x="241" y="278"/>
                          <a:pt x="241" y="278"/>
                          <a:pt x="241" y="278"/>
                        </a:cubicBezTo>
                        <a:cubicBezTo>
                          <a:pt x="241" y="278"/>
                          <a:pt x="241" y="278"/>
                          <a:pt x="241" y="278"/>
                        </a:cubicBezTo>
                        <a:cubicBezTo>
                          <a:pt x="241" y="278"/>
                          <a:pt x="241" y="278"/>
                          <a:pt x="241" y="278"/>
                        </a:cubicBezTo>
                        <a:cubicBezTo>
                          <a:pt x="241" y="278"/>
                          <a:pt x="241" y="278"/>
                          <a:pt x="241" y="278"/>
                        </a:cubicBezTo>
                        <a:cubicBezTo>
                          <a:pt x="242" y="279"/>
                          <a:pt x="242" y="279"/>
                          <a:pt x="242" y="279"/>
                        </a:cubicBezTo>
                        <a:cubicBezTo>
                          <a:pt x="242" y="279"/>
                          <a:pt x="242" y="279"/>
                          <a:pt x="242" y="279"/>
                        </a:cubicBezTo>
                        <a:cubicBezTo>
                          <a:pt x="242" y="279"/>
                          <a:pt x="242" y="279"/>
                          <a:pt x="242" y="279"/>
                        </a:cubicBezTo>
                        <a:cubicBezTo>
                          <a:pt x="242" y="279"/>
                          <a:pt x="242" y="279"/>
                          <a:pt x="242" y="279"/>
                        </a:cubicBezTo>
                        <a:cubicBezTo>
                          <a:pt x="242" y="279"/>
                          <a:pt x="242" y="279"/>
                          <a:pt x="242" y="279"/>
                        </a:cubicBezTo>
                        <a:cubicBezTo>
                          <a:pt x="242" y="279"/>
                          <a:pt x="242" y="279"/>
                          <a:pt x="242" y="279"/>
                        </a:cubicBezTo>
                        <a:cubicBezTo>
                          <a:pt x="242" y="280"/>
                          <a:pt x="242" y="280"/>
                          <a:pt x="242" y="280"/>
                        </a:cubicBezTo>
                        <a:cubicBezTo>
                          <a:pt x="242" y="280"/>
                          <a:pt x="242" y="280"/>
                          <a:pt x="242" y="280"/>
                        </a:cubicBezTo>
                        <a:cubicBezTo>
                          <a:pt x="242" y="280"/>
                          <a:pt x="242" y="280"/>
                          <a:pt x="242" y="280"/>
                        </a:cubicBezTo>
                        <a:cubicBezTo>
                          <a:pt x="242" y="280"/>
                          <a:pt x="242" y="280"/>
                          <a:pt x="242" y="280"/>
                        </a:cubicBezTo>
                        <a:cubicBezTo>
                          <a:pt x="242" y="280"/>
                          <a:pt x="242" y="280"/>
                          <a:pt x="242" y="280"/>
                        </a:cubicBezTo>
                        <a:cubicBezTo>
                          <a:pt x="242" y="280"/>
                          <a:pt x="242" y="280"/>
                          <a:pt x="242" y="280"/>
                        </a:cubicBezTo>
                        <a:cubicBezTo>
                          <a:pt x="242" y="280"/>
                          <a:pt x="242" y="280"/>
                          <a:pt x="242" y="280"/>
                        </a:cubicBezTo>
                        <a:cubicBezTo>
                          <a:pt x="242" y="280"/>
                          <a:pt x="242" y="280"/>
                          <a:pt x="242" y="280"/>
                        </a:cubicBezTo>
                        <a:cubicBezTo>
                          <a:pt x="241" y="280"/>
                          <a:pt x="241" y="280"/>
                          <a:pt x="241" y="280"/>
                        </a:cubicBezTo>
                        <a:cubicBezTo>
                          <a:pt x="241" y="280"/>
                          <a:pt x="241" y="280"/>
                          <a:pt x="241" y="280"/>
                        </a:cubicBezTo>
                        <a:cubicBezTo>
                          <a:pt x="241" y="280"/>
                          <a:pt x="241" y="280"/>
                          <a:pt x="241" y="280"/>
                        </a:cubicBezTo>
                        <a:cubicBezTo>
                          <a:pt x="241" y="281"/>
                          <a:pt x="241" y="281"/>
                          <a:pt x="241" y="281"/>
                        </a:cubicBezTo>
                        <a:cubicBezTo>
                          <a:pt x="241" y="281"/>
                          <a:pt x="241" y="281"/>
                          <a:pt x="241" y="281"/>
                        </a:cubicBezTo>
                        <a:cubicBezTo>
                          <a:pt x="240" y="281"/>
                          <a:pt x="240" y="281"/>
                          <a:pt x="240" y="281"/>
                        </a:cubicBezTo>
                        <a:cubicBezTo>
                          <a:pt x="240" y="281"/>
                          <a:pt x="240" y="281"/>
                          <a:pt x="240" y="281"/>
                        </a:cubicBezTo>
                        <a:cubicBezTo>
                          <a:pt x="240" y="281"/>
                          <a:pt x="240" y="281"/>
                          <a:pt x="240" y="281"/>
                        </a:cubicBezTo>
                        <a:cubicBezTo>
                          <a:pt x="240" y="281"/>
                          <a:pt x="240" y="281"/>
                          <a:pt x="240" y="281"/>
                        </a:cubicBezTo>
                        <a:cubicBezTo>
                          <a:pt x="240" y="282"/>
                          <a:pt x="240" y="282"/>
                          <a:pt x="240" y="282"/>
                        </a:cubicBezTo>
                        <a:cubicBezTo>
                          <a:pt x="240" y="282"/>
                          <a:pt x="240" y="282"/>
                          <a:pt x="240" y="282"/>
                        </a:cubicBezTo>
                        <a:cubicBezTo>
                          <a:pt x="240" y="282"/>
                          <a:pt x="240" y="282"/>
                          <a:pt x="240" y="282"/>
                        </a:cubicBezTo>
                        <a:cubicBezTo>
                          <a:pt x="240" y="282"/>
                          <a:pt x="240" y="282"/>
                          <a:pt x="240" y="282"/>
                        </a:cubicBezTo>
                        <a:cubicBezTo>
                          <a:pt x="240" y="282"/>
                          <a:pt x="240" y="282"/>
                          <a:pt x="240" y="282"/>
                        </a:cubicBezTo>
                        <a:cubicBezTo>
                          <a:pt x="240" y="282"/>
                          <a:pt x="240" y="282"/>
                          <a:pt x="240" y="282"/>
                        </a:cubicBezTo>
                        <a:cubicBezTo>
                          <a:pt x="240" y="282"/>
                          <a:pt x="240" y="282"/>
                          <a:pt x="240" y="282"/>
                        </a:cubicBezTo>
                        <a:cubicBezTo>
                          <a:pt x="240" y="282"/>
                          <a:pt x="240" y="282"/>
                          <a:pt x="240" y="282"/>
                        </a:cubicBezTo>
                        <a:cubicBezTo>
                          <a:pt x="240" y="283"/>
                          <a:pt x="240" y="283"/>
                          <a:pt x="240" y="283"/>
                        </a:cubicBezTo>
                        <a:cubicBezTo>
                          <a:pt x="240" y="283"/>
                          <a:pt x="240" y="283"/>
                          <a:pt x="240" y="283"/>
                        </a:cubicBezTo>
                        <a:cubicBezTo>
                          <a:pt x="239" y="283"/>
                          <a:pt x="239" y="283"/>
                          <a:pt x="239" y="283"/>
                        </a:cubicBezTo>
                        <a:cubicBezTo>
                          <a:pt x="239" y="283"/>
                          <a:pt x="239" y="283"/>
                          <a:pt x="239" y="283"/>
                        </a:cubicBezTo>
                        <a:cubicBezTo>
                          <a:pt x="239" y="283"/>
                          <a:pt x="239" y="283"/>
                          <a:pt x="239" y="283"/>
                        </a:cubicBezTo>
                        <a:cubicBezTo>
                          <a:pt x="239" y="283"/>
                          <a:pt x="239" y="283"/>
                          <a:pt x="239" y="283"/>
                        </a:cubicBezTo>
                        <a:cubicBezTo>
                          <a:pt x="239" y="283"/>
                          <a:pt x="239" y="283"/>
                          <a:pt x="239" y="283"/>
                        </a:cubicBezTo>
                        <a:cubicBezTo>
                          <a:pt x="239" y="283"/>
                          <a:pt x="239" y="283"/>
                          <a:pt x="239" y="283"/>
                        </a:cubicBezTo>
                        <a:cubicBezTo>
                          <a:pt x="239" y="283"/>
                          <a:pt x="239" y="283"/>
                          <a:pt x="239" y="283"/>
                        </a:cubicBezTo>
                        <a:cubicBezTo>
                          <a:pt x="239" y="283"/>
                          <a:pt x="239" y="283"/>
                          <a:pt x="239" y="283"/>
                        </a:cubicBezTo>
                        <a:cubicBezTo>
                          <a:pt x="239" y="283"/>
                          <a:pt x="239" y="283"/>
                          <a:pt x="239" y="283"/>
                        </a:cubicBezTo>
                        <a:cubicBezTo>
                          <a:pt x="238" y="283"/>
                          <a:pt x="238" y="283"/>
                          <a:pt x="238" y="283"/>
                        </a:cubicBezTo>
                        <a:cubicBezTo>
                          <a:pt x="238" y="283"/>
                          <a:pt x="238" y="283"/>
                          <a:pt x="238" y="283"/>
                        </a:cubicBezTo>
                        <a:cubicBezTo>
                          <a:pt x="238" y="283"/>
                          <a:pt x="238" y="283"/>
                          <a:pt x="238" y="283"/>
                        </a:cubicBezTo>
                        <a:cubicBezTo>
                          <a:pt x="238" y="283"/>
                          <a:pt x="238" y="283"/>
                          <a:pt x="238" y="283"/>
                        </a:cubicBezTo>
                        <a:cubicBezTo>
                          <a:pt x="238" y="283"/>
                          <a:pt x="238" y="283"/>
                          <a:pt x="238" y="283"/>
                        </a:cubicBezTo>
                        <a:cubicBezTo>
                          <a:pt x="238" y="283"/>
                          <a:pt x="238" y="283"/>
                          <a:pt x="238" y="283"/>
                        </a:cubicBezTo>
                        <a:cubicBezTo>
                          <a:pt x="238" y="284"/>
                          <a:pt x="238" y="284"/>
                          <a:pt x="238" y="284"/>
                        </a:cubicBezTo>
                        <a:cubicBezTo>
                          <a:pt x="238" y="284"/>
                          <a:pt x="238" y="284"/>
                          <a:pt x="238" y="284"/>
                        </a:cubicBezTo>
                        <a:cubicBezTo>
                          <a:pt x="238" y="284"/>
                          <a:pt x="238" y="284"/>
                          <a:pt x="238" y="284"/>
                        </a:cubicBezTo>
                        <a:cubicBezTo>
                          <a:pt x="238" y="284"/>
                          <a:pt x="238" y="284"/>
                          <a:pt x="238" y="284"/>
                        </a:cubicBezTo>
                        <a:cubicBezTo>
                          <a:pt x="238" y="284"/>
                          <a:pt x="238" y="284"/>
                          <a:pt x="238" y="284"/>
                        </a:cubicBezTo>
                        <a:cubicBezTo>
                          <a:pt x="237" y="284"/>
                          <a:pt x="237" y="284"/>
                          <a:pt x="237" y="284"/>
                        </a:cubicBezTo>
                        <a:cubicBezTo>
                          <a:pt x="237" y="284"/>
                          <a:pt x="237" y="284"/>
                          <a:pt x="237" y="284"/>
                        </a:cubicBezTo>
                        <a:cubicBezTo>
                          <a:pt x="237" y="284"/>
                          <a:pt x="237" y="284"/>
                          <a:pt x="237" y="284"/>
                        </a:cubicBezTo>
                        <a:cubicBezTo>
                          <a:pt x="237" y="284"/>
                          <a:pt x="237" y="284"/>
                          <a:pt x="237" y="284"/>
                        </a:cubicBezTo>
                        <a:cubicBezTo>
                          <a:pt x="237" y="284"/>
                          <a:pt x="237" y="284"/>
                          <a:pt x="237" y="284"/>
                        </a:cubicBezTo>
                        <a:cubicBezTo>
                          <a:pt x="237" y="284"/>
                          <a:pt x="237" y="284"/>
                          <a:pt x="237" y="284"/>
                        </a:cubicBezTo>
                        <a:cubicBezTo>
                          <a:pt x="237" y="284"/>
                          <a:pt x="237" y="284"/>
                          <a:pt x="237" y="284"/>
                        </a:cubicBezTo>
                        <a:cubicBezTo>
                          <a:pt x="237" y="284"/>
                          <a:pt x="237" y="284"/>
                          <a:pt x="237" y="284"/>
                        </a:cubicBezTo>
                        <a:cubicBezTo>
                          <a:pt x="236" y="284"/>
                          <a:pt x="236" y="284"/>
                          <a:pt x="236" y="284"/>
                        </a:cubicBezTo>
                        <a:cubicBezTo>
                          <a:pt x="236" y="284"/>
                          <a:pt x="236" y="284"/>
                          <a:pt x="236" y="284"/>
                        </a:cubicBezTo>
                        <a:cubicBezTo>
                          <a:pt x="236" y="284"/>
                          <a:pt x="236" y="284"/>
                          <a:pt x="236" y="284"/>
                        </a:cubicBezTo>
                        <a:cubicBezTo>
                          <a:pt x="236" y="283"/>
                          <a:pt x="236" y="283"/>
                          <a:pt x="236" y="283"/>
                        </a:cubicBezTo>
                        <a:cubicBezTo>
                          <a:pt x="236" y="283"/>
                          <a:pt x="236" y="283"/>
                          <a:pt x="236" y="283"/>
                        </a:cubicBezTo>
                        <a:cubicBezTo>
                          <a:pt x="236" y="283"/>
                          <a:pt x="236" y="283"/>
                          <a:pt x="236" y="283"/>
                        </a:cubicBezTo>
                        <a:cubicBezTo>
                          <a:pt x="235" y="283"/>
                          <a:pt x="235" y="283"/>
                          <a:pt x="235" y="283"/>
                        </a:cubicBezTo>
                        <a:cubicBezTo>
                          <a:pt x="235" y="283"/>
                          <a:pt x="235" y="283"/>
                          <a:pt x="235" y="283"/>
                        </a:cubicBezTo>
                        <a:cubicBezTo>
                          <a:pt x="235" y="282"/>
                          <a:pt x="235" y="282"/>
                          <a:pt x="235" y="282"/>
                        </a:cubicBezTo>
                        <a:cubicBezTo>
                          <a:pt x="235" y="282"/>
                          <a:pt x="235" y="282"/>
                          <a:pt x="235" y="282"/>
                        </a:cubicBezTo>
                        <a:cubicBezTo>
                          <a:pt x="235" y="282"/>
                          <a:pt x="235" y="282"/>
                          <a:pt x="235" y="282"/>
                        </a:cubicBezTo>
                        <a:cubicBezTo>
                          <a:pt x="235" y="282"/>
                          <a:pt x="235" y="282"/>
                          <a:pt x="235" y="282"/>
                        </a:cubicBezTo>
                        <a:cubicBezTo>
                          <a:pt x="235" y="282"/>
                          <a:pt x="235" y="282"/>
                          <a:pt x="235" y="282"/>
                        </a:cubicBezTo>
                        <a:cubicBezTo>
                          <a:pt x="234" y="281"/>
                          <a:pt x="234" y="281"/>
                          <a:pt x="234" y="281"/>
                        </a:cubicBezTo>
                        <a:cubicBezTo>
                          <a:pt x="234" y="281"/>
                          <a:pt x="234" y="281"/>
                          <a:pt x="234" y="281"/>
                        </a:cubicBezTo>
                        <a:cubicBezTo>
                          <a:pt x="233" y="281"/>
                          <a:pt x="233" y="281"/>
                          <a:pt x="233" y="281"/>
                        </a:cubicBezTo>
                        <a:cubicBezTo>
                          <a:pt x="233" y="281"/>
                          <a:pt x="233" y="281"/>
                          <a:pt x="233" y="281"/>
                        </a:cubicBezTo>
                        <a:cubicBezTo>
                          <a:pt x="233" y="281"/>
                          <a:pt x="233" y="281"/>
                          <a:pt x="233" y="281"/>
                        </a:cubicBezTo>
                        <a:cubicBezTo>
                          <a:pt x="233" y="281"/>
                          <a:pt x="233" y="281"/>
                          <a:pt x="233" y="281"/>
                        </a:cubicBezTo>
                        <a:cubicBezTo>
                          <a:pt x="232" y="281"/>
                          <a:pt x="232" y="281"/>
                          <a:pt x="232" y="281"/>
                        </a:cubicBezTo>
                        <a:cubicBezTo>
                          <a:pt x="232" y="281"/>
                          <a:pt x="232" y="281"/>
                          <a:pt x="232" y="281"/>
                        </a:cubicBezTo>
                        <a:cubicBezTo>
                          <a:pt x="232" y="281"/>
                          <a:pt x="232" y="281"/>
                          <a:pt x="232" y="281"/>
                        </a:cubicBezTo>
                        <a:cubicBezTo>
                          <a:pt x="232" y="281"/>
                          <a:pt x="232" y="281"/>
                          <a:pt x="232" y="281"/>
                        </a:cubicBezTo>
                        <a:cubicBezTo>
                          <a:pt x="231" y="281"/>
                          <a:pt x="231" y="281"/>
                          <a:pt x="231" y="281"/>
                        </a:cubicBezTo>
                        <a:cubicBezTo>
                          <a:pt x="231" y="280"/>
                          <a:pt x="231" y="280"/>
                          <a:pt x="231" y="280"/>
                        </a:cubicBezTo>
                        <a:cubicBezTo>
                          <a:pt x="231" y="280"/>
                          <a:pt x="231" y="280"/>
                          <a:pt x="231" y="280"/>
                        </a:cubicBezTo>
                        <a:cubicBezTo>
                          <a:pt x="231" y="280"/>
                          <a:pt x="231" y="280"/>
                          <a:pt x="231" y="280"/>
                        </a:cubicBezTo>
                        <a:cubicBezTo>
                          <a:pt x="231" y="280"/>
                          <a:pt x="231" y="280"/>
                          <a:pt x="231" y="280"/>
                        </a:cubicBezTo>
                        <a:cubicBezTo>
                          <a:pt x="231" y="280"/>
                          <a:pt x="231" y="280"/>
                          <a:pt x="231" y="280"/>
                        </a:cubicBezTo>
                        <a:cubicBezTo>
                          <a:pt x="230" y="280"/>
                          <a:pt x="230" y="280"/>
                          <a:pt x="230" y="280"/>
                        </a:cubicBezTo>
                        <a:cubicBezTo>
                          <a:pt x="230" y="279"/>
                          <a:pt x="230" y="279"/>
                          <a:pt x="230" y="279"/>
                        </a:cubicBezTo>
                        <a:cubicBezTo>
                          <a:pt x="230" y="279"/>
                          <a:pt x="230" y="279"/>
                          <a:pt x="230" y="279"/>
                        </a:cubicBezTo>
                        <a:cubicBezTo>
                          <a:pt x="230" y="279"/>
                          <a:pt x="230" y="279"/>
                          <a:pt x="230" y="279"/>
                        </a:cubicBezTo>
                        <a:cubicBezTo>
                          <a:pt x="230" y="279"/>
                          <a:pt x="230" y="279"/>
                          <a:pt x="230" y="279"/>
                        </a:cubicBezTo>
                        <a:cubicBezTo>
                          <a:pt x="230" y="279"/>
                          <a:pt x="230" y="279"/>
                          <a:pt x="230" y="279"/>
                        </a:cubicBezTo>
                        <a:cubicBezTo>
                          <a:pt x="230" y="279"/>
                          <a:pt x="230" y="279"/>
                          <a:pt x="230" y="279"/>
                        </a:cubicBezTo>
                        <a:cubicBezTo>
                          <a:pt x="229" y="278"/>
                          <a:pt x="229" y="278"/>
                          <a:pt x="229" y="278"/>
                        </a:cubicBezTo>
                        <a:cubicBezTo>
                          <a:pt x="229" y="278"/>
                          <a:pt x="229" y="278"/>
                          <a:pt x="229" y="278"/>
                        </a:cubicBezTo>
                        <a:cubicBezTo>
                          <a:pt x="229" y="278"/>
                          <a:pt x="229" y="278"/>
                          <a:pt x="229" y="278"/>
                        </a:cubicBezTo>
                        <a:cubicBezTo>
                          <a:pt x="229" y="278"/>
                          <a:pt x="229" y="278"/>
                          <a:pt x="229" y="278"/>
                        </a:cubicBezTo>
                        <a:cubicBezTo>
                          <a:pt x="229" y="277"/>
                          <a:pt x="229" y="277"/>
                          <a:pt x="229" y="277"/>
                        </a:cubicBezTo>
                        <a:cubicBezTo>
                          <a:pt x="229" y="277"/>
                          <a:pt x="229" y="277"/>
                          <a:pt x="229" y="277"/>
                        </a:cubicBezTo>
                        <a:cubicBezTo>
                          <a:pt x="229" y="277"/>
                          <a:pt x="229" y="277"/>
                          <a:pt x="229" y="277"/>
                        </a:cubicBezTo>
                        <a:cubicBezTo>
                          <a:pt x="229" y="277"/>
                          <a:pt x="229" y="277"/>
                          <a:pt x="229" y="277"/>
                        </a:cubicBezTo>
                        <a:cubicBezTo>
                          <a:pt x="229" y="277"/>
                          <a:pt x="229" y="277"/>
                          <a:pt x="229" y="277"/>
                        </a:cubicBezTo>
                        <a:cubicBezTo>
                          <a:pt x="229" y="277"/>
                          <a:pt x="229" y="277"/>
                          <a:pt x="229" y="277"/>
                        </a:cubicBezTo>
                        <a:cubicBezTo>
                          <a:pt x="229" y="277"/>
                          <a:pt x="229" y="277"/>
                          <a:pt x="229" y="277"/>
                        </a:cubicBezTo>
                        <a:cubicBezTo>
                          <a:pt x="229" y="277"/>
                          <a:pt x="229" y="277"/>
                          <a:pt x="229" y="277"/>
                        </a:cubicBezTo>
                        <a:cubicBezTo>
                          <a:pt x="229" y="277"/>
                          <a:pt x="229" y="277"/>
                          <a:pt x="229" y="277"/>
                        </a:cubicBezTo>
                        <a:cubicBezTo>
                          <a:pt x="229" y="277"/>
                          <a:pt x="229" y="277"/>
                          <a:pt x="229" y="277"/>
                        </a:cubicBezTo>
                        <a:cubicBezTo>
                          <a:pt x="228" y="277"/>
                          <a:pt x="228" y="277"/>
                          <a:pt x="228" y="277"/>
                        </a:cubicBezTo>
                        <a:cubicBezTo>
                          <a:pt x="228" y="277"/>
                          <a:pt x="228" y="277"/>
                          <a:pt x="228" y="277"/>
                        </a:cubicBezTo>
                        <a:cubicBezTo>
                          <a:pt x="228" y="277"/>
                          <a:pt x="228" y="277"/>
                          <a:pt x="228" y="277"/>
                        </a:cubicBezTo>
                        <a:cubicBezTo>
                          <a:pt x="228" y="277"/>
                          <a:pt x="228" y="277"/>
                          <a:pt x="228" y="277"/>
                        </a:cubicBezTo>
                        <a:cubicBezTo>
                          <a:pt x="228" y="277"/>
                          <a:pt x="228" y="277"/>
                          <a:pt x="228" y="277"/>
                        </a:cubicBezTo>
                        <a:cubicBezTo>
                          <a:pt x="228" y="277"/>
                          <a:pt x="228" y="277"/>
                          <a:pt x="228" y="277"/>
                        </a:cubicBezTo>
                        <a:cubicBezTo>
                          <a:pt x="228" y="277"/>
                          <a:pt x="228" y="277"/>
                          <a:pt x="228" y="277"/>
                        </a:cubicBezTo>
                        <a:cubicBezTo>
                          <a:pt x="228" y="276"/>
                          <a:pt x="228" y="276"/>
                          <a:pt x="228" y="276"/>
                        </a:cubicBezTo>
                        <a:cubicBezTo>
                          <a:pt x="228" y="276"/>
                          <a:pt x="228" y="276"/>
                          <a:pt x="228" y="276"/>
                        </a:cubicBezTo>
                        <a:cubicBezTo>
                          <a:pt x="227" y="276"/>
                          <a:pt x="227" y="276"/>
                          <a:pt x="227" y="276"/>
                        </a:cubicBezTo>
                        <a:cubicBezTo>
                          <a:pt x="227" y="276"/>
                          <a:pt x="227" y="276"/>
                          <a:pt x="227" y="276"/>
                        </a:cubicBezTo>
                        <a:cubicBezTo>
                          <a:pt x="227" y="276"/>
                          <a:pt x="227" y="276"/>
                          <a:pt x="227" y="276"/>
                        </a:cubicBezTo>
                        <a:cubicBezTo>
                          <a:pt x="227" y="276"/>
                          <a:pt x="227" y="276"/>
                          <a:pt x="227" y="276"/>
                        </a:cubicBezTo>
                        <a:cubicBezTo>
                          <a:pt x="227" y="276"/>
                          <a:pt x="227" y="276"/>
                          <a:pt x="227" y="276"/>
                        </a:cubicBezTo>
                        <a:cubicBezTo>
                          <a:pt x="227" y="276"/>
                          <a:pt x="227" y="276"/>
                          <a:pt x="227" y="276"/>
                        </a:cubicBezTo>
                        <a:cubicBezTo>
                          <a:pt x="227" y="276"/>
                          <a:pt x="227" y="276"/>
                          <a:pt x="227" y="276"/>
                        </a:cubicBezTo>
                        <a:cubicBezTo>
                          <a:pt x="227" y="276"/>
                          <a:pt x="227" y="276"/>
                          <a:pt x="227" y="276"/>
                        </a:cubicBezTo>
                        <a:cubicBezTo>
                          <a:pt x="226" y="275"/>
                          <a:pt x="226" y="275"/>
                          <a:pt x="226" y="275"/>
                        </a:cubicBezTo>
                        <a:cubicBezTo>
                          <a:pt x="226" y="275"/>
                          <a:pt x="226" y="275"/>
                          <a:pt x="226" y="275"/>
                        </a:cubicBezTo>
                        <a:cubicBezTo>
                          <a:pt x="226" y="275"/>
                          <a:pt x="226" y="275"/>
                          <a:pt x="226" y="275"/>
                        </a:cubicBezTo>
                        <a:cubicBezTo>
                          <a:pt x="226" y="275"/>
                          <a:pt x="226" y="275"/>
                          <a:pt x="226" y="275"/>
                        </a:cubicBezTo>
                        <a:cubicBezTo>
                          <a:pt x="226" y="275"/>
                          <a:pt x="226" y="275"/>
                          <a:pt x="226" y="275"/>
                        </a:cubicBezTo>
                        <a:cubicBezTo>
                          <a:pt x="226" y="275"/>
                          <a:pt x="226" y="275"/>
                          <a:pt x="226" y="275"/>
                        </a:cubicBezTo>
                        <a:cubicBezTo>
                          <a:pt x="226" y="275"/>
                          <a:pt x="226" y="275"/>
                          <a:pt x="226" y="275"/>
                        </a:cubicBezTo>
                        <a:cubicBezTo>
                          <a:pt x="225" y="274"/>
                          <a:pt x="225" y="274"/>
                          <a:pt x="225" y="274"/>
                        </a:cubicBezTo>
                        <a:cubicBezTo>
                          <a:pt x="225" y="274"/>
                          <a:pt x="225" y="274"/>
                          <a:pt x="225" y="274"/>
                        </a:cubicBezTo>
                        <a:cubicBezTo>
                          <a:pt x="225" y="274"/>
                          <a:pt x="225" y="274"/>
                          <a:pt x="225" y="274"/>
                        </a:cubicBezTo>
                        <a:cubicBezTo>
                          <a:pt x="225" y="274"/>
                          <a:pt x="225" y="274"/>
                          <a:pt x="225" y="274"/>
                        </a:cubicBezTo>
                        <a:cubicBezTo>
                          <a:pt x="225" y="274"/>
                          <a:pt x="225" y="274"/>
                          <a:pt x="225" y="274"/>
                        </a:cubicBezTo>
                        <a:cubicBezTo>
                          <a:pt x="225" y="274"/>
                          <a:pt x="225" y="274"/>
                          <a:pt x="225" y="274"/>
                        </a:cubicBezTo>
                        <a:cubicBezTo>
                          <a:pt x="225" y="273"/>
                          <a:pt x="225" y="273"/>
                          <a:pt x="225" y="273"/>
                        </a:cubicBezTo>
                        <a:cubicBezTo>
                          <a:pt x="225" y="273"/>
                          <a:pt x="225" y="273"/>
                          <a:pt x="225" y="273"/>
                        </a:cubicBezTo>
                        <a:cubicBezTo>
                          <a:pt x="225" y="273"/>
                          <a:pt x="225" y="273"/>
                          <a:pt x="225" y="273"/>
                        </a:cubicBezTo>
                        <a:cubicBezTo>
                          <a:pt x="225" y="273"/>
                          <a:pt x="225" y="273"/>
                          <a:pt x="225" y="273"/>
                        </a:cubicBezTo>
                        <a:cubicBezTo>
                          <a:pt x="225" y="273"/>
                          <a:pt x="225" y="273"/>
                          <a:pt x="225" y="273"/>
                        </a:cubicBezTo>
                        <a:cubicBezTo>
                          <a:pt x="225" y="273"/>
                          <a:pt x="225" y="273"/>
                          <a:pt x="225" y="273"/>
                        </a:cubicBezTo>
                        <a:cubicBezTo>
                          <a:pt x="225" y="273"/>
                          <a:pt x="225" y="273"/>
                          <a:pt x="225" y="273"/>
                        </a:cubicBezTo>
                        <a:cubicBezTo>
                          <a:pt x="225" y="273"/>
                          <a:pt x="225" y="273"/>
                          <a:pt x="225" y="273"/>
                        </a:cubicBezTo>
                        <a:cubicBezTo>
                          <a:pt x="225" y="273"/>
                          <a:pt x="225" y="273"/>
                          <a:pt x="225" y="273"/>
                        </a:cubicBezTo>
                        <a:cubicBezTo>
                          <a:pt x="224" y="273"/>
                          <a:pt x="224" y="273"/>
                          <a:pt x="224" y="273"/>
                        </a:cubicBezTo>
                        <a:cubicBezTo>
                          <a:pt x="224" y="273"/>
                          <a:pt x="224" y="273"/>
                          <a:pt x="224" y="273"/>
                        </a:cubicBezTo>
                        <a:cubicBezTo>
                          <a:pt x="224" y="273"/>
                          <a:pt x="224" y="273"/>
                          <a:pt x="224" y="273"/>
                        </a:cubicBezTo>
                        <a:cubicBezTo>
                          <a:pt x="224" y="273"/>
                          <a:pt x="224" y="273"/>
                          <a:pt x="224" y="273"/>
                        </a:cubicBezTo>
                        <a:cubicBezTo>
                          <a:pt x="224" y="273"/>
                          <a:pt x="224" y="273"/>
                          <a:pt x="224" y="273"/>
                        </a:cubicBezTo>
                        <a:cubicBezTo>
                          <a:pt x="224" y="273"/>
                          <a:pt x="224" y="273"/>
                          <a:pt x="224" y="273"/>
                        </a:cubicBezTo>
                        <a:cubicBezTo>
                          <a:pt x="224" y="273"/>
                          <a:pt x="224" y="273"/>
                          <a:pt x="224" y="273"/>
                        </a:cubicBezTo>
                        <a:cubicBezTo>
                          <a:pt x="223" y="273"/>
                          <a:pt x="223" y="273"/>
                          <a:pt x="223" y="273"/>
                        </a:cubicBezTo>
                        <a:cubicBezTo>
                          <a:pt x="223" y="273"/>
                          <a:pt x="223" y="273"/>
                          <a:pt x="223" y="273"/>
                        </a:cubicBezTo>
                        <a:cubicBezTo>
                          <a:pt x="223" y="273"/>
                          <a:pt x="223" y="273"/>
                          <a:pt x="223" y="273"/>
                        </a:cubicBezTo>
                        <a:cubicBezTo>
                          <a:pt x="223" y="272"/>
                          <a:pt x="223" y="272"/>
                          <a:pt x="223" y="272"/>
                        </a:cubicBezTo>
                        <a:cubicBezTo>
                          <a:pt x="223" y="272"/>
                          <a:pt x="223" y="272"/>
                          <a:pt x="223" y="272"/>
                        </a:cubicBezTo>
                        <a:cubicBezTo>
                          <a:pt x="223" y="272"/>
                          <a:pt x="223" y="272"/>
                          <a:pt x="223" y="272"/>
                        </a:cubicBezTo>
                        <a:cubicBezTo>
                          <a:pt x="223" y="272"/>
                          <a:pt x="223" y="272"/>
                          <a:pt x="223" y="272"/>
                        </a:cubicBezTo>
                        <a:cubicBezTo>
                          <a:pt x="223" y="272"/>
                          <a:pt x="223" y="272"/>
                          <a:pt x="223" y="272"/>
                        </a:cubicBezTo>
                        <a:cubicBezTo>
                          <a:pt x="223" y="272"/>
                          <a:pt x="223" y="272"/>
                          <a:pt x="223" y="272"/>
                        </a:cubicBezTo>
                        <a:cubicBezTo>
                          <a:pt x="223" y="272"/>
                          <a:pt x="223" y="272"/>
                          <a:pt x="223" y="272"/>
                        </a:cubicBezTo>
                        <a:cubicBezTo>
                          <a:pt x="223" y="272"/>
                          <a:pt x="223" y="272"/>
                          <a:pt x="223" y="272"/>
                        </a:cubicBezTo>
                        <a:cubicBezTo>
                          <a:pt x="223" y="272"/>
                          <a:pt x="223" y="272"/>
                          <a:pt x="223" y="272"/>
                        </a:cubicBezTo>
                        <a:cubicBezTo>
                          <a:pt x="223" y="272"/>
                          <a:pt x="223" y="272"/>
                          <a:pt x="223" y="272"/>
                        </a:cubicBezTo>
                        <a:cubicBezTo>
                          <a:pt x="223" y="272"/>
                          <a:pt x="223" y="272"/>
                          <a:pt x="223" y="272"/>
                        </a:cubicBezTo>
                        <a:cubicBezTo>
                          <a:pt x="222" y="272"/>
                          <a:pt x="222" y="272"/>
                          <a:pt x="222" y="272"/>
                        </a:cubicBezTo>
                        <a:cubicBezTo>
                          <a:pt x="222" y="272"/>
                          <a:pt x="222" y="272"/>
                          <a:pt x="222" y="272"/>
                        </a:cubicBezTo>
                        <a:cubicBezTo>
                          <a:pt x="222" y="271"/>
                          <a:pt x="222" y="271"/>
                          <a:pt x="222" y="271"/>
                        </a:cubicBezTo>
                        <a:cubicBezTo>
                          <a:pt x="222" y="271"/>
                          <a:pt x="222" y="271"/>
                          <a:pt x="222" y="271"/>
                        </a:cubicBezTo>
                        <a:cubicBezTo>
                          <a:pt x="221" y="271"/>
                          <a:pt x="221" y="271"/>
                          <a:pt x="221" y="271"/>
                        </a:cubicBezTo>
                        <a:cubicBezTo>
                          <a:pt x="221" y="271"/>
                          <a:pt x="221" y="271"/>
                          <a:pt x="221" y="271"/>
                        </a:cubicBezTo>
                        <a:cubicBezTo>
                          <a:pt x="221" y="271"/>
                          <a:pt x="221" y="271"/>
                          <a:pt x="221" y="271"/>
                        </a:cubicBezTo>
                        <a:cubicBezTo>
                          <a:pt x="220" y="271"/>
                          <a:pt x="220" y="271"/>
                          <a:pt x="220" y="271"/>
                        </a:cubicBezTo>
                        <a:cubicBezTo>
                          <a:pt x="220" y="271"/>
                          <a:pt x="220" y="271"/>
                          <a:pt x="220" y="271"/>
                        </a:cubicBezTo>
                        <a:cubicBezTo>
                          <a:pt x="219" y="271"/>
                          <a:pt x="219" y="271"/>
                          <a:pt x="219" y="271"/>
                        </a:cubicBezTo>
                        <a:cubicBezTo>
                          <a:pt x="219" y="271"/>
                          <a:pt x="219" y="271"/>
                          <a:pt x="219" y="271"/>
                        </a:cubicBezTo>
                        <a:cubicBezTo>
                          <a:pt x="218" y="271"/>
                          <a:pt x="218" y="271"/>
                          <a:pt x="218" y="271"/>
                        </a:cubicBezTo>
                        <a:cubicBezTo>
                          <a:pt x="218" y="271"/>
                          <a:pt x="218" y="271"/>
                          <a:pt x="218" y="271"/>
                        </a:cubicBezTo>
                        <a:cubicBezTo>
                          <a:pt x="218" y="271"/>
                          <a:pt x="218" y="271"/>
                          <a:pt x="218" y="271"/>
                        </a:cubicBezTo>
                        <a:cubicBezTo>
                          <a:pt x="217" y="270"/>
                          <a:pt x="217" y="270"/>
                          <a:pt x="217" y="270"/>
                        </a:cubicBezTo>
                        <a:cubicBezTo>
                          <a:pt x="217" y="270"/>
                          <a:pt x="217" y="270"/>
                          <a:pt x="217" y="270"/>
                        </a:cubicBezTo>
                        <a:cubicBezTo>
                          <a:pt x="217" y="270"/>
                          <a:pt x="217" y="270"/>
                          <a:pt x="217" y="270"/>
                        </a:cubicBezTo>
                        <a:cubicBezTo>
                          <a:pt x="217" y="270"/>
                          <a:pt x="217" y="270"/>
                          <a:pt x="217" y="270"/>
                        </a:cubicBezTo>
                        <a:cubicBezTo>
                          <a:pt x="217" y="270"/>
                          <a:pt x="217" y="270"/>
                          <a:pt x="217" y="270"/>
                        </a:cubicBezTo>
                        <a:cubicBezTo>
                          <a:pt x="216" y="270"/>
                          <a:pt x="216" y="270"/>
                          <a:pt x="216" y="270"/>
                        </a:cubicBezTo>
                        <a:cubicBezTo>
                          <a:pt x="216" y="270"/>
                          <a:pt x="216" y="270"/>
                          <a:pt x="216" y="270"/>
                        </a:cubicBezTo>
                        <a:cubicBezTo>
                          <a:pt x="216" y="270"/>
                          <a:pt x="216" y="270"/>
                          <a:pt x="216" y="270"/>
                        </a:cubicBezTo>
                        <a:cubicBezTo>
                          <a:pt x="216" y="270"/>
                          <a:pt x="216" y="270"/>
                          <a:pt x="216" y="270"/>
                        </a:cubicBezTo>
                        <a:cubicBezTo>
                          <a:pt x="216" y="270"/>
                          <a:pt x="216" y="270"/>
                          <a:pt x="216" y="270"/>
                        </a:cubicBezTo>
                        <a:cubicBezTo>
                          <a:pt x="216" y="270"/>
                          <a:pt x="216" y="270"/>
                          <a:pt x="216" y="270"/>
                        </a:cubicBezTo>
                        <a:cubicBezTo>
                          <a:pt x="215" y="270"/>
                          <a:pt x="215" y="270"/>
                          <a:pt x="215" y="270"/>
                        </a:cubicBezTo>
                        <a:cubicBezTo>
                          <a:pt x="215" y="270"/>
                          <a:pt x="215" y="270"/>
                          <a:pt x="215" y="270"/>
                        </a:cubicBezTo>
                        <a:cubicBezTo>
                          <a:pt x="215" y="270"/>
                          <a:pt x="215" y="270"/>
                          <a:pt x="215" y="270"/>
                        </a:cubicBezTo>
                        <a:cubicBezTo>
                          <a:pt x="215" y="270"/>
                          <a:pt x="215" y="270"/>
                          <a:pt x="215" y="270"/>
                        </a:cubicBezTo>
                        <a:cubicBezTo>
                          <a:pt x="215" y="270"/>
                          <a:pt x="215" y="270"/>
                          <a:pt x="215" y="270"/>
                        </a:cubicBezTo>
                        <a:cubicBezTo>
                          <a:pt x="215" y="270"/>
                          <a:pt x="215" y="270"/>
                          <a:pt x="215" y="270"/>
                        </a:cubicBezTo>
                        <a:cubicBezTo>
                          <a:pt x="215" y="270"/>
                          <a:pt x="215" y="270"/>
                          <a:pt x="215" y="270"/>
                        </a:cubicBezTo>
                        <a:cubicBezTo>
                          <a:pt x="215" y="270"/>
                          <a:pt x="215" y="270"/>
                          <a:pt x="215" y="270"/>
                        </a:cubicBezTo>
                        <a:cubicBezTo>
                          <a:pt x="215" y="270"/>
                          <a:pt x="215" y="270"/>
                          <a:pt x="215" y="270"/>
                        </a:cubicBezTo>
                        <a:cubicBezTo>
                          <a:pt x="215" y="270"/>
                          <a:pt x="215" y="270"/>
                          <a:pt x="215" y="270"/>
                        </a:cubicBezTo>
                        <a:cubicBezTo>
                          <a:pt x="214" y="270"/>
                          <a:pt x="214" y="270"/>
                          <a:pt x="214" y="270"/>
                        </a:cubicBezTo>
                        <a:cubicBezTo>
                          <a:pt x="214" y="270"/>
                          <a:pt x="214" y="270"/>
                          <a:pt x="214" y="270"/>
                        </a:cubicBezTo>
                        <a:cubicBezTo>
                          <a:pt x="214" y="270"/>
                          <a:pt x="214" y="270"/>
                          <a:pt x="214" y="270"/>
                        </a:cubicBezTo>
                        <a:cubicBezTo>
                          <a:pt x="214" y="270"/>
                          <a:pt x="214" y="270"/>
                          <a:pt x="214" y="270"/>
                        </a:cubicBezTo>
                        <a:cubicBezTo>
                          <a:pt x="214" y="269"/>
                          <a:pt x="214" y="269"/>
                          <a:pt x="214" y="269"/>
                        </a:cubicBezTo>
                        <a:cubicBezTo>
                          <a:pt x="214" y="269"/>
                          <a:pt x="214" y="269"/>
                          <a:pt x="214" y="269"/>
                        </a:cubicBezTo>
                        <a:cubicBezTo>
                          <a:pt x="214" y="269"/>
                          <a:pt x="214" y="269"/>
                          <a:pt x="214" y="269"/>
                        </a:cubicBezTo>
                        <a:cubicBezTo>
                          <a:pt x="214" y="269"/>
                          <a:pt x="214" y="269"/>
                          <a:pt x="214" y="269"/>
                        </a:cubicBezTo>
                        <a:cubicBezTo>
                          <a:pt x="214" y="269"/>
                          <a:pt x="214" y="269"/>
                          <a:pt x="214" y="269"/>
                        </a:cubicBezTo>
                        <a:cubicBezTo>
                          <a:pt x="214" y="269"/>
                          <a:pt x="214" y="269"/>
                          <a:pt x="214" y="269"/>
                        </a:cubicBezTo>
                        <a:cubicBezTo>
                          <a:pt x="214" y="269"/>
                          <a:pt x="214" y="269"/>
                          <a:pt x="214" y="269"/>
                        </a:cubicBezTo>
                        <a:cubicBezTo>
                          <a:pt x="213" y="269"/>
                          <a:pt x="213" y="269"/>
                          <a:pt x="213" y="269"/>
                        </a:cubicBezTo>
                        <a:cubicBezTo>
                          <a:pt x="213" y="270"/>
                          <a:pt x="213" y="270"/>
                          <a:pt x="213" y="270"/>
                        </a:cubicBezTo>
                        <a:cubicBezTo>
                          <a:pt x="213" y="270"/>
                          <a:pt x="213" y="270"/>
                          <a:pt x="213" y="270"/>
                        </a:cubicBezTo>
                        <a:cubicBezTo>
                          <a:pt x="213" y="270"/>
                          <a:pt x="213" y="270"/>
                          <a:pt x="213" y="270"/>
                        </a:cubicBezTo>
                        <a:cubicBezTo>
                          <a:pt x="213" y="271"/>
                          <a:pt x="213" y="271"/>
                          <a:pt x="213" y="271"/>
                        </a:cubicBezTo>
                        <a:cubicBezTo>
                          <a:pt x="213" y="271"/>
                          <a:pt x="213" y="271"/>
                          <a:pt x="213" y="271"/>
                        </a:cubicBezTo>
                        <a:cubicBezTo>
                          <a:pt x="213" y="271"/>
                          <a:pt x="213" y="271"/>
                          <a:pt x="213" y="271"/>
                        </a:cubicBezTo>
                        <a:cubicBezTo>
                          <a:pt x="213" y="271"/>
                          <a:pt x="213" y="271"/>
                          <a:pt x="213" y="271"/>
                        </a:cubicBezTo>
                        <a:cubicBezTo>
                          <a:pt x="213" y="271"/>
                          <a:pt x="213" y="271"/>
                          <a:pt x="213" y="271"/>
                        </a:cubicBezTo>
                        <a:cubicBezTo>
                          <a:pt x="212" y="271"/>
                          <a:pt x="212" y="271"/>
                          <a:pt x="212" y="271"/>
                        </a:cubicBezTo>
                        <a:cubicBezTo>
                          <a:pt x="212" y="272"/>
                          <a:pt x="212" y="272"/>
                          <a:pt x="212" y="272"/>
                        </a:cubicBezTo>
                        <a:cubicBezTo>
                          <a:pt x="212" y="272"/>
                          <a:pt x="212" y="272"/>
                          <a:pt x="212" y="272"/>
                        </a:cubicBezTo>
                        <a:cubicBezTo>
                          <a:pt x="212" y="272"/>
                          <a:pt x="212" y="272"/>
                          <a:pt x="212" y="272"/>
                        </a:cubicBezTo>
                        <a:cubicBezTo>
                          <a:pt x="212" y="272"/>
                          <a:pt x="212" y="272"/>
                          <a:pt x="212" y="272"/>
                        </a:cubicBezTo>
                        <a:cubicBezTo>
                          <a:pt x="212" y="272"/>
                          <a:pt x="212" y="272"/>
                          <a:pt x="212" y="272"/>
                        </a:cubicBezTo>
                        <a:cubicBezTo>
                          <a:pt x="211" y="272"/>
                          <a:pt x="211" y="272"/>
                          <a:pt x="211" y="272"/>
                        </a:cubicBezTo>
                        <a:cubicBezTo>
                          <a:pt x="211" y="273"/>
                          <a:pt x="211" y="273"/>
                          <a:pt x="211" y="273"/>
                        </a:cubicBezTo>
                        <a:cubicBezTo>
                          <a:pt x="211" y="273"/>
                          <a:pt x="211" y="273"/>
                          <a:pt x="211" y="273"/>
                        </a:cubicBezTo>
                        <a:cubicBezTo>
                          <a:pt x="211" y="273"/>
                          <a:pt x="211" y="273"/>
                          <a:pt x="211" y="273"/>
                        </a:cubicBezTo>
                        <a:cubicBezTo>
                          <a:pt x="211" y="273"/>
                          <a:pt x="211" y="273"/>
                          <a:pt x="211" y="273"/>
                        </a:cubicBezTo>
                        <a:cubicBezTo>
                          <a:pt x="211" y="273"/>
                          <a:pt x="211" y="273"/>
                          <a:pt x="211" y="273"/>
                        </a:cubicBezTo>
                        <a:cubicBezTo>
                          <a:pt x="211" y="273"/>
                          <a:pt x="211" y="273"/>
                          <a:pt x="211" y="273"/>
                        </a:cubicBezTo>
                        <a:cubicBezTo>
                          <a:pt x="210" y="273"/>
                          <a:pt x="210" y="273"/>
                          <a:pt x="210" y="273"/>
                        </a:cubicBezTo>
                        <a:cubicBezTo>
                          <a:pt x="210" y="273"/>
                          <a:pt x="210" y="273"/>
                          <a:pt x="210" y="273"/>
                        </a:cubicBezTo>
                        <a:cubicBezTo>
                          <a:pt x="210" y="273"/>
                          <a:pt x="210" y="273"/>
                          <a:pt x="210" y="273"/>
                        </a:cubicBezTo>
                        <a:cubicBezTo>
                          <a:pt x="210" y="273"/>
                          <a:pt x="210" y="273"/>
                          <a:pt x="210" y="273"/>
                        </a:cubicBezTo>
                        <a:cubicBezTo>
                          <a:pt x="210" y="273"/>
                          <a:pt x="210" y="273"/>
                          <a:pt x="210" y="273"/>
                        </a:cubicBezTo>
                        <a:cubicBezTo>
                          <a:pt x="209" y="274"/>
                          <a:pt x="209" y="274"/>
                          <a:pt x="209" y="274"/>
                        </a:cubicBezTo>
                        <a:cubicBezTo>
                          <a:pt x="209" y="274"/>
                          <a:pt x="209" y="274"/>
                          <a:pt x="209" y="274"/>
                        </a:cubicBezTo>
                        <a:cubicBezTo>
                          <a:pt x="209" y="274"/>
                          <a:pt x="209" y="274"/>
                          <a:pt x="209" y="274"/>
                        </a:cubicBezTo>
                        <a:cubicBezTo>
                          <a:pt x="209" y="274"/>
                          <a:pt x="209" y="274"/>
                          <a:pt x="209" y="274"/>
                        </a:cubicBezTo>
                        <a:cubicBezTo>
                          <a:pt x="209" y="274"/>
                          <a:pt x="209" y="274"/>
                          <a:pt x="209" y="274"/>
                        </a:cubicBezTo>
                        <a:cubicBezTo>
                          <a:pt x="209" y="274"/>
                          <a:pt x="209" y="274"/>
                          <a:pt x="209" y="274"/>
                        </a:cubicBezTo>
                        <a:cubicBezTo>
                          <a:pt x="209" y="273"/>
                          <a:pt x="209" y="273"/>
                          <a:pt x="209" y="273"/>
                        </a:cubicBezTo>
                        <a:cubicBezTo>
                          <a:pt x="208" y="273"/>
                          <a:pt x="208" y="273"/>
                          <a:pt x="208" y="273"/>
                        </a:cubicBezTo>
                        <a:cubicBezTo>
                          <a:pt x="208" y="273"/>
                          <a:pt x="208" y="273"/>
                          <a:pt x="208" y="273"/>
                        </a:cubicBezTo>
                        <a:cubicBezTo>
                          <a:pt x="208" y="273"/>
                          <a:pt x="208" y="273"/>
                          <a:pt x="208" y="273"/>
                        </a:cubicBezTo>
                        <a:cubicBezTo>
                          <a:pt x="208" y="273"/>
                          <a:pt x="208" y="273"/>
                          <a:pt x="208" y="273"/>
                        </a:cubicBezTo>
                        <a:cubicBezTo>
                          <a:pt x="208" y="273"/>
                          <a:pt x="208" y="273"/>
                          <a:pt x="208" y="273"/>
                        </a:cubicBezTo>
                        <a:cubicBezTo>
                          <a:pt x="208" y="273"/>
                          <a:pt x="208" y="273"/>
                          <a:pt x="208" y="273"/>
                        </a:cubicBezTo>
                        <a:cubicBezTo>
                          <a:pt x="207" y="273"/>
                          <a:pt x="207" y="273"/>
                          <a:pt x="207" y="273"/>
                        </a:cubicBezTo>
                        <a:cubicBezTo>
                          <a:pt x="207" y="273"/>
                          <a:pt x="207" y="273"/>
                          <a:pt x="207" y="273"/>
                        </a:cubicBezTo>
                        <a:cubicBezTo>
                          <a:pt x="207" y="273"/>
                          <a:pt x="207" y="273"/>
                          <a:pt x="207" y="273"/>
                        </a:cubicBezTo>
                        <a:cubicBezTo>
                          <a:pt x="207" y="273"/>
                          <a:pt x="207" y="273"/>
                          <a:pt x="207" y="273"/>
                        </a:cubicBezTo>
                        <a:cubicBezTo>
                          <a:pt x="207" y="274"/>
                          <a:pt x="207" y="274"/>
                          <a:pt x="207" y="274"/>
                        </a:cubicBezTo>
                        <a:cubicBezTo>
                          <a:pt x="206" y="274"/>
                          <a:pt x="206" y="274"/>
                          <a:pt x="206" y="274"/>
                        </a:cubicBezTo>
                        <a:cubicBezTo>
                          <a:pt x="206" y="274"/>
                          <a:pt x="206" y="274"/>
                          <a:pt x="206" y="274"/>
                        </a:cubicBezTo>
                        <a:cubicBezTo>
                          <a:pt x="206" y="274"/>
                          <a:pt x="206" y="274"/>
                          <a:pt x="206" y="274"/>
                        </a:cubicBezTo>
                        <a:cubicBezTo>
                          <a:pt x="206" y="274"/>
                          <a:pt x="206" y="274"/>
                          <a:pt x="206" y="274"/>
                        </a:cubicBezTo>
                        <a:cubicBezTo>
                          <a:pt x="206" y="274"/>
                          <a:pt x="206" y="274"/>
                          <a:pt x="206" y="274"/>
                        </a:cubicBezTo>
                        <a:cubicBezTo>
                          <a:pt x="206" y="274"/>
                          <a:pt x="206" y="274"/>
                          <a:pt x="206" y="274"/>
                        </a:cubicBezTo>
                        <a:cubicBezTo>
                          <a:pt x="206" y="274"/>
                          <a:pt x="206" y="274"/>
                          <a:pt x="206" y="274"/>
                        </a:cubicBezTo>
                        <a:cubicBezTo>
                          <a:pt x="206" y="274"/>
                          <a:pt x="206" y="274"/>
                          <a:pt x="206" y="274"/>
                        </a:cubicBezTo>
                        <a:cubicBezTo>
                          <a:pt x="206" y="274"/>
                          <a:pt x="206" y="274"/>
                          <a:pt x="206" y="274"/>
                        </a:cubicBezTo>
                        <a:cubicBezTo>
                          <a:pt x="206" y="274"/>
                          <a:pt x="206" y="274"/>
                          <a:pt x="206" y="274"/>
                        </a:cubicBezTo>
                        <a:cubicBezTo>
                          <a:pt x="205" y="274"/>
                          <a:pt x="205" y="274"/>
                          <a:pt x="205" y="274"/>
                        </a:cubicBezTo>
                        <a:cubicBezTo>
                          <a:pt x="205" y="273"/>
                          <a:pt x="205" y="273"/>
                          <a:pt x="205" y="273"/>
                        </a:cubicBezTo>
                        <a:cubicBezTo>
                          <a:pt x="205" y="273"/>
                          <a:pt x="205" y="273"/>
                          <a:pt x="205" y="273"/>
                        </a:cubicBezTo>
                        <a:cubicBezTo>
                          <a:pt x="205" y="273"/>
                          <a:pt x="205" y="273"/>
                          <a:pt x="205" y="273"/>
                        </a:cubicBezTo>
                        <a:cubicBezTo>
                          <a:pt x="205" y="273"/>
                          <a:pt x="205" y="273"/>
                          <a:pt x="205" y="273"/>
                        </a:cubicBezTo>
                        <a:cubicBezTo>
                          <a:pt x="205" y="273"/>
                          <a:pt x="205" y="273"/>
                          <a:pt x="205" y="273"/>
                        </a:cubicBezTo>
                        <a:cubicBezTo>
                          <a:pt x="205" y="273"/>
                          <a:pt x="205" y="273"/>
                          <a:pt x="205" y="273"/>
                        </a:cubicBezTo>
                        <a:cubicBezTo>
                          <a:pt x="205" y="273"/>
                          <a:pt x="205" y="273"/>
                          <a:pt x="205" y="273"/>
                        </a:cubicBezTo>
                        <a:cubicBezTo>
                          <a:pt x="204" y="273"/>
                          <a:pt x="204" y="273"/>
                          <a:pt x="204" y="273"/>
                        </a:cubicBezTo>
                        <a:cubicBezTo>
                          <a:pt x="204" y="273"/>
                          <a:pt x="204" y="273"/>
                          <a:pt x="204" y="273"/>
                        </a:cubicBezTo>
                        <a:cubicBezTo>
                          <a:pt x="204" y="273"/>
                          <a:pt x="204" y="273"/>
                          <a:pt x="204" y="273"/>
                        </a:cubicBezTo>
                        <a:cubicBezTo>
                          <a:pt x="204" y="273"/>
                          <a:pt x="204" y="273"/>
                          <a:pt x="204" y="273"/>
                        </a:cubicBezTo>
                        <a:cubicBezTo>
                          <a:pt x="203" y="274"/>
                          <a:pt x="203" y="274"/>
                          <a:pt x="203" y="274"/>
                        </a:cubicBezTo>
                        <a:cubicBezTo>
                          <a:pt x="203" y="274"/>
                          <a:pt x="203" y="274"/>
                          <a:pt x="203" y="274"/>
                        </a:cubicBezTo>
                        <a:cubicBezTo>
                          <a:pt x="203" y="274"/>
                          <a:pt x="203" y="274"/>
                          <a:pt x="203" y="274"/>
                        </a:cubicBezTo>
                        <a:cubicBezTo>
                          <a:pt x="203" y="275"/>
                          <a:pt x="203" y="275"/>
                          <a:pt x="203" y="275"/>
                        </a:cubicBezTo>
                        <a:cubicBezTo>
                          <a:pt x="203" y="275"/>
                          <a:pt x="203" y="275"/>
                          <a:pt x="203" y="275"/>
                        </a:cubicBezTo>
                        <a:cubicBezTo>
                          <a:pt x="203" y="275"/>
                          <a:pt x="203" y="275"/>
                          <a:pt x="203" y="275"/>
                        </a:cubicBezTo>
                        <a:cubicBezTo>
                          <a:pt x="203" y="275"/>
                          <a:pt x="203" y="275"/>
                          <a:pt x="203" y="275"/>
                        </a:cubicBezTo>
                        <a:cubicBezTo>
                          <a:pt x="203" y="275"/>
                          <a:pt x="203" y="275"/>
                          <a:pt x="203" y="275"/>
                        </a:cubicBezTo>
                        <a:cubicBezTo>
                          <a:pt x="203" y="275"/>
                          <a:pt x="203" y="275"/>
                          <a:pt x="203" y="275"/>
                        </a:cubicBezTo>
                        <a:cubicBezTo>
                          <a:pt x="203" y="275"/>
                          <a:pt x="203" y="275"/>
                          <a:pt x="203" y="275"/>
                        </a:cubicBezTo>
                        <a:cubicBezTo>
                          <a:pt x="202" y="275"/>
                          <a:pt x="202" y="275"/>
                          <a:pt x="202" y="275"/>
                        </a:cubicBezTo>
                        <a:cubicBezTo>
                          <a:pt x="203" y="275"/>
                          <a:pt x="203" y="275"/>
                          <a:pt x="203" y="275"/>
                        </a:cubicBezTo>
                        <a:cubicBezTo>
                          <a:pt x="203" y="276"/>
                          <a:pt x="203" y="276"/>
                          <a:pt x="203" y="276"/>
                        </a:cubicBezTo>
                        <a:cubicBezTo>
                          <a:pt x="203" y="276"/>
                          <a:pt x="203" y="276"/>
                          <a:pt x="203" y="276"/>
                        </a:cubicBezTo>
                        <a:cubicBezTo>
                          <a:pt x="203" y="276"/>
                          <a:pt x="203" y="276"/>
                          <a:pt x="203" y="276"/>
                        </a:cubicBezTo>
                        <a:cubicBezTo>
                          <a:pt x="203" y="277"/>
                          <a:pt x="203" y="277"/>
                          <a:pt x="203" y="277"/>
                        </a:cubicBezTo>
                        <a:cubicBezTo>
                          <a:pt x="202" y="277"/>
                          <a:pt x="202" y="277"/>
                          <a:pt x="202" y="277"/>
                        </a:cubicBezTo>
                        <a:cubicBezTo>
                          <a:pt x="202" y="277"/>
                          <a:pt x="202" y="277"/>
                          <a:pt x="202" y="277"/>
                        </a:cubicBezTo>
                        <a:cubicBezTo>
                          <a:pt x="202" y="277"/>
                          <a:pt x="202" y="277"/>
                          <a:pt x="202" y="277"/>
                        </a:cubicBezTo>
                        <a:cubicBezTo>
                          <a:pt x="202" y="277"/>
                          <a:pt x="202" y="277"/>
                          <a:pt x="202" y="277"/>
                        </a:cubicBezTo>
                        <a:cubicBezTo>
                          <a:pt x="202" y="277"/>
                          <a:pt x="202" y="277"/>
                          <a:pt x="202" y="277"/>
                        </a:cubicBezTo>
                        <a:cubicBezTo>
                          <a:pt x="202" y="277"/>
                          <a:pt x="202" y="277"/>
                          <a:pt x="202" y="277"/>
                        </a:cubicBezTo>
                        <a:cubicBezTo>
                          <a:pt x="202" y="277"/>
                          <a:pt x="202" y="277"/>
                          <a:pt x="202" y="277"/>
                        </a:cubicBezTo>
                        <a:cubicBezTo>
                          <a:pt x="201" y="278"/>
                          <a:pt x="201" y="278"/>
                          <a:pt x="201" y="278"/>
                        </a:cubicBezTo>
                        <a:cubicBezTo>
                          <a:pt x="201" y="278"/>
                          <a:pt x="201" y="278"/>
                          <a:pt x="201" y="278"/>
                        </a:cubicBezTo>
                        <a:cubicBezTo>
                          <a:pt x="201" y="278"/>
                          <a:pt x="201" y="278"/>
                          <a:pt x="201" y="278"/>
                        </a:cubicBezTo>
                        <a:cubicBezTo>
                          <a:pt x="201" y="278"/>
                          <a:pt x="201" y="278"/>
                          <a:pt x="201" y="278"/>
                        </a:cubicBezTo>
                        <a:cubicBezTo>
                          <a:pt x="201" y="278"/>
                          <a:pt x="201" y="278"/>
                          <a:pt x="201" y="278"/>
                        </a:cubicBezTo>
                        <a:cubicBezTo>
                          <a:pt x="201" y="278"/>
                          <a:pt x="201" y="278"/>
                          <a:pt x="201" y="278"/>
                        </a:cubicBezTo>
                        <a:cubicBezTo>
                          <a:pt x="201" y="279"/>
                          <a:pt x="201" y="279"/>
                          <a:pt x="201" y="279"/>
                        </a:cubicBezTo>
                        <a:cubicBezTo>
                          <a:pt x="201" y="279"/>
                          <a:pt x="201" y="279"/>
                          <a:pt x="201" y="279"/>
                        </a:cubicBezTo>
                        <a:cubicBezTo>
                          <a:pt x="201" y="279"/>
                          <a:pt x="201" y="279"/>
                          <a:pt x="201" y="279"/>
                        </a:cubicBezTo>
                        <a:cubicBezTo>
                          <a:pt x="200" y="279"/>
                          <a:pt x="200" y="279"/>
                          <a:pt x="200" y="279"/>
                        </a:cubicBezTo>
                        <a:cubicBezTo>
                          <a:pt x="200" y="280"/>
                          <a:pt x="200" y="280"/>
                          <a:pt x="200" y="280"/>
                        </a:cubicBezTo>
                        <a:cubicBezTo>
                          <a:pt x="200" y="280"/>
                          <a:pt x="200" y="280"/>
                          <a:pt x="200" y="280"/>
                        </a:cubicBezTo>
                        <a:cubicBezTo>
                          <a:pt x="199" y="281"/>
                          <a:pt x="199" y="281"/>
                          <a:pt x="199" y="281"/>
                        </a:cubicBezTo>
                        <a:cubicBezTo>
                          <a:pt x="196" y="284"/>
                          <a:pt x="196" y="284"/>
                          <a:pt x="196" y="284"/>
                        </a:cubicBezTo>
                        <a:cubicBezTo>
                          <a:pt x="195" y="285"/>
                          <a:pt x="195" y="285"/>
                          <a:pt x="195" y="285"/>
                        </a:cubicBezTo>
                        <a:cubicBezTo>
                          <a:pt x="193" y="287"/>
                          <a:pt x="193" y="287"/>
                          <a:pt x="193" y="287"/>
                        </a:cubicBezTo>
                        <a:cubicBezTo>
                          <a:pt x="192" y="288"/>
                          <a:pt x="192" y="288"/>
                          <a:pt x="192" y="288"/>
                        </a:cubicBezTo>
                        <a:cubicBezTo>
                          <a:pt x="190" y="290"/>
                          <a:pt x="190" y="290"/>
                          <a:pt x="190" y="290"/>
                        </a:cubicBezTo>
                        <a:cubicBezTo>
                          <a:pt x="188" y="292"/>
                          <a:pt x="188" y="292"/>
                          <a:pt x="188" y="292"/>
                        </a:cubicBezTo>
                        <a:cubicBezTo>
                          <a:pt x="186" y="294"/>
                          <a:pt x="186" y="294"/>
                          <a:pt x="186" y="294"/>
                        </a:cubicBezTo>
                        <a:cubicBezTo>
                          <a:pt x="185" y="296"/>
                          <a:pt x="185" y="296"/>
                          <a:pt x="185" y="296"/>
                        </a:cubicBezTo>
                        <a:cubicBezTo>
                          <a:pt x="183" y="297"/>
                          <a:pt x="183" y="297"/>
                          <a:pt x="183" y="297"/>
                        </a:cubicBezTo>
                        <a:cubicBezTo>
                          <a:pt x="182" y="299"/>
                          <a:pt x="182" y="299"/>
                          <a:pt x="182" y="299"/>
                        </a:cubicBezTo>
                        <a:cubicBezTo>
                          <a:pt x="181" y="300"/>
                          <a:pt x="181" y="300"/>
                          <a:pt x="181" y="300"/>
                        </a:cubicBezTo>
                        <a:cubicBezTo>
                          <a:pt x="180" y="301"/>
                          <a:pt x="180" y="301"/>
                          <a:pt x="180" y="301"/>
                        </a:cubicBezTo>
                        <a:cubicBezTo>
                          <a:pt x="179" y="301"/>
                          <a:pt x="179" y="301"/>
                          <a:pt x="179" y="301"/>
                        </a:cubicBezTo>
                        <a:cubicBezTo>
                          <a:pt x="178" y="303"/>
                          <a:pt x="178" y="303"/>
                          <a:pt x="178" y="303"/>
                        </a:cubicBezTo>
                        <a:cubicBezTo>
                          <a:pt x="177" y="304"/>
                          <a:pt x="177" y="304"/>
                          <a:pt x="177" y="304"/>
                        </a:cubicBezTo>
                        <a:cubicBezTo>
                          <a:pt x="176" y="305"/>
                          <a:pt x="176" y="305"/>
                          <a:pt x="176" y="305"/>
                        </a:cubicBezTo>
                        <a:cubicBezTo>
                          <a:pt x="175" y="306"/>
                          <a:pt x="175" y="306"/>
                          <a:pt x="175" y="306"/>
                        </a:cubicBezTo>
                        <a:cubicBezTo>
                          <a:pt x="173" y="308"/>
                          <a:pt x="173" y="308"/>
                          <a:pt x="173" y="308"/>
                        </a:cubicBezTo>
                        <a:cubicBezTo>
                          <a:pt x="173" y="308"/>
                          <a:pt x="173" y="308"/>
                          <a:pt x="173" y="308"/>
                        </a:cubicBezTo>
                        <a:cubicBezTo>
                          <a:pt x="172" y="309"/>
                          <a:pt x="172" y="309"/>
                          <a:pt x="172" y="309"/>
                        </a:cubicBezTo>
                        <a:cubicBezTo>
                          <a:pt x="172" y="310"/>
                          <a:pt x="172" y="310"/>
                          <a:pt x="172" y="310"/>
                        </a:cubicBezTo>
                        <a:cubicBezTo>
                          <a:pt x="171" y="311"/>
                          <a:pt x="171" y="311"/>
                          <a:pt x="171" y="311"/>
                        </a:cubicBezTo>
                        <a:cubicBezTo>
                          <a:pt x="170" y="311"/>
                          <a:pt x="170" y="311"/>
                          <a:pt x="170" y="311"/>
                        </a:cubicBezTo>
                        <a:cubicBezTo>
                          <a:pt x="170" y="311"/>
                          <a:pt x="170" y="311"/>
                          <a:pt x="170" y="311"/>
                        </a:cubicBezTo>
                        <a:cubicBezTo>
                          <a:pt x="170" y="311"/>
                          <a:pt x="170" y="311"/>
                          <a:pt x="170" y="311"/>
                        </a:cubicBezTo>
                        <a:cubicBezTo>
                          <a:pt x="170" y="311"/>
                          <a:pt x="170" y="311"/>
                          <a:pt x="170" y="311"/>
                        </a:cubicBezTo>
                        <a:cubicBezTo>
                          <a:pt x="170" y="311"/>
                          <a:pt x="170" y="311"/>
                          <a:pt x="170" y="311"/>
                        </a:cubicBezTo>
                        <a:cubicBezTo>
                          <a:pt x="170" y="311"/>
                          <a:pt x="170" y="311"/>
                          <a:pt x="170" y="311"/>
                        </a:cubicBezTo>
                        <a:cubicBezTo>
                          <a:pt x="170" y="311"/>
                          <a:pt x="170" y="311"/>
                          <a:pt x="170" y="311"/>
                        </a:cubicBezTo>
                        <a:cubicBezTo>
                          <a:pt x="170" y="311"/>
                          <a:pt x="170" y="311"/>
                          <a:pt x="170" y="311"/>
                        </a:cubicBezTo>
                        <a:cubicBezTo>
                          <a:pt x="170" y="311"/>
                          <a:pt x="170" y="311"/>
                          <a:pt x="170" y="311"/>
                        </a:cubicBezTo>
                        <a:cubicBezTo>
                          <a:pt x="170" y="311"/>
                          <a:pt x="170" y="311"/>
                          <a:pt x="170" y="311"/>
                        </a:cubicBezTo>
                        <a:cubicBezTo>
                          <a:pt x="170" y="311"/>
                          <a:pt x="170" y="311"/>
                          <a:pt x="170" y="311"/>
                        </a:cubicBezTo>
                        <a:cubicBezTo>
                          <a:pt x="170" y="310"/>
                          <a:pt x="170" y="310"/>
                          <a:pt x="170" y="310"/>
                        </a:cubicBezTo>
                        <a:cubicBezTo>
                          <a:pt x="170" y="310"/>
                          <a:pt x="170" y="310"/>
                          <a:pt x="170" y="310"/>
                        </a:cubicBezTo>
                        <a:cubicBezTo>
                          <a:pt x="170" y="310"/>
                          <a:pt x="170" y="310"/>
                          <a:pt x="170" y="310"/>
                        </a:cubicBezTo>
                        <a:cubicBezTo>
                          <a:pt x="170" y="310"/>
                          <a:pt x="170" y="310"/>
                          <a:pt x="170" y="310"/>
                        </a:cubicBezTo>
                        <a:cubicBezTo>
                          <a:pt x="170" y="310"/>
                          <a:pt x="170" y="310"/>
                          <a:pt x="170" y="310"/>
                        </a:cubicBezTo>
                        <a:cubicBezTo>
                          <a:pt x="170" y="310"/>
                          <a:pt x="170" y="310"/>
                          <a:pt x="170" y="310"/>
                        </a:cubicBezTo>
                        <a:cubicBezTo>
                          <a:pt x="170" y="310"/>
                          <a:pt x="170" y="310"/>
                          <a:pt x="170" y="310"/>
                        </a:cubicBezTo>
                        <a:cubicBezTo>
                          <a:pt x="171" y="310"/>
                          <a:pt x="171" y="310"/>
                          <a:pt x="171" y="310"/>
                        </a:cubicBezTo>
                        <a:cubicBezTo>
                          <a:pt x="171" y="309"/>
                          <a:pt x="171" y="309"/>
                          <a:pt x="171" y="309"/>
                        </a:cubicBezTo>
                        <a:cubicBezTo>
                          <a:pt x="171" y="309"/>
                          <a:pt x="171" y="309"/>
                          <a:pt x="171" y="309"/>
                        </a:cubicBezTo>
                        <a:cubicBezTo>
                          <a:pt x="171" y="309"/>
                          <a:pt x="171" y="309"/>
                          <a:pt x="171" y="309"/>
                        </a:cubicBezTo>
                        <a:cubicBezTo>
                          <a:pt x="171" y="309"/>
                          <a:pt x="171" y="309"/>
                          <a:pt x="171" y="309"/>
                        </a:cubicBezTo>
                        <a:cubicBezTo>
                          <a:pt x="171" y="309"/>
                          <a:pt x="171" y="309"/>
                          <a:pt x="171" y="309"/>
                        </a:cubicBezTo>
                        <a:cubicBezTo>
                          <a:pt x="171" y="308"/>
                          <a:pt x="171" y="308"/>
                          <a:pt x="171" y="308"/>
                        </a:cubicBezTo>
                        <a:cubicBezTo>
                          <a:pt x="171" y="308"/>
                          <a:pt x="171" y="308"/>
                          <a:pt x="171" y="308"/>
                        </a:cubicBezTo>
                        <a:cubicBezTo>
                          <a:pt x="171" y="308"/>
                          <a:pt x="171" y="308"/>
                          <a:pt x="171" y="308"/>
                        </a:cubicBezTo>
                        <a:cubicBezTo>
                          <a:pt x="171" y="308"/>
                          <a:pt x="171" y="308"/>
                          <a:pt x="171" y="308"/>
                        </a:cubicBezTo>
                        <a:cubicBezTo>
                          <a:pt x="171" y="308"/>
                          <a:pt x="171" y="308"/>
                          <a:pt x="171" y="308"/>
                        </a:cubicBezTo>
                        <a:cubicBezTo>
                          <a:pt x="171" y="307"/>
                          <a:pt x="171" y="307"/>
                          <a:pt x="171" y="307"/>
                        </a:cubicBezTo>
                        <a:cubicBezTo>
                          <a:pt x="171" y="307"/>
                          <a:pt x="171" y="307"/>
                          <a:pt x="171" y="307"/>
                        </a:cubicBezTo>
                        <a:cubicBezTo>
                          <a:pt x="171" y="307"/>
                          <a:pt x="171" y="307"/>
                          <a:pt x="171" y="307"/>
                        </a:cubicBezTo>
                        <a:cubicBezTo>
                          <a:pt x="171" y="307"/>
                          <a:pt x="171" y="307"/>
                          <a:pt x="171" y="307"/>
                        </a:cubicBezTo>
                        <a:cubicBezTo>
                          <a:pt x="171" y="307"/>
                          <a:pt x="171" y="307"/>
                          <a:pt x="171" y="307"/>
                        </a:cubicBezTo>
                        <a:cubicBezTo>
                          <a:pt x="172" y="307"/>
                          <a:pt x="172" y="307"/>
                          <a:pt x="172" y="307"/>
                        </a:cubicBezTo>
                        <a:cubicBezTo>
                          <a:pt x="172" y="307"/>
                          <a:pt x="172" y="307"/>
                          <a:pt x="172" y="307"/>
                        </a:cubicBezTo>
                        <a:cubicBezTo>
                          <a:pt x="172" y="306"/>
                          <a:pt x="172" y="306"/>
                          <a:pt x="172" y="306"/>
                        </a:cubicBezTo>
                        <a:cubicBezTo>
                          <a:pt x="172" y="306"/>
                          <a:pt x="172" y="306"/>
                          <a:pt x="172" y="306"/>
                        </a:cubicBezTo>
                        <a:cubicBezTo>
                          <a:pt x="171" y="306"/>
                          <a:pt x="171" y="306"/>
                          <a:pt x="171" y="306"/>
                        </a:cubicBezTo>
                        <a:cubicBezTo>
                          <a:pt x="171" y="305"/>
                          <a:pt x="171" y="305"/>
                          <a:pt x="171" y="305"/>
                        </a:cubicBezTo>
                        <a:cubicBezTo>
                          <a:pt x="171" y="305"/>
                          <a:pt x="171" y="305"/>
                          <a:pt x="171" y="305"/>
                        </a:cubicBezTo>
                        <a:cubicBezTo>
                          <a:pt x="171" y="305"/>
                          <a:pt x="171" y="305"/>
                          <a:pt x="171" y="305"/>
                        </a:cubicBezTo>
                        <a:cubicBezTo>
                          <a:pt x="171" y="305"/>
                          <a:pt x="171" y="305"/>
                          <a:pt x="171" y="305"/>
                        </a:cubicBezTo>
                        <a:cubicBezTo>
                          <a:pt x="171" y="305"/>
                          <a:pt x="171" y="305"/>
                          <a:pt x="171" y="305"/>
                        </a:cubicBezTo>
                        <a:cubicBezTo>
                          <a:pt x="171" y="305"/>
                          <a:pt x="171" y="305"/>
                          <a:pt x="171" y="305"/>
                        </a:cubicBezTo>
                        <a:cubicBezTo>
                          <a:pt x="171" y="305"/>
                          <a:pt x="171" y="305"/>
                          <a:pt x="171" y="305"/>
                        </a:cubicBezTo>
                        <a:cubicBezTo>
                          <a:pt x="171" y="304"/>
                          <a:pt x="171" y="304"/>
                          <a:pt x="171" y="304"/>
                        </a:cubicBezTo>
                        <a:cubicBezTo>
                          <a:pt x="171" y="304"/>
                          <a:pt x="171" y="304"/>
                          <a:pt x="171" y="304"/>
                        </a:cubicBezTo>
                        <a:cubicBezTo>
                          <a:pt x="172" y="304"/>
                          <a:pt x="172" y="304"/>
                          <a:pt x="172" y="304"/>
                        </a:cubicBezTo>
                        <a:cubicBezTo>
                          <a:pt x="171" y="304"/>
                          <a:pt x="171" y="304"/>
                          <a:pt x="171" y="304"/>
                        </a:cubicBezTo>
                        <a:cubicBezTo>
                          <a:pt x="172" y="304"/>
                          <a:pt x="172" y="304"/>
                          <a:pt x="172" y="304"/>
                        </a:cubicBezTo>
                        <a:cubicBezTo>
                          <a:pt x="172" y="304"/>
                          <a:pt x="172" y="304"/>
                          <a:pt x="172" y="304"/>
                        </a:cubicBezTo>
                        <a:cubicBezTo>
                          <a:pt x="172" y="304"/>
                          <a:pt x="172" y="304"/>
                          <a:pt x="172" y="304"/>
                        </a:cubicBezTo>
                        <a:cubicBezTo>
                          <a:pt x="172" y="304"/>
                          <a:pt x="172" y="304"/>
                          <a:pt x="172" y="304"/>
                        </a:cubicBezTo>
                        <a:cubicBezTo>
                          <a:pt x="172" y="303"/>
                          <a:pt x="172" y="303"/>
                          <a:pt x="172" y="303"/>
                        </a:cubicBezTo>
                        <a:cubicBezTo>
                          <a:pt x="172" y="303"/>
                          <a:pt x="172" y="303"/>
                          <a:pt x="172" y="303"/>
                        </a:cubicBezTo>
                        <a:cubicBezTo>
                          <a:pt x="172" y="303"/>
                          <a:pt x="172" y="303"/>
                          <a:pt x="172" y="303"/>
                        </a:cubicBezTo>
                        <a:cubicBezTo>
                          <a:pt x="171" y="303"/>
                          <a:pt x="171" y="303"/>
                          <a:pt x="171" y="303"/>
                        </a:cubicBezTo>
                        <a:cubicBezTo>
                          <a:pt x="171" y="303"/>
                          <a:pt x="171" y="303"/>
                          <a:pt x="171" y="303"/>
                        </a:cubicBezTo>
                        <a:cubicBezTo>
                          <a:pt x="171" y="302"/>
                          <a:pt x="171" y="302"/>
                          <a:pt x="171" y="302"/>
                        </a:cubicBezTo>
                        <a:cubicBezTo>
                          <a:pt x="171" y="302"/>
                          <a:pt x="171" y="302"/>
                          <a:pt x="171" y="302"/>
                        </a:cubicBezTo>
                        <a:cubicBezTo>
                          <a:pt x="171" y="302"/>
                          <a:pt x="171" y="302"/>
                          <a:pt x="171" y="302"/>
                        </a:cubicBezTo>
                        <a:cubicBezTo>
                          <a:pt x="171" y="302"/>
                          <a:pt x="171" y="302"/>
                          <a:pt x="171" y="302"/>
                        </a:cubicBezTo>
                        <a:cubicBezTo>
                          <a:pt x="171" y="302"/>
                          <a:pt x="171" y="302"/>
                          <a:pt x="171" y="302"/>
                        </a:cubicBezTo>
                        <a:cubicBezTo>
                          <a:pt x="171" y="301"/>
                          <a:pt x="171" y="301"/>
                          <a:pt x="171" y="301"/>
                        </a:cubicBezTo>
                        <a:cubicBezTo>
                          <a:pt x="171" y="301"/>
                          <a:pt x="171" y="301"/>
                          <a:pt x="171" y="301"/>
                        </a:cubicBezTo>
                        <a:cubicBezTo>
                          <a:pt x="171" y="301"/>
                          <a:pt x="171" y="301"/>
                          <a:pt x="171" y="301"/>
                        </a:cubicBezTo>
                        <a:cubicBezTo>
                          <a:pt x="171" y="301"/>
                          <a:pt x="171" y="301"/>
                          <a:pt x="171" y="301"/>
                        </a:cubicBezTo>
                        <a:cubicBezTo>
                          <a:pt x="170" y="300"/>
                          <a:pt x="170" y="300"/>
                          <a:pt x="170" y="300"/>
                        </a:cubicBezTo>
                        <a:cubicBezTo>
                          <a:pt x="170" y="300"/>
                          <a:pt x="170" y="300"/>
                          <a:pt x="170" y="300"/>
                        </a:cubicBezTo>
                        <a:cubicBezTo>
                          <a:pt x="170" y="300"/>
                          <a:pt x="170" y="300"/>
                          <a:pt x="170" y="300"/>
                        </a:cubicBezTo>
                        <a:cubicBezTo>
                          <a:pt x="170" y="300"/>
                          <a:pt x="170" y="300"/>
                          <a:pt x="170" y="300"/>
                        </a:cubicBezTo>
                        <a:cubicBezTo>
                          <a:pt x="170" y="299"/>
                          <a:pt x="170" y="299"/>
                          <a:pt x="170" y="299"/>
                        </a:cubicBezTo>
                        <a:cubicBezTo>
                          <a:pt x="170" y="299"/>
                          <a:pt x="170" y="299"/>
                          <a:pt x="170" y="299"/>
                        </a:cubicBezTo>
                        <a:cubicBezTo>
                          <a:pt x="169" y="299"/>
                          <a:pt x="169" y="299"/>
                          <a:pt x="169" y="299"/>
                        </a:cubicBezTo>
                        <a:cubicBezTo>
                          <a:pt x="169" y="299"/>
                          <a:pt x="169" y="299"/>
                          <a:pt x="169" y="299"/>
                        </a:cubicBezTo>
                        <a:cubicBezTo>
                          <a:pt x="169" y="298"/>
                          <a:pt x="169" y="298"/>
                          <a:pt x="169" y="298"/>
                        </a:cubicBezTo>
                        <a:cubicBezTo>
                          <a:pt x="169" y="298"/>
                          <a:pt x="169" y="298"/>
                          <a:pt x="169" y="298"/>
                        </a:cubicBezTo>
                        <a:cubicBezTo>
                          <a:pt x="169" y="298"/>
                          <a:pt x="169" y="298"/>
                          <a:pt x="169" y="298"/>
                        </a:cubicBezTo>
                        <a:cubicBezTo>
                          <a:pt x="169" y="298"/>
                          <a:pt x="169" y="298"/>
                          <a:pt x="169" y="298"/>
                        </a:cubicBezTo>
                        <a:cubicBezTo>
                          <a:pt x="169" y="298"/>
                          <a:pt x="169" y="298"/>
                          <a:pt x="169" y="298"/>
                        </a:cubicBezTo>
                        <a:cubicBezTo>
                          <a:pt x="168" y="298"/>
                          <a:pt x="168" y="298"/>
                          <a:pt x="168" y="298"/>
                        </a:cubicBezTo>
                        <a:cubicBezTo>
                          <a:pt x="168" y="298"/>
                          <a:pt x="168" y="298"/>
                          <a:pt x="168" y="298"/>
                        </a:cubicBezTo>
                        <a:cubicBezTo>
                          <a:pt x="168" y="298"/>
                          <a:pt x="168" y="298"/>
                          <a:pt x="168" y="298"/>
                        </a:cubicBezTo>
                        <a:cubicBezTo>
                          <a:pt x="168" y="298"/>
                          <a:pt x="168" y="298"/>
                          <a:pt x="168" y="298"/>
                        </a:cubicBezTo>
                        <a:cubicBezTo>
                          <a:pt x="168" y="297"/>
                          <a:pt x="168" y="297"/>
                          <a:pt x="168" y="297"/>
                        </a:cubicBezTo>
                        <a:cubicBezTo>
                          <a:pt x="168" y="297"/>
                          <a:pt x="168" y="297"/>
                          <a:pt x="168" y="297"/>
                        </a:cubicBezTo>
                        <a:cubicBezTo>
                          <a:pt x="167" y="297"/>
                          <a:pt x="167" y="297"/>
                          <a:pt x="167" y="297"/>
                        </a:cubicBezTo>
                        <a:cubicBezTo>
                          <a:pt x="167" y="297"/>
                          <a:pt x="167" y="297"/>
                          <a:pt x="167" y="297"/>
                        </a:cubicBezTo>
                        <a:cubicBezTo>
                          <a:pt x="167" y="296"/>
                          <a:pt x="167" y="296"/>
                          <a:pt x="167" y="296"/>
                        </a:cubicBezTo>
                        <a:cubicBezTo>
                          <a:pt x="167" y="296"/>
                          <a:pt x="167" y="296"/>
                          <a:pt x="167" y="296"/>
                        </a:cubicBezTo>
                        <a:cubicBezTo>
                          <a:pt x="167" y="296"/>
                          <a:pt x="167" y="296"/>
                          <a:pt x="167" y="296"/>
                        </a:cubicBezTo>
                        <a:cubicBezTo>
                          <a:pt x="167" y="296"/>
                          <a:pt x="167" y="296"/>
                          <a:pt x="167" y="296"/>
                        </a:cubicBezTo>
                        <a:cubicBezTo>
                          <a:pt x="167" y="296"/>
                          <a:pt x="167" y="296"/>
                          <a:pt x="167" y="296"/>
                        </a:cubicBezTo>
                        <a:cubicBezTo>
                          <a:pt x="166" y="296"/>
                          <a:pt x="166" y="296"/>
                          <a:pt x="166" y="296"/>
                        </a:cubicBezTo>
                        <a:cubicBezTo>
                          <a:pt x="166" y="295"/>
                          <a:pt x="166" y="295"/>
                          <a:pt x="166" y="295"/>
                        </a:cubicBezTo>
                        <a:cubicBezTo>
                          <a:pt x="166" y="295"/>
                          <a:pt x="166" y="295"/>
                          <a:pt x="166" y="295"/>
                        </a:cubicBezTo>
                        <a:cubicBezTo>
                          <a:pt x="166" y="295"/>
                          <a:pt x="166" y="295"/>
                          <a:pt x="166" y="295"/>
                        </a:cubicBezTo>
                        <a:cubicBezTo>
                          <a:pt x="166" y="295"/>
                          <a:pt x="166" y="295"/>
                          <a:pt x="166" y="295"/>
                        </a:cubicBezTo>
                        <a:cubicBezTo>
                          <a:pt x="165" y="294"/>
                          <a:pt x="165" y="294"/>
                          <a:pt x="165" y="294"/>
                        </a:cubicBezTo>
                        <a:cubicBezTo>
                          <a:pt x="165" y="294"/>
                          <a:pt x="165" y="294"/>
                          <a:pt x="165" y="294"/>
                        </a:cubicBezTo>
                        <a:cubicBezTo>
                          <a:pt x="165" y="294"/>
                          <a:pt x="165" y="294"/>
                          <a:pt x="165" y="294"/>
                        </a:cubicBezTo>
                        <a:cubicBezTo>
                          <a:pt x="165" y="294"/>
                          <a:pt x="165" y="294"/>
                          <a:pt x="165" y="294"/>
                        </a:cubicBezTo>
                        <a:cubicBezTo>
                          <a:pt x="164" y="294"/>
                          <a:pt x="164" y="294"/>
                          <a:pt x="164" y="294"/>
                        </a:cubicBezTo>
                        <a:cubicBezTo>
                          <a:pt x="164" y="293"/>
                          <a:pt x="164" y="293"/>
                          <a:pt x="164" y="293"/>
                        </a:cubicBezTo>
                        <a:cubicBezTo>
                          <a:pt x="164" y="293"/>
                          <a:pt x="164" y="293"/>
                          <a:pt x="164" y="293"/>
                        </a:cubicBezTo>
                        <a:cubicBezTo>
                          <a:pt x="164" y="293"/>
                          <a:pt x="164" y="293"/>
                          <a:pt x="164" y="293"/>
                        </a:cubicBezTo>
                        <a:cubicBezTo>
                          <a:pt x="163" y="293"/>
                          <a:pt x="163" y="293"/>
                          <a:pt x="163" y="293"/>
                        </a:cubicBezTo>
                        <a:cubicBezTo>
                          <a:pt x="163" y="293"/>
                          <a:pt x="163" y="293"/>
                          <a:pt x="163" y="293"/>
                        </a:cubicBezTo>
                        <a:cubicBezTo>
                          <a:pt x="163" y="292"/>
                          <a:pt x="163" y="292"/>
                          <a:pt x="163" y="292"/>
                        </a:cubicBezTo>
                        <a:cubicBezTo>
                          <a:pt x="163" y="292"/>
                          <a:pt x="163" y="292"/>
                          <a:pt x="163" y="292"/>
                        </a:cubicBezTo>
                        <a:cubicBezTo>
                          <a:pt x="163" y="292"/>
                          <a:pt x="163" y="292"/>
                          <a:pt x="163" y="292"/>
                        </a:cubicBezTo>
                        <a:cubicBezTo>
                          <a:pt x="162" y="291"/>
                          <a:pt x="162" y="291"/>
                          <a:pt x="162" y="291"/>
                        </a:cubicBezTo>
                        <a:cubicBezTo>
                          <a:pt x="162" y="291"/>
                          <a:pt x="162" y="291"/>
                          <a:pt x="162" y="291"/>
                        </a:cubicBezTo>
                        <a:cubicBezTo>
                          <a:pt x="162" y="291"/>
                          <a:pt x="162" y="291"/>
                          <a:pt x="162" y="291"/>
                        </a:cubicBezTo>
                        <a:cubicBezTo>
                          <a:pt x="162" y="291"/>
                          <a:pt x="162" y="291"/>
                          <a:pt x="162" y="291"/>
                        </a:cubicBezTo>
                        <a:cubicBezTo>
                          <a:pt x="162" y="291"/>
                          <a:pt x="162" y="291"/>
                          <a:pt x="162" y="291"/>
                        </a:cubicBezTo>
                        <a:cubicBezTo>
                          <a:pt x="162" y="290"/>
                          <a:pt x="162" y="290"/>
                          <a:pt x="162" y="290"/>
                        </a:cubicBezTo>
                        <a:cubicBezTo>
                          <a:pt x="162" y="290"/>
                          <a:pt x="162" y="290"/>
                          <a:pt x="162" y="290"/>
                        </a:cubicBezTo>
                        <a:cubicBezTo>
                          <a:pt x="162" y="290"/>
                          <a:pt x="162" y="290"/>
                          <a:pt x="162" y="290"/>
                        </a:cubicBezTo>
                        <a:cubicBezTo>
                          <a:pt x="162" y="290"/>
                          <a:pt x="162" y="290"/>
                          <a:pt x="162" y="290"/>
                        </a:cubicBezTo>
                        <a:cubicBezTo>
                          <a:pt x="162" y="290"/>
                          <a:pt x="162" y="290"/>
                          <a:pt x="162" y="290"/>
                        </a:cubicBezTo>
                        <a:cubicBezTo>
                          <a:pt x="162" y="290"/>
                          <a:pt x="162" y="290"/>
                          <a:pt x="162" y="290"/>
                        </a:cubicBezTo>
                        <a:cubicBezTo>
                          <a:pt x="161" y="290"/>
                          <a:pt x="161" y="290"/>
                          <a:pt x="161" y="290"/>
                        </a:cubicBezTo>
                        <a:cubicBezTo>
                          <a:pt x="161" y="290"/>
                          <a:pt x="161" y="290"/>
                          <a:pt x="161" y="290"/>
                        </a:cubicBezTo>
                        <a:cubicBezTo>
                          <a:pt x="161" y="290"/>
                          <a:pt x="161" y="290"/>
                          <a:pt x="161" y="290"/>
                        </a:cubicBezTo>
                        <a:cubicBezTo>
                          <a:pt x="161" y="290"/>
                          <a:pt x="161" y="290"/>
                          <a:pt x="161" y="290"/>
                        </a:cubicBezTo>
                        <a:cubicBezTo>
                          <a:pt x="161" y="290"/>
                          <a:pt x="161" y="290"/>
                          <a:pt x="161" y="290"/>
                        </a:cubicBezTo>
                        <a:cubicBezTo>
                          <a:pt x="161" y="290"/>
                          <a:pt x="161" y="290"/>
                          <a:pt x="161" y="290"/>
                        </a:cubicBezTo>
                        <a:cubicBezTo>
                          <a:pt x="161" y="290"/>
                          <a:pt x="161" y="290"/>
                          <a:pt x="161" y="290"/>
                        </a:cubicBezTo>
                        <a:cubicBezTo>
                          <a:pt x="161" y="290"/>
                          <a:pt x="161" y="290"/>
                          <a:pt x="161" y="290"/>
                        </a:cubicBezTo>
                        <a:cubicBezTo>
                          <a:pt x="161" y="289"/>
                          <a:pt x="161" y="289"/>
                          <a:pt x="161" y="289"/>
                        </a:cubicBezTo>
                        <a:cubicBezTo>
                          <a:pt x="161" y="289"/>
                          <a:pt x="161" y="289"/>
                          <a:pt x="161" y="289"/>
                        </a:cubicBezTo>
                        <a:cubicBezTo>
                          <a:pt x="161" y="289"/>
                          <a:pt x="161" y="289"/>
                          <a:pt x="161" y="289"/>
                        </a:cubicBezTo>
                        <a:cubicBezTo>
                          <a:pt x="161" y="289"/>
                          <a:pt x="161" y="289"/>
                          <a:pt x="161" y="289"/>
                        </a:cubicBezTo>
                        <a:cubicBezTo>
                          <a:pt x="161" y="289"/>
                          <a:pt x="161" y="289"/>
                          <a:pt x="161" y="289"/>
                        </a:cubicBezTo>
                        <a:cubicBezTo>
                          <a:pt x="161" y="289"/>
                          <a:pt x="161" y="289"/>
                          <a:pt x="161" y="289"/>
                        </a:cubicBezTo>
                        <a:cubicBezTo>
                          <a:pt x="161" y="289"/>
                          <a:pt x="161" y="289"/>
                          <a:pt x="161" y="289"/>
                        </a:cubicBezTo>
                        <a:cubicBezTo>
                          <a:pt x="160" y="289"/>
                          <a:pt x="160" y="289"/>
                          <a:pt x="160" y="289"/>
                        </a:cubicBezTo>
                        <a:cubicBezTo>
                          <a:pt x="160" y="289"/>
                          <a:pt x="160" y="289"/>
                          <a:pt x="160" y="289"/>
                        </a:cubicBezTo>
                        <a:cubicBezTo>
                          <a:pt x="160" y="288"/>
                          <a:pt x="160" y="288"/>
                          <a:pt x="160" y="288"/>
                        </a:cubicBezTo>
                        <a:cubicBezTo>
                          <a:pt x="160" y="288"/>
                          <a:pt x="160" y="288"/>
                          <a:pt x="160" y="288"/>
                        </a:cubicBezTo>
                        <a:cubicBezTo>
                          <a:pt x="160" y="288"/>
                          <a:pt x="160" y="288"/>
                          <a:pt x="160" y="288"/>
                        </a:cubicBezTo>
                        <a:cubicBezTo>
                          <a:pt x="160" y="288"/>
                          <a:pt x="160" y="288"/>
                          <a:pt x="160" y="288"/>
                        </a:cubicBezTo>
                        <a:cubicBezTo>
                          <a:pt x="160" y="288"/>
                          <a:pt x="160" y="288"/>
                          <a:pt x="160" y="288"/>
                        </a:cubicBezTo>
                        <a:cubicBezTo>
                          <a:pt x="160" y="288"/>
                          <a:pt x="160" y="288"/>
                          <a:pt x="160" y="288"/>
                        </a:cubicBezTo>
                        <a:cubicBezTo>
                          <a:pt x="160" y="288"/>
                          <a:pt x="160" y="288"/>
                          <a:pt x="160" y="288"/>
                        </a:cubicBezTo>
                        <a:cubicBezTo>
                          <a:pt x="160" y="288"/>
                          <a:pt x="160" y="288"/>
                          <a:pt x="160" y="288"/>
                        </a:cubicBezTo>
                        <a:cubicBezTo>
                          <a:pt x="160" y="288"/>
                          <a:pt x="160" y="288"/>
                          <a:pt x="160" y="288"/>
                        </a:cubicBezTo>
                        <a:cubicBezTo>
                          <a:pt x="159" y="287"/>
                          <a:pt x="159" y="287"/>
                          <a:pt x="159" y="287"/>
                        </a:cubicBezTo>
                        <a:cubicBezTo>
                          <a:pt x="159" y="287"/>
                          <a:pt x="159" y="287"/>
                          <a:pt x="159" y="287"/>
                        </a:cubicBezTo>
                        <a:cubicBezTo>
                          <a:pt x="159" y="287"/>
                          <a:pt x="159" y="287"/>
                          <a:pt x="159" y="287"/>
                        </a:cubicBezTo>
                        <a:cubicBezTo>
                          <a:pt x="159" y="287"/>
                          <a:pt x="159" y="287"/>
                          <a:pt x="159" y="287"/>
                        </a:cubicBezTo>
                        <a:cubicBezTo>
                          <a:pt x="159" y="287"/>
                          <a:pt x="159" y="287"/>
                          <a:pt x="159" y="287"/>
                        </a:cubicBezTo>
                        <a:cubicBezTo>
                          <a:pt x="159" y="287"/>
                          <a:pt x="159" y="287"/>
                          <a:pt x="159" y="287"/>
                        </a:cubicBezTo>
                        <a:cubicBezTo>
                          <a:pt x="159" y="287"/>
                          <a:pt x="159" y="287"/>
                          <a:pt x="159" y="287"/>
                        </a:cubicBezTo>
                        <a:cubicBezTo>
                          <a:pt x="158" y="286"/>
                          <a:pt x="158" y="286"/>
                          <a:pt x="158" y="286"/>
                        </a:cubicBezTo>
                        <a:cubicBezTo>
                          <a:pt x="158" y="286"/>
                          <a:pt x="158" y="286"/>
                          <a:pt x="158" y="286"/>
                        </a:cubicBezTo>
                        <a:cubicBezTo>
                          <a:pt x="158" y="286"/>
                          <a:pt x="158" y="286"/>
                          <a:pt x="158" y="286"/>
                        </a:cubicBezTo>
                        <a:cubicBezTo>
                          <a:pt x="158" y="286"/>
                          <a:pt x="158" y="286"/>
                          <a:pt x="158" y="286"/>
                        </a:cubicBezTo>
                        <a:cubicBezTo>
                          <a:pt x="158" y="286"/>
                          <a:pt x="158" y="286"/>
                          <a:pt x="158" y="286"/>
                        </a:cubicBezTo>
                        <a:cubicBezTo>
                          <a:pt x="157" y="286"/>
                          <a:pt x="157" y="286"/>
                          <a:pt x="157" y="286"/>
                        </a:cubicBezTo>
                        <a:cubicBezTo>
                          <a:pt x="157" y="285"/>
                          <a:pt x="157" y="285"/>
                          <a:pt x="157" y="285"/>
                        </a:cubicBezTo>
                        <a:cubicBezTo>
                          <a:pt x="157" y="285"/>
                          <a:pt x="157" y="285"/>
                          <a:pt x="157" y="285"/>
                        </a:cubicBezTo>
                        <a:cubicBezTo>
                          <a:pt x="157" y="285"/>
                          <a:pt x="157" y="285"/>
                          <a:pt x="157" y="285"/>
                        </a:cubicBezTo>
                        <a:cubicBezTo>
                          <a:pt x="157" y="285"/>
                          <a:pt x="157" y="285"/>
                          <a:pt x="157" y="285"/>
                        </a:cubicBezTo>
                        <a:cubicBezTo>
                          <a:pt x="157" y="285"/>
                          <a:pt x="157" y="285"/>
                          <a:pt x="157" y="285"/>
                        </a:cubicBezTo>
                        <a:cubicBezTo>
                          <a:pt x="157" y="285"/>
                          <a:pt x="157" y="285"/>
                          <a:pt x="157" y="285"/>
                        </a:cubicBezTo>
                        <a:cubicBezTo>
                          <a:pt x="157" y="285"/>
                          <a:pt x="157" y="285"/>
                          <a:pt x="157" y="285"/>
                        </a:cubicBezTo>
                        <a:cubicBezTo>
                          <a:pt x="157" y="285"/>
                          <a:pt x="157" y="285"/>
                          <a:pt x="157" y="285"/>
                        </a:cubicBezTo>
                        <a:cubicBezTo>
                          <a:pt x="157" y="285"/>
                          <a:pt x="157" y="285"/>
                          <a:pt x="157" y="285"/>
                        </a:cubicBezTo>
                        <a:cubicBezTo>
                          <a:pt x="157" y="285"/>
                          <a:pt x="157" y="285"/>
                          <a:pt x="157" y="285"/>
                        </a:cubicBezTo>
                        <a:cubicBezTo>
                          <a:pt x="157" y="285"/>
                          <a:pt x="157" y="285"/>
                          <a:pt x="157" y="285"/>
                        </a:cubicBezTo>
                        <a:cubicBezTo>
                          <a:pt x="157" y="285"/>
                          <a:pt x="157" y="285"/>
                          <a:pt x="157" y="285"/>
                        </a:cubicBezTo>
                        <a:cubicBezTo>
                          <a:pt x="156" y="285"/>
                          <a:pt x="156" y="285"/>
                          <a:pt x="156" y="285"/>
                        </a:cubicBezTo>
                        <a:cubicBezTo>
                          <a:pt x="156" y="285"/>
                          <a:pt x="156" y="285"/>
                          <a:pt x="156" y="285"/>
                        </a:cubicBezTo>
                        <a:cubicBezTo>
                          <a:pt x="156" y="285"/>
                          <a:pt x="156" y="285"/>
                          <a:pt x="156" y="285"/>
                        </a:cubicBezTo>
                        <a:cubicBezTo>
                          <a:pt x="156" y="285"/>
                          <a:pt x="156" y="285"/>
                          <a:pt x="156" y="285"/>
                        </a:cubicBezTo>
                        <a:cubicBezTo>
                          <a:pt x="156" y="285"/>
                          <a:pt x="156" y="285"/>
                          <a:pt x="156" y="285"/>
                        </a:cubicBezTo>
                        <a:cubicBezTo>
                          <a:pt x="156" y="284"/>
                          <a:pt x="156" y="284"/>
                          <a:pt x="156" y="284"/>
                        </a:cubicBezTo>
                        <a:cubicBezTo>
                          <a:pt x="156" y="284"/>
                          <a:pt x="156" y="284"/>
                          <a:pt x="156" y="284"/>
                        </a:cubicBezTo>
                        <a:cubicBezTo>
                          <a:pt x="156" y="284"/>
                          <a:pt x="156" y="284"/>
                          <a:pt x="156" y="284"/>
                        </a:cubicBezTo>
                        <a:cubicBezTo>
                          <a:pt x="156" y="284"/>
                          <a:pt x="156" y="284"/>
                          <a:pt x="156" y="284"/>
                        </a:cubicBezTo>
                        <a:cubicBezTo>
                          <a:pt x="156" y="284"/>
                          <a:pt x="156" y="284"/>
                          <a:pt x="156" y="284"/>
                        </a:cubicBezTo>
                        <a:cubicBezTo>
                          <a:pt x="156" y="284"/>
                          <a:pt x="156" y="284"/>
                          <a:pt x="156" y="284"/>
                        </a:cubicBezTo>
                        <a:cubicBezTo>
                          <a:pt x="156" y="284"/>
                          <a:pt x="156" y="284"/>
                          <a:pt x="156" y="284"/>
                        </a:cubicBezTo>
                        <a:cubicBezTo>
                          <a:pt x="156" y="284"/>
                          <a:pt x="155" y="284"/>
                          <a:pt x="155" y="284"/>
                        </a:cubicBezTo>
                        <a:cubicBezTo>
                          <a:pt x="155" y="284"/>
                          <a:pt x="155" y="284"/>
                          <a:pt x="155" y="284"/>
                        </a:cubicBezTo>
                        <a:cubicBezTo>
                          <a:pt x="155" y="284"/>
                          <a:pt x="155" y="284"/>
                          <a:pt x="155" y="284"/>
                        </a:cubicBezTo>
                        <a:cubicBezTo>
                          <a:pt x="155" y="284"/>
                          <a:pt x="155" y="284"/>
                          <a:pt x="155" y="284"/>
                        </a:cubicBezTo>
                        <a:cubicBezTo>
                          <a:pt x="155" y="284"/>
                          <a:pt x="155" y="284"/>
                          <a:pt x="155" y="284"/>
                        </a:cubicBezTo>
                        <a:cubicBezTo>
                          <a:pt x="155" y="283"/>
                          <a:pt x="155" y="283"/>
                          <a:pt x="155" y="283"/>
                        </a:cubicBezTo>
                        <a:cubicBezTo>
                          <a:pt x="155" y="283"/>
                          <a:pt x="155" y="283"/>
                          <a:pt x="155" y="283"/>
                        </a:cubicBezTo>
                        <a:cubicBezTo>
                          <a:pt x="155" y="283"/>
                          <a:pt x="155" y="283"/>
                          <a:pt x="155" y="283"/>
                        </a:cubicBezTo>
                        <a:cubicBezTo>
                          <a:pt x="155" y="283"/>
                          <a:pt x="155" y="283"/>
                          <a:pt x="155" y="283"/>
                        </a:cubicBezTo>
                        <a:cubicBezTo>
                          <a:pt x="155" y="283"/>
                          <a:pt x="155" y="283"/>
                          <a:pt x="155" y="283"/>
                        </a:cubicBezTo>
                        <a:cubicBezTo>
                          <a:pt x="154" y="283"/>
                          <a:pt x="154" y="283"/>
                          <a:pt x="154" y="283"/>
                        </a:cubicBezTo>
                        <a:cubicBezTo>
                          <a:pt x="154" y="283"/>
                          <a:pt x="154" y="283"/>
                          <a:pt x="154" y="283"/>
                        </a:cubicBezTo>
                        <a:cubicBezTo>
                          <a:pt x="154" y="282"/>
                          <a:pt x="154" y="282"/>
                          <a:pt x="154" y="282"/>
                        </a:cubicBezTo>
                        <a:cubicBezTo>
                          <a:pt x="154" y="282"/>
                          <a:pt x="154" y="282"/>
                          <a:pt x="154" y="282"/>
                        </a:cubicBezTo>
                        <a:cubicBezTo>
                          <a:pt x="154" y="282"/>
                          <a:pt x="154" y="282"/>
                          <a:pt x="154" y="282"/>
                        </a:cubicBezTo>
                        <a:cubicBezTo>
                          <a:pt x="154" y="282"/>
                          <a:pt x="154" y="282"/>
                          <a:pt x="154" y="282"/>
                        </a:cubicBezTo>
                        <a:cubicBezTo>
                          <a:pt x="154" y="282"/>
                          <a:pt x="154" y="282"/>
                          <a:pt x="154" y="282"/>
                        </a:cubicBezTo>
                        <a:cubicBezTo>
                          <a:pt x="153" y="282"/>
                          <a:pt x="153" y="282"/>
                          <a:pt x="153" y="282"/>
                        </a:cubicBezTo>
                        <a:cubicBezTo>
                          <a:pt x="153" y="282"/>
                          <a:pt x="153" y="282"/>
                          <a:pt x="153" y="282"/>
                        </a:cubicBezTo>
                        <a:cubicBezTo>
                          <a:pt x="153" y="281"/>
                          <a:pt x="153" y="281"/>
                          <a:pt x="153" y="281"/>
                        </a:cubicBezTo>
                        <a:cubicBezTo>
                          <a:pt x="153" y="281"/>
                          <a:pt x="153" y="281"/>
                          <a:pt x="153" y="281"/>
                        </a:cubicBezTo>
                        <a:cubicBezTo>
                          <a:pt x="153" y="281"/>
                          <a:pt x="153" y="281"/>
                          <a:pt x="153" y="281"/>
                        </a:cubicBezTo>
                        <a:cubicBezTo>
                          <a:pt x="152" y="281"/>
                          <a:pt x="152" y="281"/>
                          <a:pt x="152" y="281"/>
                        </a:cubicBezTo>
                        <a:cubicBezTo>
                          <a:pt x="152" y="281"/>
                          <a:pt x="152" y="281"/>
                          <a:pt x="152" y="281"/>
                        </a:cubicBezTo>
                        <a:cubicBezTo>
                          <a:pt x="152" y="281"/>
                          <a:pt x="152" y="281"/>
                          <a:pt x="152" y="281"/>
                        </a:cubicBezTo>
                        <a:cubicBezTo>
                          <a:pt x="152" y="280"/>
                          <a:pt x="152" y="280"/>
                          <a:pt x="152" y="280"/>
                        </a:cubicBezTo>
                        <a:cubicBezTo>
                          <a:pt x="152" y="280"/>
                          <a:pt x="152" y="280"/>
                          <a:pt x="152" y="280"/>
                        </a:cubicBezTo>
                        <a:cubicBezTo>
                          <a:pt x="152" y="280"/>
                          <a:pt x="152" y="280"/>
                          <a:pt x="152" y="280"/>
                        </a:cubicBezTo>
                        <a:cubicBezTo>
                          <a:pt x="151" y="280"/>
                          <a:pt x="151" y="280"/>
                          <a:pt x="151" y="280"/>
                        </a:cubicBezTo>
                        <a:cubicBezTo>
                          <a:pt x="151" y="280"/>
                          <a:pt x="151" y="280"/>
                          <a:pt x="151" y="280"/>
                        </a:cubicBezTo>
                        <a:cubicBezTo>
                          <a:pt x="151" y="280"/>
                          <a:pt x="151" y="280"/>
                          <a:pt x="151" y="280"/>
                        </a:cubicBezTo>
                        <a:cubicBezTo>
                          <a:pt x="151" y="280"/>
                          <a:pt x="151" y="280"/>
                          <a:pt x="151" y="280"/>
                        </a:cubicBezTo>
                        <a:cubicBezTo>
                          <a:pt x="151" y="280"/>
                          <a:pt x="151" y="280"/>
                          <a:pt x="151" y="280"/>
                        </a:cubicBezTo>
                        <a:cubicBezTo>
                          <a:pt x="151" y="279"/>
                          <a:pt x="151" y="279"/>
                          <a:pt x="151" y="279"/>
                        </a:cubicBezTo>
                        <a:cubicBezTo>
                          <a:pt x="151" y="279"/>
                          <a:pt x="151" y="279"/>
                          <a:pt x="151" y="279"/>
                        </a:cubicBezTo>
                        <a:cubicBezTo>
                          <a:pt x="151" y="279"/>
                          <a:pt x="151" y="279"/>
                          <a:pt x="151" y="279"/>
                        </a:cubicBezTo>
                        <a:cubicBezTo>
                          <a:pt x="151" y="279"/>
                          <a:pt x="151" y="279"/>
                          <a:pt x="151" y="279"/>
                        </a:cubicBezTo>
                        <a:cubicBezTo>
                          <a:pt x="150" y="279"/>
                          <a:pt x="150" y="279"/>
                          <a:pt x="150" y="279"/>
                        </a:cubicBezTo>
                        <a:cubicBezTo>
                          <a:pt x="149" y="278"/>
                          <a:pt x="149" y="278"/>
                          <a:pt x="149" y="278"/>
                        </a:cubicBezTo>
                        <a:cubicBezTo>
                          <a:pt x="149" y="278"/>
                          <a:pt x="149" y="278"/>
                          <a:pt x="149" y="278"/>
                        </a:cubicBezTo>
                        <a:cubicBezTo>
                          <a:pt x="149" y="278"/>
                          <a:pt x="149" y="278"/>
                          <a:pt x="149" y="278"/>
                        </a:cubicBezTo>
                        <a:cubicBezTo>
                          <a:pt x="148" y="277"/>
                          <a:pt x="148" y="277"/>
                          <a:pt x="148" y="277"/>
                        </a:cubicBezTo>
                        <a:cubicBezTo>
                          <a:pt x="148" y="277"/>
                          <a:pt x="148" y="277"/>
                          <a:pt x="148" y="277"/>
                        </a:cubicBezTo>
                        <a:cubicBezTo>
                          <a:pt x="148" y="277"/>
                          <a:pt x="148" y="277"/>
                          <a:pt x="148" y="277"/>
                        </a:cubicBezTo>
                        <a:cubicBezTo>
                          <a:pt x="147" y="276"/>
                          <a:pt x="147" y="276"/>
                          <a:pt x="147" y="276"/>
                        </a:cubicBezTo>
                        <a:cubicBezTo>
                          <a:pt x="147" y="276"/>
                          <a:pt x="147" y="276"/>
                          <a:pt x="147" y="276"/>
                        </a:cubicBezTo>
                        <a:cubicBezTo>
                          <a:pt x="147" y="276"/>
                          <a:pt x="147" y="276"/>
                          <a:pt x="147" y="276"/>
                        </a:cubicBezTo>
                        <a:cubicBezTo>
                          <a:pt x="146" y="275"/>
                          <a:pt x="146" y="275"/>
                          <a:pt x="146" y="275"/>
                        </a:cubicBezTo>
                        <a:cubicBezTo>
                          <a:pt x="146" y="275"/>
                          <a:pt x="146" y="275"/>
                          <a:pt x="146" y="275"/>
                        </a:cubicBezTo>
                        <a:cubicBezTo>
                          <a:pt x="146" y="275"/>
                          <a:pt x="146" y="275"/>
                          <a:pt x="146" y="275"/>
                        </a:cubicBezTo>
                        <a:cubicBezTo>
                          <a:pt x="146" y="275"/>
                          <a:pt x="146" y="275"/>
                          <a:pt x="146" y="275"/>
                        </a:cubicBezTo>
                        <a:cubicBezTo>
                          <a:pt x="145" y="275"/>
                          <a:pt x="145" y="275"/>
                          <a:pt x="145" y="275"/>
                        </a:cubicBezTo>
                        <a:cubicBezTo>
                          <a:pt x="145" y="274"/>
                          <a:pt x="145" y="274"/>
                          <a:pt x="145" y="274"/>
                        </a:cubicBezTo>
                        <a:cubicBezTo>
                          <a:pt x="145" y="274"/>
                          <a:pt x="145" y="274"/>
                          <a:pt x="145" y="274"/>
                        </a:cubicBezTo>
                        <a:cubicBezTo>
                          <a:pt x="144" y="274"/>
                          <a:pt x="144" y="274"/>
                          <a:pt x="144" y="274"/>
                        </a:cubicBezTo>
                        <a:cubicBezTo>
                          <a:pt x="144" y="273"/>
                          <a:pt x="144" y="273"/>
                          <a:pt x="144" y="273"/>
                        </a:cubicBezTo>
                        <a:cubicBezTo>
                          <a:pt x="144" y="273"/>
                          <a:pt x="144" y="273"/>
                          <a:pt x="144" y="273"/>
                        </a:cubicBezTo>
                        <a:cubicBezTo>
                          <a:pt x="143" y="273"/>
                          <a:pt x="143" y="273"/>
                          <a:pt x="143" y="273"/>
                        </a:cubicBezTo>
                        <a:cubicBezTo>
                          <a:pt x="143" y="273"/>
                          <a:pt x="143" y="273"/>
                          <a:pt x="143" y="273"/>
                        </a:cubicBezTo>
                        <a:cubicBezTo>
                          <a:pt x="143" y="273"/>
                          <a:pt x="143" y="273"/>
                          <a:pt x="143" y="273"/>
                        </a:cubicBezTo>
                        <a:cubicBezTo>
                          <a:pt x="142" y="272"/>
                          <a:pt x="142" y="272"/>
                          <a:pt x="142" y="272"/>
                        </a:cubicBezTo>
                        <a:cubicBezTo>
                          <a:pt x="142" y="272"/>
                          <a:pt x="142" y="272"/>
                          <a:pt x="142" y="272"/>
                        </a:cubicBezTo>
                        <a:cubicBezTo>
                          <a:pt x="142" y="272"/>
                          <a:pt x="142" y="272"/>
                          <a:pt x="142" y="272"/>
                        </a:cubicBezTo>
                        <a:cubicBezTo>
                          <a:pt x="142" y="272"/>
                          <a:pt x="142" y="272"/>
                          <a:pt x="142" y="272"/>
                        </a:cubicBezTo>
                        <a:cubicBezTo>
                          <a:pt x="141" y="271"/>
                          <a:pt x="141" y="271"/>
                          <a:pt x="141" y="271"/>
                        </a:cubicBezTo>
                        <a:cubicBezTo>
                          <a:pt x="141" y="271"/>
                          <a:pt x="141" y="271"/>
                          <a:pt x="141" y="271"/>
                        </a:cubicBezTo>
                        <a:cubicBezTo>
                          <a:pt x="141" y="271"/>
                          <a:pt x="141" y="271"/>
                          <a:pt x="141" y="271"/>
                        </a:cubicBezTo>
                        <a:cubicBezTo>
                          <a:pt x="141" y="271"/>
                          <a:pt x="141" y="271"/>
                          <a:pt x="141" y="271"/>
                        </a:cubicBezTo>
                        <a:cubicBezTo>
                          <a:pt x="140" y="271"/>
                          <a:pt x="140" y="271"/>
                          <a:pt x="140" y="271"/>
                        </a:cubicBezTo>
                        <a:cubicBezTo>
                          <a:pt x="140" y="270"/>
                          <a:pt x="140" y="270"/>
                          <a:pt x="140" y="270"/>
                        </a:cubicBezTo>
                        <a:cubicBezTo>
                          <a:pt x="140" y="270"/>
                          <a:pt x="140" y="270"/>
                          <a:pt x="140" y="270"/>
                        </a:cubicBezTo>
                        <a:cubicBezTo>
                          <a:pt x="139" y="270"/>
                          <a:pt x="139" y="270"/>
                          <a:pt x="139" y="270"/>
                        </a:cubicBezTo>
                        <a:cubicBezTo>
                          <a:pt x="139" y="270"/>
                          <a:pt x="139" y="270"/>
                          <a:pt x="139" y="270"/>
                        </a:cubicBezTo>
                        <a:cubicBezTo>
                          <a:pt x="139" y="270"/>
                          <a:pt x="139" y="270"/>
                          <a:pt x="139" y="270"/>
                        </a:cubicBezTo>
                        <a:cubicBezTo>
                          <a:pt x="139" y="269"/>
                          <a:pt x="139" y="269"/>
                          <a:pt x="139" y="269"/>
                        </a:cubicBezTo>
                        <a:cubicBezTo>
                          <a:pt x="138" y="269"/>
                          <a:pt x="138" y="269"/>
                          <a:pt x="138" y="269"/>
                        </a:cubicBezTo>
                        <a:cubicBezTo>
                          <a:pt x="138" y="269"/>
                          <a:pt x="138" y="269"/>
                          <a:pt x="138" y="269"/>
                        </a:cubicBezTo>
                        <a:cubicBezTo>
                          <a:pt x="138" y="269"/>
                          <a:pt x="138" y="269"/>
                          <a:pt x="138" y="269"/>
                        </a:cubicBezTo>
                        <a:cubicBezTo>
                          <a:pt x="138" y="269"/>
                          <a:pt x="138" y="269"/>
                          <a:pt x="138" y="269"/>
                        </a:cubicBezTo>
                        <a:cubicBezTo>
                          <a:pt x="138" y="269"/>
                          <a:pt x="138" y="269"/>
                          <a:pt x="138" y="269"/>
                        </a:cubicBezTo>
                        <a:cubicBezTo>
                          <a:pt x="138" y="269"/>
                          <a:pt x="138" y="269"/>
                          <a:pt x="138" y="269"/>
                        </a:cubicBezTo>
                        <a:cubicBezTo>
                          <a:pt x="138" y="268"/>
                          <a:pt x="138" y="268"/>
                          <a:pt x="138" y="268"/>
                        </a:cubicBezTo>
                        <a:cubicBezTo>
                          <a:pt x="139" y="268"/>
                          <a:pt x="139" y="268"/>
                          <a:pt x="139" y="268"/>
                        </a:cubicBezTo>
                        <a:cubicBezTo>
                          <a:pt x="138" y="268"/>
                          <a:pt x="138" y="268"/>
                          <a:pt x="138" y="268"/>
                        </a:cubicBezTo>
                        <a:cubicBezTo>
                          <a:pt x="138" y="268"/>
                          <a:pt x="138" y="268"/>
                          <a:pt x="138" y="268"/>
                        </a:cubicBezTo>
                        <a:cubicBezTo>
                          <a:pt x="138" y="268"/>
                          <a:pt x="138" y="268"/>
                          <a:pt x="138" y="268"/>
                        </a:cubicBezTo>
                        <a:cubicBezTo>
                          <a:pt x="138" y="268"/>
                          <a:pt x="138" y="268"/>
                          <a:pt x="138" y="268"/>
                        </a:cubicBezTo>
                        <a:cubicBezTo>
                          <a:pt x="138" y="268"/>
                          <a:pt x="138" y="268"/>
                          <a:pt x="138" y="268"/>
                        </a:cubicBezTo>
                        <a:cubicBezTo>
                          <a:pt x="138" y="267"/>
                          <a:pt x="138" y="267"/>
                          <a:pt x="138" y="267"/>
                        </a:cubicBezTo>
                        <a:cubicBezTo>
                          <a:pt x="138" y="267"/>
                          <a:pt x="138" y="267"/>
                          <a:pt x="138" y="267"/>
                        </a:cubicBezTo>
                        <a:cubicBezTo>
                          <a:pt x="138" y="267"/>
                          <a:pt x="138" y="267"/>
                          <a:pt x="138" y="267"/>
                        </a:cubicBezTo>
                        <a:cubicBezTo>
                          <a:pt x="138" y="267"/>
                          <a:pt x="138" y="267"/>
                          <a:pt x="138" y="267"/>
                        </a:cubicBezTo>
                        <a:cubicBezTo>
                          <a:pt x="138" y="266"/>
                          <a:pt x="138" y="266"/>
                          <a:pt x="138" y="266"/>
                        </a:cubicBezTo>
                        <a:cubicBezTo>
                          <a:pt x="138" y="266"/>
                          <a:pt x="138" y="266"/>
                          <a:pt x="138" y="266"/>
                        </a:cubicBezTo>
                        <a:cubicBezTo>
                          <a:pt x="138" y="265"/>
                          <a:pt x="138" y="265"/>
                          <a:pt x="138" y="265"/>
                        </a:cubicBezTo>
                        <a:cubicBezTo>
                          <a:pt x="137" y="265"/>
                          <a:pt x="137" y="265"/>
                          <a:pt x="137" y="265"/>
                        </a:cubicBezTo>
                        <a:cubicBezTo>
                          <a:pt x="137" y="264"/>
                          <a:pt x="137" y="264"/>
                          <a:pt x="137" y="264"/>
                        </a:cubicBezTo>
                        <a:cubicBezTo>
                          <a:pt x="136" y="264"/>
                          <a:pt x="136" y="264"/>
                          <a:pt x="136" y="264"/>
                        </a:cubicBezTo>
                        <a:cubicBezTo>
                          <a:pt x="136" y="263"/>
                          <a:pt x="136" y="263"/>
                          <a:pt x="136" y="263"/>
                        </a:cubicBezTo>
                        <a:cubicBezTo>
                          <a:pt x="136" y="263"/>
                          <a:pt x="136" y="263"/>
                          <a:pt x="136" y="263"/>
                        </a:cubicBezTo>
                        <a:cubicBezTo>
                          <a:pt x="135" y="263"/>
                          <a:pt x="135" y="263"/>
                          <a:pt x="135" y="263"/>
                        </a:cubicBezTo>
                        <a:cubicBezTo>
                          <a:pt x="135" y="263"/>
                          <a:pt x="135" y="263"/>
                          <a:pt x="135" y="263"/>
                        </a:cubicBezTo>
                        <a:cubicBezTo>
                          <a:pt x="135" y="262"/>
                          <a:pt x="135" y="262"/>
                          <a:pt x="135" y="262"/>
                        </a:cubicBezTo>
                        <a:cubicBezTo>
                          <a:pt x="134" y="262"/>
                          <a:pt x="134" y="262"/>
                          <a:pt x="134" y="262"/>
                        </a:cubicBezTo>
                        <a:cubicBezTo>
                          <a:pt x="134" y="262"/>
                          <a:pt x="134" y="262"/>
                          <a:pt x="134" y="262"/>
                        </a:cubicBezTo>
                        <a:cubicBezTo>
                          <a:pt x="133" y="261"/>
                          <a:pt x="133" y="261"/>
                          <a:pt x="133" y="261"/>
                        </a:cubicBezTo>
                        <a:cubicBezTo>
                          <a:pt x="132" y="261"/>
                          <a:pt x="132" y="261"/>
                          <a:pt x="132" y="261"/>
                        </a:cubicBezTo>
                        <a:cubicBezTo>
                          <a:pt x="132" y="261"/>
                          <a:pt x="132" y="261"/>
                          <a:pt x="132" y="261"/>
                        </a:cubicBezTo>
                        <a:cubicBezTo>
                          <a:pt x="132" y="260"/>
                          <a:pt x="132" y="260"/>
                          <a:pt x="132" y="260"/>
                        </a:cubicBezTo>
                        <a:cubicBezTo>
                          <a:pt x="132" y="260"/>
                          <a:pt x="132" y="260"/>
                          <a:pt x="132" y="260"/>
                        </a:cubicBezTo>
                        <a:cubicBezTo>
                          <a:pt x="131" y="260"/>
                          <a:pt x="131" y="260"/>
                          <a:pt x="131" y="260"/>
                        </a:cubicBezTo>
                        <a:cubicBezTo>
                          <a:pt x="131" y="260"/>
                          <a:pt x="131" y="260"/>
                          <a:pt x="131" y="260"/>
                        </a:cubicBezTo>
                        <a:cubicBezTo>
                          <a:pt x="131" y="260"/>
                          <a:pt x="131" y="260"/>
                          <a:pt x="131" y="260"/>
                        </a:cubicBezTo>
                        <a:cubicBezTo>
                          <a:pt x="131" y="260"/>
                          <a:pt x="131" y="260"/>
                          <a:pt x="131" y="260"/>
                        </a:cubicBezTo>
                        <a:cubicBezTo>
                          <a:pt x="130" y="259"/>
                          <a:pt x="130" y="259"/>
                          <a:pt x="130" y="259"/>
                        </a:cubicBezTo>
                        <a:cubicBezTo>
                          <a:pt x="130" y="259"/>
                          <a:pt x="130" y="259"/>
                          <a:pt x="130" y="259"/>
                        </a:cubicBezTo>
                        <a:cubicBezTo>
                          <a:pt x="129" y="259"/>
                          <a:pt x="129" y="259"/>
                          <a:pt x="129" y="259"/>
                        </a:cubicBezTo>
                        <a:cubicBezTo>
                          <a:pt x="129" y="259"/>
                          <a:pt x="129" y="259"/>
                          <a:pt x="129" y="259"/>
                        </a:cubicBezTo>
                        <a:cubicBezTo>
                          <a:pt x="129" y="258"/>
                          <a:pt x="129" y="258"/>
                          <a:pt x="129" y="258"/>
                        </a:cubicBezTo>
                        <a:cubicBezTo>
                          <a:pt x="129" y="258"/>
                          <a:pt x="129" y="258"/>
                          <a:pt x="129" y="258"/>
                        </a:cubicBezTo>
                        <a:cubicBezTo>
                          <a:pt x="129" y="258"/>
                          <a:pt x="129" y="258"/>
                          <a:pt x="129" y="258"/>
                        </a:cubicBezTo>
                        <a:cubicBezTo>
                          <a:pt x="128" y="257"/>
                          <a:pt x="128" y="257"/>
                          <a:pt x="128" y="257"/>
                        </a:cubicBezTo>
                        <a:cubicBezTo>
                          <a:pt x="128" y="257"/>
                          <a:pt x="128" y="257"/>
                          <a:pt x="128" y="257"/>
                        </a:cubicBezTo>
                        <a:cubicBezTo>
                          <a:pt x="128" y="257"/>
                          <a:pt x="128" y="257"/>
                          <a:pt x="128" y="257"/>
                        </a:cubicBezTo>
                        <a:cubicBezTo>
                          <a:pt x="128" y="257"/>
                          <a:pt x="128" y="257"/>
                          <a:pt x="128" y="257"/>
                        </a:cubicBezTo>
                        <a:cubicBezTo>
                          <a:pt x="127" y="256"/>
                          <a:pt x="127" y="256"/>
                          <a:pt x="127" y="256"/>
                        </a:cubicBezTo>
                        <a:cubicBezTo>
                          <a:pt x="127" y="256"/>
                          <a:pt x="127" y="256"/>
                          <a:pt x="127" y="256"/>
                        </a:cubicBezTo>
                        <a:cubicBezTo>
                          <a:pt x="127" y="256"/>
                          <a:pt x="127" y="256"/>
                          <a:pt x="127" y="256"/>
                        </a:cubicBezTo>
                        <a:cubicBezTo>
                          <a:pt x="127" y="256"/>
                          <a:pt x="127" y="256"/>
                          <a:pt x="127" y="256"/>
                        </a:cubicBezTo>
                        <a:cubicBezTo>
                          <a:pt x="126" y="255"/>
                          <a:pt x="126" y="255"/>
                          <a:pt x="126" y="255"/>
                        </a:cubicBezTo>
                        <a:cubicBezTo>
                          <a:pt x="126" y="255"/>
                          <a:pt x="126" y="255"/>
                          <a:pt x="126" y="255"/>
                        </a:cubicBezTo>
                        <a:cubicBezTo>
                          <a:pt x="126" y="255"/>
                          <a:pt x="126" y="255"/>
                          <a:pt x="126" y="255"/>
                        </a:cubicBezTo>
                        <a:cubicBezTo>
                          <a:pt x="126" y="255"/>
                          <a:pt x="126" y="255"/>
                          <a:pt x="126" y="255"/>
                        </a:cubicBezTo>
                        <a:cubicBezTo>
                          <a:pt x="126" y="255"/>
                          <a:pt x="126" y="255"/>
                          <a:pt x="126" y="255"/>
                        </a:cubicBezTo>
                        <a:cubicBezTo>
                          <a:pt x="126" y="255"/>
                          <a:pt x="126" y="255"/>
                          <a:pt x="126" y="255"/>
                        </a:cubicBezTo>
                        <a:cubicBezTo>
                          <a:pt x="126" y="254"/>
                          <a:pt x="126" y="254"/>
                          <a:pt x="126" y="254"/>
                        </a:cubicBezTo>
                        <a:cubicBezTo>
                          <a:pt x="126" y="254"/>
                          <a:pt x="126" y="254"/>
                          <a:pt x="126" y="254"/>
                        </a:cubicBezTo>
                        <a:cubicBezTo>
                          <a:pt x="126" y="254"/>
                          <a:pt x="126" y="254"/>
                          <a:pt x="126" y="254"/>
                        </a:cubicBezTo>
                        <a:cubicBezTo>
                          <a:pt x="126" y="254"/>
                          <a:pt x="126" y="254"/>
                          <a:pt x="126" y="254"/>
                        </a:cubicBezTo>
                        <a:cubicBezTo>
                          <a:pt x="126" y="254"/>
                          <a:pt x="126" y="254"/>
                          <a:pt x="126" y="254"/>
                        </a:cubicBezTo>
                        <a:cubicBezTo>
                          <a:pt x="126" y="254"/>
                          <a:pt x="126" y="254"/>
                          <a:pt x="126" y="254"/>
                        </a:cubicBezTo>
                        <a:cubicBezTo>
                          <a:pt x="126" y="253"/>
                          <a:pt x="126" y="253"/>
                          <a:pt x="126" y="253"/>
                        </a:cubicBezTo>
                        <a:cubicBezTo>
                          <a:pt x="126" y="253"/>
                          <a:pt x="126" y="253"/>
                          <a:pt x="126" y="253"/>
                        </a:cubicBezTo>
                        <a:cubicBezTo>
                          <a:pt x="126" y="253"/>
                          <a:pt x="126" y="253"/>
                          <a:pt x="126" y="253"/>
                        </a:cubicBezTo>
                        <a:cubicBezTo>
                          <a:pt x="126" y="253"/>
                          <a:pt x="126" y="253"/>
                          <a:pt x="126" y="253"/>
                        </a:cubicBezTo>
                        <a:cubicBezTo>
                          <a:pt x="126" y="253"/>
                          <a:pt x="126" y="253"/>
                          <a:pt x="126" y="253"/>
                        </a:cubicBezTo>
                        <a:cubicBezTo>
                          <a:pt x="126" y="253"/>
                          <a:pt x="126" y="253"/>
                          <a:pt x="126" y="253"/>
                        </a:cubicBezTo>
                        <a:cubicBezTo>
                          <a:pt x="126" y="252"/>
                          <a:pt x="126" y="252"/>
                          <a:pt x="126" y="252"/>
                        </a:cubicBezTo>
                        <a:cubicBezTo>
                          <a:pt x="126" y="252"/>
                          <a:pt x="126" y="252"/>
                          <a:pt x="126" y="252"/>
                        </a:cubicBezTo>
                        <a:cubicBezTo>
                          <a:pt x="126" y="252"/>
                          <a:pt x="126" y="252"/>
                          <a:pt x="126" y="252"/>
                        </a:cubicBezTo>
                        <a:cubicBezTo>
                          <a:pt x="126" y="252"/>
                          <a:pt x="126" y="252"/>
                          <a:pt x="126" y="252"/>
                        </a:cubicBezTo>
                        <a:cubicBezTo>
                          <a:pt x="125" y="252"/>
                          <a:pt x="125" y="252"/>
                          <a:pt x="125" y="252"/>
                        </a:cubicBezTo>
                        <a:cubicBezTo>
                          <a:pt x="125" y="251"/>
                          <a:pt x="125" y="251"/>
                          <a:pt x="125" y="251"/>
                        </a:cubicBezTo>
                        <a:cubicBezTo>
                          <a:pt x="125" y="251"/>
                          <a:pt x="125" y="251"/>
                          <a:pt x="125" y="251"/>
                        </a:cubicBezTo>
                        <a:cubicBezTo>
                          <a:pt x="125" y="250"/>
                          <a:pt x="125" y="250"/>
                          <a:pt x="125" y="250"/>
                        </a:cubicBezTo>
                        <a:cubicBezTo>
                          <a:pt x="125" y="249"/>
                          <a:pt x="125" y="249"/>
                          <a:pt x="125" y="249"/>
                        </a:cubicBezTo>
                        <a:cubicBezTo>
                          <a:pt x="125" y="249"/>
                          <a:pt x="125" y="249"/>
                          <a:pt x="125" y="249"/>
                        </a:cubicBezTo>
                        <a:cubicBezTo>
                          <a:pt x="125" y="249"/>
                          <a:pt x="125" y="249"/>
                          <a:pt x="125" y="249"/>
                        </a:cubicBezTo>
                        <a:cubicBezTo>
                          <a:pt x="125" y="248"/>
                          <a:pt x="125" y="248"/>
                          <a:pt x="125" y="248"/>
                        </a:cubicBezTo>
                        <a:cubicBezTo>
                          <a:pt x="125" y="248"/>
                          <a:pt x="125" y="248"/>
                          <a:pt x="125" y="248"/>
                        </a:cubicBezTo>
                        <a:cubicBezTo>
                          <a:pt x="125" y="248"/>
                          <a:pt x="125" y="248"/>
                          <a:pt x="125" y="248"/>
                        </a:cubicBezTo>
                        <a:cubicBezTo>
                          <a:pt x="125" y="248"/>
                          <a:pt x="125" y="248"/>
                          <a:pt x="125" y="248"/>
                        </a:cubicBezTo>
                        <a:cubicBezTo>
                          <a:pt x="125" y="248"/>
                          <a:pt x="125" y="248"/>
                          <a:pt x="125" y="248"/>
                        </a:cubicBezTo>
                        <a:cubicBezTo>
                          <a:pt x="125" y="247"/>
                          <a:pt x="125" y="247"/>
                          <a:pt x="125" y="247"/>
                        </a:cubicBezTo>
                        <a:cubicBezTo>
                          <a:pt x="125" y="247"/>
                          <a:pt x="125" y="247"/>
                          <a:pt x="125" y="247"/>
                        </a:cubicBezTo>
                        <a:cubicBezTo>
                          <a:pt x="125" y="247"/>
                          <a:pt x="125" y="247"/>
                          <a:pt x="125" y="247"/>
                        </a:cubicBezTo>
                        <a:cubicBezTo>
                          <a:pt x="125" y="247"/>
                          <a:pt x="125" y="247"/>
                          <a:pt x="125" y="247"/>
                        </a:cubicBezTo>
                        <a:cubicBezTo>
                          <a:pt x="125" y="247"/>
                          <a:pt x="125" y="247"/>
                          <a:pt x="125" y="247"/>
                        </a:cubicBezTo>
                        <a:cubicBezTo>
                          <a:pt x="125" y="246"/>
                          <a:pt x="125" y="246"/>
                          <a:pt x="125" y="246"/>
                        </a:cubicBezTo>
                        <a:cubicBezTo>
                          <a:pt x="124" y="246"/>
                          <a:pt x="124" y="246"/>
                          <a:pt x="124" y="246"/>
                        </a:cubicBezTo>
                        <a:cubicBezTo>
                          <a:pt x="124" y="246"/>
                          <a:pt x="124" y="246"/>
                          <a:pt x="124" y="246"/>
                        </a:cubicBezTo>
                        <a:cubicBezTo>
                          <a:pt x="124" y="246"/>
                          <a:pt x="124" y="246"/>
                          <a:pt x="124" y="246"/>
                        </a:cubicBezTo>
                        <a:cubicBezTo>
                          <a:pt x="124" y="246"/>
                          <a:pt x="124" y="246"/>
                          <a:pt x="124" y="246"/>
                        </a:cubicBezTo>
                        <a:lnTo>
                          <a:pt x="124" y="245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ES" sz="667"/>
                  </a:p>
                </p:txBody>
              </p:sp>
              <p:sp>
                <p:nvSpPr>
                  <p:cNvPr id="207" name="Freeform 96">
                    <a:extLst>
                      <a:ext uri="{FF2B5EF4-FFF2-40B4-BE49-F238E27FC236}">
                        <a16:creationId xmlns="" xmlns:a16="http://schemas.microsoft.com/office/drawing/2014/main" id="{E6A56D6F-7997-4B3E-AEB6-FE031E8FE4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79116" y="4011607"/>
                    <a:ext cx="1910559" cy="1397881"/>
                  </a:xfrm>
                  <a:custGeom>
                    <a:avLst/>
                    <a:gdLst>
                      <a:gd name="T0" fmla="*/ 31 w 509"/>
                      <a:gd name="T1" fmla="*/ 9 h 373"/>
                      <a:gd name="T2" fmla="*/ 57 w 509"/>
                      <a:gd name="T3" fmla="*/ 7 h 373"/>
                      <a:gd name="T4" fmla="*/ 71 w 509"/>
                      <a:gd name="T5" fmla="*/ 35 h 373"/>
                      <a:gd name="T6" fmla="*/ 75 w 509"/>
                      <a:gd name="T7" fmla="*/ 56 h 373"/>
                      <a:gd name="T8" fmla="*/ 59 w 509"/>
                      <a:gd name="T9" fmla="*/ 71 h 373"/>
                      <a:gd name="T10" fmla="*/ 88 w 509"/>
                      <a:gd name="T11" fmla="*/ 80 h 373"/>
                      <a:gd name="T12" fmla="*/ 115 w 509"/>
                      <a:gd name="T13" fmla="*/ 108 h 373"/>
                      <a:gd name="T14" fmla="*/ 130 w 509"/>
                      <a:gd name="T15" fmla="*/ 132 h 373"/>
                      <a:gd name="T16" fmla="*/ 144 w 509"/>
                      <a:gd name="T17" fmla="*/ 110 h 373"/>
                      <a:gd name="T18" fmla="*/ 160 w 509"/>
                      <a:gd name="T19" fmla="*/ 89 h 373"/>
                      <a:gd name="T20" fmla="*/ 180 w 509"/>
                      <a:gd name="T21" fmla="*/ 87 h 373"/>
                      <a:gd name="T22" fmla="*/ 190 w 509"/>
                      <a:gd name="T23" fmla="*/ 108 h 373"/>
                      <a:gd name="T24" fmla="*/ 209 w 509"/>
                      <a:gd name="T25" fmla="*/ 112 h 373"/>
                      <a:gd name="T26" fmla="*/ 235 w 509"/>
                      <a:gd name="T27" fmla="*/ 101 h 373"/>
                      <a:gd name="T28" fmla="*/ 243 w 509"/>
                      <a:gd name="T29" fmla="*/ 116 h 373"/>
                      <a:gd name="T30" fmla="*/ 246 w 509"/>
                      <a:gd name="T31" fmla="*/ 138 h 373"/>
                      <a:gd name="T32" fmla="*/ 266 w 509"/>
                      <a:gd name="T33" fmla="*/ 151 h 373"/>
                      <a:gd name="T34" fmla="*/ 282 w 509"/>
                      <a:gd name="T35" fmla="*/ 139 h 373"/>
                      <a:gd name="T36" fmla="*/ 301 w 509"/>
                      <a:gd name="T37" fmla="*/ 137 h 373"/>
                      <a:gd name="T38" fmla="*/ 320 w 509"/>
                      <a:gd name="T39" fmla="*/ 131 h 373"/>
                      <a:gd name="T40" fmla="*/ 334 w 509"/>
                      <a:gd name="T41" fmla="*/ 113 h 373"/>
                      <a:gd name="T42" fmla="*/ 354 w 509"/>
                      <a:gd name="T43" fmla="*/ 94 h 373"/>
                      <a:gd name="T44" fmla="*/ 339 w 509"/>
                      <a:gd name="T45" fmla="*/ 76 h 373"/>
                      <a:gd name="T46" fmla="*/ 332 w 509"/>
                      <a:gd name="T47" fmla="*/ 54 h 373"/>
                      <a:gd name="T48" fmla="*/ 319 w 509"/>
                      <a:gd name="T49" fmla="*/ 25 h 373"/>
                      <a:gd name="T50" fmla="*/ 312 w 509"/>
                      <a:gd name="T51" fmla="*/ 6 h 373"/>
                      <a:gd name="T52" fmla="*/ 341 w 509"/>
                      <a:gd name="T53" fmla="*/ 5 h 373"/>
                      <a:gd name="T54" fmla="*/ 361 w 509"/>
                      <a:gd name="T55" fmla="*/ 24 h 373"/>
                      <a:gd name="T56" fmla="*/ 379 w 509"/>
                      <a:gd name="T57" fmla="*/ 45 h 373"/>
                      <a:gd name="T58" fmla="*/ 375 w 509"/>
                      <a:gd name="T59" fmla="*/ 64 h 373"/>
                      <a:gd name="T60" fmla="*/ 383 w 509"/>
                      <a:gd name="T61" fmla="*/ 95 h 373"/>
                      <a:gd name="T62" fmla="*/ 395 w 509"/>
                      <a:gd name="T63" fmla="*/ 109 h 373"/>
                      <a:gd name="T64" fmla="*/ 401 w 509"/>
                      <a:gd name="T65" fmla="*/ 126 h 373"/>
                      <a:gd name="T66" fmla="*/ 401 w 509"/>
                      <a:gd name="T67" fmla="*/ 140 h 373"/>
                      <a:gd name="T68" fmla="*/ 397 w 509"/>
                      <a:gd name="T69" fmla="*/ 154 h 373"/>
                      <a:gd name="T70" fmla="*/ 413 w 509"/>
                      <a:gd name="T71" fmla="*/ 172 h 373"/>
                      <a:gd name="T72" fmla="*/ 417 w 509"/>
                      <a:gd name="T73" fmla="*/ 197 h 373"/>
                      <a:gd name="T74" fmla="*/ 444 w 509"/>
                      <a:gd name="T75" fmla="*/ 205 h 373"/>
                      <a:gd name="T76" fmla="*/ 485 w 509"/>
                      <a:gd name="T77" fmla="*/ 206 h 373"/>
                      <a:gd name="T78" fmla="*/ 508 w 509"/>
                      <a:gd name="T79" fmla="*/ 230 h 373"/>
                      <a:gd name="T80" fmla="*/ 504 w 509"/>
                      <a:gd name="T81" fmla="*/ 261 h 373"/>
                      <a:gd name="T82" fmla="*/ 480 w 509"/>
                      <a:gd name="T83" fmla="*/ 271 h 373"/>
                      <a:gd name="T84" fmla="*/ 455 w 509"/>
                      <a:gd name="T85" fmla="*/ 285 h 373"/>
                      <a:gd name="T86" fmla="*/ 432 w 509"/>
                      <a:gd name="T87" fmla="*/ 294 h 373"/>
                      <a:gd name="T88" fmla="*/ 411 w 509"/>
                      <a:gd name="T89" fmla="*/ 275 h 373"/>
                      <a:gd name="T90" fmla="*/ 394 w 509"/>
                      <a:gd name="T91" fmla="*/ 245 h 373"/>
                      <a:gd name="T92" fmla="*/ 339 w 509"/>
                      <a:gd name="T93" fmla="*/ 212 h 373"/>
                      <a:gd name="T94" fmla="*/ 304 w 509"/>
                      <a:gd name="T95" fmla="*/ 238 h 373"/>
                      <a:gd name="T96" fmla="*/ 287 w 509"/>
                      <a:gd name="T97" fmla="*/ 258 h 373"/>
                      <a:gd name="T98" fmla="*/ 280 w 509"/>
                      <a:gd name="T99" fmla="*/ 279 h 373"/>
                      <a:gd name="T100" fmla="*/ 269 w 509"/>
                      <a:gd name="T101" fmla="*/ 294 h 373"/>
                      <a:gd name="T102" fmla="*/ 271 w 509"/>
                      <a:gd name="T103" fmla="*/ 303 h 373"/>
                      <a:gd name="T104" fmla="*/ 260 w 509"/>
                      <a:gd name="T105" fmla="*/ 316 h 373"/>
                      <a:gd name="T106" fmla="*/ 231 w 509"/>
                      <a:gd name="T107" fmla="*/ 327 h 373"/>
                      <a:gd name="T108" fmla="*/ 188 w 509"/>
                      <a:gd name="T109" fmla="*/ 371 h 373"/>
                      <a:gd name="T110" fmla="*/ 168 w 509"/>
                      <a:gd name="T111" fmla="*/ 335 h 373"/>
                      <a:gd name="T112" fmla="*/ 167 w 509"/>
                      <a:gd name="T113" fmla="*/ 302 h 373"/>
                      <a:gd name="T114" fmla="*/ 144 w 509"/>
                      <a:gd name="T115" fmla="*/ 267 h 373"/>
                      <a:gd name="T116" fmla="*/ 118 w 509"/>
                      <a:gd name="T117" fmla="*/ 224 h 373"/>
                      <a:gd name="T118" fmla="*/ 92 w 509"/>
                      <a:gd name="T119" fmla="*/ 198 h 373"/>
                      <a:gd name="T120" fmla="*/ 56 w 509"/>
                      <a:gd name="T121" fmla="*/ 164 h 373"/>
                      <a:gd name="T122" fmla="*/ 39 w 509"/>
                      <a:gd name="T123" fmla="*/ 122 h 373"/>
                      <a:gd name="T124" fmla="*/ 20 w 509"/>
                      <a:gd name="T125" fmla="*/ 84 h 3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09" h="373">
                        <a:moveTo>
                          <a:pt x="16" y="62"/>
                        </a:moveTo>
                        <a:cubicBezTo>
                          <a:pt x="16" y="62"/>
                          <a:pt x="16" y="62"/>
                          <a:pt x="16" y="62"/>
                        </a:cubicBezTo>
                        <a:cubicBezTo>
                          <a:pt x="16" y="62"/>
                          <a:pt x="16" y="62"/>
                          <a:pt x="16" y="62"/>
                        </a:cubicBezTo>
                        <a:cubicBezTo>
                          <a:pt x="16" y="62"/>
                          <a:pt x="16" y="62"/>
                          <a:pt x="16" y="62"/>
                        </a:cubicBezTo>
                        <a:cubicBezTo>
                          <a:pt x="16" y="62"/>
                          <a:pt x="16" y="62"/>
                          <a:pt x="16" y="62"/>
                        </a:cubicBezTo>
                        <a:cubicBezTo>
                          <a:pt x="16" y="62"/>
                          <a:pt x="16" y="62"/>
                          <a:pt x="16" y="62"/>
                        </a:cubicBezTo>
                        <a:cubicBezTo>
                          <a:pt x="16" y="62"/>
                          <a:pt x="16" y="62"/>
                          <a:pt x="16" y="62"/>
                        </a:cubicBezTo>
                        <a:cubicBezTo>
                          <a:pt x="16" y="62"/>
                          <a:pt x="16" y="62"/>
                          <a:pt x="16" y="62"/>
                        </a:cubicBezTo>
                        <a:cubicBezTo>
                          <a:pt x="16" y="61"/>
                          <a:pt x="16" y="61"/>
                          <a:pt x="16" y="61"/>
                        </a:cubicBezTo>
                        <a:cubicBezTo>
                          <a:pt x="16" y="61"/>
                          <a:pt x="16" y="61"/>
                          <a:pt x="16" y="61"/>
                        </a:cubicBezTo>
                        <a:cubicBezTo>
                          <a:pt x="16" y="61"/>
                          <a:pt x="16" y="61"/>
                          <a:pt x="16" y="61"/>
                        </a:cubicBezTo>
                        <a:cubicBezTo>
                          <a:pt x="16" y="61"/>
                          <a:pt x="16" y="61"/>
                          <a:pt x="16" y="61"/>
                        </a:cubicBezTo>
                        <a:cubicBezTo>
                          <a:pt x="16" y="61"/>
                          <a:pt x="16" y="61"/>
                          <a:pt x="16" y="61"/>
                        </a:cubicBezTo>
                        <a:cubicBezTo>
                          <a:pt x="16" y="61"/>
                          <a:pt x="16" y="61"/>
                          <a:pt x="16" y="61"/>
                        </a:cubicBezTo>
                        <a:cubicBezTo>
                          <a:pt x="15" y="61"/>
                          <a:pt x="15" y="61"/>
                          <a:pt x="15" y="61"/>
                        </a:cubicBezTo>
                        <a:cubicBezTo>
                          <a:pt x="15" y="61"/>
                          <a:pt x="15" y="61"/>
                          <a:pt x="15" y="61"/>
                        </a:cubicBezTo>
                        <a:cubicBezTo>
                          <a:pt x="15" y="61"/>
                          <a:pt x="15" y="61"/>
                          <a:pt x="15" y="61"/>
                        </a:cubicBezTo>
                        <a:cubicBezTo>
                          <a:pt x="15" y="60"/>
                          <a:pt x="15" y="60"/>
                          <a:pt x="15" y="60"/>
                        </a:cubicBezTo>
                        <a:cubicBezTo>
                          <a:pt x="15" y="60"/>
                          <a:pt x="15" y="60"/>
                          <a:pt x="15" y="60"/>
                        </a:cubicBezTo>
                        <a:cubicBezTo>
                          <a:pt x="15" y="60"/>
                          <a:pt x="15" y="60"/>
                          <a:pt x="15" y="60"/>
                        </a:cubicBezTo>
                        <a:cubicBezTo>
                          <a:pt x="15" y="60"/>
                          <a:pt x="15" y="60"/>
                          <a:pt x="15" y="60"/>
                        </a:cubicBezTo>
                        <a:cubicBezTo>
                          <a:pt x="15" y="60"/>
                          <a:pt x="15" y="60"/>
                          <a:pt x="15" y="60"/>
                        </a:cubicBezTo>
                        <a:cubicBezTo>
                          <a:pt x="15" y="60"/>
                          <a:pt x="15" y="60"/>
                          <a:pt x="15" y="60"/>
                        </a:cubicBezTo>
                        <a:cubicBezTo>
                          <a:pt x="15" y="60"/>
                          <a:pt x="15" y="60"/>
                          <a:pt x="15" y="60"/>
                        </a:cubicBezTo>
                        <a:cubicBezTo>
                          <a:pt x="15" y="59"/>
                          <a:pt x="15" y="59"/>
                          <a:pt x="15" y="59"/>
                        </a:cubicBezTo>
                        <a:cubicBezTo>
                          <a:pt x="15" y="59"/>
                          <a:pt x="15" y="59"/>
                          <a:pt x="15" y="59"/>
                        </a:cubicBezTo>
                        <a:cubicBezTo>
                          <a:pt x="15" y="59"/>
                          <a:pt x="15" y="59"/>
                          <a:pt x="15" y="59"/>
                        </a:cubicBezTo>
                        <a:cubicBezTo>
                          <a:pt x="15" y="59"/>
                          <a:pt x="15" y="59"/>
                          <a:pt x="15" y="59"/>
                        </a:cubicBezTo>
                        <a:cubicBezTo>
                          <a:pt x="15" y="59"/>
                          <a:pt x="15" y="59"/>
                          <a:pt x="15" y="59"/>
                        </a:cubicBezTo>
                        <a:cubicBezTo>
                          <a:pt x="14" y="58"/>
                          <a:pt x="14" y="58"/>
                          <a:pt x="14" y="58"/>
                        </a:cubicBezTo>
                        <a:cubicBezTo>
                          <a:pt x="14" y="58"/>
                          <a:pt x="14" y="58"/>
                          <a:pt x="14" y="58"/>
                        </a:cubicBezTo>
                        <a:cubicBezTo>
                          <a:pt x="14" y="58"/>
                          <a:pt x="14" y="58"/>
                          <a:pt x="14" y="58"/>
                        </a:cubicBezTo>
                        <a:cubicBezTo>
                          <a:pt x="14" y="58"/>
                          <a:pt x="14" y="58"/>
                          <a:pt x="14" y="58"/>
                        </a:cubicBezTo>
                        <a:cubicBezTo>
                          <a:pt x="14" y="58"/>
                          <a:pt x="14" y="58"/>
                          <a:pt x="14" y="58"/>
                        </a:cubicBezTo>
                        <a:cubicBezTo>
                          <a:pt x="14" y="58"/>
                          <a:pt x="14" y="58"/>
                          <a:pt x="14" y="58"/>
                        </a:cubicBezTo>
                        <a:cubicBezTo>
                          <a:pt x="14" y="58"/>
                          <a:pt x="14" y="58"/>
                          <a:pt x="14" y="58"/>
                        </a:cubicBezTo>
                        <a:cubicBezTo>
                          <a:pt x="14" y="57"/>
                          <a:pt x="14" y="57"/>
                          <a:pt x="14" y="57"/>
                        </a:cubicBezTo>
                        <a:cubicBezTo>
                          <a:pt x="14" y="57"/>
                          <a:pt x="14" y="57"/>
                          <a:pt x="14" y="57"/>
                        </a:cubicBezTo>
                        <a:cubicBezTo>
                          <a:pt x="13" y="57"/>
                          <a:pt x="13" y="57"/>
                          <a:pt x="13" y="57"/>
                        </a:cubicBezTo>
                        <a:cubicBezTo>
                          <a:pt x="13" y="57"/>
                          <a:pt x="13" y="57"/>
                          <a:pt x="13" y="57"/>
                        </a:cubicBezTo>
                        <a:cubicBezTo>
                          <a:pt x="13" y="57"/>
                          <a:pt x="13" y="57"/>
                          <a:pt x="13" y="57"/>
                        </a:cubicBezTo>
                        <a:cubicBezTo>
                          <a:pt x="13" y="57"/>
                          <a:pt x="13" y="57"/>
                          <a:pt x="13" y="57"/>
                        </a:cubicBezTo>
                        <a:cubicBezTo>
                          <a:pt x="13" y="57"/>
                          <a:pt x="13" y="57"/>
                          <a:pt x="13" y="57"/>
                        </a:cubicBezTo>
                        <a:cubicBezTo>
                          <a:pt x="13" y="56"/>
                          <a:pt x="13" y="56"/>
                          <a:pt x="13" y="56"/>
                        </a:cubicBezTo>
                        <a:cubicBezTo>
                          <a:pt x="13" y="56"/>
                          <a:pt x="13" y="56"/>
                          <a:pt x="13" y="56"/>
                        </a:cubicBezTo>
                        <a:cubicBezTo>
                          <a:pt x="13" y="56"/>
                          <a:pt x="13" y="56"/>
                          <a:pt x="13" y="56"/>
                        </a:cubicBezTo>
                        <a:cubicBezTo>
                          <a:pt x="12" y="56"/>
                          <a:pt x="12" y="56"/>
                          <a:pt x="12" y="56"/>
                        </a:cubicBezTo>
                        <a:cubicBezTo>
                          <a:pt x="12" y="56"/>
                          <a:pt x="12" y="56"/>
                          <a:pt x="12" y="56"/>
                        </a:cubicBezTo>
                        <a:cubicBezTo>
                          <a:pt x="12" y="56"/>
                          <a:pt x="12" y="56"/>
                          <a:pt x="12" y="56"/>
                        </a:cubicBezTo>
                        <a:cubicBezTo>
                          <a:pt x="12" y="55"/>
                          <a:pt x="12" y="55"/>
                          <a:pt x="12" y="55"/>
                        </a:cubicBezTo>
                        <a:cubicBezTo>
                          <a:pt x="12" y="55"/>
                          <a:pt x="12" y="55"/>
                          <a:pt x="12" y="55"/>
                        </a:cubicBezTo>
                        <a:cubicBezTo>
                          <a:pt x="12" y="55"/>
                          <a:pt x="12" y="55"/>
                          <a:pt x="12" y="55"/>
                        </a:cubicBezTo>
                        <a:cubicBezTo>
                          <a:pt x="12" y="55"/>
                          <a:pt x="12" y="55"/>
                          <a:pt x="12" y="55"/>
                        </a:cubicBezTo>
                        <a:cubicBezTo>
                          <a:pt x="11" y="55"/>
                          <a:pt x="11" y="55"/>
                          <a:pt x="11" y="55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0" y="53"/>
                          <a:pt x="10" y="53"/>
                          <a:pt x="10" y="53"/>
                        </a:cubicBezTo>
                        <a:cubicBezTo>
                          <a:pt x="10" y="53"/>
                          <a:pt x="10" y="53"/>
                          <a:pt x="10" y="53"/>
                        </a:cubicBezTo>
                        <a:cubicBezTo>
                          <a:pt x="10" y="53"/>
                          <a:pt x="10" y="53"/>
                          <a:pt x="10" y="53"/>
                        </a:cubicBezTo>
                        <a:cubicBezTo>
                          <a:pt x="10" y="53"/>
                          <a:pt x="10" y="53"/>
                          <a:pt x="10" y="53"/>
                        </a:cubicBezTo>
                        <a:cubicBezTo>
                          <a:pt x="10" y="53"/>
                          <a:pt x="10" y="53"/>
                          <a:pt x="10" y="53"/>
                        </a:cubicBezTo>
                        <a:cubicBezTo>
                          <a:pt x="10" y="53"/>
                          <a:pt x="10" y="53"/>
                          <a:pt x="10" y="53"/>
                        </a:cubicBezTo>
                        <a:cubicBezTo>
                          <a:pt x="10" y="53"/>
                          <a:pt x="10" y="53"/>
                          <a:pt x="10" y="53"/>
                        </a:cubicBezTo>
                        <a:cubicBezTo>
                          <a:pt x="10" y="52"/>
                          <a:pt x="10" y="52"/>
                          <a:pt x="10" y="52"/>
                        </a:cubicBezTo>
                        <a:cubicBezTo>
                          <a:pt x="10" y="52"/>
                          <a:pt x="10" y="52"/>
                          <a:pt x="10" y="52"/>
                        </a:cubicBezTo>
                        <a:cubicBezTo>
                          <a:pt x="9" y="52"/>
                          <a:pt x="9" y="52"/>
                          <a:pt x="9" y="52"/>
                        </a:cubicBezTo>
                        <a:cubicBezTo>
                          <a:pt x="9" y="52"/>
                          <a:pt x="9" y="52"/>
                          <a:pt x="9" y="52"/>
                        </a:cubicBezTo>
                        <a:cubicBezTo>
                          <a:pt x="9" y="52"/>
                          <a:pt x="9" y="52"/>
                          <a:pt x="9" y="52"/>
                        </a:cubicBezTo>
                        <a:cubicBezTo>
                          <a:pt x="9" y="51"/>
                          <a:pt x="9" y="51"/>
                          <a:pt x="9" y="51"/>
                        </a:cubicBezTo>
                        <a:cubicBezTo>
                          <a:pt x="9" y="51"/>
                          <a:pt x="9" y="51"/>
                          <a:pt x="9" y="51"/>
                        </a:cubicBezTo>
                        <a:cubicBezTo>
                          <a:pt x="8" y="51"/>
                          <a:pt x="8" y="51"/>
                          <a:pt x="8" y="51"/>
                        </a:cubicBezTo>
                        <a:cubicBezTo>
                          <a:pt x="8" y="51"/>
                          <a:pt x="8" y="51"/>
                          <a:pt x="8" y="51"/>
                        </a:cubicBezTo>
                        <a:cubicBezTo>
                          <a:pt x="8" y="51"/>
                          <a:pt x="8" y="51"/>
                          <a:pt x="8" y="51"/>
                        </a:cubicBezTo>
                        <a:cubicBezTo>
                          <a:pt x="8" y="51"/>
                          <a:pt x="8" y="51"/>
                          <a:pt x="8" y="51"/>
                        </a:cubicBezTo>
                        <a:cubicBezTo>
                          <a:pt x="8" y="51"/>
                          <a:pt x="8" y="51"/>
                          <a:pt x="8" y="51"/>
                        </a:cubicBezTo>
                        <a:cubicBezTo>
                          <a:pt x="8" y="50"/>
                          <a:pt x="8" y="50"/>
                          <a:pt x="8" y="50"/>
                        </a:cubicBezTo>
                        <a:cubicBezTo>
                          <a:pt x="8" y="50"/>
                          <a:pt x="8" y="50"/>
                          <a:pt x="8" y="50"/>
                        </a:cubicBezTo>
                        <a:cubicBezTo>
                          <a:pt x="8" y="50"/>
                          <a:pt x="8" y="50"/>
                          <a:pt x="8" y="50"/>
                        </a:cubicBezTo>
                        <a:cubicBezTo>
                          <a:pt x="7" y="50"/>
                          <a:pt x="7" y="50"/>
                          <a:pt x="7" y="50"/>
                        </a:cubicBezTo>
                        <a:cubicBezTo>
                          <a:pt x="7" y="50"/>
                          <a:pt x="7" y="50"/>
                          <a:pt x="7" y="50"/>
                        </a:cubicBezTo>
                        <a:cubicBezTo>
                          <a:pt x="7" y="50"/>
                          <a:pt x="7" y="50"/>
                          <a:pt x="7" y="50"/>
                        </a:cubicBezTo>
                        <a:cubicBezTo>
                          <a:pt x="7" y="50"/>
                          <a:pt x="7" y="50"/>
                          <a:pt x="7" y="50"/>
                        </a:cubicBezTo>
                        <a:cubicBezTo>
                          <a:pt x="7" y="50"/>
                          <a:pt x="7" y="50"/>
                          <a:pt x="7" y="50"/>
                        </a:cubicBezTo>
                        <a:cubicBezTo>
                          <a:pt x="7" y="49"/>
                          <a:pt x="7" y="49"/>
                          <a:pt x="7" y="49"/>
                        </a:cubicBezTo>
                        <a:cubicBezTo>
                          <a:pt x="6" y="49"/>
                          <a:pt x="6" y="49"/>
                          <a:pt x="6" y="49"/>
                        </a:cubicBezTo>
                        <a:cubicBezTo>
                          <a:pt x="6" y="49"/>
                          <a:pt x="6" y="49"/>
                          <a:pt x="6" y="49"/>
                        </a:cubicBezTo>
                        <a:cubicBezTo>
                          <a:pt x="6" y="49"/>
                          <a:pt x="6" y="49"/>
                          <a:pt x="6" y="49"/>
                        </a:cubicBezTo>
                        <a:cubicBezTo>
                          <a:pt x="6" y="49"/>
                          <a:pt x="6" y="49"/>
                          <a:pt x="6" y="49"/>
                        </a:cubicBezTo>
                        <a:cubicBezTo>
                          <a:pt x="6" y="49"/>
                          <a:pt x="6" y="49"/>
                          <a:pt x="6" y="49"/>
                        </a:cubicBezTo>
                        <a:cubicBezTo>
                          <a:pt x="6" y="48"/>
                          <a:pt x="6" y="48"/>
                          <a:pt x="6" y="48"/>
                        </a:cubicBezTo>
                        <a:cubicBezTo>
                          <a:pt x="6" y="48"/>
                          <a:pt x="6" y="48"/>
                          <a:pt x="6" y="48"/>
                        </a:cubicBezTo>
                        <a:cubicBezTo>
                          <a:pt x="6" y="48"/>
                          <a:pt x="6" y="48"/>
                          <a:pt x="6" y="48"/>
                        </a:cubicBezTo>
                        <a:cubicBezTo>
                          <a:pt x="6" y="48"/>
                          <a:pt x="6" y="48"/>
                          <a:pt x="6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47"/>
                          <a:pt x="5" y="47"/>
                          <a:pt x="5" y="47"/>
                        </a:cubicBezTo>
                        <a:cubicBezTo>
                          <a:pt x="4" y="47"/>
                          <a:pt x="4" y="47"/>
                          <a:pt x="4" y="47"/>
                        </a:cubicBezTo>
                        <a:cubicBezTo>
                          <a:pt x="4" y="47"/>
                          <a:pt x="4" y="47"/>
                          <a:pt x="4" y="47"/>
                        </a:cubicBezTo>
                        <a:cubicBezTo>
                          <a:pt x="4" y="47"/>
                          <a:pt x="4" y="47"/>
                          <a:pt x="4" y="47"/>
                        </a:cubicBezTo>
                        <a:cubicBezTo>
                          <a:pt x="4" y="47"/>
                          <a:pt x="4" y="47"/>
                          <a:pt x="4" y="47"/>
                        </a:cubicBezTo>
                        <a:cubicBezTo>
                          <a:pt x="4" y="47"/>
                          <a:pt x="4" y="47"/>
                          <a:pt x="4" y="47"/>
                        </a:cubicBezTo>
                        <a:cubicBezTo>
                          <a:pt x="4" y="47"/>
                          <a:pt x="4" y="47"/>
                          <a:pt x="4" y="47"/>
                        </a:cubicBezTo>
                        <a:cubicBezTo>
                          <a:pt x="4" y="47"/>
                          <a:pt x="4" y="47"/>
                          <a:pt x="4" y="47"/>
                        </a:cubicBezTo>
                        <a:cubicBezTo>
                          <a:pt x="4" y="46"/>
                          <a:pt x="4" y="46"/>
                          <a:pt x="4" y="46"/>
                        </a:cubicBezTo>
                        <a:cubicBezTo>
                          <a:pt x="4" y="46"/>
                          <a:pt x="4" y="46"/>
                          <a:pt x="4" y="46"/>
                        </a:cubicBezTo>
                        <a:cubicBezTo>
                          <a:pt x="4" y="46"/>
                          <a:pt x="4" y="46"/>
                          <a:pt x="4" y="46"/>
                        </a:cubicBezTo>
                        <a:cubicBezTo>
                          <a:pt x="3" y="46"/>
                          <a:pt x="3" y="46"/>
                          <a:pt x="3" y="46"/>
                        </a:cubicBezTo>
                        <a:cubicBezTo>
                          <a:pt x="3" y="46"/>
                          <a:pt x="3" y="46"/>
                          <a:pt x="3" y="46"/>
                        </a:cubicBezTo>
                        <a:cubicBezTo>
                          <a:pt x="3" y="46"/>
                          <a:pt x="3" y="46"/>
                          <a:pt x="3" y="46"/>
                        </a:cubicBezTo>
                        <a:cubicBezTo>
                          <a:pt x="3" y="46"/>
                          <a:pt x="3" y="46"/>
                          <a:pt x="3" y="46"/>
                        </a:cubicBezTo>
                        <a:cubicBezTo>
                          <a:pt x="3" y="45"/>
                          <a:pt x="3" y="45"/>
                          <a:pt x="3" y="45"/>
                        </a:cubicBezTo>
                        <a:cubicBezTo>
                          <a:pt x="3" y="45"/>
                          <a:pt x="3" y="45"/>
                          <a:pt x="3" y="45"/>
                        </a:cubicBezTo>
                        <a:cubicBezTo>
                          <a:pt x="3" y="45"/>
                          <a:pt x="3" y="45"/>
                          <a:pt x="3" y="45"/>
                        </a:cubicBezTo>
                        <a:cubicBezTo>
                          <a:pt x="2" y="45"/>
                          <a:pt x="2" y="45"/>
                          <a:pt x="2" y="45"/>
                        </a:cubicBezTo>
                        <a:cubicBezTo>
                          <a:pt x="2" y="45"/>
                          <a:pt x="2" y="45"/>
                          <a:pt x="2" y="45"/>
                        </a:cubicBezTo>
                        <a:cubicBezTo>
                          <a:pt x="2" y="44"/>
                          <a:pt x="2" y="44"/>
                          <a:pt x="2" y="44"/>
                        </a:cubicBezTo>
                        <a:cubicBezTo>
                          <a:pt x="2" y="44"/>
                          <a:pt x="2" y="44"/>
                          <a:pt x="2" y="44"/>
                        </a:cubicBezTo>
                        <a:cubicBezTo>
                          <a:pt x="2" y="44"/>
                          <a:pt x="2" y="44"/>
                          <a:pt x="2" y="44"/>
                        </a:cubicBezTo>
                        <a:cubicBezTo>
                          <a:pt x="1" y="44"/>
                          <a:pt x="1" y="44"/>
                          <a:pt x="1" y="44"/>
                        </a:cubicBezTo>
                        <a:cubicBezTo>
                          <a:pt x="1" y="44"/>
                          <a:pt x="1" y="44"/>
                          <a:pt x="1" y="44"/>
                        </a:cubicBezTo>
                        <a:cubicBezTo>
                          <a:pt x="1" y="44"/>
                          <a:pt x="1" y="44"/>
                          <a:pt x="1" y="44"/>
                        </a:cubicBezTo>
                        <a:cubicBezTo>
                          <a:pt x="1" y="44"/>
                          <a:pt x="1" y="44"/>
                          <a:pt x="1" y="44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0" y="42"/>
                          <a:pt x="0" y="42"/>
                          <a:pt x="0" y="42"/>
                        </a:cubicBezTo>
                        <a:cubicBezTo>
                          <a:pt x="0" y="42"/>
                          <a:pt x="0" y="42"/>
                          <a:pt x="0" y="42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2" y="41"/>
                          <a:pt x="2" y="41"/>
                          <a:pt x="2" y="41"/>
                        </a:cubicBezTo>
                        <a:cubicBezTo>
                          <a:pt x="2" y="40"/>
                          <a:pt x="2" y="40"/>
                          <a:pt x="2" y="40"/>
                        </a:cubicBezTo>
                        <a:cubicBezTo>
                          <a:pt x="3" y="39"/>
                          <a:pt x="3" y="39"/>
                          <a:pt x="3" y="39"/>
                        </a:cubicBezTo>
                        <a:cubicBezTo>
                          <a:pt x="3" y="39"/>
                          <a:pt x="3" y="39"/>
                          <a:pt x="3" y="39"/>
                        </a:cubicBezTo>
                        <a:cubicBezTo>
                          <a:pt x="5" y="37"/>
                          <a:pt x="5" y="37"/>
                          <a:pt x="5" y="37"/>
                        </a:cubicBezTo>
                        <a:cubicBezTo>
                          <a:pt x="6" y="36"/>
                          <a:pt x="6" y="36"/>
                          <a:pt x="6" y="36"/>
                        </a:cubicBezTo>
                        <a:cubicBezTo>
                          <a:pt x="7" y="35"/>
                          <a:pt x="7" y="35"/>
                          <a:pt x="7" y="35"/>
                        </a:cubicBezTo>
                        <a:cubicBezTo>
                          <a:pt x="8" y="34"/>
                          <a:pt x="8" y="34"/>
                          <a:pt x="8" y="34"/>
                        </a:cubicBezTo>
                        <a:cubicBezTo>
                          <a:pt x="9" y="32"/>
                          <a:pt x="9" y="32"/>
                          <a:pt x="9" y="32"/>
                        </a:cubicBezTo>
                        <a:cubicBezTo>
                          <a:pt x="10" y="32"/>
                          <a:pt x="10" y="32"/>
                          <a:pt x="10" y="32"/>
                        </a:cubicBezTo>
                        <a:cubicBezTo>
                          <a:pt x="11" y="31"/>
                          <a:pt x="11" y="31"/>
                          <a:pt x="11" y="31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3" y="28"/>
                          <a:pt x="13" y="28"/>
                          <a:pt x="13" y="28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3" y="18"/>
                          <a:pt x="23" y="18"/>
                          <a:pt x="23" y="18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6" y="15"/>
                          <a:pt x="26" y="15"/>
                          <a:pt x="26" y="15"/>
                        </a:cubicBezTo>
                        <a:cubicBezTo>
                          <a:pt x="29" y="12"/>
                          <a:pt x="29" y="12"/>
                          <a:pt x="29" y="12"/>
                        </a:cubicBezTo>
                        <a:cubicBezTo>
                          <a:pt x="30" y="11"/>
                          <a:pt x="30" y="11"/>
                          <a:pt x="30" y="11"/>
                        </a:cubicBezTo>
                        <a:cubicBezTo>
                          <a:pt x="30" y="11"/>
                          <a:pt x="30" y="11"/>
                          <a:pt x="30" y="11"/>
                        </a:cubicBezTo>
                        <a:cubicBezTo>
                          <a:pt x="30" y="10"/>
                          <a:pt x="30" y="10"/>
                          <a:pt x="30" y="10"/>
                        </a:cubicBezTo>
                        <a:cubicBezTo>
                          <a:pt x="31" y="10"/>
                          <a:pt x="31" y="10"/>
                          <a:pt x="31" y="10"/>
                        </a:cubicBezTo>
                        <a:cubicBezTo>
                          <a:pt x="31" y="10"/>
                          <a:pt x="31" y="10"/>
                          <a:pt x="31" y="10"/>
                        </a:cubicBezTo>
                        <a:cubicBezTo>
                          <a:pt x="31" y="10"/>
                          <a:pt x="31" y="10"/>
                          <a:pt x="31" y="10"/>
                        </a:cubicBezTo>
                        <a:cubicBezTo>
                          <a:pt x="31" y="9"/>
                          <a:pt x="31" y="9"/>
                          <a:pt x="31" y="9"/>
                        </a:cubicBezTo>
                        <a:cubicBezTo>
                          <a:pt x="31" y="9"/>
                          <a:pt x="31" y="9"/>
                          <a:pt x="31" y="9"/>
                        </a:cubicBezTo>
                        <a:cubicBezTo>
                          <a:pt x="31" y="9"/>
                          <a:pt x="31" y="9"/>
                          <a:pt x="31" y="9"/>
                        </a:cubicBezTo>
                        <a:cubicBezTo>
                          <a:pt x="31" y="9"/>
                          <a:pt x="31" y="9"/>
                          <a:pt x="31" y="9"/>
                        </a:cubicBezTo>
                        <a:cubicBezTo>
                          <a:pt x="31" y="9"/>
                          <a:pt x="31" y="9"/>
                          <a:pt x="31" y="9"/>
                        </a:cubicBezTo>
                        <a:cubicBezTo>
                          <a:pt x="31" y="9"/>
                          <a:pt x="31" y="9"/>
                          <a:pt x="31" y="9"/>
                        </a:cubicBezTo>
                        <a:cubicBezTo>
                          <a:pt x="32" y="8"/>
                          <a:pt x="32" y="8"/>
                          <a:pt x="32" y="8"/>
                        </a:cubicBezTo>
                        <a:cubicBezTo>
                          <a:pt x="32" y="8"/>
                          <a:pt x="32" y="8"/>
                          <a:pt x="32" y="8"/>
                        </a:cubicBezTo>
                        <a:cubicBezTo>
                          <a:pt x="32" y="8"/>
                          <a:pt x="32" y="8"/>
                          <a:pt x="32" y="8"/>
                        </a:cubicBezTo>
                        <a:cubicBezTo>
                          <a:pt x="32" y="8"/>
                          <a:pt x="32" y="8"/>
                          <a:pt x="32" y="8"/>
                        </a:cubicBezTo>
                        <a:cubicBezTo>
                          <a:pt x="32" y="8"/>
                          <a:pt x="32" y="8"/>
                          <a:pt x="32" y="8"/>
                        </a:cubicBezTo>
                        <a:cubicBezTo>
                          <a:pt x="32" y="8"/>
                          <a:pt x="32" y="8"/>
                          <a:pt x="32" y="8"/>
                        </a:cubicBezTo>
                        <a:cubicBezTo>
                          <a:pt x="32" y="8"/>
                          <a:pt x="32" y="8"/>
                          <a:pt x="32" y="8"/>
                        </a:cubicBezTo>
                        <a:cubicBezTo>
                          <a:pt x="33" y="8"/>
                          <a:pt x="33" y="8"/>
                          <a:pt x="33" y="8"/>
                        </a:cubicBezTo>
                        <a:cubicBezTo>
                          <a:pt x="33" y="7"/>
                          <a:pt x="33" y="7"/>
                          <a:pt x="33" y="7"/>
                        </a:cubicBezTo>
                        <a:cubicBezTo>
                          <a:pt x="33" y="7"/>
                          <a:pt x="33" y="7"/>
                          <a:pt x="33" y="7"/>
                        </a:cubicBezTo>
                        <a:cubicBezTo>
                          <a:pt x="33" y="7"/>
                          <a:pt x="33" y="7"/>
                          <a:pt x="33" y="7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2" y="6"/>
                          <a:pt x="32" y="6"/>
                          <a:pt x="32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5" y="4"/>
                          <a:pt x="35" y="4"/>
                          <a:pt x="35" y="4"/>
                        </a:cubicBezTo>
                        <a:cubicBezTo>
                          <a:pt x="35" y="4"/>
                          <a:pt x="35" y="4"/>
                          <a:pt x="35" y="4"/>
                        </a:cubicBezTo>
                        <a:cubicBezTo>
                          <a:pt x="35" y="4"/>
                          <a:pt x="35" y="4"/>
                          <a:pt x="35" y="4"/>
                        </a:cubicBezTo>
                        <a:cubicBezTo>
                          <a:pt x="35" y="4"/>
                          <a:pt x="35" y="4"/>
                          <a:pt x="35" y="4"/>
                        </a:cubicBezTo>
                        <a:cubicBezTo>
                          <a:pt x="35" y="4"/>
                          <a:pt x="35" y="4"/>
                          <a:pt x="35" y="4"/>
                        </a:cubicBezTo>
                        <a:cubicBezTo>
                          <a:pt x="35" y="4"/>
                          <a:pt x="35" y="4"/>
                          <a:pt x="35" y="4"/>
                        </a:cubicBezTo>
                        <a:cubicBezTo>
                          <a:pt x="35" y="4"/>
                          <a:pt x="35" y="4"/>
                          <a:pt x="35" y="4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6" y="5"/>
                          <a:pt x="36" y="5"/>
                          <a:pt x="36" y="5"/>
                        </a:cubicBezTo>
                        <a:cubicBezTo>
                          <a:pt x="36" y="5"/>
                          <a:pt x="36" y="5"/>
                          <a:pt x="36" y="5"/>
                        </a:cubicBezTo>
                        <a:cubicBezTo>
                          <a:pt x="36" y="5"/>
                          <a:pt x="36" y="5"/>
                          <a:pt x="36" y="5"/>
                        </a:cubicBezTo>
                        <a:cubicBezTo>
                          <a:pt x="36" y="5"/>
                          <a:pt x="36" y="5"/>
                          <a:pt x="36" y="5"/>
                        </a:cubicBezTo>
                        <a:cubicBezTo>
                          <a:pt x="36" y="5"/>
                          <a:pt x="36" y="5"/>
                          <a:pt x="36" y="5"/>
                        </a:cubicBezTo>
                        <a:cubicBezTo>
                          <a:pt x="36" y="5"/>
                          <a:pt x="36" y="5"/>
                          <a:pt x="36" y="5"/>
                        </a:cubicBezTo>
                        <a:cubicBezTo>
                          <a:pt x="36" y="5"/>
                          <a:pt x="36" y="5"/>
                          <a:pt x="36" y="5"/>
                        </a:cubicBezTo>
                        <a:cubicBezTo>
                          <a:pt x="36" y="5"/>
                          <a:pt x="36" y="5"/>
                          <a:pt x="36" y="5"/>
                        </a:cubicBezTo>
                        <a:cubicBezTo>
                          <a:pt x="36" y="5"/>
                          <a:pt x="36" y="5"/>
                          <a:pt x="36" y="5"/>
                        </a:cubicBezTo>
                        <a:cubicBezTo>
                          <a:pt x="36" y="5"/>
                          <a:pt x="36" y="5"/>
                          <a:pt x="36" y="5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7" y="4"/>
                          <a:pt x="37" y="4"/>
                          <a:pt x="37" y="4"/>
                        </a:cubicBezTo>
                        <a:cubicBezTo>
                          <a:pt x="37" y="4"/>
                          <a:pt x="37" y="4"/>
                          <a:pt x="37" y="4"/>
                        </a:cubicBezTo>
                        <a:cubicBezTo>
                          <a:pt x="37" y="4"/>
                          <a:pt x="37" y="4"/>
                          <a:pt x="37" y="4"/>
                        </a:cubicBezTo>
                        <a:cubicBezTo>
                          <a:pt x="37" y="4"/>
                          <a:pt x="37" y="4"/>
                          <a:pt x="37" y="4"/>
                        </a:cubicBezTo>
                        <a:cubicBezTo>
                          <a:pt x="38" y="4"/>
                          <a:pt x="38" y="4"/>
                          <a:pt x="38" y="4"/>
                        </a:cubicBezTo>
                        <a:cubicBezTo>
                          <a:pt x="38" y="4"/>
                          <a:pt x="38" y="4"/>
                          <a:pt x="38" y="4"/>
                        </a:cubicBezTo>
                        <a:cubicBezTo>
                          <a:pt x="38" y="4"/>
                          <a:pt x="38" y="4"/>
                          <a:pt x="38" y="4"/>
                        </a:cubicBezTo>
                        <a:cubicBezTo>
                          <a:pt x="38" y="4"/>
                          <a:pt x="38" y="4"/>
                          <a:pt x="38" y="4"/>
                        </a:cubicBezTo>
                        <a:cubicBezTo>
                          <a:pt x="38" y="4"/>
                          <a:pt x="38" y="4"/>
                          <a:pt x="38" y="4"/>
                        </a:cubicBezTo>
                        <a:cubicBezTo>
                          <a:pt x="38" y="4"/>
                          <a:pt x="38" y="4"/>
                          <a:pt x="38" y="4"/>
                        </a:cubicBezTo>
                        <a:cubicBezTo>
                          <a:pt x="39" y="4"/>
                          <a:pt x="39" y="4"/>
                          <a:pt x="39" y="4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41" y="4"/>
                          <a:pt x="41" y="4"/>
                          <a:pt x="41" y="4"/>
                        </a:cubicBezTo>
                        <a:cubicBezTo>
                          <a:pt x="41" y="4"/>
                          <a:pt x="41" y="4"/>
                          <a:pt x="41" y="4"/>
                        </a:cubicBezTo>
                        <a:cubicBezTo>
                          <a:pt x="41" y="4"/>
                          <a:pt x="41" y="4"/>
                          <a:pt x="41" y="4"/>
                        </a:cubicBezTo>
                        <a:cubicBezTo>
                          <a:pt x="41" y="4"/>
                          <a:pt x="41" y="4"/>
                          <a:pt x="41" y="4"/>
                        </a:cubicBezTo>
                        <a:cubicBezTo>
                          <a:pt x="41" y="4"/>
                          <a:pt x="41" y="4"/>
                          <a:pt x="41" y="4"/>
                        </a:cubicBezTo>
                        <a:cubicBezTo>
                          <a:pt x="41" y="4"/>
                          <a:pt x="41" y="4"/>
                          <a:pt x="41" y="4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2" y="2"/>
                          <a:pt x="42" y="2"/>
                          <a:pt x="42" y="2"/>
                        </a:cubicBezTo>
                        <a:cubicBezTo>
                          <a:pt x="43" y="2"/>
                          <a:pt x="43" y="2"/>
                          <a:pt x="43" y="2"/>
                        </a:cubicBezTo>
                        <a:cubicBezTo>
                          <a:pt x="43" y="2"/>
                          <a:pt x="43" y="2"/>
                          <a:pt x="43" y="2"/>
                        </a:cubicBezTo>
                        <a:cubicBezTo>
                          <a:pt x="43" y="2"/>
                          <a:pt x="43" y="2"/>
                          <a:pt x="43" y="2"/>
                        </a:cubicBezTo>
                        <a:cubicBezTo>
                          <a:pt x="43" y="2"/>
                          <a:pt x="43" y="2"/>
                          <a:pt x="43" y="2"/>
                        </a:cubicBezTo>
                        <a:cubicBezTo>
                          <a:pt x="43" y="2"/>
                          <a:pt x="43" y="2"/>
                          <a:pt x="43" y="2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45" y="1"/>
                          <a:pt x="45" y="1"/>
                          <a:pt x="45" y="1"/>
                        </a:cubicBezTo>
                        <a:cubicBezTo>
                          <a:pt x="45" y="1"/>
                          <a:pt x="45" y="1"/>
                          <a:pt x="45" y="1"/>
                        </a:cubicBezTo>
                        <a:cubicBezTo>
                          <a:pt x="45" y="1"/>
                          <a:pt x="45" y="1"/>
                          <a:pt x="45" y="1"/>
                        </a:cubicBezTo>
                        <a:cubicBezTo>
                          <a:pt x="45" y="1"/>
                          <a:pt x="45" y="1"/>
                          <a:pt x="45" y="1"/>
                        </a:cubicBezTo>
                        <a:cubicBezTo>
                          <a:pt x="45" y="1"/>
                          <a:pt x="45" y="1"/>
                          <a:pt x="45" y="1"/>
                        </a:cubicBezTo>
                        <a:cubicBezTo>
                          <a:pt x="45" y="1"/>
                          <a:pt x="45" y="1"/>
                          <a:pt x="45" y="1"/>
                        </a:cubicBezTo>
                        <a:cubicBezTo>
                          <a:pt x="45" y="1"/>
                          <a:pt x="45" y="1"/>
                          <a:pt x="45" y="1"/>
                        </a:cubicBezTo>
                        <a:cubicBezTo>
                          <a:pt x="45" y="1"/>
                          <a:pt x="45" y="1"/>
                          <a:pt x="45" y="1"/>
                        </a:cubicBezTo>
                        <a:cubicBezTo>
                          <a:pt x="45" y="1"/>
                          <a:pt x="45" y="1"/>
                          <a:pt x="45" y="1"/>
                        </a:cubicBezTo>
                        <a:cubicBezTo>
                          <a:pt x="45" y="1"/>
                          <a:pt x="45" y="1"/>
                          <a:pt x="45" y="1"/>
                        </a:cubicBezTo>
                        <a:cubicBezTo>
                          <a:pt x="46" y="1"/>
                          <a:pt x="46" y="1"/>
                          <a:pt x="46" y="1"/>
                        </a:cubicBezTo>
                        <a:cubicBezTo>
                          <a:pt x="46" y="1"/>
                          <a:pt x="46" y="1"/>
                          <a:pt x="46" y="1"/>
                        </a:cubicBezTo>
                        <a:cubicBezTo>
                          <a:pt x="46" y="1"/>
                          <a:pt x="46" y="1"/>
                          <a:pt x="46" y="1"/>
                        </a:cubicBezTo>
                        <a:cubicBezTo>
                          <a:pt x="46" y="1"/>
                          <a:pt x="46" y="1"/>
                          <a:pt x="46" y="1"/>
                        </a:cubicBezTo>
                        <a:cubicBezTo>
                          <a:pt x="46" y="1"/>
                          <a:pt x="46" y="1"/>
                          <a:pt x="46" y="1"/>
                        </a:cubicBezTo>
                        <a:cubicBezTo>
                          <a:pt x="46" y="1"/>
                          <a:pt x="46" y="1"/>
                          <a:pt x="46" y="1"/>
                        </a:cubicBezTo>
                        <a:cubicBezTo>
                          <a:pt x="47" y="1"/>
                          <a:pt x="47" y="1"/>
                          <a:pt x="47" y="1"/>
                        </a:cubicBezTo>
                        <a:cubicBezTo>
                          <a:pt x="47" y="1"/>
                          <a:pt x="47" y="1"/>
                          <a:pt x="47" y="1"/>
                        </a:cubicBezTo>
                        <a:cubicBezTo>
                          <a:pt x="47" y="1"/>
                          <a:pt x="47" y="1"/>
                          <a:pt x="47" y="1"/>
                        </a:cubicBezTo>
                        <a:cubicBezTo>
                          <a:pt x="47" y="1"/>
                          <a:pt x="47" y="1"/>
                          <a:pt x="47" y="1"/>
                        </a:cubicBezTo>
                        <a:cubicBezTo>
                          <a:pt x="47" y="1"/>
                          <a:pt x="47" y="1"/>
                          <a:pt x="47" y="1"/>
                        </a:cubicBezTo>
                        <a:cubicBezTo>
                          <a:pt x="48" y="2"/>
                          <a:pt x="48" y="2"/>
                          <a:pt x="48" y="2"/>
                        </a:cubicBezTo>
                        <a:cubicBezTo>
                          <a:pt x="48" y="2"/>
                          <a:pt x="48" y="2"/>
                          <a:pt x="48" y="2"/>
                        </a:cubicBezTo>
                        <a:cubicBezTo>
                          <a:pt x="48" y="2"/>
                          <a:pt x="48" y="2"/>
                          <a:pt x="48" y="2"/>
                        </a:cubicBezTo>
                        <a:cubicBezTo>
                          <a:pt x="49" y="2"/>
                          <a:pt x="49" y="2"/>
                          <a:pt x="49" y="2"/>
                        </a:cubicBezTo>
                        <a:cubicBezTo>
                          <a:pt x="49" y="2"/>
                          <a:pt x="49" y="2"/>
                          <a:pt x="49" y="2"/>
                        </a:cubicBezTo>
                        <a:cubicBezTo>
                          <a:pt x="50" y="2"/>
                          <a:pt x="50" y="2"/>
                          <a:pt x="50" y="2"/>
                        </a:cubicBezTo>
                        <a:cubicBezTo>
                          <a:pt x="50" y="2"/>
                          <a:pt x="50" y="2"/>
                          <a:pt x="50" y="2"/>
                        </a:cubicBezTo>
                        <a:cubicBezTo>
                          <a:pt x="51" y="2"/>
                          <a:pt x="51" y="2"/>
                          <a:pt x="51" y="2"/>
                        </a:cubicBezTo>
                        <a:cubicBezTo>
                          <a:pt x="51" y="2"/>
                          <a:pt x="51" y="2"/>
                          <a:pt x="51" y="2"/>
                        </a:cubicBezTo>
                        <a:cubicBezTo>
                          <a:pt x="51" y="2"/>
                          <a:pt x="51" y="2"/>
                          <a:pt x="51" y="2"/>
                        </a:cubicBezTo>
                        <a:cubicBezTo>
                          <a:pt x="52" y="2"/>
                          <a:pt x="52" y="2"/>
                          <a:pt x="52" y="2"/>
                        </a:cubicBezTo>
                        <a:cubicBezTo>
                          <a:pt x="52" y="2"/>
                          <a:pt x="52" y="2"/>
                          <a:pt x="52" y="2"/>
                        </a:cubicBezTo>
                        <a:cubicBezTo>
                          <a:pt x="52" y="3"/>
                          <a:pt x="52" y="3"/>
                          <a:pt x="52" y="3"/>
                        </a:cubicBezTo>
                        <a:cubicBezTo>
                          <a:pt x="52" y="3"/>
                          <a:pt x="52" y="3"/>
                          <a:pt x="52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6" y="6"/>
                          <a:pt x="56" y="6"/>
                          <a:pt x="56" y="6"/>
                        </a:cubicBezTo>
                        <a:cubicBezTo>
                          <a:pt x="56" y="6"/>
                          <a:pt x="56" y="6"/>
                          <a:pt x="56" y="6"/>
                        </a:cubicBezTo>
                        <a:cubicBezTo>
                          <a:pt x="56" y="6"/>
                          <a:pt x="56" y="6"/>
                          <a:pt x="56" y="6"/>
                        </a:cubicBezTo>
                        <a:cubicBezTo>
                          <a:pt x="56" y="6"/>
                          <a:pt x="56" y="6"/>
                          <a:pt x="56" y="6"/>
                        </a:cubicBezTo>
                        <a:cubicBezTo>
                          <a:pt x="56" y="6"/>
                          <a:pt x="56" y="6"/>
                          <a:pt x="56" y="6"/>
                        </a:cubicBezTo>
                        <a:cubicBezTo>
                          <a:pt x="56" y="6"/>
                          <a:pt x="56" y="6"/>
                          <a:pt x="56" y="6"/>
                        </a:cubicBezTo>
                        <a:cubicBezTo>
                          <a:pt x="56" y="6"/>
                          <a:pt x="56" y="6"/>
                          <a:pt x="56" y="6"/>
                        </a:cubicBezTo>
                        <a:cubicBezTo>
                          <a:pt x="57" y="7"/>
                          <a:pt x="57" y="7"/>
                          <a:pt x="57" y="7"/>
                        </a:cubicBezTo>
                        <a:cubicBezTo>
                          <a:pt x="57" y="7"/>
                          <a:pt x="57" y="7"/>
                          <a:pt x="57" y="7"/>
                        </a:cubicBezTo>
                        <a:cubicBezTo>
                          <a:pt x="57" y="7"/>
                          <a:pt x="57" y="7"/>
                          <a:pt x="57" y="7"/>
                        </a:cubicBezTo>
                        <a:cubicBezTo>
                          <a:pt x="57" y="7"/>
                          <a:pt x="57" y="7"/>
                          <a:pt x="57" y="7"/>
                        </a:cubicBezTo>
                        <a:cubicBezTo>
                          <a:pt x="57" y="7"/>
                          <a:pt x="57" y="7"/>
                          <a:pt x="57" y="7"/>
                        </a:cubicBezTo>
                        <a:cubicBezTo>
                          <a:pt x="57" y="7"/>
                          <a:pt x="57" y="7"/>
                          <a:pt x="57" y="7"/>
                        </a:cubicBezTo>
                        <a:cubicBezTo>
                          <a:pt x="57" y="7"/>
                          <a:pt x="57" y="7"/>
                          <a:pt x="57" y="7"/>
                        </a:cubicBezTo>
                        <a:cubicBezTo>
                          <a:pt x="57" y="7"/>
                          <a:pt x="57" y="7"/>
                          <a:pt x="57" y="7"/>
                        </a:cubicBezTo>
                        <a:cubicBezTo>
                          <a:pt x="58" y="7"/>
                          <a:pt x="58" y="7"/>
                          <a:pt x="58" y="7"/>
                        </a:cubicBezTo>
                        <a:cubicBezTo>
                          <a:pt x="58" y="7"/>
                          <a:pt x="58" y="7"/>
                          <a:pt x="58" y="7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9" y="8"/>
                          <a:pt x="59" y="8"/>
                          <a:pt x="59" y="8"/>
                        </a:cubicBezTo>
                        <a:cubicBezTo>
                          <a:pt x="59" y="8"/>
                          <a:pt x="59" y="8"/>
                          <a:pt x="59" y="8"/>
                        </a:cubicBezTo>
                        <a:cubicBezTo>
                          <a:pt x="59" y="8"/>
                          <a:pt x="59" y="8"/>
                          <a:pt x="59" y="8"/>
                        </a:cubicBezTo>
                        <a:cubicBezTo>
                          <a:pt x="59" y="8"/>
                          <a:pt x="59" y="8"/>
                          <a:pt x="59" y="8"/>
                        </a:cubicBezTo>
                        <a:cubicBezTo>
                          <a:pt x="59" y="8"/>
                          <a:pt x="59" y="8"/>
                          <a:pt x="59" y="8"/>
                        </a:cubicBezTo>
                        <a:cubicBezTo>
                          <a:pt x="59" y="8"/>
                          <a:pt x="59" y="8"/>
                          <a:pt x="59" y="8"/>
                        </a:cubicBezTo>
                        <a:cubicBezTo>
                          <a:pt x="59" y="8"/>
                          <a:pt x="59" y="8"/>
                          <a:pt x="59" y="8"/>
                        </a:cubicBezTo>
                        <a:cubicBezTo>
                          <a:pt x="59" y="8"/>
                          <a:pt x="59" y="8"/>
                          <a:pt x="59" y="8"/>
                        </a:cubicBezTo>
                        <a:cubicBezTo>
                          <a:pt x="59" y="8"/>
                          <a:pt x="59" y="8"/>
                          <a:pt x="59" y="8"/>
                        </a:cubicBezTo>
                        <a:cubicBezTo>
                          <a:pt x="59" y="8"/>
                          <a:pt x="59" y="8"/>
                          <a:pt x="59" y="8"/>
                        </a:cubicBezTo>
                        <a:cubicBezTo>
                          <a:pt x="59" y="9"/>
                          <a:pt x="59" y="9"/>
                          <a:pt x="59" y="9"/>
                        </a:cubicBezTo>
                        <a:cubicBezTo>
                          <a:pt x="59" y="9"/>
                          <a:pt x="59" y="9"/>
                          <a:pt x="59" y="9"/>
                        </a:cubicBezTo>
                        <a:cubicBezTo>
                          <a:pt x="59" y="9"/>
                          <a:pt x="59" y="9"/>
                          <a:pt x="59" y="9"/>
                        </a:cubicBezTo>
                        <a:cubicBezTo>
                          <a:pt x="59" y="9"/>
                          <a:pt x="59" y="9"/>
                          <a:pt x="59" y="9"/>
                        </a:cubicBezTo>
                        <a:cubicBezTo>
                          <a:pt x="60" y="10"/>
                          <a:pt x="60" y="10"/>
                          <a:pt x="60" y="10"/>
                        </a:cubicBezTo>
                        <a:cubicBezTo>
                          <a:pt x="60" y="10"/>
                          <a:pt x="60" y="10"/>
                          <a:pt x="60" y="10"/>
                        </a:cubicBezTo>
                        <a:cubicBezTo>
                          <a:pt x="60" y="10"/>
                          <a:pt x="60" y="10"/>
                          <a:pt x="60" y="10"/>
                        </a:cubicBezTo>
                        <a:cubicBezTo>
                          <a:pt x="60" y="10"/>
                          <a:pt x="60" y="10"/>
                          <a:pt x="60" y="10"/>
                        </a:cubicBezTo>
                        <a:cubicBezTo>
                          <a:pt x="60" y="10"/>
                          <a:pt x="60" y="10"/>
                          <a:pt x="60" y="10"/>
                        </a:cubicBezTo>
                        <a:cubicBezTo>
                          <a:pt x="60" y="10"/>
                          <a:pt x="60" y="10"/>
                          <a:pt x="60" y="10"/>
                        </a:cubicBezTo>
                        <a:cubicBezTo>
                          <a:pt x="60" y="11"/>
                          <a:pt x="60" y="11"/>
                          <a:pt x="60" y="11"/>
                        </a:cubicBezTo>
                        <a:cubicBezTo>
                          <a:pt x="61" y="11"/>
                          <a:pt x="61" y="11"/>
                          <a:pt x="61" y="11"/>
                        </a:cubicBezTo>
                        <a:cubicBezTo>
                          <a:pt x="61" y="11"/>
                          <a:pt x="61" y="11"/>
                          <a:pt x="61" y="11"/>
                        </a:cubicBezTo>
                        <a:cubicBezTo>
                          <a:pt x="61" y="11"/>
                          <a:pt x="61" y="11"/>
                          <a:pt x="61" y="11"/>
                        </a:cubicBezTo>
                        <a:cubicBezTo>
                          <a:pt x="61" y="11"/>
                          <a:pt x="61" y="11"/>
                          <a:pt x="61" y="11"/>
                        </a:cubicBezTo>
                        <a:cubicBezTo>
                          <a:pt x="61" y="11"/>
                          <a:pt x="61" y="11"/>
                          <a:pt x="61" y="11"/>
                        </a:cubicBezTo>
                        <a:cubicBezTo>
                          <a:pt x="61" y="12"/>
                          <a:pt x="61" y="12"/>
                          <a:pt x="61" y="12"/>
                        </a:cubicBezTo>
                        <a:cubicBezTo>
                          <a:pt x="62" y="12"/>
                          <a:pt x="62" y="12"/>
                          <a:pt x="62" y="12"/>
                        </a:cubicBezTo>
                        <a:cubicBezTo>
                          <a:pt x="62" y="12"/>
                          <a:pt x="62" y="12"/>
                          <a:pt x="62" y="12"/>
                        </a:cubicBezTo>
                        <a:cubicBezTo>
                          <a:pt x="62" y="12"/>
                          <a:pt x="62" y="12"/>
                          <a:pt x="62" y="12"/>
                        </a:cubicBezTo>
                        <a:cubicBezTo>
                          <a:pt x="62" y="12"/>
                          <a:pt x="62" y="12"/>
                          <a:pt x="62" y="12"/>
                        </a:cubicBezTo>
                        <a:cubicBezTo>
                          <a:pt x="63" y="12"/>
                          <a:pt x="63" y="12"/>
                          <a:pt x="63" y="12"/>
                        </a:cubicBezTo>
                        <a:cubicBezTo>
                          <a:pt x="63" y="12"/>
                          <a:pt x="63" y="12"/>
                          <a:pt x="63" y="12"/>
                        </a:cubicBezTo>
                        <a:cubicBezTo>
                          <a:pt x="63" y="12"/>
                          <a:pt x="63" y="12"/>
                          <a:pt x="63" y="12"/>
                        </a:cubicBezTo>
                        <a:cubicBezTo>
                          <a:pt x="63" y="12"/>
                          <a:pt x="63" y="12"/>
                          <a:pt x="63" y="12"/>
                        </a:cubicBezTo>
                        <a:cubicBezTo>
                          <a:pt x="64" y="12"/>
                          <a:pt x="64" y="12"/>
                          <a:pt x="64" y="12"/>
                        </a:cubicBezTo>
                        <a:cubicBezTo>
                          <a:pt x="64" y="12"/>
                          <a:pt x="64" y="12"/>
                          <a:pt x="64" y="12"/>
                        </a:cubicBezTo>
                        <a:cubicBezTo>
                          <a:pt x="65" y="13"/>
                          <a:pt x="65" y="13"/>
                          <a:pt x="65" y="13"/>
                        </a:cubicBezTo>
                        <a:cubicBezTo>
                          <a:pt x="65" y="13"/>
                          <a:pt x="65" y="13"/>
                          <a:pt x="65" y="13"/>
                        </a:cubicBezTo>
                        <a:cubicBezTo>
                          <a:pt x="65" y="13"/>
                          <a:pt x="65" y="13"/>
                          <a:pt x="65" y="13"/>
                        </a:cubicBezTo>
                        <a:cubicBezTo>
                          <a:pt x="65" y="13"/>
                          <a:pt x="65" y="13"/>
                          <a:pt x="65" y="13"/>
                        </a:cubicBezTo>
                        <a:cubicBezTo>
                          <a:pt x="65" y="13"/>
                          <a:pt x="65" y="13"/>
                          <a:pt x="65" y="13"/>
                        </a:cubicBezTo>
                        <a:cubicBezTo>
                          <a:pt x="65" y="14"/>
                          <a:pt x="65" y="14"/>
                          <a:pt x="65" y="14"/>
                        </a:cubicBezTo>
                        <a:cubicBezTo>
                          <a:pt x="65" y="14"/>
                          <a:pt x="65" y="14"/>
                          <a:pt x="65" y="14"/>
                        </a:cubicBezTo>
                        <a:cubicBezTo>
                          <a:pt x="66" y="14"/>
                          <a:pt x="66" y="14"/>
                          <a:pt x="66" y="14"/>
                        </a:cubicBezTo>
                        <a:cubicBezTo>
                          <a:pt x="66" y="14"/>
                          <a:pt x="66" y="14"/>
                          <a:pt x="66" y="14"/>
                        </a:cubicBezTo>
                        <a:cubicBezTo>
                          <a:pt x="66" y="14"/>
                          <a:pt x="66" y="14"/>
                          <a:pt x="66" y="14"/>
                        </a:cubicBezTo>
                        <a:cubicBezTo>
                          <a:pt x="66" y="15"/>
                          <a:pt x="66" y="15"/>
                          <a:pt x="66" y="15"/>
                        </a:cubicBezTo>
                        <a:cubicBezTo>
                          <a:pt x="66" y="15"/>
                          <a:pt x="66" y="15"/>
                          <a:pt x="66" y="15"/>
                        </a:cubicBezTo>
                        <a:cubicBezTo>
                          <a:pt x="66" y="15"/>
                          <a:pt x="66" y="15"/>
                          <a:pt x="66" y="15"/>
                        </a:cubicBezTo>
                        <a:cubicBezTo>
                          <a:pt x="67" y="15"/>
                          <a:pt x="67" y="15"/>
                          <a:pt x="67" y="15"/>
                        </a:cubicBezTo>
                        <a:cubicBezTo>
                          <a:pt x="67" y="15"/>
                          <a:pt x="67" y="15"/>
                          <a:pt x="67" y="15"/>
                        </a:cubicBezTo>
                        <a:cubicBezTo>
                          <a:pt x="67" y="15"/>
                          <a:pt x="67" y="15"/>
                          <a:pt x="67" y="15"/>
                        </a:cubicBezTo>
                        <a:cubicBezTo>
                          <a:pt x="67" y="15"/>
                          <a:pt x="67" y="15"/>
                          <a:pt x="67" y="15"/>
                        </a:cubicBezTo>
                        <a:cubicBezTo>
                          <a:pt x="67" y="15"/>
                          <a:pt x="67" y="15"/>
                          <a:pt x="67" y="15"/>
                        </a:cubicBezTo>
                        <a:cubicBezTo>
                          <a:pt x="67" y="15"/>
                          <a:pt x="67" y="15"/>
                          <a:pt x="67" y="15"/>
                        </a:cubicBezTo>
                        <a:cubicBezTo>
                          <a:pt x="67" y="15"/>
                          <a:pt x="67" y="15"/>
                          <a:pt x="67" y="15"/>
                        </a:cubicBezTo>
                        <a:cubicBezTo>
                          <a:pt x="67" y="15"/>
                          <a:pt x="67" y="15"/>
                          <a:pt x="67" y="15"/>
                        </a:cubicBezTo>
                        <a:cubicBezTo>
                          <a:pt x="68" y="15"/>
                          <a:pt x="68" y="15"/>
                          <a:pt x="68" y="15"/>
                        </a:cubicBezTo>
                        <a:cubicBezTo>
                          <a:pt x="68" y="15"/>
                          <a:pt x="68" y="15"/>
                          <a:pt x="68" y="15"/>
                        </a:cubicBezTo>
                        <a:cubicBezTo>
                          <a:pt x="68" y="15"/>
                          <a:pt x="68" y="15"/>
                          <a:pt x="68" y="15"/>
                        </a:cubicBezTo>
                        <a:cubicBezTo>
                          <a:pt x="68" y="15"/>
                          <a:pt x="68" y="15"/>
                          <a:pt x="68" y="15"/>
                        </a:cubicBezTo>
                        <a:cubicBezTo>
                          <a:pt x="67" y="15"/>
                          <a:pt x="67" y="15"/>
                          <a:pt x="67" y="15"/>
                        </a:cubicBezTo>
                        <a:cubicBezTo>
                          <a:pt x="67" y="15"/>
                          <a:pt x="67" y="15"/>
                          <a:pt x="67" y="15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7"/>
                          <a:pt x="67" y="17"/>
                          <a:pt x="67" y="17"/>
                        </a:cubicBezTo>
                        <a:cubicBezTo>
                          <a:pt x="67" y="17"/>
                          <a:pt x="67" y="17"/>
                          <a:pt x="67" y="17"/>
                        </a:cubicBezTo>
                        <a:cubicBezTo>
                          <a:pt x="67" y="17"/>
                          <a:pt x="67" y="17"/>
                          <a:pt x="67" y="17"/>
                        </a:cubicBezTo>
                        <a:cubicBezTo>
                          <a:pt x="67" y="17"/>
                          <a:pt x="67" y="17"/>
                          <a:pt x="67" y="17"/>
                        </a:cubicBezTo>
                        <a:cubicBezTo>
                          <a:pt x="67" y="18"/>
                          <a:pt x="67" y="18"/>
                          <a:pt x="67" y="18"/>
                        </a:cubicBezTo>
                        <a:cubicBezTo>
                          <a:pt x="67" y="18"/>
                          <a:pt x="67" y="18"/>
                          <a:pt x="67" y="18"/>
                        </a:cubicBezTo>
                        <a:cubicBezTo>
                          <a:pt x="67" y="18"/>
                          <a:pt x="67" y="18"/>
                          <a:pt x="67" y="18"/>
                        </a:cubicBezTo>
                        <a:cubicBezTo>
                          <a:pt x="67" y="18"/>
                          <a:pt x="67" y="18"/>
                          <a:pt x="67" y="18"/>
                        </a:cubicBezTo>
                        <a:cubicBezTo>
                          <a:pt x="67" y="18"/>
                          <a:pt x="67" y="18"/>
                          <a:pt x="67" y="18"/>
                        </a:cubicBezTo>
                        <a:cubicBezTo>
                          <a:pt x="66" y="19"/>
                          <a:pt x="66" y="19"/>
                          <a:pt x="66" y="19"/>
                        </a:cubicBezTo>
                        <a:cubicBezTo>
                          <a:pt x="66" y="19"/>
                          <a:pt x="66" y="19"/>
                          <a:pt x="66" y="19"/>
                        </a:cubicBezTo>
                        <a:cubicBezTo>
                          <a:pt x="66" y="19"/>
                          <a:pt x="66" y="19"/>
                          <a:pt x="66" y="19"/>
                        </a:cubicBezTo>
                        <a:cubicBezTo>
                          <a:pt x="66" y="19"/>
                          <a:pt x="66" y="19"/>
                          <a:pt x="66" y="19"/>
                        </a:cubicBezTo>
                        <a:cubicBezTo>
                          <a:pt x="66" y="19"/>
                          <a:pt x="66" y="20"/>
                          <a:pt x="66" y="20"/>
                        </a:cubicBezTo>
                        <a:cubicBezTo>
                          <a:pt x="66" y="21"/>
                          <a:pt x="66" y="21"/>
                          <a:pt x="66" y="21"/>
                        </a:cubicBezTo>
                        <a:cubicBezTo>
                          <a:pt x="66" y="21"/>
                          <a:pt x="66" y="21"/>
                          <a:pt x="66" y="21"/>
                        </a:cubicBezTo>
                        <a:cubicBezTo>
                          <a:pt x="66" y="21"/>
                          <a:pt x="66" y="21"/>
                          <a:pt x="66" y="21"/>
                        </a:cubicBezTo>
                        <a:cubicBezTo>
                          <a:pt x="66" y="22"/>
                          <a:pt x="66" y="22"/>
                          <a:pt x="66" y="22"/>
                        </a:cubicBezTo>
                        <a:cubicBezTo>
                          <a:pt x="66" y="22"/>
                          <a:pt x="66" y="22"/>
                          <a:pt x="66" y="22"/>
                        </a:cubicBezTo>
                        <a:cubicBezTo>
                          <a:pt x="66" y="22"/>
                          <a:pt x="66" y="22"/>
                          <a:pt x="66" y="22"/>
                        </a:cubicBezTo>
                        <a:cubicBezTo>
                          <a:pt x="66" y="22"/>
                          <a:pt x="66" y="22"/>
                          <a:pt x="66" y="22"/>
                        </a:cubicBezTo>
                        <a:cubicBezTo>
                          <a:pt x="66" y="23"/>
                          <a:pt x="66" y="23"/>
                          <a:pt x="66" y="23"/>
                        </a:cubicBezTo>
                        <a:cubicBezTo>
                          <a:pt x="66" y="23"/>
                          <a:pt x="66" y="23"/>
                          <a:pt x="66" y="23"/>
                        </a:cubicBezTo>
                        <a:cubicBezTo>
                          <a:pt x="66" y="23"/>
                          <a:pt x="66" y="23"/>
                          <a:pt x="66" y="23"/>
                        </a:cubicBezTo>
                        <a:cubicBezTo>
                          <a:pt x="66" y="23"/>
                          <a:pt x="66" y="23"/>
                          <a:pt x="66" y="23"/>
                        </a:cubicBezTo>
                        <a:cubicBezTo>
                          <a:pt x="67" y="24"/>
                          <a:pt x="67" y="24"/>
                          <a:pt x="67" y="24"/>
                        </a:cubicBezTo>
                        <a:cubicBezTo>
                          <a:pt x="66" y="24"/>
                          <a:pt x="66" y="24"/>
                          <a:pt x="66" y="24"/>
                        </a:cubicBezTo>
                        <a:cubicBezTo>
                          <a:pt x="66" y="24"/>
                          <a:pt x="66" y="24"/>
                          <a:pt x="66" y="24"/>
                        </a:cubicBezTo>
                        <a:cubicBezTo>
                          <a:pt x="66" y="24"/>
                          <a:pt x="66" y="24"/>
                          <a:pt x="66" y="24"/>
                        </a:cubicBezTo>
                        <a:cubicBezTo>
                          <a:pt x="66" y="24"/>
                          <a:pt x="66" y="24"/>
                          <a:pt x="66" y="24"/>
                        </a:cubicBezTo>
                        <a:cubicBezTo>
                          <a:pt x="66" y="24"/>
                          <a:pt x="66" y="24"/>
                          <a:pt x="66" y="24"/>
                        </a:cubicBezTo>
                        <a:cubicBezTo>
                          <a:pt x="66" y="24"/>
                          <a:pt x="66" y="24"/>
                          <a:pt x="66" y="24"/>
                        </a:cubicBezTo>
                        <a:cubicBezTo>
                          <a:pt x="66" y="24"/>
                          <a:pt x="66" y="24"/>
                          <a:pt x="66" y="24"/>
                        </a:cubicBezTo>
                        <a:cubicBezTo>
                          <a:pt x="66" y="25"/>
                          <a:pt x="66" y="25"/>
                          <a:pt x="66" y="25"/>
                        </a:cubicBezTo>
                        <a:cubicBezTo>
                          <a:pt x="66" y="25"/>
                          <a:pt x="66" y="25"/>
                          <a:pt x="66" y="25"/>
                        </a:cubicBezTo>
                        <a:cubicBezTo>
                          <a:pt x="66" y="25"/>
                          <a:pt x="66" y="25"/>
                          <a:pt x="66" y="25"/>
                        </a:cubicBezTo>
                        <a:cubicBezTo>
                          <a:pt x="66" y="25"/>
                          <a:pt x="66" y="25"/>
                          <a:pt x="66" y="25"/>
                        </a:cubicBezTo>
                        <a:cubicBezTo>
                          <a:pt x="67" y="25"/>
                          <a:pt x="67" y="25"/>
                          <a:pt x="67" y="25"/>
                        </a:cubicBezTo>
                        <a:cubicBezTo>
                          <a:pt x="67" y="25"/>
                          <a:pt x="67" y="25"/>
                          <a:pt x="67" y="25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8" y="26"/>
                          <a:pt x="68" y="26"/>
                          <a:pt x="68" y="26"/>
                        </a:cubicBezTo>
                        <a:cubicBezTo>
                          <a:pt x="68" y="26"/>
                          <a:pt x="68" y="26"/>
                          <a:pt x="68" y="26"/>
                        </a:cubicBezTo>
                        <a:cubicBezTo>
                          <a:pt x="68" y="26"/>
                          <a:pt x="68" y="26"/>
                          <a:pt x="68" y="26"/>
                        </a:cubicBezTo>
                        <a:cubicBezTo>
                          <a:pt x="68" y="26"/>
                          <a:pt x="68" y="26"/>
                          <a:pt x="68" y="26"/>
                        </a:cubicBezTo>
                        <a:cubicBezTo>
                          <a:pt x="68" y="26"/>
                          <a:pt x="68" y="26"/>
                          <a:pt x="68" y="26"/>
                        </a:cubicBezTo>
                        <a:cubicBezTo>
                          <a:pt x="68" y="26"/>
                          <a:pt x="68" y="26"/>
                          <a:pt x="68" y="26"/>
                        </a:cubicBezTo>
                        <a:cubicBezTo>
                          <a:pt x="69" y="26"/>
                          <a:pt x="69" y="26"/>
                          <a:pt x="69" y="26"/>
                        </a:cubicBezTo>
                        <a:cubicBezTo>
                          <a:pt x="69" y="26"/>
                          <a:pt x="69" y="26"/>
                          <a:pt x="69" y="26"/>
                        </a:cubicBezTo>
                        <a:cubicBezTo>
                          <a:pt x="69" y="26"/>
                          <a:pt x="69" y="26"/>
                          <a:pt x="69" y="26"/>
                        </a:cubicBezTo>
                        <a:cubicBezTo>
                          <a:pt x="69" y="27"/>
                          <a:pt x="69" y="27"/>
                          <a:pt x="69" y="27"/>
                        </a:cubicBezTo>
                        <a:cubicBezTo>
                          <a:pt x="69" y="27"/>
                          <a:pt x="69" y="27"/>
                          <a:pt x="69" y="27"/>
                        </a:cubicBezTo>
                        <a:cubicBezTo>
                          <a:pt x="69" y="27"/>
                          <a:pt x="69" y="27"/>
                          <a:pt x="69" y="27"/>
                        </a:cubicBezTo>
                        <a:cubicBezTo>
                          <a:pt x="69" y="27"/>
                          <a:pt x="69" y="27"/>
                          <a:pt x="69" y="27"/>
                        </a:cubicBezTo>
                        <a:cubicBezTo>
                          <a:pt x="69" y="27"/>
                          <a:pt x="69" y="27"/>
                          <a:pt x="69" y="27"/>
                        </a:cubicBezTo>
                        <a:cubicBezTo>
                          <a:pt x="69" y="28"/>
                          <a:pt x="69" y="28"/>
                          <a:pt x="69" y="28"/>
                        </a:cubicBezTo>
                        <a:cubicBezTo>
                          <a:pt x="69" y="28"/>
                          <a:pt x="69" y="28"/>
                          <a:pt x="69" y="28"/>
                        </a:cubicBezTo>
                        <a:cubicBezTo>
                          <a:pt x="69" y="28"/>
                          <a:pt x="69" y="28"/>
                          <a:pt x="69" y="28"/>
                        </a:cubicBezTo>
                        <a:cubicBezTo>
                          <a:pt x="69" y="28"/>
                          <a:pt x="69" y="28"/>
                          <a:pt x="69" y="28"/>
                        </a:cubicBezTo>
                        <a:cubicBezTo>
                          <a:pt x="69" y="28"/>
                          <a:pt x="69" y="28"/>
                          <a:pt x="69" y="28"/>
                        </a:cubicBezTo>
                        <a:cubicBezTo>
                          <a:pt x="69" y="29"/>
                          <a:pt x="69" y="29"/>
                          <a:pt x="69" y="29"/>
                        </a:cubicBezTo>
                        <a:cubicBezTo>
                          <a:pt x="69" y="29"/>
                          <a:pt x="69" y="29"/>
                          <a:pt x="69" y="29"/>
                        </a:cubicBezTo>
                        <a:cubicBezTo>
                          <a:pt x="69" y="29"/>
                          <a:pt x="69" y="29"/>
                          <a:pt x="69" y="29"/>
                        </a:cubicBezTo>
                        <a:cubicBezTo>
                          <a:pt x="69" y="30"/>
                          <a:pt x="69" y="30"/>
                          <a:pt x="69" y="30"/>
                        </a:cubicBezTo>
                        <a:cubicBezTo>
                          <a:pt x="69" y="30"/>
                          <a:pt x="69" y="30"/>
                          <a:pt x="69" y="30"/>
                        </a:cubicBezTo>
                        <a:cubicBezTo>
                          <a:pt x="69" y="30"/>
                          <a:pt x="69" y="30"/>
                          <a:pt x="69" y="30"/>
                        </a:cubicBezTo>
                        <a:cubicBezTo>
                          <a:pt x="69" y="31"/>
                          <a:pt x="69" y="31"/>
                          <a:pt x="69" y="31"/>
                        </a:cubicBezTo>
                        <a:cubicBezTo>
                          <a:pt x="69" y="31"/>
                          <a:pt x="69" y="31"/>
                          <a:pt x="69" y="31"/>
                        </a:cubicBezTo>
                        <a:cubicBezTo>
                          <a:pt x="69" y="31"/>
                          <a:pt x="69" y="31"/>
                          <a:pt x="69" y="31"/>
                        </a:cubicBezTo>
                        <a:cubicBezTo>
                          <a:pt x="69" y="31"/>
                          <a:pt x="69" y="31"/>
                          <a:pt x="69" y="31"/>
                        </a:cubicBezTo>
                        <a:cubicBezTo>
                          <a:pt x="69" y="32"/>
                          <a:pt x="69" y="32"/>
                          <a:pt x="69" y="32"/>
                        </a:cubicBezTo>
                        <a:cubicBezTo>
                          <a:pt x="69" y="32"/>
                          <a:pt x="69" y="32"/>
                          <a:pt x="69" y="32"/>
                        </a:cubicBezTo>
                        <a:cubicBezTo>
                          <a:pt x="69" y="32"/>
                          <a:pt x="69" y="32"/>
                          <a:pt x="69" y="32"/>
                        </a:cubicBezTo>
                        <a:cubicBezTo>
                          <a:pt x="69" y="33"/>
                          <a:pt x="69" y="33"/>
                          <a:pt x="69" y="33"/>
                        </a:cubicBezTo>
                        <a:cubicBezTo>
                          <a:pt x="69" y="33"/>
                          <a:pt x="69" y="33"/>
                          <a:pt x="69" y="33"/>
                        </a:cubicBezTo>
                        <a:cubicBezTo>
                          <a:pt x="69" y="33"/>
                          <a:pt x="69" y="33"/>
                          <a:pt x="69" y="33"/>
                        </a:cubicBezTo>
                        <a:cubicBezTo>
                          <a:pt x="69" y="33"/>
                          <a:pt x="69" y="33"/>
                          <a:pt x="69" y="33"/>
                        </a:cubicBezTo>
                        <a:cubicBezTo>
                          <a:pt x="70" y="33"/>
                          <a:pt x="70" y="33"/>
                          <a:pt x="70" y="33"/>
                        </a:cubicBezTo>
                        <a:cubicBezTo>
                          <a:pt x="70" y="33"/>
                          <a:pt x="70" y="33"/>
                          <a:pt x="70" y="33"/>
                        </a:cubicBezTo>
                        <a:cubicBezTo>
                          <a:pt x="70" y="33"/>
                          <a:pt x="70" y="33"/>
                          <a:pt x="70" y="33"/>
                        </a:cubicBezTo>
                        <a:cubicBezTo>
                          <a:pt x="71" y="34"/>
                          <a:pt x="71" y="34"/>
                          <a:pt x="71" y="34"/>
                        </a:cubicBezTo>
                        <a:cubicBezTo>
                          <a:pt x="71" y="34"/>
                          <a:pt x="71" y="34"/>
                          <a:pt x="71" y="34"/>
                        </a:cubicBezTo>
                        <a:cubicBezTo>
                          <a:pt x="71" y="34"/>
                          <a:pt x="71" y="34"/>
                          <a:pt x="71" y="34"/>
                        </a:cubicBezTo>
                        <a:cubicBezTo>
                          <a:pt x="72" y="34"/>
                          <a:pt x="72" y="34"/>
                          <a:pt x="72" y="34"/>
                        </a:cubicBezTo>
                        <a:cubicBezTo>
                          <a:pt x="72" y="34"/>
                          <a:pt x="72" y="34"/>
                          <a:pt x="72" y="34"/>
                        </a:cubicBezTo>
                        <a:cubicBezTo>
                          <a:pt x="72" y="34"/>
                          <a:pt x="72" y="34"/>
                          <a:pt x="72" y="34"/>
                        </a:cubicBezTo>
                        <a:cubicBezTo>
                          <a:pt x="72" y="34"/>
                          <a:pt x="72" y="34"/>
                          <a:pt x="72" y="34"/>
                        </a:cubicBezTo>
                        <a:cubicBezTo>
                          <a:pt x="72" y="34"/>
                          <a:pt x="72" y="34"/>
                          <a:pt x="72" y="34"/>
                        </a:cubicBezTo>
                        <a:cubicBezTo>
                          <a:pt x="72" y="34"/>
                          <a:pt x="72" y="34"/>
                          <a:pt x="72" y="34"/>
                        </a:cubicBezTo>
                        <a:cubicBezTo>
                          <a:pt x="72" y="35"/>
                          <a:pt x="72" y="35"/>
                          <a:pt x="72" y="35"/>
                        </a:cubicBezTo>
                        <a:cubicBezTo>
                          <a:pt x="72" y="35"/>
                          <a:pt x="72" y="35"/>
                          <a:pt x="72" y="35"/>
                        </a:cubicBezTo>
                        <a:cubicBezTo>
                          <a:pt x="72" y="35"/>
                          <a:pt x="72" y="35"/>
                          <a:pt x="72" y="35"/>
                        </a:cubicBezTo>
                        <a:cubicBezTo>
                          <a:pt x="71" y="35"/>
                          <a:pt x="71" y="35"/>
                          <a:pt x="71" y="35"/>
                        </a:cubicBezTo>
                        <a:cubicBezTo>
                          <a:pt x="71" y="35"/>
                          <a:pt x="71" y="35"/>
                          <a:pt x="71" y="35"/>
                        </a:cubicBezTo>
                        <a:cubicBezTo>
                          <a:pt x="71" y="35"/>
                          <a:pt x="71" y="35"/>
                          <a:pt x="71" y="35"/>
                        </a:cubicBezTo>
                        <a:cubicBezTo>
                          <a:pt x="71" y="35"/>
                          <a:pt x="71" y="35"/>
                          <a:pt x="71" y="35"/>
                        </a:cubicBezTo>
                        <a:cubicBezTo>
                          <a:pt x="71" y="35"/>
                          <a:pt x="71" y="35"/>
                          <a:pt x="71" y="35"/>
                        </a:cubicBezTo>
                        <a:cubicBezTo>
                          <a:pt x="71" y="35"/>
                          <a:pt x="71" y="35"/>
                          <a:pt x="71" y="35"/>
                        </a:cubicBezTo>
                        <a:cubicBezTo>
                          <a:pt x="71" y="36"/>
                          <a:pt x="71" y="36"/>
                          <a:pt x="71" y="36"/>
                        </a:cubicBezTo>
                        <a:cubicBezTo>
                          <a:pt x="71" y="36"/>
                          <a:pt x="71" y="36"/>
                          <a:pt x="71" y="36"/>
                        </a:cubicBezTo>
                        <a:cubicBezTo>
                          <a:pt x="71" y="36"/>
                          <a:pt x="71" y="36"/>
                          <a:pt x="71" y="36"/>
                        </a:cubicBezTo>
                        <a:cubicBezTo>
                          <a:pt x="71" y="36"/>
                          <a:pt x="71" y="36"/>
                          <a:pt x="71" y="36"/>
                        </a:cubicBezTo>
                        <a:cubicBezTo>
                          <a:pt x="70" y="36"/>
                          <a:pt x="70" y="36"/>
                          <a:pt x="70" y="36"/>
                        </a:cubicBezTo>
                        <a:cubicBezTo>
                          <a:pt x="70" y="36"/>
                          <a:pt x="70" y="36"/>
                          <a:pt x="70" y="36"/>
                        </a:cubicBezTo>
                        <a:cubicBezTo>
                          <a:pt x="70" y="37"/>
                          <a:pt x="70" y="37"/>
                          <a:pt x="70" y="37"/>
                        </a:cubicBezTo>
                        <a:cubicBezTo>
                          <a:pt x="70" y="37"/>
                          <a:pt x="70" y="37"/>
                          <a:pt x="70" y="37"/>
                        </a:cubicBezTo>
                        <a:cubicBezTo>
                          <a:pt x="70" y="37"/>
                          <a:pt x="70" y="37"/>
                          <a:pt x="70" y="37"/>
                        </a:cubicBezTo>
                        <a:cubicBezTo>
                          <a:pt x="70" y="37"/>
                          <a:pt x="70" y="37"/>
                          <a:pt x="70" y="37"/>
                        </a:cubicBezTo>
                        <a:cubicBezTo>
                          <a:pt x="70" y="37"/>
                          <a:pt x="70" y="37"/>
                          <a:pt x="70" y="37"/>
                        </a:cubicBezTo>
                        <a:cubicBezTo>
                          <a:pt x="70" y="37"/>
                          <a:pt x="70" y="37"/>
                          <a:pt x="70" y="37"/>
                        </a:cubicBezTo>
                        <a:cubicBezTo>
                          <a:pt x="71" y="38"/>
                          <a:pt x="71" y="38"/>
                          <a:pt x="71" y="38"/>
                        </a:cubicBezTo>
                        <a:cubicBezTo>
                          <a:pt x="71" y="38"/>
                          <a:pt x="71" y="38"/>
                          <a:pt x="71" y="38"/>
                        </a:cubicBezTo>
                        <a:cubicBezTo>
                          <a:pt x="71" y="38"/>
                          <a:pt x="71" y="38"/>
                          <a:pt x="71" y="38"/>
                        </a:cubicBezTo>
                        <a:cubicBezTo>
                          <a:pt x="71" y="38"/>
                          <a:pt x="71" y="38"/>
                          <a:pt x="71" y="38"/>
                        </a:cubicBezTo>
                        <a:cubicBezTo>
                          <a:pt x="71" y="38"/>
                          <a:pt x="71" y="38"/>
                          <a:pt x="71" y="38"/>
                        </a:cubicBezTo>
                        <a:cubicBezTo>
                          <a:pt x="71" y="38"/>
                          <a:pt x="71" y="38"/>
                          <a:pt x="71" y="38"/>
                        </a:cubicBezTo>
                        <a:cubicBezTo>
                          <a:pt x="72" y="38"/>
                          <a:pt x="72" y="38"/>
                          <a:pt x="72" y="38"/>
                        </a:cubicBezTo>
                        <a:cubicBezTo>
                          <a:pt x="72" y="38"/>
                          <a:pt x="72" y="38"/>
                          <a:pt x="72" y="38"/>
                        </a:cubicBezTo>
                        <a:cubicBezTo>
                          <a:pt x="72" y="38"/>
                          <a:pt x="72" y="38"/>
                          <a:pt x="72" y="38"/>
                        </a:cubicBezTo>
                        <a:cubicBezTo>
                          <a:pt x="72" y="38"/>
                          <a:pt x="72" y="38"/>
                          <a:pt x="72" y="38"/>
                        </a:cubicBezTo>
                        <a:cubicBezTo>
                          <a:pt x="72" y="38"/>
                          <a:pt x="72" y="38"/>
                          <a:pt x="72" y="38"/>
                        </a:cubicBezTo>
                        <a:cubicBezTo>
                          <a:pt x="72" y="38"/>
                          <a:pt x="72" y="38"/>
                          <a:pt x="72" y="38"/>
                        </a:cubicBezTo>
                        <a:cubicBezTo>
                          <a:pt x="73" y="38"/>
                          <a:pt x="73" y="38"/>
                          <a:pt x="73" y="38"/>
                        </a:cubicBezTo>
                        <a:cubicBezTo>
                          <a:pt x="73" y="38"/>
                          <a:pt x="73" y="38"/>
                          <a:pt x="73" y="38"/>
                        </a:cubicBezTo>
                        <a:cubicBezTo>
                          <a:pt x="73" y="38"/>
                          <a:pt x="73" y="38"/>
                          <a:pt x="73" y="38"/>
                        </a:cubicBezTo>
                        <a:cubicBezTo>
                          <a:pt x="73" y="38"/>
                          <a:pt x="73" y="38"/>
                          <a:pt x="73" y="38"/>
                        </a:cubicBezTo>
                        <a:cubicBezTo>
                          <a:pt x="73" y="39"/>
                          <a:pt x="73" y="39"/>
                          <a:pt x="73" y="39"/>
                        </a:cubicBezTo>
                        <a:cubicBezTo>
                          <a:pt x="73" y="39"/>
                          <a:pt x="73" y="39"/>
                          <a:pt x="73" y="39"/>
                        </a:cubicBezTo>
                        <a:cubicBezTo>
                          <a:pt x="74" y="39"/>
                          <a:pt x="74" y="39"/>
                          <a:pt x="74" y="39"/>
                        </a:cubicBezTo>
                        <a:cubicBezTo>
                          <a:pt x="74" y="39"/>
                          <a:pt x="74" y="39"/>
                          <a:pt x="74" y="39"/>
                        </a:cubicBezTo>
                        <a:cubicBezTo>
                          <a:pt x="74" y="39"/>
                          <a:pt x="74" y="39"/>
                          <a:pt x="74" y="39"/>
                        </a:cubicBezTo>
                        <a:cubicBezTo>
                          <a:pt x="74" y="39"/>
                          <a:pt x="74" y="39"/>
                          <a:pt x="74" y="39"/>
                        </a:cubicBezTo>
                        <a:cubicBezTo>
                          <a:pt x="75" y="39"/>
                          <a:pt x="75" y="39"/>
                          <a:pt x="75" y="39"/>
                        </a:cubicBezTo>
                        <a:cubicBezTo>
                          <a:pt x="75" y="39"/>
                          <a:pt x="75" y="39"/>
                          <a:pt x="75" y="39"/>
                        </a:cubicBezTo>
                        <a:cubicBezTo>
                          <a:pt x="75" y="39"/>
                          <a:pt x="75" y="39"/>
                          <a:pt x="75" y="39"/>
                        </a:cubicBezTo>
                        <a:cubicBezTo>
                          <a:pt x="75" y="39"/>
                          <a:pt x="75" y="39"/>
                          <a:pt x="75" y="39"/>
                        </a:cubicBezTo>
                        <a:cubicBezTo>
                          <a:pt x="75" y="40"/>
                          <a:pt x="75" y="40"/>
                          <a:pt x="75" y="40"/>
                        </a:cubicBezTo>
                        <a:cubicBezTo>
                          <a:pt x="75" y="40"/>
                          <a:pt x="75" y="40"/>
                          <a:pt x="75" y="40"/>
                        </a:cubicBezTo>
                        <a:cubicBezTo>
                          <a:pt x="75" y="40"/>
                          <a:pt x="75" y="40"/>
                          <a:pt x="75" y="40"/>
                        </a:cubicBezTo>
                        <a:cubicBezTo>
                          <a:pt x="75" y="40"/>
                          <a:pt x="75" y="40"/>
                          <a:pt x="75" y="40"/>
                        </a:cubicBezTo>
                        <a:cubicBezTo>
                          <a:pt x="75" y="40"/>
                          <a:pt x="75" y="40"/>
                          <a:pt x="75" y="40"/>
                        </a:cubicBezTo>
                        <a:cubicBezTo>
                          <a:pt x="75" y="40"/>
                          <a:pt x="75" y="40"/>
                          <a:pt x="75" y="40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5" y="42"/>
                          <a:pt x="75" y="42"/>
                          <a:pt x="75" y="42"/>
                        </a:cubicBezTo>
                        <a:cubicBezTo>
                          <a:pt x="75" y="42"/>
                          <a:pt x="75" y="42"/>
                          <a:pt x="75" y="42"/>
                        </a:cubicBezTo>
                        <a:cubicBezTo>
                          <a:pt x="75" y="42"/>
                          <a:pt x="75" y="42"/>
                          <a:pt x="75" y="42"/>
                        </a:cubicBezTo>
                        <a:cubicBezTo>
                          <a:pt x="75" y="42"/>
                          <a:pt x="75" y="42"/>
                          <a:pt x="75" y="42"/>
                        </a:cubicBezTo>
                        <a:cubicBezTo>
                          <a:pt x="75" y="42"/>
                          <a:pt x="75" y="42"/>
                          <a:pt x="75" y="42"/>
                        </a:cubicBezTo>
                        <a:cubicBezTo>
                          <a:pt x="76" y="42"/>
                          <a:pt x="76" y="42"/>
                          <a:pt x="76" y="42"/>
                        </a:cubicBezTo>
                        <a:cubicBezTo>
                          <a:pt x="76" y="42"/>
                          <a:pt x="76" y="42"/>
                          <a:pt x="76" y="42"/>
                        </a:cubicBezTo>
                        <a:cubicBezTo>
                          <a:pt x="76" y="43"/>
                          <a:pt x="76" y="43"/>
                          <a:pt x="76" y="43"/>
                        </a:cubicBezTo>
                        <a:cubicBezTo>
                          <a:pt x="76" y="43"/>
                          <a:pt x="76" y="43"/>
                          <a:pt x="76" y="43"/>
                        </a:cubicBezTo>
                        <a:cubicBezTo>
                          <a:pt x="76" y="43"/>
                          <a:pt x="76" y="43"/>
                          <a:pt x="76" y="43"/>
                        </a:cubicBezTo>
                        <a:cubicBezTo>
                          <a:pt x="76" y="43"/>
                          <a:pt x="76" y="43"/>
                          <a:pt x="76" y="43"/>
                        </a:cubicBezTo>
                        <a:cubicBezTo>
                          <a:pt x="76" y="43"/>
                          <a:pt x="76" y="43"/>
                          <a:pt x="76" y="43"/>
                        </a:cubicBezTo>
                        <a:cubicBezTo>
                          <a:pt x="76" y="43"/>
                          <a:pt x="76" y="43"/>
                          <a:pt x="76" y="43"/>
                        </a:cubicBezTo>
                        <a:cubicBezTo>
                          <a:pt x="76" y="43"/>
                          <a:pt x="76" y="43"/>
                          <a:pt x="76" y="43"/>
                        </a:cubicBezTo>
                        <a:cubicBezTo>
                          <a:pt x="76" y="44"/>
                          <a:pt x="76" y="44"/>
                          <a:pt x="76" y="44"/>
                        </a:cubicBezTo>
                        <a:cubicBezTo>
                          <a:pt x="76" y="44"/>
                          <a:pt x="76" y="44"/>
                          <a:pt x="76" y="44"/>
                        </a:cubicBezTo>
                        <a:cubicBezTo>
                          <a:pt x="76" y="44"/>
                          <a:pt x="76" y="44"/>
                          <a:pt x="76" y="44"/>
                        </a:cubicBezTo>
                        <a:cubicBezTo>
                          <a:pt x="76" y="44"/>
                          <a:pt x="76" y="44"/>
                          <a:pt x="76" y="44"/>
                        </a:cubicBezTo>
                        <a:cubicBezTo>
                          <a:pt x="76" y="44"/>
                          <a:pt x="76" y="44"/>
                          <a:pt x="76" y="44"/>
                        </a:cubicBezTo>
                        <a:cubicBezTo>
                          <a:pt x="76" y="44"/>
                          <a:pt x="76" y="44"/>
                          <a:pt x="76" y="44"/>
                        </a:cubicBezTo>
                        <a:cubicBezTo>
                          <a:pt x="76" y="44"/>
                          <a:pt x="76" y="44"/>
                          <a:pt x="76" y="44"/>
                        </a:cubicBezTo>
                        <a:cubicBezTo>
                          <a:pt x="76" y="44"/>
                          <a:pt x="76" y="44"/>
                          <a:pt x="76" y="44"/>
                        </a:cubicBezTo>
                        <a:cubicBezTo>
                          <a:pt x="77" y="44"/>
                          <a:pt x="77" y="44"/>
                          <a:pt x="77" y="44"/>
                        </a:cubicBezTo>
                        <a:cubicBezTo>
                          <a:pt x="77" y="44"/>
                          <a:pt x="77" y="44"/>
                          <a:pt x="77" y="44"/>
                        </a:cubicBezTo>
                        <a:cubicBezTo>
                          <a:pt x="77" y="44"/>
                          <a:pt x="77" y="44"/>
                          <a:pt x="77" y="44"/>
                        </a:cubicBezTo>
                        <a:cubicBezTo>
                          <a:pt x="77" y="44"/>
                          <a:pt x="77" y="44"/>
                          <a:pt x="77" y="44"/>
                        </a:cubicBezTo>
                        <a:cubicBezTo>
                          <a:pt x="77" y="45"/>
                          <a:pt x="77" y="45"/>
                          <a:pt x="77" y="45"/>
                        </a:cubicBezTo>
                        <a:cubicBezTo>
                          <a:pt x="77" y="45"/>
                          <a:pt x="77" y="45"/>
                          <a:pt x="77" y="45"/>
                        </a:cubicBezTo>
                        <a:cubicBezTo>
                          <a:pt x="77" y="45"/>
                          <a:pt x="77" y="45"/>
                          <a:pt x="77" y="45"/>
                        </a:cubicBezTo>
                        <a:cubicBezTo>
                          <a:pt x="77" y="45"/>
                          <a:pt x="77" y="45"/>
                          <a:pt x="77" y="45"/>
                        </a:cubicBezTo>
                        <a:cubicBezTo>
                          <a:pt x="77" y="45"/>
                          <a:pt x="77" y="45"/>
                          <a:pt x="77" y="45"/>
                        </a:cubicBezTo>
                        <a:cubicBezTo>
                          <a:pt x="77" y="46"/>
                          <a:pt x="77" y="46"/>
                          <a:pt x="77" y="46"/>
                        </a:cubicBezTo>
                        <a:cubicBezTo>
                          <a:pt x="77" y="46"/>
                          <a:pt x="77" y="46"/>
                          <a:pt x="77" y="46"/>
                        </a:cubicBezTo>
                        <a:cubicBezTo>
                          <a:pt x="77" y="46"/>
                          <a:pt x="77" y="46"/>
                          <a:pt x="77" y="46"/>
                        </a:cubicBezTo>
                        <a:cubicBezTo>
                          <a:pt x="78" y="46"/>
                          <a:pt x="78" y="46"/>
                          <a:pt x="78" y="46"/>
                        </a:cubicBezTo>
                        <a:cubicBezTo>
                          <a:pt x="78" y="46"/>
                          <a:pt x="78" y="46"/>
                          <a:pt x="78" y="46"/>
                        </a:cubicBezTo>
                        <a:cubicBezTo>
                          <a:pt x="78" y="46"/>
                          <a:pt x="78" y="46"/>
                          <a:pt x="78" y="46"/>
                        </a:cubicBezTo>
                        <a:cubicBezTo>
                          <a:pt x="78" y="46"/>
                          <a:pt x="78" y="46"/>
                          <a:pt x="78" y="46"/>
                        </a:cubicBezTo>
                        <a:cubicBezTo>
                          <a:pt x="78" y="46"/>
                          <a:pt x="78" y="46"/>
                          <a:pt x="78" y="46"/>
                        </a:cubicBezTo>
                        <a:cubicBezTo>
                          <a:pt x="78" y="46"/>
                          <a:pt x="78" y="46"/>
                          <a:pt x="78" y="46"/>
                        </a:cubicBezTo>
                        <a:cubicBezTo>
                          <a:pt x="79" y="46"/>
                          <a:pt x="79" y="46"/>
                          <a:pt x="79" y="46"/>
                        </a:cubicBezTo>
                        <a:cubicBezTo>
                          <a:pt x="79" y="46"/>
                          <a:pt x="79" y="46"/>
                          <a:pt x="79" y="46"/>
                        </a:cubicBezTo>
                        <a:cubicBezTo>
                          <a:pt x="79" y="46"/>
                          <a:pt x="79" y="46"/>
                          <a:pt x="79" y="46"/>
                        </a:cubicBezTo>
                        <a:cubicBezTo>
                          <a:pt x="79" y="46"/>
                          <a:pt x="79" y="46"/>
                          <a:pt x="79" y="46"/>
                        </a:cubicBezTo>
                        <a:cubicBezTo>
                          <a:pt x="79" y="47"/>
                          <a:pt x="79" y="47"/>
                          <a:pt x="79" y="47"/>
                        </a:cubicBezTo>
                        <a:cubicBezTo>
                          <a:pt x="79" y="47"/>
                          <a:pt x="79" y="47"/>
                          <a:pt x="79" y="47"/>
                        </a:cubicBezTo>
                        <a:cubicBezTo>
                          <a:pt x="79" y="47"/>
                          <a:pt x="79" y="47"/>
                          <a:pt x="79" y="47"/>
                        </a:cubicBezTo>
                        <a:cubicBezTo>
                          <a:pt x="80" y="47"/>
                          <a:pt x="80" y="47"/>
                          <a:pt x="80" y="47"/>
                        </a:cubicBezTo>
                        <a:cubicBezTo>
                          <a:pt x="80" y="47"/>
                          <a:pt x="80" y="47"/>
                          <a:pt x="80" y="47"/>
                        </a:cubicBezTo>
                        <a:cubicBezTo>
                          <a:pt x="80" y="47"/>
                          <a:pt x="80" y="47"/>
                          <a:pt x="80" y="47"/>
                        </a:cubicBezTo>
                        <a:cubicBezTo>
                          <a:pt x="80" y="47"/>
                          <a:pt x="80" y="47"/>
                          <a:pt x="80" y="47"/>
                        </a:cubicBezTo>
                        <a:cubicBezTo>
                          <a:pt x="80" y="47"/>
                          <a:pt x="80" y="47"/>
                          <a:pt x="80" y="47"/>
                        </a:cubicBezTo>
                        <a:cubicBezTo>
                          <a:pt x="80" y="47"/>
                          <a:pt x="80" y="47"/>
                          <a:pt x="80" y="47"/>
                        </a:cubicBezTo>
                        <a:cubicBezTo>
                          <a:pt x="80" y="47"/>
                          <a:pt x="80" y="47"/>
                          <a:pt x="80" y="47"/>
                        </a:cubicBezTo>
                        <a:cubicBezTo>
                          <a:pt x="80" y="47"/>
                          <a:pt x="80" y="47"/>
                          <a:pt x="80" y="47"/>
                        </a:cubicBezTo>
                        <a:cubicBezTo>
                          <a:pt x="80" y="47"/>
                          <a:pt x="80" y="47"/>
                          <a:pt x="80" y="47"/>
                        </a:cubicBezTo>
                        <a:cubicBezTo>
                          <a:pt x="80" y="47"/>
                          <a:pt x="80" y="47"/>
                          <a:pt x="80" y="47"/>
                        </a:cubicBezTo>
                        <a:cubicBezTo>
                          <a:pt x="80" y="47"/>
                          <a:pt x="80" y="47"/>
                          <a:pt x="80" y="47"/>
                        </a:cubicBezTo>
                        <a:cubicBezTo>
                          <a:pt x="80" y="47"/>
                          <a:pt x="80" y="47"/>
                          <a:pt x="80" y="47"/>
                        </a:cubicBezTo>
                        <a:cubicBezTo>
                          <a:pt x="80" y="47"/>
                          <a:pt x="80" y="47"/>
                          <a:pt x="80" y="47"/>
                        </a:cubicBezTo>
                        <a:cubicBezTo>
                          <a:pt x="79" y="47"/>
                          <a:pt x="79" y="47"/>
                          <a:pt x="79" y="47"/>
                        </a:cubicBezTo>
                        <a:cubicBezTo>
                          <a:pt x="79" y="48"/>
                          <a:pt x="79" y="48"/>
                          <a:pt x="79" y="48"/>
                        </a:cubicBezTo>
                        <a:cubicBezTo>
                          <a:pt x="79" y="48"/>
                          <a:pt x="79" y="48"/>
                          <a:pt x="79" y="48"/>
                        </a:cubicBezTo>
                        <a:cubicBezTo>
                          <a:pt x="79" y="48"/>
                          <a:pt x="79" y="48"/>
                          <a:pt x="79" y="48"/>
                        </a:cubicBezTo>
                        <a:cubicBezTo>
                          <a:pt x="79" y="48"/>
                          <a:pt x="79" y="48"/>
                          <a:pt x="79" y="48"/>
                        </a:cubicBezTo>
                        <a:cubicBezTo>
                          <a:pt x="79" y="48"/>
                          <a:pt x="79" y="48"/>
                          <a:pt x="79" y="48"/>
                        </a:cubicBezTo>
                        <a:cubicBezTo>
                          <a:pt x="79" y="48"/>
                          <a:pt x="79" y="48"/>
                          <a:pt x="79" y="48"/>
                        </a:cubicBezTo>
                        <a:cubicBezTo>
                          <a:pt x="78" y="48"/>
                          <a:pt x="78" y="48"/>
                          <a:pt x="78" y="48"/>
                        </a:cubicBezTo>
                        <a:cubicBezTo>
                          <a:pt x="78" y="48"/>
                          <a:pt x="78" y="48"/>
                          <a:pt x="78" y="48"/>
                        </a:cubicBezTo>
                        <a:cubicBezTo>
                          <a:pt x="78" y="48"/>
                          <a:pt x="78" y="48"/>
                          <a:pt x="78" y="48"/>
                        </a:cubicBezTo>
                        <a:cubicBezTo>
                          <a:pt x="78" y="48"/>
                          <a:pt x="78" y="48"/>
                          <a:pt x="78" y="48"/>
                        </a:cubicBezTo>
                        <a:cubicBezTo>
                          <a:pt x="78" y="48"/>
                          <a:pt x="78" y="48"/>
                          <a:pt x="78" y="48"/>
                        </a:cubicBezTo>
                        <a:cubicBezTo>
                          <a:pt x="78" y="48"/>
                          <a:pt x="78" y="48"/>
                          <a:pt x="78" y="48"/>
                        </a:cubicBezTo>
                        <a:cubicBezTo>
                          <a:pt x="78" y="49"/>
                          <a:pt x="78" y="49"/>
                          <a:pt x="78" y="49"/>
                        </a:cubicBezTo>
                        <a:cubicBezTo>
                          <a:pt x="78" y="49"/>
                          <a:pt x="78" y="49"/>
                          <a:pt x="78" y="49"/>
                        </a:cubicBezTo>
                        <a:cubicBezTo>
                          <a:pt x="78" y="49"/>
                          <a:pt x="78" y="49"/>
                          <a:pt x="78" y="49"/>
                        </a:cubicBezTo>
                        <a:cubicBezTo>
                          <a:pt x="78" y="49"/>
                          <a:pt x="78" y="49"/>
                          <a:pt x="78" y="49"/>
                        </a:cubicBezTo>
                        <a:cubicBezTo>
                          <a:pt x="78" y="49"/>
                          <a:pt x="78" y="49"/>
                          <a:pt x="78" y="49"/>
                        </a:cubicBezTo>
                        <a:cubicBezTo>
                          <a:pt x="78" y="49"/>
                          <a:pt x="78" y="49"/>
                          <a:pt x="78" y="49"/>
                        </a:cubicBezTo>
                        <a:cubicBezTo>
                          <a:pt x="77" y="49"/>
                          <a:pt x="77" y="49"/>
                          <a:pt x="77" y="49"/>
                        </a:cubicBezTo>
                        <a:cubicBezTo>
                          <a:pt x="77" y="49"/>
                          <a:pt x="77" y="49"/>
                          <a:pt x="77" y="49"/>
                        </a:cubicBezTo>
                        <a:cubicBezTo>
                          <a:pt x="77" y="49"/>
                          <a:pt x="77" y="49"/>
                          <a:pt x="77" y="49"/>
                        </a:cubicBezTo>
                        <a:cubicBezTo>
                          <a:pt x="77" y="50"/>
                          <a:pt x="77" y="50"/>
                          <a:pt x="77" y="50"/>
                        </a:cubicBezTo>
                        <a:cubicBezTo>
                          <a:pt x="77" y="50"/>
                          <a:pt x="77" y="50"/>
                          <a:pt x="77" y="50"/>
                        </a:cubicBezTo>
                        <a:cubicBezTo>
                          <a:pt x="77" y="50"/>
                          <a:pt x="77" y="50"/>
                          <a:pt x="77" y="50"/>
                        </a:cubicBezTo>
                        <a:cubicBezTo>
                          <a:pt x="76" y="50"/>
                          <a:pt x="76" y="50"/>
                          <a:pt x="76" y="50"/>
                        </a:cubicBezTo>
                        <a:cubicBezTo>
                          <a:pt x="76" y="50"/>
                          <a:pt x="76" y="50"/>
                          <a:pt x="76" y="50"/>
                        </a:cubicBezTo>
                        <a:cubicBezTo>
                          <a:pt x="76" y="50"/>
                          <a:pt x="76" y="50"/>
                          <a:pt x="76" y="50"/>
                        </a:cubicBezTo>
                        <a:cubicBezTo>
                          <a:pt x="76" y="50"/>
                          <a:pt x="76" y="50"/>
                          <a:pt x="76" y="50"/>
                        </a:cubicBezTo>
                        <a:cubicBezTo>
                          <a:pt x="76" y="50"/>
                          <a:pt x="76" y="50"/>
                          <a:pt x="76" y="50"/>
                        </a:cubicBezTo>
                        <a:cubicBezTo>
                          <a:pt x="76" y="50"/>
                          <a:pt x="76" y="50"/>
                          <a:pt x="76" y="50"/>
                        </a:cubicBezTo>
                        <a:cubicBezTo>
                          <a:pt x="76" y="51"/>
                          <a:pt x="76" y="51"/>
                          <a:pt x="76" y="51"/>
                        </a:cubicBezTo>
                        <a:cubicBezTo>
                          <a:pt x="76" y="51"/>
                          <a:pt x="76" y="51"/>
                          <a:pt x="76" y="51"/>
                        </a:cubicBezTo>
                        <a:cubicBezTo>
                          <a:pt x="76" y="51"/>
                          <a:pt x="76" y="51"/>
                          <a:pt x="76" y="51"/>
                        </a:cubicBezTo>
                        <a:cubicBezTo>
                          <a:pt x="76" y="51"/>
                          <a:pt x="76" y="51"/>
                          <a:pt x="76" y="51"/>
                        </a:cubicBezTo>
                        <a:cubicBezTo>
                          <a:pt x="76" y="51"/>
                          <a:pt x="76" y="51"/>
                          <a:pt x="76" y="51"/>
                        </a:cubicBezTo>
                        <a:cubicBezTo>
                          <a:pt x="76" y="52"/>
                          <a:pt x="76" y="52"/>
                          <a:pt x="76" y="52"/>
                        </a:cubicBezTo>
                        <a:cubicBezTo>
                          <a:pt x="76" y="52"/>
                          <a:pt x="76" y="52"/>
                          <a:pt x="76" y="52"/>
                        </a:cubicBezTo>
                        <a:cubicBezTo>
                          <a:pt x="76" y="52"/>
                          <a:pt x="76" y="52"/>
                          <a:pt x="76" y="52"/>
                        </a:cubicBezTo>
                        <a:cubicBezTo>
                          <a:pt x="77" y="52"/>
                          <a:pt x="77" y="52"/>
                          <a:pt x="77" y="52"/>
                        </a:cubicBezTo>
                        <a:cubicBezTo>
                          <a:pt x="77" y="52"/>
                          <a:pt x="77" y="52"/>
                          <a:pt x="77" y="52"/>
                        </a:cubicBezTo>
                        <a:cubicBezTo>
                          <a:pt x="77" y="52"/>
                          <a:pt x="77" y="52"/>
                          <a:pt x="77" y="52"/>
                        </a:cubicBezTo>
                        <a:cubicBezTo>
                          <a:pt x="77" y="52"/>
                          <a:pt x="77" y="52"/>
                          <a:pt x="77" y="52"/>
                        </a:cubicBezTo>
                        <a:cubicBezTo>
                          <a:pt x="77" y="52"/>
                          <a:pt x="77" y="52"/>
                          <a:pt x="77" y="52"/>
                        </a:cubicBezTo>
                        <a:cubicBezTo>
                          <a:pt x="77" y="52"/>
                          <a:pt x="77" y="52"/>
                          <a:pt x="77" y="52"/>
                        </a:cubicBezTo>
                        <a:cubicBezTo>
                          <a:pt x="77" y="52"/>
                          <a:pt x="77" y="52"/>
                          <a:pt x="77" y="52"/>
                        </a:cubicBezTo>
                        <a:cubicBezTo>
                          <a:pt x="77" y="52"/>
                          <a:pt x="77" y="52"/>
                          <a:pt x="77" y="52"/>
                        </a:cubicBezTo>
                        <a:cubicBezTo>
                          <a:pt x="76" y="53"/>
                          <a:pt x="76" y="53"/>
                          <a:pt x="76" y="53"/>
                        </a:cubicBezTo>
                        <a:cubicBezTo>
                          <a:pt x="76" y="53"/>
                          <a:pt x="76" y="53"/>
                          <a:pt x="76" y="53"/>
                        </a:cubicBezTo>
                        <a:cubicBezTo>
                          <a:pt x="76" y="53"/>
                          <a:pt x="76" y="53"/>
                          <a:pt x="76" y="53"/>
                        </a:cubicBezTo>
                        <a:cubicBezTo>
                          <a:pt x="76" y="53"/>
                          <a:pt x="76" y="53"/>
                          <a:pt x="76" y="53"/>
                        </a:cubicBezTo>
                        <a:cubicBezTo>
                          <a:pt x="76" y="53"/>
                          <a:pt x="76" y="53"/>
                          <a:pt x="76" y="53"/>
                        </a:cubicBezTo>
                        <a:cubicBezTo>
                          <a:pt x="76" y="54"/>
                          <a:pt x="76" y="54"/>
                          <a:pt x="76" y="54"/>
                        </a:cubicBezTo>
                        <a:cubicBezTo>
                          <a:pt x="76" y="54"/>
                          <a:pt x="76" y="54"/>
                          <a:pt x="76" y="54"/>
                        </a:cubicBezTo>
                        <a:cubicBezTo>
                          <a:pt x="76" y="54"/>
                          <a:pt x="76" y="54"/>
                          <a:pt x="76" y="54"/>
                        </a:cubicBezTo>
                        <a:cubicBezTo>
                          <a:pt x="76" y="54"/>
                          <a:pt x="76" y="54"/>
                          <a:pt x="76" y="54"/>
                        </a:cubicBezTo>
                        <a:cubicBezTo>
                          <a:pt x="76" y="54"/>
                          <a:pt x="76" y="54"/>
                          <a:pt x="76" y="54"/>
                        </a:cubicBezTo>
                        <a:cubicBezTo>
                          <a:pt x="76" y="55"/>
                          <a:pt x="76" y="55"/>
                          <a:pt x="76" y="55"/>
                        </a:cubicBezTo>
                        <a:cubicBezTo>
                          <a:pt x="76" y="55"/>
                          <a:pt x="76" y="55"/>
                          <a:pt x="76" y="55"/>
                        </a:cubicBezTo>
                        <a:cubicBezTo>
                          <a:pt x="75" y="55"/>
                          <a:pt x="75" y="55"/>
                          <a:pt x="75" y="55"/>
                        </a:cubicBezTo>
                        <a:cubicBezTo>
                          <a:pt x="75" y="55"/>
                          <a:pt x="75" y="55"/>
                          <a:pt x="75" y="55"/>
                        </a:cubicBezTo>
                        <a:cubicBezTo>
                          <a:pt x="75" y="55"/>
                          <a:pt x="75" y="55"/>
                          <a:pt x="75" y="55"/>
                        </a:cubicBezTo>
                        <a:cubicBezTo>
                          <a:pt x="75" y="55"/>
                          <a:pt x="75" y="55"/>
                          <a:pt x="75" y="55"/>
                        </a:cubicBezTo>
                        <a:cubicBezTo>
                          <a:pt x="75" y="55"/>
                          <a:pt x="75" y="55"/>
                          <a:pt x="75" y="55"/>
                        </a:cubicBezTo>
                        <a:cubicBezTo>
                          <a:pt x="75" y="56"/>
                          <a:pt x="75" y="56"/>
                          <a:pt x="75" y="56"/>
                        </a:cubicBezTo>
                        <a:cubicBezTo>
                          <a:pt x="75" y="56"/>
                          <a:pt x="75" y="56"/>
                          <a:pt x="75" y="56"/>
                        </a:cubicBezTo>
                        <a:cubicBezTo>
                          <a:pt x="75" y="56"/>
                          <a:pt x="75" y="56"/>
                          <a:pt x="75" y="56"/>
                        </a:cubicBezTo>
                        <a:cubicBezTo>
                          <a:pt x="75" y="56"/>
                          <a:pt x="75" y="56"/>
                          <a:pt x="75" y="56"/>
                        </a:cubicBezTo>
                        <a:cubicBezTo>
                          <a:pt x="75" y="56"/>
                          <a:pt x="75" y="56"/>
                          <a:pt x="75" y="56"/>
                        </a:cubicBezTo>
                        <a:cubicBezTo>
                          <a:pt x="75" y="56"/>
                          <a:pt x="75" y="56"/>
                          <a:pt x="75" y="56"/>
                        </a:cubicBezTo>
                        <a:cubicBezTo>
                          <a:pt x="75" y="56"/>
                          <a:pt x="75" y="56"/>
                          <a:pt x="75" y="56"/>
                        </a:cubicBezTo>
                        <a:cubicBezTo>
                          <a:pt x="76" y="57"/>
                          <a:pt x="76" y="57"/>
                          <a:pt x="76" y="57"/>
                        </a:cubicBezTo>
                        <a:cubicBezTo>
                          <a:pt x="76" y="57"/>
                          <a:pt x="76" y="57"/>
                          <a:pt x="76" y="57"/>
                        </a:cubicBezTo>
                        <a:cubicBezTo>
                          <a:pt x="76" y="57"/>
                          <a:pt x="76" y="57"/>
                          <a:pt x="76" y="57"/>
                        </a:cubicBezTo>
                        <a:cubicBezTo>
                          <a:pt x="76" y="57"/>
                          <a:pt x="76" y="57"/>
                          <a:pt x="76" y="57"/>
                        </a:cubicBezTo>
                        <a:cubicBezTo>
                          <a:pt x="76" y="57"/>
                          <a:pt x="76" y="57"/>
                          <a:pt x="76" y="57"/>
                        </a:cubicBezTo>
                        <a:cubicBezTo>
                          <a:pt x="76" y="58"/>
                          <a:pt x="76" y="58"/>
                          <a:pt x="76" y="58"/>
                        </a:cubicBezTo>
                        <a:cubicBezTo>
                          <a:pt x="76" y="58"/>
                          <a:pt x="76" y="58"/>
                          <a:pt x="76" y="58"/>
                        </a:cubicBezTo>
                        <a:cubicBezTo>
                          <a:pt x="76" y="58"/>
                          <a:pt x="76" y="58"/>
                          <a:pt x="76" y="58"/>
                        </a:cubicBezTo>
                        <a:cubicBezTo>
                          <a:pt x="76" y="58"/>
                          <a:pt x="76" y="58"/>
                          <a:pt x="76" y="58"/>
                        </a:cubicBezTo>
                        <a:cubicBezTo>
                          <a:pt x="76" y="58"/>
                          <a:pt x="76" y="58"/>
                          <a:pt x="76" y="58"/>
                        </a:cubicBezTo>
                        <a:cubicBezTo>
                          <a:pt x="76" y="58"/>
                          <a:pt x="76" y="58"/>
                          <a:pt x="76" y="58"/>
                        </a:cubicBezTo>
                        <a:cubicBezTo>
                          <a:pt x="77" y="59"/>
                          <a:pt x="77" y="59"/>
                          <a:pt x="77" y="59"/>
                        </a:cubicBezTo>
                        <a:cubicBezTo>
                          <a:pt x="77" y="59"/>
                          <a:pt x="77" y="59"/>
                          <a:pt x="77" y="59"/>
                        </a:cubicBezTo>
                        <a:cubicBezTo>
                          <a:pt x="77" y="59"/>
                          <a:pt x="77" y="59"/>
                          <a:pt x="77" y="59"/>
                        </a:cubicBezTo>
                        <a:cubicBezTo>
                          <a:pt x="77" y="59"/>
                          <a:pt x="77" y="59"/>
                          <a:pt x="77" y="59"/>
                        </a:cubicBezTo>
                        <a:cubicBezTo>
                          <a:pt x="77" y="59"/>
                          <a:pt x="77" y="59"/>
                          <a:pt x="77" y="59"/>
                        </a:cubicBezTo>
                        <a:cubicBezTo>
                          <a:pt x="77" y="59"/>
                          <a:pt x="77" y="59"/>
                          <a:pt x="77" y="59"/>
                        </a:cubicBezTo>
                        <a:cubicBezTo>
                          <a:pt x="77" y="59"/>
                          <a:pt x="77" y="59"/>
                          <a:pt x="77" y="59"/>
                        </a:cubicBezTo>
                        <a:cubicBezTo>
                          <a:pt x="77" y="60"/>
                          <a:pt x="77" y="60"/>
                          <a:pt x="77" y="60"/>
                        </a:cubicBezTo>
                        <a:cubicBezTo>
                          <a:pt x="77" y="60"/>
                          <a:pt x="77" y="60"/>
                          <a:pt x="77" y="60"/>
                        </a:cubicBezTo>
                        <a:cubicBezTo>
                          <a:pt x="77" y="60"/>
                          <a:pt x="77" y="60"/>
                          <a:pt x="77" y="60"/>
                        </a:cubicBezTo>
                        <a:cubicBezTo>
                          <a:pt x="77" y="60"/>
                          <a:pt x="77" y="60"/>
                          <a:pt x="77" y="60"/>
                        </a:cubicBezTo>
                        <a:cubicBezTo>
                          <a:pt x="77" y="60"/>
                          <a:pt x="77" y="60"/>
                          <a:pt x="77" y="60"/>
                        </a:cubicBezTo>
                        <a:cubicBezTo>
                          <a:pt x="77" y="61"/>
                          <a:pt x="77" y="61"/>
                          <a:pt x="77" y="61"/>
                        </a:cubicBezTo>
                        <a:cubicBezTo>
                          <a:pt x="77" y="61"/>
                          <a:pt x="77" y="61"/>
                          <a:pt x="77" y="61"/>
                        </a:cubicBezTo>
                        <a:cubicBezTo>
                          <a:pt x="77" y="61"/>
                          <a:pt x="77" y="61"/>
                          <a:pt x="77" y="61"/>
                        </a:cubicBezTo>
                        <a:cubicBezTo>
                          <a:pt x="77" y="61"/>
                          <a:pt x="77" y="61"/>
                          <a:pt x="77" y="61"/>
                        </a:cubicBezTo>
                        <a:cubicBezTo>
                          <a:pt x="77" y="61"/>
                          <a:pt x="77" y="61"/>
                          <a:pt x="77" y="61"/>
                        </a:cubicBezTo>
                        <a:cubicBezTo>
                          <a:pt x="77" y="61"/>
                          <a:pt x="77" y="61"/>
                          <a:pt x="77" y="61"/>
                        </a:cubicBezTo>
                        <a:cubicBezTo>
                          <a:pt x="77" y="61"/>
                          <a:pt x="77" y="61"/>
                          <a:pt x="77" y="61"/>
                        </a:cubicBezTo>
                        <a:cubicBezTo>
                          <a:pt x="77" y="62"/>
                          <a:pt x="77" y="62"/>
                          <a:pt x="77" y="62"/>
                        </a:cubicBezTo>
                        <a:cubicBezTo>
                          <a:pt x="77" y="62"/>
                          <a:pt x="77" y="62"/>
                          <a:pt x="77" y="62"/>
                        </a:cubicBezTo>
                        <a:cubicBezTo>
                          <a:pt x="77" y="62"/>
                          <a:pt x="77" y="62"/>
                          <a:pt x="77" y="62"/>
                        </a:cubicBezTo>
                        <a:cubicBezTo>
                          <a:pt x="77" y="62"/>
                          <a:pt x="77" y="62"/>
                          <a:pt x="77" y="62"/>
                        </a:cubicBezTo>
                        <a:cubicBezTo>
                          <a:pt x="76" y="61"/>
                          <a:pt x="76" y="61"/>
                          <a:pt x="76" y="61"/>
                        </a:cubicBezTo>
                        <a:cubicBezTo>
                          <a:pt x="76" y="61"/>
                          <a:pt x="76" y="61"/>
                          <a:pt x="76" y="61"/>
                        </a:cubicBezTo>
                        <a:cubicBezTo>
                          <a:pt x="76" y="61"/>
                          <a:pt x="76" y="61"/>
                          <a:pt x="76" y="61"/>
                        </a:cubicBezTo>
                        <a:cubicBezTo>
                          <a:pt x="76" y="61"/>
                          <a:pt x="76" y="61"/>
                          <a:pt x="76" y="61"/>
                        </a:cubicBezTo>
                        <a:cubicBezTo>
                          <a:pt x="76" y="61"/>
                          <a:pt x="76" y="61"/>
                          <a:pt x="76" y="61"/>
                        </a:cubicBezTo>
                        <a:cubicBezTo>
                          <a:pt x="76" y="61"/>
                          <a:pt x="76" y="61"/>
                          <a:pt x="76" y="61"/>
                        </a:cubicBezTo>
                        <a:cubicBezTo>
                          <a:pt x="76" y="61"/>
                          <a:pt x="76" y="61"/>
                          <a:pt x="76" y="61"/>
                        </a:cubicBezTo>
                        <a:cubicBezTo>
                          <a:pt x="76" y="61"/>
                          <a:pt x="76" y="61"/>
                          <a:pt x="76" y="61"/>
                        </a:cubicBezTo>
                        <a:cubicBezTo>
                          <a:pt x="76" y="61"/>
                          <a:pt x="76" y="61"/>
                          <a:pt x="76" y="61"/>
                        </a:cubicBezTo>
                        <a:cubicBezTo>
                          <a:pt x="76" y="62"/>
                          <a:pt x="76" y="62"/>
                          <a:pt x="76" y="62"/>
                        </a:cubicBezTo>
                        <a:cubicBezTo>
                          <a:pt x="76" y="62"/>
                          <a:pt x="76" y="62"/>
                          <a:pt x="76" y="62"/>
                        </a:cubicBezTo>
                        <a:cubicBezTo>
                          <a:pt x="75" y="62"/>
                          <a:pt x="75" y="62"/>
                          <a:pt x="75" y="62"/>
                        </a:cubicBezTo>
                        <a:cubicBezTo>
                          <a:pt x="75" y="61"/>
                          <a:pt x="75" y="61"/>
                          <a:pt x="75" y="61"/>
                        </a:cubicBezTo>
                        <a:cubicBezTo>
                          <a:pt x="75" y="61"/>
                          <a:pt x="75" y="61"/>
                          <a:pt x="75" y="61"/>
                        </a:cubicBezTo>
                        <a:cubicBezTo>
                          <a:pt x="75" y="61"/>
                          <a:pt x="75" y="61"/>
                          <a:pt x="75" y="61"/>
                        </a:cubicBezTo>
                        <a:cubicBezTo>
                          <a:pt x="75" y="61"/>
                          <a:pt x="75" y="61"/>
                          <a:pt x="75" y="61"/>
                        </a:cubicBezTo>
                        <a:cubicBezTo>
                          <a:pt x="75" y="61"/>
                          <a:pt x="75" y="61"/>
                          <a:pt x="75" y="61"/>
                        </a:cubicBezTo>
                        <a:cubicBezTo>
                          <a:pt x="74" y="61"/>
                          <a:pt x="74" y="61"/>
                          <a:pt x="74" y="61"/>
                        </a:cubicBezTo>
                        <a:cubicBezTo>
                          <a:pt x="74" y="61"/>
                          <a:pt x="74" y="61"/>
                          <a:pt x="74" y="61"/>
                        </a:cubicBezTo>
                        <a:cubicBezTo>
                          <a:pt x="74" y="61"/>
                          <a:pt x="74" y="61"/>
                          <a:pt x="74" y="61"/>
                        </a:cubicBezTo>
                        <a:cubicBezTo>
                          <a:pt x="74" y="61"/>
                          <a:pt x="74" y="61"/>
                          <a:pt x="74" y="61"/>
                        </a:cubicBezTo>
                        <a:cubicBezTo>
                          <a:pt x="74" y="61"/>
                          <a:pt x="74" y="61"/>
                          <a:pt x="74" y="61"/>
                        </a:cubicBezTo>
                        <a:cubicBezTo>
                          <a:pt x="74" y="61"/>
                          <a:pt x="74" y="61"/>
                          <a:pt x="74" y="61"/>
                        </a:cubicBezTo>
                        <a:cubicBezTo>
                          <a:pt x="74" y="61"/>
                          <a:pt x="74" y="61"/>
                          <a:pt x="74" y="61"/>
                        </a:cubicBezTo>
                        <a:cubicBezTo>
                          <a:pt x="74" y="61"/>
                          <a:pt x="74" y="61"/>
                          <a:pt x="74" y="61"/>
                        </a:cubicBezTo>
                        <a:cubicBezTo>
                          <a:pt x="74" y="61"/>
                          <a:pt x="74" y="61"/>
                          <a:pt x="74" y="61"/>
                        </a:cubicBezTo>
                        <a:cubicBezTo>
                          <a:pt x="74" y="62"/>
                          <a:pt x="74" y="62"/>
                          <a:pt x="74" y="62"/>
                        </a:cubicBezTo>
                        <a:cubicBezTo>
                          <a:pt x="73" y="62"/>
                          <a:pt x="73" y="62"/>
                          <a:pt x="73" y="62"/>
                        </a:cubicBezTo>
                        <a:cubicBezTo>
                          <a:pt x="73" y="62"/>
                          <a:pt x="73" y="62"/>
                          <a:pt x="73" y="62"/>
                        </a:cubicBezTo>
                        <a:cubicBezTo>
                          <a:pt x="73" y="62"/>
                          <a:pt x="73" y="62"/>
                          <a:pt x="73" y="62"/>
                        </a:cubicBezTo>
                        <a:cubicBezTo>
                          <a:pt x="73" y="62"/>
                          <a:pt x="73" y="62"/>
                          <a:pt x="73" y="62"/>
                        </a:cubicBezTo>
                        <a:cubicBezTo>
                          <a:pt x="73" y="62"/>
                          <a:pt x="73" y="62"/>
                          <a:pt x="73" y="62"/>
                        </a:cubicBezTo>
                        <a:cubicBezTo>
                          <a:pt x="73" y="61"/>
                          <a:pt x="73" y="61"/>
                          <a:pt x="73" y="61"/>
                        </a:cubicBezTo>
                        <a:cubicBezTo>
                          <a:pt x="73" y="61"/>
                          <a:pt x="73" y="61"/>
                          <a:pt x="73" y="61"/>
                        </a:cubicBezTo>
                        <a:cubicBezTo>
                          <a:pt x="73" y="61"/>
                          <a:pt x="73" y="61"/>
                          <a:pt x="73" y="61"/>
                        </a:cubicBezTo>
                        <a:cubicBezTo>
                          <a:pt x="73" y="62"/>
                          <a:pt x="73" y="62"/>
                          <a:pt x="73" y="62"/>
                        </a:cubicBezTo>
                        <a:cubicBezTo>
                          <a:pt x="73" y="62"/>
                          <a:pt x="73" y="62"/>
                          <a:pt x="73" y="62"/>
                        </a:cubicBezTo>
                        <a:cubicBezTo>
                          <a:pt x="72" y="62"/>
                          <a:pt x="72" y="62"/>
                          <a:pt x="72" y="62"/>
                        </a:cubicBezTo>
                        <a:cubicBezTo>
                          <a:pt x="72" y="62"/>
                          <a:pt x="72" y="62"/>
                          <a:pt x="72" y="62"/>
                        </a:cubicBezTo>
                        <a:cubicBezTo>
                          <a:pt x="72" y="62"/>
                          <a:pt x="72" y="62"/>
                          <a:pt x="72" y="62"/>
                        </a:cubicBezTo>
                        <a:cubicBezTo>
                          <a:pt x="72" y="62"/>
                          <a:pt x="72" y="62"/>
                          <a:pt x="72" y="62"/>
                        </a:cubicBezTo>
                        <a:cubicBezTo>
                          <a:pt x="72" y="62"/>
                          <a:pt x="72" y="62"/>
                          <a:pt x="72" y="62"/>
                        </a:cubicBezTo>
                        <a:cubicBezTo>
                          <a:pt x="72" y="62"/>
                          <a:pt x="72" y="62"/>
                          <a:pt x="72" y="62"/>
                        </a:cubicBezTo>
                        <a:cubicBezTo>
                          <a:pt x="72" y="62"/>
                          <a:pt x="72" y="62"/>
                          <a:pt x="72" y="62"/>
                        </a:cubicBezTo>
                        <a:cubicBezTo>
                          <a:pt x="72" y="62"/>
                          <a:pt x="72" y="62"/>
                          <a:pt x="72" y="62"/>
                        </a:cubicBezTo>
                        <a:cubicBezTo>
                          <a:pt x="71" y="62"/>
                          <a:pt x="71" y="62"/>
                          <a:pt x="71" y="62"/>
                        </a:cubicBezTo>
                        <a:cubicBezTo>
                          <a:pt x="71" y="62"/>
                          <a:pt x="71" y="62"/>
                          <a:pt x="71" y="62"/>
                        </a:cubicBezTo>
                        <a:cubicBezTo>
                          <a:pt x="71" y="62"/>
                          <a:pt x="71" y="62"/>
                          <a:pt x="71" y="62"/>
                        </a:cubicBezTo>
                        <a:cubicBezTo>
                          <a:pt x="71" y="62"/>
                          <a:pt x="71" y="62"/>
                          <a:pt x="71" y="62"/>
                        </a:cubicBezTo>
                        <a:cubicBezTo>
                          <a:pt x="71" y="62"/>
                          <a:pt x="71" y="62"/>
                          <a:pt x="71" y="62"/>
                        </a:cubicBezTo>
                        <a:cubicBezTo>
                          <a:pt x="71" y="62"/>
                          <a:pt x="71" y="62"/>
                          <a:pt x="71" y="62"/>
                        </a:cubicBezTo>
                        <a:cubicBezTo>
                          <a:pt x="71" y="62"/>
                          <a:pt x="71" y="62"/>
                          <a:pt x="71" y="62"/>
                        </a:cubicBezTo>
                        <a:cubicBezTo>
                          <a:pt x="70" y="62"/>
                          <a:pt x="70" y="62"/>
                          <a:pt x="70" y="62"/>
                        </a:cubicBezTo>
                        <a:cubicBezTo>
                          <a:pt x="70" y="62"/>
                          <a:pt x="70" y="62"/>
                          <a:pt x="70" y="62"/>
                        </a:cubicBezTo>
                        <a:cubicBezTo>
                          <a:pt x="70" y="62"/>
                          <a:pt x="70" y="62"/>
                          <a:pt x="70" y="62"/>
                        </a:cubicBezTo>
                        <a:cubicBezTo>
                          <a:pt x="70" y="62"/>
                          <a:pt x="70" y="62"/>
                          <a:pt x="70" y="62"/>
                        </a:cubicBezTo>
                        <a:cubicBezTo>
                          <a:pt x="70" y="62"/>
                          <a:pt x="70" y="62"/>
                          <a:pt x="70" y="62"/>
                        </a:cubicBezTo>
                        <a:cubicBezTo>
                          <a:pt x="70" y="63"/>
                          <a:pt x="70" y="63"/>
                          <a:pt x="70" y="63"/>
                        </a:cubicBezTo>
                        <a:cubicBezTo>
                          <a:pt x="70" y="63"/>
                          <a:pt x="70" y="63"/>
                          <a:pt x="70" y="63"/>
                        </a:cubicBezTo>
                        <a:cubicBezTo>
                          <a:pt x="69" y="63"/>
                          <a:pt x="69" y="63"/>
                          <a:pt x="69" y="63"/>
                        </a:cubicBezTo>
                        <a:cubicBezTo>
                          <a:pt x="69" y="64"/>
                          <a:pt x="69" y="64"/>
                          <a:pt x="69" y="64"/>
                        </a:cubicBezTo>
                        <a:cubicBezTo>
                          <a:pt x="69" y="64"/>
                          <a:pt x="69" y="64"/>
                          <a:pt x="69" y="64"/>
                        </a:cubicBezTo>
                        <a:cubicBezTo>
                          <a:pt x="69" y="64"/>
                          <a:pt x="69" y="64"/>
                          <a:pt x="69" y="64"/>
                        </a:cubicBezTo>
                        <a:cubicBezTo>
                          <a:pt x="69" y="64"/>
                          <a:pt x="69" y="64"/>
                          <a:pt x="69" y="64"/>
                        </a:cubicBezTo>
                        <a:cubicBezTo>
                          <a:pt x="69" y="64"/>
                          <a:pt x="69" y="64"/>
                          <a:pt x="69" y="64"/>
                        </a:cubicBezTo>
                        <a:cubicBezTo>
                          <a:pt x="69" y="64"/>
                          <a:pt x="69" y="64"/>
                          <a:pt x="69" y="64"/>
                        </a:cubicBezTo>
                        <a:cubicBezTo>
                          <a:pt x="69" y="64"/>
                          <a:pt x="69" y="64"/>
                          <a:pt x="69" y="64"/>
                        </a:cubicBezTo>
                        <a:cubicBezTo>
                          <a:pt x="69" y="65"/>
                          <a:pt x="69" y="65"/>
                          <a:pt x="69" y="65"/>
                        </a:cubicBezTo>
                        <a:cubicBezTo>
                          <a:pt x="69" y="65"/>
                          <a:pt x="69" y="65"/>
                          <a:pt x="69" y="65"/>
                        </a:cubicBezTo>
                        <a:cubicBezTo>
                          <a:pt x="68" y="65"/>
                          <a:pt x="68" y="65"/>
                          <a:pt x="68" y="65"/>
                        </a:cubicBezTo>
                        <a:cubicBezTo>
                          <a:pt x="68" y="65"/>
                          <a:pt x="68" y="65"/>
                          <a:pt x="68" y="65"/>
                        </a:cubicBezTo>
                        <a:cubicBezTo>
                          <a:pt x="68" y="65"/>
                          <a:pt x="68" y="65"/>
                          <a:pt x="68" y="65"/>
                        </a:cubicBezTo>
                        <a:cubicBezTo>
                          <a:pt x="68" y="65"/>
                          <a:pt x="68" y="65"/>
                          <a:pt x="68" y="65"/>
                        </a:cubicBezTo>
                        <a:cubicBezTo>
                          <a:pt x="68" y="65"/>
                          <a:pt x="68" y="65"/>
                          <a:pt x="68" y="65"/>
                        </a:cubicBezTo>
                        <a:cubicBezTo>
                          <a:pt x="68" y="65"/>
                          <a:pt x="68" y="65"/>
                          <a:pt x="68" y="65"/>
                        </a:cubicBezTo>
                        <a:cubicBezTo>
                          <a:pt x="68" y="65"/>
                          <a:pt x="68" y="65"/>
                          <a:pt x="68" y="65"/>
                        </a:cubicBezTo>
                        <a:cubicBezTo>
                          <a:pt x="68" y="65"/>
                          <a:pt x="68" y="65"/>
                          <a:pt x="68" y="65"/>
                        </a:cubicBezTo>
                        <a:cubicBezTo>
                          <a:pt x="68" y="65"/>
                          <a:pt x="68" y="65"/>
                          <a:pt x="68" y="65"/>
                        </a:cubicBezTo>
                        <a:cubicBezTo>
                          <a:pt x="68" y="65"/>
                          <a:pt x="68" y="65"/>
                          <a:pt x="68" y="65"/>
                        </a:cubicBezTo>
                        <a:cubicBezTo>
                          <a:pt x="68" y="66"/>
                          <a:pt x="68" y="66"/>
                          <a:pt x="68" y="66"/>
                        </a:cubicBezTo>
                        <a:cubicBezTo>
                          <a:pt x="68" y="66"/>
                          <a:pt x="68" y="66"/>
                          <a:pt x="68" y="66"/>
                        </a:cubicBezTo>
                        <a:cubicBezTo>
                          <a:pt x="67" y="66"/>
                          <a:pt x="67" y="66"/>
                          <a:pt x="67" y="66"/>
                        </a:cubicBezTo>
                        <a:cubicBezTo>
                          <a:pt x="67" y="66"/>
                          <a:pt x="67" y="66"/>
                          <a:pt x="67" y="66"/>
                        </a:cubicBezTo>
                        <a:cubicBezTo>
                          <a:pt x="67" y="66"/>
                          <a:pt x="67" y="66"/>
                          <a:pt x="67" y="66"/>
                        </a:cubicBezTo>
                        <a:cubicBezTo>
                          <a:pt x="67" y="66"/>
                          <a:pt x="67" y="66"/>
                          <a:pt x="67" y="66"/>
                        </a:cubicBezTo>
                        <a:cubicBezTo>
                          <a:pt x="67" y="66"/>
                          <a:pt x="67" y="66"/>
                          <a:pt x="67" y="66"/>
                        </a:cubicBezTo>
                        <a:cubicBezTo>
                          <a:pt x="67" y="67"/>
                          <a:pt x="67" y="67"/>
                          <a:pt x="67" y="67"/>
                        </a:cubicBezTo>
                        <a:cubicBezTo>
                          <a:pt x="67" y="67"/>
                          <a:pt x="67" y="67"/>
                          <a:pt x="67" y="67"/>
                        </a:cubicBezTo>
                        <a:cubicBezTo>
                          <a:pt x="67" y="67"/>
                          <a:pt x="67" y="67"/>
                          <a:pt x="67" y="67"/>
                        </a:cubicBezTo>
                        <a:cubicBezTo>
                          <a:pt x="66" y="67"/>
                          <a:pt x="66" y="67"/>
                          <a:pt x="66" y="67"/>
                        </a:cubicBezTo>
                        <a:cubicBezTo>
                          <a:pt x="66" y="67"/>
                          <a:pt x="66" y="67"/>
                          <a:pt x="66" y="67"/>
                        </a:cubicBezTo>
                        <a:cubicBezTo>
                          <a:pt x="66" y="67"/>
                          <a:pt x="66" y="67"/>
                          <a:pt x="66" y="67"/>
                        </a:cubicBezTo>
                        <a:cubicBezTo>
                          <a:pt x="66" y="67"/>
                          <a:pt x="66" y="67"/>
                          <a:pt x="66" y="67"/>
                        </a:cubicBezTo>
                        <a:cubicBezTo>
                          <a:pt x="66" y="67"/>
                          <a:pt x="66" y="67"/>
                          <a:pt x="66" y="67"/>
                        </a:cubicBezTo>
                        <a:cubicBezTo>
                          <a:pt x="66" y="67"/>
                          <a:pt x="66" y="67"/>
                          <a:pt x="66" y="67"/>
                        </a:cubicBezTo>
                        <a:cubicBezTo>
                          <a:pt x="66" y="67"/>
                          <a:pt x="66" y="67"/>
                          <a:pt x="66" y="67"/>
                        </a:cubicBezTo>
                        <a:cubicBezTo>
                          <a:pt x="65" y="67"/>
                          <a:pt x="65" y="67"/>
                          <a:pt x="65" y="67"/>
                        </a:cubicBezTo>
                        <a:cubicBezTo>
                          <a:pt x="65" y="67"/>
                          <a:pt x="65" y="67"/>
                          <a:pt x="65" y="67"/>
                        </a:cubicBezTo>
                        <a:cubicBezTo>
                          <a:pt x="65" y="67"/>
                          <a:pt x="65" y="67"/>
                          <a:pt x="65" y="67"/>
                        </a:cubicBezTo>
                        <a:cubicBezTo>
                          <a:pt x="65" y="67"/>
                          <a:pt x="65" y="67"/>
                          <a:pt x="65" y="67"/>
                        </a:cubicBezTo>
                        <a:cubicBezTo>
                          <a:pt x="65" y="67"/>
                          <a:pt x="65" y="67"/>
                          <a:pt x="65" y="67"/>
                        </a:cubicBezTo>
                        <a:cubicBezTo>
                          <a:pt x="65" y="68"/>
                          <a:pt x="65" y="68"/>
                          <a:pt x="65" y="68"/>
                        </a:cubicBezTo>
                        <a:cubicBezTo>
                          <a:pt x="65" y="68"/>
                          <a:pt x="65" y="68"/>
                          <a:pt x="65" y="68"/>
                        </a:cubicBezTo>
                        <a:cubicBezTo>
                          <a:pt x="65" y="68"/>
                          <a:pt x="65" y="68"/>
                          <a:pt x="65" y="68"/>
                        </a:cubicBezTo>
                        <a:cubicBezTo>
                          <a:pt x="65" y="68"/>
                          <a:pt x="65" y="68"/>
                          <a:pt x="65" y="68"/>
                        </a:cubicBezTo>
                        <a:cubicBezTo>
                          <a:pt x="64" y="68"/>
                          <a:pt x="64" y="68"/>
                          <a:pt x="64" y="68"/>
                        </a:cubicBezTo>
                        <a:cubicBezTo>
                          <a:pt x="64" y="68"/>
                          <a:pt x="64" y="68"/>
                          <a:pt x="64" y="68"/>
                        </a:cubicBezTo>
                        <a:cubicBezTo>
                          <a:pt x="64" y="68"/>
                          <a:pt x="64" y="68"/>
                          <a:pt x="64" y="68"/>
                        </a:cubicBezTo>
                        <a:cubicBezTo>
                          <a:pt x="64" y="68"/>
                          <a:pt x="64" y="68"/>
                          <a:pt x="64" y="68"/>
                        </a:cubicBezTo>
                        <a:cubicBezTo>
                          <a:pt x="64" y="68"/>
                          <a:pt x="64" y="68"/>
                          <a:pt x="64" y="68"/>
                        </a:cubicBezTo>
                        <a:cubicBezTo>
                          <a:pt x="64" y="68"/>
                          <a:pt x="64" y="68"/>
                          <a:pt x="64" y="68"/>
                        </a:cubicBezTo>
                        <a:cubicBezTo>
                          <a:pt x="64" y="68"/>
                          <a:pt x="64" y="68"/>
                          <a:pt x="64" y="68"/>
                        </a:cubicBezTo>
                        <a:cubicBezTo>
                          <a:pt x="64" y="68"/>
                          <a:pt x="64" y="68"/>
                          <a:pt x="64" y="68"/>
                        </a:cubicBezTo>
                        <a:cubicBezTo>
                          <a:pt x="63" y="69"/>
                          <a:pt x="63" y="69"/>
                          <a:pt x="63" y="69"/>
                        </a:cubicBezTo>
                        <a:cubicBezTo>
                          <a:pt x="63" y="69"/>
                          <a:pt x="63" y="69"/>
                          <a:pt x="63" y="69"/>
                        </a:cubicBezTo>
                        <a:cubicBezTo>
                          <a:pt x="63" y="69"/>
                          <a:pt x="63" y="69"/>
                          <a:pt x="63" y="69"/>
                        </a:cubicBezTo>
                        <a:cubicBezTo>
                          <a:pt x="63" y="69"/>
                          <a:pt x="63" y="69"/>
                          <a:pt x="63" y="69"/>
                        </a:cubicBezTo>
                        <a:cubicBezTo>
                          <a:pt x="62" y="69"/>
                          <a:pt x="62" y="69"/>
                          <a:pt x="62" y="69"/>
                        </a:cubicBezTo>
                        <a:cubicBezTo>
                          <a:pt x="62" y="69"/>
                          <a:pt x="62" y="69"/>
                          <a:pt x="62" y="69"/>
                        </a:cubicBezTo>
                        <a:cubicBezTo>
                          <a:pt x="62" y="69"/>
                          <a:pt x="62" y="69"/>
                          <a:pt x="62" y="69"/>
                        </a:cubicBezTo>
                        <a:cubicBezTo>
                          <a:pt x="62" y="69"/>
                          <a:pt x="62" y="69"/>
                          <a:pt x="62" y="69"/>
                        </a:cubicBezTo>
                        <a:cubicBezTo>
                          <a:pt x="62" y="69"/>
                          <a:pt x="62" y="69"/>
                          <a:pt x="62" y="69"/>
                        </a:cubicBezTo>
                        <a:cubicBezTo>
                          <a:pt x="62" y="69"/>
                          <a:pt x="62" y="69"/>
                          <a:pt x="62" y="69"/>
                        </a:cubicBezTo>
                        <a:cubicBezTo>
                          <a:pt x="61" y="69"/>
                          <a:pt x="61" y="69"/>
                          <a:pt x="61" y="69"/>
                        </a:cubicBezTo>
                        <a:cubicBezTo>
                          <a:pt x="61" y="69"/>
                          <a:pt x="61" y="69"/>
                          <a:pt x="61" y="69"/>
                        </a:cubicBezTo>
                        <a:cubicBezTo>
                          <a:pt x="61" y="69"/>
                          <a:pt x="61" y="69"/>
                          <a:pt x="61" y="69"/>
                        </a:cubicBezTo>
                        <a:cubicBezTo>
                          <a:pt x="61" y="70"/>
                          <a:pt x="61" y="70"/>
                          <a:pt x="61" y="70"/>
                        </a:cubicBezTo>
                        <a:cubicBezTo>
                          <a:pt x="61" y="70"/>
                          <a:pt x="61" y="70"/>
                          <a:pt x="61" y="70"/>
                        </a:cubicBezTo>
                        <a:cubicBezTo>
                          <a:pt x="61" y="70"/>
                          <a:pt x="61" y="70"/>
                          <a:pt x="61" y="70"/>
                        </a:cubicBezTo>
                        <a:cubicBezTo>
                          <a:pt x="61" y="70"/>
                          <a:pt x="61" y="70"/>
                          <a:pt x="61" y="70"/>
                        </a:cubicBezTo>
                        <a:cubicBezTo>
                          <a:pt x="61" y="70"/>
                          <a:pt x="61" y="70"/>
                          <a:pt x="61" y="70"/>
                        </a:cubicBezTo>
                        <a:cubicBezTo>
                          <a:pt x="61" y="70"/>
                          <a:pt x="61" y="70"/>
                          <a:pt x="61" y="70"/>
                        </a:cubicBezTo>
                        <a:cubicBezTo>
                          <a:pt x="60" y="70"/>
                          <a:pt x="60" y="70"/>
                          <a:pt x="60" y="70"/>
                        </a:cubicBezTo>
                        <a:cubicBezTo>
                          <a:pt x="60" y="70"/>
                          <a:pt x="60" y="70"/>
                          <a:pt x="60" y="70"/>
                        </a:cubicBezTo>
                        <a:cubicBezTo>
                          <a:pt x="60" y="70"/>
                          <a:pt x="60" y="70"/>
                          <a:pt x="60" y="70"/>
                        </a:cubicBezTo>
                        <a:cubicBezTo>
                          <a:pt x="60" y="70"/>
                          <a:pt x="60" y="70"/>
                          <a:pt x="60" y="70"/>
                        </a:cubicBezTo>
                        <a:cubicBezTo>
                          <a:pt x="60" y="70"/>
                          <a:pt x="60" y="70"/>
                          <a:pt x="60" y="70"/>
                        </a:cubicBezTo>
                        <a:cubicBezTo>
                          <a:pt x="60" y="70"/>
                          <a:pt x="60" y="70"/>
                          <a:pt x="60" y="70"/>
                        </a:cubicBezTo>
                        <a:cubicBezTo>
                          <a:pt x="60" y="70"/>
                          <a:pt x="60" y="70"/>
                          <a:pt x="60" y="70"/>
                        </a:cubicBezTo>
                        <a:cubicBezTo>
                          <a:pt x="60" y="70"/>
                          <a:pt x="60" y="70"/>
                          <a:pt x="60" y="70"/>
                        </a:cubicBezTo>
                        <a:cubicBezTo>
                          <a:pt x="59" y="70"/>
                          <a:pt x="59" y="70"/>
                          <a:pt x="59" y="70"/>
                        </a:cubicBezTo>
                        <a:cubicBezTo>
                          <a:pt x="59" y="70"/>
                          <a:pt x="59" y="70"/>
                          <a:pt x="59" y="70"/>
                        </a:cubicBezTo>
                        <a:cubicBezTo>
                          <a:pt x="59" y="70"/>
                          <a:pt x="59" y="70"/>
                          <a:pt x="59" y="70"/>
                        </a:cubicBezTo>
                        <a:cubicBezTo>
                          <a:pt x="59" y="70"/>
                          <a:pt x="59" y="70"/>
                          <a:pt x="59" y="70"/>
                        </a:cubicBezTo>
                        <a:cubicBezTo>
                          <a:pt x="59" y="70"/>
                          <a:pt x="59" y="70"/>
                          <a:pt x="59" y="70"/>
                        </a:cubicBezTo>
                        <a:cubicBezTo>
                          <a:pt x="59" y="70"/>
                          <a:pt x="59" y="70"/>
                          <a:pt x="59" y="70"/>
                        </a:cubicBezTo>
                        <a:cubicBezTo>
                          <a:pt x="59" y="70"/>
                          <a:pt x="59" y="70"/>
                          <a:pt x="59" y="70"/>
                        </a:cubicBezTo>
                        <a:cubicBezTo>
                          <a:pt x="59" y="71"/>
                          <a:pt x="59" y="71"/>
                          <a:pt x="59" y="71"/>
                        </a:cubicBezTo>
                        <a:cubicBezTo>
                          <a:pt x="59" y="71"/>
                          <a:pt x="59" y="71"/>
                          <a:pt x="59" y="71"/>
                        </a:cubicBezTo>
                        <a:cubicBezTo>
                          <a:pt x="59" y="71"/>
                          <a:pt x="59" y="71"/>
                          <a:pt x="59" y="71"/>
                        </a:cubicBezTo>
                        <a:cubicBezTo>
                          <a:pt x="59" y="71"/>
                          <a:pt x="59" y="71"/>
                          <a:pt x="59" y="71"/>
                        </a:cubicBezTo>
                        <a:cubicBezTo>
                          <a:pt x="59" y="71"/>
                          <a:pt x="59" y="71"/>
                          <a:pt x="59" y="71"/>
                        </a:cubicBezTo>
                        <a:cubicBezTo>
                          <a:pt x="59" y="71"/>
                          <a:pt x="59" y="71"/>
                          <a:pt x="59" y="71"/>
                        </a:cubicBezTo>
                        <a:cubicBezTo>
                          <a:pt x="60" y="71"/>
                          <a:pt x="60" y="71"/>
                          <a:pt x="60" y="71"/>
                        </a:cubicBezTo>
                        <a:cubicBezTo>
                          <a:pt x="60" y="71"/>
                          <a:pt x="60" y="71"/>
                          <a:pt x="60" y="71"/>
                        </a:cubicBezTo>
                        <a:cubicBezTo>
                          <a:pt x="60" y="71"/>
                          <a:pt x="60" y="71"/>
                          <a:pt x="60" y="71"/>
                        </a:cubicBezTo>
                        <a:cubicBezTo>
                          <a:pt x="61" y="72"/>
                          <a:pt x="61" y="72"/>
                          <a:pt x="61" y="72"/>
                        </a:cubicBezTo>
                        <a:cubicBezTo>
                          <a:pt x="61" y="72"/>
                          <a:pt x="61" y="72"/>
                          <a:pt x="61" y="72"/>
                        </a:cubicBezTo>
                        <a:cubicBezTo>
                          <a:pt x="61" y="72"/>
                          <a:pt x="61" y="72"/>
                          <a:pt x="61" y="72"/>
                        </a:cubicBezTo>
                        <a:cubicBezTo>
                          <a:pt x="62" y="72"/>
                          <a:pt x="62" y="72"/>
                          <a:pt x="62" y="72"/>
                        </a:cubicBezTo>
                        <a:cubicBezTo>
                          <a:pt x="62" y="72"/>
                          <a:pt x="62" y="72"/>
                          <a:pt x="62" y="72"/>
                        </a:cubicBezTo>
                        <a:cubicBezTo>
                          <a:pt x="62" y="72"/>
                          <a:pt x="62" y="72"/>
                          <a:pt x="62" y="72"/>
                        </a:cubicBezTo>
                        <a:cubicBezTo>
                          <a:pt x="62" y="72"/>
                          <a:pt x="62" y="72"/>
                          <a:pt x="62" y="72"/>
                        </a:cubicBezTo>
                        <a:cubicBezTo>
                          <a:pt x="62" y="72"/>
                          <a:pt x="62" y="72"/>
                          <a:pt x="62" y="72"/>
                        </a:cubicBezTo>
                        <a:cubicBezTo>
                          <a:pt x="63" y="72"/>
                          <a:pt x="63" y="72"/>
                          <a:pt x="63" y="72"/>
                        </a:cubicBezTo>
                        <a:cubicBezTo>
                          <a:pt x="63" y="72"/>
                          <a:pt x="63" y="72"/>
                          <a:pt x="63" y="72"/>
                        </a:cubicBezTo>
                        <a:cubicBezTo>
                          <a:pt x="63" y="72"/>
                          <a:pt x="63" y="72"/>
                          <a:pt x="63" y="72"/>
                        </a:cubicBezTo>
                        <a:cubicBezTo>
                          <a:pt x="63" y="73"/>
                          <a:pt x="63" y="73"/>
                          <a:pt x="63" y="73"/>
                        </a:cubicBezTo>
                        <a:cubicBezTo>
                          <a:pt x="63" y="73"/>
                          <a:pt x="63" y="73"/>
                          <a:pt x="63" y="73"/>
                        </a:cubicBezTo>
                        <a:cubicBezTo>
                          <a:pt x="63" y="73"/>
                          <a:pt x="63" y="73"/>
                          <a:pt x="63" y="73"/>
                        </a:cubicBezTo>
                        <a:cubicBezTo>
                          <a:pt x="63" y="73"/>
                          <a:pt x="63" y="73"/>
                          <a:pt x="63" y="73"/>
                        </a:cubicBezTo>
                        <a:cubicBezTo>
                          <a:pt x="64" y="73"/>
                          <a:pt x="64" y="73"/>
                          <a:pt x="64" y="73"/>
                        </a:cubicBezTo>
                        <a:cubicBezTo>
                          <a:pt x="64" y="73"/>
                          <a:pt x="64" y="73"/>
                          <a:pt x="64" y="73"/>
                        </a:cubicBezTo>
                        <a:cubicBezTo>
                          <a:pt x="64" y="74"/>
                          <a:pt x="64" y="74"/>
                          <a:pt x="64" y="74"/>
                        </a:cubicBezTo>
                        <a:cubicBezTo>
                          <a:pt x="64" y="74"/>
                          <a:pt x="64" y="74"/>
                          <a:pt x="64" y="74"/>
                        </a:cubicBezTo>
                        <a:cubicBezTo>
                          <a:pt x="64" y="74"/>
                          <a:pt x="64" y="74"/>
                          <a:pt x="64" y="74"/>
                        </a:cubicBezTo>
                        <a:cubicBezTo>
                          <a:pt x="64" y="74"/>
                          <a:pt x="64" y="74"/>
                          <a:pt x="64" y="74"/>
                        </a:cubicBezTo>
                        <a:cubicBezTo>
                          <a:pt x="64" y="74"/>
                          <a:pt x="64" y="74"/>
                          <a:pt x="64" y="74"/>
                        </a:cubicBezTo>
                        <a:cubicBezTo>
                          <a:pt x="64" y="74"/>
                          <a:pt x="64" y="74"/>
                          <a:pt x="64" y="74"/>
                        </a:cubicBezTo>
                        <a:cubicBezTo>
                          <a:pt x="64" y="75"/>
                          <a:pt x="64" y="75"/>
                          <a:pt x="64" y="75"/>
                        </a:cubicBezTo>
                        <a:cubicBezTo>
                          <a:pt x="65" y="75"/>
                          <a:pt x="65" y="75"/>
                          <a:pt x="65" y="75"/>
                        </a:cubicBezTo>
                        <a:cubicBezTo>
                          <a:pt x="65" y="75"/>
                          <a:pt x="65" y="75"/>
                          <a:pt x="65" y="75"/>
                        </a:cubicBezTo>
                        <a:cubicBezTo>
                          <a:pt x="65" y="75"/>
                          <a:pt x="65" y="75"/>
                          <a:pt x="65" y="75"/>
                        </a:cubicBezTo>
                        <a:cubicBezTo>
                          <a:pt x="65" y="75"/>
                          <a:pt x="65" y="75"/>
                          <a:pt x="65" y="75"/>
                        </a:cubicBezTo>
                        <a:cubicBezTo>
                          <a:pt x="65" y="75"/>
                          <a:pt x="65" y="75"/>
                          <a:pt x="65" y="75"/>
                        </a:cubicBezTo>
                        <a:cubicBezTo>
                          <a:pt x="65" y="75"/>
                          <a:pt x="65" y="75"/>
                          <a:pt x="65" y="75"/>
                        </a:cubicBezTo>
                        <a:cubicBezTo>
                          <a:pt x="65" y="75"/>
                          <a:pt x="65" y="75"/>
                          <a:pt x="65" y="75"/>
                        </a:cubicBezTo>
                        <a:cubicBezTo>
                          <a:pt x="66" y="76"/>
                          <a:pt x="66" y="76"/>
                          <a:pt x="66" y="76"/>
                        </a:cubicBezTo>
                        <a:cubicBezTo>
                          <a:pt x="66" y="76"/>
                          <a:pt x="66" y="76"/>
                          <a:pt x="66" y="76"/>
                        </a:cubicBezTo>
                        <a:cubicBezTo>
                          <a:pt x="66" y="76"/>
                          <a:pt x="66" y="76"/>
                          <a:pt x="66" y="76"/>
                        </a:cubicBezTo>
                        <a:cubicBezTo>
                          <a:pt x="66" y="75"/>
                          <a:pt x="66" y="75"/>
                          <a:pt x="66" y="75"/>
                        </a:cubicBezTo>
                        <a:cubicBezTo>
                          <a:pt x="66" y="75"/>
                          <a:pt x="66" y="75"/>
                          <a:pt x="66" y="75"/>
                        </a:cubicBezTo>
                        <a:cubicBezTo>
                          <a:pt x="67" y="75"/>
                          <a:pt x="67" y="75"/>
                          <a:pt x="67" y="75"/>
                        </a:cubicBezTo>
                        <a:cubicBezTo>
                          <a:pt x="67" y="75"/>
                          <a:pt x="67" y="75"/>
                          <a:pt x="67" y="75"/>
                        </a:cubicBezTo>
                        <a:cubicBezTo>
                          <a:pt x="67" y="75"/>
                          <a:pt x="67" y="75"/>
                          <a:pt x="67" y="75"/>
                        </a:cubicBezTo>
                        <a:cubicBezTo>
                          <a:pt x="67" y="75"/>
                          <a:pt x="67" y="75"/>
                          <a:pt x="67" y="75"/>
                        </a:cubicBezTo>
                        <a:cubicBezTo>
                          <a:pt x="67" y="76"/>
                          <a:pt x="67" y="76"/>
                          <a:pt x="67" y="76"/>
                        </a:cubicBezTo>
                        <a:cubicBezTo>
                          <a:pt x="67" y="76"/>
                          <a:pt x="67" y="76"/>
                          <a:pt x="67" y="76"/>
                        </a:cubicBezTo>
                        <a:cubicBezTo>
                          <a:pt x="67" y="76"/>
                          <a:pt x="67" y="76"/>
                          <a:pt x="67" y="76"/>
                        </a:cubicBezTo>
                        <a:cubicBezTo>
                          <a:pt x="67" y="76"/>
                          <a:pt x="67" y="76"/>
                          <a:pt x="67" y="76"/>
                        </a:cubicBezTo>
                        <a:cubicBezTo>
                          <a:pt x="67" y="76"/>
                          <a:pt x="67" y="76"/>
                          <a:pt x="67" y="76"/>
                        </a:cubicBezTo>
                        <a:cubicBezTo>
                          <a:pt x="68" y="76"/>
                          <a:pt x="68" y="76"/>
                          <a:pt x="68" y="76"/>
                        </a:cubicBezTo>
                        <a:cubicBezTo>
                          <a:pt x="68" y="76"/>
                          <a:pt x="68" y="76"/>
                          <a:pt x="68" y="76"/>
                        </a:cubicBezTo>
                        <a:cubicBezTo>
                          <a:pt x="68" y="76"/>
                          <a:pt x="68" y="76"/>
                          <a:pt x="68" y="76"/>
                        </a:cubicBezTo>
                        <a:cubicBezTo>
                          <a:pt x="68" y="76"/>
                          <a:pt x="68" y="76"/>
                          <a:pt x="68" y="76"/>
                        </a:cubicBezTo>
                        <a:cubicBezTo>
                          <a:pt x="68" y="76"/>
                          <a:pt x="68" y="76"/>
                          <a:pt x="68" y="76"/>
                        </a:cubicBezTo>
                        <a:cubicBezTo>
                          <a:pt x="68" y="76"/>
                          <a:pt x="68" y="76"/>
                          <a:pt x="68" y="76"/>
                        </a:cubicBezTo>
                        <a:cubicBezTo>
                          <a:pt x="68" y="76"/>
                          <a:pt x="68" y="76"/>
                          <a:pt x="68" y="76"/>
                        </a:cubicBezTo>
                        <a:cubicBezTo>
                          <a:pt x="69" y="76"/>
                          <a:pt x="69" y="76"/>
                          <a:pt x="69" y="76"/>
                        </a:cubicBezTo>
                        <a:cubicBezTo>
                          <a:pt x="69" y="76"/>
                          <a:pt x="69" y="76"/>
                          <a:pt x="69" y="76"/>
                        </a:cubicBezTo>
                        <a:cubicBezTo>
                          <a:pt x="69" y="76"/>
                          <a:pt x="69" y="76"/>
                          <a:pt x="69" y="76"/>
                        </a:cubicBezTo>
                        <a:cubicBezTo>
                          <a:pt x="69" y="76"/>
                          <a:pt x="69" y="76"/>
                          <a:pt x="69" y="76"/>
                        </a:cubicBezTo>
                        <a:cubicBezTo>
                          <a:pt x="69" y="76"/>
                          <a:pt x="69" y="76"/>
                          <a:pt x="69" y="76"/>
                        </a:cubicBezTo>
                        <a:cubicBezTo>
                          <a:pt x="69" y="76"/>
                          <a:pt x="69" y="76"/>
                          <a:pt x="69" y="76"/>
                        </a:cubicBezTo>
                        <a:cubicBezTo>
                          <a:pt x="69" y="76"/>
                          <a:pt x="69" y="76"/>
                          <a:pt x="69" y="76"/>
                        </a:cubicBezTo>
                        <a:cubicBezTo>
                          <a:pt x="70" y="76"/>
                          <a:pt x="70" y="76"/>
                          <a:pt x="70" y="76"/>
                        </a:cubicBezTo>
                        <a:cubicBezTo>
                          <a:pt x="70" y="76"/>
                          <a:pt x="70" y="76"/>
                          <a:pt x="70" y="76"/>
                        </a:cubicBezTo>
                        <a:cubicBezTo>
                          <a:pt x="70" y="76"/>
                          <a:pt x="70" y="76"/>
                          <a:pt x="70" y="76"/>
                        </a:cubicBezTo>
                        <a:cubicBezTo>
                          <a:pt x="70" y="76"/>
                          <a:pt x="70" y="76"/>
                          <a:pt x="70" y="76"/>
                        </a:cubicBezTo>
                        <a:cubicBezTo>
                          <a:pt x="70" y="76"/>
                          <a:pt x="70" y="76"/>
                          <a:pt x="70" y="76"/>
                        </a:cubicBezTo>
                        <a:cubicBezTo>
                          <a:pt x="70" y="75"/>
                          <a:pt x="70" y="75"/>
                          <a:pt x="70" y="75"/>
                        </a:cubicBezTo>
                        <a:cubicBezTo>
                          <a:pt x="70" y="75"/>
                          <a:pt x="70" y="75"/>
                          <a:pt x="70" y="75"/>
                        </a:cubicBezTo>
                        <a:cubicBezTo>
                          <a:pt x="71" y="75"/>
                          <a:pt x="71" y="75"/>
                          <a:pt x="71" y="75"/>
                        </a:cubicBezTo>
                        <a:cubicBezTo>
                          <a:pt x="71" y="75"/>
                          <a:pt x="71" y="75"/>
                          <a:pt x="71" y="75"/>
                        </a:cubicBezTo>
                        <a:cubicBezTo>
                          <a:pt x="71" y="75"/>
                          <a:pt x="71" y="75"/>
                          <a:pt x="71" y="75"/>
                        </a:cubicBezTo>
                        <a:cubicBezTo>
                          <a:pt x="71" y="75"/>
                          <a:pt x="71" y="75"/>
                          <a:pt x="71" y="75"/>
                        </a:cubicBezTo>
                        <a:cubicBezTo>
                          <a:pt x="71" y="75"/>
                          <a:pt x="71" y="75"/>
                          <a:pt x="71" y="75"/>
                        </a:cubicBezTo>
                        <a:cubicBezTo>
                          <a:pt x="71" y="75"/>
                          <a:pt x="71" y="75"/>
                          <a:pt x="71" y="75"/>
                        </a:cubicBezTo>
                        <a:cubicBezTo>
                          <a:pt x="71" y="75"/>
                          <a:pt x="71" y="75"/>
                          <a:pt x="71" y="75"/>
                        </a:cubicBezTo>
                        <a:cubicBezTo>
                          <a:pt x="72" y="75"/>
                          <a:pt x="72" y="75"/>
                          <a:pt x="72" y="75"/>
                        </a:cubicBezTo>
                        <a:cubicBezTo>
                          <a:pt x="72" y="75"/>
                          <a:pt x="72" y="75"/>
                          <a:pt x="72" y="75"/>
                        </a:cubicBezTo>
                        <a:cubicBezTo>
                          <a:pt x="72" y="75"/>
                          <a:pt x="72" y="75"/>
                          <a:pt x="72" y="75"/>
                        </a:cubicBezTo>
                        <a:cubicBezTo>
                          <a:pt x="72" y="74"/>
                          <a:pt x="72" y="74"/>
                          <a:pt x="72" y="74"/>
                        </a:cubicBezTo>
                        <a:cubicBezTo>
                          <a:pt x="72" y="74"/>
                          <a:pt x="72" y="74"/>
                          <a:pt x="72" y="74"/>
                        </a:cubicBezTo>
                        <a:cubicBezTo>
                          <a:pt x="72" y="74"/>
                          <a:pt x="72" y="74"/>
                          <a:pt x="72" y="74"/>
                        </a:cubicBezTo>
                        <a:cubicBezTo>
                          <a:pt x="72" y="74"/>
                          <a:pt x="72" y="74"/>
                          <a:pt x="72" y="74"/>
                        </a:cubicBezTo>
                        <a:cubicBezTo>
                          <a:pt x="73" y="74"/>
                          <a:pt x="73" y="74"/>
                          <a:pt x="73" y="74"/>
                        </a:cubicBezTo>
                        <a:cubicBezTo>
                          <a:pt x="73" y="74"/>
                          <a:pt x="73" y="74"/>
                          <a:pt x="73" y="74"/>
                        </a:cubicBezTo>
                        <a:cubicBezTo>
                          <a:pt x="73" y="74"/>
                          <a:pt x="73" y="74"/>
                          <a:pt x="73" y="74"/>
                        </a:cubicBezTo>
                        <a:cubicBezTo>
                          <a:pt x="73" y="74"/>
                          <a:pt x="73" y="74"/>
                          <a:pt x="73" y="74"/>
                        </a:cubicBezTo>
                        <a:cubicBezTo>
                          <a:pt x="74" y="74"/>
                          <a:pt x="74" y="74"/>
                          <a:pt x="74" y="74"/>
                        </a:cubicBezTo>
                        <a:cubicBezTo>
                          <a:pt x="74" y="74"/>
                          <a:pt x="74" y="74"/>
                          <a:pt x="74" y="74"/>
                        </a:cubicBezTo>
                        <a:cubicBezTo>
                          <a:pt x="74" y="74"/>
                          <a:pt x="74" y="74"/>
                          <a:pt x="74" y="74"/>
                        </a:cubicBezTo>
                        <a:cubicBezTo>
                          <a:pt x="74" y="74"/>
                          <a:pt x="74" y="74"/>
                          <a:pt x="74" y="74"/>
                        </a:cubicBezTo>
                        <a:cubicBezTo>
                          <a:pt x="74" y="74"/>
                          <a:pt x="74" y="74"/>
                          <a:pt x="74" y="74"/>
                        </a:cubicBezTo>
                        <a:cubicBezTo>
                          <a:pt x="74" y="74"/>
                          <a:pt x="74" y="74"/>
                          <a:pt x="74" y="74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76"/>
                          <a:pt x="75" y="76"/>
                          <a:pt x="75" y="76"/>
                        </a:cubicBezTo>
                        <a:cubicBezTo>
                          <a:pt x="75" y="76"/>
                          <a:pt x="75" y="76"/>
                          <a:pt x="75" y="76"/>
                        </a:cubicBezTo>
                        <a:cubicBezTo>
                          <a:pt x="75" y="76"/>
                          <a:pt x="75" y="76"/>
                          <a:pt x="75" y="76"/>
                        </a:cubicBezTo>
                        <a:cubicBezTo>
                          <a:pt x="75" y="76"/>
                          <a:pt x="75" y="76"/>
                          <a:pt x="75" y="76"/>
                        </a:cubicBezTo>
                        <a:cubicBezTo>
                          <a:pt x="75" y="76"/>
                          <a:pt x="75" y="76"/>
                          <a:pt x="75" y="76"/>
                        </a:cubicBezTo>
                        <a:cubicBezTo>
                          <a:pt x="75" y="76"/>
                          <a:pt x="75" y="76"/>
                          <a:pt x="75" y="76"/>
                        </a:cubicBezTo>
                        <a:cubicBezTo>
                          <a:pt x="75" y="76"/>
                          <a:pt x="75" y="76"/>
                          <a:pt x="75" y="76"/>
                        </a:cubicBezTo>
                        <a:cubicBezTo>
                          <a:pt x="75" y="77"/>
                          <a:pt x="75" y="77"/>
                          <a:pt x="75" y="77"/>
                        </a:cubicBezTo>
                        <a:cubicBezTo>
                          <a:pt x="75" y="77"/>
                          <a:pt x="75" y="77"/>
                          <a:pt x="75" y="77"/>
                        </a:cubicBezTo>
                        <a:cubicBezTo>
                          <a:pt x="75" y="77"/>
                          <a:pt x="75" y="77"/>
                          <a:pt x="75" y="77"/>
                        </a:cubicBezTo>
                        <a:cubicBezTo>
                          <a:pt x="76" y="77"/>
                          <a:pt x="76" y="77"/>
                          <a:pt x="76" y="77"/>
                        </a:cubicBezTo>
                        <a:cubicBezTo>
                          <a:pt x="76" y="77"/>
                          <a:pt x="76" y="77"/>
                          <a:pt x="76" y="77"/>
                        </a:cubicBezTo>
                        <a:cubicBezTo>
                          <a:pt x="76" y="77"/>
                          <a:pt x="76" y="77"/>
                          <a:pt x="76" y="77"/>
                        </a:cubicBezTo>
                        <a:cubicBezTo>
                          <a:pt x="76" y="78"/>
                          <a:pt x="76" y="78"/>
                          <a:pt x="76" y="78"/>
                        </a:cubicBezTo>
                        <a:cubicBezTo>
                          <a:pt x="76" y="78"/>
                          <a:pt x="76" y="78"/>
                          <a:pt x="76" y="78"/>
                        </a:cubicBezTo>
                        <a:cubicBezTo>
                          <a:pt x="76" y="78"/>
                          <a:pt x="76" y="78"/>
                          <a:pt x="76" y="78"/>
                        </a:cubicBezTo>
                        <a:cubicBezTo>
                          <a:pt x="76" y="78"/>
                          <a:pt x="76" y="78"/>
                          <a:pt x="76" y="78"/>
                        </a:cubicBezTo>
                        <a:cubicBezTo>
                          <a:pt x="76" y="78"/>
                          <a:pt x="76" y="78"/>
                          <a:pt x="76" y="78"/>
                        </a:cubicBezTo>
                        <a:cubicBezTo>
                          <a:pt x="77" y="78"/>
                          <a:pt x="77" y="78"/>
                          <a:pt x="77" y="78"/>
                        </a:cubicBezTo>
                        <a:cubicBezTo>
                          <a:pt x="77" y="78"/>
                          <a:pt x="77" y="78"/>
                          <a:pt x="77" y="78"/>
                        </a:cubicBezTo>
                        <a:cubicBezTo>
                          <a:pt x="77" y="78"/>
                          <a:pt x="77" y="78"/>
                          <a:pt x="77" y="78"/>
                        </a:cubicBezTo>
                        <a:cubicBezTo>
                          <a:pt x="77" y="78"/>
                          <a:pt x="77" y="78"/>
                          <a:pt x="77" y="78"/>
                        </a:cubicBezTo>
                        <a:cubicBezTo>
                          <a:pt x="78" y="79"/>
                          <a:pt x="78" y="79"/>
                          <a:pt x="78" y="79"/>
                        </a:cubicBezTo>
                        <a:cubicBezTo>
                          <a:pt x="78" y="79"/>
                          <a:pt x="78" y="79"/>
                          <a:pt x="78" y="79"/>
                        </a:cubicBezTo>
                        <a:cubicBezTo>
                          <a:pt x="78" y="79"/>
                          <a:pt x="78" y="79"/>
                          <a:pt x="78" y="79"/>
                        </a:cubicBezTo>
                        <a:cubicBezTo>
                          <a:pt x="78" y="79"/>
                          <a:pt x="78" y="79"/>
                          <a:pt x="78" y="79"/>
                        </a:cubicBezTo>
                        <a:cubicBezTo>
                          <a:pt x="78" y="79"/>
                          <a:pt x="78" y="79"/>
                          <a:pt x="78" y="79"/>
                        </a:cubicBezTo>
                        <a:cubicBezTo>
                          <a:pt x="78" y="80"/>
                          <a:pt x="78" y="80"/>
                          <a:pt x="78" y="80"/>
                        </a:cubicBezTo>
                        <a:cubicBezTo>
                          <a:pt x="78" y="80"/>
                          <a:pt x="78" y="80"/>
                          <a:pt x="78" y="80"/>
                        </a:cubicBezTo>
                        <a:cubicBezTo>
                          <a:pt x="78" y="80"/>
                          <a:pt x="78" y="80"/>
                          <a:pt x="78" y="80"/>
                        </a:cubicBezTo>
                        <a:cubicBezTo>
                          <a:pt x="78" y="80"/>
                          <a:pt x="78" y="80"/>
                          <a:pt x="78" y="80"/>
                        </a:cubicBezTo>
                        <a:cubicBezTo>
                          <a:pt x="79" y="80"/>
                          <a:pt x="79" y="80"/>
                          <a:pt x="79" y="80"/>
                        </a:cubicBezTo>
                        <a:cubicBezTo>
                          <a:pt x="79" y="80"/>
                          <a:pt x="79" y="80"/>
                          <a:pt x="79" y="80"/>
                        </a:cubicBezTo>
                        <a:cubicBezTo>
                          <a:pt x="79" y="81"/>
                          <a:pt x="79" y="81"/>
                          <a:pt x="79" y="81"/>
                        </a:cubicBezTo>
                        <a:cubicBezTo>
                          <a:pt x="79" y="81"/>
                          <a:pt x="79" y="81"/>
                          <a:pt x="79" y="81"/>
                        </a:cubicBezTo>
                        <a:cubicBezTo>
                          <a:pt x="80" y="81"/>
                          <a:pt x="80" y="81"/>
                          <a:pt x="80" y="81"/>
                        </a:cubicBezTo>
                        <a:cubicBezTo>
                          <a:pt x="80" y="81"/>
                          <a:pt x="80" y="81"/>
                          <a:pt x="80" y="81"/>
                        </a:cubicBezTo>
                        <a:cubicBezTo>
                          <a:pt x="80" y="81"/>
                          <a:pt x="80" y="81"/>
                          <a:pt x="80" y="81"/>
                        </a:cubicBezTo>
                        <a:cubicBezTo>
                          <a:pt x="80" y="81"/>
                          <a:pt x="80" y="81"/>
                          <a:pt x="80" y="81"/>
                        </a:cubicBezTo>
                        <a:cubicBezTo>
                          <a:pt x="81" y="81"/>
                          <a:pt x="81" y="81"/>
                          <a:pt x="81" y="81"/>
                        </a:cubicBezTo>
                        <a:cubicBezTo>
                          <a:pt x="81" y="81"/>
                          <a:pt x="81" y="81"/>
                          <a:pt x="81" y="81"/>
                        </a:cubicBezTo>
                        <a:cubicBezTo>
                          <a:pt x="81" y="81"/>
                          <a:pt x="81" y="81"/>
                          <a:pt x="81" y="81"/>
                        </a:cubicBezTo>
                        <a:cubicBezTo>
                          <a:pt x="81" y="81"/>
                          <a:pt x="81" y="81"/>
                          <a:pt x="81" y="81"/>
                        </a:cubicBezTo>
                        <a:cubicBezTo>
                          <a:pt x="81" y="81"/>
                          <a:pt x="81" y="81"/>
                          <a:pt x="81" y="81"/>
                        </a:cubicBezTo>
                        <a:cubicBezTo>
                          <a:pt x="81" y="81"/>
                          <a:pt x="81" y="81"/>
                          <a:pt x="81" y="81"/>
                        </a:cubicBezTo>
                        <a:cubicBezTo>
                          <a:pt x="82" y="81"/>
                          <a:pt x="82" y="81"/>
                          <a:pt x="82" y="81"/>
                        </a:cubicBezTo>
                        <a:cubicBezTo>
                          <a:pt x="82" y="81"/>
                          <a:pt x="82" y="81"/>
                          <a:pt x="82" y="81"/>
                        </a:cubicBezTo>
                        <a:cubicBezTo>
                          <a:pt x="82" y="81"/>
                          <a:pt x="82" y="81"/>
                          <a:pt x="82" y="81"/>
                        </a:cubicBezTo>
                        <a:cubicBezTo>
                          <a:pt x="82" y="81"/>
                          <a:pt x="82" y="81"/>
                          <a:pt x="82" y="81"/>
                        </a:cubicBezTo>
                        <a:cubicBezTo>
                          <a:pt x="82" y="82"/>
                          <a:pt x="82" y="82"/>
                          <a:pt x="82" y="82"/>
                        </a:cubicBezTo>
                        <a:cubicBezTo>
                          <a:pt x="83" y="82"/>
                          <a:pt x="83" y="82"/>
                          <a:pt x="83" y="82"/>
                        </a:cubicBezTo>
                        <a:cubicBezTo>
                          <a:pt x="83" y="82"/>
                          <a:pt x="83" y="82"/>
                          <a:pt x="83" y="82"/>
                        </a:cubicBezTo>
                        <a:cubicBezTo>
                          <a:pt x="83" y="82"/>
                          <a:pt x="83" y="82"/>
                          <a:pt x="83" y="82"/>
                        </a:cubicBezTo>
                        <a:cubicBezTo>
                          <a:pt x="83" y="82"/>
                          <a:pt x="83" y="82"/>
                          <a:pt x="83" y="82"/>
                        </a:cubicBezTo>
                        <a:cubicBezTo>
                          <a:pt x="83" y="82"/>
                          <a:pt x="83" y="82"/>
                          <a:pt x="83" y="82"/>
                        </a:cubicBezTo>
                        <a:cubicBezTo>
                          <a:pt x="83" y="82"/>
                          <a:pt x="83" y="82"/>
                          <a:pt x="83" y="82"/>
                        </a:cubicBezTo>
                        <a:cubicBezTo>
                          <a:pt x="84" y="82"/>
                          <a:pt x="84" y="82"/>
                          <a:pt x="84" y="82"/>
                        </a:cubicBezTo>
                        <a:cubicBezTo>
                          <a:pt x="84" y="82"/>
                          <a:pt x="84" y="82"/>
                          <a:pt x="84" y="82"/>
                        </a:cubicBezTo>
                        <a:cubicBezTo>
                          <a:pt x="84" y="82"/>
                          <a:pt x="84" y="82"/>
                          <a:pt x="84" y="82"/>
                        </a:cubicBezTo>
                        <a:cubicBezTo>
                          <a:pt x="84" y="82"/>
                          <a:pt x="84" y="82"/>
                          <a:pt x="84" y="82"/>
                        </a:cubicBezTo>
                        <a:cubicBezTo>
                          <a:pt x="85" y="82"/>
                          <a:pt x="85" y="82"/>
                          <a:pt x="85" y="82"/>
                        </a:cubicBezTo>
                        <a:cubicBezTo>
                          <a:pt x="85" y="81"/>
                          <a:pt x="85" y="81"/>
                          <a:pt x="85" y="81"/>
                        </a:cubicBezTo>
                        <a:cubicBezTo>
                          <a:pt x="85" y="81"/>
                          <a:pt x="85" y="81"/>
                          <a:pt x="85" y="81"/>
                        </a:cubicBezTo>
                        <a:cubicBezTo>
                          <a:pt x="85" y="81"/>
                          <a:pt x="85" y="81"/>
                          <a:pt x="85" y="81"/>
                        </a:cubicBezTo>
                        <a:cubicBezTo>
                          <a:pt x="86" y="81"/>
                          <a:pt x="86" y="81"/>
                          <a:pt x="86" y="81"/>
                        </a:cubicBezTo>
                        <a:cubicBezTo>
                          <a:pt x="86" y="81"/>
                          <a:pt x="86" y="81"/>
                          <a:pt x="86" y="81"/>
                        </a:cubicBezTo>
                        <a:cubicBezTo>
                          <a:pt x="86" y="81"/>
                          <a:pt x="86" y="81"/>
                          <a:pt x="86" y="81"/>
                        </a:cubicBezTo>
                        <a:cubicBezTo>
                          <a:pt x="86" y="81"/>
                          <a:pt x="86" y="81"/>
                          <a:pt x="86" y="81"/>
                        </a:cubicBezTo>
                        <a:cubicBezTo>
                          <a:pt x="86" y="81"/>
                          <a:pt x="86" y="81"/>
                          <a:pt x="86" y="81"/>
                        </a:cubicBezTo>
                        <a:cubicBezTo>
                          <a:pt x="86" y="81"/>
                          <a:pt x="86" y="81"/>
                          <a:pt x="86" y="81"/>
                        </a:cubicBezTo>
                        <a:cubicBezTo>
                          <a:pt x="87" y="81"/>
                          <a:pt x="87" y="81"/>
                          <a:pt x="87" y="81"/>
                        </a:cubicBezTo>
                        <a:cubicBezTo>
                          <a:pt x="87" y="81"/>
                          <a:pt x="87" y="81"/>
                          <a:pt x="87" y="81"/>
                        </a:cubicBezTo>
                        <a:cubicBezTo>
                          <a:pt x="87" y="81"/>
                          <a:pt x="87" y="81"/>
                          <a:pt x="87" y="81"/>
                        </a:cubicBezTo>
                        <a:cubicBezTo>
                          <a:pt x="88" y="81"/>
                          <a:pt x="88" y="81"/>
                          <a:pt x="88" y="81"/>
                        </a:cubicBezTo>
                        <a:cubicBezTo>
                          <a:pt x="88" y="80"/>
                          <a:pt x="88" y="80"/>
                          <a:pt x="88" y="80"/>
                        </a:cubicBezTo>
                        <a:cubicBezTo>
                          <a:pt x="88" y="80"/>
                          <a:pt x="88" y="80"/>
                          <a:pt x="88" y="80"/>
                        </a:cubicBezTo>
                        <a:cubicBezTo>
                          <a:pt x="88" y="80"/>
                          <a:pt x="88" y="80"/>
                          <a:pt x="88" y="80"/>
                        </a:cubicBezTo>
                        <a:cubicBezTo>
                          <a:pt x="88" y="80"/>
                          <a:pt x="88" y="80"/>
                          <a:pt x="88" y="80"/>
                        </a:cubicBezTo>
                        <a:cubicBezTo>
                          <a:pt x="88" y="80"/>
                          <a:pt x="88" y="80"/>
                          <a:pt x="88" y="80"/>
                        </a:cubicBezTo>
                        <a:cubicBezTo>
                          <a:pt x="88" y="80"/>
                          <a:pt x="88" y="80"/>
                          <a:pt x="88" y="80"/>
                        </a:cubicBezTo>
                        <a:cubicBezTo>
                          <a:pt x="89" y="80"/>
                          <a:pt x="89" y="80"/>
                          <a:pt x="89" y="80"/>
                        </a:cubicBezTo>
                        <a:cubicBezTo>
                          <a:pt x="89" y="80"/>
                          <a:pt x="89" y="80"/>
                          <a:pt x="89" y="80"/>
                        </a:cubicBezTo>
                        <a:cubicBezTo>
                          <a:pt x="89" y="80"/>
                          <a:pt x="89" y="80"/>
                          <a:pt x="89" y="80"/>
                        </a:cubicBezTo>
                        <a:cubicBezTo>
                          <a:pt x="89" y="80"/>
                          <a:pt x="89" y="80"/>
                          <a:pt x="89" y="80"/>
                        </a:cubicBezTo>
                        <a:cubicBezTo>
                          <a:pt x="89" y="80"/>
                          <a:pt x="89" y="80"/>
                          <a:pt x="89" y="80"/>
                        </a:cubicBezTo>
                        <a:cubicBezTo>
                          <a:pt x="89" y="79"/>
                          <a:pt x="89" y="79"/>
                          <a:pt x="89" y="79"/>
                        </a:cubicBezTo>
                        <a:cubicBezTo>
                          <a:pt x="90" y="79"/>
                          <a:pt x="90" y="79"/>
                          <a:pt x="90" y="79"/>
                        </a:cubicBezTo>
                        <a:cubicBezTo>
                          <a:pt x="90" y="79"/>
                          <a:pt x="90" y="79"/>
                          <a:pt x="90" y="79"/>
                        </a:cubicBezTo>
                        <a:cubicBezTo>
                          <a:pt x="90" y="79"/>
                          <a:pt x="90" y="79"/>
                          <a:pt x="90" y="79"/>
                        </a:cubicBezTo>
                        <a:cubicBezTo>
                          <a:pt x="90" y="79"/>
                          <a:pt x="90" y="79"/>
                          <a:pt x="90" y="79"/>
                        </a:cubicBezTo>
                        <a:cubicBezTo>
                          <a:pt x="90" y="79"/>
                          <a:pt x="90" y="79"/>
                          <a:pt x="90" y="79"/>
                        </a:cubicBezTo>
                        <a:cubicBezTo>
                          <a:pt x="90" y="79"/>
                          <a:pt x="90" y="79"/>
                          <a:pt x="90" y="79"/>
                        </a:cubicBezTo>
                        <a:cubicBezTo>
                          <a:pt x="91" y="79"/>
                          <a:pt x="91" y="79"/>
                          <a:pt x="91" y="79"/>
                        </a:cubicBezTo>
                        <a:cubicBezTo>
                          <a:pt x="91" y="80"/>
                          <a:pt x="91" y="80"/>
                          <a:pt x="91" y="80"/>
                        </a:cubicBezTo>
                        <a:cubicBezTo>
                          <a:pt x="91" y="80"/>
                          <a:pt x="91" y="80"/>
                          <a:pt x="91" y="80"/>
                        </a:cubicBezTo>
                        <a:cubicBezTo>
                          <a:pt x="91" y="80"/>
                          <a:pt x="91" y="80"/>
                          <a:pt x="91" y="80"/>
                        </a:cubicBezTo>
                        <a:cubicBezTo>
                          <a:pt x="91" y="80"/>
                          <a:pt x="91" y="80"/>
                          <a:pt x="91" y="80"/>
                        </a:cubicBezTo>
                        <a:cubicBezTo>
                          <a:pt x="91" y="80"/>
                          <a:pt x="91" y="80"/>
                          <a:pt x="91" y="80"/>
                        </a:cubicBezTo>
                        <a:cubicBezTo>
                          <a:pt x="91" y="80"/>
                          <a:pt x="91" y="80"/>
                          <a:pt x="91" y="80"/>
                        </a:cubicBezTo>
                        <a:cubicBezTo>
                          <a:pt x="91" y="80"/>
                          <a:pt x="91" y="80"/>
                          <a:pt x="91" y="80"/>
                        </a:cubicBezTo>
                        <a:cubicBezTo>
                          <a:pt x="92" y="80"/>
                          <a:pt x="92" y="80"/>
                          <a:pt x="92" y="80"/>
                        </a:cubicBezTo>
                        <a:cubicBezTo>
                          <a:pt x="92" y="80"/>
                          <a:pt x="92" y="80"/>
                          <a:pt x="92" y="80"/>
                        </a:cubicBezTo>
                        <a:cubicBezTo>
                          <a:pt x="92" y="80"/>
                          <a:pt x="92" y="80"/>
                          <a:pt x="92" y="80"/>
                        </a:cubicBezTo>
                        <a:cubicBezTo>
                          <a:pt x="92" y="80"/>
                          <a:pt x="92" y="80"/>
                          <a:pt x="92" y="80"/>
                        </a:cubicBezTo>
                        <a:cubicBezTo>
                          <a:pt x="92" y="81"/>
                          <a:pt x="92" y="81"/>
                          <a:pt x="92" y="81"/>
                        </a:cubicBezTo>
                        <a:cubicBezTo>
                          <a:pt x="92" y="81"/>
                          <a:pt x="92" y="81"/>
                          <a:pt x="92" y="81"/>
                        </a:cubicBezTo>
                        <a:cubicBezTo>
                          <a:pt x="92" y="81"/>
                          <a:pt x="92" y="81"/>
                          <a:pt x="92" y="81"/>
                        </a:cubicBezTo>
                        <a:cubicBezTo>
                          <a:pt x="92" y="81"/>
                          <a:pt x="92" y="81"/>
                          <a:pt x="92" y="81"/>
                        </a:cubicBezTo>
                        <a:cubicBezTo>
                          <a:pt x="92" y="81"/>
                          <a:pt x="92" y="81"/>
                          <a:pt x="92" y="81"/>
                        </a:cubicBezTo>
                        <a:cubicBezTo>
                          <a:pt x="92" y="82"/>
                          <a:pt x="92" y="82"/>
                          <a:pt x="92" y="82"/>
                        </a:cubicBezTo>
                        <a:cubicBezTo>
                          <a:pt x="92" y="82"/>
                          <a:pt x="92" y="82"/>
                          <a:pt x="92" y="82"/>
                        </a:cubicBezTo>
                        <a:cubicBezTo>
                          <a:pt x="92" y="82"/>
                          <a:pt x="92" y="82"/>
                          <a:pt x="92" y="82"/>
                        </a:cubicBezTo>
                        <a:cubicBezTo>
                          <a:pt x="92" y="82"/>
                          <a:pt x="92" y="82"/>
                          <a:pt x="92" y="82"/>
                        </a:cubicBezTo>
                        <a:cubicBezTo>
                          <a:pt x="92" y="82"/>
                          <a:pt x="92" y="82"/>
                          <a:pt x="92" y="82"/>
                        </a:cubicBezTo>
                        <a:cubicBezTo>
                          <a:pt x="92" y="83"/>
                          <a:pt x="92" y="83"/>
                          <a:pt x="92" y="83"/>
                        </a:cubicBezTo>
                        <a:cubicBezTo>
                          <a:pt x="92" y="83"/>
                          <a:pt x="92" y="83"/>
                          <a:pt x="92" y="83"/>
                        </a:cubicBezTo>
                        <a:cubicBezTo>
                          <a:pt x="92" y="83"/>
                          <a:pt x="92" y="83"/>
                          <a:pt x="92" y="83"/>
                        </a:cubicBezTo>
                        <a:cubicBezTo>
                          <a:pt x="92" y="83"/>
                          <a:pt x="92" y="83"/>
                          <a:pt x="92" y="83"/>
                        </a:cubicBezTo>
                        <a:cubicBezTo>
                          <a:pt x="92" y="83"/>
                          <a:pt x="92" y="83"/>
                          <a:pt x="92" y="83"/>
                        </a:cubicBezTo>
                        <a:cubicBezTo>
                          <a:pt x="92" y="84"/>
                          <a:pt x="92" y="84"/>
                          <a:pt x="92" y="84"/>
                        </a:cubicBezTo>
                        <a:cubicBezTo>
                          <a:pt x="92" y="84"/>
                          <a:pt x="92" y="84"/>
                          <a:pt x="92" y="84"/>
                        </a:cubicBezTo>
                        <a:cubicBezTo>
                          <a:pt x="92" y="84"/>
                          <a:pt x="92" y="84"/>
                          <a:pt x="92" y="84"/>
                        </a:cubicBezTo>
                        <a:cubicBezTo>
                          <a:pt x="92" y="84"/>
                          <a:pt x="92" y="84"/>
                          <a:pt x="92" y="84"/>
                        </a:cubicBezTo>
                        <a:cubicBezTo>
                          <a:pt x="93" y="84"/>
                          <a:pt x="93" y="84"/>
                          <a:pt x="93" y="84"/>
                        </a:cubicBezTo>
                        <a:cubicBezTo>
                          <a:pt x="93" y="84"/>
                          <a:pt x="93" y="84"/>
                          <a:pt x="93" y="84"/>
                        </a:cubicBezTo>
                        <a:cubicBezTo>
                          <a:pt x="93" y="84"/>
                          <a:pt x="93" y="84"/>
                          <a:pt x="93" y="84"/>
                        </a:cubicBezTo>
                        <a:cubicBezTo>
                          <a:pt x="93" y="84"/>
                          <a:pt x="93" y="84"/>
                          <a:pt x="93" y="84"/>
                        </a:cubicBezTo>
                        <a:cubicBezTo>
                          <a:pt x="93" y="84"/>
                          <a:pt x="93" y="84"/>
                          <a:pt x="93" y="84"/>
                        </a:cubicBezTo>
                        <a:cubicBezTo>
                          <a:pt x="93" y="84"/>
                          <a:pt x="93" y="84"/>
                          <a:pt x="93" y="84"/>
                        </a:cubicBezTo>
                        <a:cubicBezTo>
                          <a:pt x="93" y="85"/>
                          <a:pt x="93" y="85"/>
                          <a:pt x="93" y="85"/>
                        </a:cubicBezTo>
                        <a:cubicBezTo>
                          <a:pt x="93" y="85"/>
                          <a:pt x="93" y="85"/>
                          <a:pt x="93" y="85"/>
                        </a:cubicBezTo>
                        <a:cubicBezTo>
                          <a:pt x="93" y="85"/>
                          <a:pt x="93" y="85"/>
                          <a:pt x="93" y="85"/>
                        </a:cubicBezTo>
                        <a:cubicBezTo>
                          <a:pt x="93" y="85"/>
                          <a:pt x="93" y="85"/>
                          <a:pt x="93" y="85"/>
                        </a:cubicBezTo>
                        <a:cubicBezTo>
                          <a:pt x="93" y="85"/>
                          <a:pt x="93" y="85"/>
                          <a:pt x="93" y="85"/>
                        </a:cubicBezTo>
                        <a:cubicBezTo>
                          <a:pt x="93" y="85"/>
                          <a:pt x="93" y="85"/>
                          <a:pt x="93" y="85"/>
                        </a:cubicBezTo>
                        <a:cubicBezTo>
                          <a:pt x="93" y="85"/>
                          <a:pt x="93" y="85"/>
                          <a:pt x="93" y="85"/>
                        </a:cubicBezTo>
                        <a:cubicBezTo>
                          <a:pt x="94" y="85"/>
                          <a:pt x="94" y="85"/>
                          <a:pt x="94" y="85"/>
                        </a:cubicBezTo>
                        <a:cubicBezTo>
                          <a:pt x="94" y="85"/>
                          <a:pt x="94" y="85"/>
                          <a:pt x="94" y="85"/>
                        </a:cubicBezTo>
                        <a:cubicBezTo>
                          <a:pt x="94" y="86"/>
                          <a:pt x="94" y="86"/>
                          <a:pt x="94" y="86"/>
                        </a:cubicBezTo>
                        <a:cubicBezTo>
                          <a:pt x="94" y="86"/>
                          <a:pt x="94" y="86"/>
                          <a:pt x="94" y="86"/>
                        </a:cubicBezTo>
                        <a:cubicBezTo>
                          <a:pt x="94" y="86"/>
                          <a:pt x="94" y="86"/>
                          <a:pt x="94" y="86"/>
                        </a:cubicBezTo>
                        <a:cubicBezTo>
                          <a:pt x="95" y="86"/>
                          <a:pt x="95" y="86"/>
                          <a:pt x="95" y="86"/>
                        </a:cubicBezTo>
                        <a:cubicBezTo>
                          <a:pt x="95" y="86"/>
                          <a:pt x="95" y="86"/>
                          <a:pt x="95" y="86"/>
                        </a:cubicBezTo>
                        <a:cubicBezTo>
                          <a:pt x="95" y="86"/>
                          <a:pt x="95" y="86"/>
                          <a:pt x="95" y="86"/>
                        </a:cubicBezTo>
                        <a:cubicBezTo>
                          <a:pt x="95" y="86"/>
                          <a:pt x="95" y="86"/>
                          <a:pt x="95" y="86"/>
                        </a:cubicBezTo>
                        <a:cubicBezTo>
                          <a:pt x="95" y="86"/>
                          <a:pt x="95" y="86"/>
                          <a:pt x="95" y="86"/>
                        </a:cubicBezTo>
                        <a:cubicBezTo>
                          <a:pt x="95" y="87"/>
                          <a:pt x="95" y="87"/>
                          <a:pt x="95" y="87"/>
                        </a:cubicBezTo>
                        <a:cubicBezTo>
                          <a:pt x="95" y="87"/>
                          <a:pt x="95" y="87"/>
                          <a:pt x="95" y="87"/>
                        </a:cubicBezTo>
                        <a:cubicBezTo>
                          <a:pt x="95" y="87"/>
                          <a:pt x="95" y="87"/>
                          <a:pt x="95" y="87"/>
                        </a:cubicBezTo>
                        <a:cubicBezTo>
                          <a:pt x="96" y="87"/>
                          <a:pt x="96" y="87"/>
                          <a:pt x="96" y="87"/>
                        </a:cubicBezTo>
                        <a:cubicBezTo>
                          <a:pt x="96" y="87"/>
                          <a:pt x="96" y="87"/>
                          <a:pt x="96" y="87"/>
                        </a:cubicBezTo>
                        <a:cubicBezTo>
                          <a:pt x="96" y="87"/>
                          <a:pt x="96" y="87"/>
                          <a:pt x="96" y="87"/>
                        </a:cubicBezTo>
                        <a:cubicBezTo>
                          <a:pt x="96" y="87"/>
                          <a:pt x="96" y="87"/>
                          <a:pt x="96" y="87"/>
                        </a:cubicBezTo>
                        <a:cubicBezTo>
                          <a:pt x="96" y="87"/>
                          <a:pt x="96" y="87"/>
                          <a:pt x="96" y="87"/>
                        </a:cubicBezTo>
                        <a:cubicBezTo>
                          <a:pt x="96" y="87"/>
                          <a:pt x="96" y="87"/>
                          <a:pt x="96" y="87"/>
                        </a:cubicBezTo>
                        <a:cubicBezTo>
                          <a:pt x="96" y="87"/>
                          <a:pt x="96" y="87"/>
                          <a:pt x="96" y="87"/>
                        </a:cubicBezTo>
                        <a:cubicBezTo>
                          <a:pt x="96" y="87"/>
                          <a:pt x="96" y="87"/>
                          <a:pt x="96" y="87"/>
                        </a:cubicBezTo>
                        <a:cubicBezTo>
                          <a:pt x="96" y="88"/>
                          <a:pt x="96" y="88"/>
                          <a:pt x="96" y="88"/>
                        </a:cubicBezTo>
                        <a:cubicBezTo>
                          <a:pt x="96" y="88"/>
                          <a:pt x="96" y="88"/>
                          <a:pt x="96" y="88"/>
                        </a:cubicBezTo>
                        <a:cubicBezTo>
                          <a:pt x="97" y="88"/>
                          <a:pt x="97" y="88"/>
                          <a:pt x="97" y="88"/>
                        </a:cubicBezTo>
                        <a:cubicBezTo>
                          <a:pt x="97" y="88"/>
                          <a:pt x="97" y="88"/>
                          <a:pt x="97" y="88"/>
                        </a:cubicBezTo>
                        <a:cubicBezTo>
                          <a:pt x="97" y="89"/>
                          <a:pt x="97" y="89"/>
                          <a:pt x="97" y="89"/>
                        </a:cubicBezTo>
                        <a:cubicBezTo>
                          <a:pt x="97" y="89"/>
                          <a:pt x="97" y="89"/>
                          <a:pt x="97" y="89"/>
                        </a:cubicBezTo>
                        <a:cubicBezTo>
                          <a:pt x="97" y="89"/>
                          <a:pt x="97" y="89"/>
                          <a:pt x="97" y="89"/>
                        </a:cubicBezTo>
                        <a:cubicBezTo>
                          <a:pt x="97" y="89"/>
                          <a:pt x="97" y="89"/>
                          <a:pt x="97" y="89"/>
                        </a:cubicBezTo>
                        <a:cubicBezTo>
                          <a:pt x="97" y="89"/>
                          <a:pt x="97" y="89"/>
                          <a:pt x="97" y="89"/>
                        </a:cubicBezTo>
                        <a:cubicBezTo>
                          <a:pt x="97" y="89"/>
                          <a:pt x="97" y="89"/>
                          <a:pt x="97" y="89"/>
                        </a:cubicBezTo>
                        <a:cubicBezTo>
                          <a:pt x="97" y="89"/>
                          <a:pt x="97" y="89"/>
                          <a:pt x="97" y="89"/>
                        </a:cubicBezTo>
                        <a:cubicBezTo>
                          <a:pt x="97" y="90"/>
                          <a:pt x="97" y="90"/>
                          <a:pt x="97" y="90"/>
                        </a:cubicBezTo>
                        <a:cubicBezTo>
                          <a:pt x="97" y="90"/>
                          <a:pt x="97" y="90"/>
                          <a:pt x="97" y="90"/>
                        </a:cubicBezTo>
                        <a:cubicBezTo>
                          <a:pt x="97" y="90"/>
                          <a:pt x="97" y="90"/>
                          <a:pt x="97" y="90"/>
                        </a:cubicBezTo>
                        <a:cubicBezTo>
                          <a:pt x="97" y="90"/>
                          <a:pt x="97" y="90"/>
                          <a:pt x="97" y="90"/>
                        </a:cubicBezTo>
                        <a:cubicBezTo>
                          <a:pt x="98" y="90"/>
                          <a:pt x="98" y="90"/>
                          <a:pt x="98" y="90"/>
                        </a:cubicBezTo>
                        <a:cubicBezTo>
                          <a:pt x="98" y="90"/>
                          <a:pt x="98" y="90"/>
                          <a:pt x="98" y="90"/>
                        </a:cubicBezTo>
                        <a:cubicBezTo>
                          <a:pt x="98" y="91"/>
                          <a:pt x="98" y="91"/>
                          <a:pt x="98" y="91"/>
                        </a:cubicBezTo>
                        <a:cubicBezTo>
                          <a:pt x="98" y="91"/>
                          <a:pt x="98" y="91"/>
                          <a:pt x="98" y="91"/>
                        </a:cubicBezTo>
                        <a:cubicBezTo>
                          <a:pt x="98" y="91"/>
                          <a:pt x="98" y="91"/>
                          <a:pt x="98" y="91"/>
                        </a:cubicBezTo>
                        <a:cubicBezTo>
                          <a:pt x="98" y="91"/>
                          <a:pt x="98" y="91"/>
                          <a:pt x="98" y="91"/>
                        </a:cubicBezTo>
                        <a:cubicBezTo>
                          <a:pt x="100" y="91"/>
                          <a:pt x="100" y="91"/>
                          <a:pt x="100" y="91"/>
                        </a:cubicBezTo>
                        <a:cubicBezTo>
                          <a:pt x="101" y="92"/>
                          <a:pt x="101" y="92"/>
                          <a:pt x="101" y="92"/>
                        </a:cubicBezTo>
                        <a:cubicBezTo>
                          <a:pt x="103" y="92"/>
                          <a:pt x="103" y="92"/>
                          <a:pt x="103" y="92"/>
                        </a:cubicBezTo>
                        <a:cubicBezTo>
                          <a:pt x="104" y="92"/>
                          <a:pt x="104" y="92"/>
                          <a:pt x="104" y="92"/>
                        </a:cubicBezTo>
                        <a:cubicBezTo>
                          <a:pt x="104" y="92"/>
                          <a:pt x="104" y="92"/>
                          <a:pt x="104" y="92"/>
                        </a:cubicBezTo>
                        <a:cubicBezTo>
                          <a:pt x="109" y="95"/>
                          <a:pt x="109" y="95"/>
                          <a:pt x="109" y="95"/>
                        </a:cubicBezTo>
                        <a:cubicBezTo>
                          <a:pt x="109" y="95"/>
                          <a:pt x="109" y="95"/>
                          <a:pt x="109" y="95"/>
                        </a:cubicBezTo>
                        <a:cubicBezTo>
                          <a:pt x="109" y="95"/>
                          <a:pt x="109" y="95"/>
                          <a:pt x="109" y="95"/>
                        </a:cubicBezTo>
                        <a:cubicBezTo>
                          <a:pt x="110" y="95"/>
                          <a:pt x="110" y="95"/>
                          <a:pt x="110" y="95"/>
                        </a:cubicBezTo>
                        <a:cubicBezTo>
                          <a:pt x="110" y="95"/>
                          <a:pt x="110" y="95"/>
                          <a:pt x="110" y="95"/>
                        </a:cubicBezTo>
                        <a:cubicBezTo>
                          <a:pt x="110" y="96"/>
                          <a:pt x="110" y="96"/>
                          <a:pt x="110" y="96"/>
                        </a:cubicBezTo>
                        <a:cubicBezTo>
                          <a:pt x="113" y="97"/>
                          <a:pt x="113" y="97"/>
                          <a:pt x="113" y="97"/>
                        </a:cubicBezTo>
                        <a:cubicBezTo>
                          <a:pt x="113" y="97"/>
                          <a:pt x="113" y="97"/>
                          <a:pt x="113" y="97"/>
                        </a:cubicBezTo>
                        <a:cubicBezTo>
                          <a:pt x="114" y="98"/>
                          <a:pt x="114" y="98"/>
                          <a:pt x="114" y="98"/>
                        </a:cubicBezTo>
                        <a:cubicBezTo>
                          <a:pt x="114" y="98"/>
                          <a:pt x="114" y="98"/>
                          <a:pt x="114" y="98"/>
                        </a:cubicBezTo>
                        <a:cubicBezTo>
                          <a:pt x="114" y="98"/>
                          <a:pt x="114" y="98"/>
                          <a:pt x="114" y="98"/>
                        </a:cubicBezTo>
                        <a:cubicBezTo>
                          <a:pt x="114" y="98"/>
                          <a:pt x="114" y="98"/>
                          <a:pt x="114" y="98"/>
                        </a:cubicBezTo>
                        <a:cubicBezTo>
                          <a:pt x="113" y="98"/>
                          <a:pt x="113" y="98"/>
                          <a:pt x="113" y="98"/>
                        </a:cubicBezTo>
                        <a:cubicBezTo>
                          <a:pt x="113" y="98"/>
                          <a:pt x="113" y="98"/>
                          <a:pt x="113" y="98"/>
                        </a:cubicBezTo>
                        <a:cubicBezTo>
                          <a:pt x="113" y="99"/>
                          <a:pt x="113" y="99"/>
                          <a:pt x="113" y="99"/>
                        </a:cubicBezTo>
                        <a:cubicBezTo>
                          <a:pt x="113" y="99"/>
                          <a:pt x="113" y="99"/>
                          <a:pt x="113" y="99"/>
                        </a:cubicBezTo>
                        <a:cubicBezTo>
                          <a:pt x="113" y="99"/>
                          <a:pt x="113" y="99"/>
                          <a:pt x="113" y="99"/>
                        </a:cubicBezTo>
                        <a:cubicBezTo>
                          <a:pt x="113" y="99"/>
                          <a:pt x="113" y="99"/>
                          <a:pt x="113" y="99"/>
                        </a:cubicBezTo>
                        <a:cubicBezTo>
                          <a:pt x="113" y="99"/>
                          <a:pt x="113" y="99"/>
                          <a:pt x="113" y="99"/>
                        </a:cubicBezTo>
                        <a:cubicBezTo>
                          <a:pt x="113" y="100"/>
                          <a:pt x="113" y="100"/>
                          <a:pt x="113" y="100"/>
                        </a:cubicBezTo>
                        <a:cubicBezTo>
                          <a:pt x="113" y="100"/>
                          <a:pt x="113" y="100"/>
                          <a:pt x="113" y="100"/>
                        </a:cubicBezTo>
                        <a:cubicBezTo>
                          <a:pt x="113" y="100"/>
                          <a:pt x="113" y="100"/>
                          <a:pt x="113" y="100"/>
                        </a:cubicBezTo>
                        <a:cubicBezTo>
                          <a:pt x="113" y="100"/>
                          <a:pt x="113" y="100"/>
                          <a:pt x="113" y="100"/>
                        </a:cubicBezTo>
                        <a:cubicBezTo>
                          <a:pt x="113" y="100"/>
                          <a:pt x="113" y="100"/>
                          <a:pt x="113" y="100"/>
                        </a:cubicBezTo>
                        <a:cubicBezTo>
                          <a:pt x="113" y="101"/>
                          <a:pt x="113" y="101"/>
                          <a:pt x="113" y="101"/>
                        </a:cubicBezTo>
                        <a:cubicBezTo>
                          <a:pt x="113" y="101"/>
                          <a:pt x="113" y="101"/>
                          <a:pt x="113" y="101"/>
                        </a:cubicBezTo>
                        <a:cubicBezTo>
                          <a:pt x="113" y="101"/>
                          <a:pt x="113" y="101"/>
                          <a:pt x="113" y="101"/>
                        </a:cubicBezTo>
                        <a:cubicBezTo>
                          <a:pt x="113" y="102"/>
                          <a:pt x="113" y="102"/>
                          <a:pt x="113" y="102"/>
                        </a:cubicBezTo>
                        <a:cubicBezTo>
                          <a:pt x="113" y="102"/>
                          <a:pt x="113" y="102"/>
                          <a:pt x="113" y="102"/>
                        </a:cubicBezTo>
                        <a:cubicBezTo>
                          <a:pt x="113" y="102"/>
                          <a:pt x="113" y="102"/>
                          <a:pt x="113" y="102"/>
                        </a:cubicBezTo>
                        <a:cubicBezTo>
                          <a:pt x="113" y="102"/>
                          <a:pt x="113" y="102"/>
                          <a:pt x="113" y="102"/>
                        </a:cubicBezTo>
                        <a:cubicBezTo>
                          <a:pt x="113" y="102"/>
                          <a:pt x="113" y="102"/>
                          <a:pt x="113" y="102"/>
                        </a:cubicBezTo>
                        <a:cubicBezTo>
                          <a:pt x="113" y="103"/>
                          <a:pt x="113" y="103"/>
                          <a:pt x="113" y="103"/>
                        </a:cubicBezTo>
                        <a:cubicBezTo>
                          <a:pt x="113" y="103"/>
                          <a:pt x="113" y="103"/>
                          <a:pt x="113" y="103"/>
                        </a:cubicBezTo>
                        <a:cubicBezTo>
                          <a:pt x="113" y="103"/>
                          <a:pt x="113" y="103"/>
                          <a:pt x="113" y="103"/>
                        </a:cubicBezTo>
                        <a:cubicBezTo>
                          <a:pt x="113" y="103"/>
                          <a:pt x="113" y="103"/>
                          <a:pt x="113" y="103"/>
                        </a:cubicBezTo>
                        <a:cubicBezTo>
                          <a:pt x="113" y="103"/>
                          <a:pt x="113" y="103"/>
                          <a:pt x="113" y="103"/>
                        </a:cubicBezTo>
                        <a:cubicBezTo>
                          <a:pt x="113" y="103"/>
                          <a:pt x="113" y="103"/>
                          <a:pt x="113" y="103"/>
                        </a:cubicBezTo>
                        <a:cubicBezTo>
                          <a:pt x="113" y="104"/>
                          <a:pt x="113" y="104"/>
                          <a:pt x="113" y="104"/>
                        </a:cubicBezTo>
                        <a:cubicBezTo>
                          <a:pt x="113" y="104"/>
                          <a:pt x="113" y="104"/>
                          <a:pt x="113" y="104"/>
                        </a:cubicBezTo>
                        <a:cubicBezTo>
                          <a:pt x="113" y="104"/>
                          <a:pt x="113" y="104"/>
                          <a:pt x="113" y="104"/>
                        </a:cubicBezTo>
                        <a:cubicBezTo>
                          <a:pt x="113" y="104"/>
                          <a:pt x="113" y="104"/>
                          <a:pt x="113" y="104"/>
                        </a:cubicBezTo>
                        <a:cubicBezTo>
                          <a:pt x="113" y="104"/>
                          <a:pt x="113" y="104"/>
                          <a:pt x="113" y="104"/>
                        </a:cubicBezTo>
                        <a:cubicBezTo>
                          <a:pt x="113" y="104"/>
                          <a:pt x="113" y="104"/>
                          <a:pt x="113" y="104"/>
                        </a:cubicBezTo>
                        <a:cubicBezTo>
                          <a:pt x="114" y="104"/>
                          <a:pt x="114" y="104"/>
                          <a:pt x="114" y="104"/>
                        </a:cubicBezTo>
                        <a:cubicBezTo>
                          <a:pt x="114" y="105"/>
                          <a:pt x="114" y="105"/>
                          <a:pt x="114" y="105"/>
                        </a:cubicBezTo>
                        <a:cubicBezTo>
                          <a:pt x="114" y="105"/>
                          <a:pt x="114" y="105"/>
                          <a:pt x="114" y="105"/>
                        </a:cubicBezTo>
                        <a:cubicBezTo>
                          <a:pt x="114" y="105"/>
                          <a:pt x="114" y="105"/>
                          <a:pt x="114" y="105"/>
                        </a:cubicBezTo>
                        <a:cubicBezTo>
                          <a:pt x="114" y="105"/>
                          <a:pt x="114" y="105"/>
                          <a:pt x="114" y="105"/>
                        </a:cubicBezTo>
                        <a:cubicBezTo>
                          <a:pt x="114" y="105"/>
                          <a:pt x="114" y="105"/>
                          <a:pt x="114" y="105"/>
                        </a:cubicBezTo>
                        <a:cubicBezTo>
                          <a:pt x="114" y="105"/>
                          <a:pt x="114" y="105"/>
                          <a:pt x="114" y="105"/>
                        </a:cubicBezTo>
                        <a:cubicBezTo>
                          <a:pt x="114" y="106"/>
                          <a:pt x="114" y="106"/>
                          <a:pt x="114" y="106"/>
                        </a:cubicBezTo>
                        <a:cubicBezTo>
                          <a:pt x="114" y="106"/>
                          <a:pt x="114" y="106"/>
                          <a:pt x="114" y="106"/>
                        </a:cubicBezTo>
                        <a:cubicBezTo>
                          <a:pt x="114" y="106"/>
                          <a:pt x="114" y="106"/>
                          <a:pt x="114" y="106"/>
                        </a:cubicBezTo>
                        <a:cubicBezTo>
                          <a:pt x="114" y="106"/>
                          <a:pt x="114" y="106"/>
                          <a:pt x="114" y="106"/>
                        </a:cubicBezTo>
                        <a:cubicBezTo>
                          <a:pt x="114" y="106"/>
                          <a:pt x="114" y="106"/>
                          <a:pt x="114" y="106"/>
                        </a:cubicBezTo>
                        <a:cubicBezTo>
                          <a:pt x="114" y="106"/>
                          <a:pt x="114" y="106"/>
                          <a:pt x="114" y="106"/>
                        </a:cubicBezTo>
                        <a:cubicBezTo>
                          <a:pt x="114" y="106"/>
                          <a:pt x="114" y="106"/>
                          <a:pt x="114" y="106"/>
                        </a:cubicBezTo>
                        <a:cubicBezTo>
                          <a:pt x="114" y="106"/>
                          <a:pt x="114" y="106"/>
                          <a:pt x="114" y="106"/>
                        </a:cubicBezTo>
                        <a:cubicBezTo>
                          <a:pt x="114" y="106"/>
                          <a:pt x="114" y="106"/>
                          <a:pt x="114" y="106"/>
                        </a:cubicBezTo>
                        <a:cubicBezTo>
                          <a:pt x="114" y="106"/>
                          <a:pt x="114" y="106"/>
                          <a:pt x="114" y="106"/>
                        </a:cubicBezTo>
                        <a:cubicBezTo>
                          <a:pt x="114" y="106"/>
                          <a:pt x="114" y="106"/>
                          <a:pt x="114" y="106"/>
                        </a:cubicBezTo>
                        <a:cubicBezTo>
                          <a:pt x="114" y="106"/>
                          <a:pt x="114" y="106"/>
                          <a:pt x="114" y="106"/>
                        </a:cubicBezTo>
                        <a:cubicBezTo>
                          <a:pt x="114" y="107"/>
                          <a:pt x="114" y="107"/>
                          <a:pt x="114" y="107"/>
                        </a:cubicBezTo>
                        <a:cubicBezTo>
                          <a:pt x="114" y="107"/>
                          <a:pt x="114" y="107"/>
                          <a:pt x="114" y="107"/>
                        </a:cubicBezTo>
                        <a:cubicBezTo>
                          <a:pt x="114" y="107"/>
                          <a:pt x="114" y="107"/>
                          <a:pt x="114" y="107"/>
                        </a:cubicBezTo>
                        <a:cubicBezTo>
                          <a:pt x="114" y="107"/>
                          <a:pt x="114" y="107"/>
                          <a:pt x="114" y="107"/>
                        </a:cubicBezTo>
                        <a:cubicBezTo>
                          <a:pt x="114" y="107"/>
                          <a:pt x="114" y="107"/>
                          <a:pt x="114" y="107"/>
                        </a:cubicBezTo>
                        <a:cubicBezTo>
                          <a:pt x="114" y="107"/>
                          <a:pt x="114" y="107"/>
                          <a:pt x="114" y="107"/>
                        </a:cubicBezTo>
                        <a:cubicBezTo>
                          <a:pt x="114" y="107"/>
                          <a:pt x="114" y="107"/>
                          <a:pt x="114" y="107"/>
                        </a:cubicBezTo>
                        <a:cubicBezTo>
                          <a:pt x="114" y="107"/>
                          <a:pt x="114" y="107"/>
                          <a:pt x="114" y="107"/>
                        </a:cubicBezTo>
                        <a:cubicBezTo>
                          <a:pt x="114" y="107"/>
                          <a:pt x="114" y="107"/>
                          <a:pt x="114" y="107"/>
                        </a:cubicBezTo>
                        <a:cubicBezTo>
                          <a:pt x="115" y="107"/>
                          <a:pt x="115" y="107"/>
                          <a:pt x="115" y="107"/>
                        </a:cubicBezTo>
                        <a:cubicBezTo>
                          <a:pt x="115" y="107"/>
                          <a:pt x="115" y="107"/>
                          <a:pt x="115" y="107"/>
                        </a:cubicBezTo>
                        <a:cubicBezTo>
                          <a:pt x="115" y="107"/>
                          <a:pt x="115" y="107"/>
                          <a:pt x="115" y="107"/>
                        </a:cubicBezTo>
                        <a:cubicBezTo>
                          <a:pt x="115" y="107"/>
                          <a:pt x="115" y="107"/>
                          <a:pt x="115" y="107"/>
                        </a:cubicBezTo>
                        <a:cubicBezTo>
                          <a:pt x="115" y="107"/>
                          <a:pt x="115" y="107"/>
                          <a:pt x="115" y="107"/>
                        </a:cubicBezTo>
                        <a:cubicBezTo>
                          <a:pt x="115" y="107"/>
                          <a:pt x="115" y="107"/>
                          <a:pt x="115" y="107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15" y="110"/>
                          <a:pt x="115" y="110"/>
                          <a:pt x="115" y="110"/>
                        </a:cubicBezTo>
                        <a:cubicBezTo>
                          <a:pt x="115" y="110"/>
                          <a:pt x="115" y="110"/>
                          <a:pt x="115" y="110"/>
                        </a:cubicBezTo>
                        <a:cubicBezTo>
                          <a:pt x="115" y="110"/>
                          <a:pt x="115" y="110"/>
                          <a:pt x="115" y="110"/>
                        </a:cubicBezTo>
                        <a:cubicBezTo>
                          <a:pt x="115" y="110"/>
                          <a:pt x="115" y="110"/>
                          <a:pt x="115" y="110"/>
                        </a:cubicBezTo>
                        <a:cubicBezTo>
                          <a:pt x="115" y="110"/>
                          <a:pt x="115" y="110"/>
                          <a:pt x="115" y="110"/>
                        </a:cubicBezTo>
                        <a:cubicBezTo>
                          <a:pt x="115" y="111"/>
                          <a:pt x="115" y="111"/>
                          <a:pt x="115" y="111"/>
                        </a:cubicBezTo>
                        <a:cubicBezTo>
                          <a:pt x="115" y="111"/>
                          <a:pt x="115" y="111"/>
                          <a:pt x="115" y="111"/>
                        </a:cubicBezTo>
                        <a:cubicBezTo>
                          <a:pt x="115" y="111"/>
                          <a:pt x="115" y="111"/>
                          <a:pt x="115" y="111"/>
                        </a:cubicBezTo>
                        <a:cubicBezTo>
                          <a:pt x="115" y="111"/>
                          <a:pt x="115" y="111"/>
                          <a:pt x="115" y="111"/>
                        </a:cubicBezTo>
                        <a:cubicBezTo>
                          <a:pt x="115" y="111"/>
                          <a:pt x="115" y="111"/>
                          <a:pt x="115" y="111"/>
                        </a:cubicBezTo>
                        <a:cubicBezTo>
                          <a:pt x="115" y="111"/>
                          <a:pt x="115" y="111"/>
                          <a:pt x="115" y="111"/>
                        </a:cubicBezTo>
                        <a:cubicBezTo>
                          <a:pt x="116" y="112"/>
                          <a:pt x="116" y="112"/>
                          <a:pt x="116" y="112"/>
                        </a:cubicBezTo>
                        <a:cubicBezTo>
                          <a:pt x="116" y="112"/>
                          <a:pt x="116" y="112"/>
                          <a:pt x="116" y="112"/>
                        </a:cubicBezTo>
                        <a:cubicBezTo>
                          <a:pt x="116" y="112"/>
                          <a:pt x="116" y="112"/>
                          <a:pt x="116" y="112"/>
                        </a:cubicBezTo>
                        <a:cubicBezTo>
                          <a:pt x="116" y="112"/>
                          <a:pt x="116" y="112"/>
                          <a:pt x="116" y="112"/>
                        </a:cubicBezTo>
                        <a:cubicBezTo>
                          <a:pt x="116" y="112"/>
                          <a:pt x="116" y="112"/>
                          <a:pt x="116" y="112"/>
                        </a:cubicBezTo>
                        <a:cubicBezTo>
                          <a:pt x="117" y="112"/>
                          <a:pt x="117" y="112"/>
                          <a:pt x="117" y="112"/>
                        </a:cubicBezTo>
                        <a:cubicBezTo>
                          <a:pt x="117" y="112"/>
                          <a:pt x="117" y="112"/>
                          <a:pt x="117" y="112"/>
                        </a:cubicBezTo>
                        <a:cubicBezTo>
                          <a:pt x="117" y="112"/>
                          <a:pt x="117" y="113"/>
                          <a:pt x="117" y="113"/>
                        </a:cubicBezTo>
                        <a:cubicBezTo>
                          <a:pt x="117" y="113"/>
                          <a:pt x="117" y="113"/>
                          <a:pt x="117" y="113"/>
                        </a:cubicBezTo>
                        <a:cubicBezTo>
                          <a:pt x="117" y="113"/>
                          <a:pt x="117" y="113"/>
                          <a:pt x="117" y="113"/>
                        </a:cubicBezTo>
                        <a:cubicBezTo>
                          <a:pt x="118" y="113"/>
                          <a:pt x="118" y="113"/>
                          <a:pt x="118" y="113"/>
                        </a:cubicBezTo>
                        <a:cubicBezTo>
                          <a:pt x="118" y="114"/>
                          <a:pt x="118" y="114"/>
                          <a:pt x="118" y="114"/>
                        </a:cubicBezTo>
                        <a:cubicBezTo>
                          <a:pt x="118" y="114"/>
                          <a:pt x="118" y="114"/>
                          <a:pt x="118" y="114"/>
                        </a:cubicBezTo>
                        <a:cubicBezTo>
                          <a:pt x="118" y="114"/>
                          <a:pt x="118" y="114"/>
                          <a:pt x="118" y="114"/>
                        </a:cubicBezTo>
                        <a:cubicBezTo>
                          <a:pt x="119" y="114"/>
                          <a:pt x="119" y="114"/>
                          <a:pt x="119" y="114"/>
                        </a:cubicBezTo>
                        <a:cubicBezTo>
                          <a:pt x="119" y="114"/>
                          <a:pt x="119" y="114"/>
                          <a:pt x="119" y="114"/>
                        </a:cubicBezTo>
                        <a:cubicBezTo>
                          <a:pt x="119" y="114"/>
                          <a:pt x="119" y="114"/>
                          <a:pt x="119" y="114"/>
                        </a:cubicBezTo>
                        <a:cubicBezTo>
                          <a:pt x="119" y="115"/>
                          <a:pt x="119" y="115"/>
                          <a:pt x="119" y="115"/>
                        </a:cubicBezTo>
                        <a:cubicBezTo>
                          <a:pt x="119" y="115"/>
                          <a:pt x="119" y="115"/>
                          <a:pt x="119" y="115"/>
                        </a:cubicBezTo>
                        <a:cubicBezTo>
                          <a:pt x="119" y="116"/>
                          <a:pt x="119" y="116"/>
                          <a:pt x="119" y="116"/>
                        </a:cubicBezTo>
                        <a:cubicBezTo>
                          <a:pt x="119" y="116"/>
                          <a:pt x="119" y="116"/>
                          <a:pt x="119" y="116"/>
                        </a:cubicBezTo>
                        <a:cubicBezTo>
                          <a:pt x="119" y="116"/>
                          <a:pt x="119" y="116"/>
                          <a:pt x="119" y="116"/>
                        </a:cubicBezTo>
                        <a:cubicBezTo>
                          <a:pt x="118" y="117"/>
                          <a:pt x="118" y="117"/>
                          <a:pt x="118" y="117"/>
                        </a:cubicBezTo>
                        <a:cubicBezTo>
                          <a:pt x="118" y="117"/>
                          <a:pt x="118" y="117"/>
                          <a:pt x="118" y="117"/>
                        </a:cubicBezTo>
                        <a:cubicBezTo>
                          <a:pt x="118" y="117"/>
                          <a:pt x="118" y="117"/>
                          <a:pt x="118" y="117"/>
                        </a:cubicBezTo>
                        <a:cubicBezTo>
                          <a:pt x="118" y="118"/>
                          <a:pt x="118" y="118"/>
                          <a:pt x="118" y="118"/>
                        </a:cubicBezTo>
                        <a:cubicBezTo>
                          <a:pt x="118" y="118"/>
                          <a:pt x="118" y="118"/>
                          <a:pt x="118" y="118"/>
                        </a:cubicBezTo>
                        <a:cubicBezTo>
                          <a:pt x="118" y="118"/>
                          <a:pt x="118" y="118"/>
                          <a:pt x="118" y="118"/>
                        </a:cubicBezTo>
                        <a:cubicBezTo>
                          <a:pt x="118" y="118"/>
                          <a:pt x="118" y="118"/>
                          <a:pt x="118" y="118"/>
                        </a:cubicBezTo>
                        <a:cubicBezTo>
                          <a:pt x="118" y="118"/>
                          <a:pt x="118" y="118"/>
                          <a:pt x="118" y="118"/>
                        </a:cubicBezTo>
                        <a:cubicBezTo>
                          <a:pt x="118" y="119"/>
                          <a:pt x="118" y="119"/>
                          <a:pt x="118" y="119"/>
                        </a:cubicBezTo>
                        <a:cubicBezTo>
                          <a:pt x="118" y="119"/>
                          <a:pt x="118" y="119"/>
                          <a:pt x="118" y="119"/>
                        </a:cubicBezTo>
                        <a:cubicBezTo>
                          <a:pt x="118" y="119"/>
                          <a:pt x="118" y="119"/>
                          <a:pt x="118" y="119"/>
                        </a:cubicBezTo>
                        <a:cubicBezTo>
                          <a:pt x="118" y="119"/>
                          <a:pt x="118" y="119"/>
                          <a:pt x="118" y="119"/>
                        </a:cubicBezTo>
                        <a:cubicBezTo>
                          <a:pt x="118" y="119"/>
                          <a:pt x="118" y="119"/>
                          <a:pt x="118" y="119"/>
                        </a:cubicBezTo>
                        <a:cubicBezTo>
                          <a:pt x="118" y="120"/>
                          <a:pt x="118" y="120"/>
                          <a:pt x="118" y="120"/>
                        </a:cubicBezTo>
                        <a:cubicBezTo>
                          <a:pt x="118" y="120"/>
                          <a:pt x="118" y="120"/>
                          <a:pt x="118" y="120"/>
                        </a:cubicBezTo>
                        <a:cubicBezTo>
                          <a:pt x="118" y="120"/>
                          <a:pt x="118" y="120"/>
                          <a:pt x="118" y="120"/>
                        </a:cubicBezTo>
                        <a:cubicBezTo>
                          <a:pt x="118" y="120"/>
                          <a:pt x="118" y="120"/>
                          <a:pt x="118" y="120"/>
                        </a:cubicBezTo>
                        <a:cubicBezTo>
                          <a:pt x="118" y="120"/>
                          <a:pt x="118" y="120"/>
                          <a:pt x="118" y="120"/>
                        </a:cubicBezTo>
                        <a:cubicBezTo>
                          <a:pt x="118" y="120"/>
                          <a:pt x="118" y="120"/>
                          <a:pt x="118" y="120"/>
                        </a:cubicBezTo>
                        <a:cubicBezTo>
                          <a:pt x="118" y="121"/>
                          <a:pt x="118" y="121"/>
                          <a:pt x="118" y="121"/>
                        </a:cubicBezTo>
                        <a:cubicBezTo>
                          <a:pt x="118" y="121"/>
                          <a:pt x="118" y="121"/>
                          <a:pt x="118" y="121"/>
                        </a:cubicBezTo>
                        <a:cubicBezTo>
                          <a:pt x="118" y="121"/>
                          <a:pt x="118" y="121"/>
                          <a:pt x="118" y="121"/>
                        </a:cubicBezTo>
                        <a:cubicBezTo>
                          <a:pt x="118" y="121"/>
                          <a:pt x="118" y="121"/>
                          <a:pt x="118" y="121"/>
                        </a:cubicBezTo>
                        <a:cubicBezTo>
                          <a:pt x="118" y="121"/>
                          <a:pt x="118" y="121"/>
                          <a:pt x="118" y="121"/>
                        </a:cubicBezTo>
                        <a:cubicBezTo>
                          <a:pt x="119" y="121"/>
                          <a:pt x="119" y="121"/>
                          <a:pt x="119" y="121"/>
                        </a:cubicBezTo>
                        <a:cubicBezTo>
                          <a:pt x="119" y="121"/>
                          <a:pt x="119" y="121"/>
                          <a:pt x="119" y="121"/>
                        </a:cubicBezTo>
                        <a:cubicBezTo>
                          <a:pt x="119" y="121"/>
                          <a:pt x="119" y="121"/>
                          <a:pt x="119" y="121"/>
                        </a:cubicBezTo>
                        <a:cubicBezTo>
                          <a:pt x="119" y="122"/>
                          <a:pt x="119" y="122"/>
                          <a:pt x="119" y="122"/>
                        </a:cubicBezTo>
                        <a:cubicBezTo>
                          <a:pt x="119" y="122"/>
                          <a:pt x="119" y="122"/>
                          <a:pt x="119" y="122"/>
                        </a:cubicBezTo>
                        <a:cubicBezTo>
                          <a:pt x="119" y="122"/>
                          <a:pt x="119" y="122"/>
                          <a:pt x="119" y="122"/>
                        </a:cubicBezTo>
                        <a:cubicBezTo>
                          <a:pt x="119" y="122"/>
                          <a:pt x="119" y="122"/>
                          <a:pt x="119" y="122"/>
                        </a:cubicBezTo>
                        <a:cubicBezTo>
                          <a:pt x="119" y="122"/>
                          <a:pt x="119" y="122"/>
                          <a:pt x="119" y="122"/>
                        </a:cubicBezTo>
                        <a:cubicBezTo>
                          <a:pt x="119" y="122"/>
                          <a:pt x="119" y="122"/>
                          <a:pt x="119" y="122"/>
                        </a:cubicBezTo>
                        <a:cubicBezTo>
                          <a:pt x="119" y="122"/>
                          <a:pt x="119" y="122"/>
                          <a:pt x="119" y="122"/>
                        </a:cubicBezTo>
                        <a:cubicBezTo>
                          <a:pt x="119" y="122"/>
                          <a:pt x="119" y="122"/>
                          <a:pt x="119" y="122"/>
                        </a:cubicBezTo>
                        <a:cubicBezTo>
                          <a:pt x="119" y="122"/>
                          <a:pt x="119" y="122"/>
                          <a:pt x="119" y="122"/>
                        </a:cubicBezTo>
                        <a:cubicBezTo>
                          <a:pt x="119" y="123"/>
                          <a:pt x="119" y="123"/>
                          <a:pt x="119" y="123"/>
                        </a:cubicBezTo>
                        <a:cubicBezTo>
                          <a:pt x="120" y="123"/>
                          <a:pt x="120" y="123"/>
                          <a:pt x="120" y="123"/>
                        </a:cubicBezTo>
                        <a:cubicBezTo>
                          <a:pt x="120" y="123"/>
                          <a:pt x="120" y="123"/>
                          <a:pt x="120" y="123"/>
                        </a:cubicBezTo>
                        <a:cubicBezTo>
                          <a:pt x="120" y="123"/>
                          <a:pt x="120" y="123"/>
                          <a:pt x="120" y="123"/>
                        </a:cubicBezTo>
                        <a:cubicBezTo>
                          <a:pt x="120" y="123"/>
                          <a:pt x="120" y="123"/>
                          <a:pt x="120" y="123"/>
                        </a:cubicBezTo>
                        <a:cubicBezTo>
                          <a:pt x="120" y="123"/>
                          <a:pt x="120" y="123"/>
                          <a:pt x="120" y="123"/>
                        </a:cubicBezTo>
                        <a:cubicBezTo>
                          <a:pt x="120" y="123"/>
                          <a:pt x="120" y="123"/>
                          <a:pt x="120" y="123"/>
                        </a:cubicBezTo>
                        <a:cubicBezTo>
                          <a:pt x="120" y="123"/>
                          <a:pt x="120" y="123"/>
                          <a:pt x="120" y="123"/>
                        </a:cubicBezTo>
                        <a:cubicBezTo>
                          <a:pt x="120" y="124"/>
                          <a:pt x="120" y="124"/>
                          <a:pt x="120" y="124"/>
                        </a:cubicBezTo>
                        <a:cubicBezTo>
                          <a:pt x="120" y="124"/>
                          <a:pt x="120" y="124"/>
                          <a:pt x="120" y="124"/>
                        </a:cubicBezTo>
                        <a:cubicBezTo>
                          <a:pt x="120" y="124"/>
                          <a:pt x="120" y="124"/>
                          <a:pt x="120" y="124"/>
                        </a:cubicBezTo>
                        <a:cubicBezTo>
                          <a:pt x="120" y="124"/>
                          <a:pt x="120" y="124"/>
                          <a:pt x="120" y="124"/>
                        </a:cubicBezTo>
                        <a:cubicBezTo>
                          <a:pt x="120" y="124"/>
                          <a:pt x="120" y="124"/>
                          <a:pt x="120" y="124"/>
                        </a:cubicBezTo>
                        <a:cubicBezTo>
                          <a:pt x="120" y="124"/>
                          <a:pt x="120" y="124"/>
                          <a:pt x="120" y="124"/>
                        </a:cubicBezTo>
                        <a:cubicBezTo>
                          <a:pt x="120" y="124"/>
                          <a:pt x="120" y="124"/>
                          <a:pt x="120" y="124"/>
                        </a:cubicBezTo>
                        <a:cubicBezTo>
                          <a:pt x="120" y="124"/>
                          <a:pt x="120" y="124"/>
                          <a:pt x="120" y="124"/>
                        </a:cubicBezTo>
                        <a:cubicBezTo>
                          <a:pt x="120" y="124"/>
                          <a:pt x="120" y="124"/>
                          <a:pt x="120" y="124"/>
                        </a:cubicBezTo>
                        <a:cubicBezTo>
                          <a:pt x="120" y="125"/>
                          <a:pt x="120" y="125"/>
                          <a:pt x="120" y="125"/>
                        </a:cubicBezTo>
                        <a:cubicBezTo>
                          <a:pt x="120" y="125"/>
                          <a:pt x="120" y="125"/>
                          <a:pt x="120" y="125"/>
                        </a:cubicBezTo>
                        <a:cubicBezTo>
                          <a:pt x="120" y="125"/>
                          <a:pt x="120" y="125"/>
                          <a:pt x="120" y="125"/>
                        </a:cubicBezTo>
                        <a:cubicBezTo>
                          <a:pt x="121" y="125"/>
                          <a:pt x="121" y="125"/>
                          <a:pt x="121" y="125"/>
                        </a:cubicBezTo>
                        <a:cubicBezTo>
                          <a:pt x="121" y="125"/>
                          <a:pt x="121" y="125"/>
                          <a:pt x="121" y="125"/>
                        </a:cubicBezTo>
                        <a:cubicBezTo>
                          <a:pt x="121" y="126"/>
                          <a:pt x="121" y="126"/>
                          <a:pt x="121" y="126"/>
                        </a:cubicBezTo>
                        <a:cubicBezTo>
                          <a:pt x="121" y="126"/>
                          <a:pt x="121" y="126"/>
                          <a:pt x="121" y="126"/>
                        </a:cubicBezTo>
                        <a:cubicBezTo>
                          <a:pt x="121" y="126"/>
                          <a:pt x="121" y="126"/>
                          <a:pt x="121" y="126"/>
                        </a:cubicBezTo>
                        <a:cubicBezTo>
                          <a:pt x="122" y="126"/>
                          <a:pt x="122" y="126"/>
                          <a:pt x="122" y="126"/>
                        </a:cubicBezTo>
                        <a:cubicBezTo>
                          <a:pt x="122" y="126"/>
                          <a:pt x="122" y="126"/>
                          <a:pt x="122" y="126"/>
                        </a:cubicBezTo>
                        <a:cubicBezTo>
                          <a:pt x="122" y="126"/>
                          <a:pt x="122" y="126"/>
                          <a:pt x="122" y="126"/>
                        </a:cubicBezTo>
                        <a:cubicBezTo>
                          <a:pt x="122" y="126"/>
                          <a:pt x="122" y="126"/>
                          <a:pt x="122" y="126"/>
                        </a:cubicBezTo>
                        <a:cubicBezTo>
                          <a:pt x="122" y="126"/>
                          <a:pt x="122" y="126"/>
                          <a:pt x="122" y="126"/>
                        </a:cubicBezTo>
                        <a:cubicBezTo>
                          <a:pt x="122" y="126"/>
                          <a:pt x="122" y="126"/>
                          <a:pt x="122" y="126"/>
                        </a:cubicBezTo>
                        <a:cubicBezTo>
                          <a:pt x="122" y="126"/>
                          <a:pt x="122" y="126"/>
                          <a:pt x="122" y="126"/>
                        </a:cubicBezTo>
                        <a:cubicBezTo>
                          <a:pt x="122" y="126"/>
                          <a:pt x="122" y="126"/>
                          <a:pt x="122" y="126"/>
                        </a:cubicBezTo>
                        <a:cubicBezTo>
                          <a:pt x="122" y="126"/>
                          <a:pt x="122" y="126"/>
                          <a:pt x="122" y="126"/>
                        </a:cubicBezTo>
                        <a:cubicBezTo>
                          <a:pt x="122" y="127"/>
                          <a:pt x="122" y="127"/>
                          <a:pt x="122" y="127"/>
                        </a:cubicBezTo>
                        <a:cubicBezTo>
                          <a:pt x="122" y="127"/>
                          <a:pt x="122" y="127"/>
                          <a:pt x="122" y="127"/>
                        </a:cubicBezTo>
                        <a:cubicBezTo>
                          <a:pt x="122" y="127"/>
                          <a:pt x="122" y="127"/>
                          <a:pt x="122" y="127"/>
                        </a:cubicBezTo>
                        <a:cubicBezTo>
                          <a:pt x="123" y="127"/>
                          <a:pt x="123" y="127"/>
                          <a:pt x="123" y="127"/>
                        </a:cubicBezTo>
                        <a:cubicBezTo>
                          <a:pt x="123" y="127"/>
                          <a:pt x="123" y="127"/>
                          <a:pt x="123" y="127"/>
                        </a:cubicBezTo>
                        <a:cubicBezTo>
                          <a:pt x="123" y="127"/>
                          <a:pt x="123" y="127"/>
                          <a:pt x="123" y="127"/>
                        </a:cubicBezTo>
                        <a:cubicBezTo>
                          <a:pt x="123" y="127"/>
                          <a:pt x="123" y="127"/>
                          <a:pt x="123" y="127"/>
                        </a:cubicBezTo>
                        <a:cubicBezTo>
                          <a:pt x="123" y="127"/>
                          <a:pt x="123" y="127"/>
                          <a:pt x="123" y="127"/>
                        </a:cubicBezTo>
                        <a:cubicBezTo>
                          <a:pt x="123" y="127"/>
                          <a:pt x="123" y="127"/>
                          <a:pt x="123" y="127"/>
                        </a:cubicBezTo>
                        <a:cubicBezTo>
                          <a:pt x="123" y="127"/>
                          <a:pt x="123" y="127"/>
                          <a:pt x="123" y="127"/>
                        </a:cubicBezTo>
                        <a:cubicBezTo>
                          <a:pt x="123" y="127"/>
                          <a:pt x="123" y="127"/>
                          <a:pt x="123" y="127"/>
                        </a:cubicBezTo>
                        <a:cubicBezTo>
                          <a:pt x="123" y="128"/>
                          <a:pt x="123" y="128"/>
                          <a:pt x="123" y="128"/>
                        </a:cubicBezTo>
                        <a:cubicBezTo>
                          <a:pt x="123" y="128"/>
                          <a:pt x="123" y="128"/>
                          <a:pt x="123" y="128"/>
                        </a:cubicBezTo>
                        <a:cubicBezTo>
                          <a:pt x="123" y="128"/>
                          <a:pt x="123" y="128"/>
                          <a:pt x="123" y="128"/>
                        </a:cubicBezTo>
                        <a:cubicBezTo>
                          <a:pt x="124" y="128"/>
                          <a:pt x="124" y="128"/>
                          <a:pt x="124" y="128"/>
                        </a:cubicBezTo>
                        <a:cubicBezTo>
                          <a:pt x="124" y="128"/>
                          <a:pt x="124" y="128"/>
                          <a:pt x="124" y="128"/>
                        </a:cubicBezTo>
                        <a:cubicBezTo>
                          <a:pt x="124" y="128"/>
                          <a:pt x="124" y="128"/>
                          <a:pt x="124" y="128"/>
                        </a:cubicBezTo>
                        <a:cubicBezTo>
                          <a:pt x="124" y="128"/>
                          <a:pt x="124" y="128"/>
                          <a:pt x="124" y="128"/>
                        </a:cubicBezTo>
                        <a:cubicBezTo>
                          <a:pt x="124" y="129"/>
                          <a:pt x="124" y="129"/>
                          <a:pt x="124" y="129"/>
                        </a:cubicBezTo>
                        <a:cubicBezTo>
                          <a:pt x="124" y="129"/>
                          <a:pt x="124" y="129"/>
                          <a:pt x="124" y="129"/>
                        </a:cubicBezTo>
                        <a:cubicBezTo>
                          <a:pt x="124" y="129"/>
                          <a:pt x="124" y="129"/>
                          <a:pt x="124" y="129"/>
                        </a:cubicBezTo>
                        <a:cubicBezTo>
                          <a:pt x="124" y="129"/>
                          <a:pt x="124" y="129"/>
                          <a:pt x="124" y="129"/>
                        </a:cubicBezTo>
                        <a:cubicBezTo>
                          <a:pt x="125" y="129"/>
                          <a:pt x="125" y="129"/>
                          <a:pt x="125" y="129"/>
                        </a:cubicBezTo>
                        <a:cubicBezTo>
                          <a:pt x="125" y="130"/>
                          <a:pt x="125" y="130"/>
                          <a:pt x="125" y="130"/>
                        </a:cubicBezTo>
                        <a:cubicBezTo>
                          <a:pt x="125" y="130"/>
                          <a:pt x="125" y="130"/>
                          <a:pt x="125" y="130"/>
                        </a:cubicBezTo>
                        <a:cubicBezTo>
                          <a:pt x="125" y="130"/>
                          <a:pt x="125" y="130"/>
                          <a:pt x="125" y="130"/>
                        </a:cubicBezTo>
                        <a:cubicBezTo>
                          <a:pt x="125" y="130"/>
                          <a:pt x="125" y="130"/>
                          <a:pt x="125" y="130"/>
                        </a:cubicBezTo>
                        <a:cubicBezTo>
                          <a:pt x="125" y="130"/>
                          <a:pt x="125" y="130"/>
                          <a:pt x="125" y="130"/>
                        </a:cubicBezTo>
                        <a:cubicBezTo>
                          <a:pt x="125" y="130"/>
                          <a:pt x="125" y="130"/>
                          <a:pt x="125" y="130"/>
                        </a:cubicBezTo>
                        <a:cubicBezTo>
                          <a:pt x="125" y="130"/>
                          <a:pt x="125" y="130"/>
                          <a:pt x="125" y="130"/>
                        </a:cubicBezTo>
                        <a:cubicBezTo>
                          <a:pt x="126" y="130"/>
                          <a:pt x="126" y="130"/>
                          <a:pt x="126" y="130"/>
                        </a:cubicBezTo>
                        <a:cubicBezTo>
                          <a:pt x="126" y="130"/>
                          <a:pt x="126" y="130"/>
                          <a:pt x="126" y="130"/>
                        </a:cubicBezTo>
                        <a:cubicBezTo>
                          <a:pt x="126" y="131"/>
                          <a:pt x="126" y="131"/>
                          <a:pt x="126" y="131"/>
                        </a:cubicBezTo>
                        <a:cubicBezTo>
                          <a:pt x="126" y="131"/>
                          <a:pt x="126" y="131"/>
                          <a:pt x="126" y="131"/>
                        </a:cubicBezTo>
                        <a:cubicBezTo>
                          <a:pt x="126" y="131"/>
                          <a:pt x="126" y="131"/>
                          <a:pt x="126" y="131"/>
                        </a:cubicBezTo>
                        <a:cubicBezTo>
                          <a:pt x="126" y="131"/>
                          <a:pt x="126" y="131"/>
                          <a:pt x="126" y="131"/>
                        </a:cubicBezTo>
                        <a:cubicBezTo>
                          <a:pt x="126" y="131"/>
                          <a:pt x="126" y="131"/>
                          <a:pt x="126" y="131"/>
                        </a:cubicBezTo>
                        <a:cubicBezTo>
                          <a:pt x="126" y="131"/>
                          <a:pt x="126" y="131"/>
                          <a:pt x="126" y="131"/>
                        </a:cubicBezTo>
                        <a:cubicBezTo>
                          <a:pt x="126" y="131"/>
                          <a:pt x="126" y="131"/>
                          <a:pt x="126" y="131"/>
                        </a:cubicBezTo>
                        <a:cubicBezTo>
                          <a:pt x="126" y="132"/>
                          <a:pt x="126" y="132"/>
                          <a:pt x="126" y="132"/>
                        </a:cubicBezTo>
                        <a:cubicBezTo>
                          <a:pt x="127" y="132"/>
                          <a:pt x="127" y="132"/>
                          <a:pt x="127" y="132"/>
                        </a:cubicBezTo>
                        <a:cubicBezTo>
                          <a:pt x="127" y="132"/>
                          <a:pt x="127" y="132"/>
                          <a:pt x="127" y="132"/>
                        </a:cubicBezTo>
                        <a:cubicBezTo>
                          <a:pt x="127" y="132"/>
                          <a:pt x="127" y="132"/>
                          <a:pt x="127" y="132"/>
                        </a:cubicBezTo>
                        <a:cubicBezTo>
                          <a:pt x="127" y="132"/>
                          <a:pt x="127" y="132"/>
                          <a:pt x="127" y="132"/>
                        </a:cubicBezTo>
                        <a:cubicBezTo>
                          <a:pt x="127" y="132"/>
                          <a:pt x="127" y="132"/>
                          <a:pt x="127" y="132"/>
                        </a:cubicBezTo>
                        <a:cubicBezTo>
                          <a:pt x="127" y="132"/>
                          <a:pt x="127" y="132"/>
                          <a:pt x="127" y="132"/>
                        </a:cubicBezTo>
                        <a:cubicBezTo>
                          <a:pt x="127" y="132"/>
                          <a:pt x="127" y="132"/>
                          <a:pt x="127" y="132"/>
                        </a:cubicBezTo>
                        <a:cubicBezTo>
                          <a:pt x="128" y="132"/>
                          <a:pt x="128" y="132"/>
                          <a:pt x="128" y="132"/>
                        </a:cubicBezTo>
                        <a:cubicBezTo>
                          <a:pt x="128" y="132"/>
                          <a:pt x="128" y="132"/>
                          <a:pt x="128" y="132"/>
                        </a:cubicBezTo>
                        <a:cubicBezTo>
                          <a:pt x="128" y="132"/>
                          <a:pt x="128" y="132"/>
                          <a:pt x="128" y="132"/>
                        </a:cubicBezTo>
                        <a:cubicBezTo>
                          <a:pt x="128" y="132"/>
                          <a:pt x="128" y="132"/>
                          <a:pt x="128" y="132"/>
                        </a:cubicBezTo>
                        <a:cubicBezTo>
                          <a:pt x="128" y="132"/>
                          <a:pt x="128" y="132"/>
                          <a:pt x="128" y="132"/>
                        </a:cubicBezTo>
                        <a:cubicBezTo>
                          <a:pt x="129" y="132"/>
                          <a:pt x="129" y="132"/>
                          <a:pt x="129" y="132"/>
                        </a:cubicBezTo>
                        <a:cubicBezTo>
                          <a:pt x="129" y="132"/>
                          <a:pt x="129" y="132"/>
                          <a:pt x="129" y="132"/>
                        </a:cubicBezTo>
                        <a:cubicBezTo>
                          <a:pt x="129" y="132"/>
                          <a:pt x="129" y="132"/>
                          <a:pt x="129" y="132"/>
                        </a:cubicBezTo>
                        <a:cubicBezTo>
                          <a:pt x="129" y="132"/>
                          <a:pt x="129" y="132"/>
                          <a:pt x="129" y="132"/>
                        </a:cubicBezTo>
                        <a:cubicBezTo>
                          <a:pt x="129" y="132"/>
                          <a:pt x="129" y="132"/>
                          <a:pt x="129" y="132"/>
                        </a:cubicBezTo>
                        <a:cubicBezTo>
                          <a:pt x="129" y="132"/>
                          <a:pt x="129" y="132"/>
                          <a:pt x="129" y="132"/>
                        </a:cubicBezTo>
                        <a:cubicBezTo>
                          <a:pt x="130" y="132"/>
                          <a:pt x="130" y="132"/>
                          <a:pt x="130" y="132"/>
                        </a:cubicBezTo>
                        <a:cubicBezTo>
                          <a:pt x="130" y="132"/>
                          <a:pt x="130" y="132"/>
                          <a:pt x="130" y="132"/>
                        </a:cubicBezTo>
                        <a:cubicBezTo>
                          <a:pt x="130" y="132"/>
                          <a:pt x="130" y="132"/>
                          <a:pt x="130" y="132"/>
                        </a:cubicBezTo>
                        <a:cubicBezTo>
                          <a:pt x="130" y="132"/>
                          <a:pt x="130" y="132"/>
                          <a:pt x="130" y="132"/>
                        </a:cubicBezTo>
                        <a:cubicBezTo>
                          <a:pt x="130" y="132"/>
                          <a:pt x="130" y="132"/>
                          <a:pt x="130" y="132"/>
                        </a:cubicBezTo>
                        <a:cubicBezTo>
                          <a:pt x="130" y="132"/>
                          <a:pt x="130" y="132"/>
                          <a:pt x="130" y="132"/>
                        </a:cubicBezTo>
                        <a:cubicBezTo>
                          <a:pt x="130" y="132"/>
                          <a:pt x="130" y="132"/>
                          <a:pt x="130" y="132"/>
                        </a:cubicBezTo>
                        <a:cubicBezTo>
                          <a:pt x="130" y="132"/>
                          <a:pt x="130" y="132"/>
                          <a:pt x="130" y="132"/>
                        </a:cubicBezTo>
                        <a:cubicBezTo>
                          <a:pt x="131" y="132"/>
                          <a:pt x="131" y="132"/>
                          <a:pt x="131" y="132"/>
                        </a:cubicBezTo>
                        <a:cubicBezTo>
                          <a:pt x="131" y="132"/>
                          <a:pt x="131" y="132"/>
                          <a:pt x="131" y="132"/>
                        </a:cubicBezTo>
                        <a:cubicBezTo>
                          <a:pt x="131" y="132"/>
                          <a:pt x="131" y="132"/>
                          <a:pt x="131" y="132"/>
                        </a:cubicBezTo>
                        <a:cubicBezTo>
                          <a:pt x="131" y="132"/>
                          <a:pt x="131" y="132"/>
                          <a:pt x="131" y="132"/>
                        </a:cubicBezTo>
                        <a:cubicBezTo>
                          <a:pt x="131" y="132"/>
                          <a:pt x="131" y="132"/>
                          <a:pt x="131" y="132"/>
                        </a:cubicBezTo>
                        <a:cubicBezTo>
                          <a:pt x="131" y="132"/>
                          <a:pt x="131" y="132"/>
                          <a:pt x="131" y="132"/>
                        </a:cubicBezTo>
                        <a:cubicBezTo>
                          <a:pt x="132" y="132"/>
                          <a:pt x="132" y="132"/>
                          <a:pt x="132" y="132"/>
                        </a:cubicBezTo>
                        <a:cubicBezTo>
                          <a:pt x="132" y="132"/>
                          <a:pt x="132" y="132"/>
                          <a:pt x="132" y="132"/>
                        </a:cubicBezTo>
                        <a:cubicBezTo>
                          <a:pt x="132" y="132"/>
                          <a:pt x="132" y="132"/>
                          <a:pt x="132" y="132"/>
                        </a:cubicBezTo>
                        <a:cubicBezTo>
                          <a:pt x="132" y="132"/>
                          <a:pt x="132" y="132"/>
                          <a:pt x="132" y="132"/>
                        </a:cubicBezTo>
                        <a:cubicBezTo>
                          <a:pt x="132" y="132"/>
                          <a:pt x="132" y="132"/>
                          <a:pt x="132" y="132"/>
                        </a:cubicBezTo>
                        <a:cubicBezTo>
                          <a:pt x="133" y="132"/>
                          <a:pt x="133" y="132"/>
                          <a:pt x="133" y="132"/>
                        </a:cubicBezTo>
                        <a:cubicBezTo>
                          <a:pt x="133" y="132"/>
                          <a:pt x="133" y="132"/>
                          <a:pt x="133" y="132"/>
                        </a:cubicBezTo>
                        <a:cubicBezTo>
                          <a:pt x="133" y="132"/>
                          <a:pt x="133" y="132"/>
                          <a:pt x="133" y="132"/>
                        </a:cubicBezTo>
                        <a:cubicBezTo>
                          <a:pt x="133" y="131"/>
                          <a:pt x="133" y="131"/>
                          <a:pt x="133" y="131"/>
                        </a:cubicBezTo>
                        <a:cubicBezTo>
                          <a:pt x="133" y="131"/>
                          <a:pt x="133" y="131"/>
                          <a:pt x="133" y="131"/>
                        </a:cubicBezTo>
                        <a:cubicBezTo>
                          <a:pt x="133" y="131"/>
                          <a:pt x="133" y="131"/>
                          <a:pt x="133" y="131"/>
                        </a:cubicBezTo>
                        <a:cubicBezTo>
                          <a:pt x="133" y="131"/>
                          <a:pt x="133" y="131"/>
                          <a:pt x="133" y="131"/>
                        </a:cubicBezTo>
                        <a:cubicBezTo>
                          <a:pt x="133" y="131"/>
                          <a:pt x="133" y="131"/>
                          <a:pt x="133" y="131"/>
                        </a:cubicBezTo>
                        <a:cubicBezTo>
                          <a:pt x="133" y="131"/>
                          <a:pt x="133" y="131"/>
                          <a:pt x="133" y="131"/>
                        </a:cubicBezTo>
                        <a:cubicBezTo>
                          <a:pt x="133" y="131"/>
                          <a:pt x="133" y="131"/>
                          <a:pt x="133" y="131"/>
                        </a:cubicBezTo>
                        <a:cubicBezTo>
                          <a:pt x="133" y="131"/>
                          <a:pt x="133" y="131"/>
                          <a:pt x="133" y="131"/>
                        </a:cubicBezTo>
                        <a:cubicBezTo>
                          <a:pt x="134" y="131"/>
                          <a:pt x="134" y="131"/>
                          <a:pt x="134" y="131"/>
                        </a:cubicBezTo>
                        <a:cubicBezTo>
                          <a:pt x="134" y="131"/>
                          <a:pt x="134" y="131"/>
                          <a:pt x="134" y="131"/>
                        </a:cubicBezTo>
                        <a:cubicBezTo>
                          <a:pt x="134" y="130"/>
                          <a:pt x="134" y="130"/>
                          <a:pt x="134" y="130"/>
                        </a:cubicBezTo>
                        <a:cubicBezTo>
                          <a:pt x="134" y="130"/>
                          <a:pt x="134" y="130"/>
                          <a:pt x="134" y="130"/>
                        </a:cubicBezTo>
                        <a:cubicBezTo>
                          <a:pt x="134" y="130"/>
                          <a:pt x="134" y="130"/>
                          <a:pt x="134" y="130"/>
                        </a:cubicBezTo>
                        <a:cubicBezTo>
                          <a:pt x="134" y="130"/>
                          <a:pt x="134" y="130"/>
                          <a:pt x="134" y="130"/>
                        </a:cubicBezTo>
                        <a:cubicBezTo>
                          <a:pt x="134" y="130"/>
                          <a:pt x="134" y="130"/>
                          <a:pt x="134" y="130"/>
                        </a:cubicBezTo>
                        <a:cubicBezTo>
                          <a:pt x="134" y="130"/>
                          <a:pt x="134" y="130"/>
                          <a:pt x="134" y="130"/>
                        </a:cubicBezTo>
                        <a:cubicBezTo>
                          <a:pt x="134" y="130"/>
                          <a:pt x="134" y="130"/>
                          <a:pt x="134" y="130"/>
                        </a:cubicBezTo>
                        <a:cubicBezTo>
                          <a:pt x="134" y="130"/>
                          <a:pt x="134" y="130"/>
                          <a:pt x="134" y="130"/>
                        </a:cubicBezTo>
                        <a:cubicBezTo>
                          <a:pt x="134" y="130"/>
                          <a:pt x="134" y="130"/>
                          <a:pt x="134" y="130"/>
                        </a:cubicBezTo>
                        <a:cubicBezTo>
                          <a:pt x="134" y="130"/>
                          <a:pt x="134" y="130"/>
                          <a:pt x="134" y="130"/>
                        </a:cubicBezTo>
                        <a:cubicBezTo>
                          <a:pt x="135" y="130"/>
                          <a:pt x="135" y="130"/>
                          <a:pt x="135" y="130"/>
                        </a:cubicBezTo>
                        <a:cubicBezTo>
                          <a:pt x="135" y="130"/>
                          <a:pt x="135" y="130"/>
                          <a:pt x="135" y="130"/>
                        </a:cubicBezTo>
                        <a:cubicBezTo>
                          <a:pt x="135" y="129"/>
                          <a:pt x="135" y="129"/>
                          <a:pt x="135" y="129"/>
                        </a:cubicBezTo>
                        <a:cubicBezTo>
                          <a:pt x="135" y="129"/>
                          <a:pt x="135" y="129"/>
                          <a:pt x="135" y="129"/>
                        </a:cubicBezTo>
                        <a:cubicBezTo>
                          <a:pt x="134" y="129"/>
                          <a:pt x="134" y="129"/>
                          <a:pt x="134" y="129"/>
                        </a:cubicBezTo>
                        <a:cubicBezTo>
                          <a:pt x="134" y="129"/>
                          <a:pt x="134" y="129"/>
                          <a:pt x="134" y="129"/>
                        </a:cubicBezTo>
                        <a:cubicBezTo>
                          <a:pt x="135" y="129"/>
                          <a:pt x="135" y="129"/>
                          <a:pt x="135" y="129"/>
                        </a:cubicBezTo>
                        <a:cubicBezTo>
                          <a:pt x="135" y="129"/>
                          <a:pt x="135" y="129"/>
                          <a:pt x="135" y="129"/>
                        </a:cubicBezTo>
                        <a:cubicBezTo>
                          <a:pt x="135" y="129"/>
                          <a:pt x="135" y="129"/>
                          <a:pt x="135" y="129"/>
                        </a:cubicBezTo>
                        <a:cubicBezTo>
                          <a:pt x="135" y="129"/>
                          <a:pt x="135" y="129"/>
                          <a:pt x="135" y="129"/>
                        </a:cubicBezTo>
                        <a:cubicBezTo>
                          <a:pt x="135" y="128"/>
                          <a:pt x="135" y="128"/>
                          <a:pt x="135" y="128"/>
                        </a:cubicBezTo>
                        <a:cubicBezTo>
                          <a:pt x="135" y="128"/>
                          <a:pt x="135" y="128"/>
                          <a:pt x="135" y="128"/>
                        </a:cubicBezTo>
                        <a:cubicBezTo>
                          <a:pt x="135" y="128"/>
                          <a:pt x="135" y="128"/>
                          <a:pt x="135" y="128"/>
                        </a:cubicBezTo>
                        <a:cubicBezTo>
                          <a:pt x="135" y="128"/>
                          <a:pt x="135" y="128"/>
                          <a:pt x="135" y="128"/>
                        </a:cubicBezTo>
                        <a:cubicBezTo>
                          <a:pt x="135" y="128"/>
                          <a:pt x="135" y="128"/>
                          <a:pt x="135" y="128"/>
                        </a:cubicBezTo>
                        <a:cubicBezTo>
                          <a:pt x="135" y="128"/>
                          <a:pt x="135" y="128"/>
                          <a:pt x="135" y="128"/>
                        </a:cubicBezTo>
                        <a:cubicBezTo>
                          <a:pt x="135" y="128"/>
                          <a:pt x="135" y="128"/>
                          <a:pt x="135" y="128"/>
                        </a:cubicBezTo>
                        <a:cubicBezTo>
                          <a:pt x="135" y="128"/>
                          <a:pt x="135" y="128"/>
                          <a:pt x="135" y="128"/>
                        </a:cubicBezTo>
                        <a:cubicBezTo>
                          <a:pt x="136" y="128"/>
                          <a:pt x="136" y="128"/>
                          <a:pt x="136" y="128"/>
                        </a:cubicBezTo>
                        <a:cubicBezTo>
                          <a:pt x="136" y="127"/>
                          <a:pt x="136" y="127"/>
                          <a:pt x="136" y="127"/>
                        </a:cubicBezTo>
                        <a:cubicBezTo>
                          <a:pt x="136" y="127"/>
                          <a:pt x="136" y="127"/>
                          <a:pt x="136" y="127"/>
                        </a:cubicBezTo>
                        <a:cubicBezTo>
                          <a:pt x="136" y="127"/>
                          <a:pt x="136" y="127"/>
                          <a:pt x="136" y="127"/>
                        </a:cubicBezTo>
                        <a:cubicBezTo>
                          <a:pt x="136" y="127"/>
                          <a:pt x="136" y="127"/>
                          <a:pt x="136" y="127"/>
                        </a:cubicBezTo>
                        <a:cubicBezTo>
                          <a:pt x="136" y="127"/>
                          <a:pt x="136" y="127"/>
                          <a:pt x="136" y="127"/>
                        </a:cubicBezTo>
                        <a:cubicBezTo>
                          <a:pt x="136" y="127"/>
                          <a:pt x="136" y="127"/>
                          <a:pt x="136" y="127"/>
                        </a:cubicBezTo>
                        <a:cubicBezTo>
                          <a:pt x="136" y="127"/>
                          <a:pt x="136" y="127"/>
                          <a:pt x="136" y="127"/>
                        </a:cubicBezTo>
                        <a:cubicBezTo>
                          <a:pt x="136" y="126"/>
                          <a:pt x="136" y="126"/>
                          <a:pt x="136" y="126"/>
                        </a:cubicBezTo>
                        <a:cubicBezTo>
                          <a:pt x="136" y="126"/>
                          <a:pt x="136" y="126"/>
                          <a:pt x="136" y="126"/>
                        </a:cubicBezTo>
                        <a:cubicBezTo>
                          <a:pt x="136" y="126"/>
                          <a:pt x="136" y="126"/>
                          <a:pt x="136" y="126"/>
                        </a:cubicBezTo>
                        <a:cubicBezTo>
                          <a:pt x="136" y="126"/>
                          <a:pt x="136" y="126"/>
                          <a:pt x="136" y="126"/>
                        </a:cubicBezTo>
                        <a:cubicBezTo>
                          <a:pt x="136" y="126"/>
                          <a:pt x="136" y="125"/>
                          <a:pt x="136" y="125"/>
                        </a:cubicBezTo>
                        <a:cubicBezTo>
                          <a:pt x="136" y="125"/>
                          <a:pt x="136" y="125"/>
                          <a:pt x="136" y="125"/>
                        </a:cubicBezTo>
                        <a:cubicBezTo>
                          <a:pt x="136" y="125"/>
                          <a:pt x="136" y="125"/>
                          <a:pt x="136" y="125"/>
                        </a:cubicBezTo>
                        <a:cubicBezTo>
                          <a:pt x="136" y="125"/>
                          <a:pt x="136" y="125"/>
                          <a:pt x="136" y="125"/>
                        </a:cubicBezTo>
                        <a:cubicBezTo>
                          <a:pt x="136" y="125"/>
                          <a:pt x="136" y="125"/>
                          <a:pt x="136" y="125"/>
                        </a:cubicBezTo>
                        <a:cubicBezTo>
                          <a:pt x="136" y="125"/>
                          <a:pt x="136" y="125"/>
                          <a:pt x="136" y="125"/>
                        </a:cubicBezTo>
                        <a:cubicBezTo>
                          <a:pt x="136" y="125"/>
                          <a:pt x="136" y="125"/>
                          <a:pt x="136" y="125"/>
                        </a:cubicBezTo>
                        <a:cubicBezTo>
                          <a:pt x="136" y="125"/>
                          <a:pt x="136" y="125"/>
                          <a:pt x="136" y="125"/>
                        </a:cubicBezTo>
                        <a:cubicBezTo>
                          <a:pt x="136" y="124"/>
                          <a:pt x="136" y="124"/>
                          <a:pt x="136" y="124"/>
                        </a:cubicBezTo>
                        <a:cubicBezTo>
                          <a:pt x="136" y="124"/>
                          <a:pt x="136" y="124"/>
                          <a:pt x="136" y="124"/>
                        </a:cubicBezTo>
                        <a:cubicBezTo>
                          <a:pt x="136" y="124"/>
                          <a:pt x="136" y="124"/>
                          <a:pt x="136" y="124"/>
                        </a:cubicBezTo>
                        <a:cubicBezTo>
                          <a:pt x="136" y="123"/>
                          <a:pt x="136" y="123"/>
                          <a:pt x="136" y="123"/>
                        </a:cubicBezTo>
                        <a:cubicBezTo>
                          <a:pt x="136" y="123"/>
                          <a:pt x="136" y="123"/>
                          <a:pt x="136" y="123"/>
                        </a:cubicBezTo>
                        <a:cubicBezTo>
                          <a:pt x="136" y="123"/>
                          <a:pt x="136" y="123"/>
                          <a:pt x="136" y="123"/>
                        </a:cubicBezTo>
                        <a:cubicBezTo>
                          <a:pt x="136" y="123"/>
                          <a:pt x="136" y="123"/>
                          <a:pt x="136" y="123"/>
                        </a:cubicBezTo>
                        <a:cubicBezTo>
                          <a:pt x="136" y="122"/>
                          <a:pt x="136" y="122"/>
                          <a:pt x="136" y="122"/>
                        </a:cubicBezTo>
                        <a:cubicBezTo>
                          <a:pt x="136" y="122"/>
                          <a:pt x="136" y="122"/>
                          <a:pt x="136" y="122"/>
                        </a:cubicBezTo>
                        <a:cubicBezTo>
                          <a:pt x="136" y="122"/>
                          <a:pt x="136" y="122"/>
                          <a:pt x="136" y="122"/>
                        </a:cubicBezTo>
                        <a:cubicBezTo>
                          <a:pt x="136" y="122"/>
                          <a:pt x="136" y="122"/>
                          <a:pt x="136" y="122"/>
                        </a:cubicBezTo>
                        <a:cubicBezTo>
                          <a:pt x="136" y="122"/>
                          <a:pt x="136" y="122"/>
                          <a:pt x="136" y="122"/>
                        </a:cubicBezTo>
                        <a:cubicBezTo>
                          <a:pt x="136" y="121"/>
                          <a:pt x="136" y="121"/>
                          <a:pt x="136" y="121"/>
                        </a:cubicBezTo>
                        <a:cubicBezTo>
                          <a:pt x="136" y="121"/>
                          <a:pt x="136" y="121"/>
                          <a:pt x="136" y="121"/>
                        </a:cubicBezTo>
                        <a:cubicBezTo>
                          <a:pt x="136" y="121"/>
                          <a:pt x="136" y="121"/>
                          <a:pt x="136" y="121"/>
                        </a:cubicBezTo>
                        <a:cubicBezTo>
                          <a:pt x="136" y="121"/>
                          <a:pt x="136" y="121"/>
                          <a:pt x="136" y="121"/>
                        </a:cubicBezTo>
                        <a:cubicBezTo>
                          <a:pt x="136" y="121"/>
                          <a:pt x="136" y="121"/>
                          <a:pt x="136" y="121"/>
                        </a:cubicBezTo>
                        <a:cubicBezTo>
                          <a:pt x="136" y="121"/>
                          <a:pt x="136" y="121"/>
                          <a:pt x="136" y="121"/>
                        </a:cubicBezTo>
                        <a:cubicBezTo>
                          <a:pt x="136" y="121"/>
                          <a:pt x="136" y="121"/>
                          <a:pt x="136" y="121"/>
                        </a:cubicBezTo>
                        <a:cubicBezTo>
                          <a:pt x="136" y="121"/>
                          <a:pt x="136" y="121"/>
                          <a:pt x="136" y="121"/>
                        </a:cubicBezTo>
                        <a:cubicBezTo>
                          <a:pt x="136" y="121"/>
                          <a:pt x="136" y="121"/>
                          <a:pt x="136" y="121"/>
                        </a:cubicBezTo>
                        <a:cubicBezTo>
                          <a:pt x="136" y="121"/>
                          <a:pt x="136" y="121"/>
                          <a:pt x="136" y="121"/>
                        </a:cubicBezTo>
                        <a:cubicBezTo>
                          <a:pt x="136" y="121"/>
                          <a:pt x="136" y="121"/>
                          <a:pt x="136" y="121"/>
                        </a:cubicBezTo>
                        <a:cubicBezTo>
                          <a:pt x="136" y="121"/>
                          <a:pt x="136" y="121"/>
                          <a:pt x="136" y="121"/>
                        </a:cubicBezTo>
                        <a:cubicBezTo>
                          <a:pt x="136" y="121"/>
                          <a:pt x="136" y="121"/>
                          <a:pt x="136" y="121"/>
                        </a:cubicBezTo>
                        <a:cubicBezTo>
                          <a:pt x="137" y="121"/>
                          <a:pt x="137" y="121"/>
                          <a:pt x="137" y="121"/>
                        </a:cubicBezTo>
                        <a:cubicBezTo>
                          <a:pt x="137" y="121"/>
                          <a:pt x="137" y="121"/>
                          <a:pt x="137" y="121"/>
                        </a:cubicBezTo>
                        <a:cubicBezTo>
                          <a:pt x="137" y="121"/>
                          <a:pt x="137" y="121"/>
                          <a:pt x="137" y="121"/>
                        </a:cubicBezTo>
                        <a:cubicBezTo>
                          <a:pt x="137" y="121"/>
                          <a:pt x="137" y="121"/>
                          <a:pt x="137" y="121"/>
                        </a:cubicBezTo>
                        <a:cubicBezTo>
                          <a:pt x="137" y="120"/>
                          <a:pt x="137" y="120"/>
                          <a:pt x="137" y="120"/>
                        </a:cubicBezTo>
                        <a:cubicBezTo>
                          <a:pt x="137" y="120"/>
                          <a:pt x="137" y="120"/>
                          <a:pt x="137" y="120"/>
                        </a:cubicBezTo>
                        <a:cubicBezTo>
                          <a:pt x="137" y="120"/>
                          <a:pt x="137" y="120"/>
                          <a:pt x="137" y="120"/>
                        </a:cubicBezTo>
                        <a:cubicBezTo>
                          <a:pt x="137" y="120"/>
                          <a:pt x="137" y="120"/>
                          <a:pt x="137" y="120"/>
                        </a:cubicBezTo>
                        <a:cubicBezTo>
                          <a:pt x="137" y="120"/>
                          <a:pt x="137" y="120"/>
                          <a:pt x="137" y="120"/>
                        </a:cubicBezTo>
                        <a:cubicBezTo>
                          <a:pt x="137" y="120"/>
                          <a:pt x="137" y="120"/>
                          <a:pt x="137" y="120"/>
                        </a:cubicBezTo>
                        <a:cubicBezTo>
                          <a:pt x="137" y="120"/>
                          <a:pt x="137" y="120"/>
                          <a:pt x="137" y="120"/>
                        </a:cubicBezTo>
                        <a:cubicBezTo>
                          <a:pt x="138" y="120"/>
                          <a:pt x="138" y="120"/>
                          <a:pt x="138" y="120"/>
                        </a:cubicBezTo>
                        <a:cubicBezTo>
                          <a:pt x="138" y="120"/>
                          <a:pt x="138" y="120"/>
                          <a:pt x="138" y="120"/>
                        </a:cubicBezTo>
                        <a:cubicBezTo>
                          <a:pt x="138" y="120"/>
                          <a:pt x="138" y="120"/>
                          <a:pt x="138" y="120"/>
                        </a:cubicBezTo>
                        <a:cubicBezTo>
                          <a:pt x="138" y="119"/>
                          <a:pt x="138" y="119"/>
                          <a:pt x="138" y="119"/>
                        </a:cubicBezTo>
                        <a:cubicBezTo>
                          <a:pt x="138" y="119"/>
                          <a:pt x="138" y="119"/>
                          <a:pt x="138" y="119"/>
                        </a:cubicBezTo>
                        <a:cubicBezTo>
                          <a:pt x="138" y="119"/>
                          <a:pt x="138" y="119"/>
                          <a:pt x="138" y="119"/>
                        </a:cubicBezTo>
                        <a:cubicBezTo>
                          <a:pt x="138" y="119"/>
                          <a:pt x="138" y="119"/>
                          <a:pt x="138" y="119"/>
                        </a:cubicBezTo>
                        <a:cubicBezTo>
                          <a:pt x="138" y="119"/>
                          <a:pt x="138" y="119"/>
                          <a:pt x="138" y="119"/>
                        </a:cubicBezTo>
                        <a:cubicBezTo>
                          <a:pt x="138" y="118"/>
                          <a:pt x="138" y="118"/>
                          <a:pt x="138" y="118"/>
                        </a:cubicBezTo>
                        <a:cubicBezTo>
                          <a:pt x="138" y="118"/>
                          <a:pt x="138" y="118"/>
                          <a:pt x="138" y="118"/>
                        </a:cubicBezTo>
                        <a:cubicBezTo>
                          <a:pt x="138" y="118"/>
                          <a:pt x="138" y="118"/>
                          <a:pt x="138" y="118"/>
                        </a:cubicBezTo>
                        <a:cubicBezTo>
                          <a:pt x="138" y="117"/>
                          <a:pt x="138" y="117"/>
                          <a:pt x="138" y="117"/>
                        </a:cubicBezTo>
                        <a:cubicBezTo>
                          <a:pt x="138" y="117"/>
                          <a:pt x="138" y="117"/>
                          <a:pt x="138" y="117"/>
                        </a:cubicBezTo>
                        <a:cubicBezTo>
                          <a:pt x="138" y="117"/>
                          <a:pt x="138" y="117"/>
                          <a:pt x="138" y="117"/>
                        </a:cubicBezTo>
                        <a:cubicBezTo>
                          <a:pt x="138" y="117"/>
                          <a:pt x="138" y="117"/>
                          <a:pt x="138" y="117"/>
                        </a:cubicBezTo>
                        <a:cubicBezTo>
                          <a:pt x="138" y="117"/>
                          <a:pt x="138" y="117"/>
                          <a:pt x="138" y="117"/>
                        </a:cubicBezTo>
                        <a:cubicBezTo>
                          <a:pt x="138" y="117"/>
                          <a:pt x="138" y="117"/>
                          <a:pt x="138" y="117"/>
                        </a:cubicBezTo>
                        <a:cubicBezTo>
                          <a:pt x="138" y="117"/>
                          <a:pt x="138" y="117"/>
                          <a:pt x="138" y="117"/>
                        </a:cubicBezTo>
                        <a:cubicBezTo>
                          <a:pt x="139" y="116"/>
                          <a:pt x="139" y="116"/>
                          <a:pt x="139" y="116"/>
                        </a:cubicBezTo>
                        <a:cubicBezTo>
                          <a:pt x="139" y="116"/>
                          <a:pt x="139" y="116"/>
                          <a:pt x="139" y="116"/>
                        </a:cubicBezTo>
                        <a:cubicBezTo>
                          <a:pt x="139" y="116"/>
                          <a:pt x="139" y="116"/>
                          <a:pt x="139" y="116"/>
                        </a:cubicBezTo>
                        <a:cubicBezTo>
                          <a:pt x="139" y="116"/>
                          <a:pt x="139" y="116"/>
                          <a:pt x="139" y="116"/>
                        </a:cubicBezTo>
                        <a:cubicBezTo>
                          <a:pt x="139" y="116"/>
                          <a:pt x="139" y="116"/>
                          <a:pt x="139" y="116"/>
                        </a:cubicBezTo>
                        <a:cubicBezTo>
                          <a:pt x="139" y="116"/>
                          <a:pt x="139" y="116"/>
                          <a:pt x="139" y="116"/>
                        </a:cubicBezTo>
                        <a:cubicBezTo>
                          <a:pt x="139" y="116"/>
                          <a:pt x="139" y="116"/>
                          <a:pt x="139" y="116"/>
                        </a:cubicBezTo>
                        <a:cubicBezTo>
                          <a:pt x="139" y="116"/>
                          <a:pt x="139" y="116"/>
                          <a:pt x="139" y="116"/>
                        </a:cubicBezTo>
                        <a:cubicBezTo>
                          <a:pt x="139" y="116"/>
                          <a:pt x="139" y="116"/>
                          <a:pt x="139" y="116"/>
                        </a:cubicBezTo>
                        <a:cubicBezTo>
                          <a:pt x="139" y="116"/>
                          <a:pt x="139" y="116"/>
                          <a:pt x="139" y="116"/>
                        </a:cubicBezTo>
                        <a:cubicBezTo>
                          <a:pt x="140" y="115"/>
                          <a:pt x="140" y="115"/>
                          <a:pt x="140" y="115"/>
                        </a:cubicBezTo>
                        <a:cubicBezTo>
                          <a:pt x="140" y="115"/>
                          <a:pt x="140" y="115"/>
                          <a:pt x="140" y="115"/>
                        </a:cubicBezTo>
                        <a:cubicBezTo>
                          <a:pt x="140" y="115"/>
                          <a:pt x="140" y="115"/>
                          <a:pt x="140" y="115"/>
                        </a:cubicBezTo>
                        <a:cubicBezTo>
                          <a:pt x="140" y="115"/>
                          <a:pt x="140" y="115"/>
                          <a:pt x="140" y="115"/>
                        </a:cubicBezTo>
                        <a:cubicBezTo>
                          <a:pt x="140" y="115"/>
                          <a:pt x="140" y="115"/>
                          <a:pt x="140" y="115"/>
                        </a:cubicBezTo>
                        <a:cubicBezTo>
                          <a:pt x="140" y="115"/>
                          <a:pt x="140" y="115"/>
                          <a:pt x="140" y="115"/>
                        </a:cubicBezTo>
                        <a:cubicBezTo>
                          <a:pt x="140" y="115"/>
                          <a:pt x="140" y="115"/>
                          <a:pt x="140" y="115"/>
                        </a:cubicBezTo>
                        <a:cubicBezTo>
                          <a:pt x="141" y="115"/>
                          <a:pt x="141" y="115"/>
                          <a:pt x="141" y="115"/>
                        </a:cubicBezTo>
                        <a:cubicBezTo>
                          <a:pt x="141" y="115"/>
                          <a:pt x="141" y="115"/>
                          <a:pt x="141" y="115"/>
                        </a:cubicBezTo>
                        <a:cubicBezTo>
                          <a:pt x="141" y="114"/>
                          <a:pt x="141" y="114"/>
                          <a:pt x="141" y="114"/>
                        </a:cubicBezTo>
                        <a:cubicBezTo>
                          <a:pt x="141" y="114"/>
                          <a:pt x="141" y="114"/>
                          <a:pt x="141" y="114"/>
                        </a:cubicBezTo>
                        <a:cubicBezTo>
                          <a:pt x="141" y="114"/>
                          <a:pt x="141" y="114"/>
                          <a:pt x="141" y="114"/>
                        </a:cubicBezTo>
                        <a:cubicBezTo>
                          <a:pt x="141" y="114"/>
                          <a:pt x="141" y="114"/>
                          <a:pt x="141" y="114"/>
                        </a:cubicBezTo>
                        <a:cubicBezTo>
                          <a:pt x="141" y="114"/>
                          <a:pt x="141" y="114"/>
                          <a:pt x="141" y="114"/>
                        </a:cubicBezTo>
                        <a:cubicBezTo>
                          <a:pt x="141" y="114"/>
                          <a:pt x="141" y="114"/>
                          <a:pt x="141" y="114"/>
                        </a:cubicBezTo>
                        <a:cubicBezTo>
                          <a:pt x="142" y="114"/>
                          <a:pt x="142" y="114"/>
                          <a:pt x="142" y="114"/>
                        </a:cubicBezTo>
                        <a:cubicBezTo>
                          <a:pt x="142" y="113"/>
                          <a:pt x="142" y="113"/>
                          <a:pt x="142" y="113"/>
                        </a:cubicBezTo>
                        <a:cubicBezTo>
                          <a:pt x="142" y="113"/>
                          <a:pt x="142" y="113"/>
                          <a:pt x="142" y="113"/>
                        </a:cubicBezTo>
                        <a:cubicBezTo>
                          <a:pt x="142" y="113"/>
                          <a:pt x="142" y="113"/>
                          <a:pt x="142" y="113"/>
                        </a:cubicBezTo>
                        <a:cubicBezTo>
                          <a:pt x="142" y="113"/>
                          <a:pt x="142" y="113"/>
                          <a:pt x="142" y="113"/>
                        </a:cubicBezTo>
                        <a:cubicBezTo>
                          <a:pt x="142" y="113"/>
                          <a:pt x="142" y="113"/>
                          <a:pt x="142" y="113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2" y="112"/>
                          <a:pt x="142" y="112"/>
                          <a:pt x="142" y="112"/>
                        </a:cubicBezTo>
                        <a:cubicBezTo>
                          <a:pt x="143" y="112"/>
                          <a:pt x="143" y="112"/>
                          <a:pt x="143" y="112"/>
                        </a:cubicBezTo>
                        <a:cubicBezTo>
                          <a:pt x="143" y="111"/>
                          <a:pt x="143" y="111"/>
                          <a:pt x="143" y="111"/>
                        </a:cubicBezTo>
                        <a:cubicBezTo>
                          <a:pt x="143" y="111"/>
                          <a:pt x="143" y="111"/>
                          <a:pt x="143" y="111"/>
                        </a:cubicBezTo>
                        <a:cubicBezTo>
                          <a:pt x="143" y="111"/>
                          <a:pt x="143" y="111"/>
                          <a:pt x="143" y="111"/>
                        </a:cubicBezTo>
                        <a:cubicBezTo>
                          <a:pt x="143" y="111"/>
                          <a:pt x="143" y="111"/>
                          <a:pt x="143" y="111"/>
                        </a:cubicBezTo>
                        <a:cubicBezTo>
                          <a:pt x="143" y="111"/>
                          <a:pt x="143" y="111"/>
                          <a:pt x="143" y="111"/>
                        </a:cubicBezTo>
                        <a:cubicBezTo>
                          <a:pt x="143" y="111"/>
                          <a:pt x="143" y="111"/>
                          <a:pt x="143" y="111"/>
                        </a:cubicBezTo>
                        <a:cubicBezTo>
                          <a:pt x="144" y="111"/>
                          <a:pt x="144" y="111"/>
                          <a:pt x="144" y="111"/>
                        </a:cubicBezTo>
                        <a:cubicBezTo>
                          <a:pt x="144" y="111"/>
                          <a:pt x="144" y="111"/>
                          <a:pt x="144" y="111"/>
                        </a:cubicBezTo>
                        <a:cubicBezTo>
                          <a:pt x="144" y="111"/>
                          <a:pt x="144" y="111"/>
                          <a:pt x="144" y="111"/>
                        </a:cubicBezTo>
                        <a:cubicBezTo>
                          <a:pt x="144" y="110"/>
                          <a:pt x="144" y="110"/>
                          <a:pt x="144" y="110"/>
                        </a:cubicBezTo>
                        <a:cubicBezTo>
                          <a:pt x="144" y="110"/>
                          <a:pt x="144" y="110"/>
                          <a:pt x="144" y="110"/>
                        </a:cubicBezTo>
                        <a:cubicBezTo>
                          <a:pt x="144" y="110"/>
                          <a:pt x="144" y="110"/>
                          <a:pt x="144" y="110"/>
                        </a:cubicBezTo>
                        <a:cubicBezTo>
                          <a:pt x="144" y="110"/>
                          <a:pt x="144" y="110"/>
                          <a:pt x="144" y="110"/>
                        </a:cubicBezTo>
                        <a:cubicBezTo>
                          <a:pt x="144" y="110"/>
                          <a:pt x="144" y="110"/>
                          <a:pt x="144" y="110"/>
                        </a:cubicBezTo>
                        <a:cubicBezTo>
                          <a:pt x="145" y="110"/>
                          <a:pt x="145" y="110"/>
                          <a:pt x="145" y="110"/>
                        </a:cubicBezTo>
                        <a:cubicBezTo>
                          <a:pt x="145" y="110"/>
                          <a:pt x="145" y="110"/>
                          <a:pt x="145" y="110"/>
                        </a:cubicBezTo>
                        <a:cubicBezTo>
                          <a:pt x="145" y="110"/>
                          <a:pt x="145" y="110"/>
                          <a:pt x="145" y="110"/>
                        </a:cubicBezTo>
                        <a:cubicBezTo>
                          <a:pt x="145" y="110"/>
                          <a:pt x="145" y="110"/>
                          <a:pt x="145" y="110"/>
                        </a:cubicBezTo>
                        <a:cubicBezTo>
                          <a:pt x="145" y="110"/>
                          <a:pt x="145" y="110"/>
                          <a:pt x="145" y="110"/>
                        </a:cubicBezTo>
                        <a:cubicBezTo>
                          <a:pt x="145" y="110"/>
                          <a:pt x="145" y="110"/>
                          <a:pt x="145" y="110"/>
                        </a:cubicBezTo>
                        <a:cubicBezTo>
                          <a:pt x="145" y="110"/>
                          <a:pt x="145" y="110"/>
                          <a:pt x="145" y="110"/>
                        </a:cubicBezTo>
                        <a:cubicBezTo>
                          <a:pt x="145" y="110"/>
                          <a:pt x="145" y="110"/>
                          <a:pt x="145" y="110"/>
                        </a:cubicBezTo>
                        <a:cubicBezTo>
                          <a:pt x="145" y="110"/>
                          <a:pt x="145" y="110"/>
                          <a:pt x="145" y="110"/>
                        </a:cubicBezTo>
                        <a:cubicBezTo>
                          <a:pt x="146" y="109"/>
                          <a:pt x="146" y="109"/>
                          <a:pt x="146" y="109"/>
                        </a:cubicBezTo>
                        <a:cubicBezTo>
                          <a:pt x="146" y="109"/>
                          <a:pt x="146" y="109"/>
                          <a:pt x="146" y="109"/>
                        </a:cubicBezTo>
                        <a:cubicBezTo>
                          <a:pt x="146" y="109"/>
                          <a:pt x="146" y="109"/>
                          <a:pt x="146" y="109"/>
                        </a:cubicBezTo>
                        <a:cubicBezTo>
                          <a:pt x="146" y="109"/>
                          <a:pt x="146" y="109"/>
                          <a:pt x="146" y="109"/>
                        </a:cubicBezTo>
                        <a:cubicBezTo>
                          <a:pt x="146" y="109"/>
                          <a:pt x="146" y="109"/>
                          <a:pt x="146" y="109"/>
                        </a:cubicBezTo>
                        <a:cubicBezTo>
                          <a:pt x="147" y="109"/>
                          <a:pt x="147" y="109"/>
                          <a:pt x="147" y="109"/>
                        </a:cubicBezTo>
                        <a:cubicBezTo>
                          <a:pt x="147" y="109"/>
                          <a:pt x="147" y="109"/>
                          <a:pt x="147" y="109"/>
                        </a:cubicBezTo>
                        <a:cubicBezTo>
                          <a:pt x="147" y="109"/>
                          <a:pt x="147" y="109"/>
                          <a:pt x="147" y="109"/>
                        </a:cubicBezTo>
                        <a:cubicBezTo>
                          <a:pt x="147" y="109"/>
                          <a:pt x="147" y="109"/>
                          <a:pt x="147" y="109"/>
                        </a:cubicBezTo>
                        <a:cubicBezTo>
                          <a:pt x="147" y="109"/>
                          <a:pt x="147" y="109"/>
                          <a:pt x="147" y="109"/>
                        </a:cubicBezTo>
                        <a:cubicBezTo>
                          <a:pt x="147" y="109"/>
                          <a:pt x="147" y="109"/>
                          <a:pt x="147" y="109"/>
                        </a:cubicBezTo>
                        <a:cubicBezTo>
                          <a:pt x="147" y="109"/>
                          <a:pt x="147" y="109"/>
                          <a:pt x="147" y="109"/>
                        </a:cubicBezTo>
                        <a:cubicBezTo>
                          <a:pt x="147" y="109"/>
                          <a:pt x="147" y="109"/>
                          <a:pt x="147" y="109"/>
                        </a:cubicBezTo>
                        <a:cubicBezTo>
                          <a:pt x="147" y="109"/>
                          <a:pt x="147" y="109"/>
                          <a:pt x="147" y="109"/>
                        </a:cubicBezTo>
                        <a:cubicBezTo>
                          <a:pt x="148" y="109"/>
                          <a:pt x="148" y="109"/>
                          <a:pt x="148" y="109"/>
                        </a:cubicBezTo>
                        <a:cubicBezTo>
                          <a:pt x="148" y="109"/>
                          <a:pt x="148" y="109"/>
                          <a:pt x="148" y="109"/>
                        </a:cubicBezTo>
                        <a:cubicBezTo>
                          <a:pt x="148" y="109"/>
                          <a:pt x="148" y="109"/>
                          <a:pt x="148" y="109"/>
                        </a:cubicBezTo>
                        <a:cubicBezTo>
                          <a:pt x="148" y="109"/>
                          <a:pt x="148" y="109"/>
                          <a:pt x="148" y="109"/>
                        </a:cubicBezTo>
                        <a:cubicBezTo>
                          <a:pt x="148" y="109"/>
                          <a:pt x="148" y="109"/>
                          <a:pt x="148" y="109"/>
                        </a:cubicBezTo>
                        <a:cubicBezTo>
                          <a:pt x="148" y="109"/>
                          <a:pt x="148" y="109"/>
                          <a:pt x="148" y="109"/>
                        </a:cubicBezTo>
                        <a:cubicBezTo>
                          <a:pt x="149" y="109"/>
                          <a:pt x="149" y="109"/>
                          <a:pt x="149" y="109"/>
                        </a:cubicBezTo>
                        <a:cubicBezTo>
                          <a:pt x="149" y="109"/>
                          <a:pt x="149" y="109"/>
                          <a:pt x="149" y="109"/>
                        </a:cubicBezTo>
                        <a:cubicBezTo>
                          <a:pt x="149" y="109"/>
                          <a:pt x="149" y="109"/>
                          <a:pt x="149" y="109"/>
                        </a:cubicBezTo>
                        <a:cubicBezTo>
                          <a:pt x="149" y="109"/>
                          <a:pt x="149" y="109"/>
                          <a:pt x="149" y="109"/>
                        </a:cubicBezTo>
                        <a:cubicBezTo>
                          <a:pt x="149" y="109"/>
                          <a:pt x="149" y="109"/>
                          <a:pt x="149" y="109"/>
                        </a:cubicBezTo>
                        <a:cubicBezTo>
                          <a:pt x="149" y="109"/>
                          <a:pt x="149" y="109"/>
                          <a:pt x="149" y="109"/>
                        </a:cubicBezTo>
                        <a:cubicBezTo>
                          <a:pt x="149" y="109"/>
                          <a:pt x="149" y="109"/>
                          <a:pt x="149" y="109"/>
                        </a:cubicBezTo>
                        <a:cubicBezTo>
                          <a:pt x="150" y="109"/>
                          <a:pt x="150" y="109"/>
                          <a:pt x="150" y="109"/>
                        </a:cubicBezTo>
                        <a:cubicBezTo>
                          <a:pt x="150" y="109"/>
                          <a:pt x="150" y="109"/>
                          <a:pt x="150" y="109"/>
                        </a:cubicBezTo>
                        <a:cubicBezTo>
                          <a:pt x="150" y="109"/>
                          <a:pt x="150" y="109"/>
                          <a:pt x="150" y="109"/>
                        </a:cubicBezTo>
                        <a:cubicBezTo>
                          <a:pt x="150" y="109"/>
                          <a:pt x="150" y="109"/>
                          <a:pt x="150" y="109"/>
                        </a:cubicBezTo>
                        <a:cubicBezTo>
                          <a:pt x="150" y="109"/>
                          <a:pt x="150" y="109"/>
                          <a:pt x="150" y="109"/>
                        </a:cubicBezTo>
                        <a:cubicBezTo>
                          <a:pt x="150" y="109"/>
                          <a:pt x="150" y="109"/>
                          <a:pt x="150" y="109"/>
                        </a:cubicBezTo>
                        <a:cubicBezTo>
                          <a:pt x="151" y="109"/>
                          <a:pt x="151" y="109"/>
                          <a:pt x="151" y="109"/>
                        </a:cubicBezTo>
                        <a:cubicBezTo>
                          <a:pt x="151" y="109"/>
                          <a:pt x="151" y="109"/>
                          <a:pt x="151" y="109"/>
                        </a:cubicBezTo>
                        <a:cubicBezTo>
                          <a:pt x="151" y="109"/>
                          <a:pt x="151" y="109"/>
                          <a:pt x="151" y="109"/>
                        </a:cubicBezTo>
                        <a:cubicBezTo>
                          <a:pt x="151" y="109"/>
                          <a:pt x="151" y="109"/>
                          <a:pt x="151" y="109"/>
                        </a:cubicBezTo>
                        <a:cubicBezTo>
                          <a:pt x="151" y="109"/>
                          <a:pt x="151" y="109"/>
                          <a:pt x="151" y="109"/>
                        </a:cubicBezTo>
                        <a:cubicBezTo>
                          <a:pt x="151" y="109"/>
                          <a:pt x="151" y="109"/>
                          <a:pt x="151" y="109"/>
                        </a:cubicBezTo>
                        <a:cubicBezTo>
                          <a:pt x="151" y="108"/>
                          <a:pt x="151" y="108"/>
                          <a:pt x="151" y="108"/>
                        </a:cubicBezTo>
                        <a:cubicBezTo>
                          <a:pt x="151" y="108"/>
                          <a:pt x="151" y="108"/>
                          <a:pt x="151" y="108"/>
                        </a:cubicBezTo>
                        <a:cubicBezTo>
                          <a:pt x="151" y="108"/>
                          <a:pt x="151" y="108"/>
                          <a:pt x="151" y="108"/>
                        </a:cubicBezTo>
                        <a:cubicBezTo>
                          <a:pt x="152" y="108"/>
                          <a:pt x="152" y="108"/>
                          <a:pt x="152" y="108"/>
                        </a:cubicBezTo>
                        <a:cubicBezTo>
                          <a:pt x="152" y="108"/>
                          <a:pt x="152" y="108"/>
                          <a:pt x="152" y="108"/>
                        </a:cubicBezTo>
                        <a:cubicBezTo>
                          <a:pt x="152" y="108"/>
                          <a:pt x="152" y="108"/>
                          <a:pt x="152" y="108"/>
                        </a:cubicBezTo>
                        <a:cubicBezTo>
                          <a:pt x="152" y="108"/>
                          <a:pt x="152" y="108"/>
                          <a:pt x="152" y="108"/>
                        </a:cubicBezTo>
                        <a:cubicBezTo>
                          <a:pt x="152" y="107"/>
                          <a:pt x="152" y="107"/>
                          <a:pt x="152" y="107"/>
                        </a:cubicBezTo>
                        <a:cubicBezTo>
                          <a:pt x="152" y="107"/>
                          <a:pt x="152" y="107"/>
                          <a:pt x="152" y="107"/>
                        </a:cubicBezTo>
                        <a:cubicBezTo>
                          <a:pt x="152" y="107"/>
                          <a:pt x="152" y="107"/>
                          <a:pt x="152" y="107"/>
                        </a:cubicBezTo>
                        <a:cubicBezTo>
                          <a:pt x="153" y="107"/>
                          <a:pt x="153" y="107"/>
                          <a:pt x="153" y="107"/>
                        </a:cubicBezTo>
                        <a:cubicBezTo>
                          <a:pt x="153" y="107"/>
                          <a:pt x="153" y="107"/>
                          <a:pt x="153" y="107"/>
                        </a:cubicBezTo>
                        <a:cubicBezTo>
                          <a:pt x="153" y="107"/>
                          <a:pt x="153" y="107"/>
                          <a:pt x="153" y="107"/>
                        </a:cubicBezTo>
                        <a:cubicBezTo>
                          <a:pt x="153" y="107"/>
                          <a:pt x="153" y="107"/>
                          <a:pt x="153" y="107"/>
                        </a:cubicBezTo>
                        <a:cubicBezTo>
                          <a:pt x="153" y="107"/>
                          <a:pt x="153" y="107"/>
                          <a:pt x="153" y="107"/>
                        </a:cubicBezTo>
                        <a:cubicBezTo>
                          <a:pt x="153" y="107"/>
                          <a:pt x="153" y="107"/>
                          <a:pt x="153" y="107"/>
                        </a:cubicBezTo>
                        <a:cubicBezTo>
                          <a:pt x="153" y="107"/>
                          <a:pt x="153" y="107"/>
                          <a:pt x="153" y="107"/>
                        </a:cubicBezTo>
                        <a:cubicBezTo>
                          <a:pt x="153" y="107"/>
                          <a:pt x="153" y="107"/>
                          <a:pt x="153" y="107"/>
                        </a:cubicBezTo>
                        <a:cubicBezTo>
                          <a:pt x="153" y="106"/>
                          <a:pt x="153" y="106"/>
                          <a:pt x="153" y="106"/>
                        </a:cubicBezTo>
                        <a:cubicBezTo>
                          <a:pt x="153" y="106"/>
                          <a:pt x="153" y="106"/>
                          <a:pt x="153" y="106"/>
                        </a:cubicBezTo>
                        <a:cubicBezTo>
                          <a:pt x="153" y="106"/>
                          <a:pt x="153" y="106"/>
                          <a:pt x="153" y="106"/>
                        </a:cubicBezTo>
                        <a:cubicBezTo>
                          <a:pt x="153" y="106"/>
                          <a:pt x="153" y="106"/>
                          <a:pt x="153" y="106"/>
                        </a:cubicBezTo>
                        <a:cubicBezTo>
                          <a:pt x="152" y="106"/>
                          <a:pt x="152" y="106"/>
                          <a:pt x="152" y="106"/>
                        </a:cubicBezTo>
                        <a:cubicBezTo>
                          <a:pt x="152" y="106"/>
                          <a:pt x="152" y="106"/>
                          <a:pt x="152" y="106"/>
                        </a:cubicBezTo>
                        <a:cubicBezTo>
                          <a:pt x="152" y="106"/>
                          <a:pt x="152" y="106"/>
                          <a:pt x="152" y="106"/>
                        </a:cubicBezTo>
                        <a:cubicBezTo>
                          <a:pt x="152" y="105"/>
                          <a:pt x="152" y="105"/>
                          <a:pt x="152" y="105"/>
                        </a:cubicBezTo>
                        <a:cubicBezTo>
                          <a:pt x="152" y="105"/>
                          <a:pt x="152" y="105"/>
                          <a:pt x="152" y="105"/>
                        </a:cubicBezTo>
                        <a:cubicBezTo>
                          <a:pt x="152" y="105"/>
                          <a:pt x="152" y="105"/>
                          <a:pt x="152" y="105"/>
                        </a:cubicBezTo>
                        <a:cubicBezTo>
                          <a:pt x="152" y="105"/>
                          <a:pt x="152" y="105"/>
                          <a:pt x="152" y="105"/>
                        </a:cubicBezTo>
                        <a:cubicBezTo>
                          <a:pt x="152" y="105"/>
                          <a:pt x="152" y="105"/>
                          <a:pt x="152" y="105"/>
                        </a:cubicBezTo>
                        <a:cubicBezTo>
                          <a:pt x="152" y="105"/>
                          <a:pt x="152" y="105"/>
                          <a:pt x="152" y="105"/>
                        </a:cubicBezTo>
                        <a:cubicBezTo>
                          <a:pt x="152" y="104"/>
                          <a:pt x="152" y="104"/>
                          <a:pt x="152" y="104"/>
                        </a:cubicBezTo>
                        <a:cubicBezTo>
                          <a:pt x="152" y="104"/>
                          <a:pt x="152" y="104"/>
                          <a:pt x="152" y="104"/>
                        </a:cubicBezTo>
                        <a:cubicBezTo>
                          <a:pt x="152" y="104"/>
                          <a:pt x="152" y="104"/>
                          <a:pt x="152" y="104"/>
                        </a:cubicBezTo>
                        <a:cubicBezTo>
                          <a:pt x="152" y="104"/>
                          <a:pt x="152" y="104"/>
                          <a:pt x="152" y="104"/>
                        </a:cubicBezTo>
                        <a:cubicBezTo>
                          <a:pt x="152" y="104"/>
                          <a:pt x="152" y="104"/>
                          <a:pt x="152" y="104"/>
                        </a:cubicBezTo>
                        <a:cubicBezTo>
                          <a:pt x="152" y="104"/>
                          <a:pt x="152" y="104"/>
                          <a:pt x="152" y="104"/>
                        </a:cubicBezTo>
                        <a:cubicBezTo>
                          <a:pt x="152" y="103"/>
                          <a:pt x="152" y="103"/>
                          <a:pt x="152" y="103"/>
                        </a:cubicBezTo>
                        <a:cubicBezTo>
                          <a:pt x="152" y="103"/>
                          <a:pt x="152" y="103"/>
                          <a:pt x="152" y="103"/>
                        </a:cubicBezTo>
                        <a:cubicBezTo>
                          <a:pt x="152" y="103"/>
                          <a:pt x="152" y="103"/>
                          <a:pt x="152" y="103"/>
                        </a:cubicBezTo>
                        <a:cubicBezTo>
                          <a:pt x="151" y="103"/>
                          <a:pt x="151" y="103"/>
                          <a:pt x="151" y="103"/>
                        </a:cubicBezTo>
                        <a:cubicBezTo>
                          <a:pt x="151" y="102"/>
                          <a:pt x="151" y="102"/>
                          <a:pt x="151" y="102"/>
                        </a:cubicBezTo>
                        <a:cubicBezTo>
                          <a:pt x="151" y="102"/>
                          <a:pt x="151" y="102"/>
                          <a:pt x="151" y="102"/>
                        </a:cubicBezTo>
                        <a:cubicBezTo>
                          <a:pt x="151" y="102"/>
                          <a:pt x="151" y="102"/>
                          <a:pt x="151" y="102"/>
                        </a:cubicBezTo>
                        <a:cubicBezTo>
                          <a:pt x="150" y="102"/>
                          <a:pt x="150" y="102"/>
                          <a:pt x="150" y="102"/>
                        </a:cubicBezTo>
                        <a:cubicBezTo>
                          <a:pt x="150" y="102"/>
                          <a:pt x="150" y="102"/>
                          <a:pt x="150" y="102"/>
                        </a:cubicBezTo>
                        <a:cubicBezTo>
                          <a:pt x="150" y="101"/>
                          <a:pt x="150" y="101"/>
                          <a:pt x="150" y="101"/>
                        </a:cubicBezTo>
                        <a:cubicBezTo>
                          <a:pt x="149" y="101"/>
                          <a:pt x="149" y="101"/>
                          <a:pt x="149" y="101"/>
                        </a:cubicBezTo>
                        <a:cubicBezTo>
                          <a:pt x="149" y="101"/>
                          <a:pt x="149" y="101"/>
                          <a:pt x="149" y="101"/>
                        </a:cubicBezTo>
                        <a:cubicBezTo>
                          <a:pt x="149" y="101"/>
                          <a:pt x="149" y="101"/>
                          <a:pt x="149" y="101"/>
                        </a:cubicBezTo>
                        <a:cubicBezTo>
                          <a:pt x="148" y="101"/>
                          <a:pt x="148" y="101"/>
                          <a:pt x="148" y="101"/>
                        </a:cubicBezTo>
                        <a:cubicBezTo>
                          <a:pt x="148" y="101"/>
                          <a:pt x="148" y="101"/>
                          <a:pt x="148" y="101"/>
                        </a:cubicBezTo>
                        <a:cubicBezTo>
                          <a:pt x="148" y="101"/>
                          <a:pt x="148" y="101"/>
                          <a:pt x="148" y="101"/>
                        </a:cubicBezTo>
                        <a:cubicBezTo>
                          <a:pt x="148" y="100"/>
                          <a:pt x="148" y="100"/>
                          <a:pt x="148" y="100"/>
                        </a:cubicBezTo>
                        <a:cubicBezTo>
                          <a:pt x="147" y="100"/>
                          <a:pt x="147" y="100"/>
                          <a:pt x="147" y="100"/>
                        </a:cubicBezTo>
                        <a:cubicBezTo>
                          <a:pt x="147" y="100"/>
                          <a:pt x="147" y="100"/>
                          <a:pt x="147" y="100"/>
                        </a:cubicBezTo>
                        <a:cubicBezTo>
                          <a:pt x="147" y="100"/>
                          <a:pt x="147" y="100"/>
                          <a:pt x="147" y="100"/>
                        </a:cubicBezTo>
                        <a:cubicBezTo>
                          <a:pt x="147" y="100"/>
                          <a:pt x="147" y="100"/>
                          <a:pt x="147" y="100"/>
                        </a:cubicBezTo>
                        <a:cubicBezTo>
                          <a:pt x="147" y="100"/>
                          <a:pt x="147" y="100"/>
                          <a:pt x="147" y="100"/>
                        </a:cubicBezTo>
                        <a:cubicBezTo>
                          <a:pt x="147" y="100"/>
                          <a:pt x="147" y="100"/>
                          <a:pt x="147" y="100"/>
                        </a:cubicBezTo>
                        <a:cubicBezTo>
                          <a:pt x="147" y="99"/>
                          <a:pt x="147" y="99"/>
                          <a:pt x="147" y="99"/>
                        </a:cubicBezTo>
                        <a:cubicBezTo>
                          <a:pt x="147" y="99"/>
                          <a:pt x="147" y="99"/>
                          <a:pt x="147" y="99"/>
                        </a:cubicBezTo>
                        <a:cubicBezTo>
                          <a:pt x="147" y="99"/>
                          <a:pt x="147" y="99"/>
                          <a:pt x="147" y="99"/>
                        </a:cubicBezTo>
                        <a:cubicBezTo>
                          <a:pt x="147" y="99"/>
                          <a:pt x="147" y="99"/>
                          <a:pt x="147" y="99"/>
                        </a:cubicBezTo>
                        <a:cubicBezTo>
                          <a:pt x="147" y="99"/>
                          <a:pt x="147" y="99"/>
                          <a:pt x="147" y="99"/>
                        </a:cubicBezTo>
                        <a:cubicBezTo>
                          <a:pt x="147" y="99"/>
                          <a:pt x="147" y="99"/>
                          <a:pt x="147" y="99"/>
                        </a:cubicBezTo>
                        <a:cubicBezTo>
                          <a:pt x="148" y="98"/>
                          <a:pt x="148" y="98"/>
                          <a:pt x="148" y="98"/>
                        </a:cubicBezTo>
                        <a:cubicBezTo>
                          <a:pt x="148" y="98"/>
                          <a:pt x="148" y="98"/>
                          <a:pt x="148" y="98"/>
                        </a:cubicBezTo>
                        <a:cubicBezTo>
                          <a:pt x="148" y="98"/>
                          <a:pt x="148" y="98"/>
                          <a:pt x="148" y="98"/>
                        </a:cubicBezTo>
                        <a:cubicBezTo>
                          <a:pt x="148" y="98"/>
                          <a:pt x="148" y="98"/>
                          <a:pt x="148" y="98"/>
                        </a:cubicBezTo>
                        <a:cubicBezTo>
                          <a:pt x="148" y="97"/>
                          <a:pt x="148" y="97"/>
                          <a:pt x="148" y="97"/>
                        </a:cubicBezTo>
                        <a:cubicBezTo>
                          <a:pt x="149" y="97"/>
                          <a:pt x="149" y="97"/>
                          <a:pt x="149" y="97"/>
                        </a:cubicBezTo>
                        <a:cubicBezTo>
                          <a:pt x="150" y="97"/>
                          <a:pt x="150" y="97"/>
                          <a:pt x="150" y="97"/>
                        </a:cubicBezTo>
                        <a:cubicBezTo>
                          <a:pt x="150" y="97"/>
                          <a:pt x="150" y="97"/>
                          <a:pt x="150" y="97"/>
                        </a:cubicBezTo>
                        <a:cubicBezTo>
                          <a:pt x="150" y="97"/>
                          <a:pt x="150" y="97"/>
                          <a:pt x="150" y="97"/>
                        </a:cubicBezTo>
                        <a:cubicBezTo>
                          <a:pt x="150" y="96"/>
                          <a:pt x="150" y="96"/>
                          <a:pt x="150" y="96"/>
                        </a:cubicBezTo>
                        <a:cubicBezTo>
                          <a:pt x="151" y="96"/>
                          <a:pt x="151" y="96"/>
                          <a:pt x="151" y="96"/>
                        </a:cubicBezTo>
                        <a:cubicBezTo>
                          <a:pt x="151" y="96"/>
                          <a:pt x="151" y="96"/>
                          <a:pt x="151" y="96"/>
                        </a:cubicBezTo>
                        <a:cubicBezTo>
                          <a:pt x="151" y="96"/>
                          <a:pt x="151" y="96"/>
                          <a:pt x="151" y="96"/>
                        </a:cubicBezTo>
                        <a:cubicBezTo>
                          <a:pt x="152" y="96"/>
                          <a:pt x="152" y="96"/>
                          <a:pt x="152" y="96"/>
                        </a:cubicBezTo>
                        <a:cubicBezTo>
                          <a:pt x="152" y="95"/>
                          <a:pt x="152" y="95"/>
                          <a:pt x="152" y="95"/>
                        </a:cubicBezTo>
                        <a:cubicBezTo>
                          <a:pt x="153" y="95"/>
                          <a:pt x="153" y="95"/>
                          <a:pt x="153" y="95"/>
                        </a:cubicBezTo>
                        <a:cubicBezTo>
                          <a:pt x="153" y="95"/>
                          <a:pt x="153" y="95"/>
                          <a:pt x="153" y="95"/>
                        </a:cubicBezTo>
                        <a:cubicBezTo>
                          <a:pt x="153" y="95"/>
                          <a:pt x="153" y="95"/>
                          <a:pt x="153" y="95"/>
                        </a:cubicBezTo>
                        <a:cubicBezTo>
                          <a:pt x="153" y="95"/>
                          <a:pt x="153" y="95"/>
                          <a:pt x="153" y="95"/>
                        </a:cubicBezTo>
                        <a:cubicBezTo>
                          <a:pt x="154" y="94"/>
                          <a:pt x="154" y="94"/>
                          <a:pt x="154" y="94"/>
                        </a:cubicBezTo>
                        <a:cubicBezTo>
                          <a:pt x="154" y="94"/>
                          <a:pt x="154" y="94"/>
                          <a:pt x="154" y="94"/>
                        </a:cubicBezTo>
                        <a:cubicBezTo>
                          <a:pt x="154" y="94"/>
                          <a:pt x="154" y="94"/>
                          <a:pt x="154" y="94"/>
                        </a:cubicBezTo>
                        <a:cubicBezTo>
                          <a:pt x="154" y="94"/>
                          <a:pt x="154" y="94"/>
                          <a:pt x="154" y="94"/>
                        </a:cubicBezTo>
                        <a:cubicBezTo>
                          <a:pt x="154" y="94"/>
                          <a:pt x="154" y="94"/>
                          <a:pt x="154" y="94"/>
                        </a:cubicBezTo>
                        <a:cubicBezTo>
                          <a:pt x="154" y="94"/>
                          <a:pt x="154" y="94"/>
                          <a:pt x="154" y="94"/>
                        </a:cubicBezTo>
                        <a:cubicBezTo>
                          <a:pt x="154" y="93"/>
                          <a:pt x="154" y="93"/>
                          <a:pt x="154" y="93"/>
                        </a:cubicBezTo>
                        <a:cubicBezTo>
                          <a:pt x="154" y="93"/>
                          <a:pt x="154" y="93"/>
                          <a:pt x="154" y="93"/>
                        </a:cubicBezTo>
                        <a:cubicBezTo>
                          <a:pt x="154" y="93"/>
                          <a:pt x="154" y="93"/>
                          <a:pt x="154" y="93"/>
                        </a:cubicBezTo>
                        <a:cubicBezTo>
                          <a:pt x="154" y="93"/>
                          <a:pt x="154" y="93"/>
                          <a:pt x="154" y="93"/>
                        </a:cubicBezTo>
                        <a:cubicBezTo>
                          <a:pt x="155" y="93"/>
                          <a:pt x="155" y="93"/>
                          <a:pt x="155" y="93"/>
                        </a:cubicBezTo>
                        <a:cubicBezTo>
                          <a:pt x="155" y="92"/>
                          <a:pt x="155" y="92"/>
                          <a:pt x="155" y="92"/>
                        </a:cubicBezTo>
                        <a:cubicBezTo>
                          <a:pt x="155" y="92"/>
                          <a:pt x="155" y="92"/>
                          <a:pt x="155" y="92"/>
                        </a:cubicBezTo>
                        <a:cubicBezTo>
                          <a:pt x="155" y="92"/>
                          <a:pt x="155" y="92"/>
                          <a:pt x="155" y="92"/>
                        </a:cubicBezTo>
                        <a:cubicBezTo>
                          <a:pt x="155" y="92"/>
                          <a:pt x="155" y="92"/>
                          <a:pt x="155" y="92"/>
                        </a:cubicBezTo>
                        <a:cubicBezTo>
                          <a:pt x="155" y="92"/>
                          <a:pt x="155" y="92"/>
                          <a:pt x="155" y="92"/>
                        </a:cubicBezTo>
                        <a:cubicBezTo>
                          <a:pt x="155" y="92"/>
                          <a:pt x="155" y="92"/>
                          <a:pt x="155" y="92"/>
                        </a:cubicBezTo>
                        <a:cubicBezTo>
                          <a:pt x="155" y="91"/>
                          <a:pt x="155" y="91"/>
                          <a:pt x="155" y="91"/>
                        </a:cubicBezTo>
                        <a:cubicBezTo>
                          <a:pt x="155" y="91"/>
                          <a:pt x="155" y="91"/>
                          <a:pt x="155" y="91"/>
                        </a:cubicBezTo>
                        <a:cubicBezTo>
                          <a:pt x="155" y="91"/>
                          <a:pt x="155" y="91"/>
                          <a:pt x="155" y="91"/>
                        </a:cubicBezTo>
                        <a:cubicBezTo>
                          <a:pt x="156" y="91"/>
                          <a:pt x="156" y="91"/>
                          <a:pt x="156" y="91"/>
                        </a:cubicBezTo>
                        <a:cubicBezTo>
                          <a:pt x="156" y="91"/>
                          <a:pt x="156" y="91"/>
                          <a:pt x="156" y="91"/>
                        </a:cubicBezTo>
                        <a:cubicBezTo>
                          <a:pt x="156" y="91"/>
                          <a:pt x="156" y="91"/>
                          <a:pt x="156" y="91"/>
                        </a:cubicBezTo>
                        <a:cubicBezTo>
                          <a:pt x="156" y="91"/>
                          <a:pt x="156" y="91"/>
                          <a:pt x="156" y="91"/>
                        </a:cubicBezTo>
                        <a:cubicBezTo>
                          <a:pt x="156" y="91"/>
                          <a:pt x="156" y="91"/>
                          <a:pt x="156" y="91"/>
                        </a:cubicBezTo>
                        <a:cubicBezTo>
                          <a:pt x="157" y="91"/>
                          <a:pt x="157" y="91"/>
                          <a:pt x="157" y="91"/>
                        </a:cubicBezTo>
                        <a:cubicBezTo>
                          <a:pt x="157" y="91"/>
                          <a:pt x="157" y="91"/>
                          <a:pt x="157" y="91"/>
                        </a:cubicBezTo>
                        <a:cubicBezTo>
                          <a:pt x="157" y="91"/>
                          <a:pt x="157" y="91"/>
                          <a:pt x="157" y="91"/>
                        </a:cubicBezTo>
                        <a:cubicBezTo>
                          <a:pt x="157" y="90"/>
                          <a:pt x="157" y="90"/>
                          <a:pt x="157" y="90"/>
                        </a:cubicBezTo>
                        <a:cubicBezTo>
                          <a:pt x="157" y="90"/>
                          <a:pt x="157" y="90"/>
                          <a:pt x="157" y="90"/>
                        </a:cubicBezTo>
                        <a:cubicBezTo>
                          <a:pt x="157" y="90"/>
                          <a:pt x="157" y="90"/>
                          <a:pt x="157" y="90"/>
                        </a:cubicBezTo>
                        <a:cubicBezTo>
                          <a:pt x="157" y="90"/>
                          <a:pt x="157" y="90"/>
                          <a:pt x="157" y="90"/>
                        </a:cubicBezTo>
                        <a:cubicBezTo>
                          <a:pt x="157" y="90"/>
                          <a:pt x="157" y="90"/>
                          <a:pt x="157" y="90"/>
                        </a:cubicBezTo>
                        <a:cubicBezTo>
                          <a:pt x="157" y="90"/>
                          <a:pt x="157" y="90"/>
                          <a:pt x="157" y="90"/>
                        </a:cubicBezTo>
                        <a:cubicBezTo>
                          <a:pt x="158" y="90"/>
                          <a:pt x="158" y="90"/>
                          <a:pt x="158" y="90"/>
                        </a:cubicBezTo>
                        <a:cubicBezTo>
                          <a:pt x="158" y="90"/>
                          <a:pt x="158" y="90"/>
                          <a:pt x="158" y="90"/>
                        </a:cubicBezTo>
                        <a:cubicBezTo>
                          <a:pt x="158" y="90"/>
                          <a:pt x="158" y="90"/>
                          <a:pt x="158" y="90"/>
                        </a:cubicBezTo>
                        <a:cubicBezTo>
                          <a:pt x="158" y="90"/>
                          <a:pt x="158" y="90"/>
                          <a:pt x="158" y="90"/>
                        </a:cubicBezTo>
                        <a:cubicBezTo>
                          <a:pt x="158" y="90"/>
                          <a:pt x="158" y="90"/>
                          <a:pt x="158" y="90"/>
                        </a:cubicBezTo>
                        <a:cubicBezTo>
                          <a:pt x="158" y="90"/>
                          <a:pt x="158" y="90"/>
                          <a:pt x="158" y="90"/>
                        </a:cubicBezTo>
                        <a:cubicBezTo>
                          <a:pt x="158" y="90"/>
                          <a:pt x="158" y="90"/>
                          <a:pt x="158" y="90"/>
                        </a:cubicBezTo>
                        <a:cubicBezTo>
                          <a:pt x="159" y="90"/>
                          <a:pt x="159" y="90"/>
                          <a:pt x="159" y="90"/>
                        </a:cubicBezTo>
                        <a:cubicBezTo>
                          <a:pt x="159" y="89"/>
                          <a:pt x="159" y="89"/>
                          <a:pt x="159" y="89"/>
                        </a:cubicBezTo>
                        <a:cubicBezTo>
                          <a:pt x="159" y="89"/>
                          <a:pt x="159" y="89"/>
                          <a:pt x="159" y="89"/>
                        </a:cubicBezTo>
                        <a:cubicBezTo>
                          <a:pt x="159" y="89"/>
                          <a:pt x="159" y="89"/>
                          <a:pt x="159" y="89"/>
                        </a:cubicBezTo>
                        <a:cubicBezTo>
                          <a:pt x="159" y="89"/>
                          <a:pt x="159" y="89"/>
                          <a:pt x="159" y="89"/>
                        </a:cubicBezTo>
                        <a:cubicBezTo>
                          <a:pt x="159" y="89"/>
                          <a:pt x="159" y="89"/>
                          <a:pt x="159" y="89"/>
                        </a:cubicBezTo>
                        <a:cubicBezTo>
                          <a:pt x="159" y="89"/>
                          <a:pt x="159" y="89"/>
                          <a:pt x="159" y="89"/>
                        </a:cubicBezTo>
                        <a:cubicBezTo>
                          <a:pt x="159" y="89"/>
                          <a:pt x="159" y="89"/>
                          <a:pt x="159" y="89"/>
                        </a:cubicBezTo>
                        <a:cubicBezTo>
                          <a:pt x="160" y="89"/>
                          <a:pt x="160" y="89"/>
                          <a:pt x="160" y="89"/>
                        </a:cubicBezTo>
                        <a:cubicBezTo>
                          <a:pt x="160" y="89"/>
                          <a:pt x="160" y="89"/>
                          <a:pt x="160" y="89"/>
                        </a:cubicBezTo>
                        <a:cubicBezTo>
                          <a:pt x="160" y="89"/>
                          <a:pt x="160" y="89"/>
                          <a:pt x="160" y="89"/>
                        </a:cubicBezTo>
                        <a:cubicBezTo>
                          <a:pt x="160" y="89"/>
                          <a:pt x="160" y="89"/>
                          <a:pt x="160" y="89"/>
                        </a:cubicBezTo>
                        <a:cubicBezTo>
                          <a:pt x="160" y="89"/>
                          <a:pt x="160" y="89"/>
                          <a:pt x="160" y="89"/>
                        </a:cubicBezTo>
                        <a:cubicBezTo>
                          <a:pt x="160" y="89"/>
                          <a:pt x="160" y="89"/>
                          <a:pt x="160" y="89"/>
                        </a:cubicBezTo>
                        <a:cubicBezTo>
                          <a:pt x="160" y="89"/>
                          <a:pt x="160" y="89"/>
                          <a:pt x="160" y="89"/>
                        </a:cubicBezTo>
                        <a:cubicBezTo>
                          <a:pt x="160" y="89"/>
                          <a:pt x="160" y="89"/>
                          <a:pt x="160" y="89"/>
                        </a:cubicBezTo>
                        <a:cubicBezTo>
                          <a:pt x="161" y="89"/>
                          <a:pt x="161" y="89"/>
                          <a:pt x="161" y="89"/>
                        </a:cubicBezTo>
                        <a:cubicBezTo>
                          <a:pt x="161" y="89"/>
                          <a:pt x="161" y="89"/>
                          <a:pt x="161" y="89"/>
                        </a:cubicBezTo>
                        <a:cubicBezTo>
                          <a:pt x="161" y="89"/>
                          <a:pt x="161" y="89"/>
                          <a:pt x="161" y="89"/>
                        </a:cubicBezTo>
                        <a:cubicBezTo>
                          <a:pt x="161" y="89"/>
                          <a:pt x="161" y="89"/>
                          <a:pt x="161" y="89"/>
                        </a:cubicBezTo>
                        <a:cubicBezTo>
                          <a:pt x="161" y="89"/>
                          <a:pt x="161" y="89"/>
                          <a:pt x="161" y="89"/>
                        </a:cubicBezTo>
                        <a:cubicBezTo>
                          <a:pt x="161" y="88"/>
                          <a:pt x="161" y="88"/>
                          <a:pt x="161" y="88"/>
                        </a:cubicBezTo>
                        <a:cubicBezTo>
                          <a:pt x="161" y="88"/>
                          <a:pt x="161" y="88"/>
                          <a:pt x="161" y="88"/>
                        </a:cubicBezTo>
                        <a:cubicBezTo>
                          <a:pt x="161" y="88"/>
                          <a:pt x="161" y="88"/>
                          <a:pt x="161" y="88"/>
                        </a:cubicBezTo>
                        <a:cubicBezTo>
                          <a:pt x="161" y="88"/>
                          <a:pt x="161" y="88"/>
                          <a:pt x="161" y="88"/>
                        </a:cubicBezTo>
                        <a:cubicBezTo>
                          <a:pt x="162" y="88"/>
                          <a:pt x="162" y="88"/>
                          <a:pt x="162" y="88"/>
                        </a:cubicBezTo>
                        <a:cubicBezTo>
                          <a:pt x="162" y="88"/>
                          <a:pt x="162" y="88"/>
                          <a:pt x="162" y="88"/>
                        </a:cubicBezTo>
                        <a:cubicBezTo>
                          <a:pt x="162" y="88"/>
                          <a:pt x="162" y="88"/>
                          <a:pt x="162" y="88"/>
                        </a:cubicBezTo>
                        <a:cubicBezTo>
                          <a:pt x="162" y="88"/>
                          <a:pt x="162" y="88"/>
                          <a:pt x="162" y="88"/>
                        </a:cubicBezTo>
                        <a:cubicBezTo>
                          <a:pt x="162" y="88"/>
                          <a:pt x="162" y="88"/>
                          <a:pt x="162" y="88"/>
                        </a:cubicBezTo>
                        <a:cubicBezTo>
                          <a:pt x="162" y="87"/>
                          <a:pt x="162" y="87"/>
                          <a:pt x="162" y="87"/>
                        </a:cubicBezTo>
                        <a:cubicBezTo>
                          <a:pt x="162" y="87"/>
                          <a:pt x="162" y="87"/>
                          <a:pt x="162" y="87"/>
                        </a:cubicBezTo>
                        <a:cubicBezTo>
                          <a:pt x="162" y="87"/>
                          <a:pt x="162" y="87"/>
                          <a:pt x="162" y="87"/>
                        </a:cubicBezTo>
                        <a:cubicBezTo>
                          <a:pt x="162" y="87"/>
                          <a:pt x="162" y="87"/>
                          <a:pt x="162" y="87"/>
                        </a:cubicBezTo>
                        <a:cubicBezTo>
                          <a:pt x="162" y="86"/>
                          <a:pt x="162" y="86"/>
                          <a:pt x="162" y="86"/>
                        </a:cubicBezTo>
                        <a:cubicBezTo>
                          <a:pt x="162" y="86"/>
                          <a:pt x="162" y="86"/>
                          <a:pt x="162" y="86"/>
                        </a:cubicBezTo>
                        <a:cubicBezTo>
                          <a:pt x="162" y="86"/>
                          <a:pt x="162" y="86"/>
                          <a:pt x="162" y="86"/>
                        </a:cubicBezTo>
                        <a:cubicBezTo>
                          <a:pt x="162" y="85"/>
                          <a:pt x="162" y="85"/>
                          <a:pt x="162" y="85"/>
                        </a:cubicBezTo>
                        <a:cubicBezTo>
                          <a:pt x="162" y="85"/>
                          <a:pt x="162" y="85"/>
                          <a:pt x="162" y="85"/>
                        </a:cubicBezTo>
                        <a:cubicBezTo>
                          <a:pt x="163" y="85"/>
                          <a:pt x="163" y="85"/>
                          <a:pt x="163" y="85"/>
                        </a:cubicBezTo>
                        <a:cubicBezTo>
                          <a:pt x="163" y="85"/>
                          <a:pt x="163" y="85"/>
                          <a:pt x="163" y="85"/>
                        </a:cubicBezTo>
                        <a:cubicBezTo>
                          <a:pt x="163" y="85"/>
                          <a:pt x="163" y="85"/>
                          <a:pt x="163" y="85"/>
                        </a:cubicBezTo>
                        <a:cubicBezTo>
                          <a:pt x="163" y="85"/>
                          <a:pt x="163" y="85"/>
                          <a:pt x="163" y="85"/>
                        </a:cubicBezTo>
                        <a:cubicBezTo>
                          <a:pt x="163" y="85"/>
                          <a:pt x="163" y="85"/>
                          <a:pt x="163" y="85"/>
                        </a:cubicBezTo>
                        <a:cubicBezTo>
                          <a:pt x="164" y="84"/>
                          <a:pt x="164" y="84"/>
                          <a:pt x="164" y="84"/>
                        </a:cubicBezTo>
                        <a:cubicBezTo>
                          <a:pt x="164" y="84"/>
                          <a:pt x="164" y="84"/>
                          <a:pt x="164" y="84"/>
                        </a:cubicBezTo>
                        <a:cubicBezTo>
                          <a:pt x="164" y="84"/>
                          <a:pt x="164" y="84"/>
                          <a:pt x="164" y="84"/>
                        </a:cubicBezTo>
                        <a:cubicBezTo>
                          <a:pt x="164" y="84"/>
                          <a:pt x="164" y="84"/>
                          <a:pt x="164" y="84"/>
                        </a:cubicBezTo>
                        <a:cubicBezTo>
                          <a:pt x="164" y="84"/>
                          <a:pt x="164" y="84"/>
                          <a:pt x="164" y="84"/>
                        </a:cubicBezTo>
                        <a:cubicBezTo>
                          <a:pt x="164" y="84"/>
                          <a:pt x="164" y="84"/>
                          <a:pt x="164" y="84"/>
                        </a:cubicBezTo>
                        <a:cubicBezTo>
                          <a:pt x="164" y="84"/>
                          <a:pt x="164" y="84"/>
                          <a:pt x="164" y="84"/>
                        </a:cubicBezTo>
                        <a:cubicBezTo>
                          <a:pt x="165" y="84"/>
                          <a:pt x="165" y="84"/>
                          <a:pt x="165" y="84"/>
                        </a:cubicBezTo>
                        <a:cubicBezTo>
                          <a:pt x="165" y="84"/>
                          <a:pt x="165" y="84"/>
                          <a:pt x="165" y="84"/>
                        </a:cubicBezTo>
                        <a:cubicBezTo>
                          <a:pt x="165" y="84"/>
                          <a:pt x="165" y="84"/>
                          <a:pt x="165" y="84"/>
                        </a:cubicBezTo>
                        <a:cubicBezTo>
                          <a:pt x="165" y="84"/>
                          <a:pt x="165" y="84"/>
                          <a:pt x="165" y="84"/>
                        </a:cubicBezTo>
                        <a:cubicBezTo>
                          <a:pt x="165" y="84"/>
                          <a:pt x="165" y="84"/>
                          <a:pt x="165" y="84"/>
                        </a:cubicBezTo>
                        <a:cubicBezTo>
                          <a:pt x="165" y="85"/>
                          <a:pt x="165" y="85"/>
                          <a:pt x="165" y="85"/>
                        </a:cubicBezTo>
                        <a:cubicBezTo>
                          <a:pt x="166" y="85"/>
                          <a:pt x="166" y="85"/>
                          <a:pt x="166" y="85"/>
                        </a:cubicBezTo>
                        <a:cubicBezTo>
                          <a:pt x="166" y="85"/>
                          <a:pt x="166" y="85"/>
                          <a:pt x="166" y="85"/>
                        </a:cubicBezTo>
                        <a:cubicBezTo>
                          <a:pt x="166" y="85"/>
                          <a:pt x="166" y="85"/>
                          <a:pt x="166" y="85"/>
                        </a:cubicBezTo>
                        <a:cubicBezTo>
                          <a:pt x="166" y="86"/>
                          <a:pt x="166" y="86"/>
                          <a:pt x="166" y="86"/>
                        </a:cubicBezTo>
                        <a:cubicBezTo>
                          <a:pt x="166" y="86"/>
                          <a:pt x="166" y="86"/>
                          <a:pt x="166" y="86"/>
                        </a:cubicBezTo>
                        <a:cubicBezTo>
                          <a:pt x="166" y="86"/>
                          <a:pt x="166" y="86"/>
                          <a:pt x="166" y="86"/>
                        </a:cubicBezTo>
                        <a:cubicBezTo>
                          <a:pt x="165" y="86"/>
                          <a:pt x="165" y="86"/>
                          <a:pt x="165" y="86"/>
                        </a:cubicBezTo>
                        <a:cubicBezTo>
                          <a:pt x="165" y="86"/>
                          <a:pt x="165" y="86"/>
                          <a:pt x="165" y="86"/>
                        </a:cubicBezTo>
                        <a:cubicBezTo>
                          <a:pt x="165" y="87"/>
                          <a:pt x="165" y="87"/>
                          <a:pt x="165" y="87"/>
                        </a:cubicBezTo>
                        <a:cubicBezTo>
                          <a:pt x="165" y="87"/>
                          <a:pt x="165" y="87"/>
                          <a:pt x="165" y="87"/>
                        </a:cubicBezTo>
                        <a:cubicBezTo>
                          <a:pt x="165" y="87"/>
                          <a:pt x="165" y="87"/>
                          <a:pt x="165" y="87"/>
                        </a:cubicBezTo>
                        <a:cubicBezTo>
                          <a:pt x="165" y="87"/>
                          <a:pt x="165" y="87"/>
                          <a:pt x="165" y="87"/>
                        </a:cubicBezTo>
                        <a:cubicBezTo>
                          <a:pt x="165" y="87"/>
                          <a:pt x="165" y="87"/>
                          <a:pt x="165" y="87"/>
                        </a:cubicBezTo>
                        <a:cubicBezTo>
                          <a:pt x="165" y="87"/>
                          <a:pt x="165" y="87"/>
                          <a:pt x="165" y="87"/>
                        </a:cubicBezTo>
                        <a:cubicBezTo>
                          <a:pt x="166" y="88"/>
                          <a:pt x="166" y="88"/>
                          <a:pt x="166" y="88"/>
                        </a:cubicBezTo>
                        <a:cubicBezTo>
                          <a:pt x="166" y="88"/>
                          <a:pt x="166" y="88"/>
                          <a:pt x="166" y="88"/>
                        </a:cubicBezTo>
                        <a:cubicBezTo>
                          <a:pt x="166" y="88"/>
                          <a:pt x="166" y="88"/>
                          <a:pt x="166" y="88"/>
                        </a:cubicBezTo>
                        <a:cubicBezTo>
                          <a:pt x="166" y="88"/>
                          <a:pt x="166" y="88"/>
                          <a:pt x="166" y="88"/>
                        </a:cubicBezTo>
                        <a:cubicBezTo>
                          <a:pt x="166" y="88"/>
                          <a:pt x="166" y="88"/>
                          <a:pt x="166" y="88"/>
                        </a:cubicBezTo>
                        <a:cubicBezTo>
                          <a:pt x="166" y="89"/>
                          <a:pt x="166" y="89"/>
                          <a:pt x="166" y="89"/>
                        </a:cubicBezTo>
                        <a:cubicBezTo>
                          <a:pt x="166" y="89"/>
                          <a:pt x="166" y="89"/>
                          <a:pt x="166" y="89"/>
                        </a:cubicBezTo>
                        <a:cubicBezTo>
                          <a:pt x="166" y="89"/>
                          <a:pt x="166" y="89"/>
                          <a:pt x="166" y="89"/>
                        </a:cubicBezTo>
                        <a:cubicBezTo>
                          <a:pt x="166" y="89"/>
                          <a:pt x="166" y="89"/>
                          <a:pt x="166" y="89"/>
                        </a:cubicBezTo>
                        <a:cubicBezTo>
                          <a:pt x="166" y="89"/>
                          <a:pt x="166" y="89"/>
                          <a:pt x="166" y="89"/>
                        </a:cubicBezTo>
                        <a:cubicBezTo>
                          <a:pt x="166" y="89"/>
                          <a:pt x="166" y="89"/>
                          <a:pt x="166" y="89"/>
                        </a:cubicBezTo>
                        <a:cubicBezTo>
                          <a:pt x="166" y="89"/>
                          <a:pt x="166" y="89"/>
                          <a:pt x="166" y="89"/>
                        </a:cubicBezTo>
                        <a:cubicBezTo>
                          <a:pt x="167" y="89"/>
                          <a:pt x="167" y="89"/>
                          <a:pt x="167" y="89"/>
                        </a:cubicBezTo>
                        <a:cubicBezTo>
                          <a:pt x="167" y="88"/>
                          <a:pt x="167" y="88"/>
                          <a:pt x="167" y="88"/>
                        </a:cubicBezTo>
                        <a:cubicBezTo>
                          <a:pt x="167" y="88"/>
                          <a:pt x="167" y="88"/>
                          <a:pt x="167" y="88"/>
                        </a:cubicBezTo>
                        <a:cubicBezTo>
                          <a:pt x="167" y="88"/>
                          <a:pt x="167" y="88"/>
                          <a:pt x="167" y="88"/>
                        </a:cubicBezTo>
                        <a:cubicBezTo>
                          <a:pt x="167" y="88"/>
                          <a:pt x="167" y="88"/>
                          <a:pt x="167" y="88"/>
                        </a:cubicBezTo>
                        <a:cubicBezTo>
                          <a:pt x="167" y="88"/>
                          <a:pt x="167" y="88"/>
                          <a:pt x="167" y="88"/>
                        </a:cubicBezTo>
                        <a:cubicBezTo>
                          <a:pt x="167" y="88"/>
                          <a:pt x="167" y="88"/>
                          <a:pt x="167" y="88"/>
                        </a:cubicBezTo>
                        <a:cubicBezTo>
                          <a:pt x="167" y="88"/>
                          <a:pt x="167" y="88"/>
                          <a:pt x="167" y="88"/>
                        </a:cubicBezTo>
                        <a:cubicBezTo>
                          <a:pt x="167" y="87"/>
                          <a:pt x="167" y="87"/>
                          <a:pt x="167" y="87"/>
                        </a:cubicBezTo>
                        <a:cubicBezTo>
                          <a:pt x="167" y="87"/>
                          <a:pt x="167" y="87"/>
                          <a:pt x="167" y="87"/>
                        </a:cubicBezTo>
                        <a:cubicBezTo>
                          <a:pt x="167" y="87"/>
                          <a:pt x="167" y="87"/>
                          <a:pt x="167" y="87"/>
                        </a:cubicBezTo>
                        <a:cubicBezTo>
                          <a:pt x="167" y="87"/>
                          <a:pt x="167" y="87"/>
                          <a:pt x="167" y="87"/>
                        </a:cubicBezTo>
                        <a:cubicBezTo>
                          <a:pt x="167" y="87"/>
                          <a:pt x="167" y="87"/>
                          <a:pt x="167" y="87"/>
                        </a:cubicBezTo>
                        <a:cubicBezTo>
                          <a:pt x="168" y="87"/>
                          <a:pt x="168" y="87"/>
                          <a:pt x="168" y="87"/>
                        </a:cubicBezTo>
                        <a:cubicBezTo>
                          <a:pt x="168" y="87"/>
                          <a:pt x="168" y="87"/>
                          <a:pt x="168" y="87"/>
                        </a:cubicBezTo>
                        <a:cubicBezTo>
                          <a:pt x="168" y="87"/>
                          <a:pt x="168" y="87"/>
                          <a:pt x="168" y="87"/>
                        </a:cubicBezTo>
                        <a:cubicBezTo>
                          <a:pt x="168" y="87"/>
                          <a:pt x="168" y="87"/>
                          <a:pt x="168" y="87"/>
                        </a:cubicBezTo>
                        <a:cubicBezTo>
                          <a:pt x="168" y="87"/>
                          <a:pt x="168" y="87"/>
                          <a:pt x="168" y="87"/>
                        </a:cubicBezTo>
                        <a:cubicBezTo>
                          <a:pt x="168" y="87"/>
                          <a:pt x="168" y="87"/>
                          <a:pt x="168" y="87"/>
                        </a:cubicBezTo>
                        <a:cubicBezTo>
                          <a:pt x="169" y="86"/>
                          <a:pt x="169" y="86"/>
                          <a:pt x="169" y="86"/>
                        </a:cubicBezTo>
                        <a:cubicBezTo>
                          <a:pt x="169" y="86"/>
                          <a:pt x="169" y="86"/>
                          <a:pt x="169" y="86"/>
                        </a:cubicBezTo>
                        <a:cubicBezTo>
                          <a:pt x="169" y="86"/>
                          <a:pt x="169" y="86"/>
                          <a:pt x="169" y="86"/>
                        </a:cubicBezTo>
                        <a:cubicBezTo>
                          <a:pt x="169" y="86"/>
                          <a:pt x="169" y="86"/>
                          <a:pt x="169" y="86"/>
                        </a:cubicBezTo>
                        <a:cubicBezTo>
                          <a:pt x="169" y="86"/>
                          <a:pt x="169" y="86"/>
                          <a:pt x="169" y="86"/>
                        </a:cubicBezTo>
                        <a:cubicBezTo>
                          <a:pt x="169" y="86"/>
                          <a:pt x="169" y="86"/>
                          <a:pt x="169" y="86"/>
                        </a:cubicBezTo>
                        <a:cubicBezTo>
                          <a:pt x="169" y="86"/>
                          <a:pt x="169" y="86"/>
                          <a:pt x="169" y="86"/>
                        </a:cubicBezTo>
                        <a:cubicBezTo>
                          <a:pt x="170" y="86"/>
                          <a:pt x="170" y="86"/>
                          <a:pt x="170" y="86"/>
                        </a:cubicBezTo>
                        <a:cubicBezTo>
                          <a:pt x="170" y="86"/>
                          <a:pt x="170" y="86"/>
                          <a:pt x="170" y="86"/>
                        </a:cubicBezTo>
                        <a:cubicBezTo>
                          <a:pt x="170" y="86"/>
                          <a:pt x="170" y="86"/>
                          <a:pt x="170" y="86"/>
                        </a:cubicBezTo>
                        <a:cubicBezTo>
                          <a:pt x="170" y="86"/>
                          <a:pt x="170" y="86"/>
                          <a:pt x="170" y="86"/>
                        </a:cubicBezTo>
                        <a:cubicBezTo>
                          <a:pt x="170" y="85"/>
                          <a:pt x="170" y="85"/>
                          <a:pt x="170" y="85"/>
                        </a:cubicBezTo>
                        <a:cubicBezTo>
                          <a:pt x="170" y="85"/>
                          <a:pt x="170" y="85"/>
                          <a:pt x="170" y="85"/>
                        </a:cubicBezTo>
                        <a:cubicBezTo>
                          <a:pt x="170" y="85"/>
                          <a:pt x="170" y="85"/>
                          <a:pt x="170" y="85"/>
                        </a:cubicBezTo>
                        <a:cubicBezTo>
                          <a:pt x="170" y="85"/>
                          <a:pt x="170" y="85"/>
                          <a:pt x="170" y="85"/>
                        </a:cubicBezTo>
                        <a:cubicBezTo>
                          <a:pt x="170" y="85"/>
                          <a:pt x="170" y="85"/>
                          <a:pt x="170" y="85"/>
                        </a:cubicBezTo>
                        <a:cubicBezTo>
                          <a:pt x="170" y="85"/>
                          <a:pt x="170" y="85"/>
                          <a:pt x="170" y="85"/>
                        </a:cubicBezTo>
                        <a:cubicBezTo>
                          <a:pt x="171" y="85"/>
                          <a:pt x="171" y="85"/>
                          <a:pt x="171" y="85"/>
                        </a:cubicBezTo>
                        <a:cubicBezTo>
                          <a:pt x="171" y="85"/>
                          <a:pt x="171" y="85"/>
                          <a:pt x="171" y="85"/>
                        </a:cubicBezTo>
                        <a:cubicBezTo>
                          <a:pt x="171" y="86"/>
                          <a:pt x="171" y="86"/>
                          <a:pt x="171" y="86"/>
                        </a:cubicBezTo>
                        <a:cubicBezTo>
                          <a:pt x="171" y="86"/>
                          <a:pt x="171" y="86"/>
                          <a:pt x="171" y="86"/>
                        </a:cubicBezTo>
                        <a:cubicBezTo>
                          <a:pt x="171" y="86"/>
                          <a:pt x="171" y="86"/>
                          <a:pt x="171" y="86"/>
                        </a:cubicBezTo>
                        <a:cubicBezTo>
                          <a:pt x="172" y="86"/>
                          <a:pt x="172" y="86"/>
                          <a:pt x="172" y="86"/>
                        </a:cubicBezTo>
                        <a:cubicBezTo>
                          <a:pt x="172" y="86"/>
                          <a:pt x="172" y="86"/>
                          <a:pt x="172" y="86"/>
                        </a:cubicBezTo>
                        <a:cubicBezTo>
                          <a:pt x="172" y="86"/>
                          <a:pt x="172" y="86"/>
                          <a:pt x="172" y="86"/>
                        </a:cubicBezTo>
                        <a:cubicBezTo>
                          <a:pt x="172" y="86"/>
                          <a:pt x="172" y="86"/>
                          <a:pt x="172" y="86"/>
                        </a:cubicBezTo>
                        <a:cubicBezTo>
                          <a:pt x="172" y="86"/>
                          <a:pt x="172" y="86"/>
                          <a:pt x="172" y="86"/>
                        </a:cubicBezTo>
                        <a:cubicBezTo>
                          <a:pt x="173" y="86"/>
                          <a:pt x="173" y="86"/>
                          <a:pt x="173" y="86"/>
                        </a:cubicBezTo>
                        <a:cubicBezTo>
                          <a:pt x="173" y="86"/>
                          <a:pt x="173" y="86"/>
                          <a:pt x="173" y="86"/>
                        </a:cubicBezTo>
                        <a:cubicBezTo>
                          <a:pt x="173" y="86"/>
                          <a:pt x="173" y="86"/>
                          <a:pt x="173" y="86"/>
                        </a:cubicBezTo>
                        <a:cubicBezTo>
                          <a:pt x="173" y="86"/>
                          <a:pt x="173" y="86"/>
                          <a:pt x="173" y="86"/>
                        </a:cubicBezTo>
                        <a:cubicBezTo>
                          <a:pt x="173" y="87"/>
                          <a:pt x="173" y="87"/>
                          <a:pt x="173" y="87"/>
                        </a:cubicBezTo>
                        <a:cubicBezTo>
                          <a:pt x="173" y="87"/>
                          <a:pt x="173" y="87"/>
                          <a:pt x="173" y="87"/>
                        </a:cubicBezTo>
                        <a:cubicBezTo>
                          <a:pt x="173" y="87"/>
                          <a:pt x="173" y="87"/>
                          <a:pt x="173" y="87"/>
                        </a:cubicBezTo>
                        <a:cubicBezTo>
                          <a:pt x="173" y="87"/>
                          <a:pt x="173" y="87"/>
                          <a:pt x="173" y="87"/>
                        </a:cubicBezTo>
                        <a:cubicBezTo>
                          <a:pt x="173" y="88"/>
                          <a:pt x="173" y="88"/>
                          <a:pt x="173" y="88"/>
                        </a:cubicBezTo>
                        <a:cubicBezTo>
                          <a:pt x="173" y="88"/>
                          <a:pt x="173" y="88"/>
                          <a:pt x="173" y="88"/>
                        </a:cubicBezTo>
                        <a:cubicBezTo>
                          <a:pt x="174" y="88"/>
                          <a:pt x="174" y="88"/>
                          <a:pt x="174" y="88"/>
                        </a:cubicBezTo>
                        <a:cubicBezTo>
                          <a:pt x="174" y="88"/>
                          <a:pt x="174" y="88"/>
                          <a:pt x="174" y="88"/>
                        </a:cubicBezTo>
                        <a:cubicBezTo>
                          <a:pt x="174" y="88"/>
                          <a:pt x="174" y="88"/>
                          <a:pt x="174" y="88"/>
                        </a:cubicBezTo>
                        <a:cubicBezTo>
                          <a:pt x="174" y="88"/>
                          <a:pt x="174" y="88"/>
                          <a:pt x="174" y="88"/>
                        </a:cubicBezTo>
                        <a:cubicBezTo>
                          <a:pt x="174" y="88"/>
                          <a:pt x="174" y="88"/>
                          <a:pt x="174" y="88"/>
                        </a:cubicBezTo>
                        <a:cubicBezTo>
                          <a:pt x="175" y="88"/>
                          <a:pt x="175" y="88"/>
                          <a:pt x="175" y="88"/>
                        </a:cubicBezTo>
                        <a:cubicBezTo>
                          <a:pt x="175" y="89"/>
                          <a:pt x="175" y="89"/>
                          <a:pt x="175" y="89"/>
                        </a:cubicBezTo>
                        <a:cubicBezTo>
                          <a:pt x="175" y="89"/>
                          <a:pt x="175" y="89"/>
                          <a:pt x="175" y="89"/>
                        </a:cubicBezTo>
                        <a:cubicBezTo>
                          <a:pt x="175" y="89"/>
                          <a:pt x="175" y="89"/>
                          <a:pt x="175" y="89"/>
                        </a:cubicBezTo>
                        <a:cubicBezTo>
                          <a:pt x="175" y="89"/>
                          <a:pt x="175" y="89"/>
                          <a:pt x="175" y="89"/>
                        </a:cubicBezTo>
                        <a:cubicBezTo>
                          <a:pt x="175" y="88"/>
                          <a:pt x="175" y="88"/>
                          <a:pt x="175" y="88"/>
                        </a:cubicBezTo>
                        <a:cubicBezTo>
                          <a:pt x="175" y="88"/>
                          <a:pt x="175" y="88"/>
                          <a:pt x="175" y="88"/>
                        </a:cubicBezTo>
                        <a:cubicBezTo>
                          <a:pt x="175" y="88"/>
                          <a:pt x="175" y="88"/>
                          <a:pt x="175" y="88"/>
                        </a:cubicBezTo>
                        <a:cubicBezTo>
                          <a:pt x="175" y="88"/>
                          <a:pt x="175" y="88"/>
                          <a:pt x="175" y="88"/>
                        </a:cubicBezTo>
                        <a:cubicBezTo>
                          <a:pt x="175" y="88"/>
                          <a:pt x="175" y="88"/>
                          <a:pt x="175" y="88"/>
                        </a:cubicBezTo>
                        <a:cubicBezTo>
                          <a:pt x="175" y="88"/>
                          <a:pt x="175" y="88"/>
                          <a:pt x="175" y="88"/>
                        </a:cubicBezTo>
                        <a:cubicBezTo>
                          <a:pt x="175" y="88"/>
                          <a:pt x="176" y="88"/>
                          <a:pt x="176" y="88"/>
                        </a:cubicBezTo>
                        <a:cubicBezTo>
                          <a:pt x="176" y="88"/>
                          <a:pt x="176" y="88"/>
                          <a:pt x="176" y="88"/>
                        </a:cubicBezTo>
                        <a:cubicBezTo>
                          <a:pt x="176" y="88"/>
                          <a:pt x="176" y="88"/>
                          <a:pt x="176" y="88"/>
                        </a:cubicBezTo>
                        <a:cubicBezTo>
                          <a:pt x="176" y="88"/>
                          <a:pt x="176" y="88"/>
                          <a:pt x="176" y="88"/>
                        </a:cubicBezTo>
                        <a:cubicBezTo>
                          <a:pt x="176" y="88"/>
                          <a:pt x="176" y="88"/>
                          <a:pt x="176" y="88"/>
                        </a:cubicBezTo>
                        <a:cubicBezTo>
                          <a:pt x="176" y="88"/>
                          <a:pt x="176" y="88"/>
                          <a:pt x="176" y="88"/>
                        </a:cubicBezTo>
                        <a:cubicBezTo>
                          <a:pt x="176" y="88"/>
                          <a:pt x="176" y="88"/>
                          <a:pt x="176" y="88"/>
                        </a:cubicBezTo>
                        <a:cubicBezTo>
                          <a:pt x="176" y="88"/>
                          <a:pt x="176" y="88"/>
                          <a:pt x="176" y="88"/>
                        </a:cubicBezTo>
                        <a:cubicBezTo>
                          <a:pt x="177" y="88"/>
                          <a:pt x="177" y="88"/>
                          <a:pt x="177" y="88"/>
                        </a:cubicBezTo>
                        <a:cubicBezTo>
                          <a:pt x="177" y="88"/>
                          <a:pt x="177" y="88"/>
                          <a:pt x="177" y="88"/>
                        </a:cubicBezTo>
                        <a:cubicBezTo>
                          <a:pt x="177" y="88"/>
                          <a:pt x="177" y="88"/>
                          <a:pt x="177" y="88"/>
                        </a:cubicBezTo>
                        <a:cubicBezTo>
                          <a:pt x="177" y="88"/>
                          <a:pt x="177" y="88"/>
                          <a:pt x="177" y="88"/>
                        </a:cubicBezTo>
                        <a:cubicBezTo>
                          <a:pt x="177" y="88"/>
                          <a:pt x="177" y="88"/>
                          <a:pt x="177" y="88"/>
                        </a:cubicBezTo>
                        <a:cubicBezTo>
                          <a:pt x="177" y="87"/>
                          <a:pt x="177" y="87"/>
                          <a:pt x="177" y="87"/>
                        </a:cubicBezTo>
                        <a:cubicBezTo>
                          <a:pt x="177" y="87"/>
                          <a:pt x="177" y="87"/>
                          <a:pt x="177" y="87"/>
                        </a:cubicBezTo>
                        <a:cubicBezTo>
                          <a:pt x="178" y="87"/>
                          <a:pt x="178" y="87"/>
                          <a:pt x="178" y="87"/>
                        </a:cubicBezTo>
                        <a:cubicBezTo>
                          <a:pt x="178" y="87"/>
                          <a:pt x="178" y="87"/>
                          <a:pt x="178" y="87"/>
                        </a:cubicBezTo>
                        <a:cubicBezTo>
                          <a:pt x="178" y="87"/>
                          <a:pt x="178" y="87"/>
                          <a:pt x="178" y="87"/>
                        </a:cubicBezTo>
                        <a:cubicBezTo>
                          <a:pt x="178" y="87"/>
                          <a:pt x="178" y="87"/>
                          <a:pt x="178" y="87"/>
                        </a:cubicBezTo>
                        <a:cubicBezTo>
                          <a:pt x="178" y="87"/>
                          <a:pt x="178" y="87"/>
                          <a:pt x="178" y="87"/>
                        </a:cubicBezTo>
                        <a:cubicBezTo>
                          <a:pt x="178" y="87"/>
                          <a:pt x="178" y="87"/>
                          <a:pt x="178" y="87"/>
                        </a:cubicBezTo>
                        <a:cubicBezTo>
                          <a:pt x="178" y="87"/>
                          <a:pt x="178" y="87"/>
                          <a:pt x="178" y="87"/>
                        </a:cubicBezTo>
                        <a:cubicBezTo>
                          <a:pt x="179" y="87"/>
                          <a:pt x="179" y="87"/>
                          <a:pt x="179" y="87"/>
                        </a:cubicBezTo>
                        <a:cubicBezTo>
                          <a:pt x="179" y="87"/>
                          <a:pt x="179" y="87"/>
                          <a:pt x="179" y="87"/>
                        </a:cubicBezTo>
                        <a:cubicBezTo>
                          <a:pt x="179" y="87"/>
                          <a:pt x="179" y="87"/>
                          <a:pt x="179" y="87"/>
                        </a:cubicBezTo>
                        <a:cubicBezTo>
                          <a:pt x="179" y="87"/>
                          <a:pt x="179" y="87"/>
                          <a:pt x="179" y="87"/>
                        </a:cubicBezTo>
                        <a:cubicBezTo>
                          <a:pt x="179" y="87"/>
                          <a:pt x="179" y="87"/>
                          <a:pt x="179" y="87"/>
                        </a:cubicBezTo>
                        <a:cubicBezTo>
                          <a:pt x="179" y="87"/>
                          <a:pt x="179" y="87"/>
                          <a:pt x="179" y="87"/>
                        </a:cubicBezTo>
                        <a:cubicBezTo>
                          <a:pt x="179" y="87"/>
                          <a:pt x="179" y="87"/>
                          <a:pt x="179" y="87"/>
                        </a:cubicBezTo>
                        <a:cubicBezTo>
                          <a:pt x="179" y="87"/>
                          <a:pt x="179" y="87"/>
                          <a:pt x="179" y="87"/>
                        </a:cubicBezTo>
                        <a:cubicBezTo>
                          <a:pt x="179" y="87"/>
                          <a:pt x="179" y="87"/>
                          <a:pt x="179" y="87"/>
                        </a:cubicBezTo>
                        <a:cubicBezTo>
                          <a:pt x="180" y="87"/>
                          <a:pt x="180" y="87"/>
                          <a:pt x="180" y="87"/>
                        </a:cubicBezTo>
                        <a:cubicBezTo>
                          <a:pt x="180" y="87"/>
                          <a:pt x="180" y="87"/>
                          <a:pt x="180" y="87"/>
                        </a:cubicBezTo>
                        <a:cubicBezTo>
                          <a:pt x="180" y="87"/>
                          <a:pt x="180" y="87"/>
                          <a:pt x="180" y="87"/>
                        </a:cubicBezTo>
                        <a:cubicBezTo>
                          <a:pt x="180" y="87"/>
                          <a:pt x="180" y="87"/>
                          <a:pt x="180" y="87"/>
                        </a:cubicBezTo>
                        <a:cubicBezTo>
                          <a:pt x="180" y="87"/>
                          <a:pt x="180" y="87"/>
                          <a:pt x="180" y="87"/>
                        </a:cubicBezTo>
                        <a:cubicBezTo>
                          <a:pt x="180" y="87"/>
                          <a:pt x="180" y="87"/>
                          <a:pt x="180" y="87"/>
                        </a:cubicBezTo>
                        <a:cubicBezTo>
                          <a:pt x="180" y="87"/>
                          <a:pt x="180" y="87"/>
                          <a:pt x="180" y="87"/>
                        </a:cubicBezTo>
                        <a:cubicBezTo>
                          <a:pt x="180" y="87"/>
                          <a:pt x="180" y="87"/>
                          <a:pt x="180" y="87"/>
                        </a:cubicBezTo>
                        <a:cubicBezTo>
                          <a:pt x="181" y="87"/>
                          <a:pt x="181" y="87"/>
                          <a:pt x="181" y="87"/>
                        </a:cubicBezTo>
                        <a:cubicBezTo>
                          <a:pt x="181" y="87"/>
                          <a:pt x="181" y="87"/>
                          <a:pt x="181" y="87"/>
                        </a:cubicBezTo>
                        <a:cubicBezTo>
                          <a:pt x="181" y="87"/>
                          <a:pt x="181" y="87"/>
                          <a:pt x="181" y="87"/>
                        </a:cubicBezTo>
                        <a:cubicBezTo>
                          <a:pt x="181" y="87"/>
                          <a:pt x="181" y="87"/>
                          <a:pt x="181" y="87"/>
                        </a:cubicBezTo>
                        <a:cubicBezTo>
                          <a:pt x="181" y="88"/>
                          <a:pt x="181" y="88"/>
                          <a:pt x="181" y="88"/>
                        </a:cubicBezTo>
                        <a:cubicBezTo>
                          <a:pt x="181" y="88"/>
                          <a:pt x="181" y="88"/>
                          <a:pt x="181" y="88"/>
                        </a:cubicBezTo>
                        <a:cubicBezTo>
                          <a:pt x="181" y="88"/>
                          <a:pt x="181" y="88"/>
                          <a:pt x="181" y="88"/>
                        </a:cubicBezTo>
                        <a:cubicBezTo>
                          <a:pt x="181" y="87"/>
                          <a:pt x="181" y="87"/>
                          <a:pt x="181" y="87"/>
                        </a:cubicBezTo>
                        <a:cubicBezTo>
                          <a:pt x="182" y="87"/>
                          <a:pt x="182" y="87"/>
                          <a:pt x="182" y="87"/>
                        </a:cubicBezTo>
                        <a:cubicBezTo>
                          <a:pt x="182" y="87"/>
                          <a:pt x="182" y="87"/>
                          <a:pt x="182" y="87"/>
                        </a:cubicBezTo>
                        <a:cubicBezTo>
                          <a:pt x="182" y="87"/>
                          <a:pt x="182" y="87"/>
                          <a:pt x="182" y="87"/>
                        </a:cubicBezTo>
                        <a:cubicBezTo>
                          <a:pt x="182" y="87"/>
                          <a:pt x="182" y="87"/>
                          <a:pt x="182" y="87"/>
                        </a:cubicBezTo>
                        <a:cubicBezTo>
                          <a:pt x="182" y="87"/>
                          <a:pt x="182" y="87"/>
                          <a:pt x="182" y="87"/>
                        </a:cubicBezTo>
                        <a:cubicBezTo>
                          <a:pt x="182" y="87"/>
                          <a:pt x="182" y="87"/>
                          <a:pt x="182" y="87"/>
                        </a:cubicBezTo>
                        <a:cubicBezTo>
                          <a:pt x="182" y="87"/>
                          <a:pt x="182" y="87"/>
                          <a:pt x="182" y="87"/>
                        </a:cubicBezTo>
                        <a:cubicBezTo>
                          <a:pt x="183" y="87"/>
                          <a:pt x="183" y="87"/>
                          <a:pt x="183" y="87"/>
                        </a:cubicBezTo>
                        <a:cubicBezTo>
                          <a:pt x="183" y="87"/>
                          <a:pt x="183" y="87"/>
                          <a:pt x="183" y="87"/>
                        </a:cubicBezTo>
                        <a:cubicBezTo>
                          <a:pt x="183" y="87"/>
                          <a:pt x="183" y="87"/>
                          <a:pt x="183" y="87"/>
                        </a:cubicBezTo>
                        <a:cubicBezTo>
                          <a:pt x="183" y="87"/>
                          <a:pt x="183" y="87"/>
                          <a:pt x="183" y="87"/>
                        </a:cubicBezTo>
                        <a:cubicBezTo>
                          <a:pt x="183" y="87"/>
                          <a:pt x="183" y="87"/>
                          <a:pt x="183" y="87"/>
                        </a:cubicBezTo>
                        <a:cubicBezTo>
                          <a:pt x="183" y="87"/>
                          <a:pt x="183" y="87"/>
                          <a:pt x="183" y="87"/>
                        </a:cubicBezTo>
                        <a:cubicBezTo>
                          <a:pt x="184" y="87"/>
                          <a:pt x="184" y="87"/>
                          <a:pt x="184" y="87"/>
                        </a:cubicBezTo>
                        <a:cubicBezTo>
                          <a:pt x="184" y="87"/>
                          <a:pt x="184" y="87"/>
                          <a:pt x="184" y="87"/>
                        </a:cubicBezTo>
                        <a:cubicBezTo>
                          <a:pt x="184" y="87"/>
                          <a:pt x="184" y="87"/>
                          <a:pt x="184" y="87"/>
                        </a:cubicBezTo>
                        <a:cubicBezTo>
                          <a:pt x="184" y="87"/>
                          <a:pt x="184" y="87"/>
                          <a:pt x="184" y="87"/>
                        </a:cubicBezTo>
                        <a:cubicBezTo>
                          <a:pt x="184" y="87"/>
                          <a:pt x="184" y="87"/>
                          <a:pt x="184" y="87"/>
                        </a:cubicBezTo>
                        <a:cubicBezTo>
                          <a:pt x="185" y="87"/>
                          <a:pt x="185" y="87"/>
                          <a:pt x="185" y="87"/>
                        </a:cubicBezTo>
                        <a:cubicBezTo>
                          <a:pt x="185" y="87"/>
                          <a:pt x="185" y="87"/>
                          <a:pt x="185" y="87"/>
                        </a:cubicBezTo>
                        <a:cubicBezTo>
                          <a:pt x="185" y="87"/>
                          <a:pt x="185" y="87"/>
                          <a:pt x="185" y="87"/>
                        </a:cubicBezTo>
                        <a:cubicBezTo>
                          <a:pt x="185" y="87"/>
                          <a:pt x="185" y="87"/>
                          <a:pt x="185" y="87"/>
                        </a:cubicBezTo>
                        <a:cubicBezTo>
                          <a:pt x="185" y="87"/>
                          <a:pt x="185" y="87"/>
                          <a:pt x="185" y="87"/>
                        </a:cubicBezTo>
                        <a:cubicBezTo>
                          <a:pt x="185" y="87"/>
                          <a:pt x="185" y="87"/>
                          <a:pt x="185" y="87"/>
                        </a:cubicBezTo>
                        <a:cubicBezTo>
                          <a:pt x="185" y="87"/>
                          <a:pt x="185" y="87"/>
                          <a:pt x="185" y="87"/>
                        </a:cubicBezTo>
                        <a:cubicBezTo>
                          <a:pt x="186" y="87"/>
                          <a:pt x="186" y="87"/>
                          <a:pt x="186" y="87"/>
                        </a:cubicBezTo>
                        <a:cubicBezTo>
                          <a:pt x="186" y="87"/>
                          <a:pt x="186" y="87"/>
                          <a:pt x="186" y="87"/>
                        </a:cubicBezTo>
                        <a:cubicBezTo>
                          <a:pt x="186" y="87"/>
                          <a:pt x="186" y="87"/>
                          <a:pt x="186" y="87"/>
                        </a:cubicBezTo>
                        <a:cubicBezTo>
                          <a:pt x="186" y="87"/>
                          <a:pt x="186" y="87"/>
                          <a:pt x="186" y="87"/>
                        </a:cubicBezTo>
                        <a:cubicBezTo>
                          <a:pt x="186" y="87"/>
                          <a:pt x="186" y="87"/>
                          <a:pt x="186" y="87"/>
                        </a:cubicBezTo>
                        <a:cubicBezTo>
                          <a:pt x="186" y="87"/>
                          <a:pt x="186" y="87"/>
                          <a:pt x="186" y="87"/>
                        </a:cubicBezTo>
                        <a:cubicBezTo>
                          <a:pt x="187" y="87"/>
                          <a:pt x="187" y="87"/>
                          <a:pt x="187" y="87"/>
                        </a:cubicBezTo>
                        <a:cubicBezTo>
                          <a:pt x="187" y="86"/>
                          <a:pt x="187" y="86"/>
                          <a:pt x="187" y="86"/>
                        </a:cubicBezTo>
                        <a:cubicBezTo>
                          <a:pt x="187" y="86"/>
                          <a:pt x="187" y="86"/>
                          <a:pt x="187" y="86"/>
                        </a:cubicBezTo>
                        <a:cubicBezTo>
                          <a:pt x="187" y="86"/>
                          <a:pt x="187" y="86"/>
                          <a:pt x="187" y="86"/>
                        </a:cubicBezTo>
                        <a:cubicBezTo>
                          <a:pt x="187" y="86"/>
                          <a:pt x="187" y="86"/>
                          <a:pt x="187" y="86"/>
                        </a:cubicBezTo>
                        <a:cubicBezTo>
                          <a:pt x="187" y="86"/>
                          <a:pt x="187" y="86"/>
                          <a:pt x="187" y="86"/>
                        </a:cubicBezTo>
                        <a:cubicBezTo>
                          <a:pt x="188" y="86"/>
                          <a:pt x="188" y="86"/>
                          <a:pt x="188" y="86"/>
                        </a:cubicBezTo>
                        <a:cubicBezTo>
                          <a:pt x="188" y="86"/>
                          <a:pt x="188" y="86"/>
                          <a:pt x="188" y="86"/>
                        </a:cubicBezTo>
                        <a:cubicBezTo>
                          <a:pt x="188" y="86"/>
                          <a:pt x="188" y="86"/>
                          <a:pt x="188" y="86"/>
                        </a:cubicBezTo>
                        <a:cubicBezTo>
                          <a:pt x="188" y="86"/>
                          <a:pt x="188" y="86"/>
                          <a:pt x="188" y="86"/>
                        </a:cubicBezTo>
                        <a:cubicBezTo>
                          <a:pt x="188" y="86"/>
                          <a:pt x="188" y="86"/>
                          <a:pt x="188" y="86"/>
                        </a:cubicBezTo>
                        <a:cubicBezTo>
                          <a:pt x="188" y="86"/>
                          <a:pt x="188" y="86"/>
                          <a:pt x="188" y="86"/>
                        </a:cubicBezTo>
                        <a:cubicBezTo>
                          <a:pt x="188" y="87"/>
                          <a:pt x="188" y="87"/>
                          <a:pt x="188" y="87"/>
                        </a:cubicBezTo>
                        <a:cubicBezTo>
                          <a:pt x="188" y="87"/>
                          <a:pt x="188" y="87"/>
                          <a:pt x="188" y="87"/>
                        </a:cubicBezTo>
                        <a:cubicBezTo>
                          <a:pt x="188" y="87"/>
                          <a:pt x="188" y="87"/>
                          <a:pt x="188" y="87"/>
                        </a:cubicBezTo>
                        <a:cubicBezTo>
                          <a:pt x="188" y="87"/>
                          <a:pt x="188" y="87"/>
                          <a:pt x="188" y="87"/>
                        </a:cubicBezTo>
                        <a:cubicBezTo>
                          <a:pt x="188" y="88"/>
                          <a:pt x="188" y="88"/>
                          <a:pt x="188" y="88"/>
                        </a:cubicBezTo>
                        <a:cubicBezTo>
                          <a:pt x="188" y="88"/>
                          <a:pt x="188" y="88"/>
                          <a:pt x="188" y="88"/>
                        </a:cubicBezTo>
                        <a:cubicBezTo>
                          <a:pt x="188" y="88"/>
                          <a:pt x="188" y="88"/>
                          <a:pt x="188" y="88"/>
                        </a:cubicBezTo>
                        <a:cubicBezTo>
                          <a:pt x="188" y="88"/>
                          <a:pt x="188" y="88"/>
                          <a:pt x="188" y="88"/>
                        </a:cubicBezTo>
                        <a:cubicBezTo>
                          <a:pt x="189" y="88"/>
                          <a:pt x="189" y="88"/>
                          <a:pt x="189" y="88"/>
                        </a:cubicBezTo>
                        <a:cubicBezTo>
                          <a:pt x="189" y="89"/>
                          <a:pt x="189" y="89"/>
                          <a:pt x="189" y="89"/>
                        </a:cubicBezTo>
                        <a:cubicBezTo>
                          <a:pt x="189" y="89"/>
                          <a:pt x="189" y="89"/>
                          <a:pt x="189" y="89"/>
                        </a:cubicBezTo>
                        <a:cubicBezTo>
                          <a:pt x="189" y="89"/>
                          <a:pt x="189" y="89"/>
                          <a:pt x="189" y="89"/>
                        </a:cubicBezTo>
                        <a:cubicBezTo>
                          <a:pt x="189" y="89"/>
                          <a:pt x="189" y="89"/>
                          <a:pt x="189" y="89"/>
                        </a:cubicBezTo>
                        <a:cubicBezTo>
                          <a:pt x="189" y="89"/>
                          <a:pt x="189" y="89"/>
                          <a:pt x="189" y="89"/>
                        </a:cubicBezTo>
                        <a:cubicBezTo>
                          <a:pt x="189" y="90"/>
                          <a:pt x="189" y="90"/>
                          <a:pt x="189" y="90"/>
                        </a:cubicBezTo>
                        <a:cubicBezTo>
                          <a:pt x="189" y="90"/>
                          <a:pt x="189" y="90"/>
                          <a:pt x="189" y="90"/>
                        </a:cubicBezTo>
                        <a:cubicBezTo>
                          <a:pt x="189" y="90"/>
                          <a:pt x="189" y="90"/>
                          <a:pt x="189" y="90"/>
                        </a:cubicBezTo>
                        <a:cubicBezTo>
                          <a:pt x="190" y="90"/>
                          <a:pt x="190" y="90"/>
                          <a:pt x="190" y="90"/>
                        </a:cubicBezTo>
                        <a:cubicBezTo>
                          <a:pt x="190" y="90"/>
                          <a:pt x="190" y="90"/>
                          <a:pt x="190" y="90"/>
                        </a:cubicBezTo>
                        <a:cubicBezTo>
                          <a:pt x="190" y="90"/>
                          <a:pt x="190" y="90"/>
                          <a:pt x="190" y="90"/>
                        </a:cubicBezTo>
                        <a:cubicBezTo>
                          <a:pt x="190" y="90"/>
                          <a:pt x="190" y="90"/>
                          <a:pt x="190" y="90"/>
                        </a:cubicBezTo>
                        <a:cubicBezTo>
                          <a:pt x="190" y="90"/>
                          <a:pt x="190" y="90"/>
                          <a:pt x="190" y="90"/>
                        </a:cubicBezTo>
                        <a:cubicBezTo>
                          <a:pt x="191" y="90"/>
                          <a:pt x="191" y="90"/>
                          <a:pt x="191" y="90"/>
                        </a:cubicBezTo>
                        <a:cubicBezTo>
                          <a:pt x="191" y="90"/>
                          <a:pt x="191" y="90"/>
                          <a:pt x="191" y="90"/>
                        </a:cubicBezTo>
                        <a:cubicBezTo>
                          <a:pt x="191" y="90"/>
                          <a:pt x="191" y="90"/>
                          <a:pt x="191" y="90"/>
                        </a:cubicBezTo>
                        <a:cubicBezTo>
                          <a:pt x="191" y="90"/>
                          <a:pt x="191" y="90"/>
                          <a:pt x="191" y="90"/>
                        </a:cubicBezTo>
                        <a:cubicBezTo>
                          <a:pt x="192" y="91"/>
                          <a:pt x="192" y="91"/>
                          <a:pt x="192" y="91"/>
                        </a:cubicBezTo>
                        <a:cubicBezTo>
                          <a:pt x="192" y="91"/>
                          <a:pt x="192" y="91"/>
                          <a:pt x="192" y="91"/>
                        </a:cubicBezTo>
                        <a:cubicBezTo>
                          <a:pt x="192" y="91"/>
                          <a:pt x="192" y="91"/>
                          <a:pt x="192" y="91"/>
                        </a:cubicBezTo>
                        <a:cubicBezTo>
                          <a:pt x="192" y="91"/>
                          <a:pt x="192" y="91"/>
                          <a:pt x="192" y="91"/>
                        </a:cubicBezTo>
                        <a:cubicBezTo>
                          <a:pt x="192" y="91"/>
                          <a:pt x="192" y="91"/>
                          <a:pt x="192" y="91"/>
                        </a:cubicBezTo>
                        <a:cubicBezTo>
                          <a:pt x="192" y="92"/>
                          <a:pt x="192" y="92"/>
                          <a:pt x="192" y="92"/>
                        </a:cubicBezTo>
                        <a:cubicBezTo>
                          <a:pt x="192" y="92"/>
                          <a:pt x="192" y="92"/>
                          <a:pt x="192" y="92"/>
                        </a:cubicBezTo>
                        <a:cubicBezTo>
                          <a:pt x="193" y="92"/>
                          <a:pt x="193" y="92"/>
                          <a:pt x="193" y="92"/>
                        </a:cubicBezTo>
                        <a:cubicBezTo>
                          <a:pt x="193" y="92"/>
                          <a:pt x="193" y="92"/>
                          <a:pt x="193" y="92"/>
                        </a:cubicBezTo>
                        <a:cubicBezTo>
                          <a:pt x="193" y="93"/>
                          <a:pt x="193" y="93"/>
                          <a:pt x="193" y="93"/>
                        </a:cubicBezTo>
                        <a:cubicBezTo>
                          <a:pt x="193" y="93"/>
                          <a:pt x="193" y="93"/>
                          <a:pt x="193" y="93"/>
                        </a:cubicBezTo>
                        <a:cubicBezTo>
                          <a:pt x="193" y="93"/>
                          <a:pt x="193" y="93"/>
                          <a:pt x="193" y="93"/>
                        </a:cubicBezTo>
                        <a:cubicBezTo>
                          <a:pt x="194" y="93"/>
                          <a:pt x="194" y="93"/>
                          <a:pt x="194" y="93"/>
                        </a:cubicBezTo>
                        <a:cubicBezTo>
                          <a:pt x="194" y="93"/>
                          <a:pt x="194" y="93"/>
                          <a:pt x="194" y="93"/>
                        </a:cubicBezTo>
                        <a:cubicBezTo>
                          <a:pt x="194" y="93"/>
                          <a:pt x="194" y="93"/>
                          <a:pt x="194" y="93"/>
                        </a:cubicBezTo>
                        <a:cubicBezTo>
                          <a:pt x="194" y="93"/>
                          <a:pt x="194" y="93"/>
                          <a:pt x="194" y="93"/>
                        </a:cubicBezTo>
                        <a:cubicBezTo>
                          <a:pt x="194" y="94"/>
                          <a:pt x="194" y="94"/>
                          <a:pt x="194" y="94"/>
                        </a:cubicBezTo>
                        <a:cubicBezTo>
                          <a:pt x="194" y="94"/>
                          <a:pt x="194" y="94"/>
                          <a:pt x="194" y="94"/>
                        </a:cubicBezTo>
                        <a:cubicBezTo>
                          <a:pt x="194" y="94"/>
                          <a:pt x="194" y="94"/>
                          <a:pt x="194" y="94"/>
                        </a:cubicBezTo>
                        <a:cubicBezTo>
                          <a:pt x="194" y="94"/>
                          <a:pt x="194" y="94"/>
                          <a:pt x="194" y="94"/>
                        </a:cubicBezTo>
                        <a:cubicBezTo>
                          <a:pt x="194" y="94"/>
                          <a:pt x="194" y="94"/>
                          <a:pt x="194" y="94"/>
                        </a:cubicBezTo>
                        <a:cubicBezTo>
                          <a:pt x="194" y="95"/>
                          <a:pt x="194" y="95"/>
                          <a:pt x="194" y="95"/>
                        </a:cubicBezTo>
                        <a:cubicBezTo>
                          <a:pt x="194" y="95"/>
                          <a:pt x="194" y="95"/>
                          <a:pt x="194" y="95"/>
                        </a:cubicBezTo>
                        <a:cubicBezTo>
                          <a:pt x="194" y="95"/>
                          <a:pt x="194" y="95"/>
                          <a:pt x="194" y="95"/>
                        </a:cubicBezTo>
                        <a:cubicBezTo>
                          <a:pt x="194" y="95"/>
                          <a:pt x="194" y="95"/>
                          <a:pt x="194" y="95"/>
                        </a:cubicBezTo>
                        <a:cubicBezTo>
                          <a:pt x="194" y="96"/>
                          <a:pt x="194" y="96"/>
                          <a:pt x="194" y="96"/>
                        </a:cubicBezTo>
                        <a:cubicBezTo>
                          <a:pt x="194" y="96"/>
                          <a:pt x="194" y="96"/>
                          <a:pt x="194" y="96"/>
                        </a:cubicBezTo>
                        <a:cubicBezTo>
                          <a:pt x="194" y="96"/>
                          <a:pt x="194" y="96"/>
                          <a:pt x="194" y="96"/>
                        </a:cubicBezTo>
                        <a:cubicBezTo>
                          <a:pt x="194" y="96"/>
                          <a:pt x="194" y="96"/>
                          <a:pt x="194" y="96"/>
                        </a:cubicBezTo>
                        <a:cubicBezTo>
                          <a:pt x="194" y="97"/>
                          <a:pt x="194" y="97"/>
                          <a:pt x="194" y="97"/>
                        </a:cubicBezTo>
                        <a:cubicBezTo>
                          <a:pt x="194" y="97"/>
                          <a:pt x="194" y="97"/>
                          <a:pt x="194" y="97"/>
                        </a:cubicBezTo>
                        <a:cubicBezTo>
                          <a:pt x="194" y="97"/>
                          <a:pt x="194" y="97"/>
                          <a:pt x="194" y="97"/>
                        </a:cubicBezTo>
                        <a:cubicBezTo>
                          <a:pt x="194" y="97"/>
                          <a:pt x="194" y="97"/>
                          <a:pt x="194" y="97"/>
                        </a:cubicBezTo>
                        <a:cubicBezTo>
                          <a:pt x="194" y="97"/>
                          <a:pt x="194" y="97"/>
                          <a:pt x="194" y="97"/>
                        </a:cubicBezTo>
                        <a:cubicBezTo>
                          <a:pt x="194" y="98"/>
                          <a:pt x="194" y="98"/>
                          <a:pt x="194" y="98"/>
                        </a:cubicBezTo>
                        <a:cubicBezTo>
                          <a:pt x="194" y="98"/>
                          <a:pt x="194" y="98"/>
                          <a:pt x="194" y="98"/>
                        </a:cubicBezTo>
                        <a:cubicBezTo>
                          <a:pt x="194" y="98"/>
                          <a:pt x="194" y="98"/>
                          <a:pt x="194" y="98"/>
                        </a:cubicBezTo>
                        <a:cubicBezTo>
                          <a:pt x="194" y="98"/>
                          <a:pt x="194" y="98"/>
                          <a:pt x="194" y="98"/>
                        </a:cubicBezTo>
                        <a:cubicBezTo>
                          <a:pt x="194" y="98"/>
                          <a:pt x="194" y="98"/>
                          <a:pt x="194" y="98"/>
                        </a:cubicBezTo>
                        <a:cubicBezTo>
                          <a:pt x="194" y="98"/>
                          <a:pt x="194" y="98"/>
                          <a:pt x="194" y="98"/>
                        </a:cubicBezTo>
                        <a:cubicBezTo>
                          <a:pt x="194" y="99"/>
                          <a:pt x="194" y="99"/>
                          <a:pt x="194" y="99"/>
                        </a:cubicBezTo>
                        <a:cubicBezTo>
                          <a:pt x="194" y="99"/>
                          <a:pt x="194" y="99"/>
                          <a:pt x="194" y="99"/>
                        </a:cubicBezTo>
                        <a:cubicBezTo>
                          <a:pt x="194" y="99"/>
                          <a:pt x="194" y="99"/>
                          <a:pt x="194" y="99"/>
                        </a:cubicBezTo>
                        <a:cubicBezTo>
                          <a:pt x="194" y="99"/>
                          <a:pt x="194" y="99"/>
                          <a:pt x="194" y="99"/>
                        </a:cubicBezTo>
                        <a:cubicBezTo>
                          <a:pt x="194" y="99"/>
                          <a:pt x="194" y="99"/>
                          <a:pt x="194" y="99"/>
                        </a:cubicBezTo>
                        <a:cubicBezTo>
                          <a:pt x="194" y="99"/>
                          <a:pt x="194" y="99"/>
                          <a:pt x="194" y="99"/>
                        </a:cubicBezTo>
                        <a:cubicBezTo>
                          <a:pt x="194" y="99"/>
                          <a:pt x="194" y="99"/>
                          <a:pt x="194" y="99"/>
                        </a:cubicBezTo>
                        <a:cubicBezTo>
                          <a:pt x="194" y="99"/>
                          <a:pt x="194" y="99"/>
                          <a:pt x="194" y="99"/>
                        </a:cubicBezTo>
                        <a:cubicBezTo>
                          <a:pt x="194" y="100"/>
                          <a:pt x="194" y="100"/>
                          <a:pt x="194" y="100"/>
                        </a:cubicBezTo>
                        <a:cubicBezTo>
                          <a:pt x="194" y="100"/>
                          <a:pt x="194" y="100"/>
                          <a:pt x="194" y="100"/>
                        </a:cubicBezTo>
                        <a:cubicBezTo>
                          <a:pt x="194" y="100"/>
                          <a:pt x="194" y="100"/>
                          <a:pt x="194" y="100"/>
                        </a:cubicBezTo>
                        <a:cubicBezTo>
                          <a:pt x="194" y="100"/>
                          <a:pt x="194" y="100"/>
                          <a:pt x="194" y="100"/>
                        </a:cubicBezTo>
                        <a:cubicBezTo>
                          <a:pt x="194" y="100"/>
                          <a:pt x="194" y="100"/>
                          <a:pt x="194" y="100"/>
                        </a:cubicBezTo>
                        <a:cubicBezTo>
                          <a:pt x="194" y="100"/>
                          <a:pt x="194" y="100"/>
                          <a:pt x="194" y="100"/>
                        </a:cubicBezTo>
                        <a:cubicBezTo>
                          <a:pt x="193" y="100"/>
                          <a:pt x="193" y="100"/>
                          <a:pt x="193" y="100"/>
                        </a:cubicBezTo>
                        <a:cubicBezTo>
                          <a:pt x="193" y="100"/>
                          <a:pt x="193" y="100"/>
                          <a:pt x="193" y="100"/>
                        </a:cubicBezTo>
                        <a:cubicBezTo>
                          <a:pt x="193" y="100"/>
                          <a:pt x="193" y="100"/>
                          <a:pt x="193" y="100"/>
                        </a:cubicBezTo>
                        <a:cubicBezTo>
                          <a:pt x="193" y="101"/>
                          <a:pt x="193" y="101"/>
                          <a:pt x="193" y="101"/>
                        </a:cubicBezTo>
                        <a:cubicBezTo>
                          <a:pt x="193" y="101"/>
                          <a:pt x="193" y="101"/>
                          <a:pt x="193" y="101"/>
                        </a:cubicBezTo>
                        <a:cubicBezTo>
                          <a:pt x="193" y="101"/>
                          <a:pt x="193" y="101"/>
                          <a:pt x="193" y="101"/>
                        </a:cubicBezTo>
                        <a:cubicBezTo>
                          <a:pt x="193" y="101"/>
                          <a:pt x="193" y="101"/>
                          <a:pt x="193" y="101"/>
                        </a:cubicBezTo>
                        <a:cubicBezTo>
                          <a:pt x="194" y="101"/>
                          <a:pt x="194" y="101"/>
                          <a:pt x="194" y="101"/>
                        </a:cubicBezTo>
                        <a:cubicBezTo>
                          <a:pt x="194" y="101"/>
                          <a:pt x="194" y="101"/>
                          <a:pt x="194" y="101"/>
                        </a:cubicBezTo>
                        <a:cubicBezTo>
                          <a:pt x="194" y="101"/>
                          <a:pt x="194" y="101"/>
                          <a:pt x="194" y="101"/>
                        </a:cubicBezTo>
                        <a:cubicBezTo>
                          <a:pt x="193" y="102"/>
                          <a:pt x="193" y="102"/>
                          <a:pt x="193" y="102"/>
                        </a:cubicBezTo>
                        <a:cubicBezTo>
                          <a:pt x="193" y="102"/>
                          <a:pt x="193" y="102"/>
                          <a:pt x="193" y="102"/>
                        </a:cubicBezTo>
                        <a:cubicBezTo>
                          <a:pt x="193" y="102"/>
                          <a:pt x="193" y="102"/>
                          <a:pt x="193" y="102"/>
                        </a:cubicBezTo>
                        <a:cubicBezTo>
                          <a:pt x="193" y="102"/>
                          <a:pt x="193" y="102"/>
                          <a:pt x="193" y="102"/>
                        </a:cubicBezTo>
                        <a:cubicBezTo>
                          <a:pt x="193" y="102"/>
                          <a:pt x="193" y="102"/>
                          <a:pt x="193" y="102"/>
                        </a:cubicBezTo>
                        <a:cubicBezTo>
                          <a:pt x="193" y="103"/>
                          <a:pt x="193" y="103"/>
                          <a:pt x="193" y="103"/>
                        </a:cubicBezTo>
                        <a:cubicBezTo>
                          <a:pt x="193" y="103"/>
                          <a:pt x="193" y="103"/>
                          <a:pt x="193" y="103"/>
                        </a:cubicBezTo>
                        <a:cubicBezTo>
                          <a:pt x="193" y="103"/>
                          <a:pt x="193" y="103"/>
                          <a:pt x="193" y="103"/>
                        </a:cubicBezTo>
                        <a:cubicBezTo>
                          <a:pt x="193" y="103"/>
                          <a:pt x="193" y="103"/>
                          <a:pt x="193" y="103"/>
                        </a:cubicBezTo>
                        <a:cubicBezTo>
                          <a:pt x="192" y="103"/>
                          <a:pt x="192" y="103"/>
                          <a:pt x="192" y="103"/>
                        </a:cubicBezTo>
                        <a:cubicBezTo>
                          <a:pt x="193" y="103"/>
                          <a:pt x="193" y="103"/>
                          <a:pt x="193" y="103"/>
                        </a:cubicBezTo>
                        <a:cubicBezTo>
                          <a:pt x="193" y="104"/>
                          <a:pt x="193" y="104"/>
                          <a:pt x="193" y="104"/>
                        </a:cubicBezTo>
                        <a:cubicBezTo>
                          <a:pt x="192" y="104"/>
                          <a:pt x="192" y="104"/>
                          <a:pt x="192" y="104"/>
                        </a:cubicBezTo>
                        <a:cubicBezTo>
                          <a:pt x="192" y="104"/>
                          <a:pt x="192" y="104"/>
                          <a:pt x="192" y="104"/>
                        </a:cubicBezTo>
                        <a:cubicBezTo>
                          <a:pt x="192" y="104"/>
                          <a:pt x="192" y="104"/>
                          <a:pt x="192" y="104"/>
                        </a:cubicBezTo>
                        <a:cubicBezTo>
                          <a:pt x="192" y="104"/>
                          <a:pt x="192" y="104"/>
                          <a:pt x="192" y="104"/>
                        </a:cubicBezTo>
                        <a:cubicBezTo>
                          <a:pt x="192" y="105"/>
                          <a:pt x="192" y="105"/>
                          <a:pt x="192" y="105"/>
                        </a:cubicBezTo>
                        <a:cubicBezTo>
                          <a:pt x="192" y="105"/>
                          <a:pt x="192" y="105"/>
                          <a:pt x="192" y="105"/>
                        </a:cubicBezTo>
                        <a:cubicBezTo>
                          <a:pt x="192" y="105"/>
                          <a:pt x="192" y="105"/>
                          <a:pt x="192" y="105"/>
                        </a:cubicBezTo>
                        <a:cubicBezTo>
                          <a:pt x="192" y="105"/>
                          <a:pt x="192" y="105"/>
                          <a:pt x="192" y="105"/>
                        </a:cubicBezTo>
                        <a:cubicBezTo>
                          <a:pt x="192" y="105"/>
                          <a:pt x="192" y="105"/>
                          <a:pt x="192" y="105"/>
                        </a:cubicBezTo>
                        <a:cubicBezTo>
                          <a:pt x="192" y="105"/>
                          <a:pt x="192" y="105"/>
                          <a:pt x="192" y="105"/>
                        </a:cubicBezTo>
                        <a:cubicBezTo>
                          <a:pt x="192" y="105"/>
                          <a:pt x="192" y="105"/>
                          <a:pt x="192" y="105"/>
                        </a:cubicBezTo>
                        <a:cubicBezTo>
                          <a:pt x="191" y="106"/>
                          <a:pt x="191" y="106"/>
                          <a:pt x="191" y="106"/>
                        </a:cubicBezTo>
                        <a:cubicBezTo>
                          <a:pt x="191" y="106"/>
                          <a:pt x="191" y="106"/>
                          <a:pt x="191" y="106"/>
                        </a:cubicBezTo>
                        <a:cubicBezTo>
                          <a:pt x="191" y="106"/>
                          <a:pt x="191" y="106"/>
                          <a:pt x="191" y="106"/>
                        </a:cubicBezTo>
                        <a:cubicBezTo>
                          <a:pt x="191" y="106"/>
                          <a:pt x="191" y="106"/>
                          <a:pt x="191" y="106"/>
                        </a:cubicBezTo>
                        <a:cubicBezTo>
                          <a:pt x="191" y="106"/>
                          <a:pt x="191" y="106"/>
                          <a:pt x="191" y="106"/>
                        </a:cubicBezTo>
                        <a:cubicBezTo>
                          <a:pt x="191" y="107"/>
                          <a:pt x="191" y="107"/>
                          <a:pt x="191" y="107"/>
                        </a:cubicBezTo>
                        <a:cubicBezTo>
                          <a:pt x="191" y="107"/>
                          <a:pt x="191" y="107"/>
                          <a:pt x="191" y="107"/>
                        </a:cubicBezTo>
                        <a:cubicBezTo>
                          <a:pt x="191" y="107"/>
                          <a:pt x="191" y="107"/>
                          <a:pt x="191" y="107"/>
                        </a:cubicBezTo>
                        <a:cubicBezTo>
                          <a:pt x="191" y="107"/>
                          <a:pt x="191" y="107"/>
                          <a:pt x="191" y="107"/>
                        </a:cubicBezTo>
                        <a:cubicBezTo>
                          <a:pt x="191" y="107"/>
                          <a:pt x="191" y="107"/>
                          <a:pt x="191" y="107"/>
                        </a:cubicBezTo>
                        <a:cubicBezTo>
                          <a:pt x="190" y="107"/>
                          <a:pt x="190" y="107"/>
                          <a:pt x="190" y="107"/>
                        </a:cubicBezTo>
                        <a:cubicBezTo>
                          <a:pt x="190" y="107"/>
                          <a:pt x="190" y="107"/>
                          <a:pt x="190" y="107"/>
                        </a:cubicBezTo>
                        <a:cubicBezTo>
                          <a:pt x="190" y="108"/>
                          <a:pt x="190" y="108"/>
                          <a:pt x="190" y="108"/>
                        </a:cubicBezTo>
                        <a:cubicBezTo>
                          <a:pt x="190" y="108"/>
                          <a:pt x="190" y="108"/>
                          <a:pt x="190" y="108"/>
                        </a:cubicBezTo>
                        <a:cubicBezTo>
                          <a:pt x="190" y="108"/>
                          <a:pt x="190" y="108"/>
                          <a:pt x="190" y="108"/>
                        </a:cubicBezTo>
                        <a:cubicBezTo>
                          <a:pt x="190" y="108"/>
                          <a:pt x="190" y="108"/>
                          <a:pt x="190" y="108"/>
                        </a:cubicBezTo>
                        <a:cubicBezTo>
                          <a:pt x="190" y="108"/>
                          <a:pt x="190" y="108"/>
                          <a:pt x="190" y="108"/>
                        </a:cubicBezTo>
                        <a:cubicBezTo>
                          <a:pt x="190" y="108"/>
                          <a:pt x="190" y="108"/>
                          <a:pt x="190" y="108"/>
                        </a:cubicBezTo>
                        <a:cubicBezTo>
                          <a:pt x="190" y="109"/>
                          <a:pt x="190" y="109"/>
                          <a:pt x="190" y="109"/>
                        </a:cubicBezTo>
                        <a:cubicBezTo>
                          <a:pt x="190" y="109"/>
                          <a:pt x="190" y="109"/>
                          <a:pt x="190" y="109"/>
                        </a:cubicBezTo>
                        <a:cubicBezTo>
                          <a:pt x="190" y="109"/>
                          <a:pt x="190" y="109"/>
                          <a:pt x="190" y="109"/>
                        </a:cubicBezTo>
                        <a:cubicBezTo>
                          <a:pt x="190" y="109"/>
                          <a:pt x="190" y="109"/>
                          <a:pt x="190" y="109"/>
                        </a:cubicBezTo>
                        <a:cubicBezTo>
                          <a:pt x="190" y="109"/>
                          <a:pt x="190" y="109"/>
                          <a:pt x="190" y="109"/>
                        </a:cubicBezTo>
                        <a:cubicBezTo>
                          <a:pt x="191" y="109"/>
                          <a:pt x="191" y="109"/>
                          <a:pt x="191" y="109"/>
                        </a:cubicBezTo>
                        <a:cubicBezTo>
                          <a:pt x="191" y="109"/>
                          <a:pt x="191" y="109"/>
                          <a:pt x="191" y="109"/>
                        </a:cubicBezTo>
                        <a:cubicBezTo>
                          <a:pt x="191" y="109"/>
                          <a:pt x="191" y="109"/>
                          <a:pt x="191" y="109"/>
                        </a:cubicBezTo>
                        <a:cubicBezTo>
                          <a:pt x="191" y="110"/>
                          <a:pt x="191" y="110"/>
                          <a:pt x="191" y="110"/>
                        </a:cubicBezTo>
                        <a:cubicBezTo>
                          <a:pt x="191" y="110"/>
                          <a:pt x="191" y="110"/>
                          <a:pt x="191" y="110"/>
                        </a:cubicBezTo>
                        <a:cubicBezTo>
                          <a:pt x="191" y="110"/>
                          <a:pt x="191" y="110"/>
                          <a:pt x="191" y="110"/>
                        </a:cubicBezTo>
                        <a:cubicBezTo>
                          <a:pt x="191" y="110"/>
                          <a:pt x="191" y="110"/>
                          <a:pt x="191" y="110"/>
                        </a:cubicBezTo>
                        <a:cubicBezTo>
                          <a:pt x="192" y="110"/>
                          <a:pt x="192" y="110"/>
                          <a:pt x="192" y="110"/>
                        </a:cubicBezTo>
                        <a:cubicBezTo>
                          <a:pt x="192" y="110"/>
                          <a:pt x="192" y="110"/>
                          <a:pt x="192" y="110"/>
                        </a:cubicBezTo>
                        <a:cubicBezTo>
                          <a:pt x="192" y="110"/>
                          <a:pt x="192" y="110"/>
                          <a:pt x="192" y="110"/>
                        </a:cubicBezTo>
                        <a:cubicBezTo>
                          <a:pt x="192" y="110"/>
                          <a:pt x="192" y="110"/>
                          <a:pt x="192" y="110"/>
                        </a:cubicBezTo>
                        <a:cubicBezTo>
                          <a:pt x="192" y="111"/>
                          <a:pt x="192" y="111"/>
                          <a:pt x="192" y="111"/>
                        </a:cubicBezTo>
                        <a:cubicBezTo>
                          <a:pt x="192" y="111"/>
                          <a:pt x="192" y="111"/>
                          <a:pt x="192" y="111"/>
                        </a:cubicBezTo>
                        <a:cubicBezTo>
                          <a:pt x="193" y="111"/>
                          <a:pt x="193" y="111"/>
                          <a:pt x="193" y="111"/>
                        </a:cubicBezTo>
                        <a:cubicBezTo>
                          <a:pt x="193" y="111"/>
                          <a:pt x="193" y="111"/>
                          <a:pt x="193" y="111"/>
                        </a:cubicBezTo>
                        <a:cubicBezTo>
                          <a:pt x="193" y="111"/>
                          <a:pt x="193" y="111"/>
                          <a:pt x="193" y="111"/>
                        </a:cubicBezTo>
                        <a:cubicBezTo>
                          <a:pt x="193" y="111"/>
                          <a:pt x="193" y="111"/>
                          <a:pt x="193" y="111"/>
                        </a:cubicBezTo>
                        <a:cubicBezTo>
                          <a:pt x="193" y="111"/>
                          <a:pt x="193" y="111"/>
                          <a:pt x="193" y="111"/>
                        </a:cubicBezTo>
                        <a:cubicBezTo>
                          <a:pt x="193" y="111"/>
                          <a:pt x="193" y="111"/>
                          <a:pt x="193" y="111"/>
                        </a:cubicBezTo>
                        <a:cubicBezTo>
                          <a:pt x="193" y="111"/>
                          <a:pt x="193" y="111"/>
                          <a:pt x="193" y="111"/>
                        </a:cubicBezTo>
                        <a:cubicBezTo>
                          <a:pt x="194" y="112"/>
                          <a:pt x="194" y="112"/>
                          <a:pt x="194" y="112"/>
                        </a:cubicBezTo>
                        <a:cubicBezTo>
                          <a:pt x="194" y="112"/>
                          <a:pt x="194" y="112"/>
                          <a:pt x="194" y="112"/>
                        </a:cubicBezTo>
                        <a:cubicBezTo>
                          <a:pt x="194" y="112"/>
                          <a:pt x="194" y="112"/>
                          <a:pt x="194" y="112"/>
                        </a:cubicBezTo>
                        <a:cubicBezTo>
                          <a:pt x="194" y="112"/>
                          <a:pt x="194" y="112"/>
                          <a:pt x="194" y="112"/>
                        </a:cubicBezTo>
                        <a:cubicBezTo>
                          <a:pt x="195" y="112"/>
                          <a:pt x="195" y="112"/>
                          <a:pt x="195" y="112"/>
                        </a:cubicBezTo>
                        <a:cubicBezTo>
                          <a:pt x="195" y="112"/>
                          <a:pt x="195" y="112"/>
                          <a:pt x="195" y="112"/>
                        </a:cubicBezTo>
                        <a:cubicBezTo>
                          <a:pt x="195" y="112"/>
                          <a:pt x="195" y="112"/>
                          <a:pt x="195" y="112"/>
                        </a:cubicBezTo>
                        <a:cubicBezTo>
                          <a:pt x="195" y="112"/>
                          <a:pt x="195" y="112"/>
                          <a:pt x="195" y="112"/>
                        </a:cubicBezTo>
                        <a:cubicBezTo>
                          <a:pt x="195" y="112"/>
                          <a:pt x="195" y="112"/>
                          <a:pt x="195" y="112"/>
                        </a:cubicBezTo>
                        <a:cubicBezTo>
                          <a:pt x="195" y="112"/>
                          <a:pt x="195" y="112"/>
                          <a:pt x="195" y="112"/>
                        </a:cubicBezTo>
                        <a:cubicBezTo>
                          <a:pt x="195" y="112"/>
                          <a:pt x="195" y="112"/>
                          <a:pt x="195" y="112"/>
                        </a:cubicBezTo>
                        <a:cubicBezTo>
                          <a:pt x="195" y="112"/>
                          <a:pt x="195" y="112"/>
                          <a:pt x="195" y="112"/>
                        </a:cubicBezTo>
                        <a:cubicBezTo>
                          <a:pt x="195" y="112"/>
                          <a:pt x="195" y="112"/>
                          <a:pt x="195" y="112"/>
                        </a:cubicBezTo>
                        <a:cubicBezTo>
                          <a:pt x="195" y="112"/>
                          <a:pt x="195" y="112"/>
                          <a:pt x="195" y="112"/>
                        </a:cubicBezTo>
                        <a:cubicBezTo>
                          <a:pt x="195" y="112"/>
                          <a:pt x="195" y="112"/>
                          <a:pt x="195" y="112"/>
                        </a:cubicBezTo>
                        <a:cubicBezTo>
                          <a:pt x="195" y="112"/>
                          <a:pt x="195" y="112"/>
                          <a:pt x="195" y="112"/>
                        </a:cubicBezTo>
                        <a:cubicBezTo>
                          <a:pt x="195" y="112"/>
                          <a:pt x="195" y="112"/>
                          <a:pt x="195" y="112"/>
                        </a:cubicBezTo>
                        <a:cubicBezTo>
                          <a:pt x="195" y="112"/>
                          <a:pt x="195" y="112"/>
                          <a:pt x="195" y="112"/>
                        </a:cubicBezTo>
                        <a:cubicBezTo>
                          <a:pt x="196" y="112"/>
                          <a:pt x="196" y="112"/>
                          <a:pt x="196" y="112"/>
                        </a:cubicBezTo>
                        <a:cubicBezTo>
                          <a:pt x="196" y="112"/>
                          <a:pt x="196" y="112"/>
                          <a:pt x="196" y="112"/>
                        </a:cubicBezTo>
                        <a:cubicBezTo>
                          <a:pt x="196" y="112"/>
                          <a:pt x="196" y="112"/>
                          <a:pt x="196" y="112"/>
                        </a:cubicBezTo>
                        <a:cubicBezTo>
                          <a:pt x="196" y="112"/>
                          <a:pt x="196" y="112"/>
                          <a:pt x="196" y="112"/>
                        </a:cubicBezTo>
                        <a:cubicBezTo>
                          <a:pt x="196" y="112"/>
                          <a:pt x="196" y="112"/>
                          <a:pt x="196" y="112"/>
                        </a:cubicBezTo>
                        <a:cubicBezTo>
                          <a:pt x="196" y="112"/>
                          <a:pt x="196" y="112"/>
                          <a:pt x="196" y="112"/>
                        </a:cubicBezTo>
                        <a:cubicBezTo>
                          <a:pt x="196" y="112"/>
                          <a:pt x="196" y="112"/>
                          <a:pt x="196" y="112"/>
                        </a:cubicBezTo>
                        <a:cubicBezTo>
                          <a:pt x="196" y="112"/>
                          <a:pt x="196" y="112"/>
                          <a:pt x="196" y="112"/>
                        </a:cubicBezTo>
                        <a:cubicBezTo>
                          <a:pt x="196" y="112"/>
                          <a:pt x="196" y="112"/>
                          <a:pt x="196" y="112"/>
                        </a:cubicBezTo>
                        <a:cubicBezTo>
                          <a:pt x="196" y="112"/>
                          <a:pt x="196" y="112"/>
                          <a:pt x="196" y="112"/>
                        </a:cubicBezTo>
                        <a:cubicBezTo>
                          <a:pt x="196" y="112"/>
                          <a:pt x="196" y="112"/>
                          <a:pt x="196" y="112"/>
                        </a:cubicBezTo>
                        <a:cubicBezTo>
                          <a:pt x="197" y="112"/>
                          <a:pt x="197" y="112"/>
                          <a:pt x="197" y="112"/>
                        </a:cubicBezTo>
                        <a:cubicBezTo>
                          <a:pt x="197" y="112"/>
                          <a:pt x="197" y="112"/>
                          <a:pt x="197" y="112"/>
                        </a:cubicBezTo>
                        <a:cubicBezTo>
                          <a:pt x="197" y="112"/>
                          <a:pt x="197" y="112"/>
                          <a:pt x="197" y="112"/>
                        </a:cubicBezTo>
                        <a:cubicBezTo>
                          <a:pt x="197" y="112"/>
                          <a:pt x="197" y="112"/>
                          <a:pt x="197" y="112"/>
                        </a:cubicBezTo>
                        <a:cubicBezTo>
                          <a:pt x="197" y="112"/>
                          <a:pt x="197" y="112"/>
                          <a:pt x="197" y="112"/>
                        </a:cubicBezTo>
                        <a:cubicBezTo>
                          <a:pt x="197" y="112"/>
                          <a:pt x="197" y="112"/>
                          <a:pt x="197" y="112"/>
                        </a:cubicBezTo>
                        <a:cubicBezTo>
                          <a:pt x="197" y="112"/>
                          <a:pt x="197" y="112"/>
                          <a:pt x="197" y="112"/>
                        </a:cubicBezTo>
                        <a:cubicBezTo>
                          <a:pt x="197" y="112"/>
                          <a:pt x="197" y="112"/>
                          <a:pt x="197" y="112"/>
                        </a:cubicBezTo>
                        <a:cubicBezTo>
                          <a:pt x="197" y="112"/>
                          <a:pt x="197" y="112"/>
                          <a:pt x="197" y="112"/>
                        </a:cubicBezTo>
                        <a:cubicBezTo>
                          <a:pt x="197" y="112"/>
                          <a:pt x="197" y="112"/>
                          <a:pt x="197" y="112"/>
                        </a:cubicBezTo>
                        <a:cubicBezTo>
                          <a:pt x="197" y="112"/>
                          <a:pt x="198" y="112"/>
                          <a:pt x="198" y="112"/>
                        </a:cubicBezTo>
                        <a:cubicBezTo>
                          <a:pt x="198" y="112"/>
                          <a:pt x="198" y="112"/>
                          <a:pt x="198" y="112"/>
                        </a:cubicBezTo>
                        <a:cubicBezTo>
                          <a:pt x="198" y="112"/>
                          <a:pt x="198" y="112"/>
                          <a:pt x="198" y="112"/>
                        </a:cubicBezTo>
                        <a:cubicBezTo>
                          <a:pt x="198" y="112"/>
                          <a:pt x="198" y="112"/>
                          <a:pt x="198" y="112"/>
                        </a:cubicBezTo>
                        <a:cubicBezTo>
                          <a:pt x="198" y="112"/>
                          <a:pt x="198" y="112"/>
                          <a:pt x="198" y="112"/>
                        </a:cubicBezTo>
                        <a:cubicBezTo>
                          <a:pt x="198" y="112"/>
                          <a:pt x="198" y="112"/>
                          <a:pt x="198" y="112"/>
                        </a:cubicBezTo>
                        <a:cubicBezTo>
                          <a:pt x="198" y="112"/>
                          <a:pt x="198" y="112"/>
                          <a:pt x="198" y="112"/>
                        </a:cubicBezTo>
                        <a:cubicBezTo>
                          <a:pt x="198" y="112"/>
                          <a:pt x="198" y="112"/>
                          <a:pt x="198" y="112"/>
                        </a:cubicBezTo>
                        <a:cubicBezTo>
                          <a:pt x="198" y="112"/>
                          <a:pt x="198" y="112"/>
                          <a:pt x="198" y="112"/>
                        </a:cubicBezTo>
                        <a:cubicBezTo>
                          <a:pt x="198" y="112"/>
                          <a:pt x="198" y="112"/>
                          <a:pt x="198" y="112"/>
                        </a:cubicBezTo>
                        <a:cubicBezTo>
                          <a:pt x="199" y="112"/>
                          <a:pt x="199" y="112"/>
                          <a:pt x="199" y="112"/>
                        </a:cubicBezTo>
                        <a:cubicBezTo>
                          <a:pt x="199" y="112"/>
                          <a:pt x="199" y="112"/>
                          <a:pt x="199" y="112"/>
                        </a:cubicBezTo>
                        <a:cubicBezTo>
                          <a:pt x="199" y="112"/>
                          <a:pt x="199" y="112"/>
                          <a:pt x="199" y="112"/>
                        </a:cubicBezTo>
                        <a:cubicBezTo>
                          <a:pt x="199" y="112"/>
                          <a:pt x="199" y="112"/>
                          <a:pt x="199" y="112"/>
                        </a:cubicBezTo>
                        <a:cubicBezTo>
                          <a:pt x="199" y="112"/>
                          <a:pt x="199" y="112"/>
                          <a:pt x="199" y="112"/>
                        </a:cubicBezTo>
                        <a:cubicBezTo>
                          <a:pt x="199" y="112"/>
                          <a:pt x="199" y="112"/>
                          <a:pt x="199" y="112"/>
                        </a:cubicBezTo>
                        <a:cubicBezTo>
                          <a:pt x="199" y="112"/>
                          <a:pt x="199" y="112"/>
                          <a:pt x="199" y="112"/>
                        </a:cubicBezTo>
                        <a:cubicBezTo>
                          <a:pt x="199" y="112"/>
                          <a:pt x="199" y="112"/>
                          <a:pt x="199" y="112"/>
                        </a:cubicBezTo>
                        <a:cubicBezTo>
                          <a:pt x="199" y="112"/>
                          <a:pt x="199" y="112"/>
                          <a:pt x="199" y="112"/>
                        </a:cubicBezTo>
                        <a:cubicBezTo>
                          <a:pt x="199" y="112"/>
                          <a:pt x="199" y="112"/>
                          <a:pt x="199" y="112"/>
                        </a:cubicBezTo>
                        <a:cubicBezTo>
                          <a:pt x="200" y="112"/>
                          <a:pt x="200" y="112"/>
                          <a:pt x="200" y="112"/>
                        </a:cubicBezTo>
                        <a:cubicBezTo>
                          <a:pt x="200" y="112"/>
                          <a:pt x="200" y="112"/>
                          <a:pt x="200" y="112"/>
                        </a:cubicBezTo>
                        <a:cubicBezTo>
                          <a:pt x="200" y="112"/>
                          <a:pt x="200" y="112"/>
                          <a:pt x="200" y="112"/>
                        </a:cubicBezTo>
                        <a:cubicBezTo>
                          <a:pt x="200" y="112"/>
                          <a:pt x="200" y="112"/>
                          <a:pt x="200" y="112"/>
                        </a:cubicBezTo>
                        <a:cubicBezTo>
                          <a:pt x="200" y="112"/>
                          <a:pt x="200" y="112"/>
                          <a:pt x="200" y="112"/>
                        </a:cubicBezTo>
                        <a:cubicBezTo>
                          <a:pt x="200" y="112"/>
                          <a:pt x="200" y="112"/>
                          <a:pt x="200" y="112"/>
                        </a:cubicBezTo>
                        <a:cubicBezTo>
                          <a:pt x="200" y="112"/>
                          <a:pt x="200" y="112"/>
                          <a:pt x="200" y="112"/>
                        </a:cubicBezTo>
                        <a:cubicBezTo>
                          <a:pt x="200" y="112"/>
                          <a:pt x="200" y="112"/>
                          <a:pt x="200" y="112"/>
                        </a:cubicBezTo>
                        <a:cubicBezTo>
                          <a:pt x="200" y="112"/>
                          <a:pt x="200" y="112"/>
                          <a:pt x="200" y="112"/>
                        </a:cubicBezTo>
                        <a:cubicBezTo>
                          <a:pt x="200" y="112"/>
                          <a:pt x="200" y="112"/>
                          <a:pt x="200" y="112"/>
                        </a:cubicBezTo>
                        <a:cubicBezTo>
                          <a:pt x="200" y="112"/>
                          <a:pt x="200" y="112"/>
                          <a:pt x="200" y="112"/>
                        </a:cubicBezTo>
                        <a:cubicBezTo>
                          <a:pt x="200" y="112"/>
                          <a:pt x="200" y="112"/>
                          <a:pt x="200" y="112"/>
                        </a:cubicBezTo>
                        <a:cubicBezTo>
                          <a:pt x="200" y="112"/>
                          <a:pt x="200" y="112"/>
                          <a:pt x="200" y="112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02" y="112"/>
                          <a:pt x="202" y="112"/>
                          <a:pt x="202" y="112"/>
                        </a:cubicBezTo>
                        <a:cubicBezTo>
                          <a:pt x="202" y="112"/>
                          <a:pt x="202" y="112"/>
                          <a:pt x="202" y="112"/>
                        </a:cubicBezTo>
                        <a:cubicBezTo>
                          <a:pt x="202" y="112"/>
                          <a:pt x="202" y="112"/>
                          <a:pt x="202" y="112"/>
                        </a:cubicBezTo>
                        <a:cubicBezTo>
                          <a:pt x="202" y="112"/>
                          <a:pt x="202" y="112"/>
                          <a:pt x="202" y="112"/>
                        </a:cubicBezTo>
                        <a:cubicBezTo>
                          <a:pt x="202" y="112"/>
                          <a:pt x="202" y="112"/>
                          <a:pt x="202" y="112"/>
                        </a:cubicBezTo>
                        <a:cubicBezTo>
                          <a:pt x="202" y="112"/>
                          <a:pt x="202" y="112"/>
                          <a:pt x="202" y="112"/>
                        </a:cubicBezTo>
                        <a:cubicBezTo>
                          <a:pt x="202" y="112"/>
                          <a:pt x="202" y="112"/>
                          <a:pt x="202" y="112"/>
                        </a:cubicBezTo>
                        <a:cubicBezTo>
                          <a:pt x="202" y="112"/>
                          <a:pt x="202" y="112"/>
                          <a:pt x="202" y="112"/>
                        </a:cubicBezTo>
                        <a:cubicBezTo>
                          <a:pt x="202" y="112"/>
                          <a:pt x="202" y="112"/>
                          <a:pt x="202" y="112"/>
                        </a:cubicBezTo>
                        <a:cubicBezTo>
                          <a:pt x="202" y="112"/>
                          <a:pt x="202" y="112"/>
                          <a:pt x="202" y="112"/>
                        </a:cubicBezTo>
                        <a:cubicBezTo>
                          <a:pt x="202" y="112"/>
                          <a:pt x="202" y="112"/>
                          <a:pt x="202" y="112"/>
                        </a:cubicBezTo>
                        <a:cubicBezTo>
                          <a:pt x="203" y="112"/>
                          <a:pt x="203" y="112"/>
                          <a:pt x="203" y="112"/>
                        </a:cubicBezTo>
                        <a:cubicBezTo>
                          <a:pt x="203" y="112"/>
                          <a:pt x="203" y="112"/>
                          <a:pt x="203" y="112"/>
                        </a:cubicBezTo>
                        <a:cubicBezTo>
                          <a:pt x="203" y="112"/>
                          <a:pt x="203" y="112"/>
                          <a:pt x="203" y="112"/>
                        </a:cubicBezTo>
                        <a:cubicBezTo>
                          <a:pt x="203" y="112"/>
                          <a:pt x="203" y="112"/>
                          <a:pt x="203" y="112"/>
                        </a:cubicBezTo>
                        <a:cubicBezTo>
                          <a:pt x="203" y="112"/>
                          <a:pt x="203" y="112"/>
                          <a:pt x="203" y="112"/>
                        </a:cubicBezTo>
                        <a:cubicBezTo>
                          <a:pt x="203" y="112"/>
                          <a:pt x="203" y="112"/>
                          <a:pt x="203" y="112"/>
                        </a:cubicBezTo>
                        <a:cubicBezTo>
                          <a:pt x="203" y="112"/>
                          <a:pt x="203" y="112"/>
                          <a:pt x="203" y="112"/>
                        </a:cubicBezTo>
                        <a:cubicBezTo>
                          <a:pt x="203" y="112"/>
                          <a:pt x="203" y="112"/>
                          <a:pt x="203" y="112"/>
                        </a:cubicBezTo>
                        <a:cubicBezTo>
                          <a:pt x="203" y="112"/>
                          <a:pt x="203" y="112"/>
                          <a:pt x="203" y="112"/>
                        </a:cubicBezTo>
                        <a:cubicBezTo>
                          <a:pt x="203" y="112"/>
                          <a:pt x="203" y="112"/>
                          <a:pt x="203" y="112"/>
                        </a:cubicBezTo>
                        <a:cubicBezTo>
                          <a:pt x="204" y="112"/>
                          <a:pt x="204" y="112"/>
                          <a:pt x="204" y="112"/>
                        </a:cubicBezTo>
                        <a:cubicBezTo>
                          <a:pt x="204" y="112"/>
                          <a:pt x="204" y="112"/>
                          <a:pt x="204" y="112"/>
                        </a:cubicBezTo>
                        <a:cubicBezTo>
                          <a:pt x="204" y="112"/>
                          <a:pt x="204" y="112"/>
                          <a:pt x="204" y="112"/>
                        </a:cubicBezTo>
                        <a:cubicBezTo>
                          <a:pt x="204" y="112"/>
                          <a:pt x="204" y="112"/>
                          <a:pt x="204" y="112"/>
                        </a:cubicBezTo>
                        <a:cubicBezTo>
                          <a:pt x="204" y="112"/>
                          <a:pt x="204" y="112"/>
                          <a:pt x="204" y="112"/>
                        </a:cubicBezTo>
                        <a:cubicBezTo>
                          <a:pt x="204" y="112"/>
                          <a:pt x="204" y="112"/>
                          <a:pt x="204" y="112"/>
                        </a:cubicBezTo>
                        <a:cubicBezTo>
                          <a:pt x="204" y="112"/>
                          <a:pt x="204" y="112"/>
                          <a:pt x="204" y="112"/>
                        </a:cubicBezTo>
                        <a:cubicBezTo>
                          <a:pt x="205" y="113"/>
                          <a:pt x="205" y="113"/>
                          <a:pt x="205" y="113"/>
                        </a:cubicBezTo>
                        <a:cubicBezTo>
                          <a:pt x="205" y="113"/>
                          <a:pt x="205" y="113"/>
                          <a:pt x="205" y="113"/>
                        </a:cubicBezTo>
                        <a:cubicBezTo>
                          <a:pt x="205" y="113"/>
                          <a:pt x="205" y="113"/>
                          <a:pt x="205" y="113"/>
                        </a:cubicBezTo>
                        <a:cubicBezTo>
                          <a:pt x="205" y="113"/>
                          <a:pt x="205" y="113"/>
                          <a:pt x="205" y="113"/>
                        </a:cubicBezTo>
                        <a:cubicBezTo>
                          <a:pt x="205" y="113"/>
                          <a:pt x="205" y="113"/>
                          <a:pt x="205" y="113"/>
                        </a:cubicBezTo>
                        <a:cubicBezTo>
                          <a:pt x="205" y="113"/>
                          <a:pt x="205" y="113"/>
                          <a:pt x="205" y="113"/>
                        </a:cubicBezTo>
                        <a:cubicBezTo>
                          <a:pt x="205" y="113"/>
                          <a:pt x="205" y="113"/>
                          <a:pt x="205" y="113"/>
                        </a:cubicBezTo>
                        <a:cubicBezTo>
                          <a:pt x="205" y="113"/>
                          <a:pt x="205" y="113"/>
                          <a:pt x="205" y="113"/>
                        </a:cubicBezTo>
                        <a:cubicBezTo>
                          <a:pt x="205" y="113"/>
                          <a:pt x="205" y="113"/>
                          <a:pt x="205" y="113"/>
                        </a:cubicBezTo>
                        <a:cubicBezTo>
                          <a:pt x="205" y="113"/>
                          <a:pt x="205" y="113"/>
                          <a:pt x="205" y="113"/>
                        </a:cubicBezTo>
                        <a:cubicBezTo>
                          <a:pt x="206" y="113"/>
                          <a:pt x="206" y="113"/>
                          <a:pt x="206" y="113"/>
                        </a:cubicBezTo>
                        <a:cubicBezTo>
                          <a:pt x="206" y="113"/>
                          <a:pt x="206" y="113"/>
                          <a:pt x="206" y="113"/>
                        </a:cubicBezTo>
                        <a:cubicBezTo>
                          <a:pt x="206" y="113"/>
                          <a:pt x="206" y="113"/>
                          <a:pt x="206" y="113"/>
                        </a:cubicBezTo>
                        <a:cubicBezTo>
                          <a:pt x="206" y="113"/>
                          <a:pt x="206" y="113"/>
                          <a:pt x="206" y="113"/>
                        </a:cubicBezTo>
                        <a:cubicBezTo>
                          <a:pt x="206" y="113"/>
                          <a:pt x="206" y="113"/>
                          <a:pt x="206" y="113"/>
                        </a:cubicBezTo>
                        <a:cubicBezTo>
                          <a:pt x="206" y="113"/>
                          <a:pt x="206" y="113"/>
                          <a:pt x="206" y="113"/>
                        </a:cubicBezTo>
                        <a:cubicBezTo>
                          <a:pt x="206" y="113"/>
                          <a:pt x="206" y="113"/>
                          <a:pt x="206" y="113"/>
                        </a:cubicBezTo>
                        <a:cubicBezTo>
                          <a:pt x="206" y="113"/>
                          <a:pt x="206" y="113"/>
                          <a:pt x="206" y="113"/>
                        </a:cubicBezTo>
                        <a:cubicBezTo>
                          <a:pt x="206" y="113"/>
                          <a:pt x="206" y="113"/>
                          <a:pt x="206" y="113"/>
                        </a:cubicBezTo>
                        <a:cubicBezTo>
                          <a:pt x="207" y="113"/>
                          <a:pt x="207" y="113"/>
                          <a:pt x="207" y="113"/>
                        </a:cubicBezTo>
                        <a:cubicBezTo>
                          <a:pt x="207" y="113"/>
                          <a:pt x="207" y="113"/>
                          <a:pt x="207" y="113"/>
                        </a:cubicBezTo>
                        <a:cubicBezTo>
                          <a:pt x="207" y="113"/>
                          <a:pt x="207" y="113"/>
                          <a:pt x="207" y="113"/>
                        </a:cubicBezTo>
                        <a:cubicBezTo>
                          <a:pt x="207" y="113"/>
                          <a:pt x="207" y="113"/>
                          <a:pt x="207" y="113"/>
                        </a:cubicBezTo>
                        <a:cubicBezTo>
                          <a:pt x="207" y="113"/>
                          <a:pt x="207" y="113"/>
                          <a:pt x="207" y="113"/>
                        </a:cubicBezTo>
                        <a:cubicBezTo>
                          <a:pt x="207" y="113"/>
                          <a:pt x="207" y="113"/>
                          <a:pt x="207" y="113"/>
                        </a:cubicBezTo>
                        <a:cubicBezTo>
                          <a:pt x="207" y="113"/>
                          <a:pt x="207" y="113"/>
                          <a:pt x="207" y="113"/>
                        </a:cubicBezTo>
                        <a:cubicBezTo>
                          <a:pt x="207" y="113"/>
                          <a:pt x="207" y="113"/>
                          <a:pt x="207" y="113"/>
                        </a:cubicBezTo>
                        <a:cubicBezTo>
                          <a:pt x="207" y="113"/>
                          <a:pt x="207" y="113"/>
                          <a:pt x="207" y="113"/>
                        </a:cubicBezTo>
                        <a:cubicBezTo>
                          <a:pt x="207" y="113"/>
                          <a:pt x="207" y="113"/>
                          <a:pt x="207" y="113"/>
                        </a:cubicBezTo>
                        <a:cubicBezTo>
                          <a:pt x="207" y="113"/>
                          <a:pt x="207" y="113"/>
                          <a:pt x="207" y="113"/>
                        </a:cubicBezTo>
                        <a:cubicBezTo>
                          <a:pt x="207" y="113"/>
                          <a:pt x="207" y="113"/>
                          <a:pt x="207" y="113"/>
                        </a:cubicBezTo>
                        <a:cubicBezTo>
                          <a:pt x="207" y="113"/>
                          <a:pt x="207" y="113"/>
                          <a:pt x="207" y="113"/>
                        </a:cubicBezTo>
                        <a:cubicBezTo>
                          <a:pt x="207" y="113"/>
                          <a:pt x="207" y="113"/>
                          <a:pt x="207" y="113"/>
                        </a:cubicBezTo>
                        <a:cubicBezTo>
                          <a:pt x="208" y="113"/>
                          <a:pt x="208" y="113"/>
                          <a:pt x="208" y="113"/>
                        </a:cubicBezTo>
                        <a:cubicBezTo>
                          <a:pt x="208" y="113"/>
                          <a:pt x="208" y="113"/>
                          <a:pt x="208" y="113"/>
                        </a:cubicBezTo>
                        <a:cubicBezTo>
                          <a:pt x="208" y="113"/>
                          <a:pt x="208" y="113"/>
                          <a:pt x="208" y="113"/>
                        </a:cubicBezTo>
                        <a:cubicBezTo>
                          <a:pt x="208" y="113"/>
                          <a:pt x="208" y="113"/>
                          <a:pt x="208" y="113"/>
                        </a:cubicBezTo>
                        <a:cubicBezTo>
                          <a:pt x="208" y="113"/>
                          <a:pt x="208" y="113"/>
                          <a:pt x="208" y="113"/>
                        </a:cubicBezTo>
                        <a:cubicBezTo>
                          <a:pt x="208" y="113"/>
                          <a:pt x="208" y="113"/>
                          <a:pt x="208" y="113"/>
                        </a:cubicBezTo>
                        <a:cubicBezTo>
                          <a:pt x="208" y="113"/>
                          <a:pt x="208" y="113"/>
                          <a:pt x="208" y="113"/>
                        </a:cubicBezTo>
                        <a:cubicBezTo>
                          <a:pt x="208" y="113"/>
                          <a:pt x="208" y="113"/>
                          <a:pt x="208" y="113"/>
                        </a:cubicBezTo>
                        <a:cubicBezTo>
                          <a:pt x="208" y="113"/>
                          <a:pt x="208" y="113"/>
                          <a:pt x="208" y="113"/>
                        </a:cubicBezTo>
                        <a:cubicBezTo>
                          <a:pt x="209" y="113"/>
                          <a:pt x="209" y="113"/>
                          <a:pt x="209" y="113"/>
                        </a:cubicBezTo>
                        <a:cubicBezTo>
                          <a:pt x="209" y="112"/>
                          <a:pt x="209" y="112"/>
                          <a:pt x="209" y="112"/>
                        </a:cubicBezTo>
                        <a:cubicBezTo>
                          <a:pt x="209" y="112"/>
                          <a:pt x="209" y="112"/>
                          <a:pt x="209" y="112"/>
                        </a:cubicBezTo>
                        <a:cubicBezTo>
                          <a:pt x="209" y="112"/>
                          <a:pt x="209" y="112"/>
                          <a:pt x="209" y="112"/>
                        </a:cubicBezTo>
                        <a:cubicBezTo>
                          <a:pt x="209" y="112"/>
                          <a:pt x="209" y="112"/>
                          <a:pt x="209" y="112"/>
                        </a:cubicBezTo>
                        <a:cubicBezTo>
                          <a:pt x="209" y="112"/>
                          <a:pt x="209" y="112"/>
                          <a:pt x="209" y="112"/>
                        </a:cubicBezTo>
                        <a:cubicBezTo>
                          <a:pt x="209" y="112"/>
                          <a:pt x="209" y="112"/>
                          <a:pt x="209" y="112"/>
                        </a:cubicBezTo>
                        <a:cubicBezTo>
                          <a:pt x="210" y="112"/>
                          <a:pt x="210" y="112"/>
                          <a:pt x="210" y="112"/>
                        </a:cubicBezTo>
                        <a:cubicBezTo>
                          <a:pt x="210" y="112"/>
                          <a:pt x="210" y="112"/>
                          <a:pt x="210" y="112"/>
                        </a:cubicBezTo>
                        <a:cubicBezTo>
                          <a:pt x="210" y="112"/>
                          <a:pt x="210" y="112"/>
                          <a:pt x="210" y="112"/>
                        </a:cubicBezTo>
                        <a:cubicBezTo>
                          <a:pt x="210" y="112"/>
                          <a:pt x="210" y="112"/>
                          <a:pt x="210" y="112"/>
                        </a:cubicBezTo>
                        <a:cubicBezTo>
                          <a:pt x="210" y="112"/>
                          <a:pt x="210" y="112"/>
                          <a:pt x="210" y="112"/>
                        </a:cubicBezTo>
                        <a:cubicBezTo>
                          <a:pt x="210" y="112"/>
                          <a:pt x="210" y="112"/>
                          <a:pt x="210" y="112"/>
                        </a:cubicBezTo>
                        <a:cubicBezTo>
                          <a:pt x="211" y="112"/>
                          <a:pt x="211" y="112"/>
                          <a:pt x="211" y="112"/>
                        </a:cubicBezTo>
                        <a:cubicBezTo>
                          <a:pt x="211" y="113"/>
                          <a:pt x="211" y="113"/>
                          <a:pt x="211" y="113"/>
                        </a:cubicBezTo>
                        <a:cubicBezTo>
                          <a:pt x="211" y="113"/>
                          <a:pt x="211" y="113"/>
                          <a:pt x="211" y="113"/>
                        </a:cubicBezTo>
                        <a:cubicBezTo>
                          <a:pt x="211" y="112"/>
                          <a:pt x="211" y="112"/>
                          <a:pt x="211" y="112"/>
                        </a:cubicBezTo>
                        <a:cubicBezTo>
                          <a:pt x="211" y="112"/>
                          <a:pt x="211" y="112"/>
                          <a:pt x="211" y="112"/>
                        </a:cubicBezTo>
                        <a:cubicBezTo>
                          <a:pt x="211" y="113"/>
                          <a:pt x="211" y="113"/>
                          <a:pt x="211" y="113"/>
                        </a:cubicBezTo>
                        <a:cubicBezTo>
                          <a:pt x="211" y="113"/>
                          <a:pt x="211" y="113"/>
                          <a:pt x="211" y="113"/>
                        </a:cubicBezTo>
                        <a:cubicBezTo>
                          <a:pt x="211" y="113"/>
                          <a:pt x="211" y="113"/>
                          <a:pt x="211" y="113"/>
                        </a:cubicBezTo>
                        <a:cubicBezTo>
                          <a:pt x="212" y="113"/>
                          <a:pt x="212" y="113"/>
                          <a:pt x="212" y="113"/>
                        </a:cubicBezTo>
                        <a:cubicBezTo>
                          <a:pt x="212" y="113"/>
                          <a:pt x="212" y="113"/>
                          <a:pt x="212" y="113"/>
                        </a:cubicBezTo>
                        <a:cubicBezTo>
                          <a:pt x="212" y="113"/>
                          <a:pt x="212" y="113"/>
                          <a:pt x="212" y="113"/>
                        </a:cubicBezTo>
                        <a:cubicBezTo>
                          <a:pt x="212" y="112"/>
                          <a:pt x="212" y="112"/>
                          <a:pt x="212" y="112"/>
                        </a:cubicBezTo>
                        <a:cubicBezTo>
                          <a:pt x="212" y="112"/>
                          <a:pt x="212" y="112"/>
                          <a:pt x="212" y="112"/>
                        </a:cubicBezTo>
                        <a:cubicBezTo>
                          <a:pt x="213" y="112"/>
                          <a:pt x="213" y="112"/>
                          <a:pt x="213" y="112"/>
                        </a:cubicBezTo>
                        <a:cubicBezTo>
                          <a:pt x="213" y="112"/>
                          <a:pt x="213" y="112"/>
                          <a:pt x="213" y="112"/>
                        </a:cubicBezTo>
                        <a:cubicBezTo>
                          <a:pt x="213" y="112"/>
                          <a:pt x="213" y="112"/>
                          <a:pt x="213" y="112"/>
                        </a:cubicBezTo>
                        <a:cubicBezTo>
                          <a:pt x="213" y="113"/>
                          <a:pt x="213" y="113"/>
                          <a:pt x="213" y="113"/>
                        </a:cubicBezTo>
                        <a:cubicBezTo>
                          <a:pt x="213" y="113"/>
                          <a:pt x="213" y="113"/>
                          <a:pt x="213" y="113"/>
                        </a:cubicBezTo>
                        <a:cubicBezTo>
                          <a:pt x="213" y="113"/>
                          <a:pt x="213" y="113"/>
                          <a:pt x="213" y="113"/>
                        </a:cubicBezTo>
                        <a:cubicBezTo>
                          <a:pt x="213" y="113"/>
                          <a:pt x="213" y="113"/>
                          <a:pt x="213" y="113"/>
                        </a:cubicBezTo>
                        <a:cubicBezTo>
                          <a:pt x="213" y="113"/>
                          <a:pt x="213" y="113"/>
                          <a:pt x="213" y="113"/>
                        </a:cubicBezTo>
                        <a:cubicBezTo>
                          <a:pt x="214" y="113"/>
                          <a:pt x="214" y="113"/>
                          <a:pt x="214" y="113"/>
                        </a:cubicBezTo>
                        <a:cubicBezTo>
                          <a:pt x="214" y="113"/>
                          <a:pt x="214" y="113"/>
                          <a:pt x="214" y="113"/>
                        </a:cubicBezTo>
                        <a:cubicBezTo>
                          <a:pt x="214" y="113"/>
                          <a:pt x="214" y="113"/>
                          <a:pt x="214" y="113"/>
                        </a:cubicBezTo>
                        <a:cubicBezTo>
                          <a:pt x="214" y="113"/>
                          <a:pt x="214" y="114"/>
                          <a:pt x="214" y="114"/>
                        </a:cubicBezTo>
                        <a:cubicBezTo>
                          <a:pt x="215" y="114"/>
                          <a:pt x="215" y="114"/>
                          <a:pt x="215" y="114"/>
                        </a:cubicBezTo>
                        <a:cubicBezTo>
                          <a:pt x="215" y="114"/>
                          <a:pt x="215" y="114"/>
                          <a:pt x="215" y="114"/>
                        </a:cubicBezTo>
                        <a:cubicBezTo>
                          <a:pt x="215" y="114"/>
                          <a:pt x="215" y="114"/>
                          <a:pt x="215" y="114"/>
                        </a:cubicBezTo>
                        <a:cubicBezTo>
                          <a:pt x="215" y="114"/>
                          <a:pt x="215" y="114"/>
                          <a:pt x="215" y="114"/>
                        </a:cubicBezTo>
                        <a:cubicBezTo>
                          <a:pt x="216" y="114"/>
                          <a:pt x="216" y="114"/>
                          <a:pt x="216" y="114"/>
                        </a:cubicBezTo>
                        <a:cubicBezTo>
                          <a:pt x="216" y="114"/>
                          <a:pt x="216" y="114"/>
                          <a:pt x="216" y="114"/>
                        </a:cubicBezTo>
                        <a:cubicBezTo>
                          <a:pt x="216" y="114"/>
                          <a:pt x="216" y="114"/>
                          <a:pt x="216" y="114"/>
                        </a:cubicBezTo>
                        <a:cubicBezTo>
                          <a:pt x="216" y="113"/>
                          <a:pt x="216" y="113"/>
                          <a:pt x="216" y="113"/>
                        </a:cubicBezTo>
                        <a:cubicBezTo>
                          <a:pt x="217" y="113"/>
                          <a:pt x="217" y="113"/>
                          <a:pt x="217" y="113"/>
                        </a:cubicBezTo>
                        <a:cubicBezTo>
                          <a:pt x="217" y="113"/>
                          <a:pt x="217" y="113"/>
                          <a:pt x="217" y="113"/>
                        </a:cubicBezTo>
                        <a:cubicBezTo>
                          <a:pt x="217" y="113"/>
                          <a:pt x="217" y="113"/>
                          <a:pt x="217" y="113"/>
                        </a:cubicBezTo>
                        <a:cubicBezTo>
                          <a:pt x="217" y="113"/>
                          <a:pt x="217" y="113"/>
                          <a:pt x="217" y="113"/>
                        </a:cubicBezTo>
                        <a:cubicBezTo>
                          <a:pt x="218" y="113"/>
                          <a:pt x="218" y="113"/>
                          <a:pt x="218" y="113"/>
                        </a:cubicBezTo>
                        <a:cubicBezTo>
                          <a:pt x="218" y="113"/>
                          <a:pt x="218" y="113"/>
                          <a:pt x="218" y="113"/>
                        </a:cubicBezTo>
                        <a:cubicBezTo>
                          <a:pt x="218" y="113"/>
                          <a:pt x="218" y="113"/>
                          <a:pt x="218" y="113"/>
                        </a:cubicBezTo>
                        <a:cubicBezTo>
                          <a:pt x="218" y="113"/>
                          <a:pt x="218" y="113"/>
                          <a:pt x="218" y="113"/>
                        </a:cubicBezTo>
                        <a:cubicBezTo>
                          <a:pt x="218" y="113"/>
                          <a:pt x="218" y="113"/>
                          <a:pt x="218" y="113"/>
                        </a:cubicBezTo>
                        <a:cubicBezTo>
                          <a:pt x="219" y="114"/>
                          <a:pt x="219" y="114"/>
                          <a:pt x="219" y="114"/>
                        </a:cubicBezTo>
                        <a:cubicBezTo>
                          <a:pt x="219" y="114"/>
                          <a:pt x="219" y="114"/>
                          <a:pt x="219" y="114"/>
                        </a:cubicBezTo>
                        <a:cubicBezTo>
                          <a:pt x="219" y="114"/>
                          <a:pt x="219" y="114"/>
                          <a:pt x="219" y="114"/>
                        </a:cubicBezTo>
                        <a:cubicBezTo>
                          <a:pt x="219" y="113"/>
                          <a:pt x="219" y="113"/>
                          <a:pt x="219" y="113"/>
                        </a:cubicBezTo>
                        <a:cubicBezTo>
                          <a:pt x="219" y="113"/>
                          <a:pt x="219" y="113"/>
                          <a:pt x="219" y="113"/>
                        </a:cubicBezTo>
                        <a:cubicBezTo>
                          <a:pt x="220" y="113"/>
                          <a:pt x="220" y="113"/>
                          <a:pt x="220" y="113"/>
                        </a:cubicBezTo>
                        <a:cubicBezTo>
                          <a:pt x="220" y="113"/>
                          <a:pt x="220" y="113"/>
                          <a:pt x="220" y="113"/>
                        </a:cubicBezTo>
                        <a:cubicBezTo>
                          <a:pt x="220" y="113"/>
                          <a:pt x="220" y="113"/>
                          <a:pt x="220" y="113"/>
                        </a:cubicBezTo>
                        <a:cubicBezTo>
                          <a:pt x="220" y="113"/>
                          <a:pt x="220" y="113"/>
                          <a:pt x="220" y="113"/>
                        </a:cubicBezTo>
                        <a:cubicBezTo>
                          <a:pt x="220" y="113"/>
                          <a:pt x="220" y="113"/>
                          <a:pt x="220" y="113"/>
                        </a:cubicBezTo>
                        <a:cubicBezTo>
                          <a:pt x="220" y="113"/>
                          <a:pt x="220" y="113"/>
                          <a:pt x="220" y="113"/>
                        </a:cubicBezTo>
                        <a:cubicBezTo>
                          <a:pt x="220" y="113"/>
                          <a:pt x="220" y="113"/>
                          <a:pt x="220" y="113"/>
                        </a:cubicBezTo>
                        <a:cubicBezTo>
                          <a:pt x="220" y="113"/>
                          <a:pt x="220" y="113"/>
                          <a:pt x="220" y="113"/>
                        </a:cubicBezTo>
                        <a:cubicBezTo>
                          <a:pt x="220" y="113"/>
                          <a:pt x="220" y="113"/>
                          <a:pt x="220" y="113"/>
                        </a:cubicBezTo>
                        <a:cubicBezTo>
                          <a:pt x="220" y="112"/>
                          <a:pt x="220" y="112"/>
                          <a:pt x="220" y="112"/>
                        </a:cubicBezTo>
                        <a:cubicBezTo>
                          <a:pt x="220" y="112"/>
                          <a:pt x="220" y="112"/>
                          <a:pt x="220" y="112"/>
                        </a:cubicBezTo>
                        <a:cubicBezTo>
                          <a:pt x="221" y="112"/>
                          <a:pt x="221" y="112"/>
                          <a:pt x="221" y="112"/>
                        </a:cubicBezTo>
                        <a:cubicBezTo>
                          <a:pt x="221" y="112"/>
                          <a:pt x="221" y="112"/>
                          <a:pt x="221" y="112"/>
                        </a:cubicBezTo>
                        <a:cubicBezTo>
                          <a:pt x="221" y="112"/>
                          <a:pt x="221" y="112"/>
                          <a:pt x="221" y="112"/>
                        </a:cubicBezTo>
                        <a:cubicBezTo>
                          <a:pt x="221" y="112"/>
                          <a:pt x="221" y="112"/>
                          <a:pt x="221" y="112"/>
                        </a:cubicBezTo>
                        <a:cubicBezTo>
                          <a:pt x="221" y="112"/>
                          <a:pt x="221" y="112"/>
                          <a:pt x="221" y="112"/>
                        </a:cubicBezTo>
                        <a:cubicBezTo>
                          <a:pt x="221" y="112"/>
                          <a:pt x="221" y="112"/>
                          <a:pt x="221" y="112"/>
                        </a:cubicBezTo>
                        <a:cubicBezTo>
                          <a:pt x="221" y="112"/>
                          <a:pt x="221" y="112"/>
                          <a:pt x="221" y="112"/>
                        </a:cubicBezTo>
                        <a:cubicBezTo>
                          <a:pt x="221" y="112"/>
                          <a:pt x="221" y="112"/>
                          <a:pt x="221" y="112"/>
                        </a:cubicBezTo>
                        <a:cubicBezTo>
                          <a:pt x="221" y="112"/>
                          <a:pt x="221" y="112"/>
                          <a:pt x="221" y="112"/>
                        </a:cubicBezTo>
                        <a:cubicBezTo>
                          <a:pt x="221" y="111"/>
                          <a:pt x="221" y="111"/>
                          <a:pt x="221" y="111"/>
                        </a:cubicBezTo>
                        <a:cubicBezTo>
                          <a:pt x="221" y="111"/>
                          <a:pt x="221" y="111"/>
                          <a:pt x="221" y="111"/>
                        </a:cubicBezTo>
                        <a:cubicBezTo>
                          <a:pt x="222" y="111"/>
                          <a:pt x="222" y="111"/>
                          <a:pt x="222" y="111"/>
                        </a:cubicBezTo>
                        <a:cubicBezTo>
                          <a:pt x="222" y="111"/>
                          <a:pt x="222" y="111"/>
                          <a:pt x="222" y="111"/>
                        </a:cubicBezTo>
                        <a:cubicBezTo>
                          <a:pt x="222" y="111"/>
                          <a:pt x="222" y="111"/>
                          <a:pt x="222" y="111"/>
                        </a:cubicBezTo>
                        <a:cubicBezTo>
                          <a:pt x="222" y="111"/>
                          <a:pt x="222" y="111"/>
                          <a:pt x="222" y="111"/>
                        </a:cubicBezTo>
                        <a:cubicBezTo>
                          <a:pt x="222" y="111"/>
                          <a:pt x="222" y="111"/>
                          <a:pt x="222" y="111"/>
                        </a:cubicBezTo>
                        <a:cubicBezTo>
                          <a:pt x="222" y="111"/>
                          <a:pt x="222" y="111"/>
                          <a:pt x="222" y="111"/>
                        </a:cubicBezTo>
                        <a:cubicBezTo>
                          <a:pt x="222" y="111"/>
                          <a:pt x="222" y="111"/>
                          <a:pt x="222" y="111"/>
                        </a:cubicBezTo>
                        <a:cubicBezTo>
                          <a:pt x="222" y="111"/>
                          <a:pt x="222" y="111"/>
                          <a:pt x="222" y="111"/>
                        </a:cubicBezTo>
                        <a:cubicBezTo>
                          <a:pt x="222" y="111"/>
                          <a:pt x="222" y="111"/>
                          <a:pt x="222" y="111"/>
                        </a:cubicBezTo>
                        <a:cubicBezTo>
                          <a:pt x="223" y="110"/>
                          <a:pt x="223" y="110"/>
                          <a:pt x="223" y="110"/>
                        </a:cubicBezTo>
                        <a:cubicBezTo>
                          <a:pt x="223" y="110"/>
                          <a:pt x="223" y="110"/>
                          <a:pt x="223" y="110"/>
                        </a:cubicBezTo>
                        <a:cubicBezTo>
                          <a:pt x="223" y="110"/>
                          <a:pt x="223" y="110"/>
                          <a:pt x="223" y="110"/>
                        </a:cubicBezTo>
                        <a:cubicBezTo>
                          <a:pt x="223" y="110"/>
                          <a:pt x="223" y="110"/>
                          <a:pt x="223" y="110"/>
                        </a:cubicBezTo>
                        <a:cubicBezTo>
                          <a:pt x="223" y="110"/>
                          <a:pt x="223" y="110"/>
                          <a:pt x="223" y="110"/>
                        </a:cubicBezTo>
                        <a:cubicBezTo>
                          <a:pt x="223" y="110"/>
                          <a:pt x="223" y="110"/>
                          <a:pt x="223" y="110"/>
                        </a:cubicBezTo>
                        <a:cubicBezTo>
                          <a:pt x="223" y="110"/>
                          <a:pt x="223" y="110"/>
                          <a:pt x="223" y="110"/>
                        </a:cubicBezTo>
                        <a:cubicBezTo>
                          <a:pt x="224" y="110"/>
                          <a:pt x="224" y="110"/>
                          <a:pt x="224" y="110"/>
                        </a:cubicBezTo>
                        <a:cubicBezTo>
                          <a:pt x="224" y="110"/>
                          <a:pt x="224" y="110"/>
                          <a:pt x="224" y="110"/>
                        </a:cubicBezTo>
                        <a:cubicBezTo>
                          <a:pt x="224" y="110"/>
                          <a:pt x="224" y="110"/>
                          <a:pt x="224" y="110"/>
                        </a:cubicBezTo>
                        <a:cubicBezTo>
                          <a:pt x="224" y="110"/>
                          <a:pt x="224" y="110"/>
                          <a:pt x="224" y="110"/>
                        </a:cubicBezTo>
                        <a:cubicBezTo>
                          <a:pt x="224" y="110"/>
                          <a:pt x="224" y="110"/>
                          <a:pt x="224" y="110"/>
                        </a:cubicBezTo>
                        <a:cubicBezTo>
                          <a:pt x="224" y="110"/>
                          <a:pt x="224" y="110"/>
                          <a:pt x="224" y="110"/>
                        </a:cubicBezTo>
                        <a:cubicBezTo>
                          <a:pt x="224" y="110"/>
                          <a:pt x="224" y="109"/>
                          <a:pt x="224" y="109"/>
                        </a:cubicBezTo>
                        <a:cubicBezTo>
                          <a:pt x="224" y="109"/>
                          <a:pt x="224" y="109"/>
                          <a:pt x="224" y="109"/>
                        </a:cubicBezTo>
                        <a:cubicBezTo>
                          <a:pt x="224" y="109"/>
                          <a:pt x="224" y="109"/>
                          <a:pt x="224" y="109"/>
                        </a:cubicBezTo>
                        <a:cubicBezTo>
                          <a:pt x="224" y="109"/>
                          <a:pt x="224" y="109"/>
                          <a:pt x="224" y="109"/>
                        </a:cubicBezTo>
                        <a:cubicBezTo>
                          <a:pt x="225" y="109"/>
                          <a:pt x="225" y="109"/>
                          <a:pt x="225" y="109"/>
                        </a:cubicBezTo>
                        <a:cubicBezTo>
                          <a:pt x="225" y="109"/>
                          <a:pt x="225" y="109"/>
                          <a:pt x="225" y="109"/>
                        </a:cubicBezTo>
                        <a:cubicBezTo>
                          <a:pt x="225" y="109"/>
                          <a:pt x="225" y="109"/>
                          <a:pt x="225" y="109"/>
                        </a:cubicBezTo>
                        <a:cubicBezTo>
                          <a:pt x="225" y="109"/>
                          <a:pt x="225" y="109"/>
                          <a:pt x="225" y="109"/>
                        </a:cubicBezTo>
                        <a:cubicBezTo>
                          <a:pt x="225" y="109"/>
                          <a:pt x="225" y="109"/>
                          <a:pt x="225" y="109"/>
                        </a:cubicBezTo>
                        <a:cubicBezTo>
                          <a:pt x="225" y="109"/>
                          <a:pt x="225" y="109"/>
                          <a:pt x="225" y="109"/>
                        </a:cubicBezTo>
                        <a:cubicBezTo>
                          <a:pt x="225" y="109"/>
                          <a:pt x="225" y="109"/>
                          <a:pt x="225" y="109"/>
                        </a:cubicBezTo>
                        <a:cubicBezTo>
                          <a:pt x="225" y="109"/>
                          <a:pt x="225" y="109"/>
                          <a:pt x="225" y="109"/>
                        </a:cubicBezTo>
                        <a:cubicBezTo>
                          <a:pt x="225" y="109"/>
                          <a:pt x="225" y="109"/>
                          <a:pt x="225" y="109"/>
                        </a:cubicBezTo>
                        <a:cubicBezTo>
                          <a:pt x="225" y="108"/>
                          <a:pt x="225" y="108"/>
                          <a:pt x="225" y="108"/>
                        </a:cubicBezTo>
                        <a:cubicBezTo>
                          <a:pt x="225" y="108"/>
                          <a:pt x="225" y="108"/>
                          <a:pt x="225" y="108"/>
                        </a:cubicBezTo>
                        <a:cubicBezTo>
                          <a:pt x="225" y="108"/>
                          <a:pt x="225" y="108"/>
                          <a:pt x="225" y="108"/>
                        </a:cubicBezTo>
                        <a:cubicBezTo>
                          <a:pt x="225" y="108"/>
                          <a:pt x="225" y="108"/>
                          <a:pt x="225" y="108"/>
                        </a:cubicBezTo>
                        <a:cubicBezTo>
                          <a:pt x="225" y="108"/>
                          <a:pt x="225" y="108"/>
                          <a:pt x="225" y="108"/>
                        </a:cubicBezTo>
                        <a:cubicBezTo>
                          <a:pt x="225" y="108"/>
                          <a:pt x="225" y="108"/>
                          <a:pt x="225" y="108"/>
                        </a:cubicBezTo>
                        <a:cubicBezTo>
                          <a:pt x="225" y="108"/>
                          <a:pt x="225" y="108"/>
                          <a:pt x="225" y="108"/>
                        </a:cubicBezTo>
                        <a:cubicBezTo>
                          <a:pt x="225" y="108"/>
                          <a:pt x="225" y="108"/>
                          <a:pt x="225" y="108"/>
                        </a:cubicBezTo>
                        <a:cubicBezTo>
                          <a:pt x="225" y="108"/>
                          <a:pt x="225" y="108"/>
                          <a:pt x="225" y="108"/>
                        </a:cubicBezTo>
                        <a:cubicBezTo>
                          <a:pt x="226" y="108"/>
                          <a:pt x="226" y="108"/>
                          <a:pt x="226" y="108"/>
                        </a:cubicBezTo>
                        <a:cubicBezTo>
                          <a:pt x="226" y="108"/>
                          <a:pt x="226" y="108"/>
                          <a:pt x="226" y="108"/>
                        </a:cubicBezTo>
                        <a:cubicBezTo>
                          <a:pt x="226" y="107"/>
                          <a:pt x="226" y="107"/>
                          <a:pt x="226" y="107"/>
                        </a:cubicBezTo>
                        <a:cubicBezTo>
                          <a:pt x="226" y="107"/>
                          <a:pt x="226" y="107"/>
                          <a:pt x="226" y="107"/>
                        </a:cubicBezTo>
                        <a:cubicBezTo>
                          <a:pt x="226" y="107"/>
                          <a:pt x="226" y="107"/>
                          <a:pt x="226" y="107"/>
                        </a:cubicBezTo>
                        <a:cubicBezTo>
                          <a:pt x="226" y="107"/>
                          <a:pt x="226" y="107"/>
                          <a:pt x="226" y="107"/>
                        </a:cubicBezTo>
                        <a:cubicBezTo>
                          <a:pt x="226" y="107"/>
                          <a:pt x="226" y="107"/>
                          <a:pt x="226" y="107"/>
                        </a:cubicBezTo>
                        <a:cubicBezTo>
                          <a:pt x="226" y="106"/>
                          <a:pt x="226" y="106"/>
                          <a:pt x="226" y="106"/>
                        </a:cubicBezTo>
                        <a:cubicBezTo>
                          <a:pt x="226" y="106"/>
                          <a:pt x="226" y="106"/>
                          <a:pt x="226" y="106"/>
                        </a:cubicBezTo>
                        <a:cubicBezTo>
                          <a:pt x="226" y="106"/>
                          <a:pt x="226" y="106"/>
                          <a:pt x="226" y="106"/>
                        </a:cubicBezTo>
                        <a:cubicBezTo>
                          <a:pt x="226" y="106"/>
                          <a:pt x="226" y="106"/>
                          <a:pt x="226" y="106"/>
                        </a:cubicBezTo>
                        <a:cubicBezTo>
                          <a:pt x="226" y="106"/>
                          <a:pt x="226" y="106"/>
                          <a:pt x="226" y="106"/>
                        </a:cubicBezTo>
                        <a:cubicBezTo>
                          <a:pt x="226" y="106"/>
                          <a:pt x="226" y="106"/>
                          <a:pt x="226" y="106"/>
                        </a:cubicBezTo>
                        <a:cubicBezTo>
                          <a:pt x="227" y="106"/>
                          <a:pt x="227" y="106"/>
                          <a:pt x="227" y="106"/>
                        </a:cubicBezTo>
                        <a:cubicBezTo>
                          <a:pt x="227" y="106"/>
                          <a:pt x="227" y="106"/>
                          <a:pt x="227" y="106"/>
                        </a:cubicBezTo>
                        <a:cubicBezTo>
                          <a:pt x="227" y="106"/>
                          <a:pt x="227" y="106"/>
                          <a:pt x="227" y="106"/>
                        </a:cubicBezTo>
                        <a:cubicBezTo>
                          <a:pt x="227" y="106"/>
                          <a:pt x="227" y="106"/>
                          <a:pt x="227" y="106"/>
                        </a:cubicBezTo>
                        <a:cubicBezTo>
                          <a:pt x="227" y="105"/>
                          <a:pt x="227" y="105"/>
                          <a:pt x="227" y="105"/>
                        </a:cubicBezTo>
                        <a:cubicBezTo>
                          <a:pt x="227" y="105"/>
                          <a:pt x="227" y="105"/>
                          <a:pt x="227" y="105"/>
                        </a:cubicBezTo>
                        <a:cubicBezTo>
                          <a:pt x="227" y="105"/>
                          <a:pt x="227" y="105"/>
                          <a:pt x="227" y="105"/>
                        </a:cubicBezTo>
                        <a:cubicBezTo>
                          <a:pt x="227" y="105"/>
                          <a:pt x="227" y="105"/>
                          <a:pt x="227" y="105"/>
                        </a:cubicBezTo>
                        <a:cubicBezTo>
                          <a:pt x="227" y="105"/>
                          <a:pt x="227" y="105"/>
                          <a:pt x="227" y="105"/>
                        </a:cubicBezTo>
                        <a:cubicBezTo>
                          <a:pt x="228" y="105"/>
                          <a:pt x="228" y="105"/>
                          <a:pt x="228" y="105"/>
                        </a:cubicBezTo>
                        <a:cubicBezTo>
                          <a:pt x="228" y="105"/>
                          <a:pt x="228" y="105"/>
                          <a:pt x="228" y="105"/>
                        </a:cubicBezTo>
                        <a:cubicBezTo>
                          <a:pt x="228" y="105"/>
                          <a:pt x="228" y="105"/>
                          <a:pt x="228" y="105"/>
                        </a:cubicBezTo>
                        <a:cubicBezTo>
                          <a:pt x="228" y="105"/>
                          <a:pt x="228" y="105"/>
                          <a:pt x="228" y="105"/>
                        </a:cubicBezTo>
                        <a:cubicBezTo>
                          <a:pt x="228" y="105"/>
                          <a:pt x="228" y="105"/>
                          <a:pt x="228" y="105"/>
                        </a:cubicBezTo>
                        <a:cubicBezTo>
                          <a:pt x="228" y="105"/>
                          <a:pt x="228" y="105"/>
                          <a:pt x="228" y="105"/>
                        </a:cubicBezTo>
                        <a:cubicBezTo>
                          <a:pt x="228" y="104"/>
                          <a:pt x="228" y="104"/>
                          <a:pt x="228" y="104"/>
                        </a:cubicBezTo>
                        <a:cubicBezTo>
                          <a:pt x="228" y="104"/>
                          <a:pt x="228" y="104"/>
                          <a:pt x="228" y="104"/>
                        </a:cubicBezTo>
                        <a:cubicBezTo>
                          <a:pt x="228" y="104"/>
                          <a:pt x="228" y="104"/>
                          <a:pt x="228" y="104"/>
                        </a:cubicBezTo>
                        <a:cubicBezTo>
                          <a:pt x="229" y="104"/>
                          <a:pt x="229" y="104"/>
                          <a:pt x="229" y="104"/>
                        </a:cubicBezTo>
                        <a:cubicBezTo>
                          <a:pt x="229" y="104"/>
                          <a:pt x="229" y="104"/>
                          <a:pt x="229" y="104"/>
                        </a:cubicBezTo>
                        <a:cubicBezTo>
                          <a:pt x="229" y="103"/>
                          <a:pt x="229" y="103"/>
                          <a:pt x="229" y="103"/>
                        </a:cubicBezTo>
                        <a:cubicBezTo>
                          <a:pt x="230" y="103"/>
                          <a:pt x="230" y="103"/>
                          <a:pt x="230" y="103"/>
                        </a:cubicBezTo>
                        <a:cubicBezTo>
                          <a:pt x="230" y="103"/>
                          <a:pt x="230" y="103"/>
                          <a:pt x="230" y="103"/>
                        </a:cubicBezTo>
                        <a:cubicBezTo>
                          <a:pt x="230" y="103"/>
                          <a:pt x="230" y="103"/>
                          <a:pt x="230" y="103"/>
                        </a:cubicBezTo>
                        <a:cubicBezTo>
                          <a:pt x="231" y="103"/>
                          <a:pt x="231" y="103"/>
                          <a:pt x="231" y="103"/>
                        </a:cubicBezTo>
                        <a:cubicBezTo>
                          <a:pt x="231" y="102"/>
                          <a:pt x="231" y="102"/>
                          <a:pt x="231" y="102"/>
                        </a:cubicBezTo>
                        <a:cubicBezTo>
                          <a:pt x="231" y="102"/>
                          <a:pt x="231" y="102"/>
                          <a:pt x="231" y="102"/>
                        </a:cubicBezTo>
                        <a:cubicBezTo>
                          <a:pt x="231" y="102"/>
                          <a:pt x="231" y="102"/>
                          <a:pt x="231" y="102"/>
                        </a:cubicBezTo>
                        <a:cubicBezTo>
                          <a:pt x="232" y="102"/>
                          <a:pt x="232" y="102"/>
                          <a:pt x="232" y="102"/>
                        </a:cubicBezTo>
                        <a:cubicBezTo>
                          <a:pt x="232" y="102"/>
                          <a:pt x="232" y="102"/>
                          <a:pt x="232" y="102"/>
                        </a:cubicBezTo>
                        <a:cubicBezTo>
                          <a:pt x="232" y="102"/>
                          <a:pt x="232" y="102"/>
                          <a:pt x="232" y="102"/>
                        </a:cubicBezTo>
                        <a:cubicBezTo>
                          <a:pt x="232" y="102"/>
                          <a:pt x="232" y="102"/>
                          <a:pt x="232" y="102"/>
                        </a:cubicBezTo>
                        <a:cubicBezTo>
                          <a:pt x="232" y="102"/>
                          <a:pt x="233" y="102"/>
                          <a:pt x="233" y="102"/>
                        </a:cubicBezTo>
                        <a:cubicBezTo>
                          <a:pt x="233" y="101"/>
                          <a:pt x="233" y="101"/>
                          <a:pt x="233" y="101"/>
                        </a:cubicBezTo>
                        <a:cubicBezTo>
                          <a:pt x="233" y="101"/>
                          <a:pt x="233" y="101"/>
                          <a:pt x="233" y="101"/>
                        </a:cubicBezTo>
                        <a:cubicBezTo>
                          <a:pt x="233" y="101"/>
                          <a:pt x="233" y="101"/>
                          <a:pt x="233" y="101"/>
                        </a:cubicBezTo>
                        <a:cubicBezTo>
                          <a:pt x="233" y="101"/>
                          <a:pt x="233" y="101"/>
                          <a:pt x="233" y="101"/>
                        </a:cubicBezTo>
                        <a:cubicBezTo>
                          <a:pt x="233" y="101"/>
                          <a:pt x="233" y="101"/>
                          <a:pt x="233" y="101"/>
                        </a:cubicBezTo>
                        <a:cubicBezTo>
                          <a:pt x="233" y="101"/>
                          <a:pt x="233" y="101"/>
                          <a:pt x="233" y="101"/>
                        </a:cubicBezTo>
                        <a:cubicBezTo>
                          <a:pt x="233" y="101"/>
                          <a:pt x="233" y="101"/>
                          <a:pt x="233" y="101"/>
                        </a:cubicBezTo>
                        <a:cubicBezTo>
                          <a:pt x="234" y="101"/>
                          <a:pt x="234" y="101"/>
                          <a:pt x="234" y="101"/>
                        </a:cubicBezTo>
                        <a:cubicBezTo>
                          <a:pt x="234" y="101"/>
                          <a:pt x="234" y="101"/>
                          <a:pt x="234" y="101"/>
                        </a:cubicBezTo>
                        <a:cubicBezTo>
                          <a:pt x="234" y="101"/>
                          <a:pt x="234" y="101"/>
                          <a:pt x="234" y="101"/>
                        </a:cubicBezTo>
                        <a:cubicBezTo>
                          <a:pt x="234" y="101"/>
                          <a:pt x="234" y="101"/>
                          <a:pt x="234" y="101"/>
                        </a:cubicBezTo>
                        <a:cubicBezTo>
                          <a:pt x="234" y="101"/>
                          <a:pt x="234" y="101"/>
                          <a:pt x="234" y="101"/>
                        </a:cubicBezTo>
                        <a:cubicBezTo>
                          <a:pt x="235" y="101"/>
                          <a:pt x="235" y="101"/>
                          <a:pt x="235" y="101"/>
                        </a:cubicBezTo>
                        <a:cubicBezTo>
                          <a:pt x="235" y="101"/>
                          <a:pt x="235" y="101"/>
                          <a:pt x="235" y="101"/>
                        </a:cubicBezTo>
                        <a:cubicBezTo>
                          <a:pt x="235" y="101"/>
                          <a:pt x="235" y="101"/>
                          <a:pt x="235" y="101"/>
                        </a:cubicBezTo>
                        <a:cubicBezTo>
                          <a:pt x="235" y="101"/>
                          <a:pt x="235" y="101"/>
                          <a:pt x="235" y="101"/>
                        </a:cubicBezTo>
                        <a:cubicBezTo>
                          <a:pt x="235" y="101"/>
                          <a:pt x="235" y="101"/>
                          <a:pt x="235" y="101"/>
                        </a:cubicBezTo>
                        <a:cubicBezTo>
                          <a:pt x="235" y="101"/>
                          <a:pt x="235" y="101"/>
                          <a:pt x="235" y="101"/>
                        </a:cubicBezTo>
                        <a:cubicBezTo>
                          <a:pt x="235" y="101"/>
                          <a:pt x="235" y="101"/>
                          <a:pt x="235" y="101"/>
                        </a:cubicBezTo>
                        <a:cubicBezTo>
                          <a:pt x="236" y="101"/>
                          <a:pt x="236" y="101"/>
                          <a:pt x="236" y="101"/>
                        </a:cubicBezTo>
                        <a:cubicBezTo>
                          <a:pt x="236" y="101"/>
                          <a:pt x="236" y="101"/>
                          <a:pt x="236" y="101"/>
                        </a:cubicBezTo>
                        <a:cubicBezTo>
                          <a:pt x="236" y="101"/>
                          <a:pt x="236" y="101"/>
                          <a:pt x="236" y="101"/>
                        </a:cubicBezTo>
                        <a:cubicBezTo>
                          <a:pt x="236" y="101"/>
                          <a:pt x="236" y="101"/>
                          <a:pt x="236" y="101"/>
                        </a:cubicBezTo>
                        <a:cubicBezTo>
                          <a:pt x="236" y="101"/>
                          <a:pt x="236" y="101"/>
                          <a:pt x="236" y="101"/>
                        </a:cubicBezTo>
                        <a:cubicBezTo>
                          <a:pt x="237" y="101"/>
                          <a:pt x="237" y="101"/>
                          <a:pt x="237" y="101"/>
                        </a:cubicBezTo>
                        <a:cubicBezTo>
                          <a:pt x="237" y="102"/>
                          <a:pt x="237" y="102"/>
                          <a:pt x="237" y="102"/>
                        </a:cubicBezTo>
                        <a:cubicBezTo>
                          <a:pt x="237" y="102"/>
                          <a:pt x="237" y="102"/>
                          <a:pt x="237" y="102"/>
                        </a:cubicBezTo>
                        <a:cubicBezTo>
                          <a:pt x="237" y="102"/>
                          <a:pt x="237" y="102"/>
                          <a:pt x="237" y="102"/>
                        </a:cubicBezTo>
                        <a:cubicBezTo>
                          <a:pt x="237" y="102"/>
                          <a:pt x="237" y="102"/>
                          <a:pt x="237" y="102"/>
                        </a:cubicBezTo>
                        <a:cubicBezTo>
                          <a:pt x="237" y="102"/>
                          <a:pt x="237" y="102"/>
                          <a:pt x="237" y="102"/>
                        </a:cubicBezTo>
                        <a:cubicBezTo>
                          <a:pt x="237" y="102"/>
                          <a:pt x="237" y="102"/>
                          <a:pt x="237" y="102"/>
                        </a:cubicBezTo>
                        <a:cubicBezTo>
                          <a:pt x="238" y="102"/>
                          <a:pt x="238" y="102"/>
                          <a:pt x="238" y="102"/>
                        </a:cubicBezTo>
                        <a:cubicBezTo>
                          <a:pt x="238" y="102"/>
                          <a:pt x="238" y="102"/>
                          <a:pt x="238" y="102"/>
                        </a:cubicBezTo>
                        <a:cubicBezTo>
                          <a:pt x="238" y="102"/>
                          <a:pt x="238" y="102"/>
                          <a:pt x="238" y="102"/>
                        </a:cubicBezTo>
                        <a:cubicBezTo>
                          <a:pt x="238" y="102"/>
                          <a:pt x="238" y="102"/>
                          <a:pt x="238" y="102"/>
                        </a:cubicBezTo>
                        <a:cubicBezTo>
                          <a:pt x="239" y="102"/>
                          <a:pt x="239" y="102"/>
                          <a:pt x="239" y="102"/>
                        </a:cubicBezTo>
                        <a:cubicBezTo>
                          <a:pt x="239" y="102"/>
                          <a:pt x="239" y="102"/>
                          <a:pt x="239" y="102"/>
                        </a:cubicBezTo>
                        <a:cubicBezTo>
                          <a:pt x="239" y="102"/>
                          <a:pt x="239" y="102"/>
                          <a:pt x="239" y="102"/>
                        </a:cubicBezTo>
                        <a:cubicBezTo>
                          <a:pt x="239" y="102"/>
                          <a:pt x="239" y="102"/>
                          <a:pt x="239" y="102"/>
                        </a:cubicBezTo>
                        <a:cubicBezTo>
                          <a:pt x="239" y="102"/>
                          <a:pt x="239" y="102"/>
                          <a:pt x="239" y="102"/>
                        </a:cubicBezTo>
                        <a:cubicBezTo>
                          <a:pt x="239" y="103"/>
                          <a:pt x="239" y="103"/>
                          <a:pt x="239" y="103"/>
                        </a:cubicBezTo>
                        <a:cubicBezTo>
                          <a:pt x="240" y="103"/>
                          <a:pt x="240" y="103"/>
                          <a:pt x="240" y="103"/>
                        </a:cubicBezTo>
                        <a:cubicBezTo>
                          <a:pt x="240" y="103"/>
                          <a:pt x="240" y="103"/>
                          <a:pt x="240" y="103"/>
                        </a:cubicBezTo>
                        <a:cubicBezTo>
                          <a:pt x="240" y="103"/>
                          <a:pt x="240" y="103"/>
                          <a:pt x="240" y="103"/>
                        </a:cubicBezTo>
                        <a:cubicBezTo>
                          <a:pt x="240" y="103"/>
                          <a:pt x="240" y="103"/>
                          <a:pt x="240" y="103"/>
                        </a:cubicBezTo>
                        <a:cubicBezTo>
                          <a:pt x="240" y="103"/>
                          <a:pt x="240" y="103"/>
                          <a:pt x="240" y="103"/>
                        </a:cubicBezTo>
                        <a:cubicBezTo>
                          <a:pt x="240" y="103"/>
                          <a:pt x="240" y="103"/>
                          <a:pt x="240" y="103"/>
                        </a:cubicBezTo>
                        <a:cubicBezTo>
                          <a:pt x="240" y="103"/>
                          <a:pt x="240" y="103"/>
                          <a:pt x="240" y="103"/>
                        </a:cubicBezTo>
                        <a:cubicBezTo>
                          <a:pt x="240" y="103"/>
                          <a:pt x="240" y="103"/>
                          <a:pt x="240" y="103"/>
                        </a:cubicBezTo>
                        <a:cubicBezTo>
                          <a:pt x="241" y="103"/>
                          <a:pt x="241" y="103"/>
                          <a:pt x="241" y="103"/>
                        </a:cubicBezTo>
                        <a:cubicBezTo>
                          <a:pt x="241" y="103"/>
                          <a:pt x="241" y="103"/>
                          <a:pt x="241" y="103"/>
                        </a:cubicBezTo>
                        <a:cubicBezTo>
                          <a:pt x="241" y="104"/>
                          <a:pt x="241" y="104"/>
                          <a:pt x="241" y="104"/>
                        </a:cubicBezTo>
                        <a:cubicBezTo>
                          <a:pt x="242" y="104"/>
                          <a:pt x="242" y="104"/>
                          <a:pt x="242" y="104"/>
                        </a:cubicBezTo>
                        <a:cubicBezTo>
                          <a:pt x="242" y="104"/>
                          <a:pt x="242" y="104"/>
                          <a:pt x="242" y="104"/>
                        </a:cubicBezTo>
                        <a:cubicBezTo>
                          <a:pt x="242" y="104"/>
                          <a:pt x="242" y="104"/>
                          <a:pt x="242" y="104"/>
                        </a:cubicBezTo>
                        <a:cubicBezTo>
                          <a:pt x="242" y="104"/>
                          <a:pt x="242" y="104"/>
                          <a:pt x="242" y="104"/>
                        </a:cubicBezTo>
                        <a:cubicBezTo>
                          <a:pt x="242" y="104"/>
                          <a:pt x="242" y="104"/>
                          <a:pt x="242" y="104"/>
                        </a:cubicBezTo>
                        <a:cubicBezTo>
                          <a:pt x="242" y="104"/>
                          <a:pt x="242" y="104"/>
                          <a:pt x="242" y="104"/>
                        </a:cubicBezTo>
                        <a:cubicBezTo>
                          <a:pt x="243" y="104"/>
                          <a:pt x="243" y="104"/>
                          <a:pt x="243" y="104"/>
                        </a:cubicBezTo>
                        <a:cubicBezTo>
                          <a:pt x="243" y="104"/>
                          <a:pt x="243" y="104"/>
                          <a:pt x="243" y="104"/>
                        </a:cubicBezTo>
                        <a:cubicBezTo>
                          <a:pt x="243" y="104"/>
                          <a:pt x="243" y="104"/>
                          <a:pt x="243" y="104"/>
                        </a:cubicBezTo>
                        <a:cubicBezTo>
                          <a:pt x="244" y="103"/>
                          <a:pt x="244" y="103"/>
                          <a:pt x="244" y="103"/>
                        </a:cubicBezTo>
                        <a:cubicBezTo>
                          <a:pt x="244" y="103"/>
                          <a:pt x="244" y="103"/>
                          <a:pt x="244" y="103"/>
                        </a:cubicBezTo>
                        <a:cubicBezTo>
                          <a:pt x="244" y="103"/>
                          <a:pt x="244" y="103"/>
                          <a:pt x="244" y="103"/>
                        </a:cubicBezTo>
                        <a:cubicBezTo>
                          <a:pt x="245" y="103"/>
                          <a:pt x="245" y="103"/>
                          <a:pt x="245" y="103"/>
                        </a:cubicBezTo>
                        <a:cubicBezTo>
                          <a:pt x="245" y="103"/>
                          <a:pt x="245" y="103"/>
                          <a:pt x="245" y="103"/>
                        </a:cubicBezTo>
                        <a:cubicBezTo>
                          <a:pt x="245" y="103"/>
                          <a:pt x="245" y="103"/>
                          <a:pt x="245" y="103"/>
                        </a:cubicBezTo>
                        <a:cubicBezTo>
                          <a:pt x="245" y="103"/>
                          <a:pt x="245" y="103"/>
                          <a:pt x="245" y="103"/>
                        </a:cubicBezTo>
                        <a:cubicBezTo>
                          <a:pt x="246" y="103"/>
                          <a:pt x="246" y="103"/>
                          <a:pt x="246" y="103"/>
                        </a:cubicBezTo>
                        <a:cubicBezTo>
                          <a:pt x="246" y="103"/>
                          <a:pt x="246" y="103"/>
                          <a:pt x="246" y="103"/>
                        </a:cubicBezTo>
                        <a:cubicBezTo>
                          <a:pt x="246" y="103"/>
                          <a:pt x="246" y="103"/>
                          <a:pt x="246" y="103"/>
                        </a:cubicBezTo>
                        <a:cubicBezTo>
                          <a:pt x="246" y="103"/>
                          <a:pt x="246" y="103"/>
                          <a:pt x="246" y="103"/>
                        </a:cubicBezTo>
                        <a:cubicBezTo>
                          <a:pt x="246" y="103"/>
                          <a:pt x="246" y="103"/>
                          <a:pt x="246" y="103"/>
                        </a:cubicBezTo>
                        <a:cubicBezTo>
                          <a:pt x="246" y="103"/>
                          <a:pt x="246" y="103"/>
                          <a:pt x="246" y="103"/>
                        </a:cubicBezTo>
                        <a:cubicBezTo>
                          <a:pt x="247" y="103"/>
                          <a:pt x="247" y="103"/>
                          <a:pt x="247" y="103"/>
                        </a:cubicBezTo>
                        <a:cubicBezTo>
                          <a:pt x="247" y="103"/>
                          <a:pt x="247" y="103"/>
                          <a:pt x="247" y="103"/>
                        </a:cubicBezTo>
                        <a:cubicBezTo>
                          <a:pt x="247" y="103"/>
                          <a:pt x="247" y="103"/>
                          <a:pt x="247" y="103"/>
                        </a:cubicBezTo>
                        <a:cubicBezTo>
                          <a:pt x="247" y="103"/>
                          <a:pt x="247" y="103"/>
                          <a:pt x="247" y="103"/>
                        </a:cubicBezTo>
                        <a:cubicBezTo>
                          <a:pt x="247" y="103"/>
                          <a:pt x="247" y="103"/>
                          <a:pt x="247" y="103"/>
                        </a:cubicBezTo>
                        <a:cubicBezTo>
                          <a:pt x="247" y="103"/>
                          <a:pt x="247" y="103"/>
                          <a:pt x="247" y="103"/>
                        </a:cubicBezTo>
                        <a:cubicBezTo>
                          <a:pt x="247" y="103"/>
                          <a:pt x="247" y="103"/>
                          <a:pt x="247" y="103"/>
                        </a:cubicBezTo>
                        <a:cubicBezTo>
                          <a:pt x="247" y="103"/>
                          <a:pt x="248" y="103"/>
                          <a:pt x="248" y="103"/>
                        </a:cubicBezTo>
                        <a:cubicBezTo>
                          <a:pt x="248" y="103"/>
                          <a:pt x="248" y="103"/>
                          <a:pt x="248" y="103"/>
                        </a:cubicBezTo>
                        <a:cubicBezTo>
                          <a:pt x="248" y="103"/>
                          <a:pt x="248" y="103"/>
                          <a:pt x="248" y="103"/>
                        </a:cubicBezTo>
                        <a:cubicBezTo>
                          <a:pt x="248" y="103"/>
                          <a:pt x="248" y="103"/>
                          <a:pt x="248" y="103"/>
                        </a:cubicBezTo>
                        <a:cubicBezTo>
                          <a:pt x="248" y="103"/>
                          <a:pt x="248" y="103"/>
                          <a:pt x="248" y="103"/>
                        </a:cubicBezTo>
                        <a:cubicBezTo>
                          <a:pt x="248" y="103"/>
                          <a:pt x="248" y="103"/>
                          <a:pt x="248" y="103"/>
                        </a:cubicBezTo>
                        <a:cubicBezTo>
                          <a:pt x="248" y="103"/>
                          <a:pt x="248" y="103"/>
                          <a:pt x="248" y="103"/>
                        </a:cubicBezTo>
                        <a:cubicBezTo>
                          <a:pt x="248" y="103"/>
                          <a:pt x="248" y="103"/>
                          <a:pt x="248" y="103"/>
                        </a:cubicBezTo>
                        <a:cubicBezTo>
                          <a:pt x="248" y="103"/>
                          <a:pt x="248" y="103"/>
                          <a:pt x="248" y="103"/>
                        </a:cubicBezTo>
                        <a:cubicBezTo>
                          <a:pt x="248" y="103"/>
                          <a:pt x="248" y="103"/>
                          <a:pt x="248" y="103"/>
                        </a:cubicBezTo>
                        <a:cubicBezTo>
                          <a:pt x="248" y="103"/>
                          <a:pt x="248" y="103"/>
                          <a:pt x="248" y="103"/>
                        </a:cubicBezTo>
                        <a:cubicBezTo>
                          <a:pt x="249" y="103"/>
                          <a:pt x="249" y="103"/>
                          <a:pt x="249" y="103"/>
                        </a:cubicBezTo>
                        <a:cubicBezTo>
                          <a:pt x="249" y="103"/>
                          <a:pt x="249" y="103"/>
                          <a:pt x="249" y="103"/>
                        </a:cubicBezTo>
                        <a:cubicBezTo>
                          <a:pt x="249" y="103"/>
                          <a:pt x="249" y="103"/>
                          <a:pt x="249" y="103"/>
                        </a:cubicBezTo>
                        <a:cubicBezTo>
                          <a:pt x="249" y="103"/>
                          <a:pt x="249" y="103"/>
                          <a:pt x="249" y="103"/>
                        </a:cubicBezTo>
                        <a:cubicBezTo>
                          <a:pt x="249" y="103"/>
                          <a:pt x="249" y="103"/>
                          <a:pt x="249" y="103"/>
                        </a:cubicBezTo>
                        <a:cubicBezTo>
                          <a:pt x="249" y="104"/>
                          <a:pt x="249" y="104"/>
                          <a:pt x="249" y="104"/>
                        </a:cubicBezTo>
                        <a:cubicBezTo>
                          <a:pt x="249" y="104"/>
                          <a:pt x="249" y="104"/>
                          <a:pt x="249" y="104"/>
                        </a:cubicBezTo>
                        <a:cubicBezTo>
                          <a:pt x="249" y="104"/>
                          <a:pt x="249" y="104"/>
                          <a:pt x="249" y="104"/>
                        </a:cubicBezTo>
                        <a:cubicBezTo>
                          <a:pt x="249" y="104"/>
                          <a:pt x="249" y="104"/>
                          <a:pt x="249" y="104"/>
                        </a:cubicBezTo>
                        <a:cubicBezTo>
                          <a:pt x="250" y="104"/>
                          <a:pt x="250" y="104"/>
                          <a:pt x="250" y="104"/>
                        </a:cubicBezTo>
                        <a:cubicBezTo>
                          <a:pt x="250" y="104"/>
                          <a:pt x="250" y="104"/>
                          <a:pt x="250" y="104"/>
                        </a:cubicBezTo>
                        <a:cubicBezTo>
                          <a:pt x="250" y="104"/>
                          <a:pt x="250" y="104"/>
                          <a:pt x="250" y="104"/>
                        </a:cubicBezTo>
                        <a:cubicBezTo>
                          <a:pt x="250" y="104"/>
                          <a:pt x="250" y="104"/>
                          <a:pt x="250" y="104"/>
                        </a:cubicBezTo>
                        <a:cubicBezTo>
                          <a:pt x="250" y="104"/>
                          <a:pt x="250" y="104"/>
                          <a:pt x="250" y="104"/>
                        </a:cubicBezTo>
                        <a:cubicBezTo>
                          <a:pt x="250" y="105"/>
                          <a:pt x="250" y="105"/>
                          <a:pt x="250" y="105"/>
                        </a:cubicBezTo>
                        <a:cubicBezTo>
                          <a:pt x="250" y="105"/>
                          <a:pt x="250" y="105"/>
                          <a:pt x="250" y="105"/>
                        </a:cubicBezTo>
                        <a:cubicBezTo>
                          <a:pt x="250" y="105"/>
                          <a:pt x="250" y="105"/>
                          <a:pt x="250" y="105"/>
                        </a:cubicBezTo>
                        <a:cubicBezTo>
                          <a:pt x="250" y="105"/>
                          <a:pt x="250" y="105"/>
                          <a:pt x="250" y="105"/>
                        </a:cubicBezTo>
                        <a:cubicBezTo>
                          <a:pt x="249" y="105"/>
                          <a:pt x="249" y="105"/>
                          <a:pt x="249" y="105"/>
                        </a:cubicBezTo>
                        <a:cubicBezTo>
                          <a:pt x="249" y="105"/>
                          <a:pt x="249" y="105"/>
                          <a:pt x="249" y="105"/>
                        </a:cubicBezTo>
                        <a:cubicBezTo>
                          <a:pt x="249" y="105"/>
                          <a:pt x="249" y="105"/>
                          <a:pt x="249" y="105"/>
                        </a:cubicBezTo>
                        <a:cubicBezTo>
                          <a:pt x="249" y="105"/>
                          <a:pt x="249" y="105"/>
                          <a:pt x="249" y="105"/>
                        </a:cubicBezTo>
                        <a:cubicBezTo>
                          <a:pt x="249" y="105"/>
                          <a:pt x="249" y="105"/>
                          <a:pt x="249" y="105"/>
                        </a:cubicBezTo>
                        <a:cubicBezTo>
                          <a:pt x="249" y="105"/>
                          <a:pt x="249" y="105"/>
                          <a:pt x="249" y="105"/>
                        </a:cubicBezTo>
                        <a:cubicBezTo>
                          <a:pt x="248" y="105"/>
                          <a:pt x="248" y="105"/>
                          <a:pt x="248" y="105"/>
                        </a:cubicBezTo>
                        <a:cubicBezTo>
                          <a:pt x="248" y="105"/>
                          <a:pt x="248" y="105"/>
                          <a:pt x="248" y="105"/>
                        </a:cubicBezTo>
                        <a:cubicBezTo>
                          <a:pt x="248" y="105"/>
                          <a:pt x="248" y="105"/>
                          <a:pt x="248" y="105"/>
                        </a:cubicBezTo>
                        <a:cubicBezTo>
                          <a:pt x="247" y="105"/>
                          <a:pt x="247" y="105"/>
                          <a:pt x="247" y="105"/>
                        </a:cubicBezTo>
                        <a:cubicBezTo>
                          <a:pt x="247" y="105"/>
                          <a:pt x="247" y="105"/>
                          <a:pt x="247" y="105"/>
                        </a:cubicBezTo>
                        <a:cubicBezTo>
                          <a:pt x="247" y="105"/>
                          <a:pt x="247" y="105"/>
                          <a:pt x="247" y="105"/>
                        </a:cubicBezTo>
                        <a:cubicBezTo>
                          <a:pt x="247" y="105"/>
                          <a:pt x="247" y="105"/>
                          <a:pt x="247" y="105"/>
                        </a:cubicBezTo>
                        <a:cubicBezTo>
                          <a:pt x="247" y="105"/>
                          <a:pt x="247" y="105"/>
                          <a:pt x="247" y="105"/>
                        </a:cubicBezTo>
                        <a:cubicBezTo>
                          <a:pt x="247" y="105"/>
                          <a:pt x="247" y="105"/>
                          <a:pt x="247" y="105"/>
                        </a:cubicBezTo>
                        <a:cubicBezTo>
                          <a:pt x="247" y="105"/>
                          <a:pt x="247" y="105"/>
                          <a:pt x="247" y="105"/>
                        </a:cubicBezTo>
                        <a:cubicBezTo>
                          <a:pt x="246" y="105"/>
                          <a:pt x="246" y="105"/>
                          <a:pt x="246" y="105"/>
                        </a:cubicBezTo>
                        <a:cubicBezTo>
                          <a:pt x="246" y="106"/>
                          <a:pt x="246" y="106"/>
                          <a:pt x="246" y="106"/>
                        </a:cubicBezTo>
                        <a:cubicBezTo>
                          <a:pt x="246" y="106"/>
                          <a:pt x="246" y="106"/>
                          <a:pt x="246" y="106"/>
                        </a:cubicBezTo>
                        <a:cubicBezTo>
                          <a:pt x="246" y="106"/>
                          <a:pt x="246" y="106"/>
                          <a:pt x="246" y="106"/>
                        </a:cubicBezTo>
                        <a:cubicBezTo>
                          <a:pt x="246" y="106"/>
                          <a:pt x="246" y="106"/>
                          <a:pt x="246" y="106"/>
                        </a:cubicBezTo>
                        <a:cubicBezTo>
                          <a:pt x="246" y="106"/>
                          <a:pt x="246" y="106"/>
                          <a:pt x="246" y="106"/>
                        </a:cubicBezTo>
                        <a:cubicBezTo>
                          <a:pt x="245" y="106"/>
                          <a:pt x="245" y="106"/>
                          <a:pt x="245" y="106"/>
                        </a:cubicBezTo>
                        <a:cubicBezTo>
                          <a:pt x="245" y="106"/>
                          <a:pt x="245" y="106"/>
                          <a:pt x="245" y="106"/>
                        </a:cubicBezTo>
                        <a:cubicBezTo>
                          <a:pt x="245" y="106"/>
                          <a:pt x="245" y="106"/>
                          <a:pt x="245" y="106"/>
                        </a:cubicBezTo>
                        <a:cubicBezTo>
                          <a:pt x="245" y="106"/>
                          <a:pt x="245" y="106"/>
                          <a:pt x="245" y="106"/>
                        </a:cubicBezTo>
                        <a:cubicBezTo>
                          <a:pt x="245" y="106"/>
                          <a:pt x="245" y="106"/>
                          <a:pt x="245" y="106"/>
                        </a:cubicBezTo>
                        <a:cubicBezTo>
                          <a:pt x="245" y="106"/>
                          <a:pt x="245" y="106"/>
                          <a:pt x="245" y="106"/>
                        </a:cubicBezTo>
                        <a:cubicBezTo>
                          <a:pt x="245" y="106"/>
                          <a:pt x="245" y="106"/>
                          <a:pt x="245" y="106"/>
                        </a:cubicBezTo>
                        <a:cubicBezTo>
                          <a:pt x="245" y="107"/>
                          <a:pt x="245" y="107"/>
                          <a:pt x="245" y="107"/>
                        </a:cubicBezTo>
                        <a:cubicBezTo>
                          <a:pt x="245" y="107"/>
                          <a:pt x="245" y="107"/>
                          <a:pt x="245" y="107"/>
                        </a:cubicBezTo>
                        <a:cubicBezTo>
                          <a:pt x="245" y="107"/>
                          <a:pt x="245" y="107"/>
                          <a:pt x="245" y="107"/>
                        </a:cubicBezTo>
                        <a:cubicBezTo>
                          <a:pt x="245" y="107"/>
                          <a:pt x="245" y="107"/>
                          <a:pt x="245" y="107"/>
                        </a:cubicBezTo>
                        <a:cubicBezTo>
                          <a:pt x="244" y="107"/>
                          <a:pt x="244" y="107"/>
                          <a:pt x="244" y="107"/>
                        </a:cubicBezTo>
                        <a:cubicBezTo>
                          <a:pt x="244" y="107"/>
                          <a:pt x="244" y="107"/>
                          <a:pt x="244" y="107"/>
                        </a:cubicBezTo>
                        <a:cubicBezTo>
                          <a:pt x="244" y="107"/>
                          <a:pt x="244" y="107"/>
                          <a:pt x="244" y="107"/>
                        </a:cubicBezTo>
                        <a:cubicBezTo>
                          <a:pt x="244" y="107"/>
                          <a:pt x="244" y="107"/>
                          <a:pt x="244" y="107"/>
                        </a:cubicBezTo>
                        <a:cubicBezTo>
                          <a:pt x="244" y="107"/>
                          <a:pt x="244" y="107"/>
                          <a:pt x="244" y="107"/>
                        </a:cubicBezTo>
                        <a:cubicBezTo>
                          <a:pt x="244" y="107"/>
                          <a:pt x="244" y="107"/>
                          <a:pt x="244" y="107"/>
                        </a:cubicBezTo>
                        <a:cubicBezTo>
                          <a:pt x="244" y="107"/>
                          <a:pt x="244" y="107"/>
                          <a:pt x="244" y="107"/>
                        </a:cubicBezTo>
                        <a:cubicBezTo>
                          <a:pt x="244" y="107"/>
                          <a:pt x="244" y="107"/>
                          <a:pt x="244" y="107"/>
                        </a:cubicBezTo>
                        <a:cubicBezTo>
                          <a:pt x="244" y="107"/>
                          <a:pt x="244" y="107"/>
                          <a:pt x="244" y="107"/>
                        </a:cubicBezTo>
                        <a:cubicBezTo>
                          <a:pt x="244" y="108"/>
                          <a:pt x="244" y="108"/>
                          <a:pt x="244" y="108"/>
                        </a:cubicBezTo>
                        <a:cubicBezTo>
                          <a:pt x="244" y="108"/>
                          <a:pt x="244" y="108"/>
                          <a:pt x="244" y="108"/>
                        </a:cubicBezTo>
                        <a:cubicBezTo>
                          <a:pt x="244" y="108"/>
                          <a:pt x="244" y="108"/>
                          <a:pt x="244" y="108"/>
                        </a:cubicBezTo>
                        <a:cubicBezTo>
                          <a:pt x="244" y="108"/>
                          <a:pt x="244" y="108"/>
                          <a:pt x="244" y="108"/>
                        </a:cubicBezTo>
                        <a:cubicBezTo>
                          <a:pt x="244" y="108"/>
                          <a:pt x="244" y="108"/>
                          <a:pt x="244" y="108"/>
                        </a:cubicBezTo>
                        <a:cubicBezTo>
                          <a:pt x="244" y="108"/>
                          <a:pt x="244" y="108"/>
                          <a:pt x="244" y="108"/>
                        </a:cubicBezTo>
                        <a:cubicBezTo>
                          <a:pt x="244" y="108"/>
                          <a:pt x="244" y="108"/>
                          <a:pt x="244" y="108"/>
                        </a:cubicBezTo>
                        <a:cubicBezTo>
                          <a:pt x="243" y="109"/>
                          <a:pt x="243" y="109"/>
                          <a:pt x="243" y="109"/>
                        </a:cubicBezTo>
                        <a:cubicBezTo>
                          <a:pt x="243" y="109"/>
                          <a:pt x="243" y="109"/>
                          <a:pt x="243" y="109"/>
                        </a:cubicBezTo>
                        <a:cubicBezTo>
                          <a:pt x="243" y="109"/>
                          <a:pt x="243" y="109"/>
                          <a:pt x="243" y="109"/>
                        </a:cubicBezTo>
                        <a:cubicBezTo>
                          <a:pt x="243" y="109"/>
                          <a:pt x="243" y="109"/>
                          <a:pt x="243" y="109"/>
                        </a:cubicBezTo>
                        <a:cubicBezTo>
                          <a:pt x="243" y="109"/>
                          <a:pt x="243" y="109"/>
                          <a:pt x="243" y="109"/>
                        </a:cubicBezTo>
                        <a:cubicBezTo>
                          <a:pt x="243" y="110"/>
                          <a:pt x="243" y="110"/>
                          <a:pt x="243" y="110"/>
                        </a:cubicBezTo>
                        <a:cubicBezTo>
                          <a:pt x="243" y="110"/>
                          <a:pt x="243" y="110"/>
                          <a:pt x="243" y="110"/>
                        </a:cubicBezTo>
                        <a:cubicBezTo>
                          <a:pt x="243" y="110"/>
                          <a:pt x="243" y="110"/>
                          <a:pt x="243" y="110"/>
                        </a:cubicBezTo>
                        <a:cubicBezTo>
                          <a:pt x="243" y="110"/>
                          <a:pt x="243" y="110"/>
                          <a:pt x="243" y="110"/>
                        </a:cubicBezTo>
                        <a:cubicBezTo>
                          <a:pt x="243" y="110"/>
                          <a:pt x="243" y="110"/>
                          <a:pt x="243" y="110"/>
                        </a:cubicBezTo>
                        <a:cubicBezTo>
                          <a:pt x="243" y="110"/>
                          <a:pt x="243" y="110"/>
                          <a:pt x="243" y="110"/>
                        </a:cubicBezTo>
                        <a:cubicBezTo>
                          <a:pt x="243" y="110"/>
                          <a:pt x="243" y="110"/>
                          <a:pt x="243" y="110"/>
                        </a:cubicBezTo>
                        <a:cubicBezTo>
                          <a:pt x="243" y="110"/>
                          <a:pt x="243" y="110"/>
                          <a:pt x="243" y="110"/>
                        </a:cubicBezTo>
                        <a:cubicBezTo>
                          <a:pt x="243" y="110"/>
                          <a:pt x="243" y="110"/>
                          <a:pt x="243" y="110"/>
                        </a:cubicBezTo>
                        <a:cubicBezTo>
                          <a:pt x="243" y="110"/>
                          <a:pt x="243" y="110"/>
                          <a:pt x="243" y="110"/>
                        </a:cubicBezTo>
                        <a:cubicBezTo>
                          <a:pt x="243" y="111"/>
                          <a:pt x="243" y="111"/>
                          <a:pt x="243" y="111"/>
                        </a:cubicBezTo>
                        <a:cubicBezTo>
                          <a:pt x="243" y="111"/>
                          <a:pt x="243" y="111"/>
                          <a:pt x="243" y="111"/>
                        </a:cubicBezTo>
                        <a:cubicBezTo>
                          <a:pt x="242" y="111"/>
                          <a:pt x="242" y="111"/>
                          <a:pt x="242" y="111"/>
                        </a:cubicBezTo>
                        <a:cubicBezTo>
                          <a:pt x="242" y="111"/>
                          <a:pt x="242" y="111"/>
                          <a:pt x="242" y="111"/>
                        </a:cubicBezTo>
                        <a:cubicBezTo>
                          <a:pt x="242" y="112"/>
                          <a:pt x="242" y="112"/>
                          <a:pt x="242" y="112"/>
                        </a:cubicBezTo>
                        <a:cubicBezTo>
                          <a:pt x="242" y="112"/>
                          <a:pt x="242" y="112"/>
                          <a:pt x="242" y="112"/>
                        </a:cubicBezTo>
                        <a:cubicBezTo>
                          <a:pt x="242" y="112"/>
                          <a:pt x="242" y="112"/>
                          <a:pt x="242" y="112"/>
                        </a:cubicBezTo>
                        <a:cubicBezTo>
                          <a:pt x="243" y="112"/>
                          <a:pt x="243" y="112"/>
                          <a:pt x="243" y="112"/>
                        </a:cubicBezTo>
                        <a:cubicBezTo>
                          <a:pt x="243" y="113"/>
                          <a:pt x="243" y="113"/>
                          <a:pt x="243" y="113"/>
                        </a:cubicBezTo>
                        <a:cubicBezTo>
                          <a:pt x="243" y="113"/>
                          <a:pt x="243" y="113"/>
                          <a:pt x="243" y="113"/>
                        </a:cubicBezTo>
                        <a:cubicBezTo>
                          <a:pt x="243" y="113"/>
                          <a:pt x="243" y="113"/>
                          <a:pt x="243" y="113"/>
                        </a:cubicBezTo>
                        <a:cubicBezTo>
                          <a:pt x="243" y="113"/>
                          <a:pt x="243" y="113"/>
                          <a:pt x="243" y="113"/>
                        </a:cubicBezTo>
                        <a:cubicBezTo>
                          <a:pt x="243" y="114"/>
                          <a:pt x="243" y="114"/>
                          <a:pt x="243" y="114"/>
                        </a:cubicBezTo>
                        <a:cubicBezTo>
                          <a:pt x="243" y="114"/>
                          <a:pt x="243" y="114"/>
                          <a:pt x="243" y="114"/>
                        </a:cubicBezTo>
                        <a:cubicBezTo>
                          <a:pt x="243" y="114"/>
                          <a:pt x="243" y="114"/>
                          <a:pt x="243" y="114"/>
                        </a:cubicBezTo>
                        <a:cubicBezTo>
                          <a:pt x="243" y="114"/>
                          <a:pt x="243" y="114"/>
                          <a:pt x="243" y="114"/>
                        </a:cubicBezTo>
                        <a:cubicBezTo>
                          <a:pt x="243" y="115"/>
                          <a:pt x="243" y="115"/>
                          <a:pt x="243" y="115"/>
                        </a:cubicBezTo>
                        <a:cubicBezTo>
                          <a:pt x="243" y="115"/>
                          <a:pt x="243" y="115"/>
                          <a:pt x="243" y="115"/>
                        </a:cubicBezTo>
                        <a:cubicBezTo>
                          <a:pt x="243" y="115"/>
                          <a:pt x="243" y="115"/>
                          <a:pt x="243" y="115"/>
                        </a:cubicBezTo>
                        <a:cubicBezTo>
                          <a:pt x="243" y="115"/>
                          <a:pt x="243" y="115"/>
                          <a:pt x="243" y="115"/>
                        </a:cubicBezTo>
                        <a:cubicBezTo>
                          <a:pt x="243" y="116"/>
                          <a:pt x="243" y="116"/>
                          <a:pt x="243" y="116"/>
                        </a:cubicBezTo>
                        <a:cubicBezTo>
                          <a:pt x="243" y="116"/>
                          <a:pt x="243" y="116"/>
                          <a:pt x="243" y="116"/>
                        </a:cubicBezTo>
                        <a:cubicBezTo>
                          <a:pt x="244" y="116"/>
                          <a:pt x="244" y="116"/>
                          <a:pt x="244" y="116"/>
                        </a:cubicBezTo>
                        <a:cubicBezTo>
                          <a:pt x="244" y="116"/>
                          <a:pt x="244" y="116"/>
                          <a:pt x="244" y="116"/>
                        </a:cubicBezTo>
                        <a:cubicBezTo>
                          <a:pt x="244" y="116"/>
                          <a:pt x="244" y="116"/>
                          <a:pt x="244" y="116"/>
                        </a:cubicBezTo>
                        <a:cubicBezTo>
                          <a:pt x="244" y="117"/>
                          <a:pt x="244" y="117"/>
                          <a:pt x="244" y="117"/>
                        </a:cubicBezTo>
                        <a:cubicBezTo>
                          <a:pt x="244" y="117"/>
                          <a:pt x="244" y="117"/>
                          <a:pt x="244" y="117"/>
                        </a:cubicBezTo>
                        <a:cubicBezTo>
                          <a:pt x="244" y="117"/>
                          <a:pt x="244" y="117"/>
                          <a:pt x="244" y="117"/>
                        </a:cubicBezTo>
                        <a:cubicBezTo>
                          <a:pt x="244" y="117"/>
                          <a:pt x="244" y="117"/>
                          <a:pt x="244" y="117"/>
                        </a:cubicBezTo>
                        <a:cubicBezTo>
                          <a:pt x="244" y="117"/>
                          <a:pt x="243" y="117"/>
                          <a:pt x="243" y="117"/>
                        </a:cubicBezTo>
                        <a:cubicBezTo>
                          <a:pt x="243" y="117"/>
                          <a:pt x="243" y="117"/>
                          <a:pt x="243" y="117"/>
                        </a:cubicBezTo>
                        <a:cubicBezTo>
                          <a:pt x="243" y="118"/>
                          <a:pt x="243" y="118"/>
                          <a:pt x="243" y="118"/>
                        </a:cubicBezTo>
                        <a:cubicBezTo>
                          <a:pt x="243" y="118"/>
                          <a:pt x="243" y="118"/>
                          <a:pt x="243" y="118"/>
                        </a:cubicBezTo>
                        <a:cubicBezTo>
                          <a:pt x="243" y="118"/>
                          <a:pt x="243" y="118"/>
                          <a:pt x="243" y="118"/>
                        </a:cubicBezTo>
                        <a:cubicBezTo>
                          <a:pt x="243" y="118"/>
                          <a:pt x="243" y="118"/>
                          <a:pt x="243" y="118"/>
                        </a:cubicBezTo>
                        <a:cubicBezTo>
                          <a:pt x="243" y="118"/>
                          <a:pt x="243" y="118"/>
                          <a:pt x="243" y="118"/>
                        </a:cubicBezTo>
                        <a:cubicBezTo>
                          <a:pt x="243" y="118"/>
                          <a:pt x="243" y="118"/>
                          <a:pt x="243" y="118"/>
                        </a:cubicBezTo>
                        <a:cubicBezTo>
                          <a:pt x="243" y="119"/>
                          <a:pt x="243" y="119"/>
                          <a:pt x="243" y="119"/>
                        </a:cubicBezTo>
                        <a:cubicBezTo>
                          <a:pt x="243" y="119"/>
                          <a:pt x="243" y="119"/>
                          <a:pt x="243" y="119"/>
                        </a:cubicBezTo>
                        <a:cubicBezTo>
                          <a:pt x="243" y="119"/>
                          <a:pt x="243" y="119"/>
                          <a:pt x="243" y="119"/>
                        </a:cubicBezTo>
                        <a:cubicBezTo>
                          <a:pt x="243" y="119"/>
                          <a:pt x="243" y="119"/>
                          <a:pt x="243" y="119"/>
                        </a:cubicBezTo>
                        <a:cubicBezTo>
                          <a:pt x="242" y="120"/>
                          <a:pt x="242" y="120"/>
                          <a:pt x="242" y="120"/>
                        </a:cubicBezTo>
                        <a:cubicBezTo>
                          <a:pt x="242" y="120"/>
                          <a:pt x="242" y="120"/>
                          <a:pt x="242" y="120"/>
                        </a:cubicBezTo>
                        <a:cubicBezTo>
                          <a:pt x="242" y="120"/>
                          <a:pt x="242" y="120"/>
                          <a:pt x="242" y="120"/>
                        </a:cubicBezTo>
                        <a:cubicBezTo>
                          <a:pt x="242" y="120"/>
                          <a:pt x="242" y="120"/>
                          <a:pt x="242" y="120"/>
                        </a:cubicBezTo>
                        <a:cubicBezTo>
                          <a:pt x="242" y="120"/>
                          <a:pt x="242" y="120"/>
                          <a:pt x="242" y="120"/>
                        </a:cubicBezTo>
                        <a:cubicBezTo>
                          <a:pt x="242" y="120"/>
                          <a:pt x="242" y="120"/>
                          <a:pt x="242" y="120"/>
                        </a:cubicBezTo>
                        <a:cubicBezTo>
                          <a:pt x="242" y="121"/>
                          <a:pt x="242" y="121"/>
                          <a:pt x="242" y="121"/>
                        </a:cubicBezTo>
                        <a:cubicBezTo>
                          <a:pt x="241" y="121"/>
                          <a:pt x="241" y="121"/>
                          <a:pt x="241" y="121"/>
                        </a:cubicBezTo>
                        <a:cubicBezTo>
                          <a:pt x="241" y="121"/>
                          <a:pt x="241" y="121"/>
                          <a:pt x="241" y="121"/>
                        </a:cubicBezTo>
                        <a:cubicBezTo>
                          <a:pt x="241" y="121"/>
                          <a:pt x="241" y="121"/>
                          <a:pt x="241" y="121"/>
                        </a:cubicBezTo>
                        <a:cubicBezTo>
                          <a:pt x="241" y="121"/>
                          <a:pt x="241" y="121"/>
                          <a:pt x="241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1"/>
                          <a:pt x="240" y="121"/>
                          <a:pt x="240" y="121"/>
                        </a:cubicBezTo>
                        <a:cubicBezTo>
                          <a:pt x="240" y="122"/>
                          <a:pt x="240" y="122"/>
                          <a:pt x="240" y="122"/>
                        </a:cubicBezTo>
                        <a:cubicBezTo>
                          <a:pt x="240" y="122"/>
                          <a:pt x="240" y="122"/>
                          <a:pt x="240" y="122"/>
                        </a:cubicBezTo>
                        <a:cubicBezTo>
                          <a:pt x="239" y="122"/>
                          <a:pt x="239" y="122"/>
                          <a:pt x="239" y="122"/>
                        </a:cubicBezTo>
                        <a:cubicBezTo>
                          <a:pt x="239" y="122"/>
                          <a:pt x="239" y="122"/>
                          <a:pt x="239" y="122"/>
                        </a:cubicBezTo>
                        <a:cubicBezTo>
                          <a:pt x="240" y="122"/>
                          <a:pt x="240" y="122"/>
                          <a:pt x="240" y="122"/>
                        </a:cubicBezTo>
                        <a:cubicBezTo>
                          <a:pt x="240" y="122"/>
                          <a:pt x="240" y="122"/>
                          <a:pt x="240" y="122"/>
                        </a:cubicBezTo>
                        <a:cubicBezTo>
                          <a:pt x="240" y="123"/>
                          <a:pt x="240" y="123"/>
                          <a:pt x="240" y="123"/>
                        </a:cubicBezTo>
                        <a:cubicBezTo>
                          <a:pt x="240" y="123"/>
                          <a:pt x="240" y="123"/>
                          <a:pt x="240" y="123"/>
                        </a:cubicBezTo>
                        <a:cubicBezTo>
                          <a:pt x="240" y="123"/>
                          <a:pt x="240" y="123"/>
                          <a:pt x="240" y="123"/>
                        </a:cubicBezTo>
                        <a:cubicBezTo>
                          <a:pt x="240" y="123"/>
                          <a:pt x="240" y="123"/>
                          <a:pt x="240" y="123"/>
                        </a:cubicBezTo>
                        <a:cubicBezTo>
                          <a:pt x="240" y="124"/>
                          <a:pt x="240" y="124"/>
                          <a:pt x="240" y="124"/>
                        </a:cubicBezTo>
                        <a:cubicBezTo>
                          <a:pt x="240" y="124"/>
                          <a:pt x="240" y="124"/>
                          <a:pt x="240" y="124"/>
                        </a:cubicBezTo>
                        <a:cubicBezTo>
                          <a:pt x="240" y="124"/>
                          <a:pt x="240" y="124"/>
                          <a:pt x="240" y="124"/>
                        </a:cubicBezTo>
                        <a:cubicBezTo>
                          <a:pt x="240" y="124"/>
                          <a:pt x="240" y="124"/>
                          <a:pt x="240" y="124"/>
                        </a:cubicBezTo>
                        <a:cubicBezTo>
                          <a:pt x="240" y="125"/>
                          <a:pt x="240" y="125"/>
                          <a:pt x="240" y="125"/>
                        </a:cubicBezTo>
                        <a:cubicBezTo>
                          <a:pt x="240" y="125"/>
                          <a:pt x="240" y="125"/>
                          <a:pt x="240" y="125"/>
                        </a:cubicBezTo>
                        <a:cubicBezTo>
                          <a:pt x="240" y="125"/>
                          <a:pt x="240" y="125"/>
                          <a:pt x="240" y="125"/>
                        </a:cubicBezTo>
                        <a:cubicBezTo>
                          <a:pt x="240" y="125"/>
                          <a:pt x="240" y="125"/>
                          <a:pt x="240" y="125"/>
                        </a:cubicBezTo>
                        <a:cubicBezTo>
                          <a:pt x="240" y="125"/>
                          <a:pt x="240" y="125"/>
                          <a:pt x="240" y="125"/>
                        </a:cubicBezTo>
                        <a:cubicBezTo>
                          <a:pt x="240" y="125"/>
                          <a:pt x="240" y="125"/>
                          <a:pt x="240" y="125"/>
                        </a:cubicBezTo>
                        <a:cubicBezTo>
                          <a:pt x="240" y="125"/>
                          <a:pt x="240" y="125"/>
                          <a:pt x="240" y="125"/>
                        </a:cubicBezTo>
                        <a:cubicBezTo>
                          <a:pt x="240" y="125"/>
                          <a:pt x="240" y="125"/>
                          <a:pt x="240" y="125"/>
                        </a:cubicBezTo>
                        <a:cubicBezTo>
                          <a:pt x="240" y="126"/>
                          <a:pt x="240" y="126"/>
                          <a:pt x="240" y="126"/>
                        </a:cubicBezTo>
                        <a:cubicBezTo>
                          <a:pt x="240" y="126"/>
                          <a:pt x="240" y="126"/>
                          <a:pt x="240" y="126"/>
                        </a:cubicBezTo>
                        <a:cubicBezTo>
                          <a:pt x="240" y="126"/>
                          <a:pt x="240" y="126"/>
                          <a:pt x="240" y="126"/>
                        </a:cubicBezTo>
                        <a:cubicBezTo>
                          <a:pt x="240" y="126"/>
                          <a:pt x="240" y="126"/>
                          <a:pt x="240" y="126"/>
                        </a:cubicBezTo>
                        <a:cubicBezTo>
                          <a:pt x="240" y="126"/>
                          <a:pt x="240" y="126"/>
                          <a:pt x="240" y="126"/>
                        </a:cubicBezTo>
                        <a:cubicBezTo>
                          <a:pt x="240" y="126"/>
                          <a:pt x="240" y="126"/>
                          <a:pt x="240" y="126"/>
                        </a:cubicBezTo>
                        <a:cubicBezTo>
                          <a:pt x="240" y="126"/>
                          <a:pt x="240" y="126"/>
                          <a:pt x="240" y="126"/>
                        </a:cubicBezTo>
                        <a:cubicBezTo>
                          <a:pt x="240" y="126"/>
                          <a:pt x="240" y="126"/>
                          <a:pt x="240" y="126"/>
                        </a:cubicBezTo>
                        <a:cubicBezTo>
                          <a:pt x="240" y="127"/>
                          <a:pt x="240" y="127"/>
                          <a:pt x="240" y="127"/>
                        </a:cubicBezTo>
                        <a:cubicBezTo>
                          <a:pt x="240" y="127"/>
                          <a:pt x="240" y="127"/>
                          <a:pt x="240" y="127"/>
                        </a:cubicBezTo>
                        <a:cubicBezTo>
                          <a:pt x="240" y="127"/>
                          <a:pt x="240" y="127"/>
                          <a:pt x="240" y="127"/>
                        </a:cubicBezTo>
                        <a:cubicBezTo>
                          <a:pt x="239" y="127"/>
                          <a:pt x="239" y="127"/>
                          <a:pt x="239" y="127"/>
                        </a:cubicBezTo>
                        <a:cubicBezTo>
                          <a:pt x="239" y="127"/>
                          <a:pt x="239" y="127"/>
                          <a:pt x="239" y="127"/>
                        </a:cubicBezTo>
                        <a:cubicBezTo>
                          <a:pt x="239" y="127"/>
                          <a:pt x="239" y="127"/>
                          <a:pt x="239" y="127"/>
                        </a:cubicBezTo>
                        <a:cubicBezTo>
                          <a:pt x="239" y="127"/>
                          <a:pt x="239" y="127"/>
                          <a:pt x="239" y="127"/>
                        </a:cubicBezTo>
                        <a:cubicBezTo>
                          <a:pt x="239" y="127"/>
                          <a:pt x="239" y="127"/>
                          <a:pt x="239" y="127"/>
                        </a:cubicBezTo>
                        <a:cubicBezTo>
                          <a:pt x="239" y="127"/>
                          <a:pt x="239" y="127"/>
                          <a:pt x="239" y="127"/>
                        </a:cubicBezTo>
                        <a:cubicBezTo>
                          <a:pt x="239" y="127"/>
                          <a:pt x="239" y="127"/>
                          <a:pt x="239" y="127"/>
                        </a:cubicBezTo>
                        <a:cubicBezTo>
                          <a:pt x="239" y="127"/>
                          <a:pt x="239" y="127"/>
                          <a:pt x="239" y="127"/>
                        </a:cubicBezTo>
                        <a:cubicBezTo>
                          <a:pt x="239" y="128"/>
                          <a:pt x="239" y="128"/>
                          <a:pt x="239" y="128"/>
                        </a:cubicBezTo>
                        <a:cubicBezTo>
                          <a:pt x="239" y="128"/>
                          <a:pt x="239" y="128"/>
                          <a:pt x="239" y="128"/>
                        </a:cubicBezTo>
                        <a:cubicBezTo>
                          <a:pt x="239" y="128"/>
                          <a:pt x="239" y="128"/>
                          <a:pt x="239" y="128"/>
                        </a:cubicBezTo>
                        <a:cubicBezTo>
                          <a:pt x="239" y="128"/>
                          <a:pt x="239" y="128"/>
                          <a:pt x="239" y="128"/>
                        </a:cubicBezTo>
                        <a:cubicBezTo>
                          <a:pt x="239" y="128"/>
                          <a:pt x="239" y="128"/>
                          <a:pt x="239" y="128"/>
                        </a:cubicBezTo>
                        <a:cubicBezTo>
                          <a:pt x="239" y="128"/>
                          <a:pt x="239" y="128"/>
                          <a:pt x="239" y="128"/>
                        </a:cubicBezTo>
                        <a:cubicBezTo>
                          <a:pt x="239" y="128"/>
                          <a:pt x="239" y="128"/>
                          <a:pt x="239" y="128"/>
                        </a:cubicBezTo>
                        <a:cubicBezTo>
                          <a:pt x="240" y="129"/>
                          <a:pt x="240" y="129"/>
                          <a:pt x="240" y="129"/>
                        </a:cubicBezTo>
                        <a:cubicBezTo>
                          <a:pt x="240" y="129"/>
                          <a:pt x="240" y="129"/>
                          <a:pt x="240" y="129"/>
                        </a:cubicBezTo>
                        <a:cubicBezTo>
                          <a:pt x="240" y="129"/>
                          <a:pt x="240" y="129"/>
                          <a:pt x="240" y="129"/>
                        </a:cubicBezTo>
                        <a:cubicBezTo>
                          <a:pt x="240" y="129"/>
                          <a:pt x="240" y="129"/>
                          <a:pt x="240" y="129"/>
                        </a:cubicBezTo>
                        <a:cubicBezTo>
                          <a:pt x="240" y="129"/>
                          <a:pt x="240" y="129"/>
                          <a:pt x="240" y="129"/>
                        </a:cubicBezTo>
                        <a:cubicBezTo>
                          <a:pt x="240" y="129"/>
                          <a:pt x="240" y="129"/>
                          <a:pt x="240" y="129"/>
                        </a:cubicBezTo>
                        <a:cubicBezTo>
                          <a:pt x="240" y="129"/>
                          <a:pt x="240" y="129"/>
                          <a:pt x="240" y="129"/>
                        </a:cubicBezTo>
                        <a:cubicBezTo>
                          <a:pt x="240" y="130"/>
                          <a:pt x="240" y="130"/>
                          <a:pt x="240" y="130"/>
                        </a:cubicBezTo>
                        <a:cubicBezTo>
                          <a:pt x="240" y="130"/>
                          <a:pt x="240" y="130"/>
                          <a:pt x="240" y="130"/>
                        </a:cubicBezTo>
                        <a:cubicBezTo>
                          <a:pt x="241" y="130"/>
                          <a:pt x="241" y="130"/>
                          <a:pt x="241" y="130"/>
                        </a:cubicBezTo>
                        <a:cubicBezTo>
                          <a:pt x="241" y="130"/>
                          <a:pt x="241" y="130"/>
                          <a:pt x="241" y="130"/>
                        </a:cubicBezTo>
                        <a:cubicBezTo>
                          <a:pt x="241" y="130"/>
                          <a:pt x="241" y="130"/>
                          <a:pt x="241" y="130"/>
                        </a:cubicBezTo>
                        <a:cubicBezTo>
                          <a:pt x="241" y="130"/>
                          <a:pt x="241" y="130"/>
                          <a:pt x="241" y="130"/>
                        </a:cubicBezTo>
                        <a:cubicBezTo>
                          <a:pt x="241" y="130"/>
                          <a:pt x="241" y="130"/>
                          <a:pt x="241" y="130"/>
                        </a:cubicBezTo>
                        <a:cubicBezTo>
                          <a:pt x="241" y="130"/>
                          <a:pt x="241" y="130"/>
                          <a:pt x="241" y="130"/>
                        </a:cubicBezTo>
                        <a:cubicBezTo>
                          <a:pt x="241" y="130"/>
                          <a:pt x="241" y="130"/>
                          <a:pt x="241" y="130"/>
                        </a:cubicBezTo>
                        <a:cubicBezTo>
                          <a:pt x="241" y="130"/>
                          <a:pt x="241" y="130"/>
                          <a:pt x="241" y="130"/>
                        </a:cubicBezTo>
                        <a:cubicBezTo>
                          <a:pt x="242" y="130"/>
                          <a:pt x="242" y="130"/>
                          <a:pt x="242" y="130"/>
                        </a:cubicBezTo>
                        <a:cubicBezTo>
                          <a:pt x="242" y="130"/>
                          <a:pt x="242" y="130"/>
                          <a:pt x="242" y="130"/>
                        </a:cubicBezTo>
                        <a:cubicBezTo>
                          <a:pt x="242" y="130"/>
                          <a:pt x="242" y="130"/>
                          <a:pt x="242" y="130"/>
                        </a:cubicBezTo>
                        <a:cubicBezTo>
                          <a:pt x="242" y="130"/>
                          <a:pt x="242" y="130"/>
                          <a:pt x="242" y="130"/>
                        </a:cubicBezTo>
                        <a:cubicBezTo>
                          <a:pt x="242" y="130"/>
                          <a:pt x="242" y="130"/>
                          <a:pt x="242" y="130"/>
                        </a:cubicBezTo>
                        <a:cubicBezTo>
                          <a:pt x="243" y="130"/>
                          <a:pt x="243" y="130"/>
                          <a:pt x="243" y="130"/>
                        </a:cubicBezTo>
                        <a:cubicBezTo>
                          <a:pt x="243" y="130"/>
                          <a:pt x="243" y="130"/>
                          <a:pt x="243" y="130"/>
                        </a:cubicBezTo>
                        <a:cubicBezTo>
                          <a:pt x="243" y="130"/>
                          <a:pt x="243" y="130"/>
                          <a:pt x="243" y="130"/>
                        </a:cubicBezTo>
                        <a:cubicBezTo>
                          <a:pt x="243" y="130"/>
                          <a:pt x="243" y="130"/>
                          <a:pt x="243" y="130"/>
                        </a:cubicBezTo>
                        <a:cubicBezTo>
                          <a:pt x="243" y="130"/>
                          <a:pt x="243" y="130"/>
                          <a:pt x="243" y="130"/>
                        </a:cubicBezTo>
                        <a:cubicBezTo>
                          <a:pt x="243" y="131"/>
                          <a:pt x="243" y="131"/>
                          <a:pt x="243" y="131"/>
                        </a:cubicBezTo>
                        <a:cubicBezTo>
                          <a:pt x="243" y="131"/>
                          <a:pt x="243" y="131"/>
                          <a:pt x="243" y="131"/>
                        </a:cubicBezTo>
                        <a:cubicBezTo>
                          <a:pt x="243" y="131"/>
                          <a:pt x="243" y="131"/>
                          <a:pt x="243" y="131"/>
                        </a:cubicBezTo>
                        <a:cubicBezTo>
                          <a:pt x="243" y="131"/>
                          <a:pt x="243" y="131"/>
                          <a:pt x="243" y="131"/>
                        </a:cubicBezTo>
                        <a:cubicBezTo>
                          <a:pt x="243" y="132"/>
                          <a:pt x="243" y="132"/>
                          <a:pt x="243" y="132"/>
                        </a:cubicBezTo>
                        <a:cubicBezTo>
                          <a:pt x="243" y="132"/>
                          <a:pt x="243" y="132"/>
                          <a:pt x="243" y="132"/>
                        </a:cubicBezTo>
                        <a:cubicBezTo>
                          <a:pt x="243" y="132"/>
                          <a:pt x="243" y="132"/>
                          <a:pt x="243" y="132"/>
                        </a:cubicBezTo>
                        <a:cubicBezTo>
                          <a:pt x="243" y="132"/>
                          <a:pt x="243" y="132"/>
                          <a:pt x="243" y="132"/>
                        </a:cubicBezTo>
                        <a:cubicBezTo>
                          <a:pt x="243" y="132"/>
                          <a:pt x="243" y="132"/>
                          <a:pt x="243" y="132"/>
                        </a:cubicBezTo>
                        <a:cubicBezTo>
                          <a:pt x="243" y="132"/>
                          <a:pt x="243" y="132"/>
                          <a:pt x="243" y="132"/>
                        </a:cubicBezTo>
                        <a:cubicBezTo>
                          <a:pt x="243" y="133"/>
                          <a:pt x="243" y="133"/>
                          <a:pt x="243" y="133"/>
                        </a:cubicBezTo>
                        <a:cubicBezTo>
                          <a:pt x="243" y="133"/>
                          <a:pt x="243" y="133"/>
                          <a:pt x="243" y="133"/>
                        </a:cubicBezTo>
                        <a:cubicBezTo>
                          <a:pt x="243" y="133"/>
                          <a:pt x="243" y="133"/>
                          <a:pt x="243" y="133"/>
                        </a:cubicBezTo>
                        <a:cubicBezTo>
                          <a:pt x="243" y="133"/>
                          <a:pt x="243" y="133"/>
                          <a:pt x="243" y="133"/>
                        </a:cubicBezTo>
                        <a:cubicBezTo>
                          <a:pt x="243" y="133"/>
                          <a:pt x="243" y="133"/>
                          <a:pt x="243" y="133"/>
                        </a:cubicBezTo>
                        <a:cubicBezTo>
                          <a:pt x="244" y="133"/>
                          <a:pt x="244" y="133"/>
                          <a:pt x="244" y="133"/>
                        </a:cubicBezTo>
                        <a:cubicBezTo>
                          <a:pt x="244" y="133"/>
                          <a:pt x="244" y="133"/>
                          <a:pt x="244" y="133"/>
                        </a:cubicBezTo>
                        <a:cubicBezTo>
                          <a:pt x="244" y="133"/>
                          <a:pt x="244" y="133"/>
                          <a:pt x="244" y="133"/>
                        </a:cubicBezTo>
                        <a:cubicBezTo>
                          <a:pt x="243" y="134"/>
                          <a:pt x="243" y="134"/>
                          <a:pt x="243" y="134"/>
                        </a:cubicBezTo>
                        <a:cubicBezTo>
                          <a:pt x="243" y="134"/>
                          <a:pt x="243" y="134"/>
                          <a:pt x="243" y="134"/>
                        </a:cubicBezTo>
                        <a:cubicBezTo>
                          <a:pt x="243" y="134"/>
                          <a:pt x="243" y="134"/>
                          <a:pt x="243" y="134"/>
                        </a:cubicBezTo>
                        <a:cubicBezTo>
                          <a:pt x="243" y="134"/>
                          <a:pt x="243" y="134"/>
                          <a:pt x="243" y="134"/>
                        </a:cubicBezTo>
                        <a:cubicBezTo>
                          <a:pt x="243" y="134"/>
                          <a:pt x="243" y="134"/>
                          <a:pt x="243" y="134"/>
                        </a:cubicBezTo>
                        <a:cubicBezTo>
                          <a:pt x="243" y="134"/>
                          <a:pt x="243" y="134"/>
                          <a:pt x="243" y="134"/>
                        </a:cubicBezTo>
                        <a:cubicBezTo>
                          <a:pt x="243" y="134"/>
                          <a:pt x="243" y="134"/>
                          <a:pt x="243" y="134"/>
                        </a:cubicBezTo>
                        <a:cubicBezTo>
                          <a:pt x="243" y="135"/>
                          <a:pt x="243" y="135"/>
                          <a:pt x="243" y="135"/>
                        </a:cubicBezTo>
                        <a:cubicBezTo>
                          <a:pt x="243" y="135"/>
                          <a:pt x="243" y="135"/>
                          <a:pt x="243" y="135"/>
                        </a:cubicBezTo>
                        <a:cubicBezTo>
                          <a:pt x="243" y="135"/>
                          <a:pt x="243" y="135"/>
                          <a:pt x="243" y="135"/>
                        </a:cubicBezTo>
                        <a:cubicBezTo>
                          <a:pt x="243" y="135"/>
                          <a:pt x="243" y="135"/>
                          <a:pt x="243" y="135"/>
                        </a:cubicBezTo>
                        <a:cubicBezTo>
                          <a:pt x="243" y="135"/>
                          <a:pt x="243" y="135"/>
                          <a:pt x="243" y="135"/>
                        </a:cubicBezTo>
                        <a:cubicBezTo>
                          <a:pt x="243" y="135"/>
                          <a:pt x="243" y="135"/>
                          <a:pt x="243" y="135"/>
                        </a:cubicBezTo>
                        <a:cubicBezTo>
                          <a:pt x="243" y="135"/>
                          <a:pt x="243" y="135"/>
                          <a:pt x="243" y="135"/>
                        </a:cubicBezTo>
                        <a:cubicBezTo>
                          <a:pt x="243" y="136"/>
                          <a:pt x="243" y="136"/>
                          <a:pt x="243" y="136"/>
                        </a:cubicBezTo>
                        <a:cubicBezTo>
                          <a:pt x="243" y="136"/>
                          <a:pt x="243" y="136"/>
                          <a:pt x="243" y="136"/>
                        </a:cubicBezTo>
                        <a:cubicBezTo>
                          <a:pt x="244" y="136"/>
                          <a:pt x="244" y="136"/>
                          <a:pt x="244" y="136"/>
                        </a:cubicBezTo>
                        <a:cubicBezTo>
                          <a:pt x="244" y="136"/>
                          <a:pt x="244" y="136"/>
                          <a:pt x="244" y="136"/>
                        </a:cubicBezTo>
                        <a:cubicBezTo>
                          <a:pt x="244" y="135"/>
                          <a:pt x="244" y="135"/>
                          <a:pt x="244" y="135"/>
                        </a:cubicBezTo>
                        <a:cubicBezTo>
                          <a:pt x="244" y="135"/>
                          <a:pt x="244" y="135"/>
                          <a:pt x="244" y="135"/>
                        </a:cubicBezTo>
                        <a:cubicBezTo>
                          <a:pt x="244" y="135"/>
                          <a:pt x="244" y="135"/>
                          <a:pt x="244" y="135"/>
                        </a:cubicBezTo>
                        <a:cubicBezTo>
                          <a:pt x="244" y="135"/>
                          <a:pt x="244" y="135"/>
                          <a:pt x="244" y="135"/>
                        </a:cubicBezTo>
                        <a:cubicBezTo>
                          <a:pt x="244" y="135"/>
                          <a:pt x="244" y="135"/>
                          <a:pt x="244" y="135"/>
                        </a:cubicBezTo>
                        <a:cubicBezTo>
                          <a:pt x="244" y="136"/>
                          <a:pt x="244" y="136"/>
                          <a:pt x="244" y="136"/>
                        </a:cubicBezTo>
                        <a:cubicBezTo>
                          <a:pt x="245" y="136"/>
                          <a:pt x="245" y="136"/>
                          <a:pt x="245" y="136"/>
                        </a:cubicBezTo>
                        <a:cubicBezTo>
                          <a:pt x="245" y="136"/>
                          <a:pt x="245" y="136"/>
                          <a:pt x="245" y="136"/>
                        </a:cubicBezTo>
                        <a:cubicBezTo>
                          <a:pt x="245" y="136"/>
                          <a:pt x="245" y="136"/>
                          <a:pt x="245" y="136"/>
                        </a:cubicBezTo>
                        <a:cubicBezTo>
                          <a:pt x="245" y="136"/>
                          <a:pt x="245" y="136"/>
                          <a:pt x="245" y="136"/>
                        </a:cubicBezTo>
                        <a:cubicBezTo>
                          <a:pt x="245" y="136"/>
                          <a:pt x="245" y="136"/>
                          <a:pt x="245" y="136"/>
                        </a:cubicBezTo>
                        <a:cubicBezTo>
                          <a:pt x="245" y="137"/>
                          <a:pt x="245" y="137"/>
                          <a:pt x="245" y="137"/>
                        </a:cubicBezTo>
                        <a:cubicBezTo>
                          <a:pt x="245" y="137"/>
                          <a:pt x="245" y="137"/>
                          <a:pt x="245" y="137"/>
                        </a:cubicBezTo>
                        <a:cubicBezTo>
                          <a:pt x="245" y="137"/>
                          <a:pt x="245" y="137"/>
                          <a:pt x="245" y="137"/>
                        </a:cubicBezTo>
                        <a:cubicBezTo>
                          <a:pt x="245" y="137"/>
                          <a:pt x="245" y="137"/>
                          <a:pt x="245" y="137"/>
                        </a:cubicBezTo>
                        <a:cubicBezTo>
                          <a:pt x="245" y="137"/>
                          <a:pt x="245" y="137"/>
                          <a:pt x="245" y="137"/>
                        </a:cubicBezTo>
                        <a:cubicBezTo>
                          <a:pt x="245" y="137"/>
                          <a:pt x="245" y="138"/>
                          <a:pt x="245" y="138"/>
                        </a:cubicBezTo>
                        <a:cubicBezTo>
                          <a:pt x="245" y="138"/>
                          <a:pt x="245" y="138"/>
                          <a:pt x="245" y="138"/>
                        </a:cubicBezTo>
                        <a:cubicBezTo>
                          <a:pt x="245" y="138"/>
                          <a:pt x="245" y="138"/>
                          <a:pt x="245" y="138"/>
                        </a:cubicBezTo>
                        <a:cubicBezTo>
                          <a:pt x="245" y="138"/>
                          <a:pt x="245" y="138"/>
                          <a:pt x="245" y="138"/>
                        </a:cubicBezTo>
                        <a:cubicBezTo>
                          <a:pt x="246" y="138"/>
                          <a:pt x="246" y="138"/>
                          <a:pt x="246" y="138"/>
                        </a:cubicBezTo>
                        <a:cubicBezTo>
                          <a:pt x="246" y="138"/>
                          <a:pt x="246" y="138"/>
                          <a:pt x="246" y="138"/>
                        </a:cubicBezTo>
                        <a:cubicBezTo>
                          <a:pt x="246" y="138"/>
                          <a:pt x="246" y="138"/>
                          <a:pt x="246" y="138"/>
                        </a:cubicBezTo>
                        <a:cubicBezTo>
                          <a:pt x="246" y="138"/>
                          <a:pt x="246" y="138"/>
                          <a:pt x="246" y="138"/>
                        </a:cubicBezTo>
                        <a:cubicBezTo>
                          <a:pt x="246" y="138"/>
                          <a:pt x="246" y="138"/>
                          <a:pt x="246" y="138"/>
                        </a:cubicBezTo>
                        <a:cubicBezTo>
                          <a:pt x="246" y="138"/>
                          <a:pt x="246" y="138"/>
                          <a:pt x="246" y="138"/>
                        </a:cubicBezTo>
                        <a:cubicBezTo>
                          <a:pt x="246" y="138"/>
                          <a:pt x="246" y="138"/>
                          <a:pt x="246" y="138"/>
                        </a:cubicBezTo>
                        <a:cubicBezTo>
                          <a:pt x="247" y="138"/>
                          <a:pt x="247" y="138"/>
                          <a:pt x="247" y="138"/>
                        </a:cubicBezTo>
                        <a:cubicBezTo>
                          <a:pt x="247" y="138"/>
                          <a:pt x="247" y="138"/>
                          <a:pt x="247" y="138"/>
                        </a:cubicBezTo>
                        <a:cubicBezTo>
                          <a:pt x="247" y="138"/>
                          <a:pt x="247" y="138"/>
                          <a:pt x="247" y="138"/>
                        </a:cubicBezTo>
                        <a:cubicBezTo>
                          <a:pt x="247" y="139"/>
                          <a:pt x="247" y="139"/>
                          <a:pt x="247" y="139"/>
                        </a:cubicBezTo>
                        <a:cubicBezTo>
                          <a:pt x="247" y="139"/>
                          <a:pt x="247" y="139"/>
                          <a:pt x="247" y="139"/>
                        </a:cubicBezTo>
                        <a:cubicBezTo>
                          <a:pt x="247" y="139"/>
                          <a:pt x="247" y="139"/>
                          <a:pt x="247" y="139"/>
                        </a:cubicBezTo>
                        <a:cubicBezTo>
                          <a:pt x="247" y="139"/>
                          <a:pt x="247" y="139"/>
                          <a:pt x="247" y="139"/>
                        </a:cubicBezTo>
                        <a:cubicBezTo>
                          <a:pt x="248" y="139"/>
                          <a:pt x="248" y="139"/>
                          <a:pt x="248" y="139"/>
                        </a:cubicBezTo>
                        <a:cubicBezTo>
                          <a:pt x="248" y="139"/>
                          <a:pt x="248" y="139"/>
                          <a:pt x="248" y="139"/>
                        </a:cubicBezTo>
                        <a:cubicBezTo>
                          <a:pt x="248" y="139"/>
                          <a:pt x="248" y="139"/>
                          <a:pt x="248" y="139"/>
                        </a:cubicBezTo>
                        <a:cubicBezTo>
                          <a:pt x="248" y="139"/>
                          <a:pt x="248" y="140"/>
                          <a:pt x="248" y="140"/>
                        </a:cubicBezTo>
                        <a:cubicBezTo>
                          <a:pt x="248" y="140"/>
                          <a:pt x="248" y="140"/>
                          <a:pt x="248" y="140"/>
                        </a:cubicBezTo>
                        <a:cubicBezTo>
                          <a:pt x="248" y="140"/>
                          <a:pt x="248" y="140"/>
                          <a:pt x="248" y="140"/>
                        </a:cubicBezTo>
                        <a:cubicBezTo>
                          <a:pt x="248" y="140"/>
                          <a:pt x="248" y="140"/>
                          <a:pt x="248" y="140"/>
                        </a:cubicBezTo>
                        <a:cubicBezTo>
                          <a:pt x="248" y="140"/>
                          <a:pt x="248" y="140"/>
                          <a:pt x="248" y="140"/>
                        </a:cubicBezTo>
                        <a:cubicBezTo>
                          <a:pt x="248" y="140"/>
                          <a:pt x="248" y="140"/>
                          <a:pt x="248" y="140"/>
                        </a:cubicBezTo>
                        <a:cubicBezTo>
                          <a:pt x="248" y="140"/>
                          <a:pt x="248" y="140"/>
                          <a:pt x="248" y="140"/>
                        </a:cubicBezTo>
                        <a:cubicBezTo>
                          <a:pt x="249" y="140"/>
                          <a:pt x="249" y="140"/>
                          <a:pt x="249" y="140"/>
                        </a:cubicBezTo>
                        <a:cubicBezTo>
                          <a:pt x="249" y="140"/>
                          <a:pt x="249" y="140"/>
                          <a:pt x="249" y="140"/>
                        </a:cubicBezTo>
                        <a:cubicBezTo>
                          <a:pt x="249" y="140"/>
                          <a:pt x="249" y="140"/>
                          <a:pt x="249" y="140"/>
                        </a:cubicBezTo>
                        <a:cubicBezTo>
                          <a:pt x="249" y="140"/>
                          <a:pt x="249" y="140"/>
                          <a:pt x="249" y="140"/>
                        </a:cubicBezTo>
                        <a:cubicBezTo>
                          <a:pt x="249" y="140"/>
                          <a:pt x="249" y="140"/>
                          <a:pt x="249" y="140"/>
                        </a:cubicBezTo>
                        <a:cubicBezTo>
                          <a:pt x="249" y="140"/>
                          <a:pt x="249" y="140"/>
                          <a:pt x="249" y="140"/>
                        </a:cubicBezTo>
                        <a:cubicBezTo>
                          <a:pt x="249" y="140"/>
                          <a:pt x="249" y="140"/>
                          <a:pt x="249" y="140"/>
                        </a:cubicBezTo>
                        <a:cubicBezTo>
                          <a:pt x="250" y="140"/>
                          <a:pt x="250" y="140"/>
                          <a:pt x="250" y="140"/>
                        </a:cubicBezTo>
                        <a:cubicBezTo>
                          <a:pt x="250" y="140"/>
                          <a:pt x="250" y="140"/>
                          <a:pt x="250" y="140"/>
                        </a:cubicBezTo>
                        <a:cubicBezTo>
                          <a:pt x="250" y="140"/>
                          <a:pt x="250" y="140"/>
                          <a:pt x="250" y="140"/>
                        </a:cubicBezTo>
                        <a:cubicBezTo>
                          <a:pt x="250" y="140"/>
                          <a:pt x="250" y="140"/>
                          <a:pt x="250" y="140"/>
                        </a:cubicBezTo>
                        <a:cubicBezTo>
                          <a:pt x="250" y="140"/>
                          <a:pt x="250" y="140"/>
                          <a:pt x="250" y="140"/>
                        </a:cubicBezTo>
                        <a:cubicBezTo>
                          <a:pt x="250" y="140"/>
                          <a:pt x="250" y="140"/>
                          <a:pt x="250" y="140"/>
                        </a:cubicBezTo>
                        <a:cubicBezTo>
                          <a:pt x="250" y="140"/>
                          <a:pt x="250" y="140"/>
                          <a:pt x="250" y="140"/>
                        </a:cubicBezTo>
                        <a:cubicBezTo>
                          <a:pt x="251" y="140"/>
                          <a:pt x="251" y="140"/>
                          <a:pt x="251" y="140"/>
                        </a:cubicBezTo>
                        <a:cubicBezTo>
                          <a:pt x="251" y="140"/>
                          <a:pt x="251" y="140"/>
                          <a:pt x="251" y="140"/>
                        </a:cubicBezTo>
                        <a:cubicBezTo>
                          <a:pt x="251" y="140"/>
                          <a:pt x="251" y="140"/>
                          <a:pt x="251" y="140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252" y="141"/>
                          <a:pt x="252" y="141"/>
                          <a:pt x="252" y="141"/>
                        </a:cubicBezTo>
                        <a:cubicBezTo>
                          <a:pt x="252" y="141"/>
                          <a:pt x="252" y="141"/>
                          <a:pt x="252" y="141"/>
                        </a:cubicBezTo>
                        <a:cubicBezTo>
                          <a:pt x="252" y="141"/>
                          <a:pt x="252" y="141"/>
                          <a:pt x="252" y="141"/>
                        </a:cubicBezTo>
                        <a:cubicBezTo>
                          <a:pt x="252" y="141"/>
                          <a:pt x="252" y="141"/>
                          <a:pt x="252" y="141"/>
                        </a:cubicBezTo>
                        <a:cubicBezTo>
                          <a:pt x="252" y="141"/>
                          <a:pt x="252" y="141"/>
                          <a:pt x="252" y="141"/>
                        </a:cubicBezTo>
                        <a:cubicBezTo>
                          <a:pt x="252" y="140"/>
                          <a:pt x="252" y="140"/>
                          <a:pt x="252" y="140"/>
                        </a:cubicBezTo>
                        <a:cubicBezTo>
                          <a:pt x="252" y="140"/>
                          <a:pt x="252" y="140"/>
                          <a:pt x="252" y="140"/>
                        </a:cubicBezTo>
                        <a:cubicBezTo>
                          <a:pt x="252" y="140"/>
                          <a:pt x="252" y="140"/>
                          <a:pt x="252" y="140"/>
                        </a:cubicBezTo>
                        <a:cubicBezTo>
                          <a:pt x="252" y="140"/>
                          <a:pt x="252" y="140"/>
                          <a:pt x="252" y="140"/>
                        </a:cubicBezTo>
                        <a:cubicBezTo>
                          <a:pt x="253" y="140"/>
                          <a:pt x="253" y="140"/>
                          <a:pt x="253" y="140"/>
                        </a:cubicBezTo>
                        <a:cubicBezTo>
                          <a:pt x="253" y="140"/>
                          <a:pt x="253" y="140"/>
                          <a:pt x="253" y="140"/>
                        </a:cubicBezTo>
                        <a:cubicBezTo>
                          <a:pt x="253" y="140"/>
                          <a:pt x="253" y="140"/>
                          <a:pt x="253" y="140"/>
                        </a:cubicBezTo>
                        <a:cubicBezTo>
                          <a:pt x="253" y="140"/>
                          <a:pt x="253" y="140"/>
                          <a:pt x="253" y="140"/>
                        </a:cubicBezTo>
                        <a:cubicBezTo>
                          <a:pt x="253" y="140"/>
                          <a:pt x="253" y="140"/>
                          <a:pt x="253" y="140"/>
                        </a:cubicBezTo>
                        <a:cubicBezTo>
                          <a:pt x="253" y="140"/>
                          <a:pt x="253" y="140"/>
                          <a:pt x="253" y="140"/>
                        </a:cubicBezTo>
                        <a:cubicBezTo>
                          <a:pt x="253" y="140"/>
                          <a:pt x="253" y="140"/>
                          <a:pt x="253" y="140"/>
                        </a:cubicBezTo>
                        <a:cubicBezTo>
                          <a:pt x="253" y="140"/>
                          <a:pt x="253" y="140"/>
                          <a:pt x="253" y="140"/>
                        </a:cubicBezTo>
                        <a:cubicBezTo>
                          <a:pt x="254" y="140"/>
                          <a:pt x="254" y="140"/>
                          <a:pt x="254" y="140"/>
                        </a:cubicBezTo>
                        <a:cubicBezTo>
                          <a:pt x="254" y="140"/>
                          <a:pt x="254" y="140"/>
                          <a:pt x="254" y="140"/>
                        </a:cubicBezTo>
                        <a:cubicBezTo>
                          <a:pt x="254" y="140"/>
                          <a:pt x="254" y="140"/>
                          <a:pt x="254" y="140"/>
                        </a:cubicBezTo>
                        <a:cubicBezTo>
                          <a:pt x="254" y="140"/>
                          <a:pt x="254" y="140"/>
                          <a:pt x="254" y="140"/>
                        </a:cubicBezTo>
                        <a:cubicBezTo>
                          <a:pt x="254" y="141"/>
                          <a:pt x="254" y="141"/>
                          <a:pt x="254" y="141"/>
                        </a:cubicBezTo>
                        <a:cubicBezTo>
                          <a:pt x="254" y="141"/>
                          <a:pt x="254" y="141"/>
                          <a:pt x="254" y="141"/>
                        </a:cubicBezTo>
                        <a:cubicBezTo>
                          <a:pt x="254" y="141"/>
                          <a:pt x="254" y="141"/>
                          <a:pt x="254" y="141"/>
                        </a:cubicBezTo>
                        <a:cubicBezTo>
                          <a:pt x="254" y="141"/>
                          <a:pt x="254" y="141"/>
                          <a:pt x="254" y="141"/>
                        </a:cubicBezTo>
                        <a:cubicBezTo>
                          <a:pt x="255" y="142"/>
                          <a:pt x="255" y="142"/>
                          <a:pt x="255" y="142"/>
                        </a:cubicBezTo>
                        <a:cubicBezTo>
                          <a:pt x="255" y="142"/>
                          <a:pt x="255" y="142"/>
                          <a:pt x="255" y="142"/>
                        </a:cubicBezTo>
                        <a:cubicBezTo>
                          <a:pt x="255" y="142"/>
                          <a:pt x="255" y="142"/>
                          <a:pt x="255" y="142"/>
                        </a:cubicBezTo>
                        <a:cubicBezTo>
                          <a:pt x="255" y="142"/>
                          <a:pt x="255" y="142"/>
                          <a:pt x="255" y="142"/>
                        </a:cubicBezTo>
                        <a:cubicBezTo>
                          <a:pt x="255" y="142"/>
                          <a:pt x="255" y="142"/>
                          <a:pt x="255" y="142"/>
                        </a:cubicBezTo>
                        <a:cubicBezTo>
                          <a:pt x="255" y="142"/>
                          <a:pt x="255" y="142"/>
                          <a:pt x="255" y="142"/>
                        </a:cubicBezTo>
                        <a:cubicBezTo>
                          <a:pt x="255" y="142"/>
                          <a:pt x="255" y="142"/>
                          <a:pt x="255" y="142"/>
                        </a:cubicBezTo>
                        <a:cubicBezTo>
                          <a:pt x="256" y="142"/>
                          <a:pt x="256" y="142"/>
                          <a:pt x="256" y="142"/>
                        </a:cubicBezTo>
                        <a:cubicBezTo>
                          <a:pt x="256" y="142"/>
                          <a:pt x="256" y="142"/>
                          <a:pt x="256" y="142"/>
                        </a:cubicBezTo>
                        <a:cubicBezTo>
                          <a:pt x="256" y="142"/>
                          <a:pt x="256" y="142"/>
                          <a:pt x="256" y="142"/>
                        </a:cubicBezTo>
                        <a:cubicBezTo>
                          <a:pt x="256" y="142"/>
                          <a:pt x="256" y="142"/>
                          <a:pt x="256" y="142"/>
                        </a:cubicBezTo>
                        <a:cubicBezTo>
                          <a:pt x="256" y="142"/>
                          <a:pt x="256" y="142"/>
                          <a:pt x="256" y="142"/>
                        </a:cubicBezTo>
                        <a:cubicBezTo>
                          <a:pt x="256" y="142"/>
                          <a:pt x="256" y="142"/>
                          <a:pt x="256" y="142"/>
                        </a:cubicBezTo>
                        <a:cubicBezTo>
                          <a:pt x="256" y="142"/>
                          <a:pt x="256" y="142"/>
                          <a:pt x="256" y="142"/>
                        </a:cubicBezTo>
                        <a:cubicBezTo>
                          <a:pt x="257" y="143"/>
                          <a:pt x="257" y="143"/>
                          <a:pt x="257" y="143"/>
                        </a:cubicBezTo>
                        <a:cubicBezTo>
                          <a:pt x="257" y="143"/>
                          <a:pt x="257" y="143"/>
                          <a:pt x="257" y="143"/>
                        </a:cubicBezTo>
                        <a:cubicBezTo>
                          <a:pt x="257" y="143"/>
                          <a:pt x="257" y="143"/>
                          <a:pt x="257" y="143"/>
                        </a:cubicBezTo>
                        <a:cubicBezTo>
                          <a:pt x="257" y="143"/>
                          <a:pt x="257" y="143"/>
                          <a:pt x="257" y="143"/>
                        </a:cubicBezTo>
                        <a:cubicBezTo>
                          <a:pt x="257" y="143"/>
                          <a:pt x="257" y="143"/>
                          <a:pt x="257" y="143"/>
                        </a:cubicBezTo>
                        <a:cubicBezTo>
                          <a:pt x="257" y="144"/>
                          <a:pt x="257" y="144"/>
                          <a:pt x="257" y="144"/>
                        </a:cubicBezTo>
                        <a:cubicBezTo>
                          <a:pt x="257" y="144"/>
                          <a:pt x="257" y="144"/>
                          <a:pt x="257" y="144"/>
                        </a:cubicBezTo>
                        <a:cubicBezTo>
                          <a:pt x="257" y="144"/>
                          <a:pt x="257" y="144"/>
                          <a:pt x="257" y="144"/>
                        </a:cubicBezTo>
                        <a:cubicBezTo>
                          <a:pt x="258" y="144"/>
                          <a:pt x="258" y="144"/>
                          <a:pt x="258" y="144"/>
                        </a:cubicBezTo>
                        <a:cubicBezTo>
                          <a:pt x="258" y="144"/>
                          <a:pt x="258" y="144"/>
                          <a:pt x="258" y="144"/>
                        </a:cubicBezTo>
                        <a:cubicBezTo>
                          <a:pt x="258" y="144"/>
                          <a:pt x="258" y="144"/>
                          <a:pt x="258" y="144"/>
                        </a:cubicBezTo>
                        <a:cubicBezTo>
                          <a:pt x="258" y="144"/>
                          <a:pt x="258" y="144"/>
                          <a:pt x="258" y="144"/>
                        </a:cubicBezTo>
                        <a:cubicBezTo>
                          <a:pt x="258" y="144"/>
                          <a:pt x="258" y="144"/>
                          <a:pt x="258" y="144"/>
                        </a:cubicBezTo>
                        <a:cubicBezTo>
                          <a:pt x="258" y="144"/>
                          <a:pt x="258" y="144"/>
                          <a:pt x="258" y="144"/>
                        </a:cubicBezTo>
                        <a:cubicBezTo>
                          <a:pt x="258" y="145"/>
                          <a:pt x="258" y="145"/>
                          <a:pt x="258" y="145"/>
                        </a:cubicBezTo>
                        <a:cubicBezTo>
                          <a:pt x="258" y="145"/>
                          <a:pt x="258" y="145"/>
                          <a:pt x="258" y="145"/>
                        </a:cubicBezTo>
                        <a:cubicBezTo>
                          <a:pt x="258" y="145"/>
                          <a:pt x="258" y="145"/>
                          <a:pt x="258" y="145"/>
                        </a:cubicBezTo>
                        <a:cubicBezTo>
                          <a:pt x="258" y="145"/>
                          <a:pt x="258" y="145"/>
                          <a:pt x="258" y="145"/>
                        </a:cubicBezTo>
                        <a:cubicBezTo>
                          <a:pt x="257" y="145"/>
                          <a:pt x="257" y="145"/>
                          <a:pt x="257" y="145"/>
                        </a:cubicBezTo>
                        <a:cubicBezTo>
                          <a:pt x="257" y="145"/>
                          <a:pt x="257" y="145"/>
                          <a:pt x="257" y="145"/>
                        </a:cubicBezTo>
                        <a:cubicBezTo>
                          <a:pt x="257" y="145"/>
                          <a:pt x="257" y="145"/>
                          <a:pt x="257" y="145"/>
                        </a:cubicBezTo>
                        <a:cubicBezTo>
                          <a:pt x="257" y="146"/>
                          <a:pt x="257" y="146"/>
                          <a:pt x="257" y="146"/>
                        </a:cubicBezTo>
                        <a:cubicBezTo>
                          <a:pt x="257" y="146"/>
                          <a:pt x="257" y="146"/>
                          <a:pt x="257" y="146"/>
                        </a:cubicBezTo>
                        <a:cubicBezTo>
                          <a:pt x="257" y="146"/>
                          <a:pt x="257" y="146"/>
                          <a:pt x="257" y="146"/>
                        </a:cubicBezTo>
                        <a:cubicBezTo>
                          <a:pt x="257" y="146"/>
                          <a:pt x="257" y="146"/>
                          <a:pt x="257" y="146"/>
                        </a:cubicBezTo>
                        <a:cubicBezTo>
                          <a:pt x="257" y="146"/>
                          <a:pt x="257" y="146"/>
                          <a:pt x="257" y="146"/>
                        </a:cubicBezTo>
                        <a:cubicBezTo>
                          <a:pt x="257" y="147"/>
                          <a:pt x="257" y="147"/>
                          <a:pt x="257" y="147"/>
                        </a:cubicBezTo>
                        <a:cubicBezTo>
                          <a:pt x="257" y="147"/>
                          <a:pt x="257" y="147"/>
                          <a:pt x="257" y="147"/>
                        </a:cubicBezTo>
                        <a:cubicBezTo>
                          <a:pt x="257" y="147"/>
                          <a:pt x="257" y="147"/>
                          <a:pt x="257" y="147"/>
                        </a:cubicBezTo>
                        <a:cubicBezTo>
                          <a:pt x="257" y="148"/>
                          <a:pt x="257" y="148"/>
                          <a:pt x="257" y="148"/>
                        </a:cubicBezTo>
                        <a:cubicBezTo>
                          <a:pt x="257" y="148"/>
                          <a:pt x="257" y="148"/>
                          <a:pt x="257" y="148"/>
                        </a:cubicBezTo>
                        <a:cubicBezTo>
                          <a:pt x="257" y="148"/>
                          <a:pt x="257" y="148"/>
                          <a:pt x="257" y="148"/>
                        </a:cubicBezTo>
                        <a:cubicBezTo>
                          <a:pt x="257" y="148"/>
                          <a:pt x="257" y="148"/>
                          <a:pt x="257" y="148"/>
                        </a:cubicBezTo>
                        <a:cubicBezTo>
                          <a:pt x="257" y="148"/>
                          <a:pt x="257" y="148"/>
                          <a:pt x="257" y="148"/>
                        </a:cubicBezTo>
                        <a:cubicBezTo>
                          <a:pt x="257" y="149"/>
                          <a:pt x="257" y="149"/>
                          <a:pt x="257" y="149"/>
                        </a:cubicBezTo>
                        <a:cubicBezTo>
                          <a:pt x="257" y="149"/>
                          <a:pt x="257" y="149"/>
                          <a:pt x="257" y="149"/>
                        </a:cubicBezTo>
                        <a:cubicBezTo>
                          <a:pt x="257" y="149"/>
                          <a:pt x="257" y="149"/>
                          <a:pt x="257" y="149"/>
                        </a:cubicBezTo>
                        <a:cubicBezTo>
                          <a:pt x="257" y="149"/>
                          <a:pt x="257" y="149"/>
                          <a:pt x="257" y="149"/>
                        </a:cubicBezTo>
                        <a:cubicBezTo>
                          <a:pt x="257" y="149"/>
                          <a:pt x="257" y="149"/>
                          <a:pt x="257" y="149"/>
                        </a:cubicBezTo>
                        <a:cubicBezTo>
                          <a:pt x="258" y="149"/>
                          <a:pt x="258" y="149"/>
                          <a:pt x="258" y="149"/>
                        </a:cubicBezTo>
                        <a:cubicBezTo>
                          <a:pt x="258" y="149"/>
                          <a:pt x="258" y="149"/>
                          <a:pt x="258" y="149"/>
                        </a:cubicBezTo>
                        <a:cubicBezTo>
                          <a:pt x="258" y="149"/>
                          <a:pt x="258" y="149"/>
                          <a:pt x="258" y="149"/>
                        </a:cubicBezTo>
                        <a:cubicBezTo>
                          <a:pt x="258" y="149"/>
                          <a:pt x="258" y="149"/>
                          <a:pt x="258" y="149"/>
                        </a:cubicBezTo>
                        <a:cubicBezTo>
                          <a:pt x="258" y="150"/>
                          <a:pt x="258" y="150"/>
                          <a:pt x="258" y="150"/>
                        </a:cubicBezTo>
                        <a:cubicBezTo>
                          <a:pt x="258" y="150"/>
                          <a:pt x="258" y="150"/>
                          <a:pt x="258" y="150"/>
                        </a:cubicBezTo>
                        <a:cubicBezTo>
                          <a:pt x="258" y="150"/>
                          <a:pt x="258" y="150"/>
                          <a:pt x="258" y="150"/>
                        </a:cubicBezTo>
                        <a:cubicBezTo>
                          <a:pt x="258" y="150"/>
                          <a:pt x="258" y="150"/>
                          <a:pt x="258" y="150"/>
                        </a:cubicBezTo>
                        <a:cubicBezTo>
                          <a:pt x="258" y="150"/>
                          <a:pt x="258" y="150"/>
                          <a:pt x="258" y="150"/>
                        </a:cubicBezTo>
                        <a:cubicBezTo>
                          <a:pt x="258" y="150"/>
                          <a:pt x="258" y="150"/>
                          <a:pt x="258" y="150"/>
                        </a:cubicBezTo>
                        <a:cubicBezTo>
                          <a:pt x="259" y="150"/>
                          <a:pt x="259" y="150"/>
                          <a:pt x="259" y="150"/>
                        </a:cubicBezTo>
                        <a:cubicBezTo>
                          <a:pt x="259" y="150"/>
                          <a:pt x="259" y="150"/>
                          <a:pt x="259" y="150"/>
                        </a:cubicBezTo>
                        <a:cubicBezTo>
                          <a:pt x="259" y="150"/>
                          <a:pt x="259" y="150"/>
                          <a:pt x="259" y="150"/>
                        </a:cubicBezTo>
                        <a:cubicBezTo>
                          <a:pt x="259" y="150"/>
                          <a:pt x="259" y="150"/>
                          <a:pt x="259" y="150"/>
                        </a:cubicBezTo>
                        <a:cubicBezTo>
                          <a:pt x="259" y="150"/>
                          <a:pt x="259" y="150"/>
                          <a:pt x="259" y="150"/>
                        </a:cubicBezTo>
                        <a:cubicBezTo>
                          <a:pt x="259" y="150"/>
                          <a:pt x="259" y="150"/>
                          <a:pt x="259" y="150"/>
                        </a:cubicBezTo>
                        <a:cubicBezTo>
                          <a:pt x="260" y="151"/>
                          <a:pt x="260" y="151"/>
                          <a:pt x="260" y="151"/>
                        </a:cubicBezTo>
                        <a:cubicBezTo>
                          <a:pt x="260" y="151"/>
                          <a:pt x="260" y="151"/>
                          <a:pt x="260" y="151"/>
                        </a:cubicBezTo>
                        <a:cubicBezTo>
                          <a:pt x="260" y="151"/>
                          <a:pt x="260" y="151"/>
                          <a:pt x="260" y="151"/>
                        </a:cubicBezTo>
                        <a:cubicBezTo>
                          <a:pt x="260" y="151"/>
                          <a:pt x="260" y="151"/>
                          <a:pt x="260" y="151"/>
                        </a:cubicBezTo>
                        <a:cubicBezTo>
                          <a:pt x="260" y="150"/>
                          <a:pt x="260" y="150"/>
                          <a:pt x="260" y="150"/>
                        </a:cubicBezTo>
                        <a:cubicBezTo>
                          <a:pt x="260" y="150"/>
                          <a:pt x="260" y="150"/>
                          <a:pt x="260" y="150"/>
                        </a:cubicBezTo>
                        <a:cubicBezTo>
                          <a:pt x="260" y="150"/>
                          <a:pt x="260" y="150"/>
                          <a:pt x="260" y="150"/>
                        </a:cubicBezTo>
                        <a:cubicBezTo>
                          <a:pt x="261" y="150"/>
                          <a:pt x="261" y="150"/>
                          <a:pt x="261" y="150"/>
                        </a:cubicBezTo>
                        <a:cubicBezTo>
                          <a:pt x="261" y="150"/>
                          <a:pt x="261" y="150"/>
                          <a:pt x="261" y="150"/>
                        </a:cubicBezTo>
                        <a:cubicBezTo>
                          <a:pt x="261" y="150"/>
                          <a:pt x="261" y="150"/>
                          <a:pt x="261" y="150"/>
                        </a:cubicBezTo>
                        <a:cubicBezTo>
                          <a:pt x="261" y="150"/>
                          <a:pt x="261" y="150"/>
                          <a:pt x="261" y="150"/>
                        </a:cubicBezTo>
                        <a:cubicBezTo>
                          <a:pt x="261" y="150"/>
                          <a:pt x="261" y="150"/>
                          <a:pt x="261" y="150"/>
                        </a:cubicBezTo>
                        <a:cubicBezTo>
                          <a:pt x="261" y="150"/>
                          <a:pt x="261" y="150"/>
                          <a:pt x="261" y="150"/>
                        </a:cubicBezTo>
                        <a:cubicBezTo>
                          <a:pt x="261" y="150"/>
                          <a:pt x="261" y="150"/>
                          <a:pt x="261" y="150"/>
                        </a:cubicBezTo>
                        <a:cubicBezTo>
                          <a:pt x="262" y="150"/>
                          <a:pt x="262" y="150"/>
                          <a:pt x="262" y="150"/>
                        </a:cubicBezTo>
                        <a:cubicBezTo>
                          <a:pt x="262" y="150"/>
                          <a:pt x="262" y="150"/>
                          <a:pt x="262" y="150"/>
                        </a:cubicBezTo>
                        <a:cubicBezTo>
                          <a:pt x="262" y="150"/>
                          <a:pt x="262" y="150"/>
                          <a:pt x="262" y="150"/>
                        </a:cubicBezTo>
                        <a:cubicBezTo>
                          <a:pt x="262" y="150"/>
                          <a:pt x="262" y="150"/>
                          <a:pt x="262" y="150"/>
                        </a:cubicBezTo>
                        <a:cubicBezTo>
                          <a:pt x="262" y="150"/>
                          <a:pt x="262" y="150"/>
                          <a:pt x="262" y="150"/>
                        </a:cubicBezTo>
                        <a:cubicBezTo>
                          <a:pt x="262" y="150"/>
                          <a:pt x="262" y="150"/>
                          <a:pt x="262" y="150"/>
                        </a:cubicBezTo>
                        <a:cubicBezTo>
                          <a:pt x="263" y="150"/>
                          <a:pt x="263" y="150"/>
                          <a:pt x="263" y="150"/>
                        </a:cubicBezTo>
                        <a:cubicBezTo>
                          <a:pt x="263" y="150"/>
                          <a:pt x="263" y="150"/>
                          <a:pt x="263" y="150"/>
                        </a:cubicBezTo>
                        <a:cubicBezTo>
                          <a:pt x="263" y="150"/>
                          <a:pt x="263" y="150"/>
                          <a:pt x="263" y="150"/>
                        </a:cubicBezTo>
                        <a:cubicBezTo>
                          <a:pt x="263" y="151"/>
                          <a:pt x="263" y="151"/>
                          <a:pt x="263" y="151"/>
                        </a:cubicBezTo>
                        <a:cubicBezTo>
                          <a:pt x="263" y="151"/>
                          <a:pt x="263" y="151"/>
                          <a:pt x="263" y="151"/>
                        </a:cubicBezTo>
                        <a:cubicBezTo>
                          <a:pt x="263" y="151"/>
                          <a:pt x="263" y="151"/>
                          <a:pt x="263" y="151"/>
                        </a:cubicBezTo>
                        <a:cubicBezTo>
                          <a:pt x="263" y="151"/>
                          <a:pt x="263" y="151"/>
                          <a:pt x="263" y="151"/>
                        </a:cubicBezTo>
                        <a:cubicBezTo>
                          <a:pt x="264" y="151"/>
                          <a:pt x="264" y="151"/>
                          <a:pt x="264" y="151"/>
                        </a:cubicBezTo>
                        <a:cubicBezTo>
                          <a:pt x="264" y="151"/>
                          <a:pt x="264" y="151"/>
                          <a:pt x="264" y="151"/>
                        </a:cubicBezTo>
                        <a:cubicBezTo>
                          <a:pt x="264" y="151"/>
                          <a:pt x="264" y="151"/>
                          <a:pt x="264" y="151"/>
                        </a:cubicBezTo>
                        <a:cubicBezTo>
                          <a:pt x="264" y="151"/>
                          <a:pt x="264" y="151"/>
                          <a:pt x="264" y="151"/>
                        </a:cubicBezTo>
                        <a:cubicBezTo>
                          <a:pt x="264" y="151"/>
                          <a:pt x="264" y="151"/>
                          <a:pt x="264" y="151"/>
                        </a:cubicBezTo>
                        <a:cubicBezTo>
                          <a:pt x="264" y="151"/>
                          <a:pt x="264" y="151"/>
                          <a:pt x="264" y="151"/>
                        </a:cubicBezTo>
                        <a:cubicBezTo>
                          <a:pt x="264" y="151"/>
                          <a:pt x="264" y="151"/>
                          <a:pt x="264" y="151"/>
                        </a:cubicBezTo>
                        <a:cubicBezTo>
                          <a:pt x="264" y="151"/>
                          <a:pt x="264" y="151"/>
                          <a:pt x="264" y="151"/>
                        </a:cubicBezTo>
                        <a:cubicBezTo>
                          <a:pt x="264" y="151"/>
                          <a:pt x="264" y="151"/>
                          <a:pt x="264" y="151"/>
                        </a:cubicBezTo>
                        <a:cubicBezTo>
                          <a:pt x="264" y="151"/>
                          <a:pt x="264" y="151"/>
                          <a:pt x="264" y="151"/>
                        </a:cubicBezTo>
                        <a:cubicBezTo>
                          <a:pt x="265" y="151"/>
                          <a:pt x="265" y="151"/>
                          <a:pt x="265" y="151"/>
                        </a:cubicBezTo>
                        <a:cubicBezTo>
                          <a:pt x="265" y="151"/>
                          <a:pt x="265" y="151"/>
                          <a:pt x="265" y="151"/>
                        </a:cubicBezTo>
                        <a:cubicBezTo>
                          <a:pt x="265" y="151"/>
                          <a:pt x="265" y="151"/>
                          <a:pt x="265" y="151"/>
                        </a:cubicBezTo>
                        <a:cubicBezTo>
                          <a:pt x="265" y="151"/>
                          <a:pt x="265" y="151"/>
                          <a:pt x="265" y="151"/>
                        </a:cubicBezTo>
                        <a:cubicBezTo>
                          <a:pt x="265" y="151"/>
                          <a:pt x="265" y="151"/>
                          <a:pt x="265" y="151"/>
                        </a:cubicBezTo>
                        <a:cubicBezTo>
                          <a:pt x="265" y="151"/>
                          <a:pt x="265" y="151"/>
                          <a:pt x="265" y="151"/>
                        </a:cubicBezTo>
                        <a:cubicBezTo>
                          <a:pt x="265" y="151"/>
                          <a:pt x="265" y="151"/>
                          <a:pt x="265" y="151"/>
                        </a:cubicBezTo>
                        <a:cubicBezTo>
                          <a:pt x="266" y="151"/>
                          <a:pt x="266" y="151"/>
                          <a:pt x="266" y="151"/>
                        </a:cubicBezTo>
                        <a:cubicBezTo>
                          <a:pt x="266" y="151"/>
                          <a:pt x="266" y="151"/>
                          <a:pt x="266" y="151"/>
                        </a:cubicBezTo>
                        <a:cubicBezTo>
                          <a:pt x="266" y="151"/>
                          <a:pt x="266" y="151"/>
                          <a:pt x="266" y="151"/>
                        </a:cubicBezTo>
                        <a:cubicBezTo>
                          <a:pt x="266" y="151"/>
                          <a:pt x="266" y="151"/>
                          <a:pt x="266" y="151"/>
                        </a:cubicBezTo>
                        <a:cubicBezTo>
                          <a:pt x="266" y="151"/>
                          <a:pt x="266" y="151"/>
                          <a:pt x="266" y="151"/>
                        </a:cubicBezTo>
                        <a:cubicBezTo>
                          <a:pt x="267" y="151"/>
                          <a:pt x="267" y="151"/>
                          <a:pt x="267" y="151"/>
                        </a:cubicBezTo>
                        <a:cubicBezTo>
                          <a:pt x="267" y="151"/>
                          <a:pt x="267" y="151"/>
                          <a:pt x="267" y="151"/>
                        </a:cubicBezTo>
                        <a:cubicBezTo>
                          <a:pt x="267" y="151"/>
                          <a:pt x="267" y="151"/>
                          <a:pt x="267" y="151"/>
                        </a:cubicBezTo>
                        <a:cubicBezTo>
                          <a:pt x="267" y="151"/>
                          <a:pt x="267" y="151"/>
                          <a:pt x="267" y="151"/>
                        </a:cubicBezTo>
                        <a:cubicBezTo>
                          <a:pt x="267" y="151"/>
                          <a:pt x="267" y="151"/>
                          <a:pt x="267" y="151"/>
                        </a:cubicBezTo>
                        <a:cubicBezTo>
                          <a:pt x="267" y="151"/>
                          <a:pt x="267" y="151"/>
                          <a:pt x="267" y="151"/>
                        </a:cubicBezTo>
                        <a:cubicBezTo>
                          <a:pt x="267" y="151"/>
                          <a:pt x="267" y="151"/>
                          <a:pt x="267" y="151"/>
                        </a:cubicBezTo>
                        <a:cubicBezTo>
                          <a:pt x="267" y="151"/>
                          <a:pt x="267" y="151"/>
                          <a:pt x="267" y="151"/>
                        </a:cubicBezTo>
                        <a:cubicBezTo>
                          <a:pt x="267" y="151"/>
                          <a:pt x="267" y="151"/>
                          <a:pt x="267" y="151"/>
                        </a:cubicBezTo>
                        <a:cubicBezTo>
                          <a:pt x="267" y="152"/>
                          <a:pt x="267" y="152"/>
                          <a:pt x="267" y="152"/>
                        </a:cubicBezTo>
                        <a:cubicBezTo>
                          <a:pt x="268" y="152"/>
                          <a:pt x="268" y="152"/>
                          <a:pt x="268" y="152"/>
                        </a:cubicBezTo>
                        <a:cubicBezTo>
                          <a:pt x="268" y="152"/>
                          <a:pt x="268" y="152"/>
                          <a:pt x="268" y="152"/>
                        </a:cubicBezTo>
                        <a:cubicBezTo>
                          <a:pt x="268" y="152"/>
                          <a:pt x="268" y="152"/>
                          <a:pt x="268" y="152"/>
                        </a:cubicBezTo>
                        <a:cubicBezTo>
                          <a:pt x="268" y="152"/>
                          <a:pt x="268" y="152"/>
                          <a:pt x="268" y="152"/>
                        </a:cubicBezTo>
                        <a:cubicBezTo>
                          <a:pt x="268" y="152"/>
                          <a:pt x="268" y="152"/>
                          <a:pt x="268" y="152"/>
                        </a:cubicBezTo>
                        <a:cubicBezTo>
                          <a:pt x="268" y="152"/>
                          <a:pt x="268" y="152"/>
                          <a:pt x="268" y="152"/>
                        </a:cubicBezTo>
                        <a:cubicBezTo>
                          <a:pt x="268" y="152"/>
                          <a:pt x="268" y="152"/>
                          <a:pt x="268" y="152"/>
                        </a:cubicBezTo>
                        <a:cubicBezTo>
                          <a:pt x="268" y="152"/>
                          <a:pt x="268" y="152"/>
                          <a:pt x="268" y="152"/>
                        </a:cubicBezTo>
                        <a:cubicBezTo>
                          <a:pt x="268" y="152"/>
                          <a:pt x="268" y="152"/>
                          <a:pt x="268" y="152"/>
                        </a:cubicBezTo>
                        <a:cubicBezTo>
                          <a:pt x="268" y="152"/>
                          <a:pt x="268" y="152"/>
                          <a:pt x="268" y="152"/>
                        </a:cubicBezTo>
                        <a:cubicBezTo>
                          <a:pt x="268" y="152"/>
                          <a:pt x="268" y="152"/>
                          <a:pt x="268" y="152"/>
                        </a:cubicBezTo>
                        <a:cubicBezTo>
                          <a:pt x="268" y="152"/>
                          <a:pt x="268" y="152"/>
                          <a:pt x="268" y="152"/>
                        </a:cubicBezTo>
                        <a:cubicBezTo>
                          <a:pt x="268" y="151"/>
                          <a:pt x="268" y="151"/>
                          <a:pt x="268" y="151"/>
                        </a:cubicBezTo>
                        <a:cubicBezTo>
                          <a:pt x="268" y="151"/>
                          <a:pt x="268" y="151"/>
                          <a:pt x="268" y="151"/>
                        </a:cubicBezTo>
                        <a:cubicBezTo>
                          <a:pt x="269" y="151"/>
                          <a:pt x="269" y="151"/>
                          <a:pt x="269" y="151"/>
                        </a:cubicBezTo>
                        <a:cubicBezTo>
                          <a:pt x="269" y="151"/>
                          <a:pt x="269" y="151"/>
                          <a:pt x="269" y="151"/>
                        </a:cubicBezTo>
                        <a:cubicBezTo>
                          <a:pt x="269" y="151"/>
                          <a:pt x="269" y="151"/>
                          <a:pt x="269" y="151"/>
                        </a:cubicBezTo>
                        <a:cubicBezTo>
                          <a:pt x="269" y="151"/>
                          <a:pt x="269" y="151"/>
                          <a:pt x="269" y="151"/>
                        </a:cubicBezTo>
                        <a:cubicBezTo>
                          <a:pt x="269" y="151"/>
                          <a:pt x="269" y="151"/>
                          <a:pt x="269" y="151"/>
                        </a:cubicBezTo>
                        <a:cubicBezTo>
                          <a:pt x="269" y="151"/>
                          <a:pt x="269" y="151"/>
                          <a:pt x="269" y="151"/>
                        </a:cubicBezTo>
                        <a:cubicBezTo>
                          <a:pt x="270" y="151"/>
                          <a:pt x="270" y="151"/>
                          <a:pt x="270" y="151"/>
                        </a:cubicBezTo>
                        <a:cubicBezTo>
                          <a:pt x="270" y="151"/>
                          <a:pt x="270" y="151"/>
                          <a:pt x="270" y="151"/>
                        </a:cubicBezTo>
                        <a:cubicBezTo>
                          <a:pt x="270" y="151"/>
                          <a:pt x="270" y="151"/>
                          <a:pt x="270" y="151"/>
                        </a:cubicBezTo>
                        <a:cubicBezTo>
                          <a:pt x="270" y="151"/>
                          <a:pt x="270" y="151"/>
                          <a:pt x="270" y="151"/>
                        </a:cubicBezTo>
                        <a:cubicBezTo>
                          <a:pt x="270" y="151"/>
                          <a:pt x="270" y="151"/>
                          <a:pt x="270" y="151"/>
                        </a:cubicBezTo>
                        <a:cubicBezTo>
                          <a:pt x="269" y="151"/>
                          <a:pt x="269" y="151"/>
                          <a:pt x="269" y="151"/>
                        </a:cubicBezTo>
                        <a:cubicBezTo>
                          <a:pt x="269" y="150"/>
                          <a:pt x="269" y="150"/>
                          <a:pt x="269" y="150"/>
                        </a:cubicBezTo>
                        <a:cubicBezTo>
                          <a:pt x="269" y="150"/>
                          <a:pt x="269" y="150"/>
                          <a:pt x="269" y="150"/>
                        </a:cubicBezTo>
                        <a:cubicBezTo>
                          <a:pt x="269" y="150"/>
                          <a:pt x="269" y="150"/>
                          <a:pt x="269" y="150"/>
                        </a:cubicBezTo>
                        <a:cubicBezTo>
                          <a:pt x="269" y="150"/>
                          <a:pt x="269" y="150"/>
                          <a:pt x="269" y="150"/>
                        </a:cubicBezTo>
                        <a:cubicBezTo>
                          <a:pt x="269" y="150"/>
                          <a:pt x="269" y="150"/>
                          <a:pt x="269" y="150"/>
                        </a:cubicBezTo>
                        <a:cubicBezTo>
                          <a:pt x="269" y="150"/>
                          <a:pt x="269" y="150"/>
                          <a:pt x="269" y="150"/>
                        </a:cubicBezTo>
                        <a:cubicBezTo>
                          <a:pt x="269" y="149"/>
                          <a:pt x="269" y="149"/>
                          <a:pt x="269" y="149"/>
                        </a:cubicBezTo>
                        <a:cubicBezTo>
                          <a:pt x="269" y="149"/>
                          <a:pt x="269" y="149"/>
                          <a:pt x="269" y="149"/>
                        </a:cubicBezTo>
                        <a:cubicBezTo>
                          <a:pt x="269" y="149"/>
                          <a:pt x="269" y="149"/>
                          <a:pt x="269" y="149"/>
                        </a:cubicBezTo>
                        <a:cubicBezTo>
                          <a:pt x="270" y="149"/>
                          <a:pt x="270" y="149"/>
                          <a:pt x="270" y="149"/>
                        </a:cubicBezTo>
                        <a:cubicBezTo>
                          <a:pt x="270" y="149"/>
                          <a:pt x="270" y="149"/>
                          <a:pt x="270" y="149"/>
                        </a:cubicBezTo>
                        <a:cubicBezTo>
                          <a:pt x="270" y="149"/>
                          <a:pt x="270" y="149"/>
                          <a:pt x="270" y="149"/>
                        </a:cubicBezTo>
                        <a:cubicBezTo>
                          <a:pt x="270" y="148"/>
                          <a:pt x="270" y="148"/>
                          <a:pt x="270" y="148"/>
                        </a:cubicBezTo>
                        <a:cubicBezTo>
                          <a:pt x="270" y="148"/>
                          <a:pt x="270" y="148"/>
                          <a:pt x="270" y="148"/>
                        </a:cubicBezTo>
                        <a:cubicBezTo>
                          <a:pt x="270" y="148"/>
                          <a:pt x="270" y="148"/>
                          <a:pt x="270" y="148"/>
                        </a:cubicBezTo>
                        <a:cubicBezTo>
                          <a:pt x="270" y="148"/>
                          <a:pt x="270" y="148"/>
                          <a:pt x="270" y="148"/>
                        </a:cubicBezTo>
                        <a:cubicBezTo>
                          <a:pt x="270" y="148"/>
                          <a:pt x="270" y="148"/>
                          <a:pt x="270" y="148"/>
                        </a:cubicBezTo>
                        <a:cubicBezTo>
                          <a:pt x="270" y="148"/>
                          <a:pt x="270" y="148"/>
                          <a:pt x="270" y="148"/>
                        </a:cubicBezTo>
                        <a:cubicBezTo>
                          <a:pt x="270" y="148"/>
                          <a:pt x="270" y="148"/>
                          <a:pt x="270" y="148"/>
                        </a:cubicBezTo>
                        <a:cubicBezTo>
                          <a:pt x="270" y="148"/>
                          <a:pt x="270" y="148"/>
                          <a:pt x="270" y="148"/>
                        </a:cubicBezTo>
                        <a:cubicBezTo>
                          <a:pt x="270" y="148"/>
                          <a:pt x="270" y="148"/>
                          <a:pt x="270" y="148"/>
                        </a:cubicBezTo>
                        <a:cubicBezTo>
                          <a:pt x="270" y="148"/>
                          <a:pt x="270" y="148"/>
                          <a:pt x="270" y="148"/>
                        </a:cubicBezTo>
                        <a:cubicBezTo>
                          <a:pt x="270" y="148"/>
                          <a:pt x="270" y="148"/>
                          <a:pt x="270" y="148"/>
                        </a:cubicBezTo>
                        <a:cubicBezTo>
                          <a:pt x="269" y="147"/>
                          <a:pt x="269" y="147"/>
                          <a:pt x="269" y="147"/>
                        </a:cubicBezTo>
                        <a:cubicBezTo>
                          <a:pt x="269" y="147"/>
                          <a:pt x="269" y="147"/>
                          <a:pt x="269" y="147"/>
                        </a:cubicBezTo>
                        <a:cubicBezTo>
                          <a:pt x="269" y="147"/>
                          <a:pt x="269" y="147"/>
                          <a:pt x="269" y="147"/>
                        </a:cubicBezTo>
                        <a:cubicBezTo>
                          <a:pt x="269" y="147"/>
                          <a:pt x="269" y="147"/>
                          <a:pt x="269" y="147"/>
                        </a:cubicBezTo>
                        <a:cubicBezTo>
                          <a:pt x="269" y="147"/>
                          <a:pt x="269" y="147"/>
                          <a:pt x="269" y="147"/>
                        </a:cubicBezTo>
                        <a:cubicBezTo>
                          <a:pt x="269" y="147"/>
                          <a:pt x="269" y="147"/>
                          <a:pt x="269" y="147"/>
                        </a:cubicBezTo>
                        <a:cubicBezTo>
                          <a:pt x="269" y="147"/>
                          <a:pt x="269" y="147"/>
                          <a:pt x="269" y="147"/>
                        </a:cubicBezTo>
                        <a:cubicBezTo>
                          <a:pt x="269" y="147"/>
                          <a:pt x="269" y="147"/>
                          <a:pt x="269" y="147"/>
                        </a:cubicBezTo>
                        <a:cubicBezTo>
                          <a:pt x="269" y="146"/>
                          <a:pt x="269" y="146"/>
                          <a:pt x="269" y="146"/>
                        </a:cubicBezTo>
                        <a:cubicBezTo>
                          <a:pt x="269" y="146"/>
                          <a:pt x="269" y="146"/>
                          <a:pt x="269" y="146"/>
                        </a:cubicBezTo>
                        <a:cubicBezTo>
                          <a:pt x="269" y="146"/>
                          <a:pt x="269" y="146"/>
                          <a:pt x="269" y="146"/>
                        </a:cubicBezTo>
                        <a:cubicBezTo>
                          <a:pt x="268" y="146"/>
                          <a:pt x="268" y="146"/>
                          <a:pt x="268" y="146"/>
                        </a:cubicBezTo>
                        <a:cubicBezTo>
                          <a:pt x="268" y="146"/>
                          <a:pt x="268" y="146"/>
                          <a:pt x="268" y="146"/>
                        </a:cubicBezTo>
                        <a:cubicBezTo>
                          <a:pt x="268" y="146"/>
                          <a:pt x="268" y="146"/>
                          <a:pt x="268" y="146"/>
                        </a:cubicBezTo>
                        <a:cubicBezTo>
                          <a:pt x="268" y="145"/>
                          <a:pt x="268" y="145"/>
                          <a:pt x="268" y="145"/>
                        </a:cubicBezTo>
                        <a:cubicBezTo>
                          <a:pt x="268" y="145"/>
                          <a:pt x="268" y="145"/>
                          <a:pt x="268" y="145"/>
                        </a:cubicBezTo>
                        <a:cubicBezTo>
                          <a:pt x="268" y="145"/>
                          <a:pt x="268" y="145"/>
                          <a:pt x="268" y="145"/>
                        </a:cubicBezTo>
                        <a:cubicBezTo>
                          <a:pt x="269" y="145"/>
                          <a:pt x="269" y="145"/>
                          <a:pt x="269" y="145"/>
                        </a:cubicBezTo>
                        <a:cubicBezTo>
                          <a:pt x="269" y="145"/>
                          <a:pt x="269" y="145"/>
                          <a:pt x="269" y="145"/>
                        </a:cubicBezTo>
                        <a:cubicBezTo>
                          <a:pt x="269" y="145"/>
                          <a:pt x="269" y="145"/>
                          <a:pt x="269" y="145"/>
                        </a:cubicBezTo>
                        <a:cubicBezTo>
                          <a:pt x="269" y="145"/>
                          <a:pt x="269" y="145"/>
                          <a:pt x="269" y="145"/>
                        </a:cubicBezTo>
                        <a:cubicBezTo>
                          <a:pt x="269" y="145"/>
                          <a:pt x="269" y="145"/>
                          <a:pt x="269" y="145"/>
                        </a:cubicBezTo>
                        <a:cubicBezTo>
                          <a:pt x="269" y="145"/>
                          <a:pt x="269" y="145"/>
                          <a:pt x="269" y="145"/>
                        </a:cubicBezTo>
                        <a:cubicBezTo>
                          <a:pt x="269" y="145"/>
                          <a:pt x="269" y="145"/>
                          <a:pt x="269" y="145"/>
                        </a:cubicBezTo>
                        <a:cubicBezTo>
                          <a:pt x="269" y="145"/>
                          <a:pt x="269" y="145"/>
                          <a:pt x="269" y="145"/>
                        </a:cubicBezTo>
                        <a:cubicBezTo>
                          <a:pt x="270" y="145"/>
                          <a:pt x="270" y="145"/>
                          <a:pt x="270" y="145"/>
                        </a:cubicBezTo>
                        <a:cubicBezTo>
                          <a:pt x="270" y="146"/>
                          <a:pt x="270" y="146"/>
                          <a:pt x="270" y="146"/>
                        </a:cubicBezTo>
                        <a:cubicBezTo>
                          <a:pt x="270" y="146"/>
                          <a:pt x="270" y="146"/>
                          <a:pt x="270" y="146"/>
                        </a:cubicBezTo>
                        <a:cubicBezTo>
                          <a:pt x="270" y="146"/>
                          <a:pt x="270" y="146"/>
                          <a:pt x="270" y="146"/>
                        </a:cubicBezTo>
                        <a:cubicBezTo>
                          <a:pt x="270" y="146"/>
                          <a:pt x="270" y="146"/>
                          <a:pt x="270" y="146"/>
                        </a:cubicBezTo>
                        <a:cubicBezTo>
                          <a:pt x="271" y="146"/>
                          <a:pt x="271" y="146"/>
                          <a:pt x="271" y="146"/>
                        </a:cubicBezTo>
                        <a:cubicBezTo>
                          <a:pt x="271" y="146"/>
                          <a:pt x="271" y="146"/>
                          <a:pt x="271" y="146"/>
                        </a:cubicBezTo>
                        <a:cubicBezTo>
                          <a:pt x="271" y="146"/>
                          <a:pt x="271" y="146"/>
                          <a:pt x="271" y="146"/>
                        </a:cubicBezTo>
                        <a:cubicBezTo>
                          <a:pt x="271" y="146"/>
                          <a:pt x="271" y="146"/>
                          <a:pt x="271" y="146"/>
                        </a:cubicBezTo>
                        <a:cubicBezTo>
                          <a:pt x="271" y="146"/>
                          <a:pt x="271" y="146"/>
                          <a:pt x="271" y="146"/>
                        </a:cubicBezTo>
                        <a:cubicBezTo>
                          <a:pt x="271" y="146"/>
                          <a:pt x="271" y="146"/>
                          <a:pt x="271" y="146"/>
                        </a:cubicBezTo>
                        <a:cubicBezTo>
                          <a:pt x="272" y="146"/>
                          <a:pt x="272" y="146"/>
                          <a:pt x="272" y="146"/>
                        </a:cubicBezTo>
                        <a:cubicBezTo>
                          <a:pt x="272" y="146"/>
                          <a:pt x="272" y="146"/>
                          <a:pt x="272" y="146"/>
                        </a:cubicBezTo>
                        <a:cubicBezTo>
                          <a:pt x="272" y="146"/>
                          <a:pt x="272" y="146"/>
                          <a:pt x="272" y="146"/>
                        </a:cubicBezTo>
                        <a:cubicBezTo>
                          <a:pt x="272" y="146"/>
                          <a:pt x="272" y="146"/>
                          <a:pt x="272" y="146"/>
                        </a:cubicBezTo>
                        <a:cubicBezTo>
                          <a:pt x="272" y="146"/>
                          <a:pt x="272" y="146"/>
                          <a:pt x="272" y="146"/>
                        </a:cubicBezTo>
                        <a:cubicBezTo>
                          <a:pt x="272" y="146"/>
                          <a:pt x="272" y="146"/>
                          <a:pt x="272" y="146"/>
                        </a:cubicBezTo>
                        <a:cubicBezTo>
                          <a:pt x="272" y="146"/>
                          <a:pt x="272" y="146"/>
                          <a:pt x="272" y="146"/>
                        </a:cubicBezTo>
                        <a:cubicBezTo>
                          <a:pt x="273" y="146"/>
                          <a:pt x="273" y="146"/>
                          <a:pt x="273" y="146"/>
                        </a:cubicBezTo>
                        <a:cubicBezTo>
                          <a:pt x="273" y="146"/>
                          <a:pt x="273" y="146"/>
                          <a:pt x="273" y="146"/>
                        </a:cubicBezTo>
                        <a:cubicBezTo>
                          <a:pt x="273" y="146"/>
                          <a:pt x="273" y="146"/>
                          <a:pt x="273" y="146"/>
                        </a:cubicBezTo>
                        <a:cubicBezTo>
                          <a:pt x="273" y="146"/>
                          <a:pt x="273" y="146"/>
                          <a:pt x="273" y="146"/>
                        </a:cubicBezTo>
                        <a:cubicBezTo>
                          <a:pt x="273" y="146"/>
                          <a:pt x="273" y="146"/>
                          <a:pt x="273" y="146"/>
                        </a:cubicBezTo>
                        <a:cubicBezTo>
                          <a:pt x="273" y="146"/>
                          <a:pt x="273" y="146"/>
                          <a:pt x="273" y="146"/>
                        </a:cubicBezTo>
                        <a:cubicBezTo>
                          <a:pt x="273" y="146"/>
                          <a:pt x="273" y="146"/>
                          <a:pt x="273" y="146"/>
                        </a:cubicBezTo>
                        <a:cubicBezTo>
                          <a:pt x="274" y="145"/>
                          <a:pt x="274" y="145"/>
                          <a:pt x="274" y="145"/>
                        </a:cubicBezTo>
                        <a:cubicBezTo>
                          <a:pt x="274" y="145"/>
                          <a:pt x="274" y="145"/>
                          <a:pt x="274" y="145"/>
                        </a:cubicBezTo>
                        <a:cubicBezTo>
                          <a:pt x="274" y="145"/>
                          <a:pt x="274" y="145"/>
                          <a:pt x="274" y="145"/>
                        </a:cubicBezTo>
                        <a:cubicBezTo>
                          <a:pt x="274" y="145"/>
                          <a:pt x="274" y="145"/>
                          <a:pt x="274" y="145"/>
                        </a:cubicBezTo>
                        <a:cubicBezTo>
                          <a:pt x="274" y="145"/>
                          <a:pt x="274" y="145"/>
                          <a:pt x="274" y="145"/>
                        </a:cubicBezTo>
                        <a:cubicBezTo>
                          <a:pt x="274" y="145"/>
                          <a:pt x="274" y="145"/>
                          <a:pt x="274" y="145"/>
                        </a:cubicBezTo>
                        <a:cubicBezTo>
                          <a:pt x="274" y="145"/>
                          <a:pt x="274" y="145"/>
                          <a:pt x="274" y="145"/>
                        </a:cubicBezTo>
                        <a:cubicBezTo>
                          <a:pt x="274" y="145"/>
                          <a:pt x="274" y="145"/>
                          <a:pt x="274" y="145"/>
                        </a:cubicBezTo>
                        <a:cubicBezTo>
                          <a:pt x="274" y="144"/>
                          <a:pt x="274" y="144"/>
                          <a:pt x="274" y="144"/>
                        </a:cubicBezTo>
                        <a:cubicBezTo>
                          <a:pt x="274" y="144"/>
                          <a:pt x="274" y="144"/>
                          <a:pt x="274" y="144"/>
                        </a:cubicBezTo>
                        <a:cubicBezTo>
                          <a:pt x="274" y="144"/>
                          <a:pt x="274" y="144"/>
                          <a:pt x="274" y="144"/>
                        </a:cubicBezTo>
                        <a:cubicBezTo>
                          <a:pt x="274" y="144"/>
                          <a:pt x="274" y="144"/>
                          <a:pt x="274" y="144"/>
                        </a:cubicBezTo>
                        <a:cubicBezTo>
                          <a:pt x="274" y="144"/>
                          <a:pt x="274" y="144"/>
                          <a:pt x="274" y="144"/>
                        </a:cubicBezTo>
                        <a:cubicBezTo>
                          <a:pt x="274" y="144"/>
                          <a:pt x="274" y="144"/>
                          <a:pt x="274" y="144"/>
                        </a:cubicBezTo>
                        <a:cubicBezTo>
                          <a:pt x="274" y="144"/>
                          <a:pt x="274" y="144"/>
                          <a:pt x="274" y="144"/>
                        </a:cubicBezTo>
                        <a:cubicBezTo>
                          <a:pt x="274" y="144"/>
                          <a:pt x="274" y="144"/>
                          <a:pt x="274" y="144"/>
                        </a:cubicBezTo>
                        <a:cubicBezTo>
                          <a:pt x="275" y="144"/>
                          <a:pt x="275" y="144"/>
                          <a:pt x="275" y="144"/>
                        </a:cubicBezTo>
                        <a:cubicBezTo>
                          <a:pt x="275" y="144"/>
                          <a:pt x="275" y="144"/>
                          <a:pt x="275" y="144"/>
                        </a:cubicBezTo>
                        <a:cubicBezTo>
                          <a:pt x="275" y="143"/>
                          <a:pt x="275" y="143"/>
                          <a:pt x="275" y="143"/>
                        </a:cubicBezTo>
                        <a:cubicBezTo>
                          <a:pt x="275" y="143"/>
                          <a:pt x="275" y="143"/>
                          <a:pt x="275" y="143"/>
                        </a:cubicBezTo>
                        <a:cubicBezTo>
                          <a:pt x="276" y="143"/>
                          <a:pt x="276" y="143"/>
                          <a:pt x="276" y="143"/>
                        </a:cubicBezTo>
                        <a:cubicBezTo>
                          <a:pt x="276" y="143"/>
                          <a:pt x="276" y="143"/>
                          <a:pt x="276" y="143"/>
                        </a:cubicBezTo>
                        <a:cubicBezTo>
                          <a:pt x="276" y="143"/>
                          <a:pt x="276" y="143"/>
                          <a:pt x="276" y="143"/>
                        </a:cubicBezTo>
                        <a:cubicBezTo>
                          <a:pt x="276" y="143"/>
                          <a:pt x="276" y="143"/>
                          <a:pt x="276" y="143"/>
                        </a:cubicBezTo>
                        <a:cubicBezTo>
                          <a:pt x="276" y="143"/>
                          <a:pt x="276" y="143"/>
                          <a:pt x="276" y="143"/>
                        </a:cubicBezTo>
                        <a:cubicBezTo>
                          <a:pt x="276" y="143"/>
                          <a:pt x="276" y="143"/>
                          <a:pt x="276" y="143"/>
                        </a:cubicBezTo>
                        <a:cubicBezTo>
                          <a:pt x="276" y="143"/>
                          <a:pt x="276" y="143"/>
                          <a:pt x="276" y="143"/>
                        </a:cubicBezTo>
                        <a:cubicBezTo>
                          <a:pt x="276" y="143"/>
                          <a:pt x="276" y="143"/>
                          <a:pt x="276" y="143"/>
                        </a:cubicBezTo>
                        <a:cubicBezTo>
                          <a:pt x="277" y="143"/>
                          <a:pt x="277" y="143"/>
                          <a:pt x="277" y="143"/>
                        </a:cubicBezTo>
                        <a:cubicBezTo>
                          <a:pt x="277" y="143"/>
                          <a:pt x="277" y="143"/>
                          <a:pt x="277" y="143"/>
                        </a:cubicBezTo>
                        <a:cubicBezTo>
                          <a:pt x="277" y="143"/>
                          <a:pt x="277" y="143"/>
                          <a:pt x="277" y="143"/>
                        </a:cubicBezTo>
                        <a:cubicBezTo>
                          <a:pt x="277" y="143"/>
                          <a:pt x="277" y="143"/>
                          <a:pt x="277" y="143"/>
                        </a:cubicBezTo>
                        <a:cubicBezTo>
                          <a:pt x="277" y="143"/>
                          <a:pt x="277" y="143"/>
                          <a:pt x="277" y="143"/>
                        </a:cubicBezTo>
                        <a:cubicBezTo>
                          <a:pt x="277" y="143"/>
                          <a:pt x="277" y="143"/>
                          <a:pt x="277" y="143"/>
                        </a:cubicBezTo>
                        <a:cubicBezTo>
                          <a:pt x="277" y="143"/>
                          <a:pt x="277" y="143"/>
                          <a:pt x="277" y="143"/>
                        </a:cubicBezTo>
                        <a:cubicBezTo>
                          <a:pt x="278" y="143"/>
                          <a:pt x="278" y="143"/>
                          <a:pt x="278" y="143"/>
                        </a:cubicBezTo>
                        <a:cubicBezTo>
                          <a:pt x="278" y="143"/>
                          <a:pt x="278" y="143"/>
                          <a:pt x="278" y="143"/>
                        </a:cubicBezTo>
                        <a:cubicBezTo>
                          <a:pt x="278" y="142"/>
                          <a:pt x="278" y="142"/>
                          <a:pt x="278" y="142"/>
                        </a:cubicBezTo>
                        <a:cubicBezTo>
                          <a:pt x="278" y="142"/>
                          <a:pt x="278" y="142"/>
                          <a:pt x="278" y="142"/>
                        </a:cubicBezTo>
                        <a:cubicBezTo>
                          <a:pt x="278" y="142"/>
                          <a:pt x="278" y="142"/>
                          <a:pt x="278" y="142"/>
                        </a:cubicBezTo>
                        <a:cubicBezTo>
                          <a:pt x="278" y="142"/>
                          <a:pt x="278" y="142"/>
                          <a:pt x="278" y="142"/>
                        </a:cubicBezTo>
                        <a:cubicBezTo>
                          <a:pt x="278" y="142"/>
                          <a:pt x="278" y="142"/>
                          <a:pt x="278" y="142"/>
                        </a:cubicBezTo>
                        <a:cubicBezTo>
                          <a:pt x="278" y="142"/>
                          <a:pt x="278" y="142"/>
                          <a:pt x="278" y="142"/>
                        </a:cubicBezTo>
                        <a:cubicBezTo>
                          <a:pt x="278" y="142"/>
                          <a:pt x="278" y="142"/>
                          <a:pt x="278" y="142"/>
                        </a:cubicBezTo>
                        <a:cubicBezTo>
                          <a:pt x="278" y="142"/>
                          <a:pt x="278" y="142"/>
                          <a:pt x="278" y="142"/>
                        </a:cubicBezTo>
                        <a:cubicBezTo>
                          <a:pt x="279" y="141"/>
                          <a:pt x="279" y="141"/>
                          <a:pt x="279" y="141"/>
                        </a:cubicBezTo>
                        <a:cubicBezTo>
                          <a:pt x="279" y="141"/>
                          <a:pt x="279" y="141"/>
                          <a:pt x="279" y="141"/>
                        </a:cubicBezTo>
                        <a:cubicBezTo>
                          <a:pt x="279" y="141"/>
                          <a:pt x="279" y="141"/>
                          <a:pt x="279" y="141"/>
                        </a:cubicBezTo>
                        <a:cubicBezTo>
                          <a:pt x="279" y="141"/>
                          <a:pt x="279" y="141"/>
                          <a:pt x="279" y="141"/>
                        </a:cubicBezTo>
                        <a:cubicBezTo>
                          <a:pt x="279" y="141"/>
                          <a:pt x="279" y="141"/>
                          <a:pt x="279" y="141"/>
                        </a:cubicBezTo>
                        <a:cubicBezTo>
                          <a:pt x="279" y="141"/>
                          <a:pt x="279" y="141"/>
                          <a:pt x="279" y="141"/>
                        </a:cubicBezTo>
                        <a:cubicBezTo>
                          <a:pt x="279" y="140"/>
                          <a:pt x="279" y="140"/>
                          <a:pt x="279" y="140"/>
                        </a:cubicBezTo>
                        <a:cubicBezTo>
                          <a:pt x="279" y="140"/>
                          <a:pt x="279" y="140"/>
                          <a:pt x="279" y="140"/>
                        </a:cubicBezTo>
                        <a:cubicBezTo>
                          <a:pt x="279" y="140"/>
                          <a:pt x="279" y="140"/>
                          <a:pt x="279" y="140"/>
                        </a:cubicBezTo>
                        <a:cubicBezTo>
                          <a:pt x="280" y="140"/>
                          <a:pt x="280" y="140"/>
                          <a:pt x="280" y="140"/>
                        </a:cubicBezTo>
                        <a:cubicBezTo>
                          <a:pt x="280" y="139"/>
                          <a:pt x="280" y="139"/>
                          <a:pt x="280" y="139"/>
                        </a:cubicBezTo>
                        <a:cubicBezTo>
                          <a:pt x="280" y="139"/>
                          <a:pt x="280" y="139"/>
                          <a:pt x="280" y="139"/>
                        </a:cubicBezTo>
                        <a:cubicBezTo>
                          <a:pt x="280" y="139"/>
                          <a:pt x="280" y="139"/>
                          <a:pt x="280" y="139"/>
                        </a:cubicBezTo>
                        <a:cubicBezTo>
                          <a:pt x="280" y="139"/>
                          <a:pt x="280" y="139"/>
                          <a:pt x="280" y="139"/>
                        </a:cubicBezTo>
                        <a:cubicBezTo>
                          <a:pt x="280" y="139"/>
                          <a:pt x="280" y="139"/>
                          <a:pt x="280" y="139"/>
                        </a:cubicBezTo>
                        <a:cubicBezTo>
                          <a:pt x="280" y="139"/>
                          <a:pt x="280" y="139"/>
                          <a:pt x="280" y="139"/>
                        </a:cubicBezTo>
                        <a:cubicBezTo>
                          <a:pt x="280" y="139"/>
                          <a:pt x="280" y="139"/>
                          <a:pt x="280" y="139"/>
                        </a:cubicBezTo>
                        <a:cubicBezTo>
                          <a:pt x="280" y="139"/>
                          <a:pt x="280" y="139"/>
                          <a:pt x="280" y="139"/>
                        </a:cubicBezTo>
                        <a:cubicBezTo>
                          <a:pt x="281" y="139"/>
                          <a:pt x="281" y="139"/>
                          <a:pt x="281" y="139"/>
                        </a:cubicBezTo>
                        <a:cubicBezTo>
                          <a:pt x="281" y="139"/>
                          <a:pt x="281" y="139"/>
                          <a:pt x="281" y="139"/>
                        </a:cubicBezTo>
                        <a:cubicBezTo>
                          <a:pt x="281" y="139"/>
                          <a:pt x="281" y="139"/>
                          <a:pt x="281" y="139"/>
                        </a:cubicBezTo>
                        <a:cubicBezTo>
                          <a:pt x="281" y="139"/>
                          <a:pt x="281" y="139"/>
                          <a:pt x="281" y="139"/>
                        </a:cubicBezTo>
                        <a:cubicBezTo>
                          <a:pt x="282" y="139"/>
                          <a:pt x="282" y="139"/>
                          <a:pt x="282" y="139"/>
                        </a:cubicBezTo>
                        <a:cubicBezTo>
                          <a:pt x="282" y="139"/>
                          <a:pt x="282" y="139"/>
                          <a:pt x="282" y="139"/>
                        </a:cubicBezTo>
                        <a:cubicBezTo>
                          <a:pt x="282" y="139"/>
                          <a:pt x="282" y="139"/>
                          <a:pt x="282" y="139"/>
                        </a:cubicBezTo>
                        <a:cubicBezTo>
                          <a:pt x="282" y="139"/>
                          <a:pt x="282" y="139"/>
                          <a:pt x="282" y="139"/>
                        </a:cubicBezTo>
                        <a:cubicBezTo>
                          <a:pt x="282" y="139"/>
                          <a:pt x="282" y="139"/>
                          <a:pt x="282" y="139"/>
                        </a:cubicBezTo>
                        <a:cubicBezTo>
                          <a:pt x="282" y="139"/>
                          <a:pt x="282" y="139"/>
                          <a:pt x="282" y="139"/>
                        </a:cubicBezTo>
                        <a:cubicBezTo>
                          <a:pt x="282" y="139"/>
                          <a:pt x="282" y="139"/>
                          <a:pt x="282" y="139"/>
                        </a:cubicBezTo>
                        <a:cubicBezTo>
                          <a:pt x="282" y="139"/>
                          <a:pt x="282" y="139"/>
                          <a:pt x="282" y="139"/>
                        </a:cubicBezTo>
                        <a:cubicBezTo>
                          <a:pt x="282" y="138"/>
                          <a:pt x="282" y="138"/>
                          <a:pt x="282" y="138"/>
                        </a:cubicBezTo>
                        <a:cubicBezTo>
                          <a:pt x="282" y="138"/>
                          <a:pt x="282" y="138"/>
                          <a:pt x="282" y="138"/>
                        </a:cubicBezTo>
                        <a:cubicBezTo>
                          <a:pt x="282" y="138"/>
                          <a:pt x="282" y="138"/>
                          <a:pt x="282" y="138"/>
                        </a:cubicBezTo>
                        <a:cubicBezTo>
                          <a:pt x="282" y="138"/>
                          <a:pt x="282" y="138"/>
                          <a:pt x="282" y="138"/>
                        </a:cubicBezTo>
                        <a:cubicBezTo>
                          <a:pt x="282" y="138"/>
                          <a:pt x="282" y="138"/>
                          <a:pt x="282" y="138"/>
                        </a:cubicBezTo>
                        <a:cubicBezTo>
                          <a:pt x="282" y="138"/>
                          <a:pt x="282" y="138"/>
                          <a:pt x="282" y="138"/>
                        </a:cubicBezTo>
                        <a:cubicBezTo>
                          <a:pt x="283" y="138"/>
                          <a:pt x="283" y="138"/>
                          <a:pt x="283" y="138"/>
                        </a:cubicBezTo>
                        <a:cubicBezTo>
                          <a:pt x="283" y="138"/>
                          <a:pt x="283" y="138"/>
                          <a:pt x="283" y="138"/>
                        </a:cubicBezTo>
                        <a:cubicBezTo>
                          <a:pt x="283" y="138"/>
                          <a:pt x="283" y="138"/>
                          <a:pt x="283" y="138"/>
                        </a:cubicBezTo>
                        <a:cubicBezTo>
                          <a:pt x="283" y="137"/>
                          <a:pt x="283" y="137"/>
                          <a:pt x="283" y="137"/>
                        </a:cubicBezTo>
                        <a:cubicBezTo>
                          <a:pt x="283" y="137"/>
                          <a:pt x="283" y="137"/>
                          <a:pt x="283" y="137"/>
                        </a:cubicBezTo>
                        <a:cubicBezTo>
                          <a:pt x="283" y="137"/>
                          <a:pt x="283" y="137"/>
                          <a:pt x="283" y="137"/>
                        </a:cubicBezTo>
                        <a:cubicBezTo>
                          <a:pt x="283" y="137"/>
                          <a:pt x="283" y="137"/>
                          <a:pt x="283" y="137"/>
                        </a:cubicBezTo>
                        <a:cubicBezTo>
                          <a:pt x="283" y="137"/>
                          <a:pt x="283" y="137"/>
                          <a:pt x="283" y="137"/>
                        </a:cubicBezTo>
                        <a:cubicBezTo>
                          <a:pt x="283" y="137"/>
                          <a:pt x="283" y="137"/>
                          <a:pt x="283" y="137"/>
                        </a:cubicBezTo>
                        <a:cubicBezTo>
                          <a:pt x="283" y="137"/>
                          <a:pt x="283" y="137"/>
                          <a:pt x="283" y="137"/>
                        </a:cubicBezTo>
                        <a:cubicBezTo>
                          <a:pt x="283" y="137"/>
                          <a:pt x="283" y="137"/>
                          <a:pt x="283" y="137"/>
                        </a:cubicBezTo>
                        <a:cubicBezTo>
                          <a:pt x="283" y="136"/>
                          <a:pt x="283" y="136"/>
                          <a:pt x="283" y="136"/>
                        </a:cubicBezTo>
                        <a:cubicBezTo>
                          <a:pt x="283" y="136"/>
                          <a:pt x="283" y="136"/>
                          <a:pt x="283" y="136"/>
                        </a:cubicBezTo>
                        <a:cubicBezTo>
                          <a:pt x="283" y="136"/>
                          <a:pt x="283" y="136"/>
                          <a:pt x="283" y="136"/>
                        </a:cubicBezTo>
                        <a:cubicBezTo>
                          <a:pt x="283" y="136"/>
                          <a:pt x="283" y="136"/>
                          <a:pt x="283" y="136"/>
                        </a:cubicBezTo>
                        <a:cubicBezTo>
                          <a:pt x="283" y="136"/>
                          <a:pt x="283" y="136"/>
                          <a:pt x="283" y="136"/>
                        </a:cubicBezTo>
                        <a:cubicBezTo>
                          <a:pt x="283" y="136"/>
                          <a:pt x="283" y="136"/>
                          <a:pt x="283" y="136"/>
                        </a:cubicBezTo>
                        <a:cubicBezTo>
                          <a:pt x="283" y="135"/>
                          <a:pt x="283" y="135"/>
                          <a:pt x="283" y="135"/>
                        </a:cubicBezTo>
                        <a:cubicBezTo>
                          <a:pt x="283" y="135"/>
                          <a:pt x="283" y="135"/>
                          <a:pt x="283" y="135"/>
                        </a:cubicBezTo>
                        <a:cubicBezTo>
                          <a:pt x="283" y="135"/>
                          <a:pt x="283" y="135"/>
                          <a:pt x="283" y="135"/>
                        </a:cubicBezTo>
                        <a:cubicBezTo>
                          <a:pt x="283" y="135"/>
                          <a:pt x="283" y="135"/>
                          <a:pt x="283" y="135"/>
                        </a:cubicBezTo>
                        <a:cubicBezTo>
                          <a:pt x="283" y="135"/>
                          <a:pt x="283" y="135"/>
                          <a:pt x="283" y="135"/>
                        </a:cubicBezTo>
                        <a:cubicBezTo>
                          <a:pt x="283" y="135"/>
                          <a:pt x="283" y="135"/>
                          <a:pt x="283" y="135"/>
                        </a:cubicBezTo>
                        <a:cubicBezTo>
                          <a:pt x="283" y="135"/>
                          <a:pt x="283" y="135"/>
                          <a:pt x="283" y="135"/>
                        </a:cubicBezTo>
                        <a:cubicBezTo>
                          <a:pt x="283" y="135"/>
                          <a:pt x="283" y="135"/>
                          <a:pt x="283" y="135"/>
                        </a:cubicBezTo>
                        <a:cubicBezTo>
                          <a:pt x="283" y="135"/>
                          <a:pt x="283" y="135"/>
                          <a:pt x="283" y="135"/>
                        </a:cubicBezTo>
                        <a:cubicBezTo>
                          <a:pt x="283" y="135"/>
                          <a:pt x="283" y="135"/>
                          <a:pt x="283" y="135"/>
                        </a:cubicBezTo>
                        <a:cubicBezTo>
                          <a:pt x="283" y="135"/>
                          <a:pt x="283" y="135"/>
                          <a:pt x="283" y="135"/>
                        </a:cubicBezTo>
                        <a:cubicBezTo>
                          <a:pt x="283" y="134"/>
                          <a:pt x="283" y="134"/>
                          <a:pt x="283" y="134"/>
                        </a:cubicBezTo>
                        <a:cubicBezTo>
                          <a:pt x="283" y="134"/>
                          <a:pt x="283" y="134"/>
                          <a:pt x="283" y="134"/>
                        </a:cubicBezTo>
                        <a:cubicBezTo>
                          <a:pt x="283" y="134"/>
                          <a:pt x="283" y="134"/>
                          <a:pt x="283" y="134"/>
                        </a:cubicBezTo>
                        <a:cubicBezTo>
                          <a:pt x="283" y="134"/>
                          <a:pt x="283" y="134"/>
                          <a:pt x="283" y="134"/>
                        </a:cubicBezTo>
                        <a:cubicBezTo>
                          <a:pt x="283" y="134"/>
                          <a:pt x="283" y="134"/>
                          <a:pt x="283" y="134"/>
                        </a:cubicBezTo>
                        <a:cubicBezTo>
                          <a:pt x="283" y="134"/>
                          <a:pt x="283" y="134"/>
                          <a:pt x="283" y="134"/>
                        </a:cubicBezTo>
                        <a:cubicBezTo>
                          <a:pt x="284" y="134"/>
                          <a:pt x="284" y="134"/>
                          <a:pt x="284" y="134"/>
                        </a:cubicBezTo>
                        <a:cubicBezTo>
                          <a:pt x="284" y="134"/>
                          <a:pt x="284" y="134"/>
                          <a:pt x="284" y="134"/>
                        </a:cubicBezTo>
                        <a:cubicBezTo>
                          <a:pt x="284" y="133"/>
                          <a:pt x="284" y="133"/>
                          <a:pt x="284" y="133"/>
                        </a:cubicBezTo>
                        <a:cubicBezTo>
                          <a:pt x="284" y="133"/>
                          <a:pt x="284" y="133"/>
                          <a:pt x="284" y="133"/>
                        </a:cubicBezTo>
                        <a:cubicBezTo>
                          <a:pt x="284" y="133"/>
                          <a:pt x="284" y="133"/>
                          <a:pt x="284" y="133"/>
                        </a:cubicBezTo>
                        <a:cubicBezTo>
                          <a:pt x="285" y="133"/>
                          <a:pt x="285" y="133"/>
                          <a:pt x="285" y="133"/>
                        </a:cubicBezTo>
                        <a:cubicBezTo>
                          <a:pt x="285" y="133"/>
                          <a:pt x="285" y="133"/>
                          <a:pt x="285" y="133"/>
                        </a:cubicBezTo>
                        <a:cubicBezTo>
                          <a:pt x="285" y="133"/>
                          <a:pt x="285" y="133"/>
                          <a:pt x="285" y="133"/>
                        </a:cubicBezTo>
                        <a:cubicBezTo>
                          <a:pt x="285" y="133"/>
                          <a:pt x="285" y="133"/>
                          <a:pt x="285" y="133"/>
                        </a:cubicBezTo>
                        <a:cubicBezTo>
                          <a:pt x="285" y="132"/>
                          <a:pt x="285" y="132"/>
                          <a:pt x="285" y="132"/>
                        </a:cubicBezTo>
                        <a:cubicBezTo>
                          <a:pt x="285" y="132"/>
                          <a:pt x="285" y="132"/>
                          <a:pt x="285" y="132"/>
                        </a:cubicBezTo>
                        <a:cubicBezTo>
                          <a:pt x="286" y="132"/>
                          <a:pt x="286" y="132"/>
                          <a:pt x="286" y="132"/>
                        </a:cubicBezTo>
                        <a:cubicBezTo>
                          <a:pt x="286" y="132"/>
                          <a:pt x="286" y="132"/>
                          <a:pt x="286" y="132"/>
                        </a:cubicBezTo>
                        <a:cubicBezTo>
                          <a:pt x="286" y="132"/>
                          <a:pt x="286" y="132"/>
                          <a:pt x="286" y="132"/>
                        </a:cubicBezTo>
                        <a:cubicBezTo>
                          <a:pt x="286" y="132"/>
                          <a:pt x="286" y="132"/>
                          <a:pt x="286" y="132"/>
                        </a:cubicBezTo>
                        <a:cubicBezTo>
                          <a:pt x="286" y="133"/>
                          <a:pt x="286" y="133"/>
                          <a:pt x="286" y="133"/>
                        </a:cubicBezTo>
                        <a:cubicBezTo>
                          <a:pt x="286" y="133"/>
                          <a:pt x="286" y="133"/>
                          <a:pt x="286" y="133"/>
                        </a:cubicBezTo>
                        <a:cubicBezTo>
                          <a:pt x="287" y="133"/>
                          <a:pt x="287" y="133"/>
                          <a:pt x="287" y="133"/>
                        </a:cubicBezTo>
                        <a:cubicBezTo>
                          <a:pt x="287" y="132"/>
                          <a:pt x="287" y="132"/>
                          <a:pt x="287" y="132"/>
                        </a:cubicBezTo>
                        <a:cubicBezTo>
                          <a:pt x="287" y="132"/>
                          <a:pt x="287" y="132"/>
                          <a:pt x="287" y="132"/>
                        </a:cubicBezTo>
                        <a:cubicBezTo>
                          <a:pt x="287" y="132"/>
                          <a:pt x="287" y="132"/>
                          <a:pt x="287" y="132"/>
                        </a:cubicBezTo>
                        <a:cubicBezTo>
                          <a:pt x="287" y="132"/>
                          <a:pt x="287" y="132"/>
                          <a:pt x="287" y="132"/>
                        </a:cubicBezTo>
                        <a:cubicBezTo>
                          <a:pt x="288" y="133"/>
                          <a:pt x="288" y="133"/>
                          <a:pt x="288" y="133"/>
                        </a:cubicBezTo>
                        <a:cubicBezTo>
                          <a:pt x="288" y="133"/>
                          <a:pt x="288" y="133"/>
                          <a:pt x="288" y="133"/>
                        </a:cubicBezTo>
                        <a:cubicBezTo>
                          <a:pt x="288" y="133"/>
                          <a:pt x="288" y="133"/>
                          <a:pt x="288" y="133"/>
                        </a:cubicBezTo>
                        <a:cubicBezTo>
                          <a:pt x="288" y="133"/>
                          <a:pt x="288" y="133"/>
                          <a:pt x="288" y="133"/>
                        </a:cubicBezTo>
                        <a:cubicBezTo>
                          <a:pt x="288" y="133"/>
                          <a:pt x="288" y="133"/>
                          <a:pt x="288" y="133"/>
                        </a:cubicBezTo>
                        <a:cubicBezTo>
                          <a:pt x="289" y="134"/>
                          <a:pt x="289" y="134"/>
                          <a:pt x="289" y="134"/>
                        </a:cubicBezTo>
                        <a:cubicBezTo>
                          <a:pt x="289" y="134"/>
                          <a:pt x="289" y="134"/>
                          <a:pt x="289" y="134"/>
                        </a:cubicBezTo>
                        <a:cubicBezTo>
                          <a:pt x="289" y="134"/>
                          <a:pt x="289" y="134"/>
                          <a:pt x="289" y="134"/>
                        </a:cubicBezTo>
                        <a:cubicBezTo>
                          <a:pt x="289" y="134"/>
                          <a:pt x="289" y="134"/>
                          <a:pt x="289" y="134"/>
                        </a:cubicBezTo>
                        <a:cubicBezTo>
                          <a:pt x="289" y="134"/>
                          <a:pt x="289" y="134"/>
                          <a:pt x="289" y="134"/>
                        </a:cubicBezTo>
                        <a:cubicBezTo>
                          <a:pt x="289" y="134"/>
                          <a:pt x="289" y="134"/>
                          <a:pt x="289" y="134"/>
                        </a:cubicBezTo>
                        <a:cubicBezTo>
                          <a:pt x="289" y="134"/>
                          <a:pt x="289" y="134"/>
                          <a:pt x="289" y="134"/>
                        </a:cubicBezTo>
                        <a:cubicBezTo>
                          <a:pt x="289" y="134"/>
                          <a:pt x="289" y="134"/>
                          <a:pt x="289" y="134"/>
                        </a:cubicBezTo>
                        <a:cubicBezTo>
                          <a:pt x="289" y="134"/>
                          <a:pt x="289" y="134"/>
                          <a:pt x="289" y="134"/>
                        </a:cubicBezTo>
                        <a:cubicBezTo>
                          <a:pt x="290" y="134"/>
                          <a:pt x="290" y="134"/>
                          <a:pt x="290" y="134"/>
                        </a:cubicBezTo>
                        <a:cubicBezTo>
                          <a:pt x="290" y="135"/>
                          <a:pt x="290" y="135"/>
                          <a:pt x="290" y="135"/>
                        </a:cubicBezTo>
                        <a:cubicBezTo>
                          <a:pt x="290" y="135"/>
                          <a:pt x="290" y="135"/>
                          <a:pt x="290" y="135"/>
                        </a:cubicBezTo>
                        <a:cubicBezTo>
                          <a:pt x="290" y="135"/>
                          <a:pt x="290" y="135"/>
                          <a:pt x="290" y="135"/>
                        </a:cubicBezTo>
                        <a:cubicBezTo>
                          <a:pt x="290" y="135"/>
                          <a:pt x="290" y="135"/>
                          <a:pt x="290" y="135"/>
                        </a:cubicBezTo>
                        <a:cubicBezTo>
                          <a:pt x="290" y="135"/>
                          <a:pt x="290" y="135"/>
                          <a:pt x="290" y="135"/>
                        </a:cubicBezTo>
                        <a:cubicBezTo>
                          <a:pt x="290" y="135"/>
                          <a:pt x="290" y="135"/>
                          <a:pt x="290" y="135"/>
                        </a:cubicBezTo>
                        <a:cubicBezTo>
                          <a:pt x="291" y="136"/>
                          <a:pt x="291" y="136"/>
                          <a:pt x="291" y="136"/>
                        </a:cubicBezTo>
                        <a:cubicBezTo>
                          <a:pt x="291" y="136"/>
                          <a:pt x="291" y="136"/>
                          <a:pt x="291" y="136"/>
                        </a:cubicBezTo>
                        <a:cubicBezTo>
                          <a:pt x="292" y="136"/>
                          <a:pt x="292" y="136"/>
                          <a:pt x="292" y="136"/>
                        </a:cubicBezTo>
                        <a:cubicBezTo>
                          <a:pt x="292" y="136"/>
                          <a:pt x="292" y="136"/>
                          <a:pt x="292" y="136"/>
                        </a:cubicBezTo>
                        <a:cubicBezTo>
                          <a:pt x="292" y="136"/>
                          <a:pt x="292" y="136"/>
                          <a:pt x="292" y="136"/>
                        </a:cubicBezTo>
                        <a:cubicBezTo>
                          <a:pt x="292" y="136"/>
                          <a:pt x="292" y="136"/>
                          <a:pt x="292" y="136"/>
                        </a:cubicBezTo>
                        <a:cubicBezTo>
                          <a:pt x="292" y="137"/>
                          <a:pt x="292" y="137"/>
                          <a:pt x="292" y="137"/>
                        </a:cubicBezTo>
                        <a:cubicBezTo>
                          <a:pt x="292" y="137"/>
                          <a:pt x="292" y="137"/>
                          <a:pt x="292" y="137"/>
                        </a:cubicBezTo>
                        <a:cubicBezTo>
                          <a:pt x="292" y="137"/>
                          <a:pt x="292" y="137"/>
                          <a:pt x="292" y="137"/>
                        </a:cubicBezTo>
                        <a:cubicBezTo>
                          <a:pt x="292" y="137"/>
                          <a:pt x="292" y="137"/>
                          <a:pt x="292" y="137"/>
                        </a:cubicBezTo>
                        <a:cubicBezTo>
                          <a:pt x="292" y="137"/>
                          <a:pt x="292" y="137"/>
                          <a:pt x="292" y="137"/>
                        </a:cubicBezTo>
                        <a:cubicBezTo>
                          <a:pt x="292" y="137"/>
                          <a:pt x="292" y="137"/>
                          <a:pt x="292" y="137"/>
                        </a:cubicBezTo>
                        <a:cubicBezTo>
                          <a:pt x="292" y="138"/>
                          <a:pt x="292" y="138"/>
                          <a:pt x="292" y="138"/>
                        </a:cubicBezTo>
                        <a:cubicBezTo>
                          <a:pt x="292" y="138"/>
                          <a:pt x="292" y="138"/>
                          <a:pt x="292" y="138"/>
                        </a:cubicBezTo>
                        <a:cubicBezTo>
                          <a:pt x="292" y="138"/>
                          <a:pt x="292" y="138"/>
                          <a:pt x="292" y="138"/>
                        </a:cubicBezTo>
                        <a:cubicBezTo>
                          <a:pt x="292" y="138"/>
                          <a:pt x="292" y="138"/>
                          <a:pt x="292" y="138"/>
                        </a:cubicBezTo>
                        <a:cubicBezTo>
                          <a:pt x="292" y="138"/>
                          <a:pt x="292" y="138"/>
                          <a:pt x="292" y="138"/>
                        </a:cubicBezTo>
                        <a:cubicBezTo>
                          <a:pt x="292" y="138"/>
                          <a:pt x="292" y="138"/>
                          <a:pt x="292" y="138"/>
                        </a:cubicBezTo>
                        <a:cubicBezTo>
                          <a:pt x="292" y="138"/>
                          <a:pt x="292" y="138"/>
                          <a:pt x="292" y="138"/>
                        </a:cubicBezTo>
                        <a:cubicBezTo>
                          <a:pt x="293" y="138"/>
                          <a:pt x="293" y="138"/>
                          <a:pt x="293" y="138"/>
                        </a:cubicBezTo>
                        <a:cubicBezTo>
                          <a:pt x="293" y="139"/>
                          <a:pt x="293" y="139"/>
                          <a:pt x="293" y="139"/>
                        </a:cubicBezTo>
                        <a:cubicBezTo>
                          <a:pt x="293" y="139"/>
                          <a:pt x="293" y="139"/>
                          <a:pt x="293" y="139"/>
                        </a:cubicBezTo>
                        <a:cubicBezTo>
                          <a:pt x="293" y="139"/>
                          <a:pt x="293" y="139"/>
                          <a:pt x="293" y="139"/>
                        </a:cubicBezTo>
                        <a:cubicBezTo>
                          <a:pt x="293" y="139"/>
                          <a:pt x="293" y="139"/>
                          <a:pt x="293" y="139"/>
                        </a:cubicBezTo>
                        <a:cubicBezTo>
                          <a:pt x="293" y="139"/>
                          <a:pt x="293" y="139"/>
                          <a:pt x="293" y="139"/>
                        </a:cubicBezTo>
                        <a:cubicBezTo>
                          <a:pt x="293" y="139"/>
                          <a:pt x="293" y="139"/>
                          <a:pt x="293" y="139"/>
                        </a:cubicBezTo>
                        <a:cubicBezTo>
                          <a:pt x="293" y="139"/>
                          <a:pt x="293" y="139"/>
                          <a:pt x="293" y="139"/>
                        </a:cubicBezTo>
                        <a:cubicBezTo>
                          <a:pt x="293" y="139"/>
                          <a:pt x="293" y="139"/>
                          <a:pt x="293" y="139"/>
                        </a:cubicBezTo>
                        <a:cubicBezTo>
                          <a:pt x="293" y="140"/>
                          <a:pt x="293" y="140"/>
                          <a:pt x="293" y="140"/>
                        </a:cubicBezTo>
                        <a:cubicBezTo>
                          <a:pt x="293" y="140"/>
                          <a:pt x="293" y="140"/>
                          <a:pt x="293" y="140"/>
                        </a:cubicBezTo>
                        <a:cubicBezTo>
                          <a:pt x="293" y="140"/>
                          <a:pt x="293" y="140"/>
                          <a:pt x="293" y="140"/>
                        </a:cubicBezTo>
                        <a:cubicBezTo>
                          <a:pt x="293" y="140"/>
                          <a:pt x="293" y="140"/>
                          <a:pt x="293" y="140"/>
                        </a:cubicBezTo>
                        <a:cubicBezTo>
                          <a:pt x="294" y="140"/>
                          <a:pt x="294" y="140"/>
                          <a:pt x="294" y="140"/>
                        </a:cubicBezTo>
                        <a:cubicBezTo>
                          <a:pt x="294" y="140"/>
                          <a:pt x="294" y="140"/>
                          <a:pt x="294" y="140"/>
                        </a:cubicBezTo>
                        <a:cubicBezTo>
                          <a:pt x="294" y="140"/>
                          <a:pt x="294" y="140"/>
                          <a:pt x="294" y="140"/>
                        </a:cubicBezTo>
                        <a:cubicBezTo>
                          <a:pt x="294" y="140"/>
                          <a:pt x="294" y="140"/>
                          <a:pt x="294" y="140"/>
                        </a:cubicBezTo>
                        <a:cubicBezTo>
                          <a:pt x="294" y="140"/>
                          <a:pt x="294" y="140"/>
                          <a:pt x="294" y="140"/>
                        </a:cubicBezTo>
                        <a:cubicBezTo>
                          <a:pt x="294" y="140"/>
                          <a:pt x="294" y="140"/>
                          <a:pt x="294" y="140"/>
                        </a:cubicBezTo>
                        <a:cubicBezTo>
                          <a:pt x="294" y="140"/>
                          <a:pt x="294" y="140"/>
                          <a:pt x="294" y="140"/>
                        </a:cubicBezTo>
                        <a:cubicBezTo>
                          <a:pt x="294" y="140"/>
                          <a:pt x="294" y="140"/>
                          <a:pt x="294" y="140"/>
                        </a:cubicBezTo>
                        <a:cubicBezTo>
                          <a:pt x="294" y="140"/>
                          <a:pt x="294" y="140"/>
                          <a:pt x="294" y="140"/>
                        </a:cubicBezTo>
                        <a:cubicBezTo>
                          <a:pt x="294" y="140"/>
                          <a:pt x="294" y="140"/>
                          <a:pt x="294" y="140"/>
                        </a:cubicBezTo>
                        <a:cubicBezTo>
                          <a:pt x="294" y="140"/>
                          <a:pt x="294" y="140"/>
                          <a:pt x="294" y="140"/>
                        </a:cubicBezTo>
                        <a:cubicBezTo>
                          <a:pt x="294" y="140"/>
                          <a:pt x="294" y="140"/>
                          <a:pt x="294" y="140"/>
                        </a:cubicBezTo>
                        <a:cubicBezTo>
                          <a:pt x="294" y="140"/>
                          <a:pt x="294" y="140"/>
                          <a:pt x="294" y="140"/>
                        </a:cubicBezTo>
                        <a:cubicBezTo>
                          <a:pt x="295" y="140"/>
                          <a:pt x="295" y="140"/>
                          <a:pt x="295" y="140"/>
                        </a:cubicBezTo>
                        <a:cubicBezTo>
                          <a:pt x="295" y="140"/>
                          <a:pt x="295" y="140"/>
                          <a:pt x="295" y="140"/>
                        </a:cubicBezTo>
                        <a:cubicBezTo>
                          <a:pt x="295" y="140"/>
                          <a:pt x="295" y="140"/>
                          <a:pt x="295" y="140"/>
                        </a:cubicBezTo>
                        <a:cubicBezTo>
                          <a:pt x="295" y="140"/>
                          <a:pt x="295" y="140"/>
                          <a:pt x="295" y="140"/>
                        </a:cubicBezTo>
                        <a:cubicBezTo>
                          <a:pt x="295" y="140"/>
                          <a:pt x="295" y="140"/>
                          <a:pt x="295" y="140"/>
                        </a:cubicBezTo>
                        <a:cubicBezTo>
                          <a:pt x="296" y="139"/>
                          <a:pt x="296" y="139"/>
                          <a:pt x="296" y="139"/>
                        </a:cubicBezTo>
                        <a:cubicBezTo>
                          <a:pt x="296" y="139"/>
                          <a:pt x="296" y="139"/>
                          <a:pt x="296" y="139"/>
                        </a:cubicBezTo>
                        <a:cubicBezTo>
                          <a:pt x="296" y="139"/>
                          <a:pt x="296" y="139"/>
                          <a:pt x="296" y="139"/>
                        </a:cubicBezTo>
                        <a:cubicBezTo>
                          <a:pt x="296" y="139"/>
                          <a:pt x="296" y="139"/>
                          <a:pt x="296" y="139"/>
                        </a:cubicBezTo>
                        <a:cubicBezTo>
                          <a:pt x="296" y="139"/>
                          <a:pt x="296" y="139"/>
                          <a:pt x="296" y="139"/>
                        </a:cubicBezTo>
                        <a:cubicBezTo>
                          <a:pt x="296" y="139"/>
                          <a:pt x="296" y="139"/>
                          <a:pt x="296" y="139"/>
                        </a:cubicBezTo>
                        <a:cubicBezTo>
                          <a:pt x="296" y="139"/>
                          <a:pt x="296" y="139"/>
                          <a:pt x="296" y="139"/>
                        </a:cubicBezTo>
                        <a:cubicBezTo>
                          <a:pt x="296" y="139"/>
                          <a:pt x="296" y="139"/>
                          <a:pt x="296" y="139"/>
                        </a:cubicBezTo>
                        <a:cubicBezTo>
                          <a:pt x="296" y="139"/>
                          <a:pt x="296" y="139"/>
                          <a:pt x="296" y="139"/>
                        </a:cubicBezTo>
                        <a:cubicBezTo>
                          <a:pt x="296" y="139"/>
                          <a:pt x="296" y="139"/>
                          <a:pt x="296" y="139"/>
                        </a:cubicBezTo>
                        <a:cubicBezTo>
                          <a:pt x="297" y="139"/>
                          <a:pt x="297" y="139"/>
                          <a:pt x="297" y="139"/>
                        </a:cubicBezTo>
                        <a:cubicBezTo>
                          <a:pt x="297" y="139"/>
                          <a:pt x="297" y="139"/>
                          <a:pt x="297" y="139"/>
                        </a:cubicBezTo>
                        <a:cubicBezTo>
                          <a:pt x="297" y="139"/>
                          <a:pt x="297" y="139"/>
                          <a:pt x="297" y="139"/>
                        </a:cubicBezTo>
                        <a:cubicBezTo>
                          <a:pt x="297" y="139"/>
                          <a:pt x="297" y="139"/>
                          <a:pt x="297" y="139"/>
                        </a:cubicBezTo>
                        <a:cubicBezTo>
                          <a:pt x="297" y="139"/>
                          <a:pt x="297" y="139"/>
                          <a:pt x="297" y="139"/>
                        </a:cubicBezTo>
                        <a:cubicBezTo>
                          <a:pt x="297" y="139"/>
                          <a:pt x="297" y="139"/>
                          <a:pt x="297" y="139"/>
                        </a:cubicBezTo>
                        <a:cubicBezTo>
                          <a:pt x="298" y="139"/>
                          <a:pt x="298" y="139"/>
                          <a:pt x="298" y="139"/>
                        </a:cubicBezTo>
                        <a:cubicBezTo>
                          <a:pt x="298" y="139"/>
                          <a:pt x="298" y="139"/>
                          <a:pt x="298" y="139"/>
                        </a:cubicBezTo>
                        <a:cubicBezTo>
                          <a:pt x="298" y="138"/>
                          <a:pt x="298" y="138"/>
                          <a:pt x="298" y="138"/>
                        </a:cubicBezTo>
                        <a:cubicBezTo>
                          <a:pt x="298" y="138"/>
                          <a:pt x="298" y="138"/>
                          <a:pt x="298" y="138"/>
                        </a:cubicBezTo>
                        <a:cubicBezTo>
                          <a:pt x="298" y="138"/>
                          <a:pt x="298" y="138"/>
                          <a:pt x="298" y="138"/>
                        </a:cubicBezTo>
                        <a:cubicBezTo>
                          <a:pt x="298" y="138"/>
                          <a:pt x="298" y="138"/>
                          <a:pt x="298" y="138"/>
                        </a:cubicBezTo>
                        <a:cubicBezTo>
                          <a:pt x="298" y="138"/>
                          <a:pt x="298" y="138"/>
                          <a:pt x="298" y="138"/>
                        </a:cubicBezTo>
                        <a:cubicBezTo>
                          <a:pt x="298" y="138"/>
                          <a:pt x="299" y="138"/>
                          <a:pt x="299" y="138"/>
                        </a:cubicBezTo>
                        <a:cubicBezTo>
                          <a:pt x="299" y="138"/>
                          <a:pt x="299" y="138"/>
                          <a:pt x="299" y="138"/>
                        </a:cubicBezTo>
                        <a:cubicBezTo>
                          <a:pt x="299" y="138"/>
                          <a:pt x="299" y="138"/>
                          <a:pt x="299" y="138"/>
                        </a:cubicBezTo>
                        <a:cubicBezTo>
                          <a:pt x="299" y="138"/>
                          <a:pt x="299" y="138"/>
                          <a:pt x="299" y="138"/>
                        </a:cubicBezTo>
                        <a:cubicBezTo>
                          <a:pt x="299" y="138"/>
                          <a:pt x="299" y="138"/>
                          <a:pt x="299" y="138"/>
                        </a:cubicBezTo>
                        <a:cubicBezTo>
                          <a:pt x="299" y="138"/>
                          <a:pt x="299" y="138"/>
                          <a:pt x="299" y="138"/>
                        </a:cubicBezTo>
                        <a:cubicBezTo>
                          <a:pt x="299" y="137"/>
                          <a:pt x="299" y="137"/>
                          <a:pt x="299" y="137"/>
                        </a:cubicBezTo>
                        <a:cubicBezTo>
                          <a:pt x="299" y="137"/>
                          <a:pt x="299" y="137"/>
                          <a:pt x="299" y="137"/>
                        </a:cubicBezTo>
                        <a:cubicBezTo>
                          <a:pt x="299" y="137"/>
                          <a:pt x="299" y="137"/>
                          <a:pt x="299" y="137"/>
                        </a:cubicBezTo>
                        <a:cubicBezTo>
                          <a:pt x="299" y="137"/>
                          <a:pt x="299" y="137"/>
                          <a:pt x="299" y="137"/>
                        </a:cubicBezTo>
                        <a:cubicBezTo>
                          <a:pt x="300" y="137"/>
                          <a:pt x="300" y="137"/>
                          <a:pt x="300" y="137"/>
                        </a:cubicBezTo>
                        <a:cubicBezTo>
                          <a:pt x="300" y="137"/>
                          <a:pt x="300" y="137"/>
                          <a:pt x="300" y="137"/>
                        </a:cubicBezTo>
                        <a:cubicBezTo>
                          <a:pt x="300" y="137"/>
                          <a:pt x="300" y="137"/>
                          <a:pt x="300" y="137"/>
                        </a:cubicBezTo>
                        <a:cubicBezTo>
                          <a:pt x="300" y="137"/>
                          <a:pt x="300" y="137"/>
                          <a:pt x="300" y="137"/>
                        </a:cubicBezTo>
                        <a:cubicBezTo>
                          <a:pt x="300" y="137"/>
                          <a:pt x="300" y="137"/>
                          <a:pt x="300" y="137"/>
                        </a:cubicBezTo>
                        <a:cubicBezTo>
                          <a:pt x="300" y="137"/>
                          <a:pt x="300" y="137"/>
                          <a:pt x="300" y="137"/>
                        </a:cubicBezTo>
                        <a:cubicBezTo>
                          <a:pt x="300" y="137"/>
                          <a:pt x="300" y="137"/>
                          <a:pt x="300" y="137"/>
                        </a:cubicBezTo>
                        <a:cubicBezTo>
                          <a:pt x="300" y="137"/>
                          <a:pt x="300" y="137"/>
                          <a:pt x="300" y="137"/>
                        </a:cubicBezTo>
                        <a:cubicBezTo>
                          <a:pt x="301" y="137"/>
                          <a:pt x="301" y="137"/>
                          <a:pt x="301" y="137"/>
                        </a:cubicBezTo>
                        <a:cubicBezTo>
                          <a:pt x="301" y="137"/>
                          <a:pt x="301" y="137"/>
                          <a:pt x="301" y="137"/>
                        </a:cubicBezTo>
                        <a:cubicBezTo>
                          <a:pt x="301" y="137"/>
                          <a:pt x="301" y="137"/>
                          <a:pt x="301" y="137"/>
                        </a:cubicBezTo>
                        <a:cubicBezTo>
                          <a:pt x="301" y="137"/>
                          <a:pt x="301" y="137"/>
                          <a:pt x="301" y="137"/>
                        </a:cubicBezTo>
                        <a:cubicBezTo>
                          <a:pt x="301" y="137"/>
                          <a:pt x="301" y="137"/>
                          <a:pt x="301" y="137"/>
                        </a:cubicBezTo>
                        <a:cubicBezTo>
                          <a:pt x="301" y="137"/>
                          <a:pt x="301" y="137"/>
                          <a:pt x="301" y="137"/>
                        </a:cubicBezTo>
                        <a:cubicBezTo>
                          <a:pt x="301" y="137"/>
                          <a:pt x="301" y="137"/>
                          <a:pt x="301" y="137"/>
                        </a:cubicBezTo>
                        <a:cubicBezTo>
                          <a:pt x="301" y="137"/>
                          <a:pt x="301" y="137"/>
                          <a:pt x="301" y="137"/>
                        </a:cubicBezTo>
                        <a:cubicBezTo>
                          <a:pt x="301" y="137"/>
                          <a:pt x="301" y="137"/>
                          <a:pt x="301" y="137"/>
                        </a:cubicBezTo>
                        <a:cubicBezTo>
                          <a:pt x="302" y="137"/>
                          <a:pt x="302" y="137"/>
                          <a:pt x="302" y="137"/>
                        </a:cubicBezTo>
                        <a:cubicBezTo>
                          <a:pt x="302" y="137"/>
                          <a:pt x="302" y="137"/>
                          <a:pt x="302" y="137"/>
                        </a:cubicBezTo>
                        <a:cubicBezTo>
                          <a:pt x="302" y="137"/>
                          <a:pt x="302" y="137"/>
                          <a:pt x="302" y="137"/>
                        </a:cubicBezTo>
                        <a:cubicBezTo>
                          <a:pt x="302" y="137"/>
                          <a:pt x="302" y="137"/>
                          <a:pt x="302" y="137"/>
                        </a:cubicBezTo>
                        <a:cubicBezTo>
                          <a:pt x="302" y="137"/>
                          <a:pt x="302" y="137"/>
                          <a:pt x="302" y="137"/>
                        </a:cubicBezTo>
                        <a:cubicBezTo>
                          <a:pt x="303" y="137"/>
                          <a:pt x="303" y="137"/>
                          <a:pt x="303" y="137"/>
                        </a:cubicBezTo>
                        <a:cubicBezTo>
                          <a:pt x="303" y="137"/>
                          <a:pt x="303" y="137"/>
                          <a:pt x="303" y="137"/>
                        </a:cubicBezTo>
                        <a:cubicBezTo>
                          <a:pt x="303" y="138"/>
                          <a:pt x="303" y="138"/>
                          <a:pt x="303" y="138"/>
                        </a:cubicBezTo>
                        <a:cubicBezTo>
                          <a:pt x="303" y="138"/>
                          <a:pt x="303" y="138"/>
                          <a:pt x="303" y="138"/>
                        </a:cubicBezTo>
                        <a:cubicBezTo>
                          <a:pt x="303" y="138"/>
                          <a:pt x="303" y="138"/>
                          <a:pt x="303" y="138"/>
                        </a:cubicBezTo>
                        <a:cubicBezTo>
                          <a:pt x="304" y="138"/>
                          <a:pt x="304" y="138"/>
                          <a:pt x="304" y="138"/>
                        </a:cubicBezTo>
                        <a:cubicBezTo>
                          <a:pt x="304" y="138"/>
                          <a:pt x="304" y="138"/>
                          <a:pt x="304" y="138"/>
                        </a:cubicBezTo>
                        <a:cubicBezTo>
                          <a:pt x="304" y="138"/>
                          <a:pt x="304" y="138"/>
                          <a:pt x="304" y="138"/>
                        </a:cubicBezTo>
                        <a:cubicBezTo>
                          <a:pt x="304" y="138"/>
                          <a:pt x="304" y="138"/>
                          <a:pt x="304" y="138"/>
                        </a:cubicBezTo>
                        <a:cubicBezTo>
                          <a:pt x="304" y="138"/>
                          <a:pt x="304" y="138"/>
                          <a:pt x="304" y="138"/>
                        </a:cubicBezTo>
                        <a:cubicBezTo>
                          <a:pt x="304" y="138"/>
                          <a:pt x="304" y="138"/>
                          <a:pt x="304" y="138"/>
                        </a:cubicBezTo>
                        <a:cubicBezTo>
                          <a:pt x="305" y="138"/>
                          <a:pt x="305" y="138"/>
                          <a:pt x="305" y="138"/>
                        </a:cubicBezTo>
                        <a:cubicBezTo>
                          <a:pt x="305" y="138"/>
                          <a:pt x="305" y="138"/>
                          <a:pt x="305" y="138"/>
                        </a:cubicBezTo>
                        <a:cubicBezTo>
                          <a:pt x="305" y="138"/>
                          <a:pt x="305" y="138"/>
                          <a:pt x="305" y="138"/>
                        </a:cubicBezTo>
                        <a:cubicBezTo>
                          <a:pt x="305" y="138"/>
                          <a:pt x="305" y="138"/>
                          <a:pt x="305" y="138"/>
                        </a:cubicBezTo>
                        <a:cubicBezTo>
                          <a:pt x="305" y="138"/>
                          <a:pt x="305" y="138"/>
                          <a:pt x="305" y="138"/>
                        </a:cubicBezTo>
                        <a:cubicBezTo>
                          <a:pt x="305" y="138"/>
                          <a:pt x="305" y="138"/>
                          <a:pt x="305" y="138"/>
                        </a:cubicBezTo>
                        <a:cubicBezTo>
                          <a:pt x="305" y="137"/>
                          <a:pt x="305" y="137"/>
                          <a:pt x="305" y="137"/>
                        </a:cubicBezTo>
                        <a:cubicBezTo>
                          <a:pt x="306" y="137"/>
                          <a:pt x="306" y="137"/>
                          <a:pt x="306" y="137"/>
                        </a:cubicBezTo>
                        <a:cubicBezTo>
                          <a:pt x="306" y="137"/>
                          <a:pt x="306" y="137"/>
                          <a:pt x="306" y="137"/>
                        </a:cubicBezTo>
                        <a:cubicBezTo>
                          <a:pt x="306" y="137"/>
                          <a:pt x="306" y="137"/>
                          <a:pt x="306" y="137"/>
                        </a:cubicBezTo>
                        <a:cubicBezTo>
                          <a:pt x="306" y="137"/>
                          <a:pt x="306" y="137"/>
                          <a:pt x="306" y="137"/>
                        </a:cubicBezTo>
                        <a:cubicBezTo>
                          <a:pt x="306" y="137"/>
                          <a:pt x="306" y="137"/>
                          <a:pt x="306" y="137"/>
                        </a:cubicBezTo>
                        <a:cubicBezTo>
                          <a:pt x="306" y="137"/>
                          <a:pt x="306" y="137"/>
                          <a:pt x="306" y="137"/>
                        </a:cubicBezTo>
                        <a:cubicBezTo>
                          <a:pt x="307" y="137"/>
                          <a:pt x="307" y="137"/>
                          <a:pt x="307" y="137"/>
                        </a:cubicBezTo>
                        <a:cubicBezTo>
                          <a:pt x="307" y="137"/>
                          <a:pt x="307" y="137"/>
                          <a:pt x="307" y="137"/>
                        </a:cubicBezTo>
                        <a:cubicBezTo>
                          <a:pt x="307" y="137"/>
                          <a:pt x="307" y="137"/>
                          <a:pt x="307" y="137"/>
                        </a:cubicBezTo>
                        <a:cubicBezTo>
                          <a:pt x="307" y="137"/>
                          <a:pt x="307" y="137"/>
                          <a:pt x="307" y="137"/>
                        </a:cubicBezTo>
                        <a:cubicBezTo>
                          <a:pt x="307" y="137"/>
                          <a:pt x="307" y="137"/>
                          <a:pt x="307" y="137"/>
                        </a:cubicBezTo>
                        <a:cubicBezTo>
                          <a:pt x="307" y="137"/>
                          <a:pt x="307" y="137"/>
                          <a:pt x="307" y="137"/>
                        </a:cubicBezTo>
                        <a:cubicBezTo>
                          <a:pt x="308" y="137"/>
                          <a:pt x="308" y="137"/>
                          <a:pt x="308" y="137"/>
                        </a:cubicBezTo>
                        <a:cubicBezTo>
                          <a:pt x="308" y="137"/>
                          <a:pt x="308" y="137"/>
                          <a:pt x="308" y="137"/>
                        </a:cubicBezTo>
                        <a:cubicBezTo>
                          <a:pt x="308" y="137"/>
                          <a:pt x="308" y="137"/>
                          <a:pt x="308" y="137"/>
                        </a:cubicBezTo>
                        <a:cubicBezTo>
                          <a:pt x="308" y="137"/>
                          <a:pt x="308" y="137"/>
                          <a:pt x="308" y="137"/>
                        </a:cubicBezTo>
                        <a:cubicBezTo>
                          <a:pt x="308" y="137"/>
                          <a:pt x="308" y="137"/>
                          <a:pt x="308" y="137"/>
                        </a:cubicBezTo>
                        <a:cubicBezTo>
                          <a:pt x="308" y="137"/>
                          <a:pt x="308" y="137"/>
                          <a:pt x="308" y="137"/>
                        </a:cubicBezTo>
                        <a:cubicBezTo>
                          <a:pt x="308" y="137"/>
                          <a:pt x="308" y="137"/>
                          <a:pt x="308" y="137"/>
                        </a:cubicBezTo>
                        <a:cubicBezTo>
                          <a:pt x="309" y="137"/>
                          <a:pt x="309" y="137"/>
                          <a:pt x="309" y="137"/>
                        </a:cubicBezTo>
                        <a:cubicBezTo>
                          <a:pt x="309" y="137"/>
                          <a:pt x="309" y="137"/>
                          <a:pt x="309" y="137"/>
                        </a:cubicBezTo>
                        <a:cubicBezTo>
                          <a:pt x="309" y="137"/>
                          <a:pt x="309" y="137"/>
                          <a:pt x="309" y="137"/>
                        </a:cubicBezTo>
                        <a:cubicBezTo>
                          <a:pt x="309" y="137"/>
                          <a:pt x="309" y="137"/>
                          <a:pt x="309" y="137"/>
                        </a:cubicBezTo>
                        <a:cubicBezTo>
                          <a:pt x="309" y="137"/>
                          <a:pt x="309" y="137"/>
                          <a:pt x="309" y="137"/>
                        </a:cubicBezTo>
                        <a:cubicBezTo>
                          <a:pt x="309" y="137"/>
                          <a:pt x="309" y="137"/>
                          <a:pt x="309" y="137"/>
                        </a:cubicBezTo>
                        <a:cubicBezTo>
                          <a:pt x="309" y="137"/>
                          <a:pt x="309" y="137"/>
                          <a:pt x="309" y="137"/>
                        </a:cubicBezTo>
                        <a:cubicBezTo>
                          <a:pt x="309" y="137"/>
                          <a:pt x="309" y="137"/>
                          <a:pt x="309" y="137"/>
                        </a:cubicBezTo>
                        <a:cubicBezTo>
                          <a:pt x="309" y="137"/>
                          <a:pt x="309" y="137"/>
                          <a:pt x="309" y="137"/>
                        </a:cubicBezTo>
                        <a:cubicBezTo>
                          <a:pt x="309" y="137"/>
                          <a:pt x="309" y="137"/>
                          <a:pt x="309" y="137"/>
                        </a:cubicBezTo>
                        <a:cubicBezTo>
                          <a:pt x="309" y="137"/>
                          <a:pt x="309" y="137"/>
                          <a:pt x="309" y="137"/>
                        </a:cubicBezTo>
                        <a:cubicBezTo>
                          <a:pt x="310" y="137"/>
                          <a:pt x="310" y="137"/>
                          <a:pt x="310" y="137"/>
                        </a:cubicBezTo>
                        <a:cubicBezTo>
                          <a:pt x="310" y="137"/>
                          <a:pt x="310" y="137"/>
                          <a:pt x="310" y="137"/>
                        </a:cubicBezTo>
                        <a:cubicBezTo>
                          <a:pt x="310" y="137"/>
                          <a:pt x="310" y="137"/>
                          <a:pt x="310" y="137"/>
                        </a:cubicBezTo>
                        <a:cubicBezTo>
                          <a:pt x="310" y="137"/>
                          <a:pt x="310" y="137"/>
                          <a:pt x="310" y="137"/>
                        </a:cubicBezTo>
                        <a:cubicBezTo>
                          <a:pt x="311" y="137"/>
                          <a:pt x="311" y="137"/>
                          <a:pt x="311" y="137"/>
                        </a:cubicBezTo>
                        <a:cubicBezTo>
                          <a:pt x="311" y="137"/>
                          <a:pt x="311" y="137"/>
                          <a:pt x="311" y="137"/>
                        </a:cubicBezTo>
                        <a:cubicBezTo>
                          <a:pt x="311" y="136"/>
                          <a:pt x="311" y="136"/>
                          <a:pt x="311" y="136"/>
                        </a:cubicBezTo>
                        <a:cubicBezTo>
                          <a:pt x="311" y="136"/>
                          <a:pt x="311" y="136"/>
                          <a:pt x="311" y="136"/>
                        </a:cubicBezTo>
                        <a:cubicBezTo>
                          <a:pt x="312" y="136"/>
                          <a:pt x="312" y="136"/>
                          <a:pt x="312" y="136"/>
                        </a:cubicBezTo>
                        <a:cubicBezTo>
                          <a:pt x="312" y="136"/>
                          <a:pt x="312" y="136"/>
                          <a:pt x="312" y="136"/>
                        </a:cubicBezTo>
                        <a:cubicBezTo>
                          <a:pt x="312" y="136"/>
                          <a:pt x="312" y="136"/>
                          <a:pt x="312" y="136"/>
                        </a:cubicBezTo>
                        <a:cubicBezTo>
                          <a:pt x="312" y="136"/>
                          <a:pt x="312" y="136"/>
                          <a:pt x="312" y="136"/>
                        </a:cubicBezTo>
                        <a:cubicBezTo>
                          <a:pt x="312" y="136"/>
                          <a:pt x="312" y="136"/>
                          <a:pt x="312" y="136"/>
                        </a:cubicBezTo>
                        <a:cubicBezTo>
                          <a:pt x="312" y="136"/>
                          <a:pt x="312" y="136"/>
                          <a:pt x="312" y="136"/>
                        </a:cubicBezTo>
                        <a:cubicBezTo>
                          <a:pt x="313" y="136"/>
                          <a:pt x="313" y="136"/>
                          <a:pt x="313" y="136"/>
                        </a:cubicBezTo>
                        <a:cubicBezTo>
                          <a:pt x="313" y="136"/>
                          <a:pt x="313" y="136"/>
                          <a:pt x="313" y="136"/>
                        </a:cubicBezTo>
                        <a:cubicBezTo>
                          <a:pt x="313" y="136"/>
                          <a:pt x="313" y="136"/>
                          <a:pt x="313" y="136"/>
                        </a:cubicBezTo>
                        <a:cubicBezTo>
                          <a:pt x="313" y="135"/>
                          <a:pt x="313" y="135"/>
                          <a:pt x="313" y="135"/>
                        </a:cubicBezTo>
                        <a:cubicBezTo>
                          <a:pt x="314" y="135"/>
                          <a:pt x="314" y="135"/>
                          <a:pt x="314" y="135"/>
                        </a:cubicBezTo>
                        <a:cubicBezTo>
                          <a:pt x="314" y="135"/>
                          <a:pt x="314" y="135"/>
                          <a:pt x="314" y="135"/>
                        </a:cubicBezTo>
                        <a:cubicBezTo>
                          <a:pt x="314" y="135"/>
                          <a:pt x="314" y="135"/>
                          <a:pt x="314" y="135"/>
                        </a:cubicBezTo>
                        <a:cubicBezTo>
                          <a:pt x="314" y="135"/>
                          <a:pt x="314" y="135"/>
                          <a:pt x="314" y="135"/>
                        </a:cubicBezTo>
                        <a:cubicBezTo>
                          <a:pt x="314" y="135"/>
                          <a:pt x="314" y="135"/>
                          <a:pt x="314" y="135"/>
                        </a:cubicBezTo>
                        <a:cubicBezTo>
                          <a:pt x="314" y="135"/>
                          <a:pt x="314" y="135"/>
                          <a:pt x="314" y="135"/>
                        </a:cubicBezTo>
                        <a:cubicBezTo>
                          <a:pt x="314" y="135"/>
                          <a:pt x="314" y="135"/>
                          <a:pt x="314" y="135"/>
                        </a:cubicBezTo>
                        <a:cubicBezTo>
                          <a:pt x="314" y="136"/>
                          <a:pt x="314" y="136"/>
                          <a:pt x="314" y="136"/>
                        </a:cubicBezTo>
                        <a:cubicBezTo>
                          <a:pt x="314" y="136"/>
                          <a:pt x="314" y="136"/>
                          <a:pt x="314" y="136"/>
                        </a:cubicBezTo>
                        <a:cubicBezTo>
                          <a:pt x="314" y="136"/>
                          <a:pt x="314" y="136"/>
                          <a:pt x="314" y="136"/>
                        </a:cubicBezTo>
                        <a:cubicBezTo>
                          <a:pt x="314" y="136"/>
                          <a:pt x="314" y="136"/>
                          <a:pt x="314" y="136"/>
                        </a:cubicBezTo>
                        <a:cubicBezTo>
                          <a:pt x="314" y="136"/>
                          <a:pt x="314" y="136"/>
                          <a:pt x="314" y="136"/>
                        </a:cubicBezTo>
                        <a:cubicBezTo>
                          <a:pt x="314" y="136"/>
                          <a:pt x="314" y="136"/>
                          <a:pt x="314" y="136"/>
                        </a:cubicBezTo>
                        <a:cubicBezTo>
                          <a:pt x="314" y="136"/>
                          <a:pt x="314" y="136"/>
                          <a:pt x="314" y="136"/>
                        </a:cubicBezTo>
                        <a:cubicBezTo>
                          <a:pt x="314" y="136"/>
                          <a:pt x="314" y="136"/>
                          <a:pt x="314" y="136"/>
                        </a:cubicBezTo>
                        <a:cubicBezTo>
                          <a:pt x="315" y="136"/>
                          <a:pt x="315" y="136"/>
                          <a:pt x="315" y="136"/>
                        </a:cubicBezTo>
                        <a:cubicBezTo>
                          <a:pt x="315" y="136"/>
                          <a:pt x="315" y="136"/>
                          <a:pt x="315" y="136"/>
                        </a:cubicBezTo>
                        <a:cubicBezTo>
                          <a:pt x="315" y="136"/>
                          <a:pt x="315" y="136"/>
                          <a:pt x="315" y="136"/>
                        </a:cubicBezTo>
                        <a:cubicBezTo>
                          <a:pt x="315" y="136"/>
                          <a:pt x="315" y="136"/>
                          <a:pt x="315" y="136"/>
                        </a:cubicBezTo>
                        <a:cubicBezTo>
                          <a:pt x="315" y="136"/>
                          <a:pt x="315" y="136"/>
                          <a:pt x="315" y="136"/>
                        </a:cubicBezTo>
                        <a:cubicBezTo>
                          <a:pt x="315" y="136"/>
                          <a:pt x="315" y="136"/>
                          <a:pt x="315" y="136"/>
                        </a:cubicBezTo>
                        <a:cubicBezTo>
                          <a:pt x="315" y="136"/>
                          <a:pt x="315" y="136"/>
                          <a:pt x="315" y="136"/>
                        </a:cubicBezTo>
                        <a:cubicBezTo>
                          <a:pt x="315" y="137"/>
                          <a:pt x="315" y="137"/>
                          <a:pt x="315" y="137"/>
                        </a:cubicBezTo>
                        <a:cubicBezTo>
                          <a:pt x="315" y="136"/>
                          <a:pt x="315" y="136"/>
                          <a:pt x="315" y="136"/>
                        </a:cubicBezTo>
                        <a:cubicBezTo>
                          <a:pt x="316" y="136"/>
                          <a:pt x="316" y="136"/>
                          <a:pt x="316" y="136"/>
                        </a:cubicBezTo>
                        <a:cubicBezTo>
                          <a:pt x="316" y="136"/>
                          <a:pt x="316" y="136"/>
                          <a:pt x="316" y="136"/>
                        </a:cubicBezTo>
                        <a:cubicBezTo>
                          <a:pt x="316" y="136"/>
                          <a:pt x="316" y="136"/>
                          <a:pt x="316" y="136"/>
                        </a:cubicBezTo>
                        <a:cubicBezTo>
                          <a:pt x="316" y="136"/>
                          <a:pt x="316" y="136"/>
                          <a:pt x="316" y="136"/>
                        </a:cubicBezTo>
                        <a:cubicBezTo>
                          <a:pt x="316" y="136"/>
                          <a:pt x="316" y="136"/>
                          <a:pt x="316" y="136"/>
                        </a:cubicBezTo>
                        <a:cubicBezTo>
                          <a:pt x="316" y="136"/>
                          <a:pt x="316" y="136"/>
                          <a:pt x="316" y="136"/>
                        </a:cubicBezTo>
                        <a:cubicBezTo>
                          <a:pt x="316" y="136"/>
                          <a:pt x="316" y="136"/>
                          <a:pt x="316" y="136"/>
                        </a:cubicBezTo>
                        <a:cubicBezTo>
                          <a:pt x="316" y="136"/>
                          <a:pt x="316" y="136"/>
                          <a:pt x="316" y="136"/>
                        </a:cubicBezTo>
                        <a:cubicBezTo>
                          <a:pt x="316" y="136"/>
                          <a:pt x="316" y="136"/>
                          <a:pt x="316" y="136"/>
                        </a:cubicBezTo>
                        <a:cubicBezTo>
                          <a:pt x="316" y="136"/>
                          <a:pt x="316" y="136"/>
                          <a:pt x="316" y="136"/>
                        </a:cubicBezTo>
                        <a:cubicBezTo>
                          <a:pt x="316" y="135"/>
                          <a:pt x="316" y="135"/>
                          <a:pt x="316" y="135"/>
                        </a:cubicBezTo>
                        <a:cubicBezTo>
                          <a:pt x="316" y="135"/>
                          <a:pt x="316" y="135"/>
                          <a:pt x="316" y="135"/>
                        </a:cubicBezTo>
                        <a:cubicBezTo>
                          <a:pt x="316" y="135"/>
                          <a:pt x="316" y="135"/>
                          <a:pt x="316" y="135"/>
                        </a:cubicBezTo>
                        <a:cubicBezTo>
                          <a:pt x="316" y="135"/>
                          <a:pt x="316" y="135"/>
                          <a:pt x="316" y="135"/>
                        </a:cubicBezTo>
                        <a:cubicBezTo>
                          <a:pt x="316" y="135"/>
                          <a:pt x="316" y="135"/>
                          <a:pt x="316" y="135"/>
                        </a:cubicBezTo>
                        <a:cubicBezTo>
                          <a:pt x="316" y="135"/>
                          <a:pt x="316" y="135"/>
                          <a:pt x="316" y="135"/>
                        </a:cubicBezTo>
                        <a:cubicBezTo>
                          <a:pt x="316" y="135"/>
                          <a:pt x="316" y="135"/>
                          <a:pt x="316" y="135"/>
                        </a:cubicBezTo>
                        <a:cubicBezTo>
                          <a:pt x="316" y="134"/>
                          <a:pt x="316" y="134"/>
                          <a:pt x="316" y="134"/>
                        </a:cubicBezTo>
                        <a:cubicBezTo>
                          <a:pt x="316" y="134"/>
                          <a:pt x="316" y="134"/>
                          <a:pt x="316" y="134"/>
                        </a:cubicBezTo>
                        <a:cubicBezTo>
                          <a:pt x="316" y="134"/>
                          <a:pt x="316" y="134"/>
                          <a:pt x="316" y="134"/>
                        </a:cubicBezTo>
                        <a:cubicBezTo>
                          <a:pt x="316" y="134"/>
                          <a:pt x="316" y="134"/>
                          <a:pt x="316" y="134"/>
                        </a:cubicBezTo>
                        <a:cubicBezTo>
                          <a:pt x="316" y="134"/>
                          <a:pt x="316" y="134"/>
                          <a:pt x="316" y="134"/>
                        </a:cubicBezTo>
                        <a:cubicBezTo>
                          <a:pt x="316" y="134"/>
                          <a:pt x="316" y="134"/>
                          <a:pt x="316" y="134"/>
                        </a:cubicBezTo>
                        <a:cubicBezTo>
                          <a:pt x="316" y="134"/>
                          <a:pt x="316" y="134"/>
                          <a:pt x="316" y="134"/>
                        </a:cubicBezTo>
                        <a:cubicBezTo>
                          <a:pt x="316" y="134"/>
                          <a:pt x="316" y="134"/>
                          <a:pt x="316" y="134"/>
                        </a:cubicBezTo>
                        <a:cubicBezTo>
                          <a:pt x="316" y="133"/>
                          <a:pt x="316" y="133"/>
                          <a:pt x="316" y="133"/>
                        </a:cubicBezTo>
                        <a:cubicBezTo>
                          <a:pt x="316" y="133"/>
                          <a:pt x="316" y="133"/>
                          <a:pt x="316" y="133"/>
                        </a:cubicBezTo>
                        <a:cubicBezTo>
                          <a:pt x="316" y="133"/>
                          <a:pt x="316" y="133"/>
                          <a:pt x="316" y="133"/>
                        </a:cubicBezTo>
                        <a:cubicBezTo>
                          <a:pt x="316" y="133"/>
                          <a:pt x="316" y="133"/>
                          <a:pt x="316" y="133"/>
                        </a:cubicBezTo>
                        <a:cubicBezTo>
                          <a:pt x="316" y="133"/>
                          <a:pt x="316" y="133"/>
                          <a:pt x="316" y="133"/>
                        </a:cubicBezTo>
                        <a:cubicBezTo>
                          <a:pt x="316" y="133"/>
                          <a:pt x="316" y="133"/>
                          <a:pt x="316" y="133"/>
                        </a:cubicBezTo>
                        <a:cubicBezTo>
                          <a:pt x="316" y="133"/>
                          <a:pt x="316" y="133"/>
                          <a:pt x="316" y="133"/>
                        </a:cubicBezTo>
                        <a:cubicBezTo>
                          <a:pt x="316" y="133"/>
                          <a:pt x="316" y="133"/>
                          <a:pt x="316" y="133"/>
                        </a:cubicBezTo>
                        <a:cubicBezTo>
                          <a:pt x="317" y="133"/>
                          <a:pt x="317" y="133"/>
                          <a:pt x="317" y="133"/>
                        </a:cubicBezTo>
                        <a:cubicBezTo>
                          <a:pt x="317" y="133"/>
                          <a:pt x="317" y="133"/>
                          <a:pt x="317" y="133"/>
                        </a:cubicBezTo>
                        <a:cubicBezTo>
                          <a:pt x="317" y="133"/>
                          <a:pt x="317" y="133"/>
                          <a:pt x="317" y="133"/>
                        </a:cubicBezTo>
                        <a:cubicBezTo>
                          <a:pt x="317" y="133"/>
                          <a:pt x="317" y="133"/>
                          <a:pt x="317" y="133"/>
                        </a:cubicBezTo>
                        <a:cubicBezTo>
                          <a:pt x="317" y="133"/>
                          <a:pt x="317" y="133"/>
                          <a:pt x="317" y="133"/>
                        </a:cubicBezTo>
                        <a:cubicBezTo>
                          <a:pt x="317" y="133"/>
                          <a:pt x="317" y="133"/>
                          <a:pt x="317" y="133"/>
                        </a:cubicBezTo>
                        <a:cubicBezTo>
                          <a:pt x="317" y="133"/>
                          <a:pt x="317" y="133"/>
                          <a:pt x="317" y="133"/>
                        </a:cubicBezTo>
                        <a:cubicBezTo>
                          <a:pt x="317" y="133"/>
                          <a:pt x="317" y="133"/>
                          <a:pt x="317" y="133"/>
                        </a:cubicBezTo>
                        <a:cubicBezTo>
                          <a:pt x="317" y="133"/>
                          <a:pt x="317" y="133"/>
                          <a:pt x="317" y="133"/>
                        </a:cubicBezTo>
                        <a:cubicBezTo>
                          <a:pt x="317" y="133"/>
                          <a:pt x="317" y="133"/>
                          <a:pt x="317" y="133"/>
                        </a:cubicBezTo>
                        <a:cubicBezTo>
                          <a:pt x="318" y="133"/>
                          <a:pt x="318" y="133"/>
                          <a:pt x="318" y="133"/>
                        </a:cubicBezTo>
                        <a:cubicBezTo>
                          <a:pt x="318" y="133"/>
                          <a:pt x="318" y="133"/>
                          <a:pt x="318" y="133"/>
                        </a:cubicBezTo>
                        <a:cubicBezTo>
                          <a:pt x="318" y="133"/>
                          <a:pt x="318" y="133"/>
                          <a:pt x="318" y="133"/>
                        </a:cubicBezTo>
                        <a:cubicBezTo>
                          <a:pt x="318" y="134"/>
                          <a:pt x="318" y="134"/>
                          <a:pt x="318" y="134"/>
                        </a:cubicBezTo>
                        <a:cubicBezTo>
                          <a:pt x="318" y="134"/>
                          <a:pt x="318" y="134"/>
                          <a:pt x="318" y="134"/>
                        </a:cubicBezTo>
                        <a:cubicBezTo>
                          <a:pt x="318" y="134"/>
                          <a:pt x="318" y="134"/>
                          <a:pt x="318" y="134"/>
                        </a:cubicBezTo>
                        <a:cubicBezTo>
                          <a:pt x="318" y="134"/>
                          <a:pt x="318" y="134"/>
                          <a:pt x="318" y="134"/>
                        </a:cubicBezTo>
                        <a:cubicBezTo>
                          <a:pt x="318" y="134"/>
                          <a:pt x="318" y="134"/>
                          <a:pt x="318" y="134"/>
                        </a:cubicBezTo>
                        <a:cubicBezTo>
                          <a:pt x="319" y="134"/>
                          <a:pt x="319" y="134"/>
                          <a:pt x="319" y="134"/>
                        </a:cubicBezTo>
                        <a:cubicBezTo>
                          <a:pt x="319" y="134"/>
                          <a:pt x="319" y="134"/>
                          <a:pt x="319" y="134"/>
                        </a:cubicBezTo>
                        <a:cubicBezTo>
                          <a:pt x="320" y="133"/>
                          <a:pt x="320" y="133"/>
                          <a:pt x="320" y="133"/>
                        </a:cubicBezTo>
                        <a:cubicBezTo>
                          <a:pt x="320" y="133"/>
                          <a:pt x="320" y="133"/>
                          <a:pt x="320" y="133"/>
                        </a:cubicBezTo>
                        <a:cubicBezTo>
                          <a:pt x="320" y="133"/>
                          <a:pt x="320" y="133"/>
                          <a:pt x="320" y="133"/>
                        </a:cubicBezTo>
                        <a:cubicBezTo>
                          <a:pt x="320" y="133"/>
                          <a:pt x="320" y="133"/>
                          <a:pt x="320" y="133"/>
                        </a:cubicBezTo>
                        <a:cubicBezTo>
                          <a:pt x="320" y="133"/>
                          <a:pt x="320" y="133"/>
                          <a:pt x="320" y="133"/>
                        </a:cubicBezTo>
                        <a:cubicBezTo>
                          <a:pt x="321" y="133"/>
                          <a:pt x="321" y="133"/>
                          <a:pt x="321" y="133"/>
                        </a:cubicBezTo>
                        <a:cubicBezTo>
                          <a:pt x="321" y="133"/>
                          <a:pt x="321" y="133"/>
                          <a:pt x="321" y="133"/>
                        </a:cubicBezTo>
                        <a:cubicBezTo>
                          <a:pt x="321" y="133"/>
                          <a:pt x="321" y="133"/>
                          <a:pt x="321" y="133"/>
                        </a:cubicBezTo>
                        <a:cubicBezTo>
                          <a:pt x="321" y="133"/>
                          <a:pt x="321" y="133"/>
                          <a:pt x="321" y="133"/>
                        </a:cubicBezTo>
                        <a:cubicBezTo>
                          <a:pt x="321" y="133"/>
                          <a:pt x="321" y="133"/>
                          <a:pt x="321" y="133"/>
                        </a:cubicBezTo>
                        <a:cubicBezTo>
                          <a:pt x="321" y="133"/>
                          <a:pt x="321" y="133"/>
                          <a:pt x="321" y="133"/>
                        </a:cubicBezTo>
                        <a:cubicBezTo>
                          <a:pt x="321" y="133"/>
                          <a:pt x="321" y="133"/>
                          <a:pt x="321" y="133"/>
                        </a:cubicBezTo>
                        <a:cubicBezTo>
                          <a:pt x="321" y="133"/>
                          <a:pt x="321" y="133"/>
                          <a:pt x="321" y="133"/>
                        </a:cubicBezTo>
                        <a:cubicBezTo>
                          <a:pt x="321" y="132"/>
                          <a:pt x="321" y="132"/>
                          <a:pt x="321" y="132"/>
                        </a:cubicBezTo>
                        <a:cubicBezTo>
                          <a:pt x="321" y="132"/>
                          <a:pt x="321" y="132"/>
                          <a:pt x="321" y="132"/>
                        </a:cubicBezTo>
                        <a:cubicBezTo>
                          <a:pt x="321" y="132"/>
                          <a:pt x="321" y="132"/>
                          <a:pt x="321" y="132"/>
                        </a:cubicBezTo>
                        <a:cubicBezTo>
                          <a:pt x="321" y="132"/>
                          <a:pt x="321" y="132"/>
                          <a:pt x="321" y="132"/>
                        </a:cubicBezTo>
                        <a:cubicBezTo>
                          <a:pt x="321" y="132"/>
                          <a:pt x="321" y="132"/>
                          <a:pt x="321" y="132"/>
                        </a:cubicBezTo>
                        <a:cubicBezTo>
                          <a:pt x="320" y="132"/>
                          <a:pt x="320" y="132"/>
                          <a:pt x="320" y="132"/>
                        </a:cubicBezTo>
                        <a:cubicBezTo>
                          <a:pt x="320" y="132"/>
                          <a:pt x="320" y="132"/>
                          <a:pt x="320" y="132"/>
                        </a:cubicBezTo>
                        <a:cubicBezTo>
                          <a:pt x="320" y="132"/>
                          <a:pt x="320" y="132"/>
                          <a:pt x="320" y="132"/>
                        </a:cubicBezTo>
                        <a:cubicBezTo>
                          <a:pt x="320" y="132"/>
                          <a:pt x="320" y="132"/>
                          <a:pt x="320" y="132"/>
                        </a:cubicBezTo>
                        <a:cubicBezTo>
                          <a:pt x="320" y="132"/>
                          <a:pt x="320" y="132"/>
                          <a:pt x="320" y="132"/>
                        </a:cubicBezTo>
                        <a:cubicBezTo>
                          <a:pt x="320" y="131"/>
                          <a:pt x="320" y="131"/>
                          <a:pt x="320" y="131"/>
                        </a:cubicBezTo>
                        <a:cubicBezTo>
                          <a:pt x="320" y="131"/>
                          <a:pt x="320" y="131"/>
                          <a:pt x="320" y="131"/>
                        </a:cubicBezTo>
                        <a:cubicBezTo>
                          <a:pt x="320" y="131"/>
                          <a:pt x="320" y="131"/>
                          <a:pt x="320" y="131"/>
                        </a:cubicBezTo>
                        <a:cubicBezTo>
                          <a:pt x="320" y="131"/>
                          <a:pt x="320" y="131"/>
                          <a:pt x="320" y="131"/>
                        </a:cubicBezTo>
                        <a:cubicBezTo>
                          <a:pt x="320" y="131"/>
                          <a:pt x="320" y="131"/>
                          <a:pt x="320" y="131"/>
                        </a:cubicBezTo>
                        <a:cubicBezTo>
                          <a:pt x="320" y="131"/>
                          <a:pt x="320" y="131"/>
                          <a:pt x="320" y="131"/>
                        </a:cubicBezTo>
                        <a:cubicBezTo>
                          <a:pt x="320" y="131"/>
                          <a:pt x="320" y="131"/>
                          <a:pt x="320" y="131"/>
                        </a:cubicBezTo>
                        <a:cubicBezTo>
                          <a:pt x="320" y="131"/>
                          <a:pt x="320" y="131"/>
                          <a:pt x="320" y="131"/>
                        </a:cubicBezTo>
                        <a:cubicBezTo>
                          <a:pt x="320" y="131"/>
                          <a:pt x="320" y="131"/>
                          <a:pt x="320" y="131"/>
                        </a:cubicBezTo>
                        <a:cubicBezTo>
                          <a:pt x="320" y="131"/>
                          <a:pt x="320" y="131"/>
                          <a:pt x="320" y="131"/>
                        </a:cubicBezTo>
                        <a:cubicBezTo>
                          <a:pt x="320" y="130"/>
                          <a:pt x="320" y="130"/>
                          <a:pt x="320" y="130"/>
                        </a:cubicBezTo>
                        <a:cubicBezTo>
                          <a:pt x="320" y="130"/>
                          <a:pt x="320" y="130"/>
                          <a:pt x="320" y="130"/>
                        </a:cubicBezTo>
                        <a:cubicBezTo>
                          <a:pt x="320" y="130"/>
                          <a:pt x="320" y="130"/>
                          <a:pt x="320" y="130"/>
                        </a:cubicBezTo>
                        <a:cubicBezTo>
                          <a:pt x="320" y="130"/>
                          <a:pt x="320" y="130"/>
                          <a:pt x="320" y="130"/>
                        </a:cubicBezTo>
                        <a:cubicBezTo>
                          <a:pt x="320" y="130"/>
                          <a:pt x="320" y="130"/>
                          <a:pt x="320" y="130"/>
                        </a:cubicBezTo>
                        <a:cubicBezTo>
                          <a:pt x="320" y="130"/>
                          <a:pt x="320" y="130"/>
                          <a:pt x="320" y="130"/>
                        </a:cubicBezTo>
                        <a:cubicBezTo>
                          <a:pt x="320" y="130"/>
                          <a:pt x="320" y="130"/>
                          <a:pt x="320" y="130"/>
                        </a:cubicBezTo>
                        <a:cubicBezTo>
                          <a:pt x="320" y="130"/>
                          <a:pt x="320" y="130"/>
                          <a:pt x="320" y="130"/>
                        </a:cubicBezTo>
                        <a:cubicBezTo>
                          <a:pt x="321" y="130"/>
                          <a:pt x="321" y="130"/>
                          <a:pt x="321" y="130"/>
                        </a:cubicBezTo>
                        <a:cubicBezTo>
                          <a:pt x="321" y="130"/>
                          <a:pt x="321" y="130"/>
                          <a:pt x="321" y="130"/>
                        </a:cubicBezTo>
                        <a:cubicBezTo>
                          <a:pt x="321" y="130"/>
                          <a:pt x="321" y="130"/>
                          <a:pt x="321" y="130"/>
                        </a:cubicBezTo>
                        <a:cubicBezTo>
                          <a:pt x="321" y="130"/>
                          <a:pt x="321" y="130"/>
                          <a:pt x="321" y="130"/>
                        </a:cubicBezTo>
                        <a:cubicBezTo>
                          <a:pt x="321" y="130"/>
                          <a:pt x="321" y="130"/>
                          <a:pt x="321" y="130"/>
                        </a:cubicBezTo>
                        <a:cubicBezTo>
                          <a:pt x="321" y="130"/>
                          <a:pt x="321" y="130"/>
                          <a:pt x="321" y="130"/>
                        </a:cubicBezTo>
                        <a:cubicBezTo>
                          <a:pt x="321" y="130"/>
                          <a:pt x="321" y="130"/>
                          <a:pt x="321" y="130"/>
                        </a:cubicBezTo>
                        <a:cubicBezTo>
                          <a:pt x="322" y="130"/>
                          <a:pt x="322" y="130"/>
                          <a:pt x="322" y="130"/>
                        </a:cubicBezTo>
                        <a:cubicBezTo>
                          <a:pt x="322" y="130"/>
                          <a:pt x="322" y="130"/>
                          <a:pt x="322" y="130"/>
                        </a:cubicBezTo>
                        <a:cubicBezTo>
                          <a:pt x="322" y="130"/>
                          <a:pt x="322" y="130"/>
                          <a:pt x="322" y="130"/>
                        </a:cubicBezTo>
                        <a:cubicBezTo>
                          <a:pt x="322" y="130"/>
                          <a:pt x="322" y="130"/>
                          <a:pt x="322" y="130"/>
                        </a:cubicBezTo>
                        <a:cubicBezTo>
                          <a:pt x="322" y="129"/>
                          <a:pt x="322" y="129"/>
                          <a:pt x="322" y="129"/>
                        </a:cubicBezTo>
                        <a:cubicBezTo>
                          <a:pt x="323" y="129"/>
                          <a:pt x="323" y="129"/>
                          <a:pt x="323" y="129"/>
                        </a:cubicBezTo>
                        <a:cubicBezTo>
                          <a:pt x="323" y="129"/>
                          <a:pt x="323" y="129"/>
                          <a:pt x="323" y="129"/>
                        </a:cubicBezTo>
                        <a:cubicBezTo>
                          <a:pt x="323" y="129"/>
                          <a:pt x="323" y="129"/>
                          <a:pt x="323" y="129"/>
                        </a:cubicBezTo>
                        <a:cubicBezTo>
                          <a:pt x="323" y="129"/>
                          <a:pt x="323" y="129"/>
                          <a:pt x="323" y="129"/>
                        </a:cubicBezTo>
                        <a:cubicBezTo>
                          <a:pt x="323" y="129"/>
                          <a:pt x="323" y="129"/>
                          <a:pt x="323" y="129"/>
                        </a:cubicBezTo>
                        <a:cubicBezTo>
                          <a:pt x="323" y="129"/>
                          <a:pt x="323" y="129"/>
                          <a:pt x="323" y="129"/>
                        </a:cubicBezTo>
                        <a:cubicBezTo>
                          <a:pt x="323" y="129"/>
                          <a:pt x="323" y="129"/>
                          <a:pt x="323" y="129"/>
                        </a:cubicBezTo>
                        <a:cubicBezTo>
                          <a:pt x="323" y="128"/>
                          <a:pt x="323" y="128"/>
                          <a:pt x="323" y="128"/>
                        </a:cubicBezTo>
                        <a:cubicBezTo>
                          <a:pt x="323" y="128"/>
                          <a:pt x="323" y="128"/>
                          <a:pt x="323" y="128"/>
                        </a:cubicBezTo>
                        <a:cubicBezTo>
                          <a:pt x="324" y="128"/>
                          <a:pt x="324" y="128"/>
                          <a:pt x="324" y="128"/>
                        </a:cubicBezTo>
                        <a:cubicBezTo>
                          <a:pt x="324" y="128"/>
                          <a:pt x="324" y="128"/>
                          <a:pt x="324" y="128"/>
                        </a:cubicBezTo>
                        <a:cubicBezTo>
                          <a:pt x="324" y="128"/>
                          <a:pt x="324" y="128"/>
                          <a:pt x="324" y="128"/>
                        </a:cubicBezTo>
                        <a:cubicBezTo>
                          <a:pt x="324" y="128"/>
                          <a:pt x="324" y="128"/>
                          <a:pt x="324" y="128"/>
                        </a:cubicBezTo>
                        <a:cubicBezTo>
                          <a:pt x="324" y="128"/>
                          <a:pt x="324" y="128"/>
                          <a:pt x="324" y="128"/>
                        </a:cubicBezTo>
                        <a:cubicBezTo>
                          <a:pt x="324" y="128"/>
                          <a:pt x="324" y="128"/>
                          <a:pt x="324" y="128"/>
                        </a:cubicBezTo>
                        <a:cubicBezTo>
                          <a:pt x="324" y="128"/>
                          <a:pt x="324" y="128"/>
                          <a:pt x="324" y="128"/>
                        </a:cubicBezTo>
                        <a:cubicBezTo>
                          <a:pt x="324" y="128"/>
                          <a:pt x="324" y="128"/>
                          <a:pt x="324" y="128"/>
                        </a:cubicBezTo>
                        <a:cubicBezTo>
                          <a:pt x="324" y="128"/>
                          <a:pt x="324" y="128"/>
                          <a:pt x="324" y="128"/>
                        </a:cubicBezTo>
                        <a:cubicBezTo>
                          <a:pt x="325" y="128"/>
                          <a:pt x="325" y="128"/>
                          <a:pt x="325" y="128"/>
                        </a:cubicBezTo>
                        <a:cubicBezTo>
                          <a:pt x="325" y="128"/>
                          <a:pt x="325" y="128"/>
                          <a:pt x="325" y="128"/>
                        </a:cubicBezTo>
                        <a:cubicBezTo>
                          <a:pt x="325" y="128"/>
                          <a:pt x="325" y="128"/>
                          <a:pt x="325" y="128"/>
                        </a:cubicBezTo>
                        <a:cubicBezTo>
                          <a:pt x="325" y="127"/>
                          <a:pt x="325" y="127"/>
                          <a:pt x="325" y="127"/>
                        </a:cubicBezTo>
                        <a:cubicBezTo>
                          <a:pt x="325" y="127"/>
                          <a:pt x="325" y="127"/>
                          <a:pt x="325" y="127"/>
                        </a:cubicBezTo>
                        <a:cubicBezTo>
                          <a:pt x="325" y="127"/>
                          <a:pt x="325" y="127"/>
                          <a:pt x="325" y="127"/>
                        </a:cubicBezTo>
                        <a:cubicBezTo>
                          <a:pt x="325" y="127"/>
                          <a:pt x="325" y="127"/>
                          <a:pt x="325" y="127"/>
                        </a:cubicBezTo>
                        <a:cubicBezTo>
                          <a:pt x="325" y="127"/>
                          <a:pt x="325" y="127"/>
                          <a:pt x="325" y="127"/>
                        </a:cubicBezTo>
                        <a:cubicBezTo>
                          <a:pt x="325" y="127"/>
                          <a:pt x="325" y="127"/>
                          <a:pt x="325" y="127"/>
                        </a:cubicBezTo>
                        <a:cubicBezTo>
                          <a:pt x="324" y="127"/>
                          <a:pt x="324" y="127"/>
                          <a:pt x="324" y="127"/>
                        </a:cubicBezTo>
                        <a:cubicBezTo>
                          <a:pt x="324" y="126"/>
                          <a:pt x="324" y="126"/>
                          <a:pt x="324" y="126"/>
                        </a:cubicBezTo>
                        <a:cubicBezTo>
                          <a:pt x="324" y="126"/>
                          <a:pt x="324" y="126"/>
                          <a:pt x="324" y="126"/>
                        </a:cubicBezTo>
                        <a:cubicBezTo>
                          <a:pt x="324" y="126"/>
                          <a:pt x="324" y="126"/>
                          <a:pt x="324" y="126"/>
                        </a:cubicBezTo>
                        <a:cubicBezTo>
                          <a:pt x="324" y="126"/>
                          <a:pt x="324" y="126"/>
                          <a:pt x="324" y="126"/>
                        </a:cubicBezTo>
                        <a:cubicBezTo>
                          <a:pt x="324" y="125"/>
                          <a:pt x="324" y="125"/>
                          <a:pt x="324" y="125"/>
                        </a:cubicBezTo>
                        <a:cubicBezTo>
                          <a:pt x="324" y="125"/>
                          <a:pt x="324" y="125"/>
                          <a:pt x="324" y="125"/>
                        </a:cubicBezTo>
                        <a:cubicBezTo>
                          <a:pt x="324" y="125"/>
                          <a:pt x="324" y="125"/>
                          <a:pt x="324" y="125"/>
                        </a:cubicBezTo>
                        <a:cubicBezTo>
                          <a:pt x="324" y="125"/>
                          <a:pt x="324" y="125"/>
                          <a:pt x="324" y="125"/>
                        </a:cubicBezTo>
                        <a:cubicBezTo>
                          <a:pt x="324" y="125"/>
                          <a:pt x="324" y="125"/>
                          <a:pt x="324" y="125"/>
                        </a:cubicBezTo>
                        <a:cubicBezTo>
                          <a:pt x="324" y="125"/>
                          <a:pt x="324" y="125"/>
                          <a:pt x="324" y="125"/>
                        </a:cubicBezTo>
                        <a:cubicBezTo>
                          <a:pt x="324" y="125"/>
                          <a:pt x="324" y="125"/>
                          <a:pt x="324" y="125"/>
                        </a:cubicBezTo>
                        <a:cubicBezTo>
                          <a:pt x="324" y="125"/>
                          <a:pt x="324" y="125"/>
                          <a:pt x="324" y="125"/>
                        </a:cubicBezTo>
                        <a:cubicBezTo>
                          <a:pt x="324" y="125"/>
                          <a:pt x="324" y="125"/>
                          <a:pt x="324" y="125"/>
                        </a:cubicBezTo>
                        <a:cubicBezTo>
                          <a:pt x="324" y="124"/>
                          <a:pt x="324" y="124"/>
                          <a:pt x="324" y="124"/>
                        </a:cubicBezTo>
                        <a:cubicBezTo>
                          <a:pt x="324" y="124"/>
                          <a:pt x="324" y="124"/>
                          <a:pt x="324" y="124"/>
                        </a:cubicBezTo>
                        <a:cubicBezTo>
                          <a:pt x="324" y="124"/>
                          <a:pt x="324" y="124"/>
                          <a:pt x="324" y="124"/>
                        </a:cubicBezTo>
                        <a:cubicBezTo>
                          <a:pt x="323" y="124"/>
                          <a:pt x="323" y="124"/>
                          <a:pt x="323" y="124"/>
                        </a:cubicBezTo>
                        <a:cubicBezTo>
                          <a:pt x="323" y="124"/>
                          <a:pt x="323" y="124"/>
                          <a:pt x="323" y="124"/>
                        </a:cubicBezTo>
                        <a:cubicBezTo>
                          <a:pt x="323" y="123"/>
                          <a:pt x="323" y="123"/>
                          <a:pt x="323" y="123"/>
                        </a:cubicBezTo>
                        <a:cubicBezTo>
                          <a:pt x="323" y="123"/>
                          <a:pt x="323" y="123"/>
                          <a:pt x="323" y="123"/>
                        </a:cubicBezTo>
                        <a:cubicBezTo>
                          <a:pt x="323" y="123"/>
                          <a:pt x="323" y="123"/>
                          <a:pt x="323" y="123"/>
                        </a:cubicBezTo>
                        <a:cubicBezTo>
                          <a:pt x="323" y="123"/>
                          <a:pt x="323" y="123"/>
                          <a:pt x="323" y="123"/>
                        </a:cubicBezTo>
                        <a:cubicBezTo>
                          <a:pt x="323" y="123"/>
                          <a:pt x="323" y="123"/>
                          <a:pt x="323" y="123"/>
                        </a:cubicBezTo>
                        <a:cubicBezTo>
                          <a:pt x="323" y="123"/>
                          <a:pt x="323" y="123"/>
                          <a:pt x="323" y="123"/>
                        </a:cubicBezTo>
                        <a:cubicBezTo>
                          <a:pt x="323" y="123"/>
                          <a:pt x="323" y="123"/>
                          <a:pt x="323" y="123"/>
                        </a:cubicBezTo>
                        <a:cubicBezTo>
                          <a:pt x="323" y="123"/>
                          <a:pt x="323" y="123"/>
                          <a:pt x="323" y="123"/>
                        </a:cubicBezTo>
                        <a:cubicBezTo>
                          <a:pt x="323" y="123"/>
                          <a:pt x="323" y="123"/>
                          <a:pt x="323" y="123"/>
                        </a:cubicBezTo>
                        <a:cubicBezTo>
                          <a:pt x="323" y="123"/>
                          <a:pt x="323" y="123"/>
                          <a:pt x="323" y="123"/>
                        </a:cubicBezTo>
                        <a:cubicBezTo>
                          <a:pt x="324" y="123"/>
                          <a:pt x="324" y="123"/>
                          <a:pt x="324" y="123"/>
                        </a:cubicBezTo>
                        <a:cubicBezTo>
                          <a:pt x="324" y="123"/>
                          <a:pt x="324" y="123"/>
                          <a:pt x="324" y="123"/>
                        </a:cubicBezTo>
                        <a:cubicBezTo>
                          <a:pt x="324" y="123"/>
                          <a:pt x="324" y="123"/>
                          <a:pt x="324" y="123"/>
                        </a:cubicBezTo>
                        <a:cubicBezTo>
                          <a:pt x="324" y="123"/>
                          <a:pt x="324" y="123"/>
                          <a:pt x="324" y="123"/>
                        </a:cubicBezTo>
                        <a:cubicBezTo>
                          <a:pt x="324" y="123"/>
                          <a:pt x="324" y="123"/>
                          <a:pt x="324" y="123"/>
                        </a:cubicBezTo>
                        <a:cubicBezTo>
                          <a:pt x="324" y="123"/>
                          <a:pt x="324" y="123"/>
                          <a:pt x="324" y="123"/>
                        </a:cubicBezTo>
                        <a:cubicBezTo>
                          <a:pt x="324" y="123"/>
                          <a:pt x="324" y="123"/>
                          <a:pt x="324" y="123"/>
                        </a:cubicBezTo>
                        <a:cubicBezTo>
                          <a:pt x="324" y="123"/>
                          <a:pt x="324" y="123"/>
                          <a:pt x="324" y="123"/>
                        </a:cubicBezTo>
                        <a:cubicBezTo>
                          <a:pt x="324" y="123"/>
                          <a:pt x="324" y="123"/>
                          <a:pt x="324" y="123"/>
                        </a:cubicBezTo>
                        <a:cubicBezTo>
                          <a:pt x="325" y="123"/>
                          <a:pt x="325" y="123"/>
                          <a:pt x="325" y="123"/>
                        </a:cubicBezTo>
                        <a:cubicBezTo>
                          <a:pt x="325" y="122"/>
                          <a:pt x="325" y="122"/>
                          <a:pt x="325" y="122"/>
                        </a:cubicBezTo>
                        <a:cubicBezTo>
                          <a:pt x="325" y="122"/>
                          <a:pt x="325" y="122"/>
                          <a:pt x="325" y="122"/>
                        </a:cubicBezTo>
                        <a:cubicBezTo>
                          <a:pt x="325" y="122"/>
                          <a:pt x="325" y="122"/>
                          <a:pt x="325" y="122"/>
                        </a:cubicBezTo>
                        <a:cubicBezTo>
                          <a:pt x="325" y="122"/>
                          <a:pt x="325" y="122"/>
                          <a:pt x="325" y="122"/>
                        </a:cubicBezTo>
                        <a:cubicBezTo>
                          <a:pt x="325" y="122"/>
                          <a:pt x="325" y="122"/>
                          <a:pt x="325" y="122"/>
                        </a:cubicBezTo>
                        <a:cubicBezTo>
                          <a:pt x="326" y="122"/>
                          <a:pt x="326" y="122"/>
                          <a:pt x="326" y="122"/>
                        </a:cubicBezTo>
                        <a:cubicBezTo>
                          <a:pt x="326" y="122"/>
                          <a:pt x="326" y="122"/>
                          <a:pt x="326" y="122"/>
                        </a:cubicBezTo>
                        <a:cubicBezTo>
                          <a:pt x="326" y="122"/>
                          <a:pt x="326" y="122"/>
                          <a:pt x="326" y="122"/>
                        </a:cubicBezTo>
                        <a:cubicBezTo>
                          <a:pt x="326" y="122"/>
                          <a:pt x="326" y="122"/>
                          <a:pt x="326" y="122"/>
                        </a:cubicBezTo>
                        <a:cubicBezTo>
                          <a:pt x="326" y="122"/>
                          <a:pt x="326" y="122"/>
                          <a:pt x="326" y="122"/>
                        </a:cubicBezTo>
                        <a:cubicBezTo>
                          <a:pt x="327" y="122"/>
                          <a:pt x="327" y="122"/>
                          <a:pt x="327" y="122"/>
                        </a:cubicBezTo>
                        <a:cubicBezTo>
                          <a:pt x="327" y="122"/>
                          <a:pt x="327" y="122"/>
                          <a:pt x="327" y="122"/>
                        </a:cubicBezTo>
                        <a:cubicBezTo>
                          <a:pt x="327" y="122"/>
                          <a:pt x="327" y="122"/>
                          <a:pt x="327" y="122"/>
                        </a:cubicBezTo>
                        <a:cubicBezTo>
                          <a:pt x="327" y="122"/>
                          <a:pt x="327" y="122"/>
                          <a:pt x="327" y="122"/>
                        </a:cubicBezTo>
                        <a:cubicBezTo>
                          <a:pt x="328" y="121"/>
                          <a:pt x="328" y="121"/>
                          <a:pt x="328" y="121"/>
                        </a:cubicBezTo>
                        <a:cubicBezTo>
                          <a:pt x="328" y="121"/>
                          <a:pt x="328" y="121"/>
                          <a:pt x="328" y="121"/>
                        </a:cubicBezTo>
                        <a:cubicBezTo>
                          <a:pt x="328" y="121"/>
                          <a:pt x="328" y="121"/>
                          <a:pt x="328" y="121"/>
                        </a:cubicBezTo>
                        <a:cubicBezTo>
                          <a:pt x="328" y="121"/>
                          <a:pt x="328" y="121"/>
                          <a:pt x="328" y="121"/>
                        </a:cubicBezTo>
                        <a:cubicBezTo>
                          <a:pt x="328" y="121"/>
                          <a:pt x="328" y="121"/>
                          <a:pt x="328" y="121"/>
                        </a:cubicBezTo>
                        <a:cubicBezTo>
                          <a:pt x="328" y="121"/>
                          <a:pt x="328" y="121"/>
                          <a:pt x="328" y="121"/>
                        </a:cubicBezTo>
                        <a:cubicBezTo>
                          <a:pt x="329" y="121"/>
                          <a:pt x="329" y="121"/>
                          <a:pt x="329" y="121"/>
                        </a:cubicBezTo>
                        <a:cubicBezTo>
                          <a:pt x="329" y="121"/>
                          <a:pt x="329" y="121"/>
                          <a:pt x="329" y="121"/>
                        </a:cubicBezTo>
                        <a:cubicBezTo>
                          <a:pt x="329" y="121"/>
                          <a:pt x="329" y="121"/>
                          <a:pt x="329" y="121"/>
                        </a:cubicBezTo>
                        <a:cubicBezTo>
                          <a:pt x="329" y="121"/>
                          <a:pt x="329" y="121"/>
                          <a:pt x="329" y="121"/>
                        </a:cubicBezTo>
                        <a:cubicBezTo>
                          <a:pt x="329" y="121"/>
                          <a:pt x="329" y="121"/>
                          <a:pt x="329" y="121"/>
                        </a:cubicBezTo>
                        <a:cubicBezTo>
                          <a:pt x="329" y="121"/>
                          <a:pt x="329" y="121"/>
                          <a:pt x="329" y="121"/>
                        </a:cubicBezTo>
                        <a:cubicBezTo>
                          <a:pt x="329" y="121"/>
                          <a:pt x="329" y="121"/>
                          <a:pt x="329" y="121"/>
                        </a:cubicBezTo>
                        <a:cubicBezTo>
                          <a:pt x="329" y="121"/>
                          <a:pt x="330" y="121"/>
                          <a:pt x="330" y="121"/>
                        </a:cubicBezTo>
                        <a:cubicBezTo>
                          <a:pt x="330" y="121"/>
                          <a:pt x="330" y="121"/>
                          <a:pt x="330" y="121"/>
                        </a:cubicBezTo>
                        <a:cubicBezTo>
                          <a:pt x="330" y="121"/>
                          <a:pt x="330" y="121"/>
                          <a:pt x="330" y="121"/>
                        </a:cubicBezTo>
                        <a:cubicBezTo>
                          <a:pt x="330" y="121"/>
                          <a:pt x="330" y="121"/>
                          <a:pt x="330" y="121"/>
                        </a:cubicBezTo>
                        <a:cubicBezTo>
                          <a:pt x="330" y="121"/>
                          <a:pt x="330" y="121"/>
                          <a:pt x="330" y="121"/>
                        </a:cubicBezTo>
                        <a:cubicBezTo>
                          <a:pt x="330" y="121"/>
                          <a:pt x="330" y="121"/>
                          <a:pt x="330" y="121"/>
                        </a:cubicBezTo>
                        <a:cubicBezTo>
                          <a:pt x="330" y="121"/>
                          <a:pt x="330" y="121"/>
                          <a:pt x="330" y="121"/>
                        </a:cubicBezTo>
                        <a:cubicBezTo>
                          <a:pt x="330" y="121"/>
                          <a:pt x="330" y="121"/>
                          <a:pt x="330" y="121"/>
                        </a:cubicBezTo>
                        <a:cubicBezTo>
                          <a:pt x="331" y="121"/>
                          <a:pt x="331" y="121"/>
                          <a:pt x="331" y="121"/>
                        </a:cubicBezTo>
                        <a:cubicBezTo>
                          <a:pt x="331" y="121"/>
                          <a:pt x="331" y="121"/>
                          <a:pt x="331" y="121"/>
                        </a:cubicBezTo>
                        <a:cubicBezTo>
                          <a:pt x="331" y="121"/>
                          <a:pt x="331" y="121"/>
                          <a:pt x="331" y="121"/>
                        </a:cubicBezTo>
                        <a:cubicBezTo>
                          <a:pt x="331" y="121"/>
                          <a:pt x="331" y="121"/>
                          <a:pt x="331" y="121"/>
                        </a:cubicBezTo>
                        <a:cubicBezTo>
                          <a:pt x="331" y="121"/>
                          <a:pt x="331" y="121"/>
                          <a:pt x="331" y="121"/>
                        </a:cubicBezTo>
                        <a:cubicBezTo>
                          <a:pt x="331" y="120"/>
                          <a:pt x="331" y="120"/>
                          <a:pt x="331" y="120"/>
                        </a:cubicBezTo>
                        <a:cubicBezTo>
                          <a:pt x="331" y="120"/>
                          <a:pt x="331" y="120"/>
                          <a:pt x="331" y="120"/>
                        </a:cubicBezTo>
                        <a:cubicBezTo>
                          <a:pt x="332" y="120"/>
                          <a:pt x="332" y="120"/>
                          <a:pt x="332" y="120"/>
                        </a:cubicBezTo>
                        <a:cubicBezTo>
                          <a:pt x="332" y="120"/>
                          <a:pt x="332" y="120"/>
                          <a:pt x="332" y="120"/>
                        </a:cubicBezTo>
                        <a:cubicBezTo>
                          <a:pt x="332" y="120"/>
                          <a:pt x="332" y="120"/>
                          <a:pt x="332" y="120"/>
                        </a:cubicBezTo>
                        <a:cubicBezTo>
                          <a:pt x="332" y="120"/>
                          <a:pt x="332" y="120"/>
                          <a:pt x="332" y="120"/>
                        </a:cubicBezTo>
                        <a:cubicBezTo>
                          <a:pt x="332" y="120"/>
                          <a:pt x="332" y="120"/>
                          <a:pt x="332" y="120"/>
                        </a:cubicBezTo>
                        <a:cubicBezTo>
                          <a:pt x="332" y="120"/>
                          <a:pt x="332" y="120"/>
                          <a:pt x="332" y="120"/>
                        </a:cubicBezTo>
                        <a:cubicBezTo>
                          <a:pt x="332" y="120"/>
                          <a:pt x="332" y="120"/>
                          <a:pt x="332" y="120"/>
                        </a:cubicBezTo>
                        <a:cubicBezTo>
                          <a:pt x="332" y="120"/>
                          <a:pt x="332" y="120"/>
                          <a:pt x="332" y="120"/>
                        </a:cubicBezTo>
                        <a:cubicBezTo>
                          <a:pt x="332" y="120"/>
                          <a:pt x="332" y="120"/>
                          <a:pt x="332" y="120"/>
                        </a:cubicBezTo>
                        <a:cubicBezTo>
                          <a:pt x="332" y="120"/>
                          <a:pt x="332" y="120"/>
                          <a:pt x="332" y="120"/>
                        </a:cubicBezTo>
                        <a:cubicBezTo>
                          <a:pt x="333" y="120"/>
                          <a:pt x="333" y="120"/>
                          <a:pt x="333" y="120"/>
                        </a:cubicBezTo>
                        <a:cubicBezTo>
                          <a:pt x="333" y="120"/>
                          <a:pt x="333" y="120"/>
                          <a:pt x="333" y="120"/>
                        </a:cubicBezTo>
                        <a:cubicBezTo>
                          <a:pt x="333" y="120"/>
                          <a:pt x="333" y="120"/>
                          <a:pt x="333" y="120"/>
                        </a:cubicBezTo>
                        <a:cubicBezTo>
                          <a:pt x="333" y="120"/>
                          <a:pt x="333" y="120"/>
                          <a:pt x="333" y="120"/>
                        </a:cubicBezTo>
                        <a:cubicBezTo>
                          <a:pt x="333" y="120"/>
                          <a:pt x="333" y="120"/>
                          <a:pt x="333" y="120"/>
                        </a:cubicBezTo>
                        <a:cubicBezTo>
                          <a:pt x="333" y="120"/>
                          <a:pt x="333" y="120"/>
                          <a:pt x="333" y="120"/>
                        </a:cubicBezTo>
                        <a:cubicBezTo>
                          <a:pt x="333" y="120"/>
                          <a:pt x="333" y="120"/>
                          <a:pt x="333" y="120"/>
                        </a:cubicBezTo>
                        <a:cubicBezTo>
                          <a:pt x="333" y="120"/>
                          <a:pt x="333" y="120"/>
                          <a:pt x="333" y="120"/>
                        </a:cubicBezTo>
                        <a:cubicBezTo>
                          <a:pt x="333" y="120"/>
                          <a:pt x="333" y="120"/>
                          <a:pt x="333" y="120"/>
                        </a:cubicBezTo>
                        <a:cubicBezTo>
                          <a:pt x="333" y="119"/>
                          <a:pt x="333" y="119"/>
                          <a:pt x="333" y="119"/>
                        </a:cubicBezTo>
                        <a:cubicBezTo>
                          <a:pt x="333" y="119"/>
                          <a:pt x="333" y="119"/>
                          <a:pt x="333" y="119"/>
                        </a:cubicBezTo>
                        <a:cubicBezTo>
                          <a:pt x="333" y="119"/>
                          <a:pt x="333" y="119"/>
                          <a:pt x="333" y="119"/>
                        </a:cubicBezTo>
                        <a:cubicBezTo>
                          <a:pt x="333" y="119"/>
                          <a:pt x="333" y="119"/>
                          <a:pt x="333" y="119"/>
                        </a:cubicBezTo>
                        <a:cubicBezTo>
                          <a:pt x="333" y="119"/>
                          <a:pt x="333" y="119"/>
                          <a:pt x="333" y="119"/>
                        </a:cubicBezTo>
                        <a:cubicBezTo>
                          <a:pt x="333" y="119"/>
                          <a:pt x="333" y="119"/>
                          <a:pt x="333" y="119"/>
                        </a:cubicBezTo>
                        <a:cubicBezTo>
                          <a:pt x="333" y="118"/>
                          <a:pt x="333" y="118"/>
                          <a:pt x="333" y="118"/>
                        </a:cubicBezTo>
                        <a:cubicBezTo>
                          <a:pt x="333" y="118"/>
                          <a:pt x="333" y="118"/>
                          <a:pt x="333" y="118"/>
                        </a:cubicBezTo>
                        <a:cubicBezTo>
                          <a:pt x="333" y="118"/>
                          <a:pt x="333" y="118"/>
                          <a:pt x="333" y="118"/>
                        </a:cubicBezTo>
                        <a:cubicBezTo>
                          <a:pt x="333" y="118"/>
                          <a:pt x="333" y="118"/>
                          <a:pt x="333" y="118"/>
                        </a:cubicBezTo>
                        <a:cubicBezTo>
                          <a:pt x="333" y="118"/>
                          <a:pt x="333" y="118"/>
                          <a:pt x="333" y="118"/>
                        </a:cubicBezTo>
                        <a:cubicBezTo>
                          <a:pt x="333" y="118"/>
                          <a:pt x="333" y="118"/>
                          <a:pt x="333" y="118"/>
                        </a:cubicBezTo>
                        <a:cubicBezTo>
                          <a:pt x="333" y="117"/>
                          <a:pt x="333" y="117"/>
                          <a:pt x="333" y="117"/>
                        </a:cubicBezTo>
                        <a:cubicBezTo>
                          <a:pt x="333" y="117"/>
                          <a:pt x="333" y="117"/>
                          <a:pt x="333" y="117"/>
                        </a:cubicBezTo>
                        <a:cubicBezTo>
                          <a:pt x="334" y="117"/>
                          <a:pt x="334" y="117"/>
                          <a:pt x="334" y="117"/>
                        </a:cubicBezTo>
                        <a:cubicBezTo>
                          <a:pt x="334" y="117"/>
                          <a:pt x="334" y="117"/>
                          <a:pt x="334" y="117"/>
                        </a:cubicBezTo>
                        <a:cubicBezTo>
                          <a:pt x="334" y="116"/>
                          <a:pt x="334" y="116"/>
                          <a:pt x="334" y="116"/>
                        </a:cubicBezTo>
                        <a:cubicBezTo>
                          <a:pt x="334" y="116"/>
                          <a:pt x="334" y="116"/>
                          <a:pt x="334" y="116"/>
                        </a:cubicBezTo>
                        <a:cubicBezTo>
                          <a:pt x="334" y="116"/>
                          <a:pt x="334" y="116"/>
                          <a:pt x="334" y="116"/>
                        </a:cubicBezTo>
                        <a:cubicBezTo>
                          <a:pt x="334" y="116"/>
                          <a:pt x="334" y="116"/>
                          <a:pt x="334" y="116"/>
                        </a:cubicBezTo>
                        <a:cubicBezTo>
                          <a:pt x="334" y="115"/>
                          <a:pt x="334" y="115"/>
                          <a:pt x="334" y="115"/>
                        </a:cubicBezTo>
                        <a:cubicBezTo>
                          <a:pt x="334" y="115"/>
                          <a:pt x="334" y="115"/>
                          <a:pt x="334" y="115"/>
                        </a:cubicBezTo>
                        <a:cubicBezTo>
                          <a:pt x="334" y="115"/>
                          <a:pt x="334" y="115"/>
                          <a:pt x="334" y="115"/>
                        </a:cubicBezTo>
                        <a:cubicBezTo>
                          <a:pt x="334" y="115"/>
                          <a:pt x="334" y="115"/>
                          <a:pt x="334" y="115"/>
                        </a:cubicBezTo>
                        <a:cubicBezTo>
                          <a:pt x="334" y="115"/>
                          <a:pt x="334" y="115"/>
                          <a:pt x="334" y="115"/>
                        </a:cubicBezTo>
                        <a:cubicBezTo>
                          <a:pt x="334" y="114"/>
                          <a:pt x="334" y="114"/>
                          <a:pt x="334" y="114"/>
                        </a:cubicBezTo>
                        <a:cubicBezTo>
                          <a:pt x="334" y="114"/>
                          <a:pt x="334" y="114"/>
                          <a:pt x="334" y="114"/>
                        </a:cubicBezTo>
                        <a:cubicBezTo>
                          <a:pt x="334" y="114"/>
                          <a:pt x="334" y="114"/>
                          <a:pt x="334" y="114"/>
                        </a:cubicBezTo>
                        <a:cubicBezTo>
                          <a:pt x="334" y="114"/>
                          <a:pt x="334" y="114"/>
                          <a:pt x="334" y="114"/>
                        </a:cubicBezTo>
                        <a:cubicBezTo>
                          <a:pt x="334" y="114"/>
                          <a:pt x="334" y="114"/>
                          <a:pt x="334" y="114"/>
                        </a:cubicBezTo>
                        <a:cubicBezTo>
                          <a:pt x="334" y="114"/>
                          <a:pt x="334" y="114"/>
                          <a:pt x="334" y="114"/>
                        </a:cubicBezTo>
                        <a:cubicBezTo>
                          <a:pt x="334" y="113"/>
                          <a:pt x="334" y="113"/>
                          <a:pt x="334" y="113"/>
                        </a:cubicBezTo>
                        <a:cubicBezTo>
                          <a:pt x="334" y="113"/>
                          <a:pt x="334" y="113"/>
                          <a:pt x="334" y="113"/>
                        </a:cubicBezTo>
                        <a:cubicBezTo>
                          <a:pt x="334" y="113"/>
                          <a:pt x="334" y="113"/>
                          <a:pt x="334" y="113"/>
                        </a:cubicBezTo>
                        <a:cubicBezTo>
                          <a:pt x="334" y="113"/>
                          <a:pt x="334" y="113"/>
                          <a:pt x="334" y="113"/>
                        </a:cubicBezTo>
                        <a:cubicBezTo>
                          <a:pt x="334" y="113"/>
                          <a:pt x="334" y="113"/>
                          <a:pt x="334" y="113"/>
                        </a:cubicBezTo>
                        <a:cubicBezTo>
                          <a:pt x="335" y="112"/>
                          <a:pt x="335" y="112"/>
                          <a:pt x="335" y="112"/>
                        </a:cubicBezTo>
                        <a:cubicBezTo>
                          <a:pt x="335" y="112"/>
                          <a:pt x="335" y="112"/>
                          <a:pt x="335" y="112"/>
                        </a:cubicBezTo>
                        <a:cubicBezTo>
                          <a:pt x="335" y="112"/>
                          <a:pt x="335" y="112"/>
                          <a:pt x="335" y="112"/>
                        </a:cubicBezTo>
                        <a:cubicBezTo>
                          <a:pt x="335" y="112"/>
                          <a:pt x="335" y="112"/>
                          <a:pt x="335" y="112"/>
                        </a:cubicBezTo>
                        <a:cubicBezTo>
                          <a:pt x="335" y="112"/>
                          <a:pt x="335" y="112"/>
                          <a:pt x="335" y="112"/>
                        </a:cubicBezTo>
                        <a:cubicBezTo>
                          <a:pt x="334" y="111"/>
                          <a:pt x="334" y="111"/>
                          <a:pt x="334" y="111"/>
                        </a:cubicBezTo>
                        <a:cubicBezTo>
                          <a:pt x="334" y="111"/>
                          <a:pt x="334" y="111"/>
                          <a:pt x="334" y="111"/>
                        </a:cubicBezTo>
                        <a:cubicBezTo>
                          <a:pt x="334" y="111"/>
                          <a:pt x="334" y="111"/>
                          <a:pt x="334" y="111"/>
                        </a:cubicBezTo>
                        <a:cubicBezTo>
                          <a:pt x="334" y="111"/>
                          <a:pt x="334" y="111"/>
                          <a:pt x="334" y="111"/>
                        </a:cubicBezTo>
                        <a:cubicBezTo>
                          <a:pt x="335" y="110"/>
                          <a:pt x="335" y="110"/>
                          <a:pt x="335" y="110"/>
                        </a:cubicBezTo>
                        <a:cubicBezTo>
                          <a:pt x="335" y="110"/>
                          <a:pt x="335" y="110"/>
                          <a:pt x="335" y="110"/>
                        </a:cubicBezTo>
                        <a:cubicBezTo>
                          <a:pt x="335" y="109"/>
                          <a:pt x="335" y="109"/>
                          <a:pt x="335" y="109"/>
                        </a:cubicBezTo>
                        <a:cubicBezTo>
                          <a:pt x="335" y="109"/>
                          <a:pt x="335" y="109"/>
                          <a:pt x="335" y="109"/>
                        </a:cubicBezTo>
                        <a:cubicBezTo>
                          <a:pt x="335" y="109"/>
                          <a:pt x="335" y="109"/>
                          <a:pt x="335" y="109"/>
                        </a:cubicBezTo>
                        <a:cubicBezTo>
                          <a:pt x="335" y="109"/>
                          <a:pt x="335" y="109"/>
                          <a:pt x="335" y="109"/>
                        </a:cubicBezTo>
                        <a:cubicBezTo>
                          <a:pt x="335" y="109"/>
                          <a:pt x="335" y="109"/>
                          <a:pt x="335" y="109"/>
                        </a:cubicBezTo>
                        <a:cubicBezTo>
                          <a:pt x="336" y="109"/>
                          <a:pt x="336" y="109"/>
                          <a:pt x="336" y="109"/>
                        </a:cubicBezTo>
                        <a:cubicBezTo>
                          <a:pt x="336" y="109"/>
                          <a:pt x="336" y="109"/>
                          <a:pt x="336" y="109"/>
                        </a:cubicBezTo>
                        <a:cubicBezTo>
                          <a:pt x="336" y="108"/>
                          <a:pt x="336" y="108"/>
                          <a:pt x="336" y="108"/>
                        </a:cubicBezTo>
                        <a:cubicBezTo>
                          <a:pt x="336" y="108"/>
                          <a:pt x="336" y="108"/>
                          <a:pt x="336" y="108"/>
                        </a:cubicBezTo>
                        <a:cubicBezTo>
                          <a:pt x="336" y="108"/>
                          <a:pt x="336" y="108"/>
                          <a:pt x="336" y="108"/>
                        </a:cubicBezTo>
                        <a:cubicBezTo>
                          <a:pt x="336" y="108"/>
                          <a:pt x="336" y="108"/>
                          <a:pt x="336" y="108"/>
                        </a:cubicBezTo>
                        <a:cubicBezTo>
                          <a:pt x="337" y="108"/>
                          <a:pt x="337" y="108"/>
                          <a:pt x="337" y="108"/>
                        </a:cubicBezTo>
                        <a:cubicBezTo>
                          <a:pt x="337" y="108"/>
                          <a:pt x="337" y="108"/>
                          <a:pt x="337" y="108"/>
                        </a:cubicBezTo>
                        <a:cubicBezTo>
                          <a:pt x="337" y="108"/>
                          <a:pt x="337" y="108"/>
                          <a:pt x="337" y="108"/>
                        </a:cubicBezTo>
                        <a:cubicBezTo>
                          <a:pt x="337" y="108"/>
                          <a:pt x="337" y="108"/>
                          <a:pt x="337" y="108"/>
                        </a:cubicBezTo>
                        <a:cubicBezTo>
                          <a:pt x="337" y="108"/>
                          <a:pt x="337" y="108"/>
                          <a:pt x="337" y="108"/>
                        </a:cubicBezTo>
                        <a:cubicBezTo>
                          <a:pt x="338" y="107"/>
                          <a:pt x="338" y="107"/>
                          <a:pt x="338" y="107"/>
                        </a:cubicBezTo>
                        <a:cubicBezTo>
                          <a:pt x="338" y="107"/>
                          <a:pt x="338" y="107"/>
                          <a:pt x="338" y="107"/>
                        </a:cubicBezTo>
                        <a:cubicBezTo>
                          <a:pt x="338" y="107"/>
                          <a:pt x="338" y="107"/>
                          <a:pt x="338" y="107"/>
                        </a:cubicBezTo>
                        <a:cubicBezTo>
                          <a:pt x="338" y="107"/>
                          <a:pt x="338" y="107"/>
                          <a:pt x="338" y="107"/>
                        </a:cubicBezTo>
                        <a:cubicBezTo>
                          <a:pt x="338" y="107"/>
                          <a:pt x="338" y="107"/>
                          <a:pt x="338" y="107"/>
                        </a:cubicBezTo>
                        <a:cubicBezTo>
                          <a:pt x="338" y="107"/>
                          <a:pt x="338" y="107"/>
                          <a:pt x="338" y="107"/>
                        </a:cubicBezTo>
                        <a:cubicBezTo>
                          <a:pt x="338" y="107"/>
                          <a:pt x="338" y="107"/>
                          <a:pt x="338" y="107"/>
                        </a:cubicBezTo>
                        <a:cubicBezTo>
                          <a:pt x="338" y="107"/>
                          <a:pt x="338" y="107"/>
                          <a:pt x="338" y="107"/>
                        </a:cubicBezTo>
                        <a:cubicBezTo>
                          <a:pt x="339" y="107"/>
                          <a:pt x="339" y="107"/>
                          <a:pt x="339" y="107"/>
                        </a:cubicBezTo>
                        <a:cubicBezTo>
                          <a:pt x="339" y="107"/>
                          <a:pt x="339" y="107"/>
                          <a:pt x="339" y="107"/>
                        </a:cubicBezTo>
                        <a:cubicBezTo>
                          <a:pt x="339" y="107"/>
                          <a:pt x="339" y="107"/>
                          <a:pt x="339" y="107"/>
                        </a:cubicBezTo>
                        <a:cubicBezTo>
                          <a:pt x="339" y="107"/>
                          <a:pt x="339" y="107"/>
                          <a:pt x="339" y="107"/>
                        </a:cubicBezTo>
                        <a:cubicBezTo>
                          <a:pt x="339" y="107"/>
                          <a:pt x="339" y="107"/>
                          <a:pt x="339" y="107"/>
                        </a:cubicBezTo>
                        <a:cubicBezTo>
                          <a:pt x="339" y="107"/>
                          <a:pt x="339" y="107"/>
                          <a:pt x="339" y="107"/>
                        </a:cubicBezTo>
                        <a:cubicBezTo>
                          <a:pt x="339" y="107"/>
                          <a:pt x="339" y="107"/>
                          <a:pt x="339" y="107"/>
                        </a:cubicBezTo>
                        <a:cubicBezTo>
                          <a:pt x="339" y="107"/>
                          <a:pt x="339" y="107"/>
                          <a:pt x="339" y="107"/>
                        </a:cubicBezTo>
                        <a:cubicBezTo>
                          <a:pt x="339" y="107"/>
                          <a:pt x="339" y="107"/>
                          <a:pt x="339" y="107"/>
                        </a:cubicBezTo>
                        <a:cubicBezTo>
                          <a:pt x="340" y="107"/>
                          <a:pt x="340" y="107"/>
                          <a:pt x="340" y="107"/>
                        </a:cubicBezTo>
                        <a:cubicBezTo>
                          <a:pt x="340" y="107"/>
                          <a:pt x="340" y="107"/>
                          <a:pt x="340" y="107"/>
                        </a:cubicBezTo>
                        <a:cubicBezTo>
                          <a:pt x="340" y="107"/>
                          <a:pt x="340" y="107"/>
                          <a:pt x="340" y="107"/>
                        </a:cubicBezTo>
                        <a:cubicBezTo>
                          <a:pt x="340" y="107"/>
                          <a:pt x="340" y="107"/>
                          <a:pt x="340" y="107"/>
                        </a:cubicBezTo>
                        <a:cubicBezTo>
                          <a:pt x="340" y="107"/>
                          <a:pt x="340" y="107"/>
                          <a:pt x="340" y="107"/>
                        </a:cubicBezTo>
                        <a:cubicBezTo>
                          <a:pt x="340" y="107"/>
                          <a:pt x="340" y="107"/>
                          <a:pt x="340" y="107"/>
                        </a:cubicBezTo>
                        <a:cubicBezTo>
                          <a:pt x="340" y="107"/>
                          <a:pt x="340" y="107"/>
                          <a:pt x="340" y="107"/>
                        </a:cubicBezTo>
                        <a:cubicBezTo>
                          <a:pt x="341" y="107"/>
                          <a:pt x="341" y="107"/>
                          <a:pt x="341" y="107"/>
                        </a:cubicBezTo>
                        <a:cubicBezTo>
                          <a:pt x="341" y="106"/>
                          <a:pt x="341" y="106"/>
                          <a:pt x="341" y="106"/>
                        </a:cubicBezTo>
                        <a:cubicBezTo>
                          <a:pt x="341" y="106"/>
                          <a:pt x="341" y="106"/>
                          <a:pt x="341" y="106"/>
                        </a:cubicBezTo>
                        <a:cubicBezTo>
                          <a:pt x="341" y="106"/>
                          <a:pt x="341" y="106"/>
                          <a:pt x="341" y="106"/>
                        </a:cubicBezTo>
                        <a:cubicBezTo>
                          <a:pt x="341" y="106"/>
                          <a:pt x="341" y="106"/>
                          <a:pt x="341" y="106"/>
                        </a:cubicBezTo>
                        <a:cubicBezTo>
                          <a:pt x="342" y="106"/>
                          <a:pt x="342" y="106"/>
                          <a:pt x="342" y="106"/>
                        </a:cubicBezTo>
                        <a:cubicBezTo>
                          <a:pt x="342" y="106"/>
                          <a:pt x="342" y="106"/>
                          <a:pt x="342" y="106"/>
                        </a:cubicBezTo>
                        <a:cubicBezTo>
                          <a:pt x="342" y="106"/>
                          <a:pt x="342" y="106"/>
                          <a:pt x="342" y="106"/>
                        </a:cubicBezTo>
                        <a:cubicBezTo>
                          <a:pt x="342" y="106"/>
                          <a:pt x="342" y="106"/>
                          <a:pt x="342" y="106"/>
                        </a:cubicBezTo>
                        <a:cubicBezTo>
                          <a:pt x="343" y="106"/>
                          <a:pt x="343" y="106"/>
                          <a:pt x="343" y="106"/>
                        </a:cubicBezTo>
                        <a:cubicBezTo>
                          <a:pt x="343" y="106"/>
                          <a:pt x="343" y="106"/>
                          <a:pt x="343" y="106"/>
                        </a:cubicBezTo>
                        <a:cubicBezTo>
                          <a:pt x="343" y="106"/>
                          <a:pt x="343" y="106"/>
                          <a:pt x="343" y="106"/>
                        </a:cubicBezTo>
                        <a:cubicBezTo>
                          <a:pt x="343" y="106"/>
                          <a:pt x="343" y="106"/>
                          <a:pt x="343" y="106"/>
                        </a:cubicBezTo>
                        <a:cubicBezTo>
                          <a:pt x="343" y="106"/>
                          <a:pt x="343" y="106"/>
                          <a:pt x="343" y="106"/>
                        </a:cubicBezTo>
                        <a:cubicBezTo>
                          <a:pt x="344" y="105"/>
                          <a:pt x="344" y="105"/>
                          <a:pt x="344" y="105"/>
                        </a:cubicBezTo>
                        <a:cubicBezTo>
                          <a:pt x="344" y="105"/>
                          <a:pt x="344" y="105"/>
                          <a:pt x="344" y="105"/>
                        </a:cubicBezTo>
                        <a:cubicBezTo>
                          <a:pt x="344" y="105"/>
                          <a:pt x="344" y="105"/>
                          <a:pt x="344" y="105"/>
                        </a:cubicBezTo>
                        <a:cubicBezTo>
                          <a:pt x="344" y="105"/>
                          <a:pt x="344" y="105"/>
                          <a:pt x="344" y="105"/>
                        </a:cubicBezTo>
                        <a:cubicBezTo>
                          <a:pt x="344" y="105"/>
                          <a:pt x="344" y="105"/>
                          <a:pt x="344" y="105"/>
                        </a:cubicBezTo>
                        <a:cubicBezTo>
                          <a:pt x="345" y="105"/>
                          <a:pt x="345" y="105"/>
                          <a:pt x="345" y="105"/>
                        </a:cubicBezTo>
                        <a:cubicBezTo>
                          <a:pt x="345" y="105"/>
                          <a:pt x="345" y="105"/>
                          <a:pt x="345" y="105"/>
                        </a:cubicBezTo>
                        <a:cubicBezTo>
                          <a:pt x="345" y="105"/>
                          <a:pt x="345" y="105"/>
                          <a:pt x="345" y="105"/>
                        </a:cubicBezTo>
                        <a:cubicBezTo>
                          <a:pt x="345" y="105"/>
                          <a:pt x="345" y="105"/>
                          <a:pt x="345" y="105"/>
                        </a:cubicBezTo>
                        <a:cubicBezTo>
                          <a:pt x="345" y="105"/>
                          <a:pt x="345" y="105"/>
                          <a:pt x="345" y="105"/>
                        </a:cubicBezTo>
                        <a:cubicBezTo>
                          <a:pt x="345" y="105"/>
                          <a:pt x="345" y="105"/>
                          <a:pt x="345" y="105"/>
                        </a:cubicBezTo>
                        <a:cubicBezTo>
                          <a:pt x="345" y="105"/>
                          <a:pt x="345" y="105"/>
                          <a:pt x="345" y="105"/>
                        </a:cubicBezTo>
                        <a:cubicBezTo>
                          <a:pt x="345" y="105"/>
                          <a:pt x="345" y="105"/>
                          <a:pt x="345" y="105"/>
                        </a:cubicBezTo>
                        <a:cubicBezTo>
                          <a:pt x="345" y="105"/>
                          <a:pt x="345" y="105"/>
                          <a:pt x="345" y="105"/>
                        </a:cubicBezTo>
                        <a:cubicBezTo>
                          <a:pt x="346" y="105"/>
                          <a:pt x="346" y="105"/>
                          <a:pt x="346" y="105"/>
                        </a:cubicBezTo>
                        <a:cubicBezTo>
                          <a:pt x="346" y="105"/>
                          <a:pt x="346" y="105"/>
                          <a:pt x="346" y="105"/>
                        </a:cubicBezTo>
                        <a:cubicBezTo>
                          <a:pt x="346" y="105"/>
                          <a:pt x="346" y="105"/>
                          <a:pt x="346" y="105"/>
                        </a:cubicBezTo>
                        <a:cubicBezTo>
                          <a:pt x="346" y="105"/>
                          <a:pt x="346" y="105"/>
                          <a:pt x="346" y="105"/>
                        </a:cubicBezTo>
                        <a:cubicBezTo>
                          <a:pt x="346" y="105"/>
                          <a:pt x="346" y="105"/>
                          <a:pt x="346" y="105"/>
                        </a:cubicBezTo>
                        <a:cubicBezTo>
                          <a:pt x="347" y="105"/>
                          <a:pt x="347" y="105"/>
                          <a:pt x="347" y="105"/>
                        </a:cubicBezTo>
                        <a:cubicBezTo>
                          <a:pt x="347" y="105"/>
                          <a:pt x="347" y="105"/>
                          <a:pt x="347" y="105"/>
                        </a:cubicBezTo>
                        <a:cubicBezTo>
                          <a:pt x="347" y="105"/>
                          <a:pt x="347" y="105"/>
                          <a:pt x="347" y="105"/>
                        </a:cubicBezTo>
                        <a:cubicBezTo>
                          <a:pt x="347" y="105"/>
                          <a:pt x="347" y="105"/>
                          <a:pt x="347" y="105"/>
                        </a:cubicBezTo>
                        <a:cubicBezTo>
                          <a:pt x="347" y="105"/>
                          <a:pt x="347" y="105"/>
                          <a:pt x="347" y="105"/>
                        </a:cubicBezTo>
                        <a:cubicBezTo>
                          <a:pt x="347" y="105"/>
                          <a:pt x="347" y="105"/>
                          <a:pt x="347" y="105"/>
                        </a:cubicBezTo>
                        <a:cubicBezTo>
                          <a:pt x="347" y="105"/>
                          <a:pt x="347" y="105"/>
                          <a:pt x="347" y="105"/>
                        </a:cubicBezTo>
                        <a:cubicBezTo>
                          <a:pt x="347" y="105"/>
                          <a:pt x="347" y="105"/>
                          <a:pt x="347" y="105"/>
                        </a:cubicBezTo>
                        <a:cubicBezTo>
                          <a:pt x="348" y="105"/>
                          <a:pt x="348" y="105"/>
                          <a:pt x="348" y="105"/>
                        </a:cubicBezTo>
                        <a:cubicBezTo>
                          <a:pt x="348" y="105"/>
                          <a:pt x="348" y="105"/>
                          <a:pt x="348" y="105"/>
                        </a:cubicBezTo>
                        <a:cubicBezTo>
                          <a:pt x="348" y="105"/>
                          <a:pt x="348" y="105"/>
                          <a:pt x="348" y="105"/>
                        </a:cubicBezTo>
                        <a:cubicBezTo>
                          <a:pt x="348" y="104"/>
                          <a:pt x="348" y="104"/>
                          <a:pt x="348" y="104"/>
                        </a:cubicBezTo>
                        <a:cubicBezTo>
                          <a:pt x="348" y="104"/>
                          <a:pt x="348" y="104"/>
                          <a:pt x="348" y="104"/>
                        </a:cubicBezTo>
                        <a:cubicBezTo>
                          <a:pt x="348" y="104"/>
                          <a:pt x="348" y="104"/>
                          <a:pt x="348" y="104"/>
                        </a:cubicBezTo>
                        <a:cubicBezTo>
                          <a:pt x="348" y="104"/>
                          <a:pt x="348" y="104"/>
                          <a:pt x="348" y="104"/>
                        </a:cubicBezTo>
                        <a:cubicBezTo>
                          <a:pt x="348" y="104"/>
                          <a:pt x="348" y="104"/>
                          <a:pt x="348" y="104"/>
                        </a:cubicBezTo>
                        <a:cubicBezTo>
                          <a:pt x="348" y="104"/>
                          <a:pt x="348" y="104"/>
                          <a:pt x="348" y="104"/>
                        </a:cubicBezTo>
                        <a:cubicBezTo>
                          <a:pt x="348" y="104"/>
                          <a:pt x="348" y="104"/>
                          <a:pt x="348" y="104"/>
                        </a:cubicBezTo>
                        <a:cubicBezTo>
                          <a:pt x="349" y="104"/>
                          <a:pt x="349" y="104"/>
                          <a:pt x="349" y="104"/>
                        </a:cubicBezTo>
                        <a:cubicBezTo>
                          <a:pt x="349" y="104"/>
                          <a:pt x="349" y="104"/>
                          <a:pt x="349" y="104"/>
                        </a:cubicBezTo>
                        <a:cubicBezTo>
                          <a:pt x="349" y="104"/>
                          <a:pt x="349" y="104"/>
                          <a:pt x="349" y="104"/>
                        </a:cubicBezTo>
                        <a:cubicBezTo>
                          <a:pt x="349" y="104"/>
                          <a:pt x="349" y="104"/>
                          <a:pt x="349" y="104"/>
                        </a:cubicBezTo>
                        <a:cubicBezTo>
                          <a:pt x="349" y="103"/>
                          <a:pt x="349" y="103"/>
                          <a:pt x="349" y="103"/>
                        </a:cubicBezTo>
                        <a:cubicBezTo>
                          <a:pt x="349" y="103"/>
                          <a:pt x="349" y="103"/>
                          <a:pt x="349" y="103"/>
                        </a:cubicBezTo>
                        <a:cubicBezTo>
                          <a:pt x="350" y="103"/>
                          <a:pt x="350" y="103"/>
                          <a:pt x="350" y="103"/>
                        </a:cubicBezTo>
                        <a:cubicBezTo>
                          <a:pt x="350" y="103"/>
                          <a:pt x="350" y="103"/>
                          <a:pt x="350" y="103"/>
                        </a:cubicBezTo>
                        <a:cubicBezTo>
                          <a:pt x="350" y="103"/>
                          <a:pt x="350" y="103"/>
                          <a:pt x="350" y="103"/>
                        </a:cubicBezTo>
                        <a:cubicBezTo>
                          <a:pt x="351" y="102"/>
                          <a:pt x="351" y="102"/>
                          <a:pt x="351" y="102"/>
                        </a:cubicBezTo>
                        <a:cubicBezTo>
                          <a:pt x="351" y="102"/>
                          <a:pt x="351" y="102"/>
                          <a:pt x="351" y="102"/>
                        </a:cubicBezTo>
                        <a:cubicBezTo>
                          <a:pt x="351" y="101"/>
                          <a:pt x="351" y="101"/>
                          <a:pt x="351" y="101"/>
                        </a:cubicBezTo>
                        <a:cubicBezTo>
                          <a:pt x="351" y="101"/>
                          <a:pt x="351" y="101"/>
                          <a:pt x="351" y="101"/>
                        </a:cubicBezTo>
                        <a:cubicBezTo>
                          <a:pt x="352" y="101"/>
                          <a:pt x="352" y="101"/>
                          <a:pt x="352" y="101"/>
                        </a:cubicBezTo>
                        <a:cubicBezTo>
                          <a:pt x="352" y="101"/>
                          <a:pt x="352" y="101"/>
                          <a:pt x="352" y="101"/>
                        </a:cubicBezTo>
                        <a:cubicBezTo>
                          <a:pt x="352" y="101"/>
                          <a:pt x="352" y="101"/>
                          <a:pt x="352" y="101"/>
                        </a:cubicBezTo>
                        <a:cubicBezTo>
                          <a:pt x="352" y="101"/>
                          <a:pt x="352" y="101"/>
                          <a:pt x="352" y="101"/>
                        </a:cubicBezTo>
                        <a:cubicBezTo>
                          <a:pt x="352" y="101"/>
                          <a:pt x="352" y="101"/>
                          <a:pt x="352" y="101"/>
                        </a:cubicBezTo>
                        <a:cubicBezTo>
                          <a:pt x="352" y="101"/>
                          <a:pt x="352" y="101"/>
                          <a:pt x="352" y="101"/>
                        </a:cubicBezTo>
                        <a:cubicBezTo>
                          <a:pt x="352" y="101"/>
                          <a:pt x="352" y="101"/>
                          <a:pt x="352" y="101"/>
                        </a:cubicBezTo>
                        <a:cubicBezTo>
                          <a:pt x="352" y="101"/>
                          <a:pt x="352" y="101"/>
                          <a:pt x="352" y="101"/>
                        </a:cubicBezTo>
                        <a:cubicBezTo>
                          <a:pt x="352" y="101"/>
                          <a:pt x="352" y="101"/>
                          <a:pt x="352" y="101"/>
                        </a:cubicBezTo>
                        <a:cubicBezTo>
                          <a:pt x="353" y="101"/>
                          <a:pt x="353" y="101"/>
                          <a:pt x="353" y="101"/>
                        </a:cubicBezTo>
                        <a:cubicBezTo>
                          <a:pt x="353" y="101"/>
                          <a:pt x="353" y="101"/>
                          <a:pt x="353" y="101"/>
                        </a:cubicBezTo>
                        <a:cubicBezTo>
                          <a:pt x="353" y="101"/>
                          <a:pt x="353" y="101"/>
                          <a:pt x="353" y="101"/>
                        </a:cubicBezTo>
                        <a:cubicBezTo>
                          <a:pt x="353" y="101"/>
                          <a:pt x="353" y="101"/>
                          <a:pt x="353" y="101"/>
                        </a:cubicBezTo>
                        <a:cubicBezTo>
                          <a:pt x="354" y="101"/>
                          <a:pt x="354" y="101"/>
                          <a:pt x="354" y="101"/>
                        </a:cubicBezTo>
                        <a:cubicBezTo>
                          <a:pt x="354" y="101"/>
                          <a:pt x="354" y="101"/>
                          <a:pt x="354" y="101"/>
                        </a:cubicBezTo>
                        <a:cubicBezTo>
                          <a:pt x="354" y="101"/>
                          <a:pt x="354" y="101"/>
                          <a:pt x="354" y="101"/>
                        </a:cubicBezTo>
                        <a:cubicBezTo>
                          <a:pt x="354" y="101"/>
                          <a:pt x="354" y="101"/>
                          <a:pt x="354" y="101"/>
                        </a:cubicBezTo>
                        <a:cubicBezTo>
                          <a:pt x="355" y="101"/>
                          <a:pt x="355" y="101"/>
                          <a:pt x="355" y="101"/>
                        </a:cubicBezTo>
                        <a:cubicBezTo>
                          <a:pt x="355" y="101"/>
                          <a:pt x="355" y="101"/>
                          <a:pt x="355" y="101"/>
                        </a:cubicBezTo>
                        <a:cubicBezTo>
                          <a:pt x="355" y="101"/>
                          <a:pt x="355" y="101"/>
                          <a:pt x="355" y="101"/>
                        </a:cubicBezTo>
                        <a:cubicBezTo>
                          <a:pt x="355" y="101"/>
                          <a:pt x="355" y="101"/>
                          <a:pt x="355" y="101"/>
                        </a:cubicBezTo>
                        <a:cubicBezTo>
                          <a:pt x="355" y="101"/>
                          <a:pt x="355" y="101"/>
                          <a:pt x="355" y="101"/>
                        </a:cubicBezTo>
                        <a:cubicBezTo>
                          <a:pt x="355" y="101"/>
                          <a:pt x="355" y="101"/>
                          <a:pt x="355" y="101"/>
                        </a:cubicBezTo>
                        <a:cubicBezTo>
                          <a:pt x="356" y="101"/>
                          <a:pt x="356" y="101"/>
                          <a:pt x="356" y="101"/>
                        </a:cubicBezTo>
                        <a:cubicBezTo>
                          <a:pt x="356" y="101"/>
                          <a:pt x="356" y="101"/>
                          <a:pt x="356" y="101"/>
                        </a:cubicBezTo>
                        <a:cubicBezTo>
                          <a:pt x="356" y="101"/>
                          <a:pt x="356" y="101"/>
                          <a:pt x="356" y="101"/>
                        </a:cubicBezTo>
                        <a:cubicBezTo>
                          <a:pt x="356" y="100"/>
                          <a:pt x="356" y="100"/>
                          <a:pt x="356" y="100"/>
                        </a:cubicBezTo>
                        <a:cubicBezTo>
                          <a:pt x="356" y="100"/>
                          <a:pt x="356" y="100"/>
                          <a:pt x="356" y="100"/>
                        </a:cubicBezTo>
                        <a:cubicBezTo>
                          <a:pt x="356" y="100"/>
                          <a:pt x="356" y="100"/>
                          <a:pt x="356" y="100"/>
                        </a:cubicBezTo>
                        <a:cubicBezTo>
                          <a:pt x="356" y="100"/>
                          <a:pt x="356" y="100"/>
                          <a:pt x="356" y="100"/>
                        </a:cubicBezTo>
                        <a:cubicBezTo>
                          <a:pt x="356" y="100"/>
                          <a:pt x="356" y="100"/>
                          <a:pt x="356" y="100"/>
                        </a:cubicBezTo>
                        <a:cubicBezTo>
                          <a:pt x="356" y="100"/>
                          <a:pt x="356" y="100"/>
                          <a:pt x="356" y="100"/>
                        </a:cubicBezTo>
                        <a:cubicBezTo>
                          <a:pt x="356" y="100"/>
                          <a:pt x="356" y="100"/>
                          <a:pt x="356" y="100"/>
                        </a:cubicBezTo>
                        <a:cubicBezTo>
                          <a:pt x="357" y="99"/>
                          <a:pt x="357" y="99"/>
                          <a:pt x="357" y="99"/>
                        </a:cubicBezTo>
                        <a:cubicBezTo>
                          <a:pt x="357" y="99"/>
                          <a:pt x="357" y="99"/>
                          <a:pt x="357" y="99"/>
                        </a:cubicBezTo>
                        <a:cubicBezTo>
                          <a:pt x="357" y="99"/>
                          <a:pt x="357" y="99"/>
                          <a:pt x="357" y="99"/>
                        </a:cubicBezTo>
                        <a:cubicBezTo>
                          <a:pt x="357" y="99"/>
                          <a:pt x="357" y="99"/>
                          <a:pt x="357" y="99"/>
                        </a:cubicBezTo>
                        <a:cubicBezTo>
                          <a:pt x="357" y="99"/>
                          <a:pt x="357" y="99"/>
                          <a:pt x="357" y="99"/>
                        </a:cubicBezTo>
                        <a:cubicBezTo>
                          <a:pt x="356" y="99"/>
                          <a:pt x="356" y="99"/>
                          <a:pt x="356" y="99"/>
                        </a:cubicBezTo>
                        <a:cubicBezTo>
                          <a:pt x="356" y="98"/>
                          <a:pt x="356" y="98"/>
                          <a:pt x="356" y="98"/>
                        </a:cubicBezTo>
                        <a:cubicBezTo>
                          <a:pt x="356" y="98"/>
                          <a:pt x="356" y="98"/>
                          <a:pt x="356" y="98"/>
                        </a:cubicBezTo>
                        <a:cubicBezTo>
                          <a:pt x="356" y="98"/>
                          <a:pt x="356" y="98"/>
                          <a:pt x="356" y="98"/>
                        </a:cubicBezTo>
                        <a:cubicBezTo>
                          <a:pt x="356" y="98"/>
                          <a:pt x="356" y="98"/>
                          <a:pt x="356" y="98"/>
                        </a:cubicBezTo>
                        <a:cubicBezTo>
                          <a:pt x="356" y="98"/>
                          <a:pt x="356" y="98"/>
                          <a:pt x="356" y="98"/>
                        </a:cubicBezTo>
                        <a:cubicBezTo>
                          <a:pt x="356" y="98"/>
                          <a:pt x="356" y="98"/>
                          <a:pt x="356" y="98"/>
                        </a:cubicBezTo>
                        <a:cubicBezTo>
                          <a:pt x="356" y="98"/>
                          <a:pt x="356" y="98"/>
                          <a:pt x="356" y="98"/>
                        </a:cubicBezTo>
                        <a:cubicBezTo>
                          <a:pt x="356" y="98"/>
                          <a:pt x="356" y="98"/>
                          <a:pt x="356" y="98"/>
                        </a:cubicBezTo>
                        <a:cubicBezTo>
                          <a:pt x="356" y="98"/>
                          <a:pt x="356" y="98"/>
                          <a:pt x="356" y="98"/>
                        </a:cubicBezTo>
                        <a:cubicBezTo>
                          <a:pt x="356" y="97"/>
                          <a:pt x="356" y="97"/>
                          <a:pt x="356" y="97"/>
                        </a:cubicBezTo>
                        <a:cubicBezTo>
                          <a:pt x="356" y="97"/>
                          <a:pt x="356" y="97"/>
                          <a:pt x="356" y="97"/>
                        </a:cubicBezTo>
                        <a:cubicBezTo>
                          <a:pt x="356" y="97"/>
                          <a:pt x="356" y="97"/>
                          <a:pt x="356" y="97"/>
                        </a:cubicBezTo>
                        <a:cubicBezTo>
                          <a:pt x="355" y="97"/>
                          <a:pt x="355" y="97"/>
                          <a:pt x="355" y="97"/>
                        </a:cubicBezTo>
                        <a:cubicBezTo>
                          <a:pt x="355" y="96"/>
                          <a:pt x="355" y="96"/>
                          <a:pt x="355" y="96"/>
                        </a:cubicBezTo>
                        <a:cubicBezTo>
                          <a:pt x="355" y="96"/>
                          <a:pt x="355" y="96"/>
                          <a:pt x="355" y="96"/>
                        </a:cubicBezTo>
                        <a:cubicBezTo>
                          <a:pt x="355" y="96"/>
                          <a:pt x="355" y="96"/>
                          <a:pt x="355" y="96"/>
                        </a:cubicBezTo>
                        <a:cubicBezTo>
                          <a:pt x="355" y="96"/>
                          <a:pt x="355" y="96"/>
                          <a:pt x="355" y="96"/>
                        </a:cubicBezTo>
                        <a:cubicBezTo>
                          <a:pt x="355" y="95"/>
                          <a:pt x="355" y="95"/>
                          <a:pt x="355" y="95"/>
                        </a:cubicBezTo>
                        <a:cubicBezTo>
                          <a:pt x="355" y="95"/>
                          <a:pt x="355" y="95"/>
                          <a:pt x="355" y="95"/>
                        </a:cubicBezTo>
                        <a:cubicBezTo>
                          <a:pt x="355" y="95"/>
                          <a:pt x="355" y="95"/>
                          <a:pt x="355" y="95"/>
                        </a:cubicBezTo>
                        <a:cubicBezTo>
                          <a:pt x="354" y="94"/>
                          <a:pt x="354" y="94"/>
                          <a:pt x="354" y="94"/>
                        </a:cubicBezTo>
                        <a:cubicBezTo>
                          <a:pt x="354" y="94"/>
                          <a:pt x="354" y="94"/>
                          <a:pt x="354" y="94"/>
                        </a:cubicBezTo>
                        <a:cubicBezTo>
                          <a:pt x="354" y="94"/>
                          <a:pt x="354" y="94"/>
                          <a:pt x="354" y="94"/>
                        </a:cubicBezTo>
                        <a:cubicBezTo>
                          <a:pt x="354" y="94"/>
                          <a:pt x="354" y="94"/>
                          <a:pt x="354" y="94"/>
                        </a:cubicBezTo>
                        <a:cubicBezTo>
                          <a:pt x="354" y="94"/>
                          <a:pt x="354" y="94"/>
                          <a:pt x="354" y="94"/>
                        </a:cubicBezTo>
                        <a:cubicBezTo>
                          <a:pt x="354" y="94"/>
                          <a:pt x="354" y="94"/>
                          <a:pt x="354" y="94"/>
                        </a:cubicBezTo>
                        <a:cubicBezTo>
                          <a:pt x="354" y="94"/>
                          <a:pt x="354" y="94"/>
                          <a:pt x="354" y="94"/>
                        </a:cubicBezTo>
                        <a:cubicBezTo>
                          <a:pt x="354" y="94"/>
                          <a:pt x="354" y="94"/>
                          <a:pt x="354" y="94"/>
                        </a:cubicBezTo>
                        <a:cubicBezTo>
                          <a:pt x="354" y="94"/>
                          <a:pt x="354" y="94"/>
                          <a:pt x="354" y="94"/>
                        </a:cubicBezTo>
                        <a:cubicBezTo>
                          <a:pt x="353" y="94"/>
                          <a:pt x="353" y="94"/>
                          <a:pt x="353" y="94"/>
                        </a:cubicBezTo>
                        <a:cubicBezTo>
                          <a:pt x="353" y="94"/>
                          <a:pt x="353" y="94"/>
                          <a:pt x="353" y="94"/>
                        </a:cubicBezTo>
                        <a:cubicBezTo>
                          <a:pt x="353" y="94"/>
                          <a:pt x="353" y="94"/>
                          <a:pt x="353" y="94"/>
                        </a:cubicBezTo>
                        <a:cubicBezTo>
                          <a:pt x="353" y="94"/>
                          <a:pt x="353" y="94"/>
                          <a:pt x="353" y="94"/>
                        </a:cubicBezTo>
                        <a:cubicBezTo>
                          <a:pt x="353" y="94"/>
                          <a:pt x="353" y="94"/>
                          <a:pt x="353" y="94"/>
                        </a:cubicBezTo>
                        <a:cubicBezTo>
                          <a:pt x="353" y="94"/>
                          <a:pt x="353" y="94"/>
                          <a:pt x="353" y="94"/>
                        </a:cubicBezTo>
                        <a:cubicBezTo>
                          <a:pt x="353" y="94"/>
                          <a:pt x="353" y="94"/>
                          <a:pt x="353" y="94"/>
                        </a:cubicBezTo>
                        <a:cubicBezTo>
                          <a:pt x="352" y="94"/>
                          <a:pt x="352" y="94"/>
                          <a:pt x="352" y="94"/>
                        </a:cubicBezTo>
                        <a:cubicBezTo>
                          <a:pt x="352" y="94"/>
                          <a:pt x="352" y="94"/>
                          <a:pt x="352" y="94"/>
                        </a:cubicBezTo>
                        <a:cubicBezTo>
                          <a:pt x="352" y="94"/>
                          <a:pt x="352" y="94"/>
                          <a:pt x="352" y="94"/>
                        </a:cubicBezTo>
                        <a:cubicBezTo>
                          <a:pt x="352" y="94"/>
                          <a:pt x="352" y="94"/>
                          <a:pt x="352" y="94"/>
                        </a:cubicBezTo>
                        <a:cubicBezTo>
                          <a:pt x="352" y="94"/>
                          <a:pt x="352" y="94"/>
                          <a:pt x="352" y="94"/>
                        </a:cubicBezTo>
                        <a:cubicBezTo>
                          <a:pt x="352" y="94"/>
                          <a:pt x="352" y="94"/>
                          <a:pt x="352" y="94"/>
                        </a:cubicBezTo>
                        <a:cubicBezTo>
                          <a:pt x="352" y="93"/>
                          <a:pt x="352" y="93"/>
                          <a:pt x="352" y="93"/>
                        </a:cubicBezTo>
                        <a:cubicBezTo>
                          <a:pt x="352" y="93"/>
                          <a:pt x="352" y="93"/>
                          <a:pt x="352" y="93"/>
                        </a:cubicBezTo>
                        <a:cubicBezTo>
                          <a:pt x="352" y="93"/>
                          <a:pt x="352" y="93"/>
                          <a:pt x="352" y="93"/>
                        </a:cubicBezTo>
                        <a:cubicBezTo>
                          <a:pt x="352" y="93"/>
                          <a:pt x="352" y="93"/>
                          <a:pt x="352" y="93"/>
                        </a:cubicBezTo>
                        <a:cubicBezTo>
                          <a:pt x="352" y="93"/>
                          <a:pt x="352" y="93"/>
                          <a:pt x="352" y="93"/>
                        </a:cubicBezTo>
                        <a:cubicBezTo>
                          <a:pt x="352" y="93"/>
                          <a:pt x="352" y="93"/>
                          <a:pt x="352" y="93"/>
                        </a:cubicBezTo>
                        <a:cubicBezTo>
                          <a:pt x="352" y="93"/>
                          <a:pt x="352" y="93"/>
                          <a:pt x="352" y="93"/>
                        </a:cubicBezTo>
                        <a:cubicBezTo>
                          <a:pt x="352" y="93"/>
                          <a:pt x="352" y="93"/>
                          <a:pt x="352" y="93"/>
                        </a:cubicBezTo>
                        <a:cubicBezTo>
                          <a:pt x="352" y="93"/>
                          <a:pt x="352" y="93"/>
                          <a:pt x="352" y="93"/>
                        </a:cubicBezTo>
                        <a:cubicBezTo>
                          <a:pt x="351" y="93"/>
                          <a:pt x="351" y="93"/>
                          <a:pt x="351" y="93"/>
                        </a:cubicBezTo>
                        <a:cubicBezTo>
                          <a:pt x="351" y="92"/>
                          <a:pt x="351" y="92"/>
                          <a:pt x="351" y="92"/>
                        </a:cubicBezTo>
                        <a:cubicBezTo>
                          <a:pt x="351" y="92"/>
                          <a:pt x="351" y="92"/>
                          <a:pt x="351" y="92"/>
                        </a:cubicBezTo>
                        <a:cubicBezTo>
                          <a:pt x="351" y="92"/>
                          <a:pt x="351" y="92"/>
                          <a:pt x="351" y="92"/>
                        </a:cubicBezTo>
                        <a:cubicBezTo>
                          <a:pt x="351" y="92"/>
                          <a:pt x="351" y="92"/>
                          <a:pt x="351" y="92"/>
                        </a:cubicBezTo>
                        <a:cubicBezTo>
                          <a:pt x="351" y="92"/>
                          <a:pt x="351" y="92"/>
                          <a:pt x="351" y="92"/>
                        </a:cubicBezTo>
                        <a:cubicBezTo>
                          <a:pt x="351" y="92"/>
                          <a:pt x="351" y="92"/>
                          <a:pt x="351" y="92"/>
                        </a:cubicBezTo>
                        <a:cubicBezTo>
                          <a:pt x="351" y="92"/>
                          <a:pt x="351" y="92"/>
                          <a:pt x="351" y="92"/>
                        </a:cubicBezTo>
                        <a:cubicBezTo>
                          <a:pt x="351" y="92"/>
                          <a:pt x="351" y="92"/>
                          <a:pt x="351" y="92"/>
                        </a:cubicBezTo>
                        <a:cubicBezTo>
                          <a:pt x="351" y="92"/>
                          <a:pt x="351" y="92"/>
                          <a:pt x="351" y="92"/>
                        </a:cubicBezTo>
                        <a:cubicBezTo>
                          <a:pt x="351" y="91"/>
                          <a:pt x="351" y="91"/>
                          <a:pt x="351" y="91"/>
                        </a:cubicBezTo>
                        <a:cubicBezTo>
                          <a:pt x="351" y="91"/>
                          <a:pt x="351" y="91"/>
                          <a:pt x="351" y="91"/>
                        </a:cubicBezTo>
                        <a:cubicBezTo>
                          <a:pt x="351" y="91"/>
                          <a:pt x="351" y="91"/>
                          <a:pt x="351" y="91"/>
                        </a:cubicBezTo>
                        <a:cubicBezTo>
                          <a:pt x="351" y="91"/>
                          <a:pt x="351" y="91"/>
                          <a:pt x="351" y="91"/>
                        </a:cubicBezTo>
                        <a:cubicBezTo>
                          <a:pt x="351" y="90"/>
                          <a:pt x="351" y="90"/>
                          <a:pt x="351" y="90"/>
                        </a:cubicBezTo>
                        <a:cubicBezTo>
                          <a:pt x="351" y="90"/>
                          <a:pt x="351" y="90"/>
                          <a:pt x="351" y="90"/>
                        </a:cubicBezTo>
                        <a:cubicBezTo>
                          <a:pt x="351" y="90"/>
                          <a:pt x="351" y="90"/>
                          <a:pt x="351" y="90"/>
                        </a:cubicBezTo>
                        <a:cubicBezTo>
                          <a:pt x="351" y="90"/>
                          <a:pt x="351" y="90"/>
                          <a:pt x="351" y="90"/>
                        </a:cubicBezTo>
                        <a:cubicBezTo>
                          <a:pt x="351" y="90"/>
                          <a:pt x="351" y="90"/>
                          <a:pt x="351" y="90"/>
                        </a:cubicBezTo>
                        <a:cubicBezTo>
                          <a:pt x="351" y="90"/>
                          <a:pt x="351" y="90"/>
                          <a:pt x="351" y="90"/>
                        </a:cubicBezTo>
                        <a:cubicBezTo>
                          <a:pt x="351" y="90"/>
                          <a:pt x="351" y="90"/>
                          <a:pt x="351" y="90"/>
                        </a:cubicBezTo>
                        <a:cubicBezTo>
                          <a:pt x="351" y="90"/>
                          <a:pt x="351" y="90"/>
                          <a:pt x="351" y="90"/>
                        </a:cubicBezTo>
                        <a:cubicBezTo>
                          <a:pt x="350" y="90"/>
                          <a:pt x="350" y="90"/>
                          <a:pt x="350" y="90"/>
                        </a:cubicBezTo>
                        <a:cubicBezTo>
                          <a:pt x="350" y="89"/>
                          <a:pt x="350" y="89"/>
                          <a:pt x="350" y="89"/>
                        </a:cubicBezTo>
                        <a:cubicBezTo>
                          <a:pt x="350" y="89"/>
                          <a:pt x="350" y="89"/>
                          <a:pt x="350" y="89"/>
                        </a:cubicBezTo>
                        <a:cubicBezTo>
                          <a:pt x="350" y="89"/>
                          <a:pt x="350" y="89"/>
                          <a:pt x="350" y="89"/>
                        </a:cubicBezTo>
                        <a:cubicBezTo>
                          <a:pt x="350" y="89"/>
                          <a:pt x="350" y="89"/>
                          <a:pt x="350" y="89"/>
                        </a:cubicBezTo>
                        <a:cubicBezTo>
                          <a:pt x="350" y="89"/>
                          <a:pt x="350" y="89"/>
                          <a:pt x="350" y="89"/>
                        </a:cubicBezTo>
                        <a:cubicBezTo>
                          <a:pt x="350" y="89"/>
                          <a:pt x="350" y="89"/>
                          <a:pt x="350" y="89"/>
                        </a:cubicBezTo>
                        <a:cubicBezTo>
                          <a:pt x="350" y="88"/>
                          <a:pt x="350" y="88"/>
                          <a:pt x="350" y="88"/>
                        </a:cubicBezTo>
                        <a:cubicBezTo>
                          <a:pt x="350" y="88"/>
                          <a:pt x="350" y="88"/>
                          <a:pt x="350" y="88"/>
                        </a:cubicBezTo>
                        <a:cubicBezTo>
                          <a:pt x="349" y="88"/>
                          <a:pt x="349" y="88"/>
                          <a:pt x="349" y="88"/>
                        </a:cubicBezTo>
                        <a:cubicBezTo>
                          <a:pt x="349" y="88"/>
                          <a:pt x="349" y="88"/>
                          <a:pt x="349" y="88"/>
                        </a:cubicBezTo>
                        <a:cubicBezTo>
                          <a:pt x="349" y="88"/>
                          <a:pt x="349" y="88"/>
                          <a:pt x="349" y="88"/>
                        </a:cubicBezTo>
                        <a:cubicBezTo>
                          <a:pt x="349" y="88"/>
                          <a:pt x="349" y="88"/>
                          <a:pt x="349" y="88"/>
                        </a:cubicBezTo>
                        <a:cubicBezTo>
                          <a:pt x="349" y="88"/>
                          <a:pt x="349" y="88"/>
                          <a:pt x="349" y="88"/>
                        </a:cubicBezTo>
                        <a:cubicBezTo>
                          <a:pt x="349" y="88"/>
                          <a:pt x="349" y="88"/>
                          <a:pt x="349" y="88"/>
                        </a:cubicBezTo>
                        <a:cubicBezTo>
                          <a:pt x="349" y="88"/>
                          <a:pt x="349" y="88"/>
                          <a:pt x="349" y="88"/>
                        </a:cubicBezTo>
                        <a:cubicBezTo>
                          <a:pt x="348" y="88"/>
                          <a:pt x="348" y="88"/>
                          <a:pt x="348" y="88"/>
                        </a:cubicBezTo>
                        <a:cubicBezTo>
                          <a:pt x="348" y="88"/>
                          <a:pt x="348" y="88"/>
                          <a:pt x="348" y="88"/>
                        </a:cubicBezTo>
                        <a:cubicBezTo>
                          <a:pt x="348" y="88"/>
                          <a:pt x="348" y="88"/>
                          <a:pt x="348" y="88"/>
                        </a:cubicBezTo>
                        <a:cubicBezTo>
                          <a:pt x="348" y="88"/>
                          <a:pt x="348" y="87"/>
                          <a:pt x="348" y="87"/>
                        </a:cubicBezTo>
                        <a:cubicBezTo>
                          <a:pt x="348" y="87"/>
                          <a:pt x="348" y="87"/>
                          <a:pt x="348" y="87"/>
                        </a:cubicBezTo>
                        <a:cubicBezTo>
                          <a:pt x="347" y="87"/>
                          <a:pt x="347" y="87"/>
                          <a:pt x="347" y="87"/>
                        </a:cubicBezTo>
                        <a:cubicBezTo>
                          <a:pt x="347" y="87"/>
                          <a:pt x="347" y="87"/>
                          <a:pt x="347" y="87"/>
                        </a:cubicBezTo>
                        <a:cubicBezTo>
                          <a:pt x="347" y="87"/>
                          <a:pt x="347" y="87"/>
                          <a:pt x="347" y="87"/>
                        </a:cubicBezTo>
                        <a:cubicBezTo>
                          <a:pt x="347" y="87"/>
                          <a:pt x="347" y="87"/>
                          <a:pt x="347" y="87"/>
                        </a:cubicBezTo>
                        <a:cubicBezTo>
                          <a:pt x="347" y="87"/>
                          <a:pt x="347" y="87"/>
                          <a:pt x="347" y="87"/>
                        </a:cubicBezTo>
                        <a:cubicBezTo>
                          <a:pt x="347" y="87"/>
                          <a:pt x="347" y="87"/>
                          <a:pt x="347" y="87"/>
                        </a:cubicBezTo>
                        <a:cubicBezTo>
                          <a:pt x="346" y="87"/>
                          <a:pt x="346" y="87"/>
                          <a:pt x="346" y="87"/>
                        </a:cubicBezTo>
                        <a:cubicBezTo>
                          <a:pt x="346" y="87"/>
                          <a:pt x="346" y="87"/>
                          <a:pt x="346" y="87"/>
                        </a:cubicBezTo>
                        <a:cubicBezTo>
                          <a:pt x="346" y="87"/>
                          <a:pt x="346" y="87"/>
                          <a:pt x="346" y="87"/>
                        </a:cubicBezTo>
                        <a:cubicBezTo>
                          <a:pt x="346" y="87"/>
                          <a:pt x="346" y="87"/>
                          <a:pt x="346" y="87"/>
                        </a:cubicBezTo>
                        <a:cubicBezTo>
                          <a:pt x="346" y="87"/>
                          <a:pt x="346" y="87"/>
                          <a:pt x="346" y="87"/>
                        </a:cubicBezTo>
                        <a:cubicBezTo>
                          <a:pt x="346" y="87"/>
                          <a:pt x="346" y="87"/>
                          <a:pt x="346" y="87"/>
                        </a:cubicBezTo>
                        <a:cubicBezTo>
                          <a:pt x="346" y="87"/>
                          <a:pt x="346" y="87"/>
                          <a:pt x="346" y="87"/>
                        </a:cubicBezTo>
                        <a:cubicBezTo>
                          <a:pt x="346" y="87"/>
                          <a:pt x="346" y="87"/>
                          <a:pt x="346" y="87"/>
                        </a:cubicBezTo>
                        <a:cubicBezTo>
                          <a:pt x="346" y="87"/>
                          <a:pt x="346" y="87"/>
                          <a:pt x="346" y="87"/>
                        </a:cubicBezTo>
                        <a:cubicBezTo>
                          <a:pt x="346" y="87"/>
                          <a:pt x="346" y="87"/>
                          <a:pt x="346" y="87"/>
                        </a:cubicBezTo>
                        <a:cubicBezTo>
                          <a:pt x="346" y="87"/>
                          <a:pt x="346" y="87"/>
                          <a:pt x="346" y="87"/>
                        </a:cubicBezTo>
                        <a:cubicBezTo>
                          <a:pt x="346" y="87"/>
                          <a:pt x="346" y="87"/>
                          <a:pt x="346" y="87"/>
                        </a:cubicBezTo>
                        <a:cubicBezTo>
                          <a:pt x="346" y="87"/>
                          <a:pt x="346" y="87"/>
                          <a:pt x="346" y="87"/>
                        </a:cubicBezTo>
                        <a:cubicBezTo>
                          <a:pt x="346" y="87"/>
                          <a:pt x="346" y="87"/>
                          <a:pt x="346" y="87"/>
                        </a:cubicBezTo>
                        <a:cubicBezTo>
                          <a:pt x="345" y="86"/>
                          <a:pt x="345" y="86"/>
                          <a:pt x="345" y="86"/>
                        </a:cubicBezTo>
                        <a:cubicBezTo>
                          <a:pt x="345" y="86"/>
                          <a:pt x="345" y="86"/>
                          <a:pt x="345" y="86"/>
                        </a:cubicBezTo>
                        <a:cubicBezTo>
                          <a:pt x="345" y="86"/>
                          <a:pt x="345" y="86"/>
                          <a:pt x="345" y="86"/>
                        </a:cubicBezTo>
                        <a:cubicBezTo>
                          <a:pt x="345" y="86"/>
                          <a:pt x="345" y="86"/>
                          <a:pt x="345" y="86"/>
                        </a:cubicBezTo>
                        <a:cubicBezTo>
                          <a:pt x="345" y="86"/>
                          <a:pt x="345" y="86"/>
                          <a:pt x="345" y="86"/>
                        </a:cubicBezTo>
                        <a:cubicBezTo>
                          <a:pt x="345" y="86"/>
                          <a:pt x="345" y="86"/>
                          <a:pt x="345" y="86"/>
                        </a:cubicBezTo>
                        <a:cubicBezTo>
                          <a:pt x="345" y="86"/>
                          <a:pt x="345" y="86"/>
                          <a:pt x="345" y="86"/>
                        </a:cubicBezTo>
                        <a:cubicBezTo>
                          <a:pt x="345" y="86"/>
                          <a:pt x="345" y="86"/>
                          <a:pt x="345" y="86"/>
                        </a:cubicBezTo>
                        <a:cubicBezTo>
                          <a:pt x="345" y="86"/>
                          <a:pt x="345" y="86"/>
                          <a:pt x="345" y="86"/>
                        </a:cubicBezTo>
                        <a:cubicBezTo>
                          <a:pt x="345" y="86"/>
                          <a:pt x="345" y="86"/>
                          <a:pt x="345" y="86"/>
                        </a:cubicBezTo>
                        <a:cubicBezTo>
                          <a:pt x="345" y="86"/>
                          <a:pt x="345" y="86"/>
                          <a:pt x="345" y="86"/>
                        </a:cubicBezTo>
                        <a:cubicBezTo>
                          <a:pt x="345" y="86"/>
                          <a:pt x="345" y="86"/>
                          <a:pt x="345" y="86"/>
                        </a:cubicBezTo>
                        <a:cubicBezTo>
                          <a:pt x="345" y="86"/>
                          <a:pt x="345" y="86"/>
                          <a:pt x="345" y="86"/>
                        </a:cubicBezTo>
                        <a:cubicBezTo>
                          <a:pt x="345" y="85"/>
                          <a:pt x="345" y="85"/>
                          <a:pt x="345" y="85"/>
                        </a:cubicBezTo>
                        <a:cubicBezTo>
                          <a:pt x="344" y="85"/>
                          <a:pt x="344" y="85"/>
                          <a:pt x="344" y="85"/>
                        </a:cubicBezTo>
                        <a:cubicBezTo>
                          <a:pt x="344" y="85"/>
                          <a:pt x="344" y="85"/>
                          <a:pt x="344" y="85"/>
                        </a:cubicBezTo>
                        <a:cubicBezTo>
                          <a:pt x="344" y="85"/>
                          <a:pt x="344" y="85"/>
                          <a:pt x="344" y="85"/>
                        </a:cubicBezTo>
                        <a:cubicBezTo>
                          <a:pt x="344" y="85"/>
                          <a:pt x="344" y="85"/>
                          <a:pt x="344" y="85"/>
                        </a:cubicBezTo>
                        <a:cubicBezTo>
                          <a:pt x="344" y="85"/>
                          <a:pt x="344" y="85"/>
                          <a:pt x="344" y="85"/>
                        </a:cubicBezTo>
                        <a:cubicBezTo>
                          <a:pt x="343" y="85"/>
                          <a:pt x="343" y="85"/>
                          <a:pt x="343" y="85"/>
                        </a:cubicBezTo>
                        <a:cubicBezTo>
                          <a:pt x="343" y="85"/>
                          <a:pt x="343" y="85"/>
                          <a:pt x="343" y="85"/>
                        </a:cubicBezTo>
                        <a:cubicBezTo>
                          <a:pt x="343" y="85"/>
                          <a:pt x="343" y="85"/>
                          <a:pt x="343" y="85"/>
                        </a:cubicBezTo>
                        <a:cubicBezTo>
                          <a:pt x="343" y="85"/>
                          <a:pt x="343" y="85"/>
                          <a:pt x="343" y="85"/>
                        </a:cubicBezTo>
                        <a:cubicBezTo>
                          <a:pt x="343" y="85"/>
                          <a:pt x="343" y="85"/>
                          <a:pt x="343" y="85"/>
                        </a:cubicBezTo>
                        <a:cubicBezTo>
                          <a:pt x="343" y="85"/>
                          <a:pt x="343" y="85"/>
                          <a:pt x="343" y="85"/>
                        </a:cubicBezTo>
                        <a:cubicBezTo>
                          <a:pt x="343" y="84"/>
                          <a:pt x="343" y="84"/>
                          <a:pt x="343" y="84"/>
                        </a:cubicBezTo>
                        <a:cubicBezTo>
                          <a:pt x="343" y="84"/>
                          <a:pt x="343" y="84"/>
                          <a:pt x="343" y="84"/>
                        </a:cubicBezTo>
                        <a:cubicBezTo>
                          <a:pt x="343" y="84"/>
                          <a:pt x="343" y="84"/>
                          <a:pt x="343" y="84"/>
                        </a:cubicBezTo>
                        <a:cubicBezTo>
                          <a:pt x="343" y="84"/>
                          <a:pt x="343" y="84"/>
                          <a:pt x="343" y="84"/>
                        </a:cubicBezTo>
                        <a:cubicBezTo>
                          <a:pt x="343" y="84"/>
                          <a:pt x="343" y="84"/>
                          <a:pt x="343" y="84"/>
                        </a:cubicBezTo>
                        <a:cubicBezTo>
                          <a:pt x="343" y="84"/>
                          <a:pt x="343" y="84"/>
                          <a:pt x="343" y="84"/>
                        </a:cubicBezTo>
                        <a:cubicBezTo>
                          <a:pt x="343" y="84"/>
                          <a:pt x="343" y="84"/>
                          <a:pt x="343" y="84"/>
                        </a:cubicBezTo>
                        <a:cubicBezTo>
                          <a:pt x="343" y="84"/>
                          <a:pt x="343" y="84"/>
                          <a:pt x="343" y="84"/>
                        </a:cubicBezTo>
                        <a:cubicBezTo>
                          <a:pt x="343" y="84"/>
                          <a:pt x="343" y="84"/>
                          <a:pt x="343" y="84"/>
                        </a:cubicBezTo>
                        <a:cubicBezTo>
                          <a:pt x="342" y="83"/>
                          <a:pt x="342" y="83"/>
                          <a:pt x="342" y="83"/>
                        </a:cubicBezTo>
                        <a:cubicBezTo>
                          <a:pt x="342" y="83"/>
                          <a:pt x="342" y="83"/>
                          <a:pt x="342" y="83"/>
                        </a:cubicBezTo>
                        <a:cubicBezTo>
                          <a:pt x="342" y="83"/>
                          <a:pt x="342" y="83"/>
                          <a:pt x="342" y="83"/>
                        </a:cubicBezTo>
                        <a:cubicBezTo>
                          <a:pt x="342" y="83"/>
                          <a:pt x="342" y="83"/>
                          <a:pt x="342" y="83"/>
                        </a:cubicBezTo>
                        <a:cubicBezTo>
                          <a:pt x="342" y="83"/>
                          <a:pt x="342" y="83"/>
                          <a:pt x="342" y="83"/>
                        </a:cubicBezTo>
                        <a:cubicBezTo>
                          <a:pt x="342" y="83"/>
                          <a:pt x="342" y="83"/>
                          <a:pt x="342" y="83"/>
                        </a:cubicBezTo>
                        <a:cubicBezTo>
                          <a:pt x="342" y="83"/>
                          <a:pt x="342" y="83"/>
                          <a:pt x="342" y="83"/>
                        </a:cubicBezTo>
                        <a:cubicBezTo>
                          <a:pt x="342" y="83"/>
                          <a:pt x="342" y="83"/>
                          <a:pt x="342" y="83"/>
                        </a:cubicBezTo>
                        <a:cubicBezTo>
                          <a:pt x="342" y="83"/>
                          <a:pt x="342" y="83"/>
                          <a:pt x="342" y="83"/>
                        </a:cubicBezTo>
                        <a:cubicBezTo>
                          <a:pt x="342" y="83"/>
                          <a:pt x="342" y="83"/>
                          <a:pt x="342" y="83"/>
                        </a:cubicBezTo>
                        <a:cubicBezTo>
                          <a:pt x="342" y="83"/>
                          <a:pt x="342" y="83"/>
                          <a:pt x="342" y="83"/>
                        </a:cubicBezTo>
                        <a:cubicBezTo>
                          <a:pt x="342" y="82"/>
                          <a:pt x="342" y="82"/>
                          <a:pt x="342" y="82"/>
                        </a:cubicBezTo>
                        <a:cubicBezTo>
                          <a:pt x="341" y="82"/>
                          <a:pt x="341" y="82"/>
                          <a:pt x="341" y="82"/>
                        </a:cubicBezTo>
                        <a:cubicBezTo>
                          <a:pt x="341" y="82"/>
                          <a:pt x="341" y="82"/>
                          <a:pt x="341" y="82"/>
                        </a:cubicBezTo>
                        <a:cubicBezTo>
                          <a:pt x="341" y="82"/>
                          <a:pt x="341" y="82"/>
                          <a:pt x="341" y="82"/>
                        </a:cubicBezTo>
                        <a:cubicBezTo>
                          <a:pt x="341" y="82"/>
                          <a:pt x="341" y="82"/>
                          <a:pt x="341" y="82"/>
                        </a:cubicBezTo>
                        <a:cubicBezTo>
                          <a:pt x="341" y="82"/>
                          <a:pt x="341" y="82"/>
                          <a:pt x="341" y="82"/>
                        </a:cubicBezTo>
                        <a:cubicBezTo>
                          <a:pt x="341" y="82"/>
                          <a:pt x="341" y="82"/>
                          <a:pt x="341" y="82"/>
                        </a:cubicBezTo>
                        <a:cubicBezTo>
                          <a:pt x="342" y="81"/>
                          <a:pt x="342" y="81"/>
                          <a:pt x="342" y="81"/>
                        </a:cubicBezTo>
                        <a:cubicBezTo>
                          <a:pt x="342" y="81"/>
                          <a:pt x="342" y="81"/>
                          <a:pt x="342" y="81"/>
                        </a:cubicBezTo>
                        <a:cubicBezTo>
                          <a:pt x="342" y="81"/>
                          <a:pt x="342" y="81"/>
                          <a:pt x="342" y="81"/>
                        </a:cubicBezTo>
                        <a:cubicBezTo>
                          <a:pt x="342" y="81"/>
                          <a:pt x="342" y="81"/>
                          <a:pt x="342" y="81"/>
                        </a:cubicBezTo>
                        <a:cubicBezTo>
                          <a:pt x="342" y="81"/>
                          <a:pt x="342" y="81"/>
                          <a:pt x="342" y="81"/>
                        </a:cubicBezTo>
                        <a:cubicBezTo>
                          <a:pt x="342" y="81"/>
                          <a:pt x="342" y="81"/>
                          <a:pt x="342" y="81"/>
                        </a:cubicBezTo>
                        <a:cubicBezTo>
                          <a:pt x="342" y="81"/>
                          <a:pt x="342" y="81"/>
                          <a:pt x="342" y="81"/>
                        </a:cubicBezTo>
                        <a:cubicBezTo>
                          <a:pt x="342" y="80"/>
                          <a:pt x="342" y="80"/>
                          <a:pt x="342" y="80"/>
                        </a:cubicBezTo>
                        <a:cubicBezTo>
                          <a:pt x="342" y="80"/>
                          <a:pt x="342" y="80"/>
                          <a:pt x="342" y="80"/>
                        </a:cubicBezTo>
                        <a:cubicBezTo>
                          <a:pt x="342" y="80"/>
                          <a:pt x="342" y="80"/>
                          <a:pt x="342" y="80"/>
                        </a:cubicBezTo>
                        <a:cubicBezTo>
                          <a:pt x="342" y="80"/>
                          <a:pt x="342" y="80"/>
                          <a:pt x="342" y="80"/>
                        </a:cubicBezTo>
                        <a:cubicBezTo>
                          <a:pt x="342" y="80"/>
                          <a:pt x="342" y="80"/>
                          <a:pt x="342" y="80"/>
                        </a:cubicBezTo>
                        <a:cubicBezTo>
                          <a:pt x="342" y="80"/>
                          <a:pt x="342" y="80"/>
                          <a:pt x="342" y="80"/>
                        </a:cubicBezTo>
                        <a:cubicBezTo>
                          <a:pt x="342" y="80"/>
                          <a:pt x="342" y="80"/>
                          <a:pt x="342" y="80"/>
                        </a:cubicBezTo>
                        <a:cubicBezTo>
                          <a:pt x="342" y="79"/>
                          <a:pt x="342" y="79"/>
                          <a:pt x="342" y="79"/>
                        </a:cubicBezTo>
                        <a:cubicBezTo>
                          <a:pt x="341" y="79"/>
                          <a:pt x="341" y="79"/>
                          <a:pt x="341" y="79"/>
                        </a:cubicBezTo>
                        <a:cubicBezTo>
                          <a:pt x="341" y="79"/>
                          <a:pt x="341" y="79"/>
                          <a:pt x="341" y="79"/>
                        </a:cubicBezTo>
                        <a:cubicBezTo>
                          <a:pt x="341" y="79"/>
                          <a:pt x="341" y="79"/>
                          <a:pt x="341" y="79"/>
                        </a:cubicBezTo>
                        <a:cubicBezTo>
                          <a:pt x="341" y="78"/>
                          <a:pt x="341" y="78"/>
                          <a:pt x="341" y="78"/>
                        </a:cubicBezTo>
                        <a:cubicBezTo>
                          <a:pt x="341" y="78"/>
                          <a:pt x="341" y="78"/>
                          <a:pt x="341" y="78"/>
                        </a:cubicBezTo>
                        <a:cubicBezTo>
                          <a:pt x="341" y="78"/>
                          <a:pt x="341" y="78"/>
                          <a:pt x="341" y="78"/>
                        </a:cubicBezTo>
                        <a:cubicBezTo>
                          <a:pt x="341" y="78"/>
                          <a:pt x="341" y="78"/>
                          <a:pt x="341" y="78"/>
                        </a:cubicBezTo>
                        <a:cubicBezTo>
                          <a:pt x="341" y="77"/>
                          <a:pt x="341" y="77"/>
                          <a:pt x="341" y="77"/>
                        </a:cubicBezTo>
                        <a:cubicBezTo>
                          <a:pt x="341" y="77"/>
                          <a:pt x="341" y="77"/>
                          <a:pt x="341" y="77"/>
                        </a:cubicBezTo>
                        <a:cubicBezTo>
                          <a:pt x="341" y="77"/>
                          <a:pt x="341" y="77"/>
                          <a:pt x="341" y="77"/>
                        </a:cubicBezTo>
                        <a:cubicBezTo>
                          <a:pt x="341" y="77"/>
                          <a:pt x="341" y="77"/>
                          <a:pt x="341" y="77"/>
                        </a:cubicBezTo>
                        <a:cubicBezTo>
                          <a:pt x="341" y="76"/>
                          <a:pt x="341" y="76"/>
                          <a:pt x="341" y="76"/>
                        </a:cubicBezTo>
                        <a:cubicBezTo>
                          <a:pt x="341" y="76"/>
                          <a:pt x="341" y="76"/>
                          <a:pt x="341" y="76"/>
                        </a:cubicBezTo>
                        <a:cubicBezTo>
                          <a:pt x="341" y="76"/>
                          <a:pt x="341" y="76"/>
                          <a:pt x="341" y="76"/>
                        </a:cubicBezTo>
                        <a:cubicBezTo>
                          <a:pt x="341" y="76"/>
                          <a:pt x="341" y="76"/>
                          <a:pt x="341" y="76"/>
                        </a:cubicBezTo>
                        <a:cubicBezTo>
                          <a:pt x="341" y="76"/>
                          <a:pt x="341" y="76"/>
                          <a:pt x="341" y="76"/>
                        </a:cubicBezTo>
                        <a:cubicBezTo>
                          <a:pt x="341" y="76"/>
                          <a:pt x="341" y="76"/>
                          <a:pt x="341" y="76"/>
                        </a:cubicBezTo>
                        <a:cubicBezTo>
                          <a:pt x="340" y="76"/>
                          <a:pt x="340" y="76"/>
                          <a:pt x="340" y="76"/>
                        </a:cubicBezTo>
                        <a:cubicBezTo>
                          <a:pt x="340" y="76"/>
                          <a:pt x="340" y="76"/>
                          <a:pt x="340" y="76"/>
                        </a:cubicBezTo>
                        <a:cubicBezTo>
                          <a:pt x="340" y="76"/>
                          <a:pt x="340" y="76"/>
                          <a:pt x="340" y="76"/>
                        </a:cubicBezTo>
                        <a:cubicBezTo>
                          <a:pt x="340" y="76"/>
                          <a:pt x="340" y="76"/>
                          <a:pt x="340" y="76"/>
                        </a:cubicBezTo>
                        <a:cubicBezTo>
                          <a:pt x="340" y="76"/>
                          <a:pt x="340" y="76"/>
                          <a:pt x="340" y="76"/>
                        </a:cubicBezTo>
                        <a:cubicBezTo>
                          <a:pt x="340" y="76"/>
                          <a:pt x="340" y="76"/>
                          <a:pt x="340" y="76"/>
                        </a:cubicBezTo>
                        <a:cubicBezTo>
                          <a:pt x="340" y="76"/>
                          <a:pt x="340" y="76"/>
                          <a:pt x="340" y="76"/>
                        </a:cubicBezTo>
                        <a:cubicBezTo>
                          <a:pt x="340" y="76"/>
                          <a:pt x="340" y="76"/>
                          <a:pt x="340" y="76"/>
                        </a:cubicBezTo>
                        <a:cubicBezTo>
                          <a:pt x="340" y="76"/>
                          <a:pt x="340" y="76"/>
                          <a:pt x="340" y="76"/>
                        </a:cubicBezTo>
                        <a:cubicBezTo>
                          <a:pt x="340" y="76"/>
                          <a:pt x="340" y="76"/>
                          <a:pt x="340" y="76"/>
                        </a:cubicBezTo>
                        <a:cubicBezTo>
                          <a:pt x="340" y="76"/>
                          <a:pt x="340" y="76"/>
                          <a:pt x="340" y="76"/>
                        </a:cubicBezTo>
                        <a:cubicBezTo>
                          <a:pt x="339" y="76"/>
                          <a:pt x="339" y="76"/>
                          <a:pt x="339" y="76"/>
                        </a:cubicBezTo>
                        <a:cubicBezTo>
                          <a:pt x="339" y="76"/>
                          <a:pt x="339" y="76"/>
                          <a:pt x="339" y="76"/>
                        </a:cubicBezTo>
                        <a:cubicBezTo>
                          <a:pt x="339" y="76"/>
                          <a:pt x="339" y="76"/>
                          <a:pt x="339" y="76"/>
                        </a:cubicBezTo>
                        <a:cubicBezTo>
                          <a:pt x="339" y="75"/>
                          <a:pt x="339" y="75"/>
                          <a:pt x="339" y="75"/>
                        </a:cubicBezTo>
                        <a:cubicBezTo>
                          <a:pt x="339" y="75"/>
                          <a:pt x="339" y="75"/>
                          <a:pt x="339" y="75"/>
                        </a:cubicBezTo>
                        <a:cubicBezTo>
                          <a:pt x="339" y="75"/>
                          <a:pt x="339" y="75"/>
                          <a:pt x="339" y="75"/>
                        </a:cubicBezTo>
                        <a:cubicBezTo>
                          <a:pt x="339" y="75"/>
                          <a:pt x="339" y="75"/>
                          <a:pt x="339" y="75"/>
                        </a:cubicBezTo>
                        <a:cubicBezTo>
                          <a:pt x="339" y="74"/>
                          <a:pt x="339" y="74"/>
                          <a:pt x="339" y="74"/>
                        </a:cubicBezTo>
                        <a:cubicBezTo>
                          <a:pt x="340" y="74"/>
                          <a:pt x="340" y="74"/>
                          <a:pt x="340" y="74"/>
                        </a:cubicBezTo>
                        <a:cubicBezTo>
                          <a:pt x="340" y="74"/>
                          <a:pt x="340" y="74"/>
                          <a:pt x="340" y="74"/>
                        </a:cubicBezTo>
                        <a:cubicBezTo>
                          <a:pt x="340" y="74"/>
                          <a:pt x="340" y="74"/>
                          <a:pt x="340" y="74"/>
                        </a:cubicBezTo>
                        <a:cubicBezTo>
                          <a:pt x="340" y="74"/>
                          <a:pt x="340" y="74"/>
                          <a:pt x="340" y="74"/>
                        </a:cubicBezTo>
                        <a:cubicBezTo>
                          <a:pt x="340" y="74"/>
                          <a:pt x="340" y="73"/>
                          <a:pt x="340" y="73"/>
                        </a:cubicBezTo>
                        <a:cubicBezTo>
                          <a:pt x="339" y="73"/>
                          <a:pt x="339" y="73"/>
                          <a:pt x="339" y="73"/>
                        </a:cubicBezTo>
                        <a:cubicBezTo>
                          <a:pt x="339" y="73"/>
                          <a:pt x="339" y="73"/>
                          <a:pt x="339" y="73"/>
                        </a:cubicBezTo>
                        <a:cubicBezTo>
                          <a:pt x="339" y="73"/>
                          <a:pt x="339" y="73"/>
                          <a:pt x="339" y="73"/>
                        </a:cubicBezTo>
                        <a:cubicBezTo>
                          <a:pt x="339" y="73"/>
                          <a:pt x="339" y="73"/>
                          <a:pt x="339" y="73"/>
                        </a:cubicBezTo>
                        <a:cubicBezTo>
                          <a:pt x="339" y="73"/>
                          <a:pt x="339" y="73"/>
                          <a:pt x="339" y="73"/>
                        </a:cubicBezTo>
                        <a:cubicBezTo>
                          <a:pt x="340" y="73"/>
                          <a:pt x="340" y="73"/>
                          <a:pt x="340" y="73"/>
                        </a:cubicBezTo>
                        <a:cubicBezTo>
                          <a:pt x="340" y="73"/>
                          <a:pt x="340" y="73"/>
                          <a:pt x="340" y="73"/>
                        </a:cubicBezTo>
                        <a:cubicBezTo>
                          <a:pt x="340" y="73"/>
                          <a:pt x="340" y="73"/>
                          <a:pt x="340" y="73"/>
                        </a:cubicBezTo>
                        <a:cubicBezTo>
                          <a:pt x="340" y="72"/>
                          <a:pt x="340" y="72"/>
                          <a:pt x="340" y="72"/>
                        </a:cubicBezTo>
                        <a:cubicBezTo>
                          <a:pt x="340" y="72"/>
                          <a:pt x="340" y="72"/>
                          <a:pt x="340" y="72"/>
                        </a:cubicBezTo>
                        <a:cubicBezTo>
                          <a:pt x="340" y="72"/>
                          <a:pt x="340" y="72"/>
                          <a:pt x="340" y="72"/>
                        </a:cubicBezTo>
                        <a:cubicBezTo>
                          <a:pt x="340" y="72"/>
                          <a:pt x="340" y="72"/>
                          <a:pt x="340" y="72"/>
                        </a:cubicBezTo>
                        <a:cubicBezTo>
                          <a:pt x="340" y="72"/>
                          <a:pt x="340" y="72"/>
                          <a:pt x="340" y="72"/>
                        </a:cubicBezTo>
                        <a:cubicBezTo>
                          <a:pt x="340" y="72"/>
                          <a:pt x="340" y="72"/>
                          <a:pt x="340" y="72"/>
                        </a:cubicBezTo>
                        <a:cubicBezTo>
                          <a:pt x="340" y="72"/>
                          <a:pt x="340" y="72"/>
                          <a:pt x="340" y="72"/>
                        </a:cubicBezTo>
                        <a:cubicBezTo>
                          <a:pt x="340" y="72"/>
                          <a:pt x="340" y="72"/>
                          <a:pt x="340" y="72"/>
                        </a:cubicBezTo>
                        <a:cubicBezTo>
                          <a:pt x="340" y="71"/>
                          <a:pt x="340" y="71"/>
                          <a:pt x="340" y="71"/>
                        </a:cubicBezTo>
                        <a:cubicBezTo>
                          <a:pt x="340" y="71"/>
                          <a:pt x="340" y="71"/>
                          <a:pt x="340" y="71"/>
                        </a:cubicBezTo>
                        <a:cubicBezTo>
                          <a:pt x="340" y="71"/>
                          <a:pt x="340" y="71"/>
                          <a:pt x="340" y="71"/>
                        </a:cubicBezTo>
                        <a:cubicBezTo>
                          <a:pt x="340" y="71"/>
                          <a:pt x="340" y="71"/>
                          <a:pt x="340" y="71"/>
                        </a:cubicBezTo>
                        <a:cubicBezTo>
                          <a:pt x="340" y="71"/>
                          <a:pt x="340" y="71"/>
                          <a:pt x="340" y="71"/>
                        </a:cubicBezTo>
                        <a:cubicBezTo>
                          <a:pt x="340" y="71"/>
                          <a:pt x="340" y="71"/>
                          <a:pt x="340" y="71"/>
                        </a:cubicBezTo>
                        <a:cubicBezTo>
                          <a:pt x="340" y="71"/>
                          <a:pt x="340" y="70"/>
                          <a:pt x="340" y="70"/>
                        </a:cubicBezTo>
                        <a:cubicBezTo>
                          <a:pt x="340" y="70"/>
                          <a:pt x="340" y="70"/>
                          <a:pt x="340" y="70"/>
                        </a:cubicBezTo>
                        <a:cubicBezTo>
                          <a:pt x="340" y="70"/>
                          <a:pt x="340" y="70"/>
                          <a:pt x="340" y="70"/>
                        </a:cubicBezTo>
                        <a:cubicBezTo>
                          <a:pt x="340" y="69"/>
                          <a:pt x="340" y="69"/>
                          <a:pt x="340" y="69"/>
                        </a:cubicBezTo>
                        <a:cubicBezTo>
                          <a:pt x="340" y="69"/>
                          <a:pt x="340" y="69"/>
                          <a:pt x="340" y="69"/>
                        </a:cubicBezTo>
                        <a:cubicBezTo>
                          <a:pt x="340" y="69"/>
                          <a:pt x="340" y="69"/>
                          <a:pt x="340" y="69"/>
                        </a:cubicBezTo>
                        <a:cubicBezTo>
                          <a:pt x="340" y="69"/>
                          <a:pt x="340" y="69"/>
                          <a:pt x="340" y="69"/>
                        </a:cubicBezTo>
                        <a:cubicBezTo>
                          <a:pt x="340" y="69"/>
                          <a:pt x="340" y="69"/>
                          <a:pt x="340" y="69"/>
                        </a:cubicBezTo>
                        <a:cubicBezTo>
                          <a:pt x="340" y="69"/>
                          <a:pt x="340" y="69"/>
                          <a:pt x="340" y="69"/>
                        </a:cubicBezTo>
                        <a:cubicBezTo>
                          <a:pt x="340" y="69"/>
                          <a:pt x="340" y="69"/>
                          <a:pt x="340" y="69"/>
                        </a:cubicBezTo>
                        <a:cubicBezTo>
                          <a:pt x="340" y="68"/>
                          <a:pt x="340" y="68"/>
                          <a:pt x="340" y="68"/>
                        </a:cubicBezTo>
                        <a:cubicBezTo>
                          <a:pt x="339" y="68"/>
                          <a:pt x="339" y="68"/>
                          <a:pt x="339" y="68"/>
                        </a:cubicBezTo>
                        <a:cubicBezTo>
                          <a:pt x="339" y="68"/>
                          <a:pt x="339" y="68"/>
                          <a:pt x="339" y="68"/>
                        </a:cubicBezTo>
                        <a:cubicBezTo>
                          <a:pt x="339" y="68"/>
                          <a:pt x="339" y="68"/>
                          <a:pt x="339" y="68"/>
                        </a:cubicBezTo>
                        <a:cubicBezTo>
                          <a:pt x="339" y="68"/>
                          <a:pt x="339" y="68"/>
                          <a:pt x="339" y="68"/>
                        </a:cubicBezTo>
                        <a:cubicBezTo>
                          <a:pt x="339" y="67"/>
                          <a:pt x="339" y="67"/>
                          <a:pt x="339" y="67"/>
                        </a:cubicBezTo>
                        <a:cubicBezTo>
                          <a:pt x="339" y="67"/>
                          <a:pt x="339" y="67"/>
                          <a:pt x="339" y="67"/>
                        </a:cubicBezTo>
                        <a:cubicBezTo>
                          <a:pt x="339" y="67"/>
                          <a:pt x="339" y="67"/>
                          <a:pt x="339" y="67"/>
                        </a:cubicBezTo>
                        <a:cubicBezTo>
                          <a:pt x="339" y="67"/>
                          <a:pt x="339" y="67"/>
                          <a:pt x="339" y="67"/>
                        </a:cubicBezTo>
                        <a:cubicBezTo>
                          <a:pt x="339" y="67"/>
                          <a:pt x="339" y="67"/>
                          <a:pt x="339" y="67"/>
                        </a:cubicBezTo>
                        <a:cubicBezTo>
                          <a:pt x="339" y="67"/>
                          <a:pt x="339" y="67"/>
                          <a:pt x="339" y="67"/>
                        </a:cubicBezTo>
                        <a:cubicBezTo>
                          <a:pt x="339" y="67"/>
                          <a:pt x="339" y="67"/>
                          <a:pt x="339" y="67"/>
                        </a:cubicBezTo>
                        <a:cubicBezTo>
                          <a:pt x="339" y="66"/>
                          <a:pt x="339" y="66"/>
                          <a:pt x="339" y="66"/>
                        </a:cubicBezTo>
                        <a:cubicBezTo>
                          <a:pt x="339" y="66"/>
                          <a:pt x="339" y="66"/>
                          <a:pt x="339" y="66"/>
                        </a:cubicBezTo>
                        <a:cubicBezTo>
                          <a:pt x="338" y="66"/>
                          <a:pt x="338" y="66"/>
                          <a:pt x="338" y="66"/>
                        </a:cubicBezTo>
                        <a:cubicBezTo>
                          <a:pt x="338" y="66"/>
                          <a:pt x="338" y="66"/>
                          <a:pt x="338" y="66"/>
                        </a:cubicBezTo>
                        <a:cubicBezTo>
                          <a:pt x="338" y="66"/>
                          <a:pt x="338" y="66"/>
                          <a:pt x="338" y="66"/>
                        </a:cubicBezTo>
                        <a:cubicBezTo>
                          <a:pt x="338" y="66"/>
                          <a:pt x="338" y="66"/>
                          <a:pt x="338" y="66"/>
                        </a:cubicBezTo>
                        <a:cubicBezTo>
                          <a:pt x="338" y="66"/>
                          <a:pt x="338" y="66"/>
                          <a:pt x="338" y="66"/>
                        </a:cubicBezTo>
                        <a:cubicBezTo>
                          <a:pt x="338" y="66"/>
                          <a:pt x="338" y="66"/>
                          <a:pt x="338" y="66"/>
                        </a:cubicBezTo>
                        <a:cubicBezTo>
                          <a:pt x="338" y="66"/>
                          <a:pt x="338" y="66"/>
                          <a:pt x="338" y="66"/>
                        </a:cubicBezTo>
                        <a:cubicBezTo>
                          <a:pt x="338" y="66"/>
                          <a:pt x="338" y="66"/>
                          <a:pt x="338" y="66"/>
                        </a:cubicBezTo>
                        <a:cubicBezTo>
                          <a:pt x="338" y="66"/>
                          <a:pt x="338" y="66"/>
                          <a:pt x="338" y="66"/>
                        </a:cubicBezTo>
                        <a:cubicBezTo>
                          <a:pt x="338" y="66"/>
                          <a:pt x="338" y="66"/>
                          <a:pt x="338" y="66"/>
                        </a:cubicBezTo>
                        <a:cubicBezTo>
                          <a:pt x="338" y="65"/>
                          <a:pt x="338" y="65"/>
                          <a:pt x="338" y="65"/>
                        </a:cubicBezTo>
                        <a:cubicBezTo>
                          <a:pt x="337" y="65"/>
                          <a:pt x="337" y="65"/>
                          <a:pt x="337" y="65"/>
                        </a:cubicBezTo>
                        <a:cubicBezTo>
                          <a:pt x="337" y="65"/>
                          <a:pt x="337" y="65"/>
                          <a:pt x="337" y="65"/>
                        </a:cubicBezTo>
                        <a:cubicBezTo>
                          <a:pt x="337" y="65"/>
                          <a:pt x="337" y="65"/>
                          <a:pt x="337" y="65"/>
                        </a:cubicBezTo>
                        <a:cubicBezTo>
                          <a:pt x="337" y="65"/>
                          <a:pt x="337" y="65"/>
                          <a:pt x="337" y="65"/>
                        </a:cubicBezTo>
                        <a:cubicBezTo>
                          <a:pt x="337" y="65"/>
                          <a:pt x="337" y="65"/>
                          <a:pt x="337" y="65"/>
                        </a:cubicBezTo>
                        <a:cubicBezTo>
                          <a:pt x="337" y="65"/>
                          <a:pt x="337" y="65"/>
                          <a:pt x="337" y="65"/>
                        </a:cubicBezTo>
                        <a:cubicBezTo>
                          <a:pt x="336" y="66"/>
                          <a:pt x="336" y="66"/>
                          <a:pt x="336" y="66"/>
                        </a:cubicBezTo>
                        <a:cubicBezTo>
                          <a:pt x="336" y="65"/>
                          <a:pt x="336" y="65"/>
                          <a:pt x="336" y="65"/>
                        </a:cubicBezTo>
                        <a:cubicBezTo>
                          <a:pt x="336" y="65"/>
                          <a:pt x="336" y="65"/>
                          <a:pt x="336" y="65"/>
                        </a:cubicBezTo>
                        <a:cubicBezTo>
                          <a:pt x="336" y="65"/>
                          <a:pt x="336" y="65"/>
                          <a:pt x="336" y="65"/>
                        </a:cubicBezTo>
                        <a:cubicBezTo>
                          <a:pt x="336" y="65"/>
                          <a:pt x="336" y="65"/>
                          <a:pt x="336" y="65"/>
                        </a:cubicBezTo>
                        <a:cubicBezTo>
                          <a:pt x="336" y="65"/>
                          <a:pt x="336" y="65"/>
                          <a:pt x="336" y="65"/>
                        </a:cubicBezTo>
                        <a:cubicBezTo>
                          <a:pt x="336" y="65"/>
                          <a:pt x="336" y="65"/>
                          <a:pt x="336" y="65"/>
                        </a:cubicBezTo>
                        <a:cubicBezTo>
                          <a:pt x="336" y="65"/>
                          <a:pt x="336" y="65"/>
                          <a:pt x="336" y="65"/>
                        </a:cubicBezTo>
                        <a:cubicBezTo>
                          <a:pt x="336" y="65"/>
                          <a:pt x="336" y="65"/>
                          <a:pt x="336" y="65"/>
                        </a:cubicBezTo>
                        <a:cubicBezTo>
                          <a:pt x="336" y="65"/>
                          <a:pt x="336" y="65"/>
                          <a:pt x="336" y="65"/>
                        </a:cubicBezTo>
                        <a:cubicBezTo>
                          <a:pt x="336" y="65"/>
                          <a:pt x="336" y="64"/>
                          <a:pt x="336" y="64"/>
                        </a:cubicBezTo>
                        <a:cubicBezTo>
                          <a:pt x="336" y="64"/>
                          <a:pt x="336" y="64"/>
                          <a:pt x="336" y="64"/>
                        </a:cubicBezTo>
                        <a:cubicBezTo>
                          <a:pt x="336" y="64"/>
                          <a:pt x="336" y="64"/>
                          <a:pt x="336" y="64"/>
                        </a:cubicBezTo>
                        <a:cubicBezTo>
                          <a:pt x="336" y="64"/>
                          <a:pt x="336" y="64"/>
                          <a:pt x="336" y="64"/>
                        </a:cubicBezTo>
                        <a:cubicBezTo>
                          <a:pt x="336" y="64"/>
                          <a:pt x="336" y="64"/>
                          <a:pt x="336" y="64"/>
                        </a:cubicBezTo>
                        <a:cubicBezTo>
                          <a:pt x="336" y="64"/>
                          <a:pt x="336" y="64"/>
                          <a:pt x="336" y="64"/>
                        </a:cubicBezTo>
                        <a:cubicBezTo>
                          <a:pt x="336" y="64"/>
                          <a:pt x="336" y="64"/>
                          <a:pt x="336" y="64"/>
                        </a:cubicBezTo>
                        <a:cubicBezTo>
                          <a:pt x="336" y="63"/>
                          <a:pt x="336" y="63"/>
                          <a:pt x="336" y="63"/>
                        </a:cubicBezTo>
                        <a:cubicBezTo>
                          <a:pt x="336" y="63"/>
                          <a:pt x="336" y="63"/>
                          <a:pt x="336" y="63"/>
                        </a:cubicBezTo>
                        <a:cubicBezTo>
                          <a:pt x="336" y="63"/>
                          <a:pt x="336" y="63"/>
                          <a:pt x="336" y="63"/>
                        </a:cubicBezTo>
                        <a:cubicBezTo>
                          <a:pt x="336" y="63"/>
                          <a:pt x="336" y="63"/>
                          <a:pt x="336" y="63"/>
                        </a:cubicBezTo>
                        <a:cubicBezTo>
                          <a:pt x="336" y="63"/>
                          <a:pt x="336" y="63"/>
                          <a:pt x="336" y="63"/>
                        </a:cubicBezTo>
                        <a:cubicBezTo>
                          <a:pt x="336" y="63"/>
                          <a:pt x="336" y="63"/>
                          <a:pt x="336" y="63"/>
                        </a:cubicBezTo>
                        <a:cubicBezTo>
                          <a:pt x="336" y="62"/>
                          <a:pt x="336" y="62"/>
                          <a:pt x="336" y="62"/>
                        </a:cubicBezTo>
                        <a:cubicBezTo>
                          <a:pt x="336" y="62"/>
                          <a:pt x="336" y="62"/>
                          <a:pt x="336" y="62"/>
                        </a:cubicBezTo>
                        <a:cubicBezTo>
                          <a:pt x="336" y="62"/>
                          <a:pt x="336" y="62"/>
                          <a:pt x="336" y="62"/>
                        </a:cubicBezTo>
                        <a:cubicBezTo>
                          <a:pt x="336" y="62"/>
                          <a:pt x="336" y="62"/>
                          <a:pt x="336" y="62"/>
                        </a:cubicBezTo>
                        <a:cubicBezTo>
                          <a:pt x="336" y="62"/>
                          <a:pt x="336" y="62"/>
                          <a:pt x="336" y="62"/>
                        </a:cubicBezTo>
                        <a:cubicBezTo>
                          <a:pt x="336" y="62"/>
                          <a:pt x="336" y="62"/>
                          <a:pt x="336" y="62"/>
                        </a:cubicBezTo>
                        <a:cubicBezTo>
                          <a:pt x="336" y="62"/>
                          <a:pt x="336" y="62"/>
                          <a:pt x="336" y="62"/>
                        </a:cubicBezTo>
                        <a:cubicBezTo>
                          <a:pt x="336" y="62"/>
                          <a:pt x="336" y="62"/>
                          <a:pt x="336" y="62"/>
                        </a:cubicBezTo>
                        <a:cubicBezTo>
                          <a:pt x="335" y="62"/>
                          <a:pt x="335" y="62"/>
                          <a:pt x="335" y="62"/>
                        </a:cubicBezTo>
                        <a:cubicBezTo>
                          <a:pt x="335" y="62"/>
                          <a:pt x="335" y="62"/>
                          <a:pt x="335" y="62"/>
                        </a:cubicBezTo>
                        <a:cubicBezTo>
                          <a:pt x="335" y="62"/>
                          <a:pt x="335" y="62"/>
                          <a:pt x="335" y="62"/>
                        </a:cubicBezTo>
                        <a:cubicBezTo>
                          <a:pt x="335" y="61"/>
                          <a:pt x="335" y="61"/>
                          <a:pt x="335" y="61"/>
                        </a:cubicBezTo>
                        <a:cubicBezTo>
                          <a:pt x="335" y="61"/>
                          <a:pt x="335" y="61"/>
                          <a:pt x="335" y="61"/>
                        </a:cubicBezTo>
                        <a:cubicBezTo>
                          <a:pt x="335" y="60"/>
                          <a:pt x="335" y="60"/>
                          <a:pt x="335" y="60"/>
                        </a:cubicBezTo>
                        <a:cubicBezTo>
                          <a:pt x="335" y="60"/>
                          <a:pt x="335" y="60"/>
                          <a:pt x="335" y="60"/>
                        </a:cubicBezTo>
                        <a:cubicBezTo>
                          <a:pt x="335" y="60"/>
                          <a:pt x="335" y="60"/>
                          <a:pt x="335" y="60"/>
                        </a:cubicBezTo>
                        <a:cubicBezTo>
                          <a:pt x="335" y="59"/>
                          <a:pt x="335" y="59"/>
                          <a:pt x="335" y="59"/>
                        </a:cubicBezTo>
                        <a:cubicBezTo>
                          <a:pt x="335" y="59"/>
                          <a:pt x="335" y="59"/>
                          <a:pt x="335" y="59"/>
                        </a:cubicBezTo>
                        <a:cubicBezTo>
                          <a:pt x="335" y="59"/>
                          <a:pt x="335" y="59"/>
                          <a:pt x="335" y="59"/>
                        </a:cubicBezTo>
                        <a:cubicBezTo>
                          <a:pt x="336" y="59"/>
                          <a:pt x="336" y="59"/>
                          <a:pt x="336" y="59"/>
                        </a:cubicBezTo>
                        <a:cubicBezTo>
                          <a:pt x="336" y="59"/>
                          <a:pt x="336" y="59"/>
                          <a:pt x="336" y="59"/>
                        </a:cubicBezTo>
                        <a:cubicBezTo>
                          <a:pt x="336" y="58"/>
                          <a:pt x="336" y="58"/>
                          <a:pt x="336" y="58"/>
                        </a:cubicBezTo>
                        <a:cubicBezTo>
                          <a:pt x="336" y="58"/>
                          <a:pt x="336" y="58"/>
                          <a:pt x="336" y="58"/>
                        </a:cubicBezTo>
                        <a:cubicBezTo>
                          <a:pt x="336" y="58"/>
                          <a:pt x="336" y="58"/>
                          <a:pt x="336" y="58"/>
                        </a:cubicBezTo>
                        <a:cubicBezTo>
                          <a:pt x="336" y="58"/>
                          <a:pt x="336" y="58"/>
                          <a:pt x="336" y="58"/>
                        </a:cubicBezTo>
                        <a:cubicBezTo>
                          <a:pt x="336" y="58"/>
                          <a:pt x="336" y="58"/>
                          <a:pt x="336" y="58"/>
                        </a:cubicBezTo>
                        <a:cubicBezTo>
                          <a:pt x="336" y="58"/>
                          <a:pt x="336" y="58"/>
                          <a:pt x="336" y="58"/>
                        </a:cubicBezTo>
                        <a:cubicBezTo>
                          <a:pt x="336" y="58"/>
                          <a:pt x="336" y="58"/>
                          <a:pt x="336" y="58"/>
                        </a:cubicBezTo>
                        <a:cubicBezTo>
                          <a:pt x="336" y="57"/>
                          <a:pt x="336" y="57"/>
                          <a:pt x="336" y="57"/>
                        </a:cubicBezTo>
                        <a:cubicBezTo>
                          <a:pt x="336" y="57"/>
                          <a:pt x="336" y="57"/>
                          <a:pt x="336" y="57"/>
                        </a:cubicBezTo>
                        <a:cubicBezTo>
                          <a:pt x="337" y="57"/>
                          <a:pt x="337" y="57"/>
                          <a:pt x="337" y="57"/>
                        </a:cubicBezTo>
                        <a:cubicBezTo>
                          <a:pt x="337" y="57"/>
                          <a:pt x="337" y="57"/>
                          <a:pt x="337" y="57"/>
                        </a:cubicBezTo>
                        <a:cubicBezTo>
                          <a:pt x="337" y="57"/>
                          <a:pt x="337" y="57"/>
                          <a:pt x="337" y="57"/>
                        </a:cubicBezTo>
                        <a:cubicBezTo>
                          <a:pt x="337" y="57"/>
                          <a:pt x="337" y="57"/>
                          <a:pt x="337" y="57"/>
                        </a:cubicBezTo>
                        <a:cubicBezTo>
                          <a:pt x="337" y="57"/>
                          <a:pt x="337" y="57"/>
                          <a:pt x="337" y="57"/>
                        </a:cubicBezTo>
                        <a:cubicBezTo>
                          <a:pt x="337" y="56"/>
                          <a:pt x="337" y="56"/>
                          <a:pt x="337" y="56"/>
                        </a:cubicBezTo>
                        <a:cubicBezTo>
                          <a:pt x="337" y="56"/>
                          <a:pt x="337" y="56"/>
                          <a:pt x="337" y="56"/>
                        </a:cubicBezTo>
                        <a:cubicBezTo>
                          <a:pt x="337" y="56"/>
                          <a:pt x="337" y="56"/>
                          <a:pt x="337" y="56"/>
                        </a:cubicBezTo>
                        <a:cubicBezTo>
                          <a:pt x="337" y="56"/>
                          <a:pt x="337" y="56"/>
                          <a:pt x="337" y="56"/>
                        </a:cubicBezTo>
                        <a:cubicBezTo>
                          <a:pt x="337" y="56"/>
                          <a:pt x="337" y="56"/>
                          <a:pt x="337" y="56"/>
                        </a:cubicBezTo>
                        <a:cubicBezTo>
                          <a:pt x="337" y="55"/>
                          <a:pt x="337" y="55"/>
                          <a:pt x="337" y="55"/>
                        </a:cubicBezTo>
                        <a:cubicBezTo>
                          <a:pt x="337" y="55"/>
                          <a:pt x="337" y="55"/>
                          <a:pt x="337" y="55"/>
                        </a:cubicBezTo>
                        <a:cubicBezTo>
                          <a:pt x="336" y="55"/>
                          <a:pt x="336" y="55"/>
                          <a:pt x="336" y="55"/>
                        </a:cubicBezTo>
                        <a:cubicBezTo>
                          <a:pt x="336" y="55"/>
                          <a:pt x="336" y="55"/>
                          <a:pt x="336" y="55"/>
                        </a:cubicBezTo>
                        <a:cubicBezTo>
                          <a:pt x="336" y="55"/>
                          <a:pt x="336" y="55"/>
                          <a:pt x="336" y="55"/>
                        </a:cubicBezTo>
                        <a:cubicBezTo>
                          <a:pt x="336" y="55"/>
                          <a:pt x="336" y="55"/>
                          <a:pt x="336" y="55"/>
                        </a:cubicBezTo>
                        <a:cubicBezTo>
                          <a:pt x="336" y="55"/>
                          <a:pt x="336" y="55"/>
                          <a:pt x="336" y="55"/>
                        </a:cubicBezTo>
                        <a:cubicBezTo>
                          <a:pt x="336" y="55"/>
                          <a:pt x="336" y="55"/>
                          <a:pt x="336" y="55"/>
                        </a:cubicBezTo>
                        <a:cubicBezTo>
                          <a:pt x="336" y="55"/>
                          <a:pt x="336" y="55"/>
                          <a:pt x="336" y="55"/>
                        </a:cubicBezTo>
                        <a:cubicBezTo>
                          <a:pt x="336" y="55"/>
                          <a:pt x="336" y="55"/>
                          <a:pt x="336" y="55"/>
                        </a:cubicBezTo>
                        <a:cubicBezTo>
                          <a:pt x="335" y="55"/>
                          <a:pt x="335" y="55"/>
                          <a:pt x="335" y="55"/>
                        </a:cubicBezTo>
                        <a:cubicBezTo>
                          <a:pt x="335" y="55"/>
                          <a:pt x="335" y="55"/>
                          <a:pt x="335" y="55"/>
                        </a:cubicBezTo>
                        <a:cubicBezTo>
                          <a:pt x="335" y="55"/>
                          <a:pt x="335" y="55"/>
                          <a:pt x="335" y="55"/>
                        </a:cubicBezTo>
                        <a:cubicBezTo>
                          <a:pt x="335" y="55"/>
                          <a:pt x="335" y="55"/>
                          <a:pt x="335" y="55"/>
                        </a:cubicBezTo>
                        <a:cubicBezTo>
                          <a:pt x="335" y="55"/>
                          <a:pt x="335" y="55"/>
                          <a:pt x="335" y="55"/>
                        </a:cubicBezTo>
                        <a:cubicBezTo>
                          <a:pt x="335" y="55"/>
                          <a:pt x="335" y="55"/>
                          <a:pt x="335" y="55"/>
                        </a:cubicBezTo>
                        <a:cubicBezTo>
                          <a:pt x="335" y="55"/>
                          <a:pt x="335" y="55"/>
                          <a:pt x="335" y="55"/>
                        </a:cubicBezTo>
                        <a:cubicBezTo>
                          <a:pt x="335" y="55"/>
                          <a:pt x="335" y="55"/>
                          <a:pt x="335" y="55"/>
                        </a:cubicBezTo>
                        <a:cubicBezTo>
                          <a:pt x="335" y="55"/>
                          <a:pt x="335" y="55"/>
                          <a:pt x="335" y="55"/>
                        </a:cubicBezTo>
                        <a:cubicBezTo>
                          <a:pt x="335" y="55"/>
                          <a:pt x="335" y="55"/>
                          <a:pt x="335" y="55"/>
                        </a:cubicBezTo>
                        <a:cubicBezTo>
                          <a:pt x="335" y="54"/>
                          <a:pt x="335" y="54"/>
                          <a:pt x="335" y="54"/>
                        </a:cubicBezTo>
                        <a:cubicBezTo>
                          <a:pt x="335" y="54"/>
                          <a:pt x="335" y="54"/>
                          <a:pt x="335" y="54"/>
                        </a:cubicBezTo>
                        <a:cubicBezTo>
                          <a:pt x="335" y="54"/>
                          <a:pt x="335" y="54"/>
                          <a:pt x="335" y="54"/>
                        </a:cubicBezTo>
                        <a:cubicBezTo>
                          <a:pt x="334" y="54"/>
                          <a:pt x="334" y="54"/>
                          <a:pt x="334" y="54"/>
                        </a:cubicBezTo>
                        <a:cubicBezTo>
                          <a:pt x="334" y="55"/>
                          <a:pt x="334" y="55"/>
                          <a:pt x="334" y="55"/>
                        </a:cubicBezTo>
                        <a:cubicBezTo>
                          <a:pt x="334" y="55"/>
                          <a:pt x="334" y="55"/>
                          <a:pt x="334" y="55"/>
                        </a:cubicBezTo>
                        <a:cubicBezTo>
                          <a:pt x="334" y="55"/>
                          <a:pt x="334" y="55"/>
                          <a:pt x="334" y="55"/>
                        </a:cubicBezTo>
                        <a:cubicBezTo>
                          <a:pt x="334" y="55"/>
                          <a:pt x="334" y="55"/>
                          <a:pt x="334" y="55"/>
                        </a:cubicBezTo>
                        <a:cubicBezTo>
                          <a:pt x="334" y="55"/>
                          <a:pt x="334" y="55"/>
                          <a:pt x="334" y="55"/>
                        </a:cubicBezTo>
                        <a:cubicBezTo>
                          <a:pt x="334" y="55"/>
                          <a:pt x="334" y="55"/>
                          <a:pt x="334" y="55"/>
                        </a:cubicBezTo>
                        <a:cubicBezTo>
                          <a:pt x="333" y="55"/>
                          <a:pt x="333" y="55"/>
                          <a:pt x="333" y="55"/>
                        </a:cubicBezTo>
                        <a:cubicBezTo>
                          <a:pt x="333" y="55"/>
                          <a:pt x="333" y="55"/>
                          <a:pt x="333" y="55"/>
                        </a:cubicBezTo>
                        <a:cubicBezTo>
                          <a:pt x="333" y="55"/>
                          <a:pt x="333" y="55"/>
                          <a:pt x="333" y="55"/>
                        </a:cubicBezTo>
                        <a:cubicBezTo>
                          <a:pt x="333" y="55"/>
                          <a:pt x="333" y="55"/>
                          <a:pt x="333" y="55"/>
                        </a:cubicBezTo>
                        <a:cubicBezTo>
                          <a:pt x="333" y="54"/>
                          <a:pt x="333" y="54"/>
                          <a:pt x="333" y="54"/>
                        </a:cubicBezTo>
                        <a:cubicBezTo>
                          <a:pt x="333" y="54"/>
                          <a:pt x="333" y="54"/>
                          <a:pt x="333" y="54"/>
                        </a:cubicBezTo>
                        <a:cubicBezTo>
                          <a:pt x="333" y="54"/>
                          <a:pt x="333" y="54"/>
                          <a:pt x="333" y="54"/>
                        </a:cubicBezTo>
                        <a:cubicBezTo>
                          <a:pt x="333" y="54"/>
                          <a:pt x="333" y="54"/>
                          <a:pt x="333" y="54"/>
                        </a:cubicBezTo>
                        <a:cubicBezTo>
                          <a:pt x="333" y="54"/>
                          <a:pt x="333" y="54"/>
                          <a:pt x="333" y="54"/>
                        </a:cubicBezTo>
                        <a:cubicBezTo>
                          <a:pt x="333" y="54"/>
                          <a:pt x="333" y="54"/>
                          <a:pt x="333" y="54"/>
                        </a:cubicBezTo>
                        <a:cubicBezTo>
                          <a:pt x="332" y="54"/>
                          <a:pt x="332" y="54"/>
                          <a:pt x="332" y="54"/>
                        </a:cubicBezTo>
                        <a:cubicBezTo>
                          <a:pt x="332" y="54"/>
                          <a:pt x="332" y="54"/>
                          <a:pt x="332" y="54"/>
                        </a:cubicBezTo>
                        <a:cubicBezTo>
                          <a:pt x="332" y="54"/>
                          <a:pt x="332" y="54"/>
                          <a:pt x="332" y="54"/>
                        </a:cubicBezTo>
                        <a:cubicBezTo>
                          <a:pt x="332" y="54"/>
                          <a:pt x="332" y="54"/>
                          <a:pt x="332" y="54"/>
                        </a:cubicBezTo>
                        <a:cubicBezTo>
                          <a:pt x="332" y="54"/>
                          <a:pt x="332" y="54"/>
                          <a:pt x="332" y="54"/>
                        </a:cubicBezTo>
                        <a:cubicBezTo>
                          <a:pt x="332" y="54"/>
                          <a:pt x="332" y="54"/>
                          <a:pt x="332" y="54"/>
                        </a:cubicBezTo>
                        <a:cubicBezTo>
                          <a:pt x="332" y="54"/>
                          <a:pt x="332" y="54"/>
                          <a:pt x="332" y="54"/>
                        </a:cubicBezTo>
                        <a:cubicBezTo>
                          <a:pt x="332" y="54"/>
                          <a:pt x="332" y="54"/>
                          <a:pt x="332" y="54"/>
                        </a:cubicBezTo>
                        <a:cubicBezTo>
                          <a:pt x="331" y="53"/>
                          <a:pt x="331" y="53"/>
                          <a:pt x="331" y="53"/>
                        </a:cubicBezTo>
                        <a:cubicBezTo>
                          <a:pt x="331" y="53"/>
                          <a:pt x="331" y="53"/>
                          <a:pt x="331" y="53"/>
                        </a:cubicBezTo>
                        <a:cubicBezTo>
                          <a:pt x="331" y="53"/>
                          <a:pt x="331" y="53"/>
                          <a:pt x="331" y="53"/>
                        </a:cubicBezTo>
                        <a:cubicBezTo>
                          <a:pt x="331" y="53"/>
                          <a:pt x="331" y="53"/>
                          <a:pt x="331" y="53"/>
                        </a:cubicBezTo>
                        <a:cubicBezTo>
                          <a:pt x="331" y="53"/>
                          <a:pt x="331" y="53"/>
                          <a:pt x="331" y="53"/>
                        </a:cubicBezTo>
                        <a:cubicBezTo>
                          <a:pt x="331" y="53"/>
                          <a:pt x="331" y="53"/>
                          <a:pt x="331" y="53"/>
                        </a:cubicBezTo>
                        <a:cubicBezTo>
                          <a:pt x="331" y="52"/>
                          <a:pt x="331" y="52"/>
                          <a:pt x="331" y="52"/>
                        </a:cubicBezTo>
                        <a:cubicBezTo>
                          <a:pt x="331" y="52"/>
                          <a:pt x="331" y="52"/>
                          <a:pt x="331" y="52"/>
                        </a:cubicBezTo>
                        <a:cubicBezTo>
                          <a:pt x="331" y="52"/>
                          <a:pt x="331" y="52"/>
                          <a:pt x="331" y="52"/>
                        </a:cubicBezTo>
                        <a:cubicBezTo>
                          <a:pt x="331" y="52"/>
                          <a:pt x="331" y="52"/>
                          <a:pt x="331" y="52"/>
                        </a:cubicBezTo>
                        <a:cubicBezTo>
                          <a:pt x="331" y="52"/>
                          <a:pt x="331" y="52"/>
                          <a:pt x="331" y="52"/>
                        </a:cubicBezTo>
                        <a:cubicBezTo>
                          <a:pt x="332" y="51"/>
                          <a:pt x="332" y="51"/>
                          <a:pt x="332" y="51"/>
                        </a:cubicBezTo>
                        <a:cubicBezTo>
                          <a:pt x="331" y="51"/>
                          <a:pt x="331" y="51"/>
                          <a:pt x="331" y="51"/>
                        </a:cubicBezTo>
                        <a:cubicBezTo>
                          <a:pt x="331" y="51"/>
                          <a:pt x="331" y="51"/>
                          <a:pt x="331" y="51"/>
                        </a:cubicBezTo>
                        <a:cubicBezTo>
                          <a:pt x="331" y="51"/>
                          <a:pt x="331" y="51"/>
                          <a:pt x="331" y="51"/>
                        </a:cubicBezTo>
                        <a:cubicBezTo>
                          <a:pt x="331" y="51"/>
                          <a:pt x="331" y="51"/>
                          <a:pt x="331" y="51"/>
                        </a:cubicBezTo>
                        <a:cubicBezTo>
                          <a:pt x="331" y="51"/>
                          <a:pt x="331" y="51"/>
                          <a:pt x="331" y="51"/>
                        </a:cubicBezTo>
                        <a:cubicBezTo>
                          <a:pt x="331" y="50"/>
                          <a:pt x="331" y="50"/>
                          <a:pt x="331" y="50"/>
                        </a:cubicBezTo>
                        <a:cubicBezTo>
                          <a:pt x="331" y="50"/>
                          <a:pt x="331" y="50"/>
                          <a:pt x="331" y="50"/>
                        </a:cubicBezTo>
                        <a:cubicBezTo>
                          <a:pt x="331" y="50"/>
                          <a:pt x="331" y="50"/>
                          <a:pt x="331" y="50"/>
                        </a:cubicBezTo>
                        <a:cubicBezTo>
                          <a:pt x="331" y="50"/>
                          <a:pt x="331" y="50"/>
                          <a:pt x="331" y="50"/>
                        </a:cubicBezTo>
                        <a:cubicBezTo>
                          <a:pt x="331" y="50"/>
                          <a:pt x="331" y="50"/>
                          <a:pt x="331" y="50"/>
                        </a:cubicBezTo>
                        <a:cubicBezTo>
                          <a:pt x="331" y="50"/>
                          <a:pt x="331" y="50"/>
                          <a:pt x="331" y="50"/>
                        </a:cubicBezTo>
                        <a:cubicBezTo>
                          <a:pt x="331" y="49"/>
                          <a:pt x="331" y="49"/>
                          <a:pt x="331" y="49"/>
                        </a:cubicBezTo>
                        <a:cubicBezTo>
                          <a:pt x="331" y="49"/>
                          <a:pt x="331" y="49"/>
                          <a:pt x="331" y="49"/>
                        </a:cubicBezTo>
                        <a:cubicBezTo>
                          <a:pt x="331" y="49"/>
                          <a:pt x="331" y="49"/>
                          <a:pt x="331" y="49"/>
                        </a:cubicBezTo>
                        <a:cubicBezTo>
                          <a:pt x="332" y="49"/>
                          <a:pt x="332" y="49"/>
                          <a:pt x="332" y="49"/>
                        </a:cubicBezTo>
                        <a:cubicBezTo>
                          <a:pt x="332" y="49"/>
                          <a:pt x="332" y="49"/>
                          <a:pt x="332" y="49"/>
                        </a:cubicBezTo>
                        <a:cubicBezTo>
                          <a:pt x="331" y="49"/>
                          <a:pt x="331" y="49"/>
                          <a:pt x="331" y="49"/>
                        </a:cubicBezTo>
                        <a:cubicBezTo>
                          <a:pt x="331" y="48"/>
                          <a:pt x="331" y="48"/>
                          <a:pt x="331" y="48"/>
                        </a:cubicBezTo>
                        <a:cubicBezTo>
                          <a:pt x="331" y="48"/>
                          <a:pt x="331" y="48"/>
                          <a:pt x="331" y="48"/>
                        </a:cubicBezTo>
                        <a:cubicBezTo>
                          <a:pt x="331" y="48"/>
                          <a:pt x="331" y="48"/>
                          <a:pt x="331" y="48"/>
                        </a:cubicBezTo>
                        <a:cubicBezTo>
                          <a:pt x="331" y="48"/>
                          <a:pt x="331" y="48"/>
                          <a:pt x="331" y="48"/>
                        </a:cubicBezTo>
                        <a:cubicBezTo>
                          <a:pt x="331" y="48"/>
                          <a:pt x="331" y="48"/>
                          <a:pt x="331" y="48"/>
                        </a:cubicBezTo>
                        <a:cubicBezTo>
                          <a:pt x="331" y="48"/>
                          <a:pt x="331" y="48"/>
                          <a:pt x="331" y="48"/>
                        </a:cubicBezTo>
                        <a:cubicBezTo>
                          <a:pt x="331" y="48"/>
                          <a:pt x="331" y="48"/>
                          <a:pt x="331" y="48"/>
                        </a:cubicBezTo>
                        <a:cubicBezTo>
                          <a:pt x="331" y="48"/>
                          <a:pt x="331" y="48"/>
                          <a:pt x="331" y="48"/>
                        </a:cubicBezTo>
                        <a:cubicBezTo>
                          <a:pt x="331" y="48"/>
                          <a:pt x="331" y="48"/>
                          <a:pt x="331" y="48"/>
                        </a:cubicBezTo>
                        <a:cubicBezTo>
                          <a:pt x="330" y="48"/>
                          <a:pt x="330" y="48"/>
                          <a:pt x="330" y="48"/>
                        </a:cubicBezTo>
                        <a:cubicBezTo>
                          <a:pt x="330" y="48"/>
                          <a:pt x="330" y="48"/>
                          <a:pt x="330" y="48"/>
                        </a:cubicBezTo>
                        <a:cubicBezTo>
                          <a:pt x="330" y="48"/>
                          <a:pt x="330" y="48"/>
                          <a:pt x="330" y="48"/>
                        </a:cubicBezTo>
                        <a:cubicBezTo>
                          <a:pt x="330" y="47"/>
                          <a:pt x="330" y="47"/>
                          <a:pt x="330" y="47"/>
                        </a:cubicBezTo>
                        <a:cubicBezTo>
                          <a:pt x="330" y="47"/>
                          <a:pt x="330" y="47"/>
                          <a:pt x="330" y="47"/>
                        </a:cubicBezTo>
                        <a:cubicBezTo>
                          <a:pt x="330" y="47"/>
                          <a:pt x="330" y="47"/>
                          <a:pt x="330" y="47"/>
                        </a:cubicBezTo>
                        <a:cubicBezTo>
                          <a:pt x="330" y="47"/>
                          <a:pt x="330" y="47"/>
                          <a:pt x="330" y="47"/>
                        </a:cubicBezTo>
                        <a:cubicBezTo>
                          <a:pt x="330" y="47"/>
                          <a:pt x="330" y="47"/>
                          <a:pt x="330" y="47"/>
                        </a:cubicBezTo>
                        <a:cubicBezTo>
                          <a:pt x="330" y="47"/>
                          <a:pt x="330" y="47"/>
                          <a:pt x="330" y="47"/>
                        </a:cubicBezTo>
                        <a:cubicBezTo>
                          <a:pt x="330" y="47"/>
                          <a:pt x="330" y="47"/>
                          <a:pt x="330" y="47"/>
                        </a:cubicBezTo>
                        <a:cubicBezTo>
                          <a:pt x="330" y="47"/>
                          <a:pt x="330" y="47"/>
                          <a:pt x="330" y="47"/>
                        </a:cubicBezTo>
                        <a:cubicBezTo>
                          <a:pt x="330" y="47"/>
                          <a:pt x="330" y="47"/>
                          <a:pt x="330" y="47"/>
                        </a:cubicBezTo>
                        <a:cubicBezTo>
                          <a:pt x="330" y="47"/>
                          <a:pt x="330" y="47"/>
                          <a:pt x="330" y="47"/>
                        </a:cubicBezTo>
                        <a:cubicBezTo>
                          <a:pt x="329" y="47"/>
                          <a:pt x="329" y="47"/>
                          <a:pt x="329" y="47"/>
                        </a:cubicBezTo>
                        <a:cubicBezTo>
                          <a:pt x="329" y="47"/>
                          <a:pt x="329" y="47"/>
                          <a:pt x="329" y="47"/>
                        </a:cubicBezTo>
                        <a:cubicBezTo>
                          <a:pt x="329" y="47"/>
                          <a:pt x="329" y="47"/>
                          <a:pt x="329" y="47"/>
                        </a:cubicBezTo>
                        <a:cubicBezTo>
                          <a:pt x="329" y="46"/>
                          <a:pt x="329" y="46"/>
                          <a:pt x="329" y="46"/>
                        </a:cubicBezTo>
                        <a:cubicBezTo>
                          <a:pt x="329" y="46"/>
                          <a:pt x="329" y="46"/>
                          <a:pt x="329" y="46"/>
                        </a:cubicBezTo>
                        <a:cubicBezTo>
                          <a:pt x="329" y="46"/>
                          <a:pt x="329" y="46"/>
                          <a:pt x="329" y="46"/>
                        </a:cubicBezTo>
                        <a:cubicBezTo>
                          <a:pt x="329" y="46"/>
                          <a:pt x="329" y="46"/>
                          <a:pt x="329" y="46"/>
                        </a:cubicBezTo>
                        <a:cubicBezTo>
                          <a:pt x="329" y="46"/>
                          <a:pt x="329" y="46"/>
                          <a:pt x="329" y="46"/>
                        </a:cubicBezTo>
                        <a:cubicBezTo>
                          <a:pt x="328" y="46"/>
                          <a:pt x="328" y="46"/>
                          <a:pt x="328" y="46"/>
                        </a:cubicBezTo>
                        <a:cubicBezTo>
                          <a:pt x="328" y="46"/>
                          <a:pt x="328" y="46"/>
                          <a:pt x="328" y="46"/>
                        </a:cubicBezTo>
                        <a:cubicBezTo>
                          <a:pt x="328" y="46"/>
                          <a:pt x="328" y="46"/>
                          <a:pt x="328" y="46"/>
                        </a:cubicBezTo>
                        <a:cubicBezTo>
                          <a:pt x="328" y="46"/>
                          <a:pt x="328" y="46"/>
                          <a:pt x="328" y="46"/>
                        </a:cubicBezTo>
                        <a:cubicBezTo>
                          <a:pt x="328" y="46"/>
                          <a:pt x="328" y="45"/>
                          <a:pt x="328" y="45"/>
                        </a:cubicBezTo>
                        <a:cubicBezTo>
                          <a:pt x="328" y="45"/>
                          <a:pt x="328" y="45"/>
                          <a:pt x="328" y="45"/>
                        </a:cubicBezTo>
                        <a:cubicBezTo>
                          <a:pt x="328" y="45"/>
                          <a:pt x="328" y="45"/>
                          <a:pt x="328" y="45"/>
                        </a:cubicBezTo>
                        <a:cubicBezTo>
                          <a:pt x="328" y="45"/>
                          <a:pt x="328" y="45"/>
                          <a:pt x="328" y="45"/>
                        </a:cubicBezTo>
                        <a:cubicBezTo>
                          <a:pt x="328" y="45"/>
                          <a:pt x="328" y="45"/>
                          <a:pt x="328" y="45"/>
                        </a:cubicBezTo>
                        <a:cubicBezTo>
                          <a:pt x="328" y="44"/>
                          <a:pt x="328" y="44"/>
                          <a:pt x="328" y="44"/>
                        </a:cubicBezTo>
                        <a:cubicBezTo>
                          <a:pt x="328" y="44"/>
                          <a:pt x="328" y="44"/>
                          <a:pt x="328" y="44"/>
                        </a:cubicBezTo>
                        <a:cubicBezTo>
                          <a:pt x="328" y="44"/>
                          <a:pt x="328" y="44"/>
                          <a:pt x="328" y="44"/>
                        </a:cubicBezTo>
                        <a:cubicBezTo>
                          <a:pt x="329" y="44"/>
                          <a:pt x="329" y="44"/>
                          <a:pt x="329" y="44"/>
                        </a:cubicBezTo>
                        <a:cubicBezTo>
                          <a:pt x="328" y="43"/>
                          <a:pt x="328" y="43"/>
                          <a:pt x="328" y="43"/>
                        </a:cubicBezTo>
                        <a:cubicBezTo>
                          <a:pt x="328" y="43"/>
                          <a:pt x="328" y="43"/>
                          <a:pt x="328" y="43"/>
                        </a:cubicBezTo>
                        <a:cubicBezTo>
                          <a:pt x="328" y="43"/>
                          <a:pt x="328" y="43"/>
                          <a:pt x="328" y="43"/>
                        </a:cubicBezTo>
                        <a:cubicBezTo>
                          <a:pt x="328" y="43"/>
                          <a:pt x="328" y="43"/>
                          <a:pt x="328" y="43"/>
                        </a:cubicBezTo>
                        <a:cubicBezTo>
                          <a:pt x="328" y="43"/>
                          <a:pt x="328" y="43"/>
                          <a:pt x="328" y="43"/>
                        </a:cubicBezTo>
                        <a:cubicBezTo>
                          <a:pt x="328" y="43"/>
                          <a:pt x="328" y="43"/>
                          <a:pt x="328" y="43"/>
                        </a:cubicBezTo>
                        <a:cubicBezTo>
                          <a:pt x="328" y="43"/>
                          <a:pt x="328" y="43"/>
                          <a:pt x="328" y="43"/>
                        </a:cubicBezTo>
                        <a:cubicBezTo>
                          <a:pt x="328" y="43"/>
                          <a:pt x="328" y="43"/>
                          <a:pt x="328" y="43"/>
                        </a:cubicBezTo>
                        <a:cubicBezTo>
                          <a:pt x="328" y="43"/>
                          <a:pt x="328" y="43"/>
                          <a:pt x="328" y="43"/>
                        </a:cubicBezTo>
                        <a:cubicBezTo>
                          <a:pt x="328" y="43"/>
                          <a:pt x="328" y="43"/>
                          <a:pt x="328" y="43"/>
                        </a:cubicBezTo>
                        <a:cubicBezTo>
                          <a:pt x="327" y="43"/>
                          <a:pt x="327" y="43"/>
                          <a:pt x="327" y="43"/>
                        </a:cubicBezTo>
                        <a:cubicBezTo>
                          <a:pt x="327" y="43"/>
                          <a:pt x="327" y="43"/>
                          <a:pt x="327" y="43"/>
                        </a:cubicBezTo>
                        <a:cubicBezTo>
                          <a:pt x="327" y="43"/>
                          <a:pt x="327" y="43"/>
                          <a:pt x="327" y="43"/>
                        </a:cubicBezTo>
                        <a:cubicBezTo>
                          <a:pt x="327" y="43"/>
                          <a:pt x="327" y="43"/>
                          <a:pt x="327" y="43"/>
                        </a:cubicBezTo>
                        <a:cubicBezTo>
                          <a:pt x="327" y="43"/>
                          <a:pt x="327" y="43"/>
                          <a:pt x="327" y="43"/>
                        </a:cubicBezTo>
                        <a:cubicBezTo>
                          <a:pt x="326" y="43"/>
                          <a:pt x="326" y="43"/>
                          <a:pt x="326" y="43"/>
                        </a:cubicBezTo>
                        <a:cubicBezTo>
                          <a:pt x="326" y="43"/>
                          <a:pt x="326" y="43"/>
                          <a:pt x="326" y="43"/>
                        </a:cubicBezTo>
                        <a:cubicBezTo>
                          <a:pt x="326" y="43"/>
                          <a:pt x="326" y="43"/>
                          <a:pt x="326" y="43"/>
                        </a:cubicBezTo>
                        <a:cubicBezTo>
                          <a:pt x="326" y="43"/>
                          <a:pt x="326" y="43"/>
                          <a:pt x="326" y="43"/>
                        </a:cubicBezTo>
                        <a:cubicBezTo>
                          <a:pt x="326" y="43"/>
                          <a:pt x="326" y="43"/>
                          <a:pt x="326" y="43"/>
                        </a:cubicBezTo>
                        <a:cubicBezTo>
                          <a:pt x="326" y="43"/>
                          <a:pt x="326" y="43"/>
                          <a:pt x="326" y="43"/>
                        </a:cubicBezTo>
                        <a:cubicBezTo>
                          <a:pt x="325" y="42"/>
                          <a:pt x="325" y="42"/>
                          <a:pt x="325" y="42"/>
                        </a:cubicBezTo>
                        <a:cubicBezTo>
                          <a:pt x="325" y="42"/>
                          <a:pt x="325" y="42"/>
                          <a:pt x="325" y="42"/>
                        </a:cubicBezTo>
                        <a:cubicBezTo>
                          <a:pt x="325" y="42"/>
                          <a:pt x="325" y="42"/>
                          <a:pt x="325" y="42"/>
                        </a:cubicBezTo>
                        <a:cubicBezTo>
                          <a:pt x="325" y="42"/>
                          <a:pt x="325" y="42"/>
                          <a:pt x="325" y="42"/>
                        </a:cubicBezTo>
                        <a:cubicBezTo>
                          <a:pt x="324" y="42"/>
                          <a:pt x="324" y="42"/>
                          <a:pt x="324" y="42"/>
                        </a:cubicBezTo>
                        <a:cubicBezTo>
                          <a:pt x="324" y="42"/>
                          <a:pt x="324" y="42"/>
                          <a:pt x="324" y="42"/>
                        </a:cubicBezTo>
                        <a:cubicBezTo>
                          <a:pt x="324" y="42"/>
                          <a:pt x="324" y="42"/>
                          <a:pt x="324" y="42"/>
                        </a:cubicBezTo>
                        <a:cubicBezTo>
                          <a:pt x="324" y="41"/>
                          <a:pt x="324" y="41"/>
                          <a:pt x="324" y="41"/>
                        </a:cubicBezTo>
                        <a:cubicBezTo>
                          <a:pt x="323" y="41"/>
                          <a:pt x="323" y="41"/>
                          <a:pt x="323" y="41"/>
                        </a:cubicBezTo>
                        <a:cubicBezTo>
                          <a:pt x="323" y="41"/>
                          <a:pt x="323" y="41"/>
                          <a:pt x="323" y="41"/>
                        </a:cubicBezTo>
                        <a:cubicBezTo>
                          <a:pt x="323" y="41"/>
                          <a:pt x="323" y="41"/>
                          <a:pt x="323" y="41"/>
                        </a:cubicBezTo>
                        <a:cubicBezTo>
                          <a:pt x="323" y="41"/>
                          <a:pt x="323" y="41"/>
                          <a:pt x="323" y="41"/>
                        </a:cubicBezTo>
                        <a:cubicBezTo>
                          <a:pt x="323" y="41"/>
                          <a:pt x="323" y="41"/>
                          <a:pt x="323" y="41"/>
                        </a:cubicBezTo>
                        <a:cubicBezTo>
                          <a:pt x="323" y="41"/>
                          <a:pt x="323" y="41"/>
                          <a:pt x="323" y="41"/>
                        </a:cubicBezTo>
                        <a:cubicBezTo>
                          <a:pt x="323" y="41"/>
                          <a:pt x="323" y="41"/>
                          <a:pt x="323" y="41"/>
                        </a:cubicBezTo>
                        <a:cubicBezTo>
                          <a:pt x="323" y="41"/>
                          <a:pt x="323" y="41"/>
                          <a:pt x="323" y="41"/>
                        </a:cubicBezTo>
                        <a:cubicBezTo>
                          <a:pt x="323" y="41"/>
                          <a:pt x="323" y="40"/>
                          <a:pt x="323" y="40"/>
                        </a:cubicBezTo>
                        <a:cubicBezTo>
                          <a:pt x="323" y="40"/>
                          <a:pt x="323" y="40"/>
                          <a:pt x="323" y="40"/>
                        </a:cubicBezTo>
                        <a:cubicBezTo>
                          <a:pt x="323" y="40"/>
                          <a:pt x="323" y="40"/>
                          <a:pt x="323" y="40"/>
                        </a:cubicBezTo>
                        <a:cubicBezTo>
                          <a:pt x="323" y="40"/>
                          <a:pt x="323" y="40"/>
                          <a:pt x="323" y="40"/>
                        </a:cubicBezTo>
                        <a:cubicBezTo>
                          <a:pt x="323" y="39"/>
                          <a:pt x="323" y="39"/>
                          <a:pt x="323" y="39"/>
                        </a:cubicBezTo>
                        <a:cubicBezTo>
                          <a:pt x="323" y="38"/>
                          <a:pt x="323" y="38"/>
                          <a:pt x="323" y="38"/>
                        </a:cubicBezTo>
                        <a:cubicBezTo>
                          <a:pt x="323" y="38"/>
                          <a:pt x="323" y="38"/>
                          <a:pt x="323" y="38"/>
                        </a:cubicBezTo>
                        <a:cubicBezTo>
                          <a:pt x="323" y="38"/>
                          <a:pt x="323" y="38"/>
                          <a:pt x="323" y="38"/>
                        </a:cubicBezTo>
                        <a:cubicBezTo>
                          <a:pt x="323" y="38"/>
                          <a:pt x="323" y="38"/>
                          <a:pt x="323" y="38"/>
                        </a:cubicBezTo>
                        <a:cubicBezTo>
                          <a:pt x="323" y="37"/>
                          <a:pt x="323" y="37"/>
                          <a:pt x="323" y="37"/>
                        </a:cubicBezTo>
                        <a:cubicBezTo>
                          <a:pt x="323" y="37"/>
                          <a:pt x="323" y="37"/>
                          <a:pt x="323" y="37"/>
                        </a:cubicBezTo>
                        <a:cubicBezTo>
                          <a:pt x="323" y="37"/>
                          <a:pt x="323" y="37"/>
                          <a:pt x="323" y="37"/>
                        </a:cubicBezTo>
                        <a:cubicBezTo>
                          <a:pt x="323" y="36"/>
                          <a:pt x="323" y="36"/>
                          <a:pt x="323" y="36"/>
                        </a:cubicBezTo>
                        <a:cubicBezTo>
                          <a:pt x="323" y="36"/>
                          <a:pt x="323" y="36"/>
                          <a:pt x="323" y="36"/>
                        </a:cubicBezTo>
                        <a:cubicBezTo>
                          <a:pt x="323" y="36"/>
                          <a:pt x="323" y="36"/>
                          <a:pt x="323" y="36"/>
                        </a:cubicBezTo>
                        <a:cubicBezTo>
                          <a:pt x="323" y="35"/>
                          <a:pt x="323" y="35"/>
                          <a:pt x="323" y="35"/>
                        </a:cubicBezTo>
                        <a:cubicBezTo>
                          <a:pt x="323" y="35"/>
                          <a:pt x="323" y="35"/>
                          <a:pt x="323" y="35"/>
                        </a:cubicBezTo>
                        <a:cubicBezTo>
                          <a:pt x="323" y="35"/>
                          <a:pt x="323" y="35"/>
                          <a:pt x="323" y="35"/>
                        </a:cubicBezTo>
                        <a:cubicBezTo>
                          <a:pt x="323" y="35"/>
                          <a:pt x="323" y="35"/>
                          <a:pt x="323" y="35"/>
                        </a:cubicBezTo>
                        <a:cubicBezTo>
                          <a:pt x="323" y="35"/>
                          <a:pt x="323" y="35"/>
                          <a:pt x="323" y="35"/>
                        </a:cubicBezTo>
                        <a:cubicBezTo>
                          <a:pt x="323" y="35"/>
                          <a:pt x="323" y="35"/>
                          <a:pt x="323" y="35"/>
                        </a:cubicBezTo>
                        <a:cubicBezTo>
                          <a:pt x="323" y="34"/>
                          <a:pt x="323" y="34"/>
                          <a:pt x="323" y="34"/>
                        </a:cubicBezTo>
                        <a:cubicBezTo>
                          <a:pt x="323" y="34"/>
                          <a:pt x="323" y="34"/>
                          <a:pt x="323" y="34"/>
                        </a:cubicBezTo>
                        <a:cubicBezTo>
                          <a:pt x="323" y="34"/>
                          <a:pt x="323" y="34"/>
                          <a:pt x="323" y="34"/>
                        </a:cubicBezTo>
                        <a:cubicBezTo>
                          <a:pt x="323" y="33"/>
                          <a:pt x="323" y="33"/>
                          <a:pt x="323" y="33"/>
                        </a:cubicBezTo>
                        <a:cubicBezTo>
                          <a:pt x="323" y="33"/>
                          <a:pt x="323" y="33"/>
                          <a:pt x="323" y="33"/>
                        </a:cubicBezTo>
                        <a:cubicBezTo>
                          <a:pt x="323" y="33"/>
                          <a:pt x="323" y="33"/>
                          <a:pt x="323" y="33"/>
                        </a:cubicBezTo>
                        <a:cubicBezTo>
                          <a:pt x="323" y="32"/>
                          <a:pt x="323" y="32"/>
                          <a:pt x="323" y="32"/>
                        </a:cubicBezTo>
                        <a:cubicBezTo>
                          <a:pt x="323" y="32"/>
                          <a:pt x="323" y="32"/>
                          <a:pt x="323" y="32"/>
                        </a:cubicBezTo>
                        <a:cubicBezTo>
                          <a:pt x="323" y="32"/>
                          <a:pt x="323" y="32"/>
                          <a:pt x="323" y="32"/>
                        </a:cubicBezTo>
                        <a:cubicBezTo>
                          <a:pt x="323" y="32"/>
                          <a:pt x="323" y="32"/>
                          <a:pt x="323" y="32"/>
                        </a:cubicBezTo>
                        <a:cubicBezTo>
                          <a:pt x="322" y="32"/>
                          <a:pt x="322" y="32"/>
                          <a:pt x="322" y="32"/>
                        </a:cubicBezTo>
                        <a:cubicBezTo>
                          <a:pt x="322" y="31"/>
                          <a:pt x="322" y="31"/>
                          <a:pt x="322" y="31"/>
                        </a:cubicBezTo>
                        <a:cubicBezTo>
                          <a:pt x="322" y="31"/>
                          <a:pt x="322" y="31"/>
                          <a:pt x="322" y="31"/>
                        </a:cubicBezTo>
                        <a:cubicBezTo>
                          <a:pt x="322" y="31"/>
                          <a:pt x="322" y="31"/>
                          <a:pt x="322" y="31"/>
                        </a:cubicBezTo>
                        <a:cubicBezTo>
                          <a:pt x="321" y="31"/>
                          <a:pt x="321" y="31"/>
                          <a:pt x="321" y="31"/>
                        </a:cubicBezTo>
                        <a:cubicBezTo>
                          <a:pt x="321" y="31"/>
                          <a:pt x="321" y="31"/>
                          <a:pt x="321" y="31"/>
                        </a:cubicBezTo>
                        <a:cubicBezTo>
                          <a:pt x="321" y="31"/>
                          <a:pt x="321" y="31"/>
                          <a:pt x="321" y="31"/>
                        </a:cubicBezTo>
                        <a:cubicBezTo>
                          <a:pt x="321" y="31"/>
                          <a:pt x="321" y="31"/>
                          <a:pt x="321" y="31"/>
                        </a:cubicBezTo>
                        <a:cubicBezTo>
                          <a:pt x="321" y="30"/>
                          <a:pt x="321" y="30"/>
                          <a:pt x="321" y="30"/>
                        </a:cubicBezTo>
                        <a:cubicBezTo>
                          <a:pt x="321" y="30"/>
                          <a:pt x="321" y="30"/>
                          <a:pt x="321" y="30"/>
                        </a:cubicBezTo>
                        <a:cubicBezTo>
                          <a:pt x="321" y="30"/>
                          <a:pt x="321" y="30"/>
                          <a:pt x="321" y="30"/>
                        </a:cubicBezTo>
                        <a:cubicBezTo>
                          <a:pt x="321" y="30"/>
                          <a:pt x="321" y="30"/>
                          <a:pt x="321" y="30"/>
                        </a:cubicBezTo>
                        <a:cubicBezTo>
                          <a:pt x="321" y="30"/>
                          <a:pt x="321" y="29"/>
                          <a:pt x="321" y="29"/>
                        </a:cubicBezTo>
                        <a:cubicBezTo>
                          <a:pt x="321" y="29"/>
                          <a:pt x="321" y="29"/>
                          <a:pt x="321" y="29"/>
                        </a:cubicBezTo>
                        <a:cubicBezTo>
                          <a:pt x="321" y="29"/>
                          <a:pt x="321" y="29"/>
                          <a:pt x="321" y="29"/>
                        </a:cubicBezTo>
                        <a:cubicBezTo>
                          <a:pt x="321" y="29"/>
                          <a:pt x="321" y="29"/>
                          <a:pt x="321" y="29"/>
                        </a:cubicBezTo>
                        <a:cubicBezTo>
                          <a:pt x="321" y="29"/>
                          <a:pt x="321" y="29"/>
                          <a:pt x="321" y="29"/>
                        </a:cubicBezTo>
                        <a:cubicBezTo>
                          <a:pt x="321" y="29"/>
                          <a:pt x="321" y="29"/>
                          <a:pt x="321" y="29"/>
                        </a:cubicBezTo>
                        <a:cubicBezTo>
                          <a:pt x="321" y="28"/>
                          <a:pt x="321" y="28"/>
                          <a:pt x="321" y="28"/>
                        </a:cubicBezTo>
                        <a:cubicBezTo>
                          <a:pt x="320" y="28"/>
                          <a:pt x="320" y="28"/>
                          <a:pt x="320" y="28"/>
                        </a:cubicBezTo>
                        <a:cubicBezTo>
                          <a:pt x="320" y="28"/>
                          <a:pt x="320" y="28"/>
                          <a:pt x="320" y="28"/>
                        </a:cubicBezTo>
                        <a:cubicBezTo>
                          <a:pt x="320" y="28"/>
                          <a:pt x="320" y="28"/>
                          <a:pt x="320" y="28"/>
                        </a:cubicBezTo>
                        <a:cubicBezTo>
                          <a:pt x="320" y="28"/>
                          <a:pt x="320" y="28"/>
                          <a:pt x="320" y="28"/>
                        </a:cubicBezTo>
                        <a:cubicBezTo>
                          <a:pt x="320" y="28"/>
                          <a:pt x="320" y="28"/>
                          <a:pt x="320" y="28"/>
                        </a:cubicBezTo>
                        <a:cubicBezTo>
                          <a:pt x="319" y="27"/>
                          <a:pt x="319" y="27"/>
                          <a:pt x="319" y="27"/>
                        </a:cubicBezTo>
                        <a:cubicBezTo>
                          <a:pt x="319" y="27"/>
                          <a:pt x="319" y="27"/>
                          <a:pt x="319" y="27"/>
                        </a:cubicBezTo>
                        <a:cubicBezTo>
                          <a:pt x="319" y="27"/>
                          <a:pt x="319" y="27"/>
                          <a:pt x="319" y="27"/>
                        </a:cubicBezTo>
                        <a:cubicBezTo>
                          <a:pt x="319" y="27"/>
                          <a:pt x="319" y="27"/>
                          <a:pt x="319" y="27"/>
                        </a:cubicBezTo>
                        <a:cubicBezTo>
                          <a:pt x="319" y="27"/>
                          <a:pt x="319" y="27"/>
                          <a:pt x="319" y="27"/>
                        </a:cubicBezTo>
                        <a:cubicBezTo>
                          <a:pt x="319" y="26"/>
                          <a:pt x="319" y="26"/>
                          <a:pt x="319" y="26"/>
                        </a:cubicBezTo>
                        <a:cubicBezTo>
                          <a:pt x="319" y="26"/>
                          <a:pt x="319" y="26"/>
                          <a:pt x="319" y="26"/>
                        </a:cubicBezTo>
                        <a:cubicBezTo>
                          <a:pt x="319" y="26"/>
                          <a:pt x="319" y="26"/>
                          <a:pt x="319" y="26"/>
                        </a:cubicBezTo>
                        <a:cubicBezTo>
                          <a:pt x="319" y="26"/>
                          <a:pt x="319" y="26"/>
                          <a:pt x="319" y="26"/>
                        </a:cubicBezTo>
                        <a:cubicBezTo>
                          <a:pt x="319" y="26"/>
                          <a:pt x="319" y="26"/>
                          <a:pt x="319" y="26"/>
                        </a:cubicBezTo>
                        <a:cubicBezTo>
                          <a:pt x="319" y="26"/>
                          <a:pt x="319" y="26"/>
                          <a:pt x="319" y="26"/>
                        </a:cubicBezTo>
                        <a:cubicBezTo>
                          <a:pt x="319" y="25"/>
                          <a:pt x="319" y="25"/>
                          <a:pt x="319" y="25"/>
                        </a:cubicBezTo>
                        <a:cubicBezTo>
                          <a:pt x="320" y="25"/>
                          <a:pt x="319" y="25"/>
                          <a:pt x="319" y="25"/>
                        </a:cubicBezTo>
                        <a:cubicBezTo>
                          <a:pt x="319" y="25"/>
                          <a:pt x="319" y="25"/>
                          <a:pt x="319" y="25"/>
                        </a:cubicBezTo>
                        <a:cubicBezTo>
                          <a:pt x="319" y="25"/>
                          <a:pt x="319" y="25"/>
                          <a:pt x="319" y="25"/>
                        </a:cubicBezTo>
                        <a:cubicBezTo>
                          <a:pt x="319" y="25"/>
                          <a:pt x="319" y="25"/>
                          <a:pt x="319" y="25"/>
                        </a:cubicBezTo>
                        <a:cubicBezTo>
                          <a:pt x="319" y="25"/>
                          <a:pt x="319" y="25"/>
                          <a:pt x="319" y="25"/>
                        </a:cubicBezTo>
                        <a:cubicBezTo>
                          <a:pt x="319" y="25"/>
                          <a:pt x="319" y="25"/>
                          <a:pt x="319" y="25"/>
                        </a:cubicBezTo>
                        <a:cubicBezTo>
                          <a:pt x="319" y="25"/>
                          <a:pt x="319" y="25"/>
                          <a:pt x="319" y="25"/>
                        </a:cubicBezTo>
                        <a:cubicBezTo>
                          <a:pt x="319" y="24"/>
                          <a:pt x="319" y="24"/>
                          <a:pt x="319" y="24"/>
                        </a:cubicBezTo>
                        <a:cubicBezTo>
                          <a:pt x="319" y="24"/>
                          <a:pt x="319" y="24"/>
                          <a:pt x="319" y="24"/>
                        </a:cubicBezTo>
                        <a:cubicBezTo>
                          <a:pt x="318" y="24"/>
                          <a:pt x="318" y="24"/>
                          <a:pt x="318" y="24"/>
                        </a:cubicBezTo>
                        <a:cubicBezTo>
                          <a:pt x="318" y="23"/>
                          <a:pt x="318" y="23"/>
                          <a:pt x="318" y="23"/>
                        </a:cubicBezTo>
                        <a:cubicBezTo>
                          <a:pt x="318" y="23"/>
                          <a:pt x="318" y="23"/>
                          <a:pt x="318" y="23"/>
                        </a:cubicBezTo>
                        <a:cubicBezTo>
                          <a:pt x="318" y="23"/>
                          <a:pt x="318" y="23"/>
                          <a:pt x="318" y="23"/>
                        </a:cubicBezTo>
                        <a:cubicBezTo>
                          <a:pt x="318" y="23"/>
                          <a:pt x="318" y="23"/>
                          <a:pt x="318" y="23"/>
                        </a:cubicBezTo>
                        <a:cubicBezTo>
                          <a:pt x="317" y="23"/>
                          <a:pt x="317" y="23"/>
                          <a:pt x="317" y="23"/>
                        </a:cubicBezTo>
                        <a:cubicBezTo>
                          <a:pt x="317" y="23"/>
                          <a:pt x="317" y="23"/>
                          <a:pt x="317" y="23"/>
                        </a:cubicBezTo>
                        <a:cubicBezTo>
                          <a:pt x="317" y="23"/>
                          <a:pt x="317" y="23"/>
                          <a:pt x="317" y="23"/>
                        </a:cubicBezTo>
                        <a:cubicBezTo>
                          <a:pt x="317" y="23"/>
                          <a:pt x="317" y="23"/>
                          <a:pt x="317" y="23"/>
                        </a:cubicBezTo>
                        <a:cubicBezTo>
                          <a:pt x="317" y="23"/>
                          <a:pt x="317" y="23"/>
                          <a:pt x="317" y="23"/>
                        </a:cubicBezTo>
                        <a:cubicBezTo>
                          <a:pt x="317" y="23"/>
                          <a:pt x="317" y="23"/>
                          <a:pt x="317" y="23"/>
                        </a:cubicBezTo>
                        <a:cubicBezTo>
                          <a:pt x="317" y="23"/>
                          <a:pt x="317" y="23"/>
                          <a:pt x="317" y="23"/>
                        </a:cubicBezTo>
                        <a:cubicBezTo>
                          <a:pt x="317" y="23"/>
                          <a:pt x="317" y="23"/>
                          <a:pt x="317" y="23"/>
                        </a:cubicBezTo>
                        <a:cubicBezTo>
                          <a:pt x="317" y="23"/>
                          <a:pt x="317" y="23"/>
                          <a:pt x="317" y="23"/>
                        </a:cubicBezTo>
                        <a:cubicBezTo>
                          <a:pt x="317" y="23"/>
                          <a:pt x="317" y="23"/>
                          <a:pt x="317" y="23"/>
                        </a:cubicBezTo>
                        <a:cubicBezTo>
                          <a:pt x="316" y="22"/>
                          <a:pt x="316" y="22"/>
                          <a:pt x="316" y="22"/>
                        </a:cubicBezTo>
                        <a:cubicBezTo>
                          <a:pt x="316" y="22"/>
                          <a:pt x="316" y="22"/>
                          <a:pt x="316" y="22"/>
                        </a:cubicBezTo>
                        <a:cubicBezTo>
                          <a:pt x="316" y="22"/>
                          <a:pt x="316" y="22"/>
                          <a:pt x="316" y="22"/>
                        </a:cubicBezTo>
                        <a:cubicBezTo>
                          <a:pt x="316" y="22"/>
                          <a:pt x="316" y="22"/>
                          <a:pt x="316" y="22"/>
                        </a:cubicBezTo>
                        <a:cubicBezTo>
                          <a:pt x="316" y="22"/>
                          <a:pt x="316" y="22"/>
                          <a:pt x="316" y="22"/>
                        </a:cubicBezTo>
                        <a:cubicBezTo>
                          <a:pt x="316" y="22"/>
                          <a:pt x="316" y="22"/>
                          <a:pt x="316" y="22"/>
                        </a:cubicBezTo>
                        <a:cubicBezTo>
                          <a:pt x="316" y="22"/>
                          <a:pt x="316" y="22"/>
                          <a:pt x="316" y="22"/>
                        </a:cubicBezTo>
                        <a:cubicBezTo>
                          <a:pt x="316" y="22"/>
                          <a:pt x="316" y="22"/>
                          <a:pt x="316" y="22"/>
                        </a:cubicBezTo>
                        <a:cubicBezTo>
                          <a:pt x="316" y="22"/>
                          <a:pt x="316" y="22"/>
                          <a:pt x="316" y="22"/>
                        </a:cubicBezTo>
                        <a:cubicBezTo>
                          <a:pt x="316" y="22"/>
                          <a:pt x="316" y="22"/>
                          <a:pt x="316" y="22"/>
                        </a:cubicBezTo>
                        <a:cubicBezTo>
                          <a:pt x="316" y="21"/>
                          <a:pt x="316" y="21"/>
                          <a:pt x="316" y="21"/>
                        </a:cubicBezTo>
                        <a:cubicBezTo>
                          <a:pt x="316" y="21"/>
                          <a:pt x="316" y="21"/>
                          <a:pt x="316" y="21"/>
                        </a:cubicBezTo>
                        <a:cubicBezTo>
                          <a:pt x="316" y="21"/>
                          <a:pt x="316" y="21"/>
                          <a:pt x="316" y="21"/>
                        </a:cubicBezTo>
                        <a:cubicBezTo>
                          <a:pt x="316" y="21"/>
                          <a:pt x="316" y="21"/>
                          <a:pt x="316" y="21"/>
                        </a:cubicBezTo>
                        <a:cubicBezTo>
                          <a:pt x="316" y="21"/>
                          <a:pt x="316" y="21"/>
                          <a:pt x="316" y="21"/>
                        </a:cubicBezTo>
                        <a:cubicBezTo>
                          <a:pt x="316" y="20"/>
                          <a:pt x="316" y="20"/>
                          <a:pt x="316" y="20"/>
                        </a:cubicBezTo>
                        <a:cubicBezTo>
                          <a:pt x="316" y="20"/>
                          <a:pt x="316" y="20"/>
                          <a:pt x="316" y="20"/>
                        </a:cubicBezTo>
                        <a:cubicBezTo>
                          <a:pt x="316" y="20"/>
                          <a:pt x="316" y="20"/>
                          <a:pt x="316" y="20"/>
                        </a:cubicBezTo>
                        <a:cubicBezTo>
                          <a:pt x="316" y="20"/>
                          <a:pt x="316" y="20"/>
                          <a:pt x="316" y="20"/>
                        </a:cubicBezTo>
                        <a:cubicBezTo>
                          <a:pt x="316" y="20"/>
                          <a:pt x="316" y="20"/>
                          <a:pt x="316" y="20"/>
                        </a:cubicBezTo>
                        <a:cubicBezTo>
                          <a:pt x="316" y="20"/>
                          <a:pt x="316" y="20"/>
                          <a:pt x="316" y="20"/>
                        </a:cubicBezTo>
                        <a:cubicBezTo>
                          <a:pt x="316" y="19"/>
                          <a:pt x="316" y="19"/>
                          <a:pt x="316" y="19"/>
                        </a:cubicBezTo>
                        <a:cubicBezTo>
                          <a:pt x="316" y="19"/>
                          <a:pt x="316" y="19"/>
                          <a:pt x="316" y="19"/>
                        </a:cubicBezTo>
                        <a:cubicBezTo>
                          <a:pt x="316" y="19"/>
                          <a:pt x="316" y="19"/>
                          <a:pt x="316" y="19"/>
                        </a:cubicBezTo>
                        <a:cubicBezTo>
                          <a:pt x="316" y="19"/>
                          <a:pt x="316" y="19"/>
                          <a:pt x="316" y="19"/>
                        </a:cubicBezTo>
                        <a:cubicBezTo>
                          <a:pt x="316" y="19"/>
                          <a:pt x="316" y="19"/>
                          <a:pt x="316" y="19"/>
                        </a:cubicBezTo>
                        <a:cubicBezTo>
                          <a:pt x="316" y="19"/>
                          <a:pt x="316" y="19"/>
                          <a:pt x="316" y="19"/>
                        </a:cubicBezTo>
                        <a:cubicBezTo>
                          <a:pt x="316" y="19"/>
                          <a:pt x="316" y="19"/>
                          <a:pt x="316" y="19"/>
                        </a:cubicBezTo>
                        <a:cubicBezTo>
                          <a:pt x="316" y="19"/>
                          <a:pt x="316" y="19"/>
                          <a:pt x="316" y="19"/>
                        </a:cubicBezTo>
                        <a:cubicBezTo>
                          <a:pt x="316" y="19"/>
                          <a:pt x="316" y="19"/>
                          <a:pt x="316" y="19"/>
                        </a:cubicBezTo>
                        <a:cubicBezTo>
                          <a:pt x="316" y="19"/>
                          <a:pt x="316" y="19"/>
                          <a:pt x="316" y="19"/>
                        </a:cubicBezTo>
                        <a:cubicBezTo>
                          <a:pt x="316" y="19"/>
                          <a:pt x="316" y="19"/>
                          <a:pt x="316" y="19"/>
                        </a:cubicBezTo>
                        <a:cubicBezTo>
                          <a:pt x="316" y="18"/>
                          <a:pt x="316" y="18"/>
                          <a:pt x="316" y="18"/>
                        </a:cubicBezTo>
                        <a:cubicBezTo>
                          <a:pt x="316" y="18"/>
                          <a:pt x="316" y="18"/>
                          <a:pt x="316" y="18"/>
                        </a:cubicBezTo>
                        <a:cubicBezTo>
                          <a:pt x="315" y="18"/>
                          <a:pt x="315" y="18"/>
                          <a:pt x="315" y="18"/>
                        </a:cubicBezTo>
                        <a:cubicBezTo>
                          <a:pt x="315" y="18"/>
                          <a:pt x="315" y="18"/>
                          <a:pt x="315" y="18"/>
                        </a:cubicBezTo>
                        <a:cubicBezTo>
                          <a:pt x="315" y="18"/>
                          <a:pt x="315" y="18"/>
                          <a:pt x="315" y="18"/>
                        </a:cubicBezTo>
                        <a:cubicBezTo>
                          <a:pt x="315" y="18"/>
                          <a:pt x="315" y="18"/>
                          <a:pt x="315" y="18"/>
                        </a:cubicBezTo>
                        <a:cubicBezTo>
                          <a:pt x="315" y="18"/>
                          <a:pt x="315" y="18"/>
                          <a:pt x="315" y="18"/>
                        </a:cubicBezTo>
                        <a:cubicBezTo>
                          <a:pt x="315" y="18"/>
                          <a:pt x="315" y="18"/>
                          <a:pt x="315" y="18"/>
                        </a:cubicBezTo>
                        <a:cubicBezTo>
                          <a:pt x="315" y="18"/>
                          <a:pt x="315" y="18"/>
                          <a:pt x="315" y="18"/>
                        </a:cubicBezTo>
                        <a:cubicBezTo>
                          <a:pt x="315" y="17"/>
                          <a:pt x="315" y="17"/>
                          <a:pt x="315" y="17"/>
                        </a:cubicBezTo>
                        <a:cubicBezTo>
                          <a:pt x="315" y="17"/>
                          <a:pt x="315" y="17"/>
                          <a:pt x="315" y="17"/>
                        </a:cubicBezTo>
                        <a:cubicBezTo>
                          <a:pt x="315" y="17"/>
                          <a:pt x="315" y="17"/>
                          <a:pt x="315" y="17"/>
                        </a:cubicBezTo>
                        <a:cubicBezTo>
                          <a:pt x="315" y="17"/>
                          <a:pt x="315" y="17"/>
                          <a:pt x="315" y="17"/>
                        </a:cubicBezTo>
                        <a:cubicBezTo>
                          <a:pt x="315" y="17"/>
                          <a:pt x="315" y="17"/>
                          <a:pt x="315" y="17"/>
                        </a:cubicBezTo>
                        <a:cubicBezTo>
                          <a:pt x="315" y="17"/>
                          <a:pt x="315" y="17"/>
                          <a:pt x="315" y="17"/>
                        </a:cubicBezTo>
                        <a:cubicBezTo>
                          <a:pt x="315" y="17"/>
                          <a:pt x="315" y="17"/>
                          <a:pt x="315" y="17"/>
                        </a:cubicBezTo>
                        <a:cubicBezTo>
                          <a:pt x="315" y="17"/>
                          <a:pt x="315" y="17"/>
                          <a:pt x="315" y="17"/>
                        </a:cubicBezTo>
                        <a:cubicBezTo>
                          <a:pt x="314" y="17"/>
                          <a:pt x="314" y="17"/>
                          <a:pt x="314" y="17"/>
                        </a:cubicBezTo>
                        <a:cubicBezTo>
                          <a:pt x="314" y="17"/>
                          <a:pt x="314" y="17"/>
                          <a:pt x="314" y="17"/>
                        </a:cubicBezTo>
                        <a:cubicBezTo>
                          <a:pt x="314" y="17"/>
                          <a:pt x="314" y="17"/>
                          <a:pt x="314" y="17"/>
                        </a:cubicBezTo>
                        <a:cubicBezTo>
                          <a:pt x="314" y="17"/>
                          <a:pt x="314" y="17"/>
                          <a:pt x="314" y="17"/>
                        </a:cubicBezTo>
                        <a:cubicBezTo>
                          <a:pt x="314" y="17"/>
                          <a:pt x="314" y="17"/>
                          <a:pt x="314" y="17"/>
                        </a:cubicBezTo>
                        <a:cubicBezTo>
                          <a:pt x="314" y="17"/>
                          <a:pt x="314" y="17"/>
                          <a:pt x="314" y="17"/>
                        </a:cubicBezTo>
                        <a:cubicBezTo>
                          <a:pt x="314" y="17"/>
                          <a:pt x="314" y="17"/>
                          <a:pt x="314" y="17"/>
                        </a:cubicBezTo>
                        <a:cubicBezTo>
                          <a:pt x="314" y="17"/>
                          <a:pt x="314" y="17"/>
                          <a:pt x="314" y="17"/>
                        </a:cubicBezTo>
                        <a:cubicBezTo>
                          <a:pt x="314" y="16"/>
                          <a:pt x="314" y="16"/>
                          <a:pt x="314" y="16"/>
                        </a:cubicBezTo>
                        <a:cubicBezTo>
                          <a:pt x="314" y="16"/>
                          <a:pt x="314" y="16"/>
                          <a:pt x="314" y="16"/>
                        </a:cubicBezTo>
                        <a:cubicBezTo>
                          <a:pt x="314" y="16"/>
                          <a:pt x="314" y="16"/>
                          <a:pt x="314" y="16"/>
                        </a:cubicBezTo>
                        <a:cubicBezTo>
                          <a:pt x="314" y="16"/>
                          <a:pt x="314" y="16"/>
                          <a:pt x="314" y="16"/>
                        </a:cubicBezTo>
                        <a:cubicBezTo>
                          <a:pt x="314" y="16"/>
                          <a:pt x="314" y="16"/>
                          <a:pt x="314" y="16"/>
                        </a:cubicBezTo>
                        <a:cubicBezTo>
                          <a:pt x="314" y="16"/>
                          <a:pt x="314" y="16"/>
                          <a:pt x="314" y="16"/>
                        </a:cubicBezTo>
                        <a:cubicBezTo>
                          <a:pt x="314" y="16"/>
                          <a:pt x="314" y="16"/>
                          <a:pt x="314" y="16"/>
                        </a:cubicBezTo>
                        <a:cubicBezTo>
                          <a:pt x="314" y="16"/>
                          <a:pt x="314" y="16"/>
                          <a:pt x="314" y="16"/>
                        </a:cubicBezTo>
                        <a:cubicBezTo>
                          <a:pt x="314" y="15"/>
                          <a:pt x="314" y="15"/>
                          <a:pt x="314" y="15"/>
                        </a:cubicBezTo>
                        <a:cubicBezTo>
                          <a:pt x="314" y="15"/>
                          <a:pt x="314" y="15"/>
                          <a:pt x="314" y="15"/>
                        </a:cubicBezTo>
                        <a:cubicBezTo>
                          <a:pt x="313" y="15"/>
                          <a:pt x="313" y="15"/>
                          <a:pt x="313" y="15"/>
                        </a:cubicBezTo>
                        <a:cubicBezTo>
                          <a:pt x="313" y="15"/>
                          <a:pt x="313" y="15"/>
                          <a:pt x="313" y="15"/>
                        </a:cubicBezTo>
                        <a:cubicBezTo>
                          <a:pt x="313" y="15"/>
                          <a:pt x="313" y="15"/>
                          <a:pt x="313" y="15"/>
                        </a:cubicBezTo>
                        <a:cubicBezTo>
                          <a:pt x="312" y="15"/>
                          <a:pt x="312" y="15"/>
                          <a:pt x="312" y="15"/>
                        </a:cubicBezTo>
                        <a:cubicBezTo>
                          <a:pt x="312" y="15"/>
                          <a:pt x="312" y="15"/>
                          <a:pt x="312" y="15"/>
                        </a:cubicBezTo>
                        <a:cubicBezTo>
                          <a:pt x="312" y="15"/>
                          <a:pt x="312" y="15"/>
                          <a:pt x="312" y="15"/>
                        </a:cubicBezTo>
                        <a:cubicBezTo>
                          <a:pt x="312" y="14"/>
                          <a:pt x="312" y="14"/>
                          <a:pt x="312" y="14"/>
                        </a:cubicBezTo>
                        <a:cubicBezTo>
                          <a:pt x="312" y="14"/>
                          <a:pt x="312" y="14"/>
                          <a:pt x="312" y="14"/>
                        </a:cubicBezTo>
                        <a:cubicBezTo>
                          <a:pt x="312" y="14"/>
                          <a:pt x="312" y="14"/>
                          <a:pt x="312" y="14"/>
                        </a:cubicBezTo>
                        <a:cubicBezTo>
                          <a:pt x="312" y="14"/>
                          <a:pt x="312" y="14"/>
                          <a:pt x="312" y="14"/>
                        </a:cubicBezTo>
                        <a:cubicBezTo>
                          <a:pt x="313" y="14"/>
                          <a:pt x="313" y="14"/>
                          <a:pt x="313" y="14"/>
                        </a:cubicBezTo>
                        <a:cubicBezTo>
                          <a:pt x="313" y="14"/>
                          <a:pt x="313" y="14"/>
                          <a:pt x="313" y="14"/>
                        </a:cubicBezTo>
                        <a:cubicBezTo>
                          <a:pt x="313" y="14"/>
                          <a:pt x="313" y="14"/>
                          <a:pt x="313" y="14"/>
                        </a:cubicBezTo>
                        <a:cubicBezTo>
                          <a:pt x="313" y="13"/>
                          <a:pt x="313" y="13"/>
                          <a:pt x="313" y="13"/>
                        </a:cubicBezTo>
                        <a:cubicBezTo>
                          <a:pt x="313" y="13"/>
                          <a:pt x="313" y="13"/>
                          <a:pt x="313" y="13"/>
                        </a:cubicBezTo>
                        <a:cubicBezTo>
                          <a:pt x="313" y="13"/>
                          <a:pt x="313" y="13"/>
                          <a:pt x="313" y="13"/>
                        </a:cubicBezTo>
                        <a:cubicBezTo>
                          <a:pt x="313" y="13"/>
                          <a:pt x="313" y="13"/>
                          <a:pt x="313" y="13"/>
                        </a:cubicBezTo>
                        <a:cubicBezTo>
                          <a:pt x="313" y="13"/>
                          <a:pt x="313" y="13"/>
                          <a:pt x="313" y="13"/>
                        </a:cubicBezTo>
                        <a:cubicBezTo>
                          <a:pt x="313" y="13"/>
                          <a:pt x="313" y="13"/>
                          <a:pt x="313" y="13"/>
                        </a:cubicBezTo>
                        <a:cubicBezTo>
                          <a:pt x="312" y="13"/>
                          <a:pt x="312" y="13"/>
                          <a:pt x="312" y="13"/>
                        </a:cubicBezTo>
                        <a:cubicBezTo>
                          <a:pt x="312" y="13"/>
                          <a:pt x="312" y="13"/>
                          <a:pt x="312" y="13"/>
                        </a:cubicBezTo>
                        <a:cubicBezTo>
                          <a:pt x="312" y="13"/>
                          <a:pt x="312" y="13"/>
                          <a:pt x="312" y="13"/>
                        </a:cubicBezTo>
                        <a:cubicBezTo>
                          <a:pt x="312" y="13"/>
                          <a:pt x="312" y="13"/>
                          <a:pt x="312" y="13"/>
                        </a:cubicBezTo>
                        <a:cubicBezTo>
                          <a:pt x="312" y="12"/>
                          <a:pt x="312" y="12"/>
                          <a:pt x="312" y="12"/>
                        </a:cubicBezTo>
                        <a:cubicBezTo>
                          <a:pt x="312" y="12"/>
                          <a:pt x="312" y="12"/>
                          <a:pt x="312" y="12"/>
                        </a:cubicBezTo>
                        <a:cubicBezTo>
                          <a:pt x="312" y="12"/>
                          <a:pt x="312" y="12"/>
                          <a:pt x="312" y="12"/>
                        </a:cubicBezTo>
                        <a:cubicBezTo>
                          <a:pt x="312" y="12"/>
                          <a:pt x="312" y="12"/>
                          <a:pt x="312" y="12"/>
                        </a:cubicBezTo>
                        <a:cubicBezTo>
                          <a:pt x="312" y="12"/>
                          <a:pt x="312" y="12"/>
                          <a:pt x="312" y="12"/>
                        </a:cubicBezTo>
                        <a:cubicBezTo>
                          <a:pt x="312" y="12"/>
                          <a:pt x="312" y="12"/>
                          <a:pt x="312" y="12"/>
                        </a:cubicBezTo>
                        <a:cubicBezTo>
                          <a:pt x="312" y="12"/>
                          <a:pt x="312" y="12"/>
                          <a:pt x="312" y="12"/>
                        </a:cubicBezTo>
                        <a:cubicBezTo>
                          <a:pt x="312" y="12"/>
                          <a:pt x="312" y="12"/>
                          <a:pt x="312" y="12"/>
                        </a:cubicBezTo>
                        <a:cubicBezTo>
                          <a:pt x="311" y="12"/>
                          <a:pt x="311" y="12"/>
                          <a:pt x="311" y="12"/>
                        </a:cubicBezTo>
                        <a:cubicBezTo>
                          <a:pt x="311" y="12"/>
                          <a:pt x="311" y="12"/>
                          <a:pt x="311" y="12"/>
                        </a:cubicBezTo>
                        <a:cubicBezTo>
                          <a:pt x="311" y="11"/>
                          <a:pt x="311" y="11"/>
                          <a:pt x="311" y="11"/>
                        </a:cubicBezTo>
                        <a:cubicBezTo>
                          <a:pt x="311" y="11"/>
                          <a:pt x="311" y="11"/>
                          <a:pt x="311" y="11"/>
                        </a:cubicBezTo>
                        <a:cubicBezTo>
                          <a:pt x="311" y="11"/>
                          <a:pt x="311" y="11"/>
                          <a:pt x="311" y="11"/>
                        </a:cubicBezTo>
                        <a:cubicBezTo>
                          <a:pt x="310" y="11"/>
                          <a:pt x="310" y="11"/>
                          <a:pt x="310" y="11"/>
                        </a:cubicBezTo>
                        <a:cubicBezTo>
                          <a:pt x="310" y="11"/>
                          <a:pt x="310" y="11"/>
                          <a:pt x="310" y="11"/>
                        </a:cubicBezTo>
                        <a:cubicBezTo>
                          <a:pt x="310" y="11"/>
                          <a:pt x="310" y="11"/>
                          <a:pt x="310" y="11"/>
                        </a:cubicBezTo>
                        <a:cubicBezTo>
                          <a:pt x="310" y="11"/>
                          <a:pt x="310" y="11"/>
                          <a:pt x="310" y="11"/>
                        </a:cubicBezTo>
                        <a:cubicBezTo>
                          <a:pt x="310" y="10"/>
                          <a:pt x="310" y="10"/>
                          <a:pt x="310" y="10"/>
                        </a:cubicBezTo>
                        <a:cubicBezTo>
                          <a:pt x="310" y="10"/>
                          <a:pt x="310" y="10"/>
                          <a:pt x="310" y="10"/>
                        </a:cubicBezTo>
                        <a:cubicBezTo>
                          <a:pt x="310" y="10"/>
                          <a:pt x="310" y="10"/>
                          <a:pt x="310" y="10"/>
                        </a:cubicBezTo>
                        <a:cubicBezTo>
                          <a:pt x="310" y="10"/>
                          <a:pt x="310" y="10"/>
                          <a:pt x="310" y="10"/>
                        </a:cubicBezTo>
                        <a:cubicBezTo>
                          <a:pt x="310" y="10"/>
                          <a:pt x="310" y="10"/>
                          <a:pt x="310" y="10"/>
                        </a:cubicBezTo>
                        <a:cubicBezTo>
                          <a:pt x="310" y="10"/>
                          <a:pt x="310" y="10"/>
                          <a:pt x="310" y="10"/>
                        </a:cubicBezTo>
                        <a:cubicBezTo>
                          <a:pt x="310" y="10"/>
                          <a:pt x="310" y="10"/>
                          <a:pt x="310" y="10"/>
                        </a:cubicBezTo>
                        <a:cubicBezTo>
                          <a:pt x="310" y="10"/>
                          <a:pt x="310" y="10"/>
                          <a:pt x="310" y="10"/>
                        </a:cubicBezTo>
                        <a:cubicBezTo>
                          <a:pt x="310" y="10"/>
                          <a:pt x="310" y="10"/>
                          <a:pt x="310" y="10"/>
                        </a:cubicBezTo>
                        <a:cubicBezTo>
                          <a:pt x="310" y="10"/>
                          <a:pt x="310" y="10"/>
                          <a:pt x="310" y="10"/>
                        </a:cubicBezTo>
                        <a:cubicBezTo>
                          <a:pt x="311" y="10"/>
                          <a:pt x="311" y="10"/>
                          <a:pt x="311" y="10"/>
                        </a:cubicBezTo>
                        <a:cubicBezTo>
                          <a:pt x="311" y="10"/>
                          <a:pt x="311" y="10"/>
                          <a:pt x="311" y="10"/>
                        </a:cubicBezTo>
                        <a:cubicBezTo>
                          <a:pt x="311" y="9"/>
                          <a:pt x="311" y="9"/>
                          <a:pt x="311" y="9"/>
                        </a:cubicBezTo>
                        <a:cubicBezTo>
                          <a:pt x="311" y="9"/>
                          <a:pt x="311" y="9"/>
                          <a:pt x="311" y="9"/>
                        </a:cubicBezTo>
                        <a:cubicBezTo>
                          <a:pt x="311" y="9"/>
                          <a:pt x="311" y="9"/>
                          <a:pt x="311" y="9"/>
                        </a:cubicBezTo>
                        <a:cubicBezTo>
                          <a:pt x="311" y="9"/>
                          <a:pt x="311" y="9"/>
                          <a:pt x="311" y="9"/>
                        </a:cubicBezTo>
                        <a:cubicBezTo>
                          <a:pt x="311" y="9"/>
                          <a:pt x="311" y="9"/>
                          <a:pt x="311" y="9"/>
                        </a:cubicBezTo>
                        <a:cubicBezTo>
                          <a:pt x="311" y="9"/>
                          <a:pt x="311" y="9"/>
                          <a:pt x="311" y="9"/>
                        </a:cubicBezTo>
                        <a:cubicBezTo>
                          <a:pt x="311" y="9"/>
                          <a:pt x="311" y="9"/>
                          <a:pt x="311" y="9"/>
                        </a:cubicBezTo>
                        <a:cubicBezTo>
                          <a:pt x="311" y="9"/>
                          <a:pt x="311" y="9"/>
                          <a:pt x="311" y="9"/>
                        </a:cubicBezTo>
                        <a:cubicBezTo>
                          <a:pt x="311" y="9"/>
                          <a:pt x="311" y="9"/>
                          <a:pt x="311" y="9"/>
                        </a:cubicBezTo>
                        <a:cubicBezTo>
                          <a:pt x="311" y="9"/>
                          <a:pt x="311" y="9"/>
                          <a:pt x="311" y="9"/>
                        </a:cubicBezTo>
                        <a:cubicBezTo>
                          <a:pt x="312" y="9"/>
                          <a:pt x="312" y="9"/>
                          <a:pt x="312" y="9"/>
                        </a:cubicBezTo>
                        <a:cubicBezTo>
                          <a:pt x="312" y="9"/>
                          <a:pt x="312" y="9"/>
                          <a:pt x="312" y="9"/>
                        </a:cubicBezTo>
                        <a:cubicBezTo>
                          <a:pt x="312" y="8"/>
                          <a:pt x="312" y="8"/>
                          <a:pt x="312" y="8"/>
                        </a:cubicBezTo>
                        <a:cubicBezTo>
                          <a:pt x="312" y="8"/>
                          <a:pt x="312" y="8"/>
                          <a:pt x="312" y="8"/>
                        </a:cubicBezTo>
                        <a:cubicBezTo>
                          <a:pt x="312" y="8"/>
                          <a:pt x="312" y="8"/>
                          <a:pt x="312" y="8"/>
                        </a:cubicBezTo>
                        <a:cubicBezTo>
                          <a:pt x="312" y="8"/>
                          <a:pt x="312" y="8"/>
                          <a:pt x="312" y="8"/>
                        </a:cubicBezTo>
                        <a:cubicBezTo>
                          <a:pt x="312" y="8"/>
                          <a:pt x="312" y="8"/>
                          <a:pt x="312" y="8"/>
                        </a:cubicBezTo>
                        <a:cubicBezTo>
                          <a:pt x="312" y="8"/>
                          <a:pt x="312" y="8"/>
                          <a:pt x="312" y="8"/>
                        </a:cubicBezTo>
                        <a:cubicBezTo>
                          <a:pt x="312" y="8"/>
                          <a:pt x="312" y="8"/>
                          <a:pt x="312" y="8"/>
                        </a:cubicBezTo>
                        <a:cubicBezTo>
                          <a:pt x="312" y="8"/>
                          <a:pt x="312" y="8"/>
                          <a:pt x="312" y="8"/>
                        </a:cubicBezTo>
                        <a:cubicBezTo>
                          <a:pt x="312" y="7"/>
                          <a:pt x="312" y="7"/>
                          <a:pt x="312" y="7"/>
                        </a:cubicBezTo>
                        <a:cubicBezTo>
                          <a:pt x="311" y="7"/>
                          <a:pt x="311" y="7"/>
                          <a:pt x="311" y="7"/>
                        </a:cubicBezTo>
                        <a:cubicBezTo>
                          <a:pt x="311" y="7"/>
                          <a:pt x="311" y="7"/>
                          <a:pt x="311" y="7"/>
                        </a:cubicBezTo>
                        <a:cubicBezTo>
                          <a:pt x="311" y="7"/>
                          <a:pt x="311" y="7"/>
                          <a:pt x="311" y="7"/>
                        </a:cubicBezTo>
                        <a:cubicBezTo>
                          <a:pt x="311" y="7"/>
                          <a:pt x="311" y="7"/>
                          <a:pt x="311" y="7"/>
                        </a:cubicBezTo>
                        <a:cubicBezTo>
                          <a:pt x="311" y="7"/>
                          <a:pt x="311" y="7"/>
                          <a:pt x="311" y="7"/>
                        </a:cubicBezTo>
                        <a:cubicBezTo>
                          <a:pt x="311" y="7"/>
                          <a:pt x="311" y="7"/>
                          <a:pt x="311" y="7"/>
                        </a:cubicBezTo>
                        <a:cubicBezTo>
                          <a:pt x="311" y="7"/>
                          <a:pt x="311" y="7"/>
                          <a:pt x="311" y="7"/>
                        </a:cubicBezTo>
                        <a:cubicBezTo>
                          <a:pt x="311" y="7"/>
                          <a:pt x="311" y="7"/>
                          <a:pt x="311" y="7"/>
                        </a:cubicBezTo>
                        <a:cubicBezTo>
                          <a:pt x="310" y="7"/>
                          <a:pt x="310" y="7"/>
                          <a:pt x="310" y="7"/>
                        </a:cubicBezTo>
                        <a:cubicBezTo>
                          <a:pt x="310" y="7"/>
                          <a:pt x="310" y="7"/>
                          <a:pt x="310" y="7"/>
                        </a:cubicBezTo>
                        <a:cubicBezTo>
                          <a:pt x="310" y="7"/>
                          <a:pt x="310" y="7"/>
                          <a:pt x="310" y="7"/>
                        </a:cubicBezTo>
                        <a:cubicBezTo>
                          <a:pt x="310" y="7"/>
                          <a:pt x="310" y="7"/>
                          <a:pt x="310" y="7"/>
                        </a:cubicBezTo>
                        <a:cubicBezTo>
                          <a:pt x="310" y="7"/>
                          <a:pt x="310" y="7"/>
                          <a:pt x="310" y="7"/>
                        </a:cubicBezTo>
                        <a:cubicBezTo>
                          <a:pt x="310" y="7"/>
                          <a:pt x="310" y="7"/>
                          <a:pt x="310" y="7"/>
                        </a:cubicBezTo>
                        <a:cubicBezTo>
                          <a:pt x="310" y="7"/>
                          <a:pt x="310" y="7"/>
                          <a:pt x="310" y="7"/>
                        </a:cubicBezTo>
                        <a:cubicBezTo>
                          <a:pt x="310" y="7"/>
                          <a:pt x="310" y="7"/>
                          <a:pt x="310" y="7"/>
                        </a:cubicBezTo>
                        <a:cubicBezTo>
                          <a:pt x="311" y="7"/>
                          <a:pt x="311" y="7"/>
                          <a:pt x="311" y="7"/>
                        </a:cubicBezTo>
                        <a:cubicBezTo>
                          <a:pt x="311" y="6"/>
                          <a:pt x="311" y="6"/>
                          <a:pt x="311" y="6"/>
                        </a:cubicBezTo>
                        <a:cubicBezTo>
                          <a:pt x="311" y="6"/>
                          <a:pt x="311" y="6"/>
                          <a:pt x="311" y="6"/>
                        </a:cubicBezTo>
                        <a:cubicBezTo>
                          <a:pt x="311" y="6"/>
                          <a:pt x="311" y="6"/>
                          <a:pt x="311" y="6"/>
                        </a:cubicBezTo>
                        <a:cubicBezTo>
                          <a:pt x="311" y="6"/>
                          <a:pt x="311" y="6"/>
                          <a:pt x="311" y="6"/>
                        </a:cubicBezTo>
                        <a:cubicBezTo>
                          <a:pt x="312" y="6"/>
                          <a:pt x="312" y="6"/>
                          <a:pt x="312" y="6"/>
                        </a:cubicBezTo>
                        <a:cubicBezTo>
                          <a:pt x="312" y="6"/>
                          <a:pt x="312" y="6"/>
                          <a:pt x="312" y="6"/>
                        </a:cubicBezTo>
                        <a:cubicBezTo>
                          <a:pt x="312" y="6"/>
                          <a:pt x="312" y="6"/>
                          <a:pt x="312" y="6"/>
                        </a:cubicBezTo>
                        <a:cubicBezTo>
                          <a:pt x="312" y="6"/>
                          <a:pt x="312" y="6"/>
                          <a:pt x="312" y="6"/>
                        </a:cubicBezTo>
                        <a:cubicBezTo>
                          <a:pt x="312" y="6"/>
                          <a:pt x="312" y="6"/>
                          <a:pt x="312" y="6"/>
                        </a:cubicBezTo>
                        <a:cubicBezTo>
                          <a:pt x="312" y="6"/>
                          <a:pt x="312" y="6"/>
                          <a:pt x="312" y="6"/>
                        </a:cubicBezTo>
                        <a:cubicBezTo>
                          <a:pt x="313" y="6"/>
                          <a:pt x="313" y="6"/>
                          <a:pt x="313" y="6"/>
                        </a:cubicBezTo>
                        <a:cubicBezTo>
                          <a:pt x="313" y="6"/>
                          <a:pt x="313" y="6"/>
                          <a:pt x="313" y="6"/>
                        </a:cubicBezTo>
                        <a:cubicBezTo>
                          <a:pt x="313" y="6"/>
                          <a:pt x="313" y="6"/>
                          <a:pt x="313" y="6"/>
                        </a:cubicBezTo>
                        <a:cubicBezTo>
                          <a:pt x="313" y="6"/>
                          <a:pt x="313" y="6"/>
                          <a:pt x="313" y="6"/>
                        </a:cubicBezTo>
                        <a:cubicBezTo>
                          <a:pt x="313" y="6"/>
                          <a:pt x="313" y="6"/>
                          <a:pt x="313" y="6"/>
                        </a:cubicBezTo>
                        <a:cubicBezTo>
                          <a:pt x="313" y="6"/>
                          <a:pt x="313" y="6"/>
                          <a:pt x="313" y="6"/>
                        </a:cubicBezTo>
                        <a:cubicBezTo>
                          <a:pt x="313" y="6"/>
                          <a:pt x="313" y="6"/>
                          <a:pt x="313" y="6"/>
                        </a:cubicBezTo>
                        <a:cubicBezTo>
                          <a:pt x="313" y="6"/>
                          <a:pt x="313" y="6"/>
                          <a:pt x="313" y="6"/>
                        </a:cubicBezTo>
                        <a:cubicBezTo>
                          <a:pt x="314" y="6"/>
                          <a:pt x="314" y="6"/>
                          <a:pt x="314" y="6"/>
                        </a:cubicBezTo>
                        <a:cubicBezTo>
                          <a:pt x="314" y="7"/>
                          <a:pt x="314" y="7"/>
                          <a:pt x="314" y="7"/>
                        </a:cubicBezTo>
                        <a:cubicBezTo>
                          <a:pt x="314" y="7"/>
                          <a:pt x="314" y="7"/>
                          <a:pt x="314" y="7"/>
                        </a:cubicBezTo>
                        <a:cubicBezTo>
                          <a:pt x="314" y="7"/>
                          <a:pt x="314" y="7"/>
                          <a:pt x="314" y="7"/>
                        </a:cubicBezTo>
                        <a:cubicBezTo>
                          <a:pt x="314" y="7"/>
                          <a:pt x="314" y="7"/>
                          <a:pt x="314" y="7"/>
                        </a:cubicBezTo>
                        <a:cubicBezTo>
                          <a:pt x="314" y="7"/>
                          <a:pt x="314" y="7"/>
                          <a:pt x="314" y="7"/>
                        </a:cubicBezTo>
                        <a:cubicBezTo>
                          <a:pt x="314" y="7"/>
                          <a:pt x="314" y="7"/>
                          <a:pt x="314" y="7"/>
                        </a:cubicBezTo>
                        <a:cubicBezTo>
                          <a:pt x="314" y="7"/>
                          <a:pt x="314" y="7"/>
                          <a:pt x="314" y="7"/>
                        </a:cubicBezTo>
                        <a:cubicBezTo>
                          <a:pt x="315" y="7"/>
                          <a:pt x="315" y="7"/>
                          <a:pt x="315" y="7"/>
                        </a:cubicBezTo>
                        <a:cubicBezTo>
                          <a:pt x="315" y="7"/>
                          <a:pt x="315" y="7"/>
                          <a:pt x="315" y="7"/>
                        </a:cubicBezTo>
                        <a:cubicBezTo>
                          <a:pt x="315" y="7"/>
                          <a:pt x="315" y="7"/>
                          <a:pt x="315" y="7"/>
                        </a:cubicBezTo>
                        <a:cubicBezTo>
                          <a:pt x="315" y="7"/>
                          <a:pt x="315" y="7"/>
                          <a:pt x="315" y="7"/>
                        </a:cubicBezTo>
                        <a:cubicBezTo>
                          <a:pt x="315" y="7"/>
                          <a:pt x="315" y="7"/>
                          <a:pt x="315" y="7"/>
                        </a:cubicBezTo>
                        <a:cubicBezTo>
                          <a:pt x="315" y="7"/>
                          <a:pt x="315" y="7"/>
                          <a:pt x="315" y="7"/>
                        </a:cubicBezTo>
                        <a:cubicBezTo>
                          <a:pt x="315" y="7"/>
                          <a:pt x="315" y="7"/>
                          <a:pt x="315" y="7"/>
                        </a:cubicBezTo>
                        <a:cubicBezTo>
                          <a:pt x="316" y="8"/>
                          <a:pt x="316" y="8"/>
                          <a:pt x="316" y="8"/>
                        </a:cubicBezTo>
                        <a:cubicBezTo>
                          <a:pt x="316" y="8"/>
                          <a:pt x="316" y="8"/>
                          <a:pt x="316" y="8"/>
                        </a:cubicBezTo>
                        <a:cubicBezTo>
                          <a:pt x="316" y="8"/>
                          <a:pt x="316" y="8"/>
                          <a:pt x="316" y="8"/>
                        </a:cubicBezTo>
                        <a:cubicBezTo>
                          <a:pt x="316" y="8"/>
                          <a:pt x="316" y="8"/>
                          <a:pt x="316" y="8"/>
                        </a:cubicBezTo>
                        <a:cubicBezTo>
                          <a:pt x="316" y="8"/>
                          <a:pt x="316" y="8"/>
                          <a:pt x="316" y="8"/>
                        </a:cubicBezTo>
                        <a:cubicBezTo>
                          <a:pt x="317" y="8"/>
                          <a:pt x="317" y="8"/>
                          <a:pt x="317" y="8"/>
                        </a:cubicBezTo>
                        <a:cubicBezTo>
                          <a:pt x="317" y="8"/>
                          <a:pt x="317" y="8"/>
                          <a:pt x="317" y="8"/>
                        </a:cubicBezTo>
                        <a:cubicBezTo>
                          <a:pt x="317" y="8"/>
                          <a:pt x="317" y="8"/>
                          <a:pt x="317" y="8"/>
                        </a:cubicBezTo>
                        <a:cubicBezTo>
                          <a:pt x="317" y="8"/>
                          <a:pt x="317" y="8"/>
                          <a:pt x="317" y="8"/>
                        </a:cubicBezTo>
                        <a:cubicBezTo>
                          <a:pt x="317" y="8"/>
                          <a:pt x="317" y="8"/>
                          <a:pt x="317" y="8"/>
                        </a:cubicBezTo>
                        <a:cubicBezTo>
                          <a:pt x="317" y="8"/>
                          <a:pt x="317" y="8"/>
                          <a:pt x="317" y="8"/>
                        </a:cubicBezTo>
                        <a:cubicBezTo>
                          <a:pt x="317" y="8"/>
                          <a:pt x="317" y="8"/>
                          <a:pt x="317" y="8"/>
                        </a:cubicBezTo>
                        <a:cubicBezTo>
                          <a:pt x="317" y="8"/>
                          <a:pt x="317" y="8"/>
                          <a:pt x="317" y="8"/>
                        </a:cubicBezTo>
                        <a:cubicBezTo>
                          <a:pt x="317" y="8"/>
                          <a:pt x="317" y="8"/>
                          <a:pt x="317" y="8"/>
                        </a:cubicBezTo>
                        <a:cubicBezTo>
                          <a:pt x="318" y="8"/>
                          <a:pt x="318" y="8"/>
                          <a:pt x="318" y="8"/>
                        </a:cubicBezTo>
                        <a:cubicBezTo>
                          <a:pt x="318" y="8"/>
                          <a:pt x="318" y="8"/>
                          <a:pt x="318" y="8"/>
                        </a:cubicBezTo>
                        <a:cubicBezTo>
                          <a:pt x="318" y="8"/>
                          <a:pt x="318" y="8"/>
                          <a:pt x="318" y="8"/>
                        </a:cubicBezTo>
                        <a:cubicBezTo>
                          <a:pt x="318" y="8"/>
                          <a:pt x="318" y="8"/>
                          <a:pt x="318" y="8"/>
                        </a:cubicBezTo>
                        <a:cubicBezTo>
                          <a:pt x="318" y="8"/>
                          <a:pt x="318" y="8"/>
                          <a:pt x="318" y="8"/>
                        </a:cubicBezTo>
                        <a:cubicBezTo>
                          <a:pt x="318" y="8"/>
                          <a:pt x="318" y="8"/>
                          <a:pt x="318" y="8"/>
                        </a:cubicBezTo>
                        <a:cubicBezTo>
                          <a:pt x="318" y="8"/>
                          <a:pt x="318" y="8"/>
                          <a:pt x="318" y="8"/>
                        </a:cubicBezTo>
                        <a:cubicBezTo>
                          <a:pt x="318" y="8"/>
                          <a:pt x="318" y="8"/>
                          <a:pt x="318" y="8"/>
                        </a:cubicBezTo>
                        <a:cubicBezTo>
                          <a:pt x="319" y="8"/>
                          <a:pt x="319" y="8"/>
                          <a:pt x="319" y="8"/>
                        </a:cubicBezTo>
                        <a:cubicBezTo>
                          <a:pt x="319" y="8"/>
                          <a:pt x="319" y="8"/>
                          <a:pt x="319" y="8"/>
                        </a:cubicBezTo>
                        <a:cubicBezTo>
                          <a:pt x="319" y="8"/>
                          <a:pt x="319" y="8"/>
                          <a:pt x="319" y="8"/>
                        </a:cubicBezTo>
                        <a:cubicBezTo>
                          <a:pt x="320" y="8"/>
                          <a:pt x="320" y="8"/>
                          <a:pt x="320" y="8"/>
                        </a:cubicBezTo>
                        <a:cubicBezTo>
                          <a:pt x="320" y="8"/>
                          <a:pt x="320" y="8"/>
                          <a:pt x="320" y="8"/>
                        </a:cubicBezTo>
                        <a:cubicBezTo>
                          <a:pt x="320" y="8"/>
                          <a:pt x="320" y="8"/>
                          <a:pt x="320" y="8"/>
                        </a:cubicBezTo>
                        <a:cubicBezTo>
                          <a:pt x="320" y="8"/>
                          <a:pt x="320" y="8"/>
                          <a:pt x="320" y="8"/>
                        </a:cubicBezTo>
                        <a:cubicBezTo>
                          <a:pt x="321" y="8"/>
                          <a:pt x="321" y="8"/>
                          <a:pt x="321" y="8"/>
                        </a:cubicBezTo>
                        <a:cubicBezTo>
                          <a:pt x="321" y="8"/>
                          <a:pt x="321" y="8"/>
                          <a:pt x="321" y="8"/>
                        </a:cubicBezTo>
                        <a:cubicBezTo>
                          <a:pt x="321" y="8"/>
                          <a:pt x="321" y="8"/>
                          <a:pt x="321" y="8"/>
                        </a:cubicBezTo>
                        <a:cubicBezTo>
                          <a:pt x="321" y="9"/>
                          <a:pt x="321" y="9"/>
                          <a:pt x="321" y="9"/>
                        </a:cubicBezTo>
                        <a:cubicBezTo>
                          <a:pt x="321" y="9"/>
                          <a:pt x="321" y="9"/>
                          <a:pt x="321" y="9"/>
                        </a:cubicBezTo>
                        <a:cubicBezTo>
                          <a:pt x="321" y="9"/>
                          <a:pt x="321" y="9"/>
                          <a:pt x="321" y="9"/>
                        </a:cubicBezTo>
                        <a:cubicBezTo>
                          <a:pt x="321" y="9"/>
                          <a:pt x="321" y="9"/>
                          <a:pt x="321" y="9"/>
                        </a:cubicBezTo>
                        <a:cubicBezTo>
                          <a:pt x="322" y="9"/>
                          <a:pt x="322" y="9"/>
                          <a:pt x="322" y="9"/>
                        </a:cubicBezTo>
                        <a:cubicBezTo>
                          <a:pt x="322" y="9"/>
                          <a:pt x="322" y="9"/>
                          <a:pt x="322" y="9"/>
                        </a:cubicBezTo>
                        <a:cubicBezTo>
                          <a:pt x="322" y="9"/>
                          <a:pt x="322" y="9"/>
                          <a:pt x="322" y="9"/>
                        </a:cubicBezTo>
                        <a:cubicBezTo>
                          <a:pt x="322" y="9"/>
                          <a:pt x="322" y="9"/>
                          <a:pt x="322" y="9"/>
                        </a:cubicBezTo>
                        <a:cubicBezTo>
                          <a:pt x="322" y="9"/>
                          <a:pt x="322" y="9"/>
                          <a:pt x="322" y="9"/>
                        </a:cubicBezTo>
                        <a:cubicBezTo>
                          <a:pt x="322" y="10"/>
                          <a:pt x="322" y="10"/>
                          <a:pt x="322" y="10"/>
                        </a:cubicBezTo>
                        <a:cubicBezTo>
                          <a:pt x="322" y="10"/>
                          <a:pt x="322" y="10"/>
                          <a:pt x="322" y="10"/>
                        </a:cubicBezTo>
                        <a:cubicBezTo>
                          <a:pt x="322" y="10"/>
                          <a:pt x="322" y="10"/>
                          <a:pt x="322" y="10"/>
                        </a:cubicBezTo>
                        <a:cubicBezTo>
                          <a:pt x="322" y="10"/>
                          <a:pt x="322" y="10"/>
                          <a:pt x="322" y="10"/>
                        </a:cubicBezTo>
                        <a:cubicBezTo>
                          <a:pt x="322" y="10"/>
                          <a:pt x="322" y="10"/>
                          <a:pt x="322" y="10"/>
                        </a:cubicBezTo>
                        <a:cubicBezTo>
                          <a:pt x="323" y="10"/>
                          <a:pt x="323" y="10"/>
                          <a:pt x="323" y="10"/>
                        </a:cubicBezTo>
                        <a:cubicBezTo>
                          <a:pt x="323" y="10"/>
                          <a:pt x="323" y="10"/>
                          <a:pt x="323" y="10"/>
                        </a:cubicBezTo>
                        <a:cubicBezTo>
                          <a:pt x="323" y="10"/>
                          <a:pt x="323" y="10"/>
                          <a:pt x="323" y="10"/>
                        </a:cubicBezTo>
                        <a:cubicBezTo>
                          <a:pt x="323" y="10"/>
                          <a:pt x="323" y="10"/>
                          <a:pt x="323" y="10"/>
                        </a:cubicBezTo>
                        <a:cubicBezTo>
                          <a:pt x="323" y="10"/>
                          <a:pt x="323" y="10"/>
                          <a:pt x="323" y="10"/>
                        </a:cubicBezTo>
                        <a:cubicBezTo>
                          <a:pt x="323" y="10"/>
                          <a:pt x="323" y="10"/>
                          <a:pt x="323" y="10"/>
                        </a:cubicBezTo>
                        <a:cubicBezTo>
                          <a:pt x="323" y="10"/>
                          <a:pt x="323" y="10"/>
                          <a:pt x="323" y="10"/>
                        </a:cubicBezTo>
                        <a:cubicBezTo>
                          <a:pt x="324" y="10"/>
                          <a:pt x="324" y="10"/>
                          <a:pt x="324" y="10"/>
                        </a:cubicBezTo>
                        <a:cubicBezTo>
                          <a:pt x="324" y="10"/>
                          <a:pt x="324" y="10"/>
                          <a:pt x="324" y="10"/>
                        </a:cubicBezTo>
                        <a:cubicBezTo>
                          <a:pt x="324" y="10"/>
                          <a:pt x="324" y="10"/>
                          <a:pt x="324" y="10"/>
                        </a:cubicBezTo>
                        <a:cubicBezTo>
                          <a:pt x="324" y="10"/>
                          <a:pt x="324" y="10"/>
                          <a:pt x="324" y="10"/>
                        </a:cubicBezTo>
                        <a:cubicBezTo>
                          <a:pt x="324" y="10"/>
                          <a:pt x="324" y="10"/>
                          <a:pt x="324" y="10"/>
                        </a:cubicBezTo>
                        <a:cubicBezTo>
                          <a:pt x="324" y="10"/>
                          <a:pt x="324" y="10"/>
                          <a:pt x="324" y="10"/>
                        </a:cubicBezTo>
                        <a:cubicBezTo>
                          <a:pt x="324" y="10"/>
                          <a:pt x="324" y="10"/>
                          <a:pt x="324" y="10"/>
                        </a:cubicBezTo>
                        <a:cubicBezTo>
                          <a:pt x="324" y="10"/>
                          <a:pt x="324" y="10"/>
                          <a:pt x="324" y="10"/>
                        </a:cubicBezTo>
                        <a:cubicBezTo>
                          <a:pt x="325" y="10"/>
                          <a:pt x="325" y="10"/>
                          <a:pt x="325" y="10"/>
                        </a:cubicBezTo>
                        <a:cubicBezTo>
                          <a:pt x="325" y="9"/>
                          <a:pt x="325" y="9"/>
                          <a:pt x="325" y="9"/>
                        </a:cubicBezTo>
                        <a:cubicBezTo>
                          <a:pt x="325" y="9"/>
                          <a:pt x="325" y="9"/>
                          <a:pt x="325" y="9"/>
                        </a:cubicBezTo>
                        <a:cubicBezTo>
                          <a:pt x="325" y="9"/>
                          <a:pt x="325" y="9"/>
                          <a:pt x="325" y="9"/>
                        </a:cubicBezTo>
                        <a:cubicBezTo>
                          <a:pt x="326" y="9"/>
                          <a:pt x="326" y="9"/>
                          <a:pt x="326" y="9"/>
                        </a:cubicBezTo>
                        <a:cubicBezTo>
                          <a:pt x="326" y="9"/>
                          <a:pt x="326" y="9"/>
                          <a:pt x="326" y="9"/>
                        </a:cubicBezTo>
                        <a:cubicBezTo>
                          <a:pt x="326" y="9"/>
                          <a:pt x="326" y="9"/>
                          <a:pt x="326" y="9"/>
                        </a:cubicBezTo>
                        <a:cubicBezTo>
                          <a:pt x="327" y="9"/>
                          <a:pt x="327" y="9"/>
                          <a:pt x="327" y="9"/>
                        </a:cubicBezTo>
                        <a:cubicBezTo>
                          <a:pt x="327" y="9"/>
                          <a:pt x="327" y="9"/>
                          <a:pt x="327" y="9"/>
                        </a:cubicBezTo>
                        <a:cubicBezTo>
                          <a:pt x="327" y="9"/>
                          <a:pt x="327" y="9"/>
                          <a:pt x="327" y="9"/>
                        </a:cubicBezTo>
                        <a:cubicBezTo>
                          <a:pt x="328" y="9"/>
                          <a:pt x="328" y="9"/>
                          <a:pt x="328" y="9"/>
                        </a:cubicBezTo>
                        <a:cubicBezTo>
                          <a:pt x="328" y="10"/>
                          <a:pt x="328" y="10"/>
                          <a:pt x="328" y="10"/>
                        </a:cubicBezTo>
                        <a:cubicBezTo>
                          <a:pt x="328" y="10"/>
                          <a:pt x="328" y="10"/>
                          <a:pt x="328" y="10"/>
                        </a:cubicBezTo>
                        <a:cubicBezTo>
                          <a:pt x="328" y="10"/>
                          <a:pt x="328" y="10"/>
                          <a:pt x="328" y="10"/>
                        </a:cubicBezTo>
                        <a:cubicBezTo>
                          <a:pt x="328" y="9"/>
                          <a:pt x="328" y="9"/>
                          <a:pt x="328" y="9"/>
                        </a:cubicBezTo>
                        <a:cubicBezTo>
                          <a:pt x="329" y="9"/>
                          <a:pt x="329" y="9"/>
                          <a:pt x="329" y="9"/>
                        </a:cubicBezTo>
                        <a:cubicBezTo>
                          <a:pt x="329" y="9"/>
                          <a:pt x="329" y="9"/>
                          <a:pt x="329" y="9"/>
                        </a:cubicBezTo>
                        <a:cubicBezTo>
                          <a:pt x="329" y="9"/>
                          <a:pt x="329" y="9"/>
                          <a:pt x="329" y="9"/>
                        </a:cubicBezTo>
                        <a:cubicBezTo>
                          <a:pt x="329" y="9"/>
                          <a:pt x="329" y="9"/>
                          <a:pt x="329" y="9"/>
                        </a:cubicBezTo>
                        <a:cubicBezTo>
                          <a:pt x="329" y="9"/>
                          <a:pt x="329" y="9"/>
                          <a:pt x="329" y="9"/>
                        </a:cubicBezTo>
                        <a:cubicBezTo>
                          <a:pt x="329" y="8"/>
                          <a:pt x="329" y="8"/>
                          <a:pt x="329" y="8"/>
                        </a:cubicBezTo>
                        <a:cubicBezTo>
                          <a:pt x="329" y="8"/>
                          <a:pt x="329" y="8"/>
                          <a:pt x="329" y="8"/>
                        </a:cubicBezTo>
                        <a:cubicBezTo>
                          <a:pt x="330" y="8"/>
                          <a:pt x="330" y="8"/>
                          <a:pt x="330" y="8"/>
                        </a:cubicBezTo>
                        <a:cubicBezTo>
                          <a:pt x="330" y="8"/>
                          <a:pt x="330" y="8"/>
                          <a:pt x="330" y="8"/>
                        </a:cubicBezTo>
                        <a:cubicBezTo>
                          <a:pt x="330" y="8"/>
                          <a:pt x="330" y="8"/>
                          <a:pt x="330" y="8"/>
                        </a:cubicBezTo>
                        <a:cubicBezTo>
                          <a:pt x="330" y="8"/>
                          <a:pt x="330" y="8"/>
                          <a:pt x="330" y="8"/>
                        </a:cubicBezTo>
                        <a:cubicBezTo>
                          <a:pt x="330" y="8"/>
                          <a:pt x="330" y="8"/>
                          <a:pt x="330" y="8"/>
                        </a:cubicBezTo>
                        <a:cubicBezTo>
                          <a:pt x="330" y="8"/>
                          <a:pt x="330" y="8"/>
                          <a:pt x="330" y="8"/>
                        </a:cubicBezTo>
                        <a:cubicBezTo>
                          <a:pt x="331" y="8"/>
                          <a:pt x="331" y="8"/>
                          <a:pt x="331" y="8"/>
                        </a:cubicBezTo>
                        <a:cubicBezTo>
                          <a:pt x="331" y="7"/>
                          <a:pt x="331" y="7"/>
                          <a:pt x="331" y="7"/>
                        </a:cubicBezTo>
                        <a:cubicBezTo>
                          <a:pt x="331" y="7"/>
                          <a:pt x="331" y="7"/>
                          <a:pt x="331" y="7"/>
                        </a:cubicBezTo>
                        <a:cubicBezTo>
                          <a:pt x="331" y="7"/>
                          <a:pt x="331" y="7"/>
                          <a:pt x="331" y="7"/>
                        </a:cubicBezTo>
                        <a:cubicBezTo>
                          <a:pt x="331" y="7"/>
                          <a:pt x="331" y="7"/>
                          <a:pt x="331" y="7"/>
                        </a:cubicBezTo>
                        <a:cubicBezTo>
                          <a:pt x="331" y="7"/>
                          <a:pt x="331" y="7"/>
                          <a:pt x="331" y="7"/>
                        </a:cubicBezTo>
                        <a:cubicBezTo>
                          <a:pt x="332" y="6"/>
                          <a:pt x="332" y="6"/>
                          <a:pt x="332" y="6"/>
                        </a:cubicBezTo>
                        <a:cubicBezTo>
                          <a:pt x="332" y="6"/>
                          <a:pt x="332" y="6"/>
                          <a:pt x="332" y="6"/>
                        </a:cubicBezTo>
                        <a:cubicBezTo>
                          <a:pt x="332" y="6"/>
                          <a:pt x="332" y="6"/>
                          <a:pt x="332" y="6"/>
                        </a:cubicBezTo>
                        <a:cubicBezTo>
                          <a:pt x="332" y="6"/>
                          <a:pt x="332" y="6"/>
                          <a:pt x="332" y="6"/>
                        </a:cubicBezTo>
                        <a:cubicBezTo>
                          <a:pt x="332" y="6"/>
                          <a:pt x="332" y="6"/>
                          <a:pt x="332" y="6"/>
                        </a:cubicBezTo>
                        <a:cubicBezTo>
                          <a:pt x="332" y="6"/>
                          <a:pt x="332" y="6"/>
                          <a:pt x="332" y="6"/>
                        </a:cubicBezTo>
                        <a:cubicBezTo>
                          <a:pt x="332" y="6"/>
                          <a:pt x="332" y="6"/>
                          <a:pt x="332" y="6"/>
                        </a:cubicBezTo>
                        <a:cubicBezTo>
                          <a:pt x="332" y="6"/>
                          <a:pt x="332" y="6"/>
                          <a:pt x="332" y="6"/>
                        </a:cubicBezTo>
                        <a:cubicBezTo>
                          <a:pt x="333" y="6"/>
                          <a:pt x="333" y="6"/>
                          <a:pt x="333" y="6"/>
                        </a:cubicBezTo>
                        <a:cubicBezTo>
                          <a:pt x="333" y="6"/>
                          <a:pt x="333" y="6"/>
                          <a:pt x="333" y="6"/>
                        </a:cubicBezTo>
                        <a:cubicBezTo>
                          <a:pt x="333" y="6"/>
                          <a:pt x="333" y="6"/>
                          <a:pt x="333" y="6"/>
                        </a:cubicBezTo>
                        <a:cubicBezTo>
                          <a:pt x="333" y="7"/>
                          <a:pt x="333" y="7"/>
                          <a:pt x="333" y="7"/>
                        </a:cubicBezTo>
                        <a:cubicBezTo>
                          <a:pt x="333" y="7"/>
                          <a:pt x="333" y="7"/>
                          <a:pt x="333" y="7"/>
                        </a:cubicBezTo>
                        <a:cubicBezTo>
                          <a:pt x="333" y="7"/>
                          <a:pt x="333" y="7"/>
                          <a:pt x="333" y="7"/>
                        </a:cubicBezTo>
                        <a:cubicBezTo>
                          <a:pt x="334" y="7"/>
                          <a:pt x="334" y="7"/>
                          <a:pt x="334" y="7"/>
                        </a:cubicBezTo>
                        <a:cubicBezTo>
                          <a:pt x="334" y="7"/>
                          <a:pt x="334" y="7"/>
                          <a:pt x="334" y="7"/>
                        </a:cubicBezTo>
                        <a:cubicBezTo>
                          <a:pt x="334" y="7"/>
                          <a:pt x="334" y="7"/>
                          <a:pt x="334" y="7"/>
                        </a:cubicBezTo>
                        <a:cubicBezTo>
                          <a:pt x="334" y="7"/>
                          <a:pt x="334" y="7"/>
                          <a:pt x="334" y="7"/>
                        </a:cubicBezTo>
                        <a:cubicBezTo>
                          <a:pt x="334" y="7"/>
                          <a:pt x="334" y="7"/>
                          <a:pt x="334" y="7"/>
                        </a:cubicBezTo>
                        <a:cubicBezTo>
                          <a:pt x="334" y="7"/>
                          <a:pt x="334" y="7"/>
                          <a:pt x="334" y="7"/>
                        </a:cubicBezTo>
                        <a:cubicBezTo>
                          <a:pt x="334" y="7"/>
                          <a:pt x="334" y="7"/>
                          <a:pt x="334" y="7"/>
                        </a:cubicBezTo>
                        <a:cubicBezTo>
                          <a:pt x="335" y="7"/>
                          <a:pt x="335" y="7"/>
                          <a:pt x="335" y="7"/>
                        </a:cubicBezTo>
                        <a:cubicBezTo>
                          <a:pt x="335" y="7"/>
                          <a:pt x="335" y="7"/>
                          <a:pt x="335" y="7"/>
                        </a:cubicBezTo>
                        <a:cubicBezTo>
                          <a:pt x="335" y="7"/>
                          <a:pt x="335" y="7"/>
                          <a:pt x="335" y="7"/>
                        </a:cubicBezTo>
                        <a:cubicBezTo>
                          <a:pt x="335" y="7"/>
                          <a:pt x="335" y="7"/>
                          <a:pt x="335" y="7"/>
                        </a:cubicBezTo>
                        <a:cubicBezTo>
                          <a:pt x="336" y="8"/>
                          <a:pt x="336" y="8"/>
                          <a:pt x="336" y="8"/>
                        </a:cubicBezTo>
                        <a:cubicBezTo>
                          <a:pt x="336" y="8"/>
                          <a:pt x="336" y="8"/>
                          <a:pt x="336" y="8"/>
                        </a:cubicBezTo>
                        <a:cubicBezTo>
                          <a:pt x="336" y="8"/>
                          <a:pt x="336" y="8"/>
                          <a:pt x="336" y="8"/>
                        </a:cubicBezTo>
                        <a:cubicBezTo>
                          <a:pt x="336" y="8"/>
                          <a:pt x="336" y="8"/>
                          <a:pt x="336" y="8"/>
                        </a:cubicBezTo>
                        <a:cubicBezTo>
                          <a:pt x="337" y="8"/>
                          <a:pt x="337" y="8"/>
                          <a:pt x="337" y="8"/>
                        </a:cubicBezTo>
                        <a:cubicBezTo>
                          <a:pt x="337" y="8"/>
                          <a:pt x="337" y="8"/>
                          <a:pt x="337" y="8"/>
                        </a:cubicBezTo>
                        <a:cubicBezTo>
                          <a:pt x="337" y="8"/>
                          <a:pt x="337" y="8"/>
                          <a:pt x="337" y="8"/>
                        </a:cubicBezTo>
                        <a:cubicBezTo>
                          <a:pt x="337" y="8"/>
                          <a:pt x="337" y="8"/>
                          <a:pt x="337" y="8"/>
                        </a:cubicBezTo>
                        <a:cubicBezTo>
                          <a:pt x="338" y="8"/>
                          <a:pt x="338" y="8"/>
                          <a:pt x="338" y="8"/>
                        </a:cubicBezTo>
                        <a:cubicBezTo>
                          <a:pt x="338" y="8"/>
                          <a:pt x="338" y="8"/>
                          <a:pt x="338" y="8"/>
                        </a:cubicBezTo>
                        <a:cubicBezTo>
                          <a:pt x="338" y="9"/>
                          <a:pt x="338" y="9"/>
                          <a:pt x="338" y="9"/>
                        </a:cubicBezTo>
                        <a:cubicBezTo>
                          <a:pt x="338" y="9"/>
                          <a:pt x="338" y="9"/>
                          <a:pt x="338" y="9"/>
                        </a:cubicBezTo>
                        <a:cubicBezTo>
                          <a:pt x="338" y="9"/>
                          <a:pt x="338" y="9"/>
                          <a:pt x="338" y="9"/>
                        </a:cubicBezTo>
                        <a:cubicBezTo>
                          <a:pt x="339" y="9"/>
                          <a:pt x="339" y="9"/>
                          <a:pt x="339" y="9"/>
                        </a:cubicBezTo>
                        <a:cubicBezTo>
                          <a:pt x="339" y="9"/>
                          <a:pt x="339" y="9"/>
                          <a:pt x="339" y="9"/>
                        </a:cubicBezTo>
                        <a:cubicBezTo>
                          <a:pt x="339" y="9"/>
                          <a:pt x="339" y="9"/>
                          <a:pt x="339" y="9"/>
                        </a:cubicBezTo>
                        <a:cubicBezTo>
                          <a:pt x="339" y="8"/>
                          <a:pt x="339" y="8"/>
                          <a:pt x="339" y="8"/>
                        </a:cubicBezTo>
                        <a:cubicBezTo>
                          <a:pt x="339" y="8"/>
                          <a:pt x="339" y="8"/>
                          <a:pt x="339" y="8"/>
                        </a:cubicBezTo>
                        <a:cubicBezTo>
                          <a:pt x="339" y="8"/>
                          <a:pt x="339" y="8"/>
                          <a:pt x="339" y="8"/>
                        </a:cubicBezTo>
                        <a:cubicBezTo>
                          <a:pt x="340" y="8"/>
                          <a:pt x="340" y="8"/>
                          <a:pt x="340" y="8"/>
                        </a:cubicBezTo>
                        <a:cubicBezTo>
                          <a:pt x="340" y="8"/>
                          <a:pt x="340" y="8"/>
                          <a:pt x="340" y="8"/>
                        </a:cubicBezTo>
                        <a:cubicBezTo>
                          <a:pt x="340" y="8"/>
                          <a:pt x="340" y="8"/>
                          <a:pt x="340" y="8"/>
                        </a:cubicBezTo>
                        <a:cubicBezTo>
                          <a:pt x="340" y="8"/>
                          <a:pt x="340" y="8"/>
                          <a:pt x="340" y="8"/>
                        </a:cubicBezTo>
                        <a:cubicBezTo>
                          <a:pt x="340" y="7"/>
                          <a:pt x="340" y="7"/>
                          <a:pt x="340" y="7"/>
                        </a:cubicBezTo>
                        <a:cubicBezTo>
                          <a:pt x="340" y="7"/>
                          <a:pt x="340" y="7"/>
                          <a:pt x="340" y="7"/>
                        </a:cubicBezTo>
                        <a:cubicBezTo>
                          <a:pt x="340" y="7"/>
                          <a:pt x="340" y="7"/>
                          <a:pt x="340" y="7"/>
                        </a:cubicBezTo>
                        <a:cubicBezTo>
                          <a:pt x="340" y="6"/>
                          <a:pt x="340" y="6"/>
                          <a:pt x="340" y="6"/>
                        </a:cubicBezTo>
                        <a:cubicBezTo>
                          <a:pt x="340" y="6"/>
                          <a:pt x="340" y="6"/>
                          <a:pt x="340" y="6"/>
                        </a:cubicBezTo>
                        <a:cubicBezTo>
                          <a:pt x="340" y="6"/>
                          <a:pt x="340" y="6"/>
                          <a:pt x="340" y="6"/>
                        </a:cubicBezTo>
                        <a:cubicBezTo>
                          <a:pt x="340" y="6"/>
                          <a:pt x="340" y="6"/>
                          <a:pt x="340" y="6"/>
                        </a:cubicBezTo>
                        <a:cubicBezTo>
                          <a:pt x="340" y="6"/>
                          <a:pt x="340" y="6"/>
                          <a:pt x="340" y="6"/>
                        </a:cubicBezTo>
                        <a:cubicBezTo>
                          <a:pt x="340" y="6"/>
                          <a:pt x="340" y="6"/>
                          <a:pt x="340" y="6"/>
                        </a:cubicBezTo>
                        <a:cubicBezTo>
                          <a:pt x="340" y="5"/>
                          <a:pt x="340" y="5"/>
                          <a:pt x="340" y="5"/>
                        </a:cubicBezTo>
                        <a:cubicBezTo>
                          <a:pt x="340" y="5"/>
                          <a:pt x="340" y="5"/>
                          <a:pt x="340" y="5"/>
                        </a:cubicBezTo>
                        <a:cubicBezTo>
                          <a:pt x="340" y="5"/>
                          <a:pt x="340" y="5"/>
                          <a:pt x="340" y="5"/>
                        </a:cubicBezTo>
                        <a:cubicBezTo>
                          <a:pt x="341" y="5"/>
                          <a:pt x="341" y="5"/>
                          <a:pt x="341" y="5"/>
                        </a:cubicBezTo>
                        <a:cubicBezTo>
                          <a:pt x="341" y="5"/>
                          <a:pt x="341" y="5"/>
                          <a:pt x="341" y="5"/>
                        </a:cubicBezTo>
                        <a:cubicBezTo>
                          <a:pt x="341" y="5"/>
                          <a:pt x="341" y="5"/>
                          <a:pt x="341" y="5"/>
                        </a:cubicBezTo>
                        <a:cubicBezTo>
                          <a:pt x="341" y="5"/>
                          <a:pt x="341" y="5"/>
                          <a:pt x="341" y="5"/>
                        </a:cubicBezTo>
                        <a:cubicBezTo>
                          <a:pt x="341" y="5"/>
                          <a:pt x="341" y="5"/>
                          <a:pt x="341" y="5"/>
                        </a:cubicBezTo>
                        <a:cubicBezTo>
                          <a:pt x="341" y="5"/>
                          <a:pt x="341" y="5"/>
                          <a:pt x="341" y="5"/>
                        </a:cubicBezTo>
                        <a:cubicBezTo>
                          <a:pt x="341" y="5"/>
                          <a:pt x="341" y="5"/>
                          <a:pt x="341" y="5"/>
                        </a:cubicBezTo>
                        <a:cubicBezTo>
                          <a:pt x="341" y="5"/>
                          <a:pt x="341" y="5"/>
                          <a:pt x="341" y="5"/>
                        </a:cubicBezTo>
                        <a:cubicBezTo>
                          <a:pt x="342" y="5"/>
                          <a:pt x="342" y="5"/>
                          <a:pt x="342" y="5"/>
                        </a:cubicBezTo>
                        <a:cubicBezTo>
                          <a:pt x="342" y="5"/>
                          <a:pt x="342" y="5"/>
                          <a:pt x="342" y="5"/>
                        </a:cubicBezTo>
                        <a:cubicBezTo>
                          <a:pt x="342" y="5"/>
                          <a:pt x="342" y="5"/>
                          <a:pt x="342" y="5"/>
                        </a:cubicBezTo>
                        <a:cubicBezTo>
                          <a:pt x="342" y="5"/>
                          <a:pt x="342" y="5"/>
                          <a:pt x="342" y="5"/>
                        </a:cubicBezTo>
                        <a:cubicBezTo>
                          <a:pt x="342" y="5"/>
                          <a:pt x="342" y="5"/>
                          <a:pt x="342" y="5"/>
                        </a:cubicBezTo>
                        <a:cubicBezTo>
                          <a:pt x="342" y="5"/>
                          <a:pt x="342" y="5"/>
                          <a:pt x="342" y="5"/>
                        </a:cubicBezTo>
                        <a:cubicBezTo>
                          <a:pt x="342" y="5"/>
                          <a:pt x="342" y="5"/>
                          <a:pt x="342" y="5"/>
                        </a:cubicBezTo>
                        <a:cubicBezTo>
                          <a:pt x="342" y="5"/>
                          <a:pt x="342" y="5"/>
                          <a:pt x="342" y="5"/>
                        </a:cubicBezTo>
                        <a:cubicBezTo>
                          <a:pt x="342" y="5"/>
                          <a:pt x="342" y="5"/>
                          <a:pt x="342" y="5"/>
                        </a:cubicBezTo>
                        <a:cubicBezTo>
                          <a:pt x="343" y="6"/>
                          <a:pt x="343" y="6"/>
                          <a:pt x="343" y="6"/>
                        </a:cubicBezTo>
                        <a:cubicBezTo>
                          <a:pt x="343" y="6"/>
                          <a:pt x="343" y="6"/>
                          <a:pt x="343" y="6"/>
                        </a:cubicBezTo>
                        <a:cubicBezTo>
                          <a:pt x="343" y="6"/>
                          <a:pt x="343" y="6"/>
                          <a:pt x="343" y="6"/>
                        </a:cubicBezTo>
                        <a:cubicBezTo>
                          <a:pt x="343" y="6"/>
                          <a:pt x="343" y="6"/>
                          <a:pt x="343" y="6"/>
                        </a:cubicBezTo>
                        <a:cubicBezTo>
                          <a:pt x="343" y="6"/>
                          <a:pt x="343" y="6"/>
                          <a:pt x="343" y="6"/>
                        </a:cubicBezTo>
                        <a:cubicBezTo>
                          <a:pt x="344" y="6"/>
                          <a:pt x="344" y="6"/>
                          <a:pt x="344" y="6"/>
                        </a:cubicBezTo>
                        <a:cubicBezTo>
                          <a:pt x="344" y="6"/>
                          <a:pt x="344" y="6"/>
                          <a:pt x="344" y="6"/>
                        </a:cubicBezTo>
                        <a:cubicBezTo>
                          <a:pt x="344" y="6"/>
                          <a:pt x="344" y="6"/>
                          <a:pt x="344" y="6"/>
                        </a:cubicBezTo>
                        <a:cubicBezTo>
                          <a:pt x="345" y="6"/>
                          <a:pt x="345" y="6"/>
                          <a:pt x="345" y="6"/>
                        </a:cubicBezTo>
                        <a:cubicBezTo>
                          <a:pt x="345" y="6"/>
                          <a:pt x="345" y="6"/>
                          <a:pt x="345" y="6"/>
                        </a:cubicBezTo>
                        <a:cubicBezTo>
                          <a:pt x="345" y="6"/>
                          <a:pt x="345" y="6"/>
                          <a:pt x="345" y="6"/>
                        </a:cubicBezTo>
                        <a:cubicBezTo>
                          <a:pt x="345" y="6"/>
                          <a:pt x="345" y="6"/>
                          <a:pt x="345" y="6"/>
                        </a:cubicBezTo>
                        <a:cubicBezTo>
                          <a:pt x="345" y="6"/>
                          <a:pt x="345" y="6"/>
                          <a:pt x="345" y="6"/>
                        </a:cubicBezTo>
                        <a:cubicBezTo>
                          <a:pt x="346" y="6"/>
                          <a:pt x="346" y="6"/>
                          <a:pt x="346" y="6"/>
                        </a:cubicBezTo>
                        <a:cubicBezTo>
                          <a:pt x="346" y="6"/>
                          <a:pt x="346" y="6"/>
                          <a:pt x="346" y="6"/>
                        </a:cubicBezTo>
                        <a:cubicBezTo>
                          <a:pt x="346" y="7"/>
                          <a:pt x="346" y="7"/>
                          <a:pt x="346" y="7"/>
                        </a:cubicBezTo>
                        <a:cubicBezTo>
                          <a:pt x="346" y="7"/>
                          <a:pt x="346" y="7"/>
                          <a:pt x="346" y="7"/>
                        </a:cubicBezTo>
                        <a:cubicBezTo>
                          <a:pt x="346" y="7"/>
                          <a:pt x="346" y="7"/>
                          <a:pt x="346" y="7"/>
                        </a:cubicBezTo>
                        <a:cubicBezTo>
                          <a:pt x="346" y="7"/>
                          <a:pt x="346" y="7"/>
                          <a:pt x="346" y="7"/>
                        </a:cubicBezTo>
                        <a:cubicBezTo>
                          <a:pt x="347" y="7"/>
                          <a:pt x="347" y="7"/>
                          <a:pt x="347" y="7"/>
                        </a:cubicBezTo>
                        <a:cubicBezTo>
                          <a:pt x="347" y="6"/>
                          <a:pt x="347" y="6"/>
                          <a:pt x="347" y="6"/>
                        </a:cubicBezTo>
                        <a:cubicBezTo>
                          <a:pt x="347" y="6"/>
                          <a:pt x="347" y="6"/>
                          <a:pt x="347" y="6"/>
                        </a:cubicBezTo>
                        <a:cubicBezTo>
                          <a:pt x="347" y="6"/>
                          <a:pt x="347" y="6"/>
                          <a:pt x="347" y="6"/>
                        </a:cubicBezTo>
                        <a:cubicBezTo>
                          <a:pt x="347" y="6"/>
                          <a:pt x="347" y="6"/>
                          <a:pt x="347" y="6"/>
                        </a:cubicBezTo>
                        <a:cubicBezTo>
                          <a:pt x="348" y="5"/>
                          <a:pt x="348" y="5"/>
                          <a:pt x="348" y="5"/>
                        </a:cubicBezTo>
                        <a:cubicBezTo>
                          <a:pt x="348" y="5"/>
                          <a:pt x="348" y="5"/>
                          <a:pt x="348" y="5"/>
                        </a:cubicBezTo>
                        <a:cubicBezTo>
                          <a:pt x="348" y="5"/>
                          <a:pt x="348" y="5"/>
                          <a:pt x="348" y="5"/>
                        </a:cubicBezTo>
                        <a:cubicBezTo>
                          <a:pt x="349" y="5"/>
                          <a:pt x="349" y="5"/>
                          <a:pt x="349" y="5"/>
                        </a:cubicBezTo>
                        <a:cubicBezTo>
                          <a:pt x="349" y="5"/>
                          <a:pt x="349" y="5"/>
                          <a:pt x="349" y="5"/>
                        </a:cubicBezTo>
                        <a:cubicBezTo>
                          <a:pt x="349" y="5"/>
                          <a:pt x="349" y="5"/>
                          <a:pt x="349" y="5"/>
                        </a:cubicBezTo>
                        <a:cubicBezTo>
                          <a:pt x="349" y="4"/>
                          <a:pt x="349" y="4"/>
                          <a:pt x="349" y="4"/>
                        </a:cubicBezTo>
                        <a:cubicBezTo>
                          <a:pt x="349" y="4"/>
                          <a:pt x="349" y="4"/>
                          <a:pt x="349" y="4"/>
                        </a:cubicBezTo>
                        <a:cubicBezTo>
                          <a:pt x="349" y="4"/>
                          <a:pt x="349" y="4"/>
                          <a:pt x="349" y="4"/>
                        </a:cubicBezTo>
                        <a:cubicBezTo>
                          <a:pt x="349" y="4"/>
                          <a:pt x="349" y="4"/>
                          <a:pt x="349" y="4"/>
                        </a:cubicBezTo>
                        <a:cubicBezTo>
                          <a:pt x="350" y="3"/>
                          <a:pt x="350" y="3"/>
                          <a:pt x="350" y="3"/>
                        </a:cubicBezTo>
                        <a:cubicBezTo>
                          <a:pt x="350" y="2"/>
                          <a:pt x="350" y="2"/>
                          <a:pt x="350" y="2"/>
                        </a:cubicBezTo>
                        <a:cubicBezTo>
                          <a:pt x="350" y="2"/>
                          <a:pt x="350" y="2"/>
                          <a:pt x="350" y="2"/>
                        </a:cubicBezTo>
                        <a:cubicBezTo>
                          <a:pt x="351" y="2"/>
                          <a:pt x="351" y="2"/>
                          <a:pt x="351" y="2"/>
                        </a:cubicBezTo>
                        <a:cubicBezTo>
                          <a:pt x="351" y="2"/>
                          <a:pt x="351" y="2"/>
                          <a:pt x="351" y="2"/>
                        </a:cubicBezTo>
                        <a:cubicBezTo>
                          <a:pt x="351" y="2"/>
                          <a:pt x="351" y="2"/>
                          <a:pt x="351" y="2"/>
                        </a:cubicBezTo>
                        <a:cubicBezTo>
                          <a:pt x="351" y="2"/>
                          <a:pt x="351" y="2"/>
                          <a:pt x="351" y="2"/>
                        </a:cubicBezTo>
                        <a:cubicBezTo>
                          <a:pt x="351" y="3"/>
                          <a:pt x="351" y="3"/>
                          <a:pt x="351" y="3"/>
                        </a:cubicBezTo>
                        <a:cubicBezTo>
                          <a:pt x="351" y="3"/>
                          <a:pt x="351" y="3"/>
                          <a:pt x="351" y="3"/>
                        </a:cubicBezTo>
                        <a:cubicBezTo>
                          <a:pt x="351" y="3"/>
                          <a:pt x="351" y="3"/>
                          <a:pt x="351" y="3"/>
                        </a:cubicBezTo>
                        <a:cubicBezTo>
                          <a:pt x="351" y="3"/>
                          <a:pt x="351" y="3"/>
                          <a:pt x="351" y="3"/>
                        </a:cubicBezTo>
                        <a:cubicBezTo>
                          <a:pt x="351" y="3"/>
                          <a:pt x="351" y="3"/>
                          <a:pt x="351" y="3"/>
                        </a:cubicBezTo>
                        <a:cubicBezTo>
                          <a:pt x="351" y="3"/>
                          <a:pt x="351" y="3"/>
                          <a:pt x="351" y="3"/>
                        </a:cubicBezTo>
                        <a:cubicBezTo>
                          <a:pt x="351" y="3"/>
                          <a:pt x="351" y="3"/>
                          <a:pt x="351" y="3"/>
                        </a:cubicBezTo>
                        <a:cubicBezTo>
                          <a:pt x="351" y="3"/>
                          <a:pt x="351" y="3"/>
                          <a:pt x="351" y="3"/>
                        </a:cubicBezTo>
                        <a:cubicBezTo>
                          <a:pt x="352" y="4"/>
                          <a:pt x="352" y="4"/>
                          <a:pt x="352" y="4"/>
                        </a:cubicBezTo>
                        <a:cubicBezTo>
                          <a:pt x="352" y="4"/>
                          <a:pt x="352" y="4"/>
                          <a:pt x="352" y="4"/>
                        </a:cubicBezTo>
                        <a:cubicBezTo>
                          <a:pt x="352" y="4"/>
                          <a:pt x="352" y="4"/>
                          <a:pt x="352" y="4"/>
                        </a:cubicBezTo>
                        <a:cubicBezTo>
                          <a:pt x="352" y="4"/>
                          <a:pt x="352" y="4"/>
                          <a:pt x="352" y="4"/>
                        </a:cubicBezTo>
                        <a:cubicBezTo>
                          <a:pt x="352" y="4"/>
                          <a:pt x="352" y="4"/>
                          <a:pt x="352" y="4"/>
                        </a:cubicBezTo>
                        <a:cubicBezTo>
                          <a:pt x="352" y="5"/>
                          <a:pt x="352" y="5"/>
                          <a:pt x="352" y="5"/>
                        </a:cubicBezTo>
                        <a:cubicBezTo>
                          <a:pt x="352" y="5"/>
                          <a:pt x="352" y="5"/>
                          <a:pt x="352" y="5"/>
                        </a:cubicBezTo>
                        <a:cubicBezTo>
                          <a:pt x="352" y="5"/>
                          <a:pt x="352" y="5"/>
                          <a:pt x="352" y="5"/>
                        </a:cubicBezTo>
                        <a:cubicBezTo>
                          <a:pt x="352" y="5"/>
                          <a:pt x="352" y="5"/>
                          <a:pt x="352" y="5"/>
                        </a:cubicBezTo>
                        <a:cubicBezTo>
                          <a:pt x="352" y="5"/>
                          <a:pt x="352" y="5"/>
                          <a:pt x="352" y="5"/>
                        </a:cubicBezTo>
                        <a:cubicBezTo>
                          <a:pt x="352" y="5"/>
                          <a:pt x="352" y="5"/>
                          <a:pt x="352" y="5"/>
                        </a:cubicBezTo>
                        <a:cubicBezTo>
                          <a:pt x="352" y="5"/>
                          <a:pt x="352" y="5"/>
                          <a:pt x="352" y="5"/>
                        </a:cubicBezTo>
                        <a:cubicBezTo>
                          <a:pt x="352" y="5"/>
                          <a:pt x="352" y="5"/>
                          <a:pt x="352" y="5"/>
                        </a:cubicBezTo>
                        <a:cubicBezTo>
                          <a:pt x="353" y="6"/>
                          <a:pt x="353" y="6"/>
                          <a:pt x="353" y="6"/>
                        </a:cubicBezTo>
                        <a:cubicBezTo>
                          <a:pt x="353" y="6"/>
                          <a:pt x="353" y="6"/>
                          <a:pt x="353" y="6"/>
                        </a:cubicBezTo>
                        <a:cubicBezTo>
                          <a:pt x="353" y="6"/>
                          <a:pt x="353" y="6"/>
                          <a:pt x="353" y="6"/>
                        </a:cubicBezTo>
                        <a:cubicBezTo>
                          <a:pt x="353" y="6"/>
                          <a:pt x="353" y="6"/>
                          <a:pt x="353" y="6"/>
                        </a:cubicBezTo>
                        <a:cubicBezTo>
                          <a:pt x="353" y="6"/>
                          <a:pt x="353" y="6"/>
                          <a:pt x="353" y="6"/>
                        </a:cubicBezTo>
                        <a:cubicBezTo>
                          <a:pt x="353" y="6"/>
                          <a:pt x="353" y="6"/>
                          <a:pt x="353" y="6"/>
                        </a:cubicBezTo>
                        <a:cubicBezTo>
                          <a:pt x="353" y="6"/>
                          <a:pt x="353" y="6"/>
                          <a:pt x="353" y="6"/>
                        </a:cubicBezTo>
                        <a:cubicBezTo>
                          <a:pt x="353" y="6"/>
                          <a:pt x="353" y="6"/>
                          <a:pt x="353" y="6"/>
                        </a:cubicBezTo>
                        <a:cubicBezTo>
                          <a:pt x="353" y="6"/>
                          <a:pt x="353" y="6"/>
                          <a:pt x="353" y="6"/>
                        </a:cubicBezTo>
                        <a:cubicBezTo>
                          <a:pt x="353" y="6"/>
                          <a:pt x="353" y="6"/>
                          <a:pt x="353" y="6"/>
                        </a:cubicBezTo>
                        <a:cubicBezTo>
                          <a:pt x="353" y="6"/>
                          <a:pt x="353" y="6"/>
                          <a:pt x="353" y="6"/>
                        </a:cubicBezTo>
                        <a:cubicBezTo>
                          <a:pt x="354" y="6"/>
                          <a:pt x="354" y="6"/>
                          <a:pt x="354" y="6"/>
                        </a:cubicBezTo>
                        <a:cubicBezTo>
                          <a:pt x="354" y="7"/>
                          <a:pt x="354" y="7"/>
                          <a:pt x="354" y="7"/>
                        </a:cubicBezTo>
                        <a:cubicBezTo>
                          <a:pt x="354" y="7"/>
                          <a:pt x="354" y="7"/>
                          <a:pt x="354" y="7"/>
                        </a:cubicBezTo>
                        <a:cubicBezTo>
                          <a:pt x="354" y="7"/>
                          <a:pt x="354" y="7"/>
                          <a:pt x="354" y="7"/>
                        </a:cubicBezTo>
                        <a:cubicBezTo>
                          <a:pt x="354" y="7"/>
                          <a:pt x="354" y="7"/>
                          <a:pt x="354" y="7"/>
                        </a:cubicBezTo>
                        <a:cubicBezTo>
                          <a:pt x="354" y="7"/>
                          <a:pt x="354" y="7"/>
                          <a:pt x="354" y="7"/>
                        </a:cubicBezTo>
                        <a:cubicBezTo>
                          <a:pt x="354" y="7"/>
                          <a:pt x="354" y="7"/>
                          <a:pt x="354" y="7"/>
                        </a:cubicBezTo>
                        <a:cubicBezTo>
                          <a:pt x="355" y="7"/>
                          <a:pt x="355" y="7"/>
                          <a:pt x="355" y="7"/>
                        </a:cubicBezTo>
                        <a:cubicBezTo>
                          <a:pt x="355" y="7"/>
                          <a:pt x="355" y="7"/>
                          <a:pt x="355" y="7"/>
                        </a:cubicBezTo>
                        <a:cubicBezTo>
                          <a:pt x="355" y="7"/>
                          <a:pt x="355" y="7"/>
                          <a:pt x="355" y="7"/>
                        </a:cubicBezTo>
                        <a:cubicBezTo>
                          <a:pt x="355" y="8"/>
                          <a:pt x="355" y="8"/>
                          <a:pt x="355" y="8"/>
                        </a:cubicBezTo>
                        <a:cubicBezTo>
                          <a:pt x="355" y="8"/>
                          <a:pt x="355" y="8"/>
                          <a:pt x="355" y="8"/>
                        </a:cubicBezTo>
                        <a:cubicBezTo>
                          <a:pt x="355" y="8"/>
                          <a:pt x="355" y="8"/>
                          <a:pt x="355" y="8"/>
                        </a:cubicBezTo>
                        <a:cubicBezTo>
                          <a:pt x="355" y="9"/>
                          <a:pt x="355" y="9"/>
                          <a:pt x="355" y="9"/>
                        </a:cubicBezTo>
                        <a:cubicBezTo>
                          <a:pt x="355" y="9"/>
                          <a:pt x="355" y="9"/>
                          <a:pt x="355" y="9"/>
                        </a:cubicBezTo>
                        <a:cubicBezTo>
                          <a:pt x="355" y="9"/>
                          <a:pt x="355" y="9"/>
                          <a:pt x="355" y="9"/>
                        </a:cubicBezTo>
                        <a:cubicBezTo>
                          <a:pt x="355" y="9"/>
                          <a:pt x="355" y="9"/>
                          <a:pt x="355" y="9"/>
                        </a:cubicBezTo>
                        <a:cubicBezTo>
                          <a:pt x="355" y="10"/>
                          <a:pt x="355" y="10"/>
                          <a:pt x="355" y="10"/>
                        </a:cubicBezTo>
                        <a:cubicBezTo>
                          <a:pt x="356" y="10"/>
                          <a:pt x="356" y="10"/>
                          <a:pt x="356" y="10"/>
                        </a:cubicBezTo>
                        <a:cubicBezTo>
                          <a:pt x="356" y="10"/>
                          <a:pt x="356" y="10"/>
                          <a:pt x="356" y="10"/>
                        </a:cubicBezTo>
                        <a:cubicBezTo>
                          <a:pt x="356" y="10"/>
                          <a:pt x="356" y="10"/>
                          <a:pt x="356" y="10"/>
                        </a:cubicBezTo>
                        <a:cubicBezTo>
                          <a:pt x="356" y="10"/>
                          <a:pt x="356" y="10"/>
                          <a:pt x="356" y="10"/>
                        </a:cubicBezTo>
                        <a:cubicBezTo>
                          <a:pt x="356" y="11"/>
                          <a:pt x="356" y="11"/>
                          <a:pt x="356" y="11"/>
                        </a:cubicBezTo>
                        <a:cubicBezTo>
                          <a:pt x="356" y="11"/>
                          <a:pt x="356" y="11"/>
                          <a:pt x="356" y="11"/>
                        </a:cubicBezTo>
                        <a:cubicBezTo>
                          <a:pt x="356" y="11"/>
                          <a:pt x="356" y="11"/>
                          <a:pt x="356" y="11"/>
                        </a:cubicBezTo>
                        <a:cubicBezTo>
                          <a:pt x="356" y="11"/>
                          <a:pt x="356" y="11"/>
                          <a:pt x="356" y="11"/>
                        </a:cubicBezTo>
                        <a:cubicBezTo>
                          <a:pt x="356" y="12"/>
                          <a:pt x="356" y="12"/>
                          <a:pt x="356" y="12"/>
                        </a:cubicBezTo>
                        <a:cubicBezTo>
                          <a:pt x="356" y="12"/>
                          <a:pt x="356" y="12"/>
                          <a:pt x="356" y="12"/>
                        </a:cubicBezTo>
                        <a:cubicBezTo>
                          <a:pt x="356" y="12"/>
                          <a:pt x="356" y="12"/>
                          <a:pt x="356" y="12"/>
                        </a:cubicBezTo>
                        <a:cubicBezTo>
                          <a:pt x="356" y="12"/>
                          <a:pt x="356" y="12"/>
                          <a:pt x="356" y="12"/>
                        </a:cubicBezTo>
                        <a:cubicBezTo>
                          <a:pt x="356" y="13"/>
                          <a:pt x="356" y="13"/>
                          <a:pt x="356" y="13"/>
                        </a:cubicBezTo>
                        <a:cubicBezTo>
                          <a:pt x="357" y="13"/>
                          <a:pt x="357" y="13"/>
                          <a:pt x="357" y="13"/>
                        </a:cubicBezTo>
                        <a:cubicBezTo>
                          <a:pt x="356" y="13"/>
                          <a:pt x="356" y="13"/>
                          <a:pt x="356" y="13"/>
                        </a:cubicBezTo>
                        <a:cubicBezTo>
                          <a:pt x="356" y="14"/>
                          <a:pt x="356" y="14"/>
                          <a:pt x="356" y="14"/>
                        </a:cubicBezTo>
                        <a:cubicBezTo>
                          <a:pt x="356" y="14"/>
                          <a:pt x="356" y="14"/>
                          <a:pt x="356" y="14"/>
                        </a:cubicBezTo>
                        <a:cubicBezTo>
                          <a:pt x="356" y="14"/>
                          <a:pt x="356" y="14"/>
                          <a:pt x="356" y="14"/>
                        </a:cubicBezTo>
                        <a:cubicBezTo>
                          <a:pt x="356" y="14"/>
                          <a:pt x="356" y="14"/>
                          <a:pt x="356" y="14"/>
                        </a:cubicBezTo>
                        <a:cubicBezTo>
                          <a:pt x="356" y="15"/>
                          <a:pt x="356" y="15"/>
                          <a:pt x="356" y="15"/>
                        </a:cubicBezTo>
                        <a:cubicBezTo>
                          <a:pt x="356" y="15"/>
                          <a:pt x="356" y="15"/>
                          <a:pt x="356" y="15"/>
                        </a:cubicBezTo>
                        <a:cubicBezTo>
                          <a:pt x="356" y="15"/>
                          <a:pt x="356" y="15"/>
                          <a:pt x="356" y="15"/>
                        </a:cubicBezTo>
                        <a:cubicBezTo>
                          <a:pt x="357" y="15"/>
                          <a:pt x="357" y="15"/>
                          <a:pt x="357" y="15"/>
                        </a:cubicBezTo>
                        <a:cubicBezTo>
                          <a:pt x="357" y="15"/>
                          <a:pt x="357" y="15"/>
                          <a:pt x="357" y="15"/>
                        </a:cubicBezTo>
                        <a:cubicBezTo>
                          <a:pt x="357" y="15"/>
                          <a:pt x="357" y="15"/>
                          <a:pt x="357" y="15"/>
                        </a:cubicBezTo>
                        <a:cubicBezTo>
                          <a:pt x="357" y="16"/>
                          <a:pt x="357" y="16"/>
                          <a:pt x="357" y="16"/>
                        </a:cubicBezTo>
                        <a:cubicBezTo>
                          <a:pt x="357" y="16"/>
                          <a:pt x="357" y="16"/>
                          <a:pt x="357" y="16"/>
                        </a:cubicBezTo>
                        <a:cubicBezTo>
                          <a:pt x="357" y="16"/>
                          <a:pt x="357" y="16"/>
                          <a:pt x="357" y="16"/>
                        </a:cubicBezTo>
                        <a:cubicBezTo>
                          <a:pt x="357" y="16"/>
                          <a:pt x="357" y="16"/>
                          <a:pt x="357" y="16"/>
                        </a:cubicBezTo>
                        <a:cubicBezTo>
                          <a:pt x="357" y="16"/>
                          <a:pt x="357" y="16"/>
                          <a:pt x="357" y="16"/>
                        </a:cubicBezTo>
                        <a:cubicBezTo>
                          <a:pt x="356" y="16"/>
                          <a:pt x="356" y="16"/>
                          <a:pt x="356" y="16"/>
                        </a:cubicBezTo>
                        <a:cubicBezTo>
                          <a:pt x="356" y="17"/>
                          <a:pt x="356" y="17"/>
                          <a:pt x="356" y="17"/>
                        </a:cubicBezTo>
                        <a:cubicBezTo>
                          <a:pt x="356" y="17"/>
                          <a:pt x="356" y="17"/>
                          <a:pt x="356" y="17"/>
                        </a:cubicBezTo>
                        <a:cubicBezTo>
                          <a:pt x="356" y="17"/>
                          <a:pt x="356" y="17"/>
                          <a:pt x="356" y="17"/>
                        </a:cubicBezTo>
                        <a:cubicBezTo>
                          <a:pt x="357" y="17"/>
                          <a:pt x="357" y="17"/>
                          <a:pt x="357" y="17"/>
                        </a:cubicBezTo>
                        <a:cubicBezTo>
                          <a:pt x="357" y="17"/>
                          <a:pt x="357" y="17"/>
                          <a:pt x="357" y="17"/>
                        </a:cubicBezTo>
                        <a:cubicBezTo>
                          <a:pt x="357" y="17"/>
                          <a:pt x="357" y="17"/>
                          <a:pt x="357" y="17"/>
                        </a:cubicBezTo>
                        <a:cubicBezTo>
                          <a:pt x="357" y="17"/>
                          <a:pt x="357" y="17"/>
                          <a:pt x="357" y="17"/>
                        </a:cubicBezTo>
                        <a:cubicBezTo>
                          <a:pt x="357" y="18"/>
                          <a:pt x="357" y="18"/>
                          <a:pt x="357" y="18"/>
                        </a:cubicBezTo>
                        <a:cubicBezTo>
                          <a:pt x="357" y="18"/>
                          <a:pt x="357" y="18"/>
                          <a:pt x="357" y="18"/>
                        </a:cubicBezTo>
                        <a:cubicBezTo>
                          <a:pt x="357" y="18"/>
                          <a:pt x="357" y="18"/>
                          <a:pt x="357" y="18"/>
                        </a:cubicBezTo>
                        <a:cubicBezTo>
                          <a:pt x="357" y="18"/>
                          <a:pt x="357" y="18"/>
                          <a:pt x="357" y="18"/>
                        </a:cubicBezTo>
                        <a:cubicBezTo>
                          <a:pt x="357" y="18"/>
                          <a:pt x="357" y="18"/>
                          <a:pt x="357" y="18"/>
                        </a:cubicBezTo>
                        <a:cubicBezTo>
                          <a:pt x="357" y="18"/>
                          <a:pt x="357" y="18"/>
                          <a:pt x="357" y="18"/>
                        </a:cubicBezTo>
                        <a:cubicBezTo>
                          <a:pt x="357" y="18"/>
                          <a:pt x="357" y="18"/>
                          <a:pt x="357" y="18"/>
                        </a:cubicBezTo>
                        <a:cubicBezTo>
                          <a:pt x="357" y="18"/>
                          <a:pt x="357" y="18"/>
                          <a:pt x="357" y="18"/>
                        </a:cubicBezTo>
                        <a:cubicBezTo>
                          <a:pt x="357" y="19"/>
                          <a:pt x="357" y="19"/>
                          <a:pt x="357" y="19"/>
                        </a:cubicBezTo>
                        <a:cubicBezTo>
                          <a:pt x="357" y="19"/>
                          <a:pt x="357" y="19"/>
                          <a:pt x="357" y="19"/>
                        </a:cubicBezTo>
                        <a:cubicBezTo>
                          <a:pt x="357" y="19"/>
                          <a:pt x="357" y="19"/>
                          <a:pt x="357" y="19"/>
                        </a:cubicBezTo>
                        <a:cubicBezTo>
                          <a:pt x="357" y="19"/>
                          <a:pt x="357" y="19"/>
                          <a:pt x="357" y="19"/>
                        </a:cubicBezTo>
                        <a:cubicBezTo>
                          <a:pt x="357" y="19"/>
                          <a:pt x="357" y="19"/>
                          <a:pt x="357" y="19"/>
                        </a:cubicBezTo>
                        <a:cubicBezTo>
                          <a:pt x="358" y="20"/>
                          <a:pt x="358" y="20"/>
                          <a:pt x="358" y="20"/>
                        </a:cubicBezTo>
                        <a:cubicBezTo>
                          <a:pt x="358" y="20"/>
                          <a:pt x="358" y="20"/>
                          <a:pt x="358" y="20"/>
                        </a:cubicBezTo>
                        <a:cubicBezTo>
                          <a:pt x="358" y="20"/>
                          <a:pt x="358" y="20"/>
                          <a:pt x="358" y="20"/>
                        </a:cubicBezTo>
                        <a:cubicBezTo>
                          <a:pt x="358" y="20"/>
                          <a:pt x="358" y="20"/>
                          <a:pt x="358" y="20"/>
                        </a:cubicBezTo>
                        <a:cubicBezTo>
                          <a:pt x="358" y="20"/>
                          <a:pt x="358" y="20"/>
                          <a:pt x="358" y="20"/>
                        </a:cubicBezTo>
                        <a:cubicBezTo>
                          <a:pt x="358" y="21"/>
                          <a:pt x="358" y="21"/>
                          <a:pt x="358" y="21"/>
                        </a:cubicBezTo>
                        <a:cubicBezTo>
                          <a:pt x="358" y="21"/>
                          <a:pt x="358" y="21"/>
                          <a:pt x="358" y="21"/>
                        </a:cubicBezTo>
                        <a:cubicBezTo>
                          <a:pt x="359" y="21"/>
                          <a:pt x="359" y="21"/>
                          <a:pt x="359" y="21"/>
                        </a:cubicBezTo>
                        <a:cubicBezTo>
                          <a:pt x="359" y="21"/>
                          <a:pt x="359" y="21"/>
                          <a:pt x="359" y="21"/>
                        </a:cubicBezTo>
                        <a:cubicBezTo>
                          <a:pt x="359" y="21"/>
                          <a:pt x="359" y="21"/>
                          <a:pt x="359" y="21"/>
                        </a:cubicBezTo>
                        <a:cubicBezTo>
                          <a:pt x="359" y="22"/>
                          <a:pt x="359" y="22"/>
                          <a:pt x="359" y="22"/>
                        </a:cubicBezTo>
                        <a:cubicBezTo>
                          <a:pt x="359" y="22"/>
                          <a:pt x="359" y="22"/>
                          <a:pt x="359" y="22"/>
                        </a:cubicBezTo>
                        <a:cubicBezTo>
                          <a:pt x="359" y="22"/>
                          <a:pt x="359" y="22"/>
                          <a:pt x="359" y="22"/>
                        </a:cubicBezTo>
                        <a:cubicBezTo>
                          <a:pt x="359" y="22"/>
                          <a:pt x="359" y="22"/>
                          <a:pt x="359" y="22"/>
                        </a:cubicBezTo>
                        <a:cubicBezTo>
                          <a:pt x="359" y="22"/>
                          <a:pt x="359" y="22"/>
                          <a:pt x="359" y="22"/>
                        </a:cubicBezTo>
                        <a:cubicBezTo>
                          <a:pt x="359" y="22"/>
                          <a:pt x="359" y="22"/>
                          <a:pt x="359" y="22"/>
                        </a:cubicBezTo>
                        <a:cubicBezTo>
                          <a:pt x="360" y="22"/>
                          <a:pt x="360" y="22"/>
                          <a:pt x="360" y="22"/>
                        </a:cubicBezTo>
                        <a:cubicBezTo>
                          <a:pt x="360" y="23"/>
                          <a:pt x="360" y="23"/>
                          <a:pt x="360" y="23"/>
                        </a:cubicBezTo>
                        <a:cubicBezTo>
                          <a:pt x="360" y="23"/>
                          <a:pt x="360" y="23"/>
                          <a:pt x="360" y="23"/>
                        </a:cubicBezTo>
                        <a:cubicBezTo>
                          <a:pt x="360" y="23"/>
                          <a:pt x="360" y="23"/>
                          <a:pt x="360" y="23"/>
                        </a:cubicBezTo>
                        <a:cubicBezTo>
                          <a:pt x="360" y="24"/>
                          <a:pt x="360" y="24"/>
                          <a:pt x="360" y="24"/>
                        </a:cubicBezTo>
                        <a:cubicBezTo>
                          <a:pt x="360" y="24"/>
                          <a:pt x="360" y="24"/>
                          <a:pt x="360" y="24"/>
                        </a:cubicBezTo>
                        <a:cubicBezTo>
                          <a:pt x="360" y="24"/>
                          <a:pt x="360" y="24"/>
                          <a:pt x="360" y="24"/>
                        </a:cubicBezTo>
                        <a:cubicBezTo>
                          <a:pt x="360" y="24"/>
                          <a:pt x="360" y="24"/>
                          <a:pt x="360" y="24"/>
                        </a:cubicBezTo>
                        <a:cubicBezTo>
                          <a:pt x="361" y="24"/>
                          <a:pt x="361" y="24"/>
                          <a:pt x="361" y="24"/>
                        </a:cubicBezTo>
                        <a:cubicBezTo>
                          <a:pt x="361" y="24"/>
                          <a:pt x="361" y="24"/>
                          <a:pt x="361" y="24"/>
                        </a:cubicBezTo>
                        <a:cubicBezTo>
                          <a:pt x="361" y="24"/>
                          <a:pt x="361" y="24"/>
                          <a:pt x="361" y="24"/>
                        </a:cubicBezTo>
                        <a:cubicBezTo>
                          <a:pt x="361" y="24"/>
                          <a:pt x="361" y="24"/>
                          <a:pt x="361" y="24"/>
                        </a:cubicBezTo>
                        <a:cubicBezTo>
                          <a:pt x="361" y="25"/>
                          <a:pt x="361" y="25"/>
                          <a:pt x="361" y="25"/>
                        </a:cubicBezTo>
                        <a:cubicBezTo>
                          <a:pt x="361" y="25"/>
                          <a:pt x="361" y="25"/>
                          <a:pt x="361" y="25"/>
                        </a:cubicBezTo>
                        <a:cubicBezTo>
                          <a:pt x="362" y="25"/>
                          <a:pt x="362" y="25"/>
                          <a:pt x="362" y="25"/>
                        </a:cubicBezTo>
                        <a:cubicBezTo>
                          <a:pt x="362" y="25"/>
                          <a:pt x="362" y="25"/>
                          <a:pt x="362" y="25"/>
                        </a:cubicBezTo>
                        <a:cubicBezTo>
                          <a:pt x="362" y="25"/>
                          <a:pt x="362" y="25"/>
                          <a:pt x="362" y="25"/>
                        </a:cubicBezTo>
                        <a:cubicBezTo>
                          <a:pt x="362" y="25"/>
                          <a:pt x="362" y="25"/>
                          <a:pt x="362" y="25"/>
                        </a:cubicBezTo>
                        <a:cubicBezTo>
                          <a:pt x="362" y="25"/>
                          <a:pt x="362" y="25"/>
                          <a:pt x="362" y="25"/>
                        </a:cubicBezTo>
                        <a:cubicBezTo>
                          <a:pt x="362" y="25"/>
                          <a:pt x="362" y="25"/>
                          <a:pt x="362" y="25"/>
                        </a:cubicBezTo>
                        <a:cubicBezTo>
                          <a:pt x="363" y="25"/>
                          <a:pt x="363" y="25"/>
                          <a:pt x="363" y="25"/>
                        </a:cubicBezTo>
                        <a:cubicBezTo>
                          <a:pt x="363" y="25"/>
                          <a:pt x="363" y="25"/>
                          <a:pt x="363" y="25"/>
                        </a:cubicBezTo>
                        <a:cubicBezTo>
                          <a:pt x="363" y="25"/>
                          <a:pt x="363" y="25"/>
                          <a:pt x="363" y="25"/>
                        </a:cubicBezTo>
                        <a:cubicBezTo>
                          <a:pt x="363" y="25"/>
                          <a:pt x="363" y="25"/>
                          <a:pt x="363" y="25"/>
                        </a:cubicBezTo>
                        <a:cubicBezTo>
                          <a:pt x="363" y="25"/>
                          <a:pt x="363" y="25"/>
                          <a:pt x="363" y="25"/>
                        </a:cubicBezTo>
                        <a:cubicBezTo>
                          <a:pt x="363" y="25"/>
                          <a:pt x="363" y="25"/>
                          <a:pt x="363" y="25"/>
                        </a:cubicBezTo>
                        <a:cubicBezTo>
                          <a:pt x="363" y="26"/>
                          <a:pt x="363" y="26"/>
                          <a:pt x="363" y="26"/>
                        </a:cubicBezTo>
                        <a:cubicBezTo>
                          <a:pt x="363" y="26"/>
                          <a:pt x="363" y="26"/>
                          <a:pt x="363" y="26"/>
                        </a:cubicBezTo>
                        <a:cubicBezTo>
                          <a:pt x="363" y="26"/>
                          <a:pt x="363" y="26"/>
                          <a:pt x="363" y="26"/>
                        </a:cubicBezTo>
                        <a:cubicBezTo>
                          <a:pt x="363" y="26"/>
                          <a:pt x="363" y="26"/>
                          <a:pt x="363" y="26"/>
                        </a:cubicBezTo>
                        <a:cubicBezTo>
                          <a:pt x="363" y="26"/>
                          <a:pt x="363" y="26"/>
                          <a:pt x="363" y="26"/>
                        </a:cubicBezTo>
                        <a:cubicBezTo>
                          <a:pt x="363" y="26"/>
                          <a:pt x="363" y="26"/>
                          <a:pt x="363" y="26"/>
                        </a:cubicBezTo>
                        <a:cubicBezTo>
                          <a:pt x="364" y="26"/>
                          <a:pt x="364" y="26"/>
                          <a:pt x="364" y="26"/>
                        </a:cubicBezTo>
                        <a:cubicBezTo>
                          <a:pt x="364" y="26"/>
                          <a:pt x="364" y="26"/>
                          <a:pt x="364" y="26"/>
                        </a:cubicBezTo>
                        <a:cubicBezTo>
                          <a:pt x="364" y="26"/>
                          <a:pt x="364" y="26"/>
                          <a:pt x="364" y="26"/>
                        </a:cubicBezTo>
                        <a:cubicBezTo>
                          <a:pt x="364" y="27"/>
                          <a:pt x="364" y="27"/>
                          <a:pt x="364" y="27"/>
                        </a:cubicBezTo>
                        <a:cubicBezTo>
                          <a:pt x="363" y="27"/>
                          <a:pt x="363" y="27"/>
                          <a:pt x="363" y="27"/>
                        </a:cubicBezTo>
                        <a:cubicBezTo>
                          <a:pt x="363" y="27"/>
                          <a:pt x="363" y="27"/>
                          <a:pt x="363" y="27"/>
                        </a:cubicBezTo>
                        <a:cubicBezTo>
                          <a:pt x="363" y="27"/>
                          <a:pt x="363" y="27"/>
                          <a:pt x="363" y="27"/>
                        </a:cubicBezTo>
                        <a:cubicBezTo>
                          <a:pt x="363" y="27"/>
                          <a:pt x="363" y="27"/>
                          <a:pt x="363" y="27"/>
                        </a:cubicBezTo>
                        <a:cubicBezTo>
                          <a:pt x="363" y="27"/>
                          <a:pt x="363" y="27"/>
                          <a:pt x="363" y="27"/>
                        </a:cubicBezTo>
                        <a:cubicBezTo>
                          <a:pt x="363" y="27"/>
                          <a:pt x="363" y="27"/>
                          <a:pt x="363" y="27"/>
                        </a:cubicBezTo>
                        <a:cubicBezTo>
                          <a:pt x="363" y="28"/>
                          <a:pt x="363" y="28"/>
                          <a:pt x="363" y="28"/>
                        </a:cubicBezTo>
                        <a:cubicBezTo>
                          <a:pt x="363" y="28"/>
                          <a:pt x="363" y="28"/>
                          <a:pt x="363" y="28"/>
                        </a:cubicBezTo>
                        <a:cubicBezTo>
                          <a:pt x="363" y="28"/>
                          <a:pt x="363" y="28"/>
                          <a:pt x="363" y="28"/>
                        </a:cubicBezTo>
                        <a:cubicBezTo>
                          <a:pt x="363" y="28"/>
                          <a:pt x="363" y="28"/>
                          <a:pt x="363" y="28"/>
                        </a:cubicBezTo>
                        <a:cubicBezTo>
                          <a:pt x="362" y="28"/>
                          <a:pt x="362" y="28"/>
                          <a:pt x="362" y="28"/>
                        </a:cubicBezTo>
                        <a:cubicBezTo>
                          <a:pt x="362" y="28"/>
                          <a:pt x="362" y="28"/>
                          <a:pt x="362" y="28"/>
                        </a:cubicBezTo>
                        <a:cubicBezTo>
                          <a:pt x="362" y="28"/>
                          <a:pt x="362" y="28"/>
                          <a:pt x="362" y="28"/>
                        </a:cubicBezTo>
                        <a:cubicBezTo>
                          <a:pt x="362" y="28"/>
                          <a:pt x="362" y="28"/>
                          <a:pt x="362" y="28"/>
                        </a:cubicBezTo>
                        <a:cubicBezTo>
                          <a:pt x="362" y="29"/>
                          <a:pt x="362" y="29"/>
                          <a:pt x="362" y="29"/>
                        </a:cubicBezTo>
                        <a:cubicBezTo>
                          <a:pt x="362" y="29"/>
                          <a:pt x="362" y="29"/>
                          <a:pt x="362" y="29"/>
                        </a:cubicBezTo>
                        <a:cubicBezTo>
                          <a:pt x="362" y="29"/>
                          <a:pt x="362" y="29"/>
                          <a:pt x="362" y="29"/>
                        </a:cubicBezTo>
                        <a:cubicBezTo>
                          <a:pt x="362" y="29"/>
                          <a:pt x="362" y="29"/>
                          <a:pt x="362" y="29"/>
                        </a:cubicBezTo>
                        <a:cubicBezTo>
                          <a:pt x="362" y="29"/>
                          <a:pt x="362" y="29"/>
                          <a:pt x="362" y="29"/>
                        </a:cubicBezTo>
                        <a:cubicBezTo>
                          <a:pt x="362" y="29"/>
                          <a:pt x="362" y="29"/>
                          <a:pt x="362" y="29"/>
                        </a:cubicBezTo>
                        <a:cubicBezTo>
                          <a:pt x="361" y="29"/>
                          <a:pt x="361" y="29"/>
                          <a:pt x="361" y="29"/>
                        </a:cubicBezTo>
                        <a:cubicBezTo>
                          <a:pt x="361" y="29"/>
                          <a:pt x="361" y="29"/>
                          <a:pt x="361" y="29"/>
                        </a:cubicBezTo>
                        <a:cubicBezTo>
                          <a:pt x="361" y="29"/>
                          <a:pt x="361" y="29"/>
                          <a:pt x="361" y="29"/>
                        </a:cubicBezTo>
                        <a:cubicBezTo>
                          <a:pt x="361" y="29"/>
                          <a:pt x="361" y="29"/>
                          <a:pt x="361" y="29"/>
                        </a:cubicBezTo>
                        <a:cubicBezTo>
                          <a:pt x="361" y="29"/>
                          <a:pt x="361" y="29"/>
                          <a:pt x="361" y="29"/>
                        </a:cubicBezTo>
                        <a:cubicBezTo>
                          <a:pt x="362" y="30"/>
                          <a:pt x="362" y="30"/>
                          <a:pt x="362" y="30"/>
                        </a:cubicBezTo>
                        <a:cubicBezTo>
                          <a:pt x="362" y="30"/>
                          <a:pt x="362" y="30"/>
                          <a:pt x="362" y="30"/>
                        </a:cubicBezTo>
                        <a:cubicBezTo>
                          <a:pt x="362" y="30"/>
                          <a:pt x="362" y="30"/>
                          <a:pt x="362" y="30"/>
                        </a:cubicBezTo>
                        <a:cubicBezTo>
                          <a:pt x="362" y="31"/>
                          <a:pt x="362" y="31"/>
                          <a:pt x="362" y="31"/>
                        </a:cubicBezTo>
                        <a:cubicBezTo>
                          <a:pt x="362" y="31"/>
                          <a:pt x="362" y="31"/>
                          <a:pt x="362" y="31"/>
                        </a:cubicBezTo>
                        <a:cubicBezTo>
                          <a:pt x="362" y="31"/>
                          <a:pt x="362" y="31"/>
                          <a:pt x="362" y="31"/>
                        </a:cubicBezTo>
                        <a:cubicBezTo>
                          <a:pt x="362" y="31"/>
                          <a:pt x="362" y="31"/>
                          <a:pt x="362" y="31"/>
                        </a:cubicBezTo>
                        <a:cubicBezTo>
                          <a:pt x="362" y="31"/>
                          <a:pt x="362" y="31"/>
                          <a:pt x="362" y="31"/>
                        </a:cubicBezTo>
                        <a:cubicBezTo>
                          <a:pt x="362" y="32"/>
                          <a:pt x="362" y="32"/>
                          <a:pt x="362" y="32"/>
                        </a:cubicBezTo>
                        <a:cubicBezTo>
                          <a:pt x="362" y="32"/>
                          <a:pt x="362" y="32"/>
                          <a:pt x="362" y="32"/>
                        </a:cubicBezTo>
                        <a:cubicBezTo>
                          <a:pt x="362" y="32"/>
                          <a:pt x="362" y="32"/>
                          <a:pt x="362" y="32"/>
                        </a:cubicBezTo>
                        <a:cubicBezTo>
                          <a:pt x="362" y="32"/>
                          <a:pt x="362" y="32"/>
                          <a:pt x="362" y="32"/>
                        </a:cubicBezTo>
                        <a:cubicBezTo>
                          <a:pt x="362" y="33"/>
                          <a:pt x="362" y="33"/>
                          <a:pt x="362" y="33"/>
                        </a:cubicBezTo>
                        <a:cubicBezTo>
                          <a:pt x="362" y="33"/>
                          <a:pt x="362" y="33"/>
                          <a:pt x="362" y="33"/>
                        </a:cubicBezTo>
                        <a:cubicBezTo>
                          <a:pt x="362" y="33"/>
                          <a:pt x="362" y="33"/>
                          <a:pt x="362" y="33"/>
                        </a:cubicBezTo>
                        <a:cubicBezTo>
                          <a:pt x="362" y="33"/>
                          <a:pt x="362" y="33"/>
                          <a:pt x="362" y="33"/>
                        </a:cubicBezTo>
                        <a:cubicBezTo>
                          <a:pt x="362" y="33"/>
                          <a:pt x="362" y="33"/>
                          <a:pt x="362" y="33"/>
                        </a:cubicBezTo>
                        <a:cubicBezTo>
                          <a:pt x="362" y="33"/>
                          <a:pt x="362" y="33"/>
                          <a:pt x="362" y="33"/>
                        </a:cubicBezTo>
                        <a:cubicBezTo>
                          <a:pt x="362" y="33"/>
                          <a:pt x="362" y="33"/>
                          <a:pt x="362" y="33"/>
                        </a:cubicBezTo>
                        <a:cubicBezTo>
                          <a:pt x="363" y="33"/>
                          <a:pt x="363" y="33"/>
                          <a:pt x="363" y="33"/>
                        </a:cubicBezTo>
                        <a:cubicBezTo>
                          <a:pt x="363" y="33"/>
                          <a:pt x="363" y="33"/>
                          <a:pt x="363" y="33"/>
                        </a:cubicBezTo>
                        <a:cubicBezTo>
                          <a:pt x="363" y="33"/>
                          <a:pt x="363" y="33"/>
                          <a:pt x="363" y="33"/>
                        </a:cubicBezTo>
                        <a:cubicBezTo>
                          <a:pt x="363" y="34"/>
                          <a:pt x="363" y="34"/>
                          <a:pt x="363" y="34"/>
                        </a:cubicBezTo>
                        <a:cubicBezTo>
                          <a:pt x="363" y="34"/>
                          <a:pt x="363" y="34"/>
                          <a:pt x="363" y="34"/>
                        </a:cubicBezTo>
                        <a:cubicBezTo>
                          <a:pt x="364" y="34"/>
                          <a:pt x="364" y="34"/>
                          <a:pt x="364" y="34"/>
                        </a:cubicBezTo>
                        <a:cubicBezTo>
                          <a:pt x="364" y="34"/>
                          <a:pt x="364" y="34"/>
                          <a:pt x="364" y="34"/>
                        </a:cubicBezTo>
                        <a:cubicBezTo>
                          <a:pt x="364" y="34"/>
                          <a:pt x="364" y="34"/>
                          <a:pt x="364" y="34"/>
                        </a:cubicBezTo>
                        <a:cubicBezTo>
                          <a:pt x="364" y="34"/>
                          <a:pt x="364" y="34"/>
                          <a:pt x="364" y="34"/>
                        </a:cubicBezTo>
                        <a:cubicBezTo>
                          <a:pt x="364" y="34"/>
                          <a:pt x="364" y="34"/>
                          <a:pt x="364" y="34"/>
                        </a:cubicBezTo>
                        <a:cubicBezTo>
                          <a:pt x="364" y="35"/>
                          <a:pt x="364" y="35"/>
                          <a:pt x="364" y="35"/>
                        </a:cubicBezTo>
                        <a:cubicBezTo>
                          <a:pt x="364" y="35"/>
                          <a:pt x="364" y="35"/>
                          <a:pt x="364" y="35"/>
                        </a:cubicBezTo>
                        <a:cubicBezTo>
                          <a:pt x="365" y="35"/>
                          <a:pt x="365" y="35"/>
                          <a:pt x="365" y="35"/>
                        </a:cubicBezTo>
                        <a:cubicBezTo>
                          <a:pt x="365" y="35"/>
                          <a:pt x="365" y="35"/>
                          <a:pt x="365" y="35"/>
                        </a:cubicBezTo>
                        <a:cubicBezTo>
                          <a:pt x="365" y="35"/>
                          <a:pt x="365" y="35"/>
                          <a:pt x="365" y="35"/>
                        </a:cubicBezTo>
                        <a:cubicBezTo>
                          <a:pt x="365" y="35"/>
                          <a:pt x="365" y="35"/>
                          <a:pt x="365" y="35"/>
                        </a:cubicBezTo>
                        <a:cubicBezTo>
                          <a:pt x="365" y="35"/>
                          <a:pt x="365" y="35"/>
                          <a:pt x="365" y="35"/>
                        </a:cubicBezTo>
                        <a:cubicBezTo>
                          <a:pt x="365" y="35"/>
                          <a:pt x="365" y="35"/>
                          <a:pt x="365" y="35"/>
                        </a:cubicBezTo>
                        <a:cubicBezTo>
                          <a:pt x="366" y="35"/>
                          <a:pt x="366" y="35"/>
                          <a:pt x="366" y="35"/>
                        </a:cubicBezTo>
                        <a:cubicBezTo>
                          <a:pt x="366" y="35"/>
                          <a:pt x="366" y="35"/>
                          <a:pt x="366" y="35"/>
                        </a:cubicBezTo>
                        <a:cubicBezTo>
                          <a:pt x="366" y="35"/>
                          <a:pt x="366" y="35"/>
                          <a:pt x="366" y="35"/>
                        </a:cubicBezTo>
                        <a:cubicBezTo>
                          <a:pt x="366" y="35"/>
                          <a:pt x="366" y="35"/>
                          <a:pt x="366" y="35"/>
                        </a:cubicBezTo>
                        <a:cubicBezTo>
                          <a:pt x="367" y="35"/>
                          <a:pt x="367" y="35"/>
                          <a:pt x="367" y="35"/>
                        </a:cubicBezTo>
                        <a:cubicBezTo>
                          <a:pt x="367" y="35"/>
                          <a:pt x="367" y="35"/>
                          <a:pt x="367" y="35"/>
                        </a:cubicBezTo>
                        <a:cubicBezTo>
                          <a:pt x="367" y="35"/>
                          <a:pt x="367" y="35"/>
                          <a:pt x="367" y="35"/>
                        </a:cubicBezTo>
                        <a:cubicBezTo>
                          <a:pt x="367" y="35"/>
                          <a:pt x="367" y="35"/>
                          <a:pt x="367" y="35"/>
                        </a:cubicBezTo>
                        <a:cubicBezTo>
                          <a:pt x="367" y="35"/>
                          <a:pt x="367" y="35"/>
                          <a:pt x="367" y="35"/>
                        </a:cubicBezTo>
                        <a:cubicBezTo>
                          <a:pt x="367" y="35"/>
                          <a:pt x="367" y="35"/>
                          <a:pt x="367" y="35"/>
                        </a:cubicBezTo>
                        <a:cubicBezTo>
                          <a:pt x="367" y="36"/>
                          <a:pt x="367" y="36"/>
                          <a:pt x="367" y="36"/>
                        </a:cubicBezTo>
                        <a:cubicBezTo>
                          <a:pt x="367" y="36"/>
                          <a:pt x="367" y="36"/>
                          <a:pt x="367" y="36"/>
                        </a:cubicBezTo>
                        <a:cubicBezTo>
                          <a:pt x="367" y="36"/>
                          <a:pt x="367" y="36"/>
                          <a:pt x="367" y="36"/>
                        </a:cubicBezTo>
                        <a:cubicBezTo>
                          <a:pt x="367" y="36"/>
                          <a:pt x="367" y="36"/>
                          <a:pt x="367" y="36"/>
                        </a:cubicBezTo>
                        <a:cubicBezTo>
                          <a:pt x="367" y="36"/>
                          <a:pt x="367" y="36"/>
                          <a:pt x="367" y="36"/>
                        </a:cubicBezTo>
                        <a:cubicBezTo>
                          <a:pt x="368" y="37"/>
                          <a:pt x="368" y="37"/>
                          <a:pt x="368" y="37"/>
                        </a:cubicBezTo>
                        <a:cubicBezTo>
                          <a:pt x="368" y="37"/>
                          <a:pt x="368" y="37"/>
                          <a:pt x="368" y="37"/>
                        </a:cubicBezTo>
                        <a:cubicBezTo>
                          <a:pt x="368" y="37"/>
                          <a:pt x="368" y="37"/>
                          <a:pt x="368" y="37"/>
                        </a:cubicBezTo>
                        <a:cubicBezTo>
                          <a:pt x="368" y="37"/>
                          <a:pt x="368" y="37"/>
                          <a:pt x="368" y="37"/>
                        </a:cubicBezTo>
                        <a:cubicBezTo>
                          <a:pt x="368" y="37"/>
                          <a:pt x="368" y="37"/>
                          <a:pt x="368" y="37"/>
                        </a:cubicBezTo>
                        <a:cubicBezTo>
                          <a:pt x="368" y="37"/>
                          <a:pt x="368" y="37"/>
                          <a:pt x="368" y="37"/>
                        </a:cubicBezTo>
                        <a:cubicBezTo>
                          <a:pt x="368" y="37"/>
                          <a:pt x="368" y="37"/>
                          <a:pt x="368" y="37"/>
                        </a:cubicBezTo>
                        <a:cubicBezTo>
                          <a:pt x="368" y="37"/>
                          <a:pt x="368" y="37"/>
                          <a:pt x="368" y="37"/>
                        </a:cubicBezTo>
                        <a:cubicBezTo>
                          <a:pt x="368" y="37"/>
                          <a:pt x="368" y="37"/>
                          <a:pt x="368" y="37"/>
                        </a:cubicBezTo>
                        <a:cubicBezTo>
                          <a:pt x="368" y="37"/>
                          <a:pt x="368" y="37"/>
                          <a:pt x="368" y="37"/>
                        </a:cubicBezTo>
                        <a:cubicBezTo>
                          <a:pt x="369" y="38"/>
                          <a:pt x="369" y="38"/>
                          <a:pt x="369" y="38"/>
                        </a:cubicBezTo>
                        <a:cubicBezTo>
                          <a:pt x="369" y="38"/>
                          <a:pt x="369" y="38"/>
                          <a:pt x="369" y="38"/>
                        </a:cubicBezTo>
                        <a:cubicBezTo>
                          <a:pt x="369" y="38"/>
                          <a:pt x="369" y="38"/>
                          <a:pt x="369" y="38"/>
                        </a:cubicBezTo>
                        <a:cubicBezTo>
                          <a:pt x="369" y="38"/>
                          <a:pt x="369" y="38"/>
                          <a:pt x="369" y="38"/>
                        </a:cubicBezTo>
                        <a:cubicBezTo>
                          <a:pt x="369" y="38"/>
                          <a:pt x="369" y="38"/>
                          <a:pt x="369" y="38"/>
                        </a:cubicBezTo>
                        <a:cubicBezTo>
                          <a:pt x="369" y="38"/>
                          <a:pt x="369" y="38"/>
                          <a:pt x="369" y="38"/>
                        </a:cubicBezTo>
                        <a:cubicBezTo>
                          <a:pt x="369" y="38"/>
                          <a:pt x="369" y="38"/>
                          <a:pt x="369" y="38"/>
                        </a:cubicBezTo>
                        <a:cubicBezTo>
                          <a:pt x="370" y="38"/>
                          <a:pt x="370" y="38"/>
                          <a:pt x="370" y="38"/>
                        </a:cubicBezTo>
                        <a:cubicBezTo>
                          <a:pt x="370" y="38"/>
                          <a:pt x="370" y="38"/>
                          <a:pt x="370" y="38"/>
                        </a:cubicBezTo>
                        <a:cubicBezTo>
                          <a:pt x="370" y="38"/>
                          <a:pt x="370" y="38"/>
                          <a:pt x="370" y="38"/>
                        </a:cubicBezTo>
                        <a:cubicBezTo>
                          <a:pt x="370" y="38"/>
                          <a:pt x="370" y="38"/>
                          <a:pt x="370" y="38"/>
                        </a:cubicBezTo>
                        <a:cubicBezTo>
                          <a:pt x="370" y="38"/>
                          <a:pt x="370" y="38"/>
                          <a:pt x="370" y="38"/>
                        </a:cubicBezTo>
                        <a:cubicBezTo>
                          <a:pt x="370" y="38"/>
                          <a:pt x="370" y="38"/>
                          <a:pt x="370" y="38"/>
                        </a:cubicBezTo>
                        <a:cubicBezTo>
                          <a:pt x="371" y="38"/>
                          <a:pt x="371" y="38"/>
                          <a:pt x="371" y="38"/>
                        </a:cubicBezTo>
                        <a:cubicBezTo>
                          <a:pt x="371" y="39"/>
                          <a:pt x="371" y="39"/>
                          <a:pt x="371" y="39"/>
                        </a:cubicBezTo>
                        <a:cubicBezTo>
                          <a:pt x="371" y="39"/>
                          <a:pt x="371" y="39"/>
                          <a:pt x="371" y="39"/>
                        </a:cubicBezTo>
                        <a:cubicBezTo>
                          <a:pt x="371" y="39"/>
                          <a:pt x="371" y="39"/>
                          <a:pt x="371" y="39"/>
                        </a:cubicBezTo>
                        <a:cubicBezTo>
                          <a:pt x="371" y="39"/>
                          <a:pt x="371" y="39"/>
                          <a:pt x="371" y="39"/>
                        </a:cubicBezTo>
                        <a:cubicBezTo>
                          <a:pt x="372" y="39"/>
                          <a:pt x="372" y="39"/>
                          <a:pt x="372" y="39"/>
                        </a:cubicBezTo>
                        <a:cubicBezTo>
                          <a:pt x="372" y="39"/>
                          <a:pt x="372" y="39"/>
                          <a:pt x="372" y="39"/>
                        </a:cubicBezTo>
                        <a:cubicBezTo>
                          <a:pt x="372" y="39"/>
                          <a:pt x="372" y="39"/>
                          <a:pt x="372" y="39"/>
                        </a:cubicBezTo>
                        <a:cubicBezTo>
                          <a:pt x="372" y="39"/>
                          <a:pt x="372" y="39"/>
                          <a:pt x="372" y="39"/>
                        </a:cubicBezTo>
                        <a:cubicBezTo>
                          <a:pt x="372" y="39"/>
                          <a:pt x="372" y="39"/>
                          <a:pt x="372" y="39"/>
                        </a:cubicBezTo>
                        <a:cubicBezTo>
                          <a:pt x="373" y="40"/>
                          <a:pt x="373" y="40"/>
                          <a:pt x="373" y="40"/>
                        </a:cubicBezTo>
                        <a:cubicBezTo>
                          <a:pt x="373" y="40"/>
                          <a:pt x="373" y="40"/>
                          <a:pt x="373" y="40"/>
                        </a:cubicBezTo>
                        <a:cubicBezTo>
                          <a:pt x="373" y="40"/>
                          <a:pt x="373" y="40"/>
                          <a:pt x="373" y="40"/>
                        </a:cubicBezTo>
                        <a:cubicBezTo>
                          <a:pt x="373" y="40"/>
                          <a:pt x="373" y="40"/>
                          <a:pt x="373" y="40"/>
                        </a:cubicBezTo>
                        <a:cubicBezTo>
                          <a:pt x="373" y="40"/>
                          <a:pt x="373" y="40"/>
                          <a:pt x="373" y="40"/>
                        </a:cubicBezTo>
                        <a:cubicBezTo>
                          <a:pt x="373" y="40"/>
                          <a:pt x="373" y="40"/>
                          <a:pt x="373" y="40"/>
                        </a:cubicBezTo>
                        <a:cubicBezTo>
                          <a:pt x="374" y="40"/>
                          <a:pt x="374" y="40"/>
                          <a:pt x="374" y="40"/>
                        </a:cubicBezTo>
                        <a:cubicBezTo>
                          <a:pt x="374" y="40"/>
                          <a:pt x="374" y="40"/>
                          <a:pt x="374" y="40"/>
                        </a:cubicBezTo>
                        <a:cubicBezTo>
                          <a:pt x="374" y="40"/>
                          <a:pt x="374" y="40"/>
                          <a:pt x="374" y="40"/>
                        </a:cubicBezTo>
                        <a:cubicBezTo>
                          <a:pt x="374" y="40"/>
                          <a:pt x="374" y="40"/>
                          <a:pt x="374" y="40"/>
                        </a:cubicBezTo>
                        <a:cubicBezTo>
                          <a:pt x="374" y="40"/>
                          <a:pt x="374" y="40"/>
                          <a:pt x="374" y="40"/>
                        </a:cubicBezTo>
                        <a:cubicBezTo>
                          <a:pt x="375" y="40"/>
                          <a:pt x="375" y="40"/>
                          <a:pt x="375" y="40"/>
                        </a:cubicBezTo>
                        <a:cubicBezTo>
                          <a:pt x="375" y="40"/>
                          <a:pt x="375" y="40"/>
                          <a:pt x="375" y="40"/>
                        </a:cubicBezTo>
                        <a:cubicBezTo>
                          <a:pt x="375" y="41"/>
                          <a:pt x="375" y="41"/>
                          <a:pt x="375" y="41"/>
                        </a:cubicBezTo>
                        <a:cubicBezTo>
                          <a:pt x="375" y="41"/>
                          <a:pt x="375" y="41"/>
                          <a:pt x="375" y="41"/>
                        </a:cubicBezTo>
                        <a:cubicBezTo>
                          <a:pt x="375" y="41"/>
                          <a:pt x="375" y="41"/>
                          <a:pt x="375" y="41"/>
                        </a:cubicBezTo>
                        <a:cubicBezTo>
                          <a:pt x="375" y="41"/>
                          <a:pt x="375" y="41"/>
                          <a:pt x="375" y="41"/>
                        </a:cubicBezTo>
                        <a:cubicBezTo>
                          <a:pt x="375" y="41"/>
                          <a:pt x="375" y="41"/>
                          <a:pt x="375" y="41"/>
                        </a:cubicBezTo>
                        <a:cubicBezTo>
                          <a:pt x="376" y="41"/>
                          <a:pt x="376" y="41"/>
                          <a:pt x="376" y="41"/>
                        </a:cubicBezTo>
                        <a:cubicBezTo>
                          <a:pt x="376" y="41"/>
                          <a:pt x="376" y="41"/>
                          <a:pt x="376" y="41"/>
                        </a:cubicBezTo>
                        <a:cubicBezTo>
                          <a:pt x="376" y="41"/>
                          <a:pt x="376" y="41"/>
                          <a:pt x="376" y="41"/>
                        </a:cubicBezTo>
                        <a:cubicBezTo>
                          <a:pt x="376" y="41"/>
                          <a:pt x="376" y="41"/>
                          <a:pt x="376" y="41"/>
                        </a:cubicBezTo>
                        <a:cubicBezTo>
                          <a:pt x="376" y="42"/>
                          <a:pt x="376" y="42"/>
                          <a:pt x="376" y="42"/>
                        </a:cubicBezTo>
                        <a:cubicBezTo>
                          <a:pt x="376" y="42"/>
                          <a:pt x="376" y="42"/>
                          <a:pt x="376" y="42"/>
                        </a:cubicBezTo>
                        <a:cubicBezTo>
                          <a:pt x="376" y="42"/>
                          <a:pt x="376" y="42"/>
                          <a:pt x="376" y="42"/>
                        </a:cubicBezTo>
                        <a:cubicBezTo>
                          <a:pt x="376" y="43"/>
                          <a:pt x="376" y="43"/>
                          <a:pt x="376" y="43"/>
                        </a:cubicBezTo>
                        <a:cubicBezTo>
                          <a:pt x="376" y="43"/>
                          <a:pt x="376" y="43"/>
                          <a:pt x="376" y="43"/>
                        </a:cubicBezTo>
                        <a:cubicBezTo>
                          <a:pt x="376" y="43"/>
                          <a:pt x="376" y="43"/>
                          <a:pt x="376" y="43"/>
                        </a:cubicBezTo>
                        <a:cubicBezTo>
                          <a:pt x="376" y="43"/>
                          <a:pt x="376" y="43"/>
                          <a:pt x="376" y="43"/>
                        </a:cubicBezTo>
                        <a:cubicBezTo>
                          <a:pt x="376" y="44"/>
                          <a:pt x="376" y="44"/>
                          <a:pt x="376" y="44"/>
                        </a:cubicBezTo>
                        <a:cubicBezTo>
                          <a:pt x="377" y="44"/>
                          <a:pt x="377" y="44"/>
                          <a:pt x="377" y="44"/>
                        </a:cubicBezTo>
                        <a:cubicBezTo>
                          <a:pt x="377" y="44"/>
                          <a:pt x="377" y="44"/>
                          <a:pt x="377" y="44"/>
                        </a:cubicBezTo>
                        <a:cubicBezTo>
                          <a:pt x="377" y="44"/>
                          <a:pt x="377" y="44"/>
                          <a:pt x="377" y="44"/>
                        </a:cubicBezTo>
                        <a:cubicBezTo>
                          <a:pt x="377" y="44"/>
                          <a:pt x="377" y="44"/>
                          <a:pt x="377" y="44"/>
                        </a:cubicBezTo>
                        <a:cubicBezTo>
                          <a:pt x="377" y="44"/>
                          <a:pt x="377" y="44"/>
                          <a:pt x="377" y="44"/>
                        </a:cubicBezTo>
                        <a:cubicBezTo>
                          <a:pt x="377" y="44"/>
                          <a:pt x="377" y="44"/>
                          <a:pt x="377" y="44"/>
                        </a:cubicBezTo>
                        <a:cubicBezTo>
                          <a:pt x="377" y="44"/>
                          <a:pt x="377" y="44"/>
                          <a:pt x="377" y="44"/>
                        </a:cubicBezTo>
                        <a:cubicBezTo>
                          <a:pt x="377" y="45"/>
                          <a:pt x="377" y="45"/>
                          <a:pt x="377" y="45"/>
                        </a:cubicBezTo>
                        <a:cubicBezTo>
                          <a:pt x="377" y="45"/>
                          <a:pt x="377" y="45"/>
                          <a:pt x="377" y="45"/>
                        </a:cubicBezTo>
                        <a:cubicBezTo>
                          <a:pt x="377" y="45"/>
                          <a:pt x="377" y="45"/>
                          <a:pt x="377" y="45"/>
                        </a:cubicBezTo>
                        <a:cubicBezTo>
                          <a:pt x="377" y="45"/>
                          <a:pt x="377" y="45"/>
                          <a:pt x="377" y="45"/>
                        </a:cubicBezTo>
                        <a:cubicBezTo>
                          <a:pt x="377" y="45"/>
                          <a:pt x="377" y="45"/>
                          <a:pt x="377" y="45"/>
                        </a:cubicBezTo>
                        <a:cubicBezTo>
                          <a:pt x="378" y="44"/>
                          <a:pt x="378" y="44"/>
                          <a:pt x="378" y="44"/>
                        </a:cubicBezTo>
                        <a:cubicBezTo>
                          <a:pt x="378" y="44"/>
                          <a:pt x="378" y="44"/>
                          <a:pt x="378" y="44"/>
                        </a:cubicBezTo>
                        <a:cubicBezTo>
                          <a:pt x="378" y="44"/>
                          <a:pt x="378" y="44"/>
                          <a:pt x="378" y="44"/>
                        </a:cubicBezTo>
                        <a:cubicBezTo>
                          <a:pt x="378" y="45"/>
                          <a:pt x="378" y="45"/>
                          <a:pt x="378" y="45"/>
                        </a:cubicBezTo>
                        <a:cubicBezTo>
                          <a:pt x="378" y="45"/>
                          <a:pt x="378" y="45"/>
                          <a:pt x="378" y="45"/>
                        </a:cubicBezTo>
                        <a:cubicBezTo>
                          <a:pt x="379" y="45"/>
                          <a:pt x="379" y="45"/>
                          <a:pt x="379" y="45"/>
                        </a:cubicBezTo>
                        <a:cubicBezTo>
                          <a:pt x="379" y="45"/>
                          <a:pt x="379" y="45"/>
                          <a:pt x="379" y="45"/>
                        </a:cubicBezTo>
                        <a:cubicBezTo>
                          <a:pt x="379" y="45"/>
                          <a:pt x="379" y="45"/>
                          <a:pt x="379" y="45"/>
                        </a:cubicBezTo>
                        <a:cubicBezTo>
                          <a:pt x="379" y="45"/>
                          <a:pt x="379" y="45"/>
                          <a:pt x="379" y="45"/>
                        </a:cubicBezTo>
                        <a:cubicBezTo>
                          <a:pt x="379" y="45"/>
                          <a:pt x="379" y="45"/>
                          <a:pt x="379" y="45"/>
                        </a:cubicBezTo>
                        <a:cubicBezTo>
                          <a:pt x="379" y="45"/>
                          <a:pt x="379" y="45"/>
                          <a:pt x="379" y="45"/>
                        </a:cubicBezTo>
                        <a:cubicBezTo>
                          <a:pt x="379" y="45"/>
                          <a:pt x="379" y="45"/>
                          <a:pt x="379" y="45"/>
                        </a:cubicBezTo>
                        <a:cubicBezTo>
                          <a:pt x="379" y="45"/>
                          <a:pt x="379" y="45"/>
                          <a:pt x="379" y="45"/>
                        </a:cubicBezTo>
                        <a:cubicBezTo>
                          <a:pt x="380" y="45"/>
                          <a:pt x="380" y="45"/>
                          <a:pt x="380" y="45"/>
                        </a:cubicBezTo>
                        <a:cubicBezTo>
                          <a:pt x="380" y="46"/>
                          <a:pt x="380" y="46"/>
                          <a:pt x="380" y="46"/>
                        </a:cubicBezTo>
                        <a:cubicBezTo>
                          <a:pt x="380" y="46"/>
                          <a:pt x="380" y="46"/>
                          <a:pt x="380" y="46"/>
                        </a:cubicBezTo>
                        <a:cubicBezTo>
                          <a:pt x="380" y="46"/>
                          <a:pt x="380" y="46"/>
                          <a:pt x="380" y="46"/>
                        </a:cubicBezTo>
                        <a:cubicBezTo>
                          <a:pt x="380" y="46"/>
                          <a:pt x="380" y="46"/>
                          <a:pt x="380" y="46"/>
                        </a:cubicBezTo>
                        <a:cubicBezTo>
                          <a:pt x="380" y="46"/>
                          <a:pt x="380" y="46"/>
                          <a:pt x="380" y="46"/>
                        </a:cubicBezTo>
                        <a:cubicBezTo>
                          <a:pt x="380" y="46"/>
                          <a:pt x="380" y="46"/>
                          <a:pt x="380" y="46"/>
                        </a:cubicBezTo>
                        <a:cubicBezTo>
                          <a:pt x="380" y="46"/>
                          <a:pt x="380" y="46"/>
                          <a:pt x="380" y="46"/>
                        </a:cubicBezTo>
                        <a:cubicBezTo>
                          <a:pt x="380" y="46"/>
                          <a:pt x="380" y="46"/>
                          <a:pt x="380" y="46"/>
                        </a:cubicBezTo>
                        <a:cubicBezTo>
                          <a:pt x="380" y="47"/>
                          <a:pt x="380" y="47"/>
                          <a:pt x="380" y="47"/>
                        </a:cubicBezTo>
                        <a:cubicBezTo>
                          <a:pt x="380" y="47"/>
                          <a:pt x="380" y="47"/>
                          <a:pt x="380" y="47"/>
                        </a:cubicBezTo>
                        <a:cubicBezTo>
                          <a:pt x="380" y="47"/>
                          <a:pt x="380" y="47"/>
                          <a:pt x="380" y="47"/>
                        </a:cubicBezTo>
                        <a:cubicBezTo>
                          <a:pt x="380" y="47"/>
                          <a:pt x="380" y="47"/>
                          <a:pt x="380" y="47"/>
                        </a:cubicBezTo>
                        <a:cubicBezTo>
                          <a:pt x="380" y="47"/>
                          <a:pt x="380" y="47"/>
                          <a:pt x="380" y="47"/>
                        </a:cubicBezTo>
                        <a:cubicBezTo>
                          <a:pt x="380" y="47"/>
                          <a:pt x="380" y="47"/>
                          <a:pt x="380" y="47"/>
                        </a:cubicBezTo>
                        <a:cubicBezTo>
                          <a:pt x="379" y="48"/>
                          <a:pt x="379" y="48"/>
                          <a:pt x="379" y="48"/>
                        </a:cubicBezTo>
                        <a:cubicBezTo>
                          <a:pt x="379" y="48"/>
                          <a:pt x="379" y="48"/>
                          <a:pt x="379" y="48"/>
                        </a:cubicBezTo>
                        <a:cubicBezTo>
                          <a:pt x="379" y="48"/>
                          <a:pt x="379" y="48"/>
                          <a:pt x="379" y="48"/>
                        </a:cubicBezTo>
                        <a:cubicBezTo>
                          <a:pt x="379" y="48"/>
                          <a:pt x="379" y="48"/>
                          <a:pt x="379" y="48"/>
                        </a:cubicBezTo>
                        <a:cubicBezTo>
                          <a:pt x="379" y="48"/>
                          <a:pt x="379" y="48"/>
                          <a:pt x="379" y="48"/>
                        </a:cubicBezTo>
                        <a:cubicBezTo>
                          <a:pt x="379" y="48"/>
                          <a:pt x="379" y="48"/>
                          <a:pt x="379" y="48"/>
                        </a:cubicBezTo>
                        <a:cubicBezTo>
                          <a:pt x="379" y="49"/>
                          <a:pt x="379" y="49"/>
                          <a:pt x="379" y="49"/>
                        </a:cubicBezTo>
                        <a:cubicBezTo>
                          <a:pt x="379" y="49"/>
                          <a:pt x="379" y="49"/>
                          <a:pt x="379" y="49"/>
                        </a:cubicBezTo>
                        <a:cubicBezTo>
                          <a:pt x="379" y="49"/>
                          <a:pt x="379" y="49"/>
                          <a:pt x="379" y="49"/>
                        </a:cubicBezTo>
                        <a:cubicBezTo>
                          <a:pt x="379" y="49"/>
                          <a:pt x="379" y="49"/>
                          <a:pt x="379" y="49"/>
                        </a:cubicBezTo>
                        <a:cubicBezTo>
                          <a:pt x="380" y="49"/>
                          <a:pt x="380" y="49"/>
                          <a:pt x="380" y="49"/>
                        </a:cubicBezTo>
                        <a:cubicBezTo>
                          <a:pt x="380" y="49"/>
                          <a:pt x="380" y="49"/>
                          <a:pt x="380" y="49"/>
                        </a:cubicBezTo>
                        <a:cubicBezTo>
                          <a:pt x="380" y="49"/>
                          <a:pt x="380" y="49"/>
                          <a:pt x="380" y="49"/>
                        </a:cubicBezTo>
                        <a:cubicBezTo>
                          <a:pt x="380" y="50"/>
                          <a:pt x="380" y="50"/>
                          <a:pt x="380" y="50"/>
                        </a:cubicBezTo>
                        <a:cubicBezTo>
                          <a:pt x="380" y="50"/>
                          <a:pt x="380" y="50"/>
                          <a:pt x="380" y="50"/>
                        </a:cubicBezTo>
                        <a:cubicBezTo>
                          <a:pt x="380" y="50"/>
                          <a:pt x="380" y="50"/>
                          <a:pt x="380" y="50"/>
                        </a:cubicBezTo>
                        <a:cubicBezTo>
                          <a:pt x="380" y="50"/>
                          <a:pt x="380" y="50"/>
                          <a:pt x="380" y="50"/>
                        </a:cubicBezTo>
                        <a:cubicBezTo>
                          <a:pt x="380" y="50"/>
                          <a:pt x="380" y="50"/>
                          <a:pt x="380" y="50"/>
                        </a:cubicBezTo>
                        <a:cubicBezTo>
                          <a:pt x="380" y="51"/>
                          <a:pt x="380" y="51"/>
                          <a:pt x="380" y="51"/>
                        </a:cubicBezTo>
                        <a:cubicBezTo>
                          <a:pt x="380" y="51"/>
                          <a:pt x="380" y="51"/>
                          <a:pt x="380" y="51"/>
                        </a:cubicBezTo>
                        <a:cubicBezTo>
                          <a:pt x="380" y="51"/>
                          <a:pt x="380" y="51"/>
                          <a:pt x="380" y="51"/>
                        </a:cubicBezTo>
                        <a:cubicBezTo>
                          <a:pt x="381" y="51"/>
                          <a:pt x="381" y="51"/>
                          <a:pt x="381" y="51"/>
                        </a:cubicBezTo>
                        <a:cubicBezTo>
                          <a:pt x="381" y="51"/>
                          <a:pt x="381" y="51"/>
                          <a:pt x="381" y="51"/>
                        </a:cubicBezTo>
                        <a:cubicBezTo>
                          <a:pt x="381" y="51"/>
                          <a:pt x="381" y="51"/>
                          <a:pt x="381" y="51"/>
                        </a:cubicBezTo>
                        <a:cubicBezTo>
                          <a:pt x="381" y="51"/>
                          <a:pt x="381" y="51"/>
                          <a:pt x="381" y="51"/>
                        </a:cubicBezTo>
                        <a:cubicBezTo>
                          <a:pt x="381" y="51"/>
                          <a:pt x="381" y="51"/>
                          <a:pt x="381" y="51"/>
                        </a:cubicBezTo>
                        <a:cubicBezTo>
                          <a:pt x="381" y="51"/>
                          <a:pt x="381" y="51"/>
                          <a:pt x="381" y="51"/>
                        </a:cubicBezTo>
                        <a:cubicBezTo>
                          <a:pt x="381" y="51"/>
                          <a:pt x="381" y="51"/>
                          <a:pt x="381" y="51"/>
                        </a:cubicBezTo>
                        <a:cubicBezTo>
                          <a:pt x="381" y="51"/>
                          <a:pt x="381" y="51"/>
                          <a:pt x="381" y="51"/>
                        </a:cubicBezTo>
                        <a:cubicBezTo>
                          <a:pt x="382" y="51"/>
                          <a:pt x="382" y="51"/>
                          <a:pt x="382" y="51"/>
                        </a:cubicBezTo>
                        <a:cubicBezTo>
                          <a:pt x="382" y="51"/>
                          <a:pt x="382" y="51"/>
                          <a:pt x="382" y="51"/>
                        </a:cubicBezTo>
                        <a:cubicBezTo>
                          <a:pt x="382" y="51"/>
                          <a:pt x="382" y="51"/>
                          <a:pt x="382" y="51"/>
                        </a:cubicBezTo>
                        <a:cubicBezTo>
                          <a:pt x="381" y="52"/>
                          <a:pt x="381" y="52"/>
                          <a:pt x="381" y="52"/>
                        </a:cubicBezTo>
                        <a:cubicBezTo>
                          <a:pt x="381" y="52"/>
                          <a:pt x="381" y="52"/>
                          <a:pt x="381" y="52"/>
                        </a:cubicBezTo>
                        <a:cubicBezTo>
                          <a:pt x="382" y="52"/>
                          <a:pt x="382" y="52"/>
                          <a:pt x="382" y="52"/>
                        </a:cubicBezTo>
                        <a:cubicBezTo>
                          <a:pt x="382" y="52"/>
                          <a:pt x="382" y="52"/>
                          <a:pt x="382" y="52"/>
                        </a:cubicBezTo>
                        <a:cubicBezTo>
                          <a:pt x="382" y="52"/>
                          <a:pt x="382" y="52"/>
                          <a:pt x="382" y="52"/>
                        </a:cubicBezTo>
                        <a:cubicBezTo>
                          <a:pt x="382" y="52"/>
                          <a:pt x="382" y="52"/>
                          <a:pt x="382" y="52"/>
                        </a:cubicBezTo>
                        <a:cubicBezTo>
                          <a:pt x="382" y="53"/>
                          <a:pt x="382" y="53"/>
                          <a:pt x="382" y="53"/>
                        </a:cubicBezTo>
                        <a:cubicBezTo>
                          <a:pt x="382" y="53"/>
                          <a:pt x="382" y="53"/>
                          <a:pt x="382" y="53"/>
                        </a:cubicBezTo>
                        <a:cubicBezTo>
                          <a:pt x="382" y="53"/>
                          <a:pt x="382" y="53"/>
                          <a:pt x="382" y="53"/>
                        </a:cubicBezTo>
                        <a:cubicBezTo>
                          <a:pt x="382" y="53"/>
                          <a:pt x="382" y="53"/>
                          <a:pt x="382" y="53"/>
                        </a:cubicBezTo>
                        <a:cubicBezTo>
                          <a:pt x="382" y="53"/>
                          <a:pt x="382" y="53"/>
                          <a:pt x="382" y="53"/>
                        </a:cubicBezTo>
                        <a:cubicBezTo>
                          <a:pt x="382" y="53"/>
                          <a:pt x="382" y="53"/>
                          <a:pt x="382" y="53"/>
                        </a:cubicBezTo>
                        <a:cubicBezTo>
                          <a:pt x="382" y="54"/>
                          <a:pt x="382" y="54"/>
                          <a:pt x="382" y="54"/>
                        </a:cubicBezTo>
                        <a:cubicBezTo>
                          <a:pt x="382" y="54"/>
                          <a:pt x="382" y="54"/>
                          <a:pt x="382" y="54"/>
                        </a:cubicBezTo>
                        <a:cubicBezTo>
                          <a:pt x="382" y="54"/>
                          <a:pt x="382" y="54"/>
                          <a:pt x="382" y="54"/>
                        </a:cubicBezTo>
                        <a:cubicBezTo>
                          <a:pt x="382" y="54"/>
                          <a:pt x="382" y="54"/>
                          <a:pt x="382" y="54"/>
                        </a:cubicBezTo>
                        <a:cubicBezTo>
                          <a:pt x="381" y="54"/>
                          <a:pt x="381" y="54"/>
                          <a:pt x="381" y="54"/>
                        </a:cubicBezTo>
                        <a:cubicBezTo>
                          <a:pt x="381" y="54"/>
                          <a:pt x="381" y="54"/>
                          <a:pt x="381" y="54"/>
                        </a:cubicBezTo>
                        <a:cubicBezTo>
                          <a:pt x="381" y="54"/>
                          <a:pt x="381" y="54"/>
                          <a:pt x="381" y="54"/>
                        </a:cubicBezTo>
                        <a:cubicBezTo>
                          <a:pt x="381" y="54"/>
                          <a:pt x="381" y="54"/>
                          <a:pt x="381" y="54"/>
                        </a:cubicBezTo>
                        <a:cubicBezTo>
                          <a:pt x="381" y="54"/>
                          <a:pt x="381" y="54"/>
                          <a:pt x="381" y="54"/>
                        </a:cubicBezTo>
                        <a:cubicBezTo>
                          <a:pt x="381" y="54"/>
                          <a:pt x="381" y="54"/>
                          <a:pt x="381" y="54"/>
                        </a:cubicBezTo>
                        <a:cubicBezTo>
                          <a:pt x="381" y="54"/>
                          <a:pt x="381" y="54"/>
                          <a:pt x="381" y="54"/>
                        </a:cubicBezTo>
                        <a:cubicBezTo>
                          <a:pt x="380" y="54"/>
                          <a:pt x="380" y="54"/>
                          <a:pt x="380" y="54"/>
                        </a:cubicBezTo>
                        <a:cubicBezTo>
                          <a:pt x="380" y="55"/>
                          <a:pt x="380" y="55"/>
                          <a:pt x="380" y="55"/>
                        </a:cubicBezTo>
                        <a:cubicBezTo>
                          <a:pt x="380" y="55"/>
                          <a:pt x="380" y="55"/>
                          <a:pt x="380" y="55"/>
                        </a:cubicBezTo>
                        <a:cubicBezTo>
                          <a:pt x="380" y="55"/>
                          <a:pt x="380" y="55"/>
                          <a:pt x="380" y="55"/>
                        </a:cubicBezTo>
                        <a:cubicBezTo>
                          <a:pt x="380" y="55"/>
                          <a:pt x="380" y="55"/>
                          <a:pt x="380" y="55"/>
                        </a:cubicBezTo>
                        <a:cubicBezTo>
                          <a:pt x="380" y="55"/>
                          <a:pt x="380" y="55"/>
                          <a:pt x="380" y="55"/>
                        </a:cubicBezTo>
                        <a:cubicBezTo>
                          <a:pt x="380" y="55"/>
                          <a:pt x="380" y="55"/>
                          <a:pt x="380" y="55"/>
                        </a:cubicBezTo>
                        <a:cubicBezTo>
                          <a:pt x="379" y="55"/>
                          <a:pt x="379" y="55"/>
                          <a:pt x="379" y="55"/>
                        </a:cubicBezTo>
                        <a:cubicBezTo>
                          <a:pt x="379" y="55"/>
                          <a:pt x="379" y="55"/>
                          <a:pt x="379" y="55"/>
                        </a:cubicBezTo>
                        <a:cubicBezTo>
                          <a:pt x="379" y="55"/>
                          <a:pt x="379" y="55"/>
                          <a:pt x="379" y="55"/>
                        </a:cubicBezTo>
                        <a:cubicBezTo>
                          <a:pt x="379" y="55"/>
                          <a:pt x="379" y="55"/>
                          <a:pt x="379" y="55"/>
                        </a:cubicBezTo>
                        <a:cubicBezTo>
                          <a:pt x="379" y="55"/>
                          <a:pt x="379" y="55"/>
                          <a:pt x="379" y="55"/>
                        </a:cubicBezTo>
                        <a:cubicBezTo>
                          <a:pt x="379" y="55"/>
                          <a:pt x="379" y="55"/>
                          <a:pt x="379" y="55"/>
                        </a:cubicBezTo>
                        <a:cubicBezTo>
                          <a:pt x="378" y="55"/>
                          <a:pt x="378" y="55"/>
                          <a:pt x="378" y="55"/>
                        </a:cubicBezTo>
                        <a:cubicBezTo>
                          <a:pt x="378" y="56"/>
                          <a:pt x="378" y="56"/>
                          <a:pt x="378" y="56"/>
                        </a:cubicBezTo>
                        <a:cubicBezTo>
                          <a:pt x="378" y="56"/>
                          <a:pt x="378" y="56"/>
                          <a:pt x="378" y="56"/>
                        </a:cubicBezTo>
                        <a:cubicBezTo>
                          <a:pt x="378" y="56"/>
                          <a:pt x="378" y="56"/>
                          <a:pt x="378" y="56"/>
                        </a:cubicBezTo>
                        <a:cubicBezTo>
                          <a:pt x="377" y="56"/>
                          <a:pt x="377" y="56"/>
                          <a:pt x="377" y="56"/>
                        </a:cubicBezTo>
                        <a:cubicBezTo>
                          <a:pt x="377" y="56"/>
                          <a:pt x="377" y="56"/>
                          <a:pt x="377" y="56"/>
                        </a:cubicBezTo>
                        <a:cubicBezTo>
                          <a:pt x="377" y="56"/>
                          <a:pt x="377" y="56"/>
                          <a:pt x="377" y="56"/>
                        </a:cubicBezTo>
                        <a:cubicBezTo>
                          <a:pt x="377" y="56"/>
                          <a:pt x="377" y="56"/>
                          <a:pt x="377" y="56"/>
                        </a:cubicBezTo>
                        <a:cubicBezTo>
                          <a:pt x="377" y="56"/>
                          <a:pt x="377" y="56"/>
                          <a:pt x="377" y="56"/>
                        </a:cubicBezTo>
                        <a:cubicBezTo>
                          <a:pt x="377" y="56"/>
                          <a:pt x="377" y="56"/>
                          <a:pt x="377" y="56"/>
                        </a:cubicBezTo>
                        <a:cubicBezTo>
                          <a:pt x="377" y="56"/>
                          <a:pt x="377" y="56"/>
                          <a:pt x="377" y="56"/>
                        </a:cubicBezTo>
                        <a:cubicBezTo>
                          <a:pt x="376" y="57"/>
                          <a:pt x="376" y="57"/>
                          <a:pt x="376" y="57"/>
                        </a:cubicBezTo>
                        <a:cubicBezTo>
                          <a:pt x="376" y="57"/>
                          <a:pt x="376" y="57"/>
                          <a:pt x="376" y="57"/>
                        </a:cubicBezTo>
                        <a:cubicBezTo>
                          <a:pt x="376" y="57"/>
                          <a:pt x="376" y="57"/>
                          <a:pt x="376" y="57"/>
                        </a:cubicBezTo>
                        <a:cubicBezTo>
                          <a:pt x="376" y="57"/>
                          <a:pt x="376" y="57"/>
                          <a:pt x="376" y="57"/>
                        </a:cubicBezTo>
                        <a:cubicBezTo>
                          <a:pt x="376" y="57"/>
                          <a:pt x="376" y="57"/>
                          <a:pt x="376" y="57"/>
                        </a:cubicBezTo>
                        <a:cubicBezTo>
                          <a:pt x="376" y="57"/>
                          <a:pt x="376" y="58"/>
                          <a:pt x="376" y="58"/>
                        </a:cubicBezTo>
                        <a:cubicBezTo>
                          <a:pt x="376" y="58"/>
                          <a:pt x="376" y="58"/>
                          <a:pt x="376" y="58"/>
                        </a:cubicBezTo>
                        <a:cubicBezTo>
                          <a:pt x="376" y="58"/>
                          <a:pt x="376" y="58"/>
                          <a:pt x="376" y="58"/>
                        </a:cubicBezTo>
                        <a:cubicBezTo>
                          <a:pt x="376" y="58"/>
                          <a:pt x="376" y="58"/>
                          <a:pt x="376" y="58"/>
                        </a:cubicBezTo>
                        <a:cubicBezTo>
                          <a:pt x="376" y="58"/>
                          <a:pt x="376" y="58"/>
                          <a:pt x="376" y="58"/>
                        </a:cubicBezTo>
                        <a:cubicBezTo>
                          <a:pt x="376" y="58"/>
                          <a:pt x="376" y="58"/>
                          <a:pt x="376" y="58"/>
                        </a:cubicBezTo>
                        <a:cubicBezTo>
                          <a:pt x="376" y="58"/>
                          <a:pt x="376" y="58"/>
                          <a:pt x="376" y="58"/>
                        </a:cubicBezTo>
                        <a:cubicBezTo>
                          <a:pt x="376" y="58"/>
                          <a:pt x="376" y="58"/>
                          <a:pt x="376" y="58"/>
                        </a:cubicBezTo>
                        <a:cubicBezTo>
                          <a:pt x="376" y="58"/>
                          <a:pt x="376" y="58"/>
                          <a:pt x="376" y="58"/>
                        </a:cubicBezTo>
                        <a:cubicBezTo>
                          <a:pt x="376" y="58"/>
                          <a:pt x="376" y="58"/>
                          <a:pt x="376" y="58"/>
                        </a:cubicBezTo>
                        <a:cubicBezTo>
                          <a:pt x="375" y="58"/>
                          <a:pt x="375" y="58"/>
                          <a:pt x="375" y="58"/>
                        </a:cubicBezTo>
                        <a:cubicBezTo>
                          <a:pt x="375" y="58"/>
                          <a:pt x="375" y="58"/>
                          <a:pt x="375" y="58"/>
                        </a:cubicBezTo>
                        <a:cubicBezTo>
                          <a:pt x="375" y="58"/>
                          <a:pt x="375" y="58"/>
                          <a:pt x="375" y="58"/>
                        </a:cubicBezTo>
                        <a:cubicBezTo>
                          <a:pt x="375" y="58"/>
                          <a:pt x="375" y="58"/>
                          <a:pt x="375" y="58"/>
                        </a:cubicBezTo>
                        <a:cubicBezTo>
                          <a:pt x="375" y="58"/>
                          <a:pt x="375" y="58"/>
                          <a:pt x="375" y="58"/>
                        </a:cubicBezTo>
                        <a:cubicBezTo>
                          <a:pt x="375" y="58"/>
                          <a:pt x="375" y="58"/>
                          <a:pt x="375" y="58"/>
                        </a:cubicBezTo>
                        <a:cubicBezTo>
                          <a:pt x="375" y="58"/>
                          <a:pt x="375" y="58"/>
                          <a:pt x="375" y="58"/>
                        </a:cubicBezTo>
                        <a:cubicBezTo>
                          <a:pt x="375" y="58"/>
                          <a:pt x="375" y="58"/>
                          <a:pt x="375" y="58"/>
                        </a:cubicBezTo>
                        <a:cubicBezTo>
                          <a:pt x="375" y="57"/>
                          <a:pt x="375" y="57"/>
                          <a:pt x="375" y="57"/>
                        </a:cubicBezTo>
                        <a:cubicBezTo>
                          <a:pt x="375" y="57"/>
                          <a:pt x="375" y="57"/>
                          <a:pt x="375" y="57"/>
                        </a:cubicBezTo>
                        <a:cubicBezTo>
                          <a:pt x="374" y="57"/>
                          <a:pt x="374" y="57"/>
                          <a:pt x="374" y="57"/>
                        </a:cubicBezTo>
                        <a:cubicBezTo>
                          <a:pt x="374" y="57"/>
                          <a:pt x="374" y="57"/>
                          <a:pt x="374" y="57"/>
                        </a:cubicBezTo>
                        <a:cubicBezTo>
                          <a:pt x="374" y="57"/>
                          <a:pt x="374" y="57"/>
                          <a:pt x="374" y="57"/>
                        </a:cubicBezTo>
                        <a:cubicBezTo>
                          <a:pt x="374" y="57"/>
                          <a:pt x="374" y="57"/>
                          <a:pt x="374" y="57"/>
                        </a:cubicBezTo>
                        <a:cubicBezTo>
                          <a:pt x="374" y="58"/>
                          <a:pt x="374" y="58"/>
                          <a:pt x="374" y="58"/>
                        </a:cubicBezTo>
                        <a:cubicBezTo>
                          <a:pt x="374" y="58"/>
                          <a:pt x="374" y="58"/>
                          <a:pt x="374" y="58"/>
                        </a:cubicBezTo>
                        <a:cubicBezTo>
                          <a:pt x="374" y="58"/>
                          <a:pt x="374" y="58"/>
                          <a:pt x="374" y="58"/>
                        </a:cubicBezTo>
                        <a:cubicBezTo>
                          <a:pt x="374" y="58"/>
                          <a:pt x="374" y="58"/>
                          <a:pt x="374" y="58"/>
                        </a:cubicBezTo>
                        <a:cubicBezTo>
                          <a:pt x="374" y="58"/>
                          <a:pt x="374" y="58"/>
                          <a:pt x="374" y="58"/>
                        </a:cubicBezTo>
                        <a:cubicBezTo>
                          <a:pt x="374" y="58"/>
                          <a:pt x="374" y="58"/>
                          <a:pt x="374" y="58"/>
                        </a:cubicBezTo>
                        <a:cubicBezTo>
                          <a:pt x="374" y="58"/>
                          <a:pt x="374" y="58"/>
                          <a:pt x="374" y="58"/>
                        </a:cubicBezTo>
                        <a:cubicBezTo>
                          <a:pt x="374" y="58"/>
                          <a:pt x="374" y="58"/>
                          <a:pt x="374" y="58"/>
                        </a:cubicBezTo>
                        <a:cubicBezTo>
                          <a:pt x="374" y="59"/>
                          <a:pt x="374" y="59"/>
                          <a:pt x="374" y="59"/>
                        </a:cubicBezTo>
                        <a:cubicBezTo>
                          <a:pt x="374" y="59"/>
                          <a:pt x="374" y="59"/>
                          <a:pt x="374" y="59"/>
                        </a:cubicBezTo>
                        <a:cubicBezTo>
                          <a:pt x="374" y="59"/>
                          <a:pt x="374" y="59"/>
                          <a:pt x="374" y="59"/>
                        </a:cubicBezTo>
                        <a:cubicBezTo>
                          <a:pt x="374" y="60"/>
                          <a:pt x="374" y="60"/>
                          <a:pt x="374" y="60"/>
                        </a:cubicBezTo>
                        <a:cubicBezTo>
                          <a:pt x="375" y="60"/>
                          <a:pt x="375" y="60"/>
                          <a:pt x="375" y="60"/>
                        </a:cubicBezTo>
                        <a:cubicBezTo>
                          <a:pt x="375" y="60"/>
                          <a:pt x="375" y="60"/>
                          <a:pt x="375" y="60"/>
                        </a:cubicBezTo>
                        <a:cubicBezTo>
                          <a:pt x="375" y="60"/>
                          <a:pt x="375" y="60"/>
                          <a:pt x="375" y="60"/>
                        </a:cubicBezTo>
                        <a:cubicBezTo>
                          <a:pt x="375" y="60"/>
                          <a:pt x="375" y="60"/>
                          <a:pt x="375" y="60"/>
                        </a:cubicBezTo>
                        <a:cubicBezTo>
                          <a:pt x="375" y="60"/>
                          <a:pt x="375" y="60"/>
                          <a:pt x="375" y="60"/>
                        </a:cubicBezTo>
                        <a:cubicBezTo>
                          <a:pt x="375" y="60"/>
                          <a:pt x="375" y="60"/>
                          <a:pt x="375" y="60"/>
                        </a:cubicBezTo>
                        <a:cubicBezTo>
                          <a:pt x="375" y="60"/>
                          <a:pt x="375" y="60"/>
                          <a:pt x="375" y="60"/>
                        </a:cubicBezTo>
                        <a:cubicBezTo>
                          <a:pt x="376" y="60"/>
                          <a:pt x="376" y="60"/>
                          <a:pt x="376" y="60"/>
                        </a:cubicBezTo>
                        <a:cubicBezTo>
                          <a:pt x="376" y="60"/>
                          <a:pt x="376" y="60"/>
                          <a:pt x="376" y="60"/>
                        </a:cubicBezTo>
                        <a:cubicBezTo>
                          <a:pt x="376" y="60"/>
                          <a:pt x="376" y="60"/>
                          <a:pt x="376" y="60"/>
                        </a:cubicBezTo>
                        <a:cubicBezTo>
                          <a:pt x="376" y="60"/>
                          <a:pt x="376" y="60"/>
                          <a:pt x="376" y="60"/>
                        </a:cubicBezTo>
                        <a:cubicBezTo>
                          <a:pt x="376" y="60"/>
                          <a:pt x="376" y="60"/>
                          <a:pt x="376" y="60"/>
                        </a:cubicBezTo>
                        <a:cubicBezTo>
                          <a:pt x="376" y="60"/>
                          <a:pt x="376" y="60"/>
                          <a:pt x="376" y="60"/>
                        </a:cubicBezTo>
                        <a:cubicBezTo>
                          <a:pt x="376" y="60"/>
                          <a:pt x="376" y="60"/>
                          <a:pt x="376" y="60"/>
                        </a:cubicBezTo>
                        <a:cubicBezTo>
                          <a:pt x="376" y="60"/>
                          <a:pt x="376" y="60"/>
                          <a:pt x="376" y="60"/>
                        </a:cubicBezTo>
                        <a:cubicBezTo>
                          <a:pt x="376" y="60"/>
                          <a:pt x="376" y="60"/>
                          <a:pt x="376" y="60"/>
                        </a:cubicBezTo>
                        <a:cubicBezTo>
                          <a:pt x="376" y="60"/>
                          <a:pt x="376" y="60"/>
                          <a:pt x="376" y="60"/>
                        </a:cubicBezTo>
                        <a:cubicBezTo>
                          <a:pt x="376" y="61"/>
                          <a:pt x="376" y="61"/>
                          <a:pt x="376" y="61"/>
                        </a:cubicBezTo>
                        <a:cubicBezTo>
                          <a:pt x="375" y="61"/>
                          <a:pt x="375" y="61"/>
                          <a:pt x="375" y="61"/>
                        </a:cubicBezTo>
                        <a:cubicBezTo>
                          <a:pt x="375" y="61"/>
                          <a:pt x="375" y="61"/>
                          <a:pt x="375" y="61"/>
                        </a:cubicBezTo>
                        <a:cubicBezTo>
                          <a:pt x="375" y="62"/>
                          <a:pt x="375" y="62"/>
                          <a:pt x="375" y="62"/>
                        </a:cubicBezTo>
                        <a:cubicBezTo>
                          <a:pt x="375" y="62"/>
                          <a:pt x="375" y="62"/>
                          <a:pt x="375" y="62"/>
                        </a:cubicBezTo>
                        <a:cubicBezTo>
                          <a:pt x="375" y="62"/>
                          <a:pt x="375" y="62"/>
                          <a:pt x="375" y="62"/>
                        </a:cubicBezTo>
                        <a:cubicBezTo>
                          <a:pt x="375" y="62"/>
                          <a:pt x="375" y="62"/>
                          <a:pt x="375" y="62"/>
                        </a:cubicBezTo>
                        <a:cubicBezTo>
                          <a:pt x="375" y="62"/>
                          <a:pt x="375" y="62"/>
                          <a:pt x="375" y="62"/>
                        </a:cubicBezTo>
                        <a:cubicBezTo>
                          <a:pt x="375" y="62"/>
                          <a:pt x="375" y="62"/>
                          <a:pt x="375" y="62"/>
                        </a:cubicBezTo>
                        <a:cubicBezTo>
                          <a:pt x="375" y="62"/>
                          <a:pt x="375" y="62"/>
                          <a:pt x="375" y="62"/>
                        </a:cubicBezTo>
                        <a:cubicBezTo>
                          <a:pt x="374" y="62"/>
                          <a:pt x="374" y="62"/>
                          <a:pt x="374" y="62"/>
                        </a:cubicBezTo>
                        <a:cubicBezTo>
                          <a:pt x="374" y="62"/>
                          <a:pt x="374" y="62"/>
                          <a:pt x="374" y="62"/>
                        </a:cubicBezTo>
                        <a:cubicBezTo>
                          <a:pt x="374" y="63"/>
                          <a:pt x="374" y="63"/>
                          <a:pt x="374" y="63"/>
                        </a:cubicBezTo>
                        <a:cubicBezTo>
                          <a:pt x="374" y="63"/>
                          <a:pt x="374" y="63"/>
                          <a:pt x="374" y="63"/>
                        </a:cubicBezTo>
                        <a:cubicBezTo>
                          <a:pt x="374" y="63"/>
                          <a:pt x="374" y="63"/>
                          <a:pt x="374" y="63"/>
                        </a:cubicBezTo>
                        <a:cubicBezTo>
                          <a:pt x="374" y="63"/>
                          <a:pt x="374" y="63"/>
                          <a:pt x="374" y="63"/>
                        </a:cubicBezTo>
                        <a:cubicBezTo>
                          <a:pt x="374" y="63"/>
                          <a:pt x="374" y="63"/>
                          <a:pt x="374" y="63"/>
                        </a:cubicBezTo>
                        <a:cubicBezTo>
                          <a:pt x="374" y="63"/>
                          <a:pt x="374" y="63"/>
                          <a:pt x="374" y="63"/>
                        </a:cubicBezTo>
                        <a:cubicBezTo>
                          <a:pt x="375" y="63"/>
                          <a:pt x="375" y="63"/>
                          <a:pt x="375" y="63"/>
                        </a:cubicBezTo>
                        <a:cubicBezTo>
                          <a:pt x="375" y="63"/>
                          <a:pt x="375" y="63"/>
                          <a:pt x="375" y="63"/>
                        </a:cubicBezTo>
                        <a:cubicBezTo>
                          <a:pt x="375" y="64"/>
                          <a:pt x="375" y="64"/>
                          <a:pt x="375" y="64"/>
                        </a:cubicBezTo>
                        <a:cubicBezTo>
                          <a:pt x="375" y="64"/>
                          <a:pt x="375" y="64"/>
                          <a:pt x="375" y="64"/>
                        </a:cubicBezTo>
                        <a:cubicBezTo>
                          <a:pt x="375" y="64"/>
                          <a:pt x="375" y="64"/>
                          <a:pt x="375" y="64"/>
                        </a:cubicBezTo>
                        <a:cubicBezTo>
                          <a:pt x="375" y="64"/>
                          <a:pt x="375" y="64"/>
                          <a:pt x="375" y="64"/>
                        </a:cubicBezTo>
                        <a:cubicBezTo>
                          <a:pt x="375" y="64"/>
                          <a:pt x="375" y="64"/>
                          <a:pt x="375" y="64"/>
                        </a:cubicBezTo>
                        <a:cubicBezTo>
                          <a:pt x="375" y="64"/>
                          <a:pt x="375" y="64"/>
                          <a:pt x="375" y="64"/>
                        </a:cubicBezTo>
                        <a:cubicBezTo>
                          <a:pt x="375" y="64"/>
                          <a:pt x="375" y="64"/>
                          <a:pt x="375" y="64"/>
                        </a:cubicBezTo>
                        <a:cubicBezTo>
                          <a:pt x="376" y="65"/>
                          <a:pt x="376" y="65"/>
                          <a:pt x="376" y="65"/>
                        </a:cubicBezTo>
                        <a:cubicBezTo>
                          <a:pt x="376" y="65"/>
                          <a:pt x="376" y="65"/>
                          <a:pt x="376" y="65"/>
                        </a:cubicBezTo>
                        <a:cubicBezTo>
                          <a:pt x="376" y="65"/>
                          <a:pt x="376" y="65"/>
                          <a:pt x="376" y="65"/>
                        </a:cubicBezTo>
                        <a:cubicBezTo>
                          <a:pt x="376" y="65"/>
                          <a:pt x="376" y="65"/>
                          <a:pt x="376" y="65"/>
                        </a:cubicBezTo>
                        <a:cubicBezTo>
                          <a:pt x="376" y="66"/>
                          <a:pt x="376" y="66"/>
                          <a:pt x="376" y="66"/>
                        </a:cubicBezTo>
                        <a:cubicBezTo>
                          <a:pt x="376" y="66"/>
                          <a:pt x="376" y="66"/>
                          <a:pt x="376" y="66"/>
                        </a:cubicBezTo>
                        <a:cubicBezTo>
                          <a:pt x="376" y="66"/>
                          <a:pt x="376" y="66"/>
                          <a:pt x="376" y="66"/>
                        </a:cubicBezTo>
                        <a:cubicBezTo>
                          <a:pt x="376" y="66"/>
                          <a:pt x="376" y="66"/>
                          <a:pt x="376" y="66"/>
                        </a:cubicBezTo>
                        <a:cubicBezTo>
                          <a:pt x="376" y="66"/>
                          <a:pt x="376" y="66"/>
                          <a:pt x="376" y="66"/>
                        </a:cubicBezTo>
                        <a:cubicBezTo>
                          <a:pt x="376" y="66"/>
                          <a:pt x="376" y="66"/>
                          <a:pt x="376" y="66"/>
                        </a:cubicBezTo>
                        <a:cubicBezTo>
                          <a:pt x="376" y="67"/>
                          <a:pt x="376" y="67"/>
                          <a:pt x="376" y="67"/>
                        </a:cubicBezTo>
                        <a:cubicBezTo>
                          <a:pt x="376" y="67"/>
                          <a:pt x="376" y="67"/>
                          <a:pt x="376" y="67"/>
                        </a:cubicBezTo>
                        <a:cubicBezTo>
                          <a:pt x="376" y="67"/>
                          <a:pt x="376" y="67"/>
                          <a:pt x="376" y="67"/>
                        </a:cubicBezTo>
                        <a:cubicBezTo>
                          <a:pt x="376" y="67"/>
                          <a:pt x="376" y="67"/>
                          <a:pt x="376" y="67"/>
                        </a:cubicBezTo>
                        <a:cubicBezTo>
                          <a:pt x="376" y="67"/>
                          <a:pt x="376" y="67"/>
                          <a:pt x="376" y="67"/>
                        </a:cubicBezTo>
                        <a:cubicBezTo>
                          <a:pt x="376" y="67"/>
                          <a:pt x="376" y="67"/>
                          <a:pt x="376" y="67"/>
                        </a:cubicBezTo>
                        <a:cubicBezTo>
                          <a:pt x="376" y="67"/>
                          <a:pt x="376" y="67"/>
                          <a:pt x="376" y="67"/>
                        </a:cubicBezTo>
                        <a:cubicBezTo>
                          <a:pt x="376" y="68"/>
                          <a:pt x="376" y="68"/>
                          <a:pt x="376" y="68"/>
                        </a:cubicBezTo>
                        <a:cubicBezTo>
                          <a:pt x="376" y="68"/>
                          <a:pt x="376" y="68"/>
                          <a:pt x="376" y="68"/>
                        </a:cubicBezTo>
                        <a:cubicBezTo>
                          <a:pt x="376" y="68"/>
                          <a:pt x="376" y="68"/>
                          <a:pt x="376" y="68"/>
                        </a:cubicBezTo>
                        <a:cubicBezTo>
                          <a:pt x="376" y="68"/>
                          <a:pt x="376" y="68"/>
                          <a:pt x="376" y="68"/>
                        </a:cubicBezTo>
                        <a:cubicBezTo>
                          <a:pt x="376" y="68"/>
                          <a:pt x="376" y="68"/>
                          <a:pt x="376" y="68"/>
                        </a:cubicBezTo>
                        <a:cubicBezTo>
                          <a:pt x="376" y="69"/>
                          <a:pt x="376" y="69"/>
                          <a:pt x="376" y="69"/>
                        </a:cubicBezTo>
                        <a:cubicBezTo>
                          <a:pt x="376" y="69"/>
                          <a:pt x="376" y="69"/>
                          <a:pt x="376" y="69"/>
                        </a:cubicBezTo>
                        <a:cubicBezTo>
                          <a:pt x="377" y="69"/>
                          <a:pt x="377" y="69"/>
                          <a:pt x="377" y="69"/>
                        </a:cubicBezTo>
                        <a:cubicBezTo>
                          <a:pt x="377" y="70"/>
                          <a:pt x="377" y="70"/>
                          <a:pt x="377" y="70"/>
                        </a:cubicBezTo>
                        <a:cubicBezTo>
                          <a:pt x="377" y="71"/>
                          <a:pt x="377" y="71"/>
                          <a:pt x="377" y="71"/>
                        </a:cubicBezTo>
                        <a:cubicBezTo>
                          <a:pt x="377" y="71"/>
                          <a:pt x="377" y="71"/>
                          <a:pt x="377" y="71"/>
                        </a:cubicBezTo>
                        <a:cubicBezTo>
                          <a:pt x="377" y="71"/>
                          <a:pt x="377" y="71"/>
                          <a:pt x="377" y="71"/>
                        </a:cubicBezTo>
                        <a:cubicBezTo>
                          <a:pt x="377" y="72"/>
                          <a:pt x="377" y="72"/>
                          <a:pt x="377" y="72"/>
                        </a:cubicBezTo>
                        <a:cubicBezTo>
                          <a:pt x="377" y="72"/>
                          <a:pt x="377" y="72"/>
                          <a:pt x="377" y="72"/>
                        </a:cubicBezTo>
                        <a:cubicBezTo>
                          <a:pt x="377" y="72"/>
                          <a:pt x="377" y="72"/>
                          <a:pt x="377" y="72"/>
                        </a:cubicBezTo>
                        <a:cubicBezTo>
                          <a:pt x="377" y="72"/>
                          <a:pt x="377" y="72"/>
                          <a:pt x="377" y="72"/>
                        </a:cubicBezTo>
                        <a:cubicBezTo>
                          <a:pt x="377" y="72"/>
                          <a:pt x="377" y="72"/>
                          <a:pt x="377" y="72"/>
                        </a:cubicBezTo>
                        <a:cubicBezTo>
                          <a:pt x="377" y="73"/>
                          <a:pt x="377" y="73"/>
                          <a:pt x="377" y="73"/>
                        </a:cubicBezTo>
                        <a:cubicBezTo>
                          <a:pt x="377" y="73"/>
                          <a:pt x="377" y="73"/>
                          <a:pt x="377" y="73"/>
                        </a:cubicBezTo>
                        <a:cubicBezTo>
                          <a:pt x="377" y="73"/>
                          <a:pt x="377" y="73"/>
                          <a:pt x="377" y="73"/>
                        </a:cubicBezTo>
                        <a:cubicBezTo>
                          <a:pt x="377" y="73"/>
                          <a:pt x="377" y="73"/>
                          <a:pt x="377" y="73"/>
                        </a:cubicBezTo>
                        <a:cubicBezTo>
                          <a:pt x="377" y="73"/>
                          <a:pt x="377" y="73"/>
                          <a:pt x="377" y="73"/>
                        </a:cubicBezTo>
                        <a:cubicBezTo>
                          <a:pt x="377" y="73"/>
                          <a:pt x="377" y="73"/>
                          <a:pt x="377" y="73"/>
                        </a:cubicBezTo>
                        <a:cubicBezTo>
                          <a:pt x="376" y="73"/>
                          <a:pt x="376" y="73"/>
                          <a:pt x="376" y="73"/>
                        </a:cubicBezTo>
                        <a:cubicBezTo>
                          <a:pt x="376" y="73"/>
                          <a:pt x="376" y="73"/>
                          <a:pt x="376" y="73"/>
                        </a:cubicBezTo>
                        <a:cubicBezTo>
                          <a:pt x="377" y="73"/>
                          <a:pt x="377" y="73"/>
                          <a:pt x="377" y="73"/>
                        </a:cubicBezTo>
                        <a:cubicBezTo>
                          <a:pt x="377" y="73"/>
                          <a:pt x="377" y="73"/>
                          <a:pt x="377" y="73"/>
                        </a:cubicBezTo>
                        <a:cubicBezTo>
                          <a:pt x="377" y="74"/>
                          <a:pt x="377" y="74"/>
                          <a:pt x="377" y="74"/>
                        </a:cubicBezTo>
                        <a:cubicBezTo>
                          <a:pt x="377" y="74"/>
                          <a:pt x="377" y="74"/>
                          <a:pt x="377" y="74"/>
                        </a:cubicBezTo>
                        <a:cubicBezTo>
                          <a:pt x="377" y="74"/>
                          <a:pt x="377" y="74"/>
                          <a:pt x="377" y="74"/>
                        </a:cubicBezTo>
                        <a:cubicBezTo>
                          <a:pt x="377" y="74"/>
                          <a:pt x="377" y="74"/>
                          <a:pt x="377" y="74"/>
                        </a:cubicBezTo>
                        <a:cubicBezTo>
                          <a:pt x="377" y="74"/>
                          <a:pt x="377" y="74"/>
                          <a:pt x="377" y="74"/>
                        </a:cubicBezTo>
                        <a:cubicBezTo>
                          <a:pt x="377" y="74"/>
                          <a:pt x="377" y="74"/>
                          <a:pt x="377" y="74"/>
                        </a:cubicBezTo>
                        <a:cubicBezTo>
                          <a:pt x="377" y="74"/>
                          <a:pt x="377" y="74"/>
                          <a:pt x="377" y="74"/>
                        </a:cubicBezTo>
                        <a:cubicBezTo>
                          <a:pt x="376" y="75"/>
                          <a:pt x="376" y="75"/>
                          <a:pt x="376" y="75"/>
                        </a:cubicBezTo>
                        <a:cubicBezTo>
                          <a:pt x="376" y="75"/>
                          <a:pt x="376" y="75"/>
                          <a:pt x="376" y="75"/>
                        </a:cubicBezTo>
                        <a:cubicBezTo>
                          <a:pt x="376" y="75"/>
                          <a:pt x="376" y="75"/>
                          <a:pt x="376" y="75"/>
                        </a:cubicBezTo>
                        <a:cubicBezTo>
                          <a:pt x="376" y="75"/>
                          <a:pt x="376" y="75"/>
                          <a:pt x="376" y="75"/>
                        </a:cubicBezTo>
                        <a:cubicBezTo>
                          <a:pt x="376" y="75"/>
                          <a:pt x="376" y="75"/>
                          <a:pt x="376" y="75"/>
                        </a:cubicBezTo>
                        <a:cubicBezTo>
                          <a:pt x="376" y="75"/>
                          <a:pt x="376" y="75"/>
                          <a:pt x="376" y="75"/>
                        </a:cubicBezTo>
                        <a:cubicBezTo>
                          <a:pt x="376" y="76"/>
                          <a:pt x="376" y="76"/>
                          <a:pt x="376" y="76"/>
                        </a:cubicBezTo>
                        <a:cubicBezTo>
                          <a:pt x="376" y="76"/>
                          <a:pt x="376" y="76"/>
                          <a:pt x="376" y="76"/>
                        </a:cubicBezTo>
                        <a:cubicBezTo>
                          <a:pt x="376" y="76"/>
                          <a:pt x="376" y="76"/>
                          <a:pt x="376" y="76"/>
                        </a:cubicBezTo>
                        <a:cubicBezTo>
                          <a:pt x="376" y="76"/>
                          <a:pt x="376" y="76"/>
                          <a:pt x="376" y="76"/>
                        </a:cubicBezTo>
                        <a:cubicBezTo>
                          <a:pt x="376" y="76"/>
                          <a:pt x="376" y="76"/>
                          <a:pt x="376" y="76"/>
                        </a:cubicBezTo>
                        <a:cubicBezTo>
                          <a:pt x="376" y="76"/>
                          <a:pt x="376" y="76"/>
                          <a:pt x="376" y="76"/>
                        </a:cubicBezTo>
                        <a:cubicBezTo>
                          <a:pt x="376" y="76"/>
                          <a:pt x="376" y="76"/>
                          <a:pt x="376" y="76"/>
                        </a:cubicBezTo>
                        <a:cubicBezTo>
                          <a:pt x="376" y="77"/>
                          <a:pt x="376" y="77"/>
                          <a:pt x="376" y="77"/>
                        </a:cubicBezTo>
                        <a:cubicBezTo>
                          <a:pt x="376" y="77"/>
                          <a:pt x="376" y="77"/>
                          <a:pt x="376" y="77"/>
                        </a:cubicBezTo>
                        <a:cubicBezTo>
                          <a:pt x="376" y="77"/>
                          <a:pt x="376" y="77"/>
                          <a:pt x="376" y="77"/>
                        </a:cubicBezTo>
                        <a:cubicBezTo>
                          <a:pt x="376" y="77"/>
                          <a:pt x="376" y="77"/>
                          <a:pt x="376" y="77"/>
                        </a:cubicBezTo>
                        <a:cubicBezTo>
                          <a:pt x="376" y="77"/>
                          <a:pt x="376" y="77"/>
                          <a:pt x="376" y="77"/>
                        </a:cubicBezTo>
                        <a:cubicBezTo>
                          <a:pt x="376" y="77"/>
                          <a:pt x="376" y="77"/>
                          <a:pt x="376" y="77"/>
                        </a:cubicBezTo>
                        <a:cubicBezTo>
                          <a:pt x="376" y="78"/>
                          <a:pt x="376" y="78"/>
                          <a:pt x="376" y="78"/>
                        </a:cubicBezTo>
                        <a:cubicBezTo>
                          <a:pt x="376" y="78"/>
                          <a:pt x="376" y="78"/>
                          <a:pt x="376" y="78"/>
                        </a:cubicBezTo>
                        <a:cubicBezTo>
                          <a:pt x="376" y="78"/>
                          <a:pt x="376" y="78"/>
                          <a:pt x="376" y="78"/>
                        </a:cubicBezTo>
                        <a:cubicBezTo>
                          <a:pt x="376" y="78"/>
                          <a:pt x="376" y="78"/>
                          <a:pt x="376" y="78"/>
                        </a:cubicBezTo>
                        <a:cubicBezTo>
                          <a:pt x="376" y="79"/>
                          <a:pt x="376" y="79"/>
                          <a:pt x="376" y="79"/>
                        </a:cubicBezTo>
                        <a:cubicBezTo>
                          <a:pt x="376" y="79"/>
                          <a:pt x="376" y="79"/>
                          <a:pt x="376" y="79"/>
                        </a:cubicBezTo>
                        <a:cubicBezTo>
                          <a:pt x="376" y="79"/>
                          <a:pt x="376" y="79"/>
                          <a:pt x="376" y="79"/>
                        </a:cubicBezTo>
                        <a:cubicBezTo>
                          <a:pt x="376" y="79"/>
                          <a:pt x="376" y="79"/>
                          <a:pt x="376" y="79"/>
                        </a:cubicBezTo>
                        <a:cubicBezTo>
                          <a:pt x="376" y="79"/>
                          <a:pt x="376" y="79"/>
                          <a:pt x="376" y="79"/>
                        </a:cubicBezTo>
                        <a:cubicBezTo>
                          <a:pt x="376" y="80"/>
                          <a:pt x="376" y="80"/>
                          <a:pt x="376" y="80"/>
                        </a:cubicBezTo>
                        <a:cubicBezTo>
                          <a:pt x="376" y="80"/>
                          <a:pt x="376" y="80"/>
                          <a:pt x="376" y="80"/>
                        </a:cubicBezTo>
                        <a:cubicBezTo>
                          <a:pt x="376" y="80"/>
                          <a:pt x="376" y="80"/>
                          <a:pt x="376" y="80"/>
                        </a:cubicBezTo>
                        <a:cubicBezTo>
                          <a:pt x="376" y="80"/>
                          <a:pt x="376" y="80"/>
                          <a:pt x="376" y="80"/>
                        </a:cubicBezTo>
                        <a:cubicBezTo>
                          <a:pt x="376" y="81"/>
                          <a:pt x="376" y="81"/>
                          <a:pt x="376" y="81"/>
                        </a:cubicBezTo>
                        <a:cubicBezTo>
                          <a:pt x="377" y="81"/>
                          <a:pt x="377" y="81"/>
                          <a:pt x="377" y="81"/>
                        </a:cubicBezTo>
                        <a:cubicBezTo>
                          <a:pt x="377" y="81"/>
                          <a:pt x="377" y="81"/>
                          <a:pt x="377" y="81"/>
                        </a:cubicBezTo>
                        <a:cubicBezTo>
                          <a:pt x="377" y="81"/>
                          <a:pt x="377" y="81"/>
                          <a:pt x="377" y="81"/>
                        </a:cubicBezTo>
                        <a:cubicBezTo>
                          <a:pt x="377" y="81"/>
                          <a:pt x="377" y="81"/>
                          <a:pt x="377" y="81"/>
                        </a:cubicBezTo>
                        <a:cubicBezTo>
                          <a:pt x="377" y="81"/>
                          <a:pt x="377" y="81"/>
                          <a:pt x="377" y="81"/>
                        </a:cubicBezTo>
                        <a:cubicBezTo>
                          <a:pt x="377" y="82"/>
                          <a:pt x="377" y="82"/>
                          <a:pt x="377" y="82"/>
                        </a:cubicBezTo>
                        <a:cubicBezTo>
                          <a:pt x="377" y="82"/>
                          <a:pt x="377" y="82"/>
                          <a:pt x="377" y="82"/>
                        </a:cubicBezTo>
                        <a:cubicBezTo>
                          <a:pt x="377" y="82"/>
                          <a:pt x="377" y="82"/>
                          <a:pt x="377" y="82"/>
                        </a:cubicBezTo>
                        <a:cubicBezTo>
                          <a:pt x="377" y="83"/>
                          <a:pt x="377" y="83"/>
                          <a:pt x="377" y="83"/>
                        </a:cubicBezTo>
                        <a:cubicBezTo>
                          <a:pt x="377" y="83"/>
                          <a:pt x="377" y="83"/>
                          <a:pt x="377" y="83"/>
                        </a:cubicBezTo>
                        <a:cubicBezTo>
                          <a:pt x="377" y="83"/>
                          <a:pt x="377" y="83"/>
                          <a:pt x="377" y="83"/>
                        </a:cubicBezTo>
                        <a:cubicBezTo>
                          <a:pt x="377" y="83"/>
                          <a:pt x="377" y="83"/>
                          <a:pt x="377" y="83"/>
                        </a:cubicBezTo>
                        <a:cubicBezTo>
                          <a:pt x="377" y="83"/>
                          <a:pt x="377" y="83"/>
                          <a:pt x="377" y="83"/>
                        </a:cubicBezTo>
                        <a:cubicBezTo>
                          <a:pt x="378" y="84"/>
                          <a:pt x="378" y="84"/>
                          <a:pt x="378" y="84"/>
                        </a:cubicBezTo>
                        <a:cubicBezTo>
                          <a:pt x="378" y="84"/>
                          <a:pt x="378" y="84"/>
                          <a:pt x="378" y="84"/>
                        </a:cubicBezTo>
                        <a:cubicBezTo>
                          <a:pt x="378" y="84"/>
                          <a:pt x="378" y="84"/>
                          <a:pt x="378" y="84"/>
                        </a:cubicBezTo>
                        <a:cubicBezTo>
                          <a:pt x="378" y="84"/>
                          <a:pt x="378" y="84"/>
                          <a:pt x="378" y="84"/>
                        </a:cubicBezTo>
                        <a:cubicBezTo>
                          <a:pt x="378" y="85"/>
                          <a:pt x="378" y="85"/>
                          <a:pt x="378" y="85"/>
                        </a:cubicBezTo>
                        <a:cubicBezTo>
                          <a:pt x="378" y="85"/>
                          <a:pt x="378" y="85"/>
                          <a:pt x="378" y="85"/>
                        </a:cubicBezTo>
                        <a:cubicBezTo>
                          <a:pt x="378" y="85"/>
                          <a:pt x="378" y="85"/>
                          <a:pt x="378" y="85"/>
                        </a:cubicBezTo>
                        <a:cubicBezTo>
                          <a:pt x="378" y="85"/>
                          <a:pt x="378" y="85"/>
                          <a:pt x="378" y="85"/>
                        </a:cubicBezTo>
                        <a:cubicBezTo>
                          <a:pt x="378" y="85"/>
                          <a:pt x="378" y="85"/>
                          <a:pt x="378" y="85"/>
                        </a:cubicBezTo>
                        <a:cubicBezTo>
                          <a:pt x="378" y="86"/>
                          <a:pt x="378" y="86"/>
                          <a:pt x="378" y="86"/>
                        </a:cubicBezTo>
                        <a:cubicBezTo>
                          <a:pt x="378" y="86"/>
                          <a:pt x="378" y="86"/>
                          <a:pt x="378" y="86"/>
                        </a:cubicBezTo>
                        <a:cubicBezTo>
                          <a:pt x="378" y="86"/>
                          <a:pt x="378" y="86"/>
                          <a:pt x="378" y="86"/>
                        </a:cubicBezTo>
                        <a:cubicBezTo>
                          <a:pt x="379" y="86"/>
                          <a:pt x="379" y="86"/>
                          <a:pt x="379" y="86"/>
                        </a:cubicBezTo>
                        <a:cubicBezTo>
                          <a:pt x="379" y="86"/>
                          <a:pt x="379" y="86"/>
                          <a:pt x="379" y="86"/>
                        </a:cubicBezTo>
                        <a:cubicBezTo>
                          <a:pt x="379" y="86"/>
                          <a:pt x="379" y="86"/>
                          <a:pt x="379" y="86"/>
                        </a:cubicBezTo>
                        <a:cubicBezTo>
                          <a:pt x="379" y="86"/>
                          <a:pt x="379" y="86"/>
                          <a:pt x="379" y="86"/>
                        </a:cubicBezTo>
                        <a:cubicBezTo>
                          <a:pt x="378" y="86"/>
                          <a:pt x="378" y="86"/>
                          <a:pt x="378" y="86"/>
                        </a:cubicBezTo>
                        <a:cubicBezTo>
                          <a:pt x="378" y="87"/>
                          <a:pt x="378" y="87"/>
                          <a:pt x="378" y="87"/>
                        </a:cubicBezTo>
                        <a:cubicBezTo>
                          <a:pt x="378" y="87"/>
                          <a:pt x="378" y="87"/>
                          <a:pt x="378" y="87"/>
                        </a:cubicBezTo>
                        <a:cubicBezTo>
                          <a:pt x="378" y="87"/>
                          <a:pt x="378" y="87"/>
                          <a:pt x="378" y="87"/>
                        </a:cubicBezTo>
                        <a:cubicBezTo>
                          <a:pt x="378" y="87"/>
                          <a:pt x="378" y="87"/>
                          <a:pt x="378" y="87"/>
                        </a:cubicBezTo>
                        <a:cubicBezTo>
                          <a:pt x="378" y="87"/>
                          <a:pt x="378" y="87"/>
                          <a:pt x="378" y="87"/>
                        </a:cubicBezTo>
                        <a:cubicBezTo>
                          <a:pt x="378" y="88"/>
                          <a:pt x="378" y="88"/>
                          <a:pt x="378" y="88"/>
                        </a:cubicBezTo>
                        <a:cubicBezTo>
                          <a:pt x="378" y="88"/>
                          <a:pt x="378" y="88"/>
                          <a:pt x="378" y="88"/>
                        </a:cubicBezTo>
                        <a:cubicBezTo>
                          <a:pt x="378" y="88"/>
                          <a:pt x="378" y="88"/>
                          <a:pt x="378" y="88"/>
                        </a:cubicBezTo>
                        <a:cubicBezTo>
                          <a:pt x="378" y="88"/>
                          <a:pt x="378" y="88"/>
                          <a:pt x="378" y="88"/>
                        </a:cubicBezTo>
                        <a:cubicBezTo>
                          <a:pt x="378" y="88"/>
                          <a:pt x="378" y="88"/>
                          <a:pt x="378" y="88"/>
                        </a:cubicBezTo>
                        <a:cubicBezTo>
                          <a:pt x="378" y="88"/>
                          <a:pt x="378" y="88"/>
                          <a:pt x="378" y="88"/>
                        </a:cubicBezTo>
                        <a:cubicBezTo>
                          <a:pt x="377" y="89"/>
                          <a:pt x="377" y="89"/>
                          <a:pt x="377" y="89"/>
                        </a:cubicBezTo>
                        <a:cubicBezTo>
                          <a:pt x="377" y="89"/>
                          <a:pt x="377" y="89"/>
                          <a:pt x="377" y="89"/>
                        </a:cubicBezTo>
                        <a:cubicBezTo>
                          <a:pt x="377" y="89"/>
                          <a:pt x="377" y="89"/>
                          <a:pt x="377" y="89"/>
                        </a:cubicBezTo>
                        <a:cubicBezTo>
                          <a:pt x="377" y="89"/>
                          <a:pt x="377" y="89"/>
                          <a:pt x="377" y="89"/>
                        </a:cubicBezTo>
                        <a:cubicBezTo>
                          <a:pt x="377" y="89"/>
                          <a:pt x="377" y="89"/>
                          <a:pt x="377" y="89"/>
                        </a:cubicBezTo>
                        <a:cubicBezTo>
                          <a:pt x="377" y="89"/>
                          <a:pt x="377" y="89"/>
                          <a:pt x="377" y="89"/>
                        </a:cubicBezTo>
                        <a:cubicBezTo>
                          <a:pt x="378" y="89"/>
                          <a:pt x="378" y="89"/>
                          <a:pt x="378" y="89"/>
                        </a:cubicBezTo>
                        <a:cubicBezTo>
                          <a:pt x="378" y="89"/>
                          <a:pt x="378" y="89"/>
                          <a:pt x="378" y="89"/>
                        </a:cubicBezTo>
                        <a:cubicBezTo>
                          <a:pt x="378" y="89"/>
                          <a:pt x="378" y="89"/>
                          <a:pt x="378" y="89"/>
                        </a:cubicBezTo>
                        <a:cubicBezTo>
                          <a:pt x="378" y="90"/>
                          <a:pt x="378" y="90"/>
                          <a:pt x="378" y="90"/>
                        </a:cubicBezTo>
                        <a:cubicBezTo>
                          <a:pt x="378" y="90"/>
                          <a:pt x="378" y="90"/>
                          <a:pt x="378" y="90"/>
                        </a:cubicBezTo>
                        <a:cubicBezTo>
                          <a:pt x="379" y="90"/>
                          <a:pt x="379" y="90"/>
                          <a:pt x="379" y="90"/>
                        </a:cubicBezTo>
                        <a:cubicBezTo>
                          <a:pt x="379" y="90"/>
                          <a:pt x="379" y="90"/>
                          <a:pt x="379" y="90"/>
                        </a:cubicBezTo>
                        <a:cubicBezTo>
                          <a:pt x="379" y="90"/>
                          <a:pt x="379" y="90"/>
                          <a:pt x="379" y="90"/>
                        </a:cubicBezTo>
                        <a:cubicBezTo>
                          <a:pt x="379" y="90"/>
                          <a:pt x="379" y="90"/>
                          <a:pt x="379" y="90"/>
                        </a:cubicBezTo>
                        <a:cubicBezTo>
                          <a:pt x="380" y="90"/>
                          <a:pt x="380" y="90"/>
                          <a:pt x="380" y="90"/>
                        </a:cubicBezTo>
                        <a:cubicBezTo>
                          <a:pt x="380" y="90"/>
                          <a:pt x="380" y="90"/>
                          <a:pt x="380" y="90"/>
                        </a:cubicBezTo>
                        <a:cubicBezTo>
                          <a:pt x="380" y="90"/>
                          <a:pt x="380" y="90"/>
                          <a:pt x="380" y="90"/>
                        </a:cubicBezTo>
                        <a:cubicBezTo>
                          <a:pt x="380" y="90"/>
                          <a:pt x="380" y="90"/>
                          <a:pt x="380" y="90"/>
                        </a:cubicBezTo>
                        <a:cubicBezTo>
                          <a:pt x="380" y="90"/>
                          <a:pt x="380" y="90"/>
                          <a:pt x="380" y="90"/>
                        </a:cubicBezTo>
                        <a:cubicBezTo>
                          <a:pt x="380" y="91"/>
                          <a:pt x="380" y="91"/>
                          <a:pt x="380" y="91"/>
                        </a:cubicBezTo>
                        <a:cubicBezTo>
                          <a:pt x="380" y="91"/>
                          <a:pt x="380" y="91"/>
                          <a:pt x="380" y="91"/>
                        </a:cubicBezTo>
                        <a:cubicBezTo>
                          <a:pt x="380" y="91"/>
                          <a:pt x="380" y="91"/>
                          <a:pt x="380" y="91"/>
                        </a:cubicBezTo>
                        <a:cubicBezTo>
                          <a:pt x="380" y="91"/>
                          <a:pt x="380" y="91"/>
                          <a:pt x="380" y="91"/>
                        </a:cubicBezTo>
                        <a:cubicBezTo>
                          <a:pt x="380" y="91"/>
                          <a:pt x="380" y="91"/>
                          <a:pt x="380" y="91"/>
                        </a:cubicBezTo>
                        <a:cubicBezTo>
                          <a:pt x="380" y="91"/>
                          <a:pt x="380" y="91"/>
                          <a:pt x="380" y="91"/>
                        </a:cubicBezTo>
                        <a:cubicBezTo>
                          <a:pt x="380" y="91"/>
                          <a:pt x="380" y="91"/>
                          <a:pt x="380" y="91"/>
                        </a:cubicBezTo>
                        <a:cubicBezTo>
                          <a:pt x="380" y="91"/>
                          <a:pt x="380" y="91"/>
                          <a:pt x="380" y="91"/>
                        </a:cubicBezTo>
                        <a:cubicBezTo>
                          <a:pt x="380" y="92"/>
                          <a:pt x="380" y="92"/>
                          <a:pt x="380" y="92"/>
                        </a:cubicBezTo>
                        <a:cubicBezTo>
                          <a:pt x="380" y="92"/>
                          <a:pt x="380" y="92"/>
                          <a:pt x="380" y="92"/>
                        </a:cubicBezTo>
                        <a:cubicBezTo>
                          <a:pt x="380" y="92"/>
                          <a:pt x="380" y="92"/>
                          <a:pt x="380" y="92"/>
                        </a:cubicBezTo>
                        <a:cubicBezTo>
                          <a:pt x="380" y="92"/>
                          <a:pt x="380" y="92"/>
                          <a:pt x="380" y="92"/>
                        </a:cubicBezTo>
                        <a:cubicBezTo>
                          <a:pt x="380" y="92"/>
                          <a:pt x="380" y="92"/>
                          <a:pt x="380" y="92"/>
                        </a:cubicBezTo>
                        <a:cubicBezTo>
                          <a:pt x="380" y="92"/>
                          <a:pt x="380" y="92"/>
                          <a:pt x="380" y="92"/>
                        </a:cubicBezTo>
                        <a:cubicBezTo>
                          <a:pt x="381" y="92"/>
                          <a:pt x="381" y="92"/>
                          <a:pt x="381" y="92"/>
                        </a:cubicBezTo>
                        <a:cubicBezTo>
                          <a:pt x="381" y="92"/>
                          <a:pt x="381" y="92"/>
                          <a:pt x="381" y="92"/>
                        </a:cubicBezTo>
                        <a:cubicBezTo>
                          <a:pt x="381" y="93"/>
                          <a:pt x="381" y="93"/>
                          <a:pt x="381" y="93"/>
                        </a:cubicBezTo>
                        <a:cubicBezTo>
                          <a:pt x="381" y="93"/>
                          <a:pt x="381" y="93"/>
                          <a:pt x="381" y="93"/>
                        </a:cubicBezTo>
                        <a:cubicBezTo>
                          <a:pt x="381" y="93"/>
                          <a:pt x="381" y="93"/>
                          <a:pt x="381" y="93"/>
                        </a:cubicBezTo>
                        <a:cubicBezTo>
                          <a:pt x="381" y="93"/>
                          <a:pt x="381" y="93"/>
                          <a:pt x="381" y="93"/>
                        </a:cubicBezTo>
                        <a:cubicBezTo>
                          <a:pt x="381" y="93"/>
                          <a:pt x="381" y="93"/>
                          <a:pt x="381" y="93"/>
                        </a:cubicBezTo>
                        <a:cubicBezTo>
                          <a:pt x="381" y="93"/>
                          <a:pt x="381" y="93"/>
                          <a:pt x="381" y="93"/>
                        </a:cubicBezTo>
                        <a:cubicBezTo>
                          <a:pt x="381" y="93"/>
                          <a:pt x="381" y="93"/>
                          <a:pt x="381" y="93"/>
                        </a:cubicBezTo>
                        <a:cubicBezTo>
                          <a:pt x="381" y="93"/>
                          <a:pt x="381" y="93"/>
                          <a:pt x="381" y="93"/>
                        </a:cubicBezTo>
                        <a:cubicBezTo>
                          <a:pt x="381" y="93"/>
                          <a:pt x="381" y="93"/>
                          <a:pt x="381" y="93"/>
                        </a:cubicBezTo>
                        <a:cubicBezTo>
                          <a:pt x="382" y="94"/>
                          <a:pt x="382" y="94"/>
                          <a:pt x="382" y="94"/>
                        </a:cubicBezTo>
                        <a:cubicBezTo>
                          <a:pt x="382" y="94"/>
                          <a:pt x="382" y="94"/>
                          <a:pt x="382" y="94"/>
                        </a:cubicBezTo>
                        <a:cubicBezTo>
                          <a:pt x="382" y="94"/>
                          <a:pt x="382" y="94"/>
                          <a:pt x="382" y="94"/>
                        </a:cubicBezTo>
                        <a:cubicBezTo>
                          <a:pt x="382" y="94"/>
                          <a:pt x="382" y="94"/>
                          <a:pt x="382" y="94"/>
                        </a:cubicBezTo>
                        <a:cubicBezTo>
                          <a:pt x="382" y="94"/>
                          <a:pt x="382" y="94"/>
                          <a:pt x="382" y="94"/>
                        </a:cubicBezTo>
                        <a:cubicBezTo>
                          <a:pt x="382" y="94"/>
                          <a:pt x="382" y="94"/>
                          <a:pt x="382" y="94"/>
                        </a:cubicBezTo>
                        <a:cubicBezTo>
                          <a:pt x="382" y="95"/>
                          <a:pt x="382" y="95"/>
                          <a:pt x="382" y="95"/>
                        </a:cubicBezTo>
                        <a:cubicBezTo>
                          <a:pt x="382" y="95"/>
                          <a:pt x="382" y="95"/>
                          <a:pt x="382" y="95"/>
                        </a:cubicBezTo>
                        <a:cubicBezTo>
                          <a:pt x="382" y="95"/>
                          <a:pt x="382" y="95"/>
                          <a:pt x="382" y="95"/>
                        </a:cubicBezTo>
                        <a:cubicBezTo>
                          <a:pt x="383" y="95"/>
                          <a:pt x="383" y="95"/>
                          <a:pt x="383" y="95"/>
                        </a:cubicBezTo>
                        <a:cubicBezTo>
                          <a:pt x="383" y="95"/>
                          <a:pt x="383" y="95"/>
                          <a:pt x="383" y="95"/>
                        </a:cubicBezTo>
                        <a:cubicBezTo>
                          <a:pt x="383" y="95"/>
                          <a:pt x="383" y="95"/>
                          <a:pt x="383" y="95"/>
                        </a:cubicBezTo>
                        <a:cubicBezTo>
                          <a:pt x="383" y="95"/>
                          <a:pt x="383" y="95"/>
                          <a:pt x="383" y="95"/>
                        </a:cubicBezTo>
                        <a:cubicBezTo>
                          <a:pt x="383" y="95"/>
                          <a:pt x="383" y="95"/>
                          <a:pt x="383" y="95"/>
                        </a:cubicBezTo>
                        <a:cubicBezTo>
                          <a:pt x="383" y="95"/>
                          <a:pt x="383" y="95"/>
                          <a:pt x="383" y="95"/>
                        </a:cubicBezTo>
                        <a:cubicBezTo>
                          <a:pt x="383" y="95"/>
                          <a:pt x="383" y="95"/>
                          <a:pt x="383" y="95"/>
                        </a:cubicBezTo>
                        <a:cubicBezTo>
                          <a:pt x="383" y="95"/>
                          <a:pt x="383" y="95"/>
                          <a:pt x="383" y="95"/>
                        </a:cubicBezTo>
                        <a:cubicBezTo>
                          <a:pt x="383" y="95"/>
                          <a:pt x="383" y="95"/>
                          <a:pt x="383" y="95"/>
                        </a:cubicBezTo>
                        <a:cubicBezTo>
                          <a:pt x="383" y="95"/>
                          <a:pt x="383" y="95"/>
                          <a:pt x="383" y="95"/>
                        </a:cubicBezTo>
                        <a:cubicBezTo>
                          <a:pt x="383" y="95"/>
                          <a:pt x="383" y="95"/>
                          <a:pt x="383" y="95"/>
                        </a:cubicBezTo>
                        <a:cubicBezTo>
                          <a:pt x="383" y="95"/>
                          <a:pt x="383" y="95"/>
                          <a:pt x="383" y="95"/>
                        </a:cubicBezTo>
                        <a:cubicBezTo>
                          <a:pt x="384" y="95"/>
                          <a:pt x="384" y="95"/>
                          <a:pt x="384" y="95"/>
                        </a:cubicBezTo>
                        <a:cubicBezTo>
                          <a:pt x="384" y="95"/>
                          <a:pt x="384" y="95"/>
                          <a:pt x="384" y="95"/>
                        </a:cubicBezTo>
                        <a:cubicBezTo>
                          <a:pt x="384" y="95"/>
                          <a:pt x="384" y="95"/>
                          <a:pt x="384" y="95"/>
                        </a:cubicBezTo>
                        <a:cubicBezTo>
                          <a:pt x="384" y="95"/>
                          <a:pt x="384" y="95"/>
                          <a:pt x="384" y="95"/>
                        </a:cubicBezTo>
                        <a:cubicBezTo>
                          <a:pt x="384" y="95"/>
                          <a:pt x="384" y="95"/>
                          <a:pt x="384" y="95"/>
                        </a:cubicBezTo>
                        <a:cubicBezTo>
                          <a:pt x="384" y="95"/>
                          <a:pt x="384" y="95"/>
                          <a:pt x="384" y="95"/>
                        </a:cubicBezTo>
                        <a:cubicBezTo>
                          <a:pt x="384" y="95"/>
                          <a:pt x="384" y="95"/>
                          <a:pt x="384" y="95"/>
                        </a:cubicBezTo>
                        <a:cubicBezTo>
                          <a:pt x="384" y="95"/>
                          <a:pt x="384" y="95"/>
                          <a:pt x="384" y="95"/>
                        </a:cubicBezTo>
                        <a:cubicBezTo>
                          <a:pt x="384" y="95"/>
                          <a:pt x="384" y="95"/>
                          <a:pt x="384" y="95"/>
                        </a:cubicBezTo>
                        <a:cubicBezTo>
                          <a:pt x="384" y="95"/>
                          <a:pt x="384" y="95"/>
                          <a:pt x="384" y="95"/>
                        </a:cubicBezTo>
                        <a:cubicBezTo>
                          <a:pt x="384" y="95"/>
                          <a:pt x="384" y="95"/>
                          <a:pt x="384" y="95"/>
                        </a:cubicBezTo>
                        <a:cubicBezTo>
                          <a:pt x="384" y="95"/>
                          <a:pt x="384" y="95"/>
                          <a:pt x="384" y="95"/>
                        </a:cubicBezTo>
                        <a:cubicBezTo>
                          <a:pt x="384" y="95"/>
                          <a:pt x="385" y="95"/>
                          <a:pt x="385" y="95"/>
                        </a:cubicBezTo>
                        <a:cubicBezTo>
                          <a:pt x="385" y="95"/>
                          <a:pt x="385" y="95"/>
                          <a:pt x="385" y="95"/>
                        </a:cubicBezTo>
                        <a:cubicBezTo>
                          <a:pt x="385" y="95"/>
                          <a:pt x="385" y="95"/>
                          <a:pt x="385" y="95"/>
                        </a:cubicBezTo>
                        <a:cubicBezTo>
                          <a:pt x="385" y="95"/>
                          <a:pt x="385" y="95"/>
                          <a:pt x="385" y="95"/>
                        </a:cubicBezTo>
                        <a:cubicBezTo>
                          <a:pt x="385" y="95"/>
                          <a:pt x="385" y="95"/>
                          <a:pt x="385" y="95"/>
                        </a:cubicBezTo>
                        <a:cubicBezTo>
                          <a:pt x="385" y="95"/>
                          <a:pt x="385" y="95"/>
                          <a:pt x="385" y="95"/>
                        </a:cubicBezTo>
                        <a:cubicBezTo>
                          <a:pt x="385" y="95"/>
                          <a:pt x="385" y="95"/>
                          <a:pt x="385" y="95"/>
                        </a:cubicBezTo>
                        <a:cubicBezTo>
                          <a:pt x="385" y="95"/>
                          <a:pt x="385" y="95"/>
                          <a:pt x="385" y="95"/>
                        </a:cubicBezTo>
                        <a:cubicBezTo>
                          <a:pt x="385" y="96"/>
                          <a:pt x="385" y="96"/>
                          <a:pt x="385" y="96"/>
                        </a:cubicBezTo>
                        <a:cubicBezTo>
                          <a:pt x="385" y="96"/>
                          <a:pt x="385" y="96"/>
                          <a:pt x="385" y="96"/>
                        </a:cubicBezTo>
                        <a:cubicBezTo>
                          <a:pt x="385" y="96"/>
                          <a:pt x="385" y="96"/>
                          <a:pt x="385" y="96"/>
                        </a:cubicBezTo>
                        <a:cubicBezTo>
                          <a:pt x="385" y="96"/>
                          <a:pt x="385" y="96"/>
                          <a:pt x="385" y="96"/>
                        </a:cubicBezTo>
                        <a:cubicBezTo>
                          <a:pt x="386" y="96"/>
                          <a:pt x="386" y="96"/>
                          <a:pt x="386" y="96"/>
                        </a:cubicBezTo>
                        <a:cubicBezTo>
                          <a:pt x="386" y="96"/>
                          <a:pt x="386" y="96"/>
                          <a:pt x="386" y="96"/>
                        </a:cubicBezTo>
                        <a:cubicBezTo>
                          <a:pt x="386" y="96"/>
                          <a:pt x="386" y="96"/>
                          <a:pt x="386" y="96"/>
                        </a:cubicBezTo>
                        <a:cubicBezTo>
                          <a:pt x="386" y="96"/>
                          <a:pt x="386" y="96"/>
                          <a:pt x="386" y="96"/>
                        </a:cubicBezTo>
                        <a:cubicBezTo>
                          <a:pt x="386" y="96"/>
                          <a:pt x="386" y="96"/>
                          <a:pt x="386" y="96"/>
                        </a:cubicBezTo>
                        <a:cubicBezTo>
                          <a:pt x="386" y="96"/>
                          <a:pt x="386" y="96"/>
                          <a:pt x="386" y="96"/>
                        </a:cubicBezTo>
                        <a:cubicBezTo>
                          <a:pt x="386" y="96"/>
                          <a:pt x="386" y="96"/>
                          <a:pt x="386" y="96"/>
                        </a:cubicBezTo>
                        <a:cubicBezTo>
                          <a:pt x="386" y="96"/>
                          <a:pt x="386" y="96"/>
                          <a:pt x="386" y="96"/>
                        </a:cubicBezTo>
                        <a:cubicBezTo>
                          <a:pt x="386" y="96"/>
                          <a:pt x="386" y="96"/>
                          <a:pt x="386" y="96"/>
                        </a:cubicBezTo>
                        <a:cubicBezTo>
                          <a:pt x="387" y="96"/>
                          <a:pt x="387" y="96"/>
                          <a:pt x="387" y="96"/>
                        </a:cubicBezTo>
                        <a:cubicBezTo>
                          <a:pt x="387" y="96"/>
                          <a:pt x="387" y="96"/>
                          <a:pt x="387" y="96"/>
                        </a:cubicBezTo>
                        <a:cubicBezTo>
                          <a:pt x="387" y="96"/>
                          <a:pt x="387" y="96"/>
                          <a:pt x="387" y="96"/>
                        </a:cubicBezTo>
                        <a:cubicBezTo>
                          <a:pt x="387" y="96"/>
                          <a:pt x="387" y="96"/>
                          <a:pt x="387" y="96"/>
                        </a:cubicBezTo>
                        <a:cubicBezTo>
                          <a:pt x="387" y="96"/>
                          <a:pt x="387" y="96"/>
                          <a:pt x="387" y="96"/>
                        </a:cubicBezTo>
                        <a:cubicBezTo>
                          <a:pt x="387" y="97"/>
                          <a:pt x="387" y="97"/>
                          <a:pt x="387" y="97"/>
                        </a:cubicBezTo>
                        <a:cubicBezTo>
                          <a:pt x="387" y="97"/>
                          <a:pt x="387" y="97"/>
                          <a:pt x="387" y="97"/>
                        </a:cubicBezTo>
                        <a:cubicBezTo>
                          <a:pt x="387" y="97"/>
                          <a:pt x="387" y="97"/>
                          <a:pt x="387" y="97"/>
                        </a:cubicBezTo>
                        <a:cubicBezTo>
                          <a:pt x="387" y="97"/>
                          <a:pt x="387" y="97"/>
                          <a:pt x="387" y="97"/>
                        </a:cubicBezTo>
                        <a:cubicBezTo>
                          <a:pt x="387" y="97"/>
                          <a:pt x="387" y="97"/>
                          <a:pt x="387" y="97"/>
                        </a:cubicBezTo>
                        <a:cubicBezTo>
                          <a:pt x="388" y="97"/>
                          <a:pt x="388" y="97"/>
                          <a:pt x="388" y="97"/>
                        </a:cubicBezTo>
                        <a:cubicBezTo>
                          <a:pt x="388" y="97"/>
                          <a:pt x="388" y="97"/>
                          <a:pt x="388" y="97"/>
                        </a:cubicBezTo>
                        <a:cubicBezTo>
                          <a:pt x="388" y="97"/>
                          <a:pt x="388" y="97"/>
                          <a:pt x="388" y="97"/>
                        </a:cubicBezTo>
                        <a:cubicBezTo>
                          <a:pt x="388" y="97"/>
                          <a:pt x="388" y="97"/>
                          <a:pt x="388" y="97"/>
                        </a:cubicBezTo>
                        <a:cubicBezTo>
                          <a:pt x="388" y="97"/>
                          <a:pt x="388" y="97"/>
                          <a:pt x="388" y="97"/>
                        </a:cubicBezTo>
                        <a:cubicBezTo>
                          <a:pt x="388" y="97"/>
                          <a:pt x="388" y="97"/>
                          <a:pt x="388" y="97"/>
                        </a:cubicBezTo>
                        <a:cubicBezTo>
                          <a:pt x="388" y="97"/>
                          <a:pt x="388" y="97"/>
                          <a:pt x="388" y="97"/>
                        </a:cubicBezTo>
                        <a:cubicBezTo>
                          <a:pt x="389" y="97"/>
                          <a:pt x="389" y="97"/>
                          <a:pt x="389" y="97"/>
                        </a:cubicBezTo>
                        <a:cubicBezTo>
                          <a:pt x="389" y="98"/>
                          <a:pt x="389" y="98"/>
                          <a:pt x="389" y="98"/>
                        </a:cubicBezTo>
                        <a:cubicBezTo>
                          <a:pt x="389" y="98"/>
                          <a:pt x="389" y="98"/>
                          <a:pt x="389" y="98"/>
                        </a:cubicBezTo>
                        <a:cubicBezTo>
                          <a:pt x="389" y="98"/>
                          <a:pt x="389" y="98"/>
                          <a:pt x="389" y="98"/>
                        </a:cubicBezTo>
                        <a:cubicBezTo>
                          <a:pt x="389" y="98"/>
                          <a:pt x="389" y="98"/>
                          <a:pt x="389" y="98"/>
                        </a:cubicBezTo>
                        <a:cubicBezTo>
                          <a:pt x="389" y="98"/>
                          <a:pt x="389" y="98"/>
                          <a:pt x="389" y="98"/>
                        </a:cubicBezTo>
                        <a:cubicBezTo>
                          <a:pt x="389" y="98"/>
                          <a:pt x="389" y="98"/>
                          <a:pt x="389" y="98"/>
                        </a:cubicBezTo>
                        <a:cubicBezTo>
                          <a:pt x="389" y="98"/>
                          <a:pt x="389" y="98"/>
                          <a:pt x="389" y="98"/>
                        </a:cubicBezTo>
                        <a:cubicBezTo>
                          <a:pt x="389" y="98"/>
                          <a:pt x="389" y="98"/>
                          <a:pt x="389" y="98"/>
                        </a:cubicBezTo>
                        <a:cubicBezTo>
                          <a:pt x="390" y="98"/>
                          <a:pt x="390" y="98"/>
                          <a:pt x="390" y="98"/>
                        </a:cubicBezTo>
                        <a:cubicBezTo>
                          <a:pt x="390" y="98"/>
                          <a:pt x="390" y="98"/>
                          <a:pt x="390" y="98"/>
                        </a:cubicBezTo>
                        <a:cubicBezTo>
                          <a:pt x="390" y="99"/>
                          <a:pt x="390" y="99"/>
                          <a:pt x="390" y="99"/>
                        </a:cubicBezTo>
                        <a:cubicBezTo>
                          <a:pt x="390" y="99"/>
                          <a:pt x="390" y="99"/>
                          <a:pt x="390" y="99"/>
                        </a:cubicBezTo>
                        <a:cubicBezTo>
                          <a:pt x="390" y="99"/>
                          <a:pt x="390" y="99"/>
                          <a:pt x="390" y="99"/>
                        </a:cubicBezTo>
                        <a:cubicBezTo>
                          <a:pt x="390" y="99"/>
                          <a:pt x="390" y="99"/>
                          <a:pt x="390" y="99"/>
                        </a:cubicBezTo>
                        <a:cubicBezTo>
                          <a:pt x="390" y="99"/>
                          <a:pt x="390" y="99"/>
                          <a:pt x="390" y="99"/>
                        </a:cubicBezTo>
                        <a:cubicBezTo>
                          <a:pt x="390" y="99"/>
                          <a:pt x="390" y="99"/>
                          <a:pt x="390" y="99"/>
                        </a:cubicBezTo>
                        <a:cubicBezTo>
                          <a:pt x="390" y="100"/>
                          <a:pt x="390" y="100"/>
                          <a:pt x="390" y="100"/>
                        </a:cubicBezTo>
                        <a:cubicBezTo>
                          <a:pt x="390" y="100"/>
                          <a:pt x="390" y="100"/>
                          <a:pt x="390" y="100"/>
                        </a:cubicBezTo>
                        <a:cubicBezTo>
                          <a:pt x="390" y="100"/>
                          <a:pt x="390" y="100"/>
                          <a:pt x="390" y="100"/>
                        </a:cubicBezTo>
                        <a:cubicBezTo>
                          <a:pt x="390" y="100"/>
                          <a:pt x="390" y="100"/>
                          <a:pt x="390" y="100"/>
                        </a:cubicBezTo>
                        <a:cubicBezTo>
                          <a:pt x="390" y="100"/>
                          <a:pt x="390" y="100"/>
                          <a:pt x="390" y="100"/>
                        </a:cubicBezTo>
                        <a:cubicBezTo>
                          <a:pt x="390" y="100"/>
                          <a:pt x="390" y="100"/>
                          <a:pt x="390" y="100"/>
                        </a:cubicBezTo>
                        <a:cubicBezTo>
                          <a:pt x="390" y="100"/>
                          <a:pt x="390" y="100"/>
                          <a:pt x="390" y="100"/>
                        </a:cubicBezTo>
                        <a:cubicBezTo>
                          <a:pt x="390" y="100"/>
                          <a:pt x="390" y="100"/>
                          <a:pt x="390" y="100"/>
                        </a:cubicBezTo>
                        <a:cubicBezTo>
                          <a:pt x="390" y="100"/>
                          <a:pt x="390" y="100"/>
                          <a:pt x="390" y="100"/>
                        </a:cubicBezTo>
                        <a:cubicBezTo>
                          <a:pt x="390" y="100"/>
                          <a:pt x="390" y="100"/>
                          <a:pt x="390" y="100"/>
                        </a:cubicBezTo>
                        <a:cubicBezTo>
                          <a:pt x="390" y="101"/>
                          <a:pt x="390" y="101"/>
                          <a:pt x="390" y="101"/>
                        </a:cubicBezTo>
                        <a:cubicBezTo>
                          <a:pt x="391" y="101"/>
                          <a:pt x="391" y="101"/>
                          <a:pt x="391" y="101"/>
                        </a:cubicBezTo>
                        <a:cubicBezTo>
                          <a:pt x="391" y="101"/>
                          <a:pt x="391" y="101"/>
                          <a:pt x="391" y="101"/>
                        </a:cubicBezTo>
                        <a:cubicBezTo>
                          <a:pt x="391" y="101"/>
                          <a:pt x="391" y="101"/>
                          <a:pt x="391" y="101"/>
                        </a:cubicBezTo>
                        <a:cubicBezTo>
                          <a:pt x="391" y="102"/>
                          <a:pt x="391" y="102"/>
                          <a:pt x="391" y="102"/>
                        </a:cubicBezTo>
                        <a:cubicBezTo>
                          <a:pt x="391" y="102"/>
                          <a:pt x="391" y="102"/>
                          <a:pt x="391" y="102"/>
                        </a:cubicBezTo>
                        <a:cubicBezTo>
                          <a:pt x="391" y="102"/>
                          <a:pt x="391" y="102"/>
                          <a:pt x="391" y="102"/>
                        </a:cubicBezTo>
                        <a:cubicBezTo>
                          <a:pt x="391" y="102"/>
                          <a:pt x="391" y="102"/>
                          <a:pt x="391" y="102"/>
                        </a:cubicBezTo>
                        <a:cubicBezTo>
                          <a:pt x="391" y="102"/>
                          <a:pt x="391" y="102"/>
                          <a:pt x="391" y="102"/>
                        </a:cubicBezTo>
                        <a:cubicBezTo>
                          <a:pt x="391" y="102"/>
                          <a:pt x="391" y="102"/>
                          <a:pt x="391" y="102"/>
                        </a:cubicBezTo>
                        <a:cubicBezTo>
                          <a:pt x="391" y="103"/>
                          <a:pt x="391" y="103"/>
                          <a:pt x="391" y="103"/>
                        </a:cubicBezTo>
                        <a:cubicBezTo>
                          <a:pt x="391" y="103"/>
                          <a:pt x="391" y="103"/>
                          <a:pt x="391" y="103"/>
                        </a:cubicBezTo>
                        <a:cubicBezTo>
                          <a:pt x="391" y="103"/>
                          <a:pt x="391" y="103"/>
                          <a:pt x="391" y="103"/>
                        </a:cubicBezTo>
                        <a:cubicBezTo>
                          <a:pt x="391" y="103"/>
                          <a:pt x="391" y="103"/>
                          <a:pt x="391" y="103"/>
                        </a:cubicBezTo>
                        <a:cubicBezTo>
                          <a:pt x="392" y="103"/>
                          <a:pt x="392" y="103"/>
                          <a:pt x="392" y="103"/>
                        </a:cubicBezTo>
                        <a:cubicBezTo>
                          <a:pt x="392" y="103"/>
                          <a:pt x="392" y="103"/>
                          <a:pt x="392" y="103"/>
                        </a:cubicBezTo>
                        <a:cubicBezTo>
                          <a:pt x="392" y="103"/>
                          <a:pt x="392" y="103"/>
                          <a:pt x="392" y="103"/>
                        </a:cubicBezTo>
                        <a:cubicBezTo>
                          <a:pt x="392" y="104"/>
                          <a:pt x="392" y="104"/>
                          <a:pt x="392" y="104"/>
                        </a:cubicBezTo>
                        <a:cubicBezTo>
                          <a:pt x="392" y="104"/>
                          <a:pt x="392" y="104"/>
                          <a:pt x="392" y="104"/>
                        </a:cubicBezTo>
                        <a:cubicBezTo>
                          <a:pt x="392" y="104"/>
                          <a:pt x="392" y="104"/>
                          <a:pt x="392" y="104"/>
                        </a:cubicBezTo>
                        <a:cubicBezTo>
                          <a:pt x="392" y="104"/>
                          <a:pt x="392" y="104"/>
                          <a:pt x="392" y="104"/>
                        </a:cubicBezTo>
                        <a:cubicBezTo>
                          <a:pt x="392" y="104"/>
                          <a:pt x="392" y="104"/>
                          <a:pt x="392" y="104"/>
                        </a:cubicBezTo>
                        <a:cubicBezTo>
                          <a:pt x="392" y="104"/>
                          <a:pt x="392" y="104"/>
                          <a:pt x="392" y="104"/>
                        </a:cubicBezTo>
                        <a:cubicBezTo>
                          <a:pt x="392" y="104"/>
                          <a:pt x="392" y="104"/>
                          <a:pt x="392" y="104"/>
                        </a:cubicBezTo>
                        <a:cubicBezTo>
                          <a:pt x="392" y="104"/>
                          <a:pt x="392" y="104"/>
                          <a:pt x="392" y="104"/>
                        </a:cubicBezTo>
                        <a:cubicBezTo>
                          <a:pt x="392" y="104"/>
                          <a:pt x="392" y="104"/>
                          <a:pt x="392" y="104"/>
                        </a:cubicBezTo>
                        <a:cubicBezTo>
                          <a:pt x="392" y="104"/>
                          <a:pt x="392" y="104"/>
                          <a:pt x="392" y="104"/>
                        </a:cubicBezTo>
                        <a:cubicBezTo>
                          <a:pt x="393" y="104"/>
                          <a:pt x="393" y="104"/>
                          <a:pt x="393" y="104"/>
                        </a:cubicBezTo>
                        <a:cubicBezTo>
                          <a:pt x="393" y="104"/>
                          <a:pt x="393" y="104"/>
                          <a:pt x="393" y="104"/>
                        </a:cubicBezTo>
                        <a:cubicBezTo>
                          <a:pt x="393" y="105"/>
                          <a:pt x="393" y="105"/>
                          <a:pt x="393" y="105"/>
                        </a:cubicBezTo>
                        <a:cubicBezTo>
                          <a:pt x="393" y="105"/>
                          <a:pt x="393" y="105"/>
                          <a:pt x="393" y="105"/>
                        </a:cubicBezTo>
                        <a:cubicBezTo>
                          <a:pt x="393" y="105"/>
                          <a:pt x="393" y="105"/>
                          <a:pt x="393" y="105"/>
                        </a:cubicBezTo>
                        <a:cubicBezTo>
                          <a:pt x="393" y="105"/>
                          <a:pt x="393" y="105"/>
                          <a:pt x="393" y="105"/>
                        </a:cubicBezTo>
                        <a:cubicBezTo>
                          <a:pt x="393" y="105"/>
                          <a:pt x="393" y="105"/>
                          <a:pt x="393" y="105"/>
                        </a:cubicBezTo>
                        <a:cubicBezTo>
                          <a:pt x="393" y="105"/>
                          <a:pt x="393" y="105"/>
                          <a:pt x="393" y="105"/>
                        </a:cubicBezTo>
                        <a:cubicBezTo>
                          <a:pt x="393" y="105"/>
                          <a:pt x="393" y="105"/>
                          <a:pt x="393" y="105"/>
                        </a:cubicBezTo>
                        <a:cubicBezTo>
                          <a:pt x="393" y="105"/>
                          <a:pt x="393" y="105"/>
                          <a:pt x="393" y="105"/>
                        </a:cubicBezTo>
                        <a:cubicBezTo>
                          <a:pt x="393" y="105"/>
                          <a:pt x="393" y="105"/>
                          <a:pt x="393" y="105"/>
                        </a:cubicBezTo>
                        <a:cubicBezTo>
                          <a:pt x="393" y="105"/>
                          <a:pt x="393" y="105"/>
                          <a:pt x="393" y="105"/>
                        </a:cubicBezTo>
                        <a:cubicBezTo>
                          <a:pt x="393" y="105"/>
                          <a:pt x="393" y="105"/>
                          <a:pt x="393" y="105"/>
                        </a:cubicBezTo>
                        <a:cubicBezTo>
                          <a:pt x="393" y="106"/>
                          <a:pt x="393" y="106"/>
                          <a:pt x="393" y="106"/>
                        </a:cubicBezTo>
                        <a:cubicBezTo>
                          <a:pt x="393" y="106"/>
                          <a:pt x="393" y="106"/>
                          <a:pt x="393" y="106"/>
                        </a:cubicBezTo>
                        <a:cubicBezTo>
                          <a:pt x="393" y="106"/>
                          <a:pt x="393" y="106"/>
                          <a:pt x="393" y="106"/>
                        </a:cubicBezTo>
                        <a:cubicBezTo>
                          <a:pt x="393" y="106"/>
                          <a:pt x="393" y="106"/>
                          <a:pt x="393" y="106"/>
                        </a:cubicBezTo>
                        <a:cubicBezTo>
                          <a:pt x="394" y="106"/>
                          <a:pt x="394" y="106"/>
                          <a:pt x="394" y="106"/>
                        </a:cubicBezTo>
                        <a:cubicBezTo>
                          <a:pt x="394" y="106"/>
                          <a:pt x="394" y="106"/>
                          <a:pt x="394" y="106"/>
                        </a:cubicBezTo>
                        <a:cubicBezTo>
                          <a:pt x="394" y="106"/>
                          <a:pt x="394" y="106"/>
                          <a:pt x="394" y="106"/>
                        </a:cubicBezTo>
                        <a:cubicBezTo>
                          <a:pt x="394" y="106"/>
                          <a:pt x="394" y="106"/>
                          <a:pt x="394" y="106"/>
                        </a:cubicBezTo>
                        <a:cubicBezTo>
                          <a:pt x="394" y="106"/>
                          <a:pt x="394" y="106"/>
                          <a:pt x="394" y="106"/>
                        </a:cubicBezTo>
                        <a:cubicBezTo>
                          <a:pt x="394" y="107"/>
                          <a:pt x="394" y="107"/>
                          <a:pt x="394" y="107"/>
                        </a:cubicBezTo>
                        <a:cubicBezTo>
                          <a:pt x="394" y="107"/>
                          <a:pt x="394" y="107"/>
                          <a:pt x="394" y="107"/>
                        </a:cubicBezTo>
                        <a:cubicBezTo>
                          <a:pt x="394" y="107"/>
                          <a:pt x="394" y="107"/>
                          <a:pt x="394" y="107"/>
                        </a:cubicBezTo>
                        <a:cubicBezTo>
                          <a:pt x="394" y="107"/>
                          <a:pt x="394" y="107"/>
                          <a:pt x="394" y="107"/>
                        </a:cubicBezTo>
                        <a:cubicBezTo>
                          <a:pt x="394" y="107"/>
                          <a:pt x="394" y="107"/>
                          <a:pt x="394" y="107"/>
                        </a:cubicBezTo>
                        <a:cubicBezTo>
                          <a:pt x="394" y="107"/>
                          <a:pt x="394" y="107"/>
                          <a:pt x="394" y="107"/>
                        </a:cubicBezTo>
                        <a:cubicBezTo>
                          <a:pt x="395" y="107"/>
                          <a:pt x="395" y="107"/>
                          <a:pt x="395" y="107"/>
                        </a:cubicBezTo>
                        <a:cubicBezTo>
                          <a:pt x="395" y="107"/>
                          <a:pt x="395" y="107"/>
                          <a:pt x="395" y="107"/>
                        </a:cubicBezTo>
                        <a:cubicBezTo>
                          <a:pt x="395" y="107"/>
                          <a:pt x="395" y="107"/>
                          <a:pt x="395" y="107"/>
                        </a:cubicBezTo>
                        <a:cubicBezTo>
                          <a:pt x="395" y="107"/>
                          <a:pt x="395" y="107"/>
                          <a:pt x="395" y="107"/>
                        </a:cubicBezTo>
                        <a:cubicBezTo>
                          <a:pt x="395" y="107"/>
                          <a:pt x="395" y="107"/>
                          <a:pt x="395" y="107"/>
                        </a:cubicBezTo>
                        <a:cubicBezTo>
                          <a:pt x="395" y="106"/>
                          <a:pt x="395" y="106"/>
                          <a:pt x="395" y="106"/>
                        </a:cubicBezTo>
                        <a:cubicBezTo>
                          <a:pt x="396" y="106"/>
                          <a:pt x="396" y="106"/>
                          <a:pt x="396" y="106"/>
                        </a:cubicBezTo>
                        <a:cubicBezTo>
                          <a:pt x="396" y="106"/>
                          <a:pt x="396" y="106"/>
                          <a:pt x="396" y="106"/>
                        </a:cubicBezTo>
                        <a:cubicBezTo>
                          <a:pt x="396" y="106"/>
                          <a:pt x="396" y="106"/>
                          <a:pt x="396" y="106"/>
                        </a:cubicBezTo>
                        <a:cubicBezTo>
                          <a:pt x="396" y="106"/>
                          <a:pt x="396" y="106"/>
                          <a:pt x="396" y="106"/>
                        </a:cubicBezTo>
                        <a:cubicBezTo>
                          <a:pt x="396" y="106"/>
                          <a:pt x="396" y="106"/>
                          <a:pt x="396" y="106"/>
                        </a:cubicBezTo>
                        <a:cubicBezTo>
                          <a:pt x="396" y="106"/>
                          <a:pt x="396" y="106"/>
                          <a:pt x="396" y="106"/>
                        </a:cubicBezTo>
                        <a:cubicBezTo>
                          <a:pt x="396" y="106"/>
                          <a:pt x="396" y="106"/>
                          <a:pt x="396" y="106"/>
                        </a:cubicBezTo>
                        <a:cubicBezTo>
                          <a:pt x="397" y="106"/>
                          <a:pt x="397" y="106"/>
                          <a:pt x="397" y="106"/>
                        </a:cubicBezTo>
                        <a:cubicBezTo>
                          <a:pt x="397" y="106"/>
                          <a:pt x="397" y="106"/>
                          <a:pt x="397" y="106"/>
                        </a:cubicBezTo>
                        <a:cubicBezTo>
                          <a:pt x="397" y="106"/>
                          <a:pt x="397" y="106"/>
                          <a:pt x="397" y="106"/>
                        </a:cubicBezTo>
                        <a:cubicBezTo>
                          <a:pt x="397" y="107"/>
                          <a:pt x="397" y="107"/>
                          <a:pt x="397" y="107"/>
                        </a:cubicBezTo>
                        <a:cubicBezTo>
                          <a:pt x="397" y="107"/>
                          <a:pt x="397" y="107"/>
                          <a:pt x="397" y="107"/>
                        </a:cubicBezTo>
                        <a:cubicBezTo>
                          <a:pt x="397" y="107"/>
                          <a:pt x="397" y="107"/>
                          <a:pt x="397" y="107"/>
                        </a:cubicBezTo>
                        <a:cubicBezTo>
                          <a:pt x="397" y="107"/>
                          <a:pt x="397" y="107"/>
                          <a:pt x="397" y="107"/>
                        </a:cubicBezTo>
                        <a:cubicBezTo>
                          <a:pt x="397" y="107"/>
                          <a:pt x="397" y="107"/>
                          <a:pt x="397" y="107"/>
                        </a:cubicBezTo>
                        <a:cubicBezTo>
                          <a:pt x="397" y="107"/>
                          <a:pt x="397" y="107"/>
                          <a:pt x="397" y="107"/>
                        </a:cubicBezTo>
                        <a:cubicBezTo>
                          <a:pt x="397" y="107"/>
                          <a:pt x="397" y="107"/>
                          <a:pt x="397" y="107"/>
                        </a:cubicBezTo>
                        <a:cubicBezTo>
                          <a:pt x="397" y="107"/>
                          <a:pt x="397" y="107"/>
                          <a:pt x="397" y="107"/>
                        </a:cubicBezTo>
                        <a:cubicBezTo>
                          <a:pt x="396" y="107"/>
                          <a:pt x="396" y="107"/>
                          <a:pt x="396" y="107"/>
                        </a:cubicBezTo>
                        <a:cubicBezTo>
                          <a:pt x="396" y="107"/>
                          <a:pt x="396" y="107"/>
                          <a:pt x="396" y="107"/>
                        </a:cubicBezTo>
                        <a:cubicBezTo>
                          <a:pt x="396" y="108"/>
                          <a:pt x="396" y="108"/>
                          <a:pt x="396" y="108"/>
                        </a:cubicBezTo>
                        <a:cubicBezTo>
                          <a:pt x="396" y="108"/>
                          <a:pt x="396" y="108"/>
                          <a:pt x="396" y="108"/>
                        </a:cubicBezTo>
                        <a:cubicBezTo>
                          <a:pt x="396" y="108"/>
                          <a:pt x="396" y="108"/>
                          <a:pt x="396" y="108"/>
                        </a:cubicBezTo>
                        <a:cubicBezTo>
                          <a:pt x="396" y="108"/>
                          <a:pt x="396" y="108"/>
                          <a:pt x="396" y="108"/>
                        </a:cubicBezTo>
                        <a:cubicBezTo>
                          <a:pt x="396" y="108"/>
                          <a:pt x="396" y="108"/>
                          <a:pt x="396" y="108"/>
                        </a:cubicBezTo>
                        <a:cubicBezTo>
                          <a:pt x="395" y="108"/>
                          <a:pt x="395" y="108"/>
                          <a:pt x="395" y="108"/>
                        </a:cubicBezTo>
                        <a:cubicBezTo>
                          <a:pt x="395" y="108"/>
                          <a:pt x="395" y="108"/>
                          <a:pt x="395" y="108"/>
                        </a:cubicBezTo>
                        <a:cubicBezTo>
                          <a:pt x="396" y="108"/>
                          <a:pt x="396" y="108"/>
                          <a:pt x="396" y="108"/>
                        </a:cubicBezTo>
                        <a:cubicBezTo>
                          <a:pt x="396" y="109"/>
                          <a:pt x="396" y="109"/>
                          <a:pt x="396" y="109"/>
                        </a:cubicBezTo>
                        <a:cubicBezTo>
                          <a:pt x="396" y="109"/>
                          <a:pt x="396" y="109"/>
                          <a:pt x="396" y="109"/>
                        </a:cubicBezTo>
                        <a:cubicBezTo>
                          <a:pt x="396" y="109"/>
                          <a:pt x="396" y="109"/>
                          <a:pt x="396" y="109"/>
                        </a:cubicBezTo>
                        <a:cubicBezTo>
                          <a:pt x="396" y="109"/>
                          <a:pt x="396" y="109"/>
                          <a:pt x="396" y="109"/>
                        </a:cubicBezTo>
                        <a:cubicBezTo>
                          <a:pt x="395" y="109"/>
                          <a:pt x="395" y="109"/>
                          <a:pt x="395" y="109"/>
                        </a:cubicBezTo>
                        <a:cubicBezTo>
                          <a:pt x="395" y="109"/>
                          <a:pt x="395" y="109"/>
                          <a:pt x="395" y="109"/>
                        </a:cubicBezTo>
                        <a:cubicBezTo>
                          <a:pt x="395" y="110"/>
                          <a:pt x="395" y="110"/>
                          <a:pt x="395" y="110"/>
                        </a:cubicBezTo>
                        <a:cubicBezTo>
                          <a:pt x="395" y="110"/>
                          <a:pt x="395" y="110"/>
                          <a:pt x="395" y="110"/>
                        </a:cubicBezTo>
                        <a:cubicBezTo>
                          <a:pt x="395" y="110"/>
                          <a:pt x="395" y="110"/>
                          <a:pt x="395" y="110"/>
                        </a:cubicBezTo>
                        <a:cubicBezTo>
                          <a:pt x="395" y="110"/>
                          <a:pt x="395" y="110"/>
                          <a:pt x="395" y="110"/>
                        </a:cubicBezTo>
                        <a:cubicBezTo>
                          <a:pt x="395" y="110"/>
                          <a:pt x="395" y="110"/>
                          <a:pt x="395" y="110"/>
                        </a:cubicBezTo>
                        <a:cubicBezTo>
                          <a:pt x="395" y="110"/>
                          <a:pt x="395" y="110"/>
                          <a:pt x="395" y="110"/>
                        </a:cubicBezTo>
                        <a:cubicBezTo>
                          <a:pt x="395" y="111"/>
                          <a:pt x="395" y="111"/>
                          <a:pt x="395" y="111"/>
                        </a:cubicBezTo>
                        <a:cubicBezTo>
                          <a:pt x="395" y="111"/>
                          <a:pt x="395" y="111"/>
                          <a:pt x="395" y="111"/>
                        </a:cubicBezTo>
                        <a:cubicBezTo>
                          <a:pt x="395" y="111"/>
                          <a:pt x="395" y="111"/>
                          <a:pt x="395" y="111"/>
                        </a:cubicBezTo>
                        <a:cubicBezTo>
                          <a:pt x="395" y="111"/>
                          <a:pt x="395" y="111"/>
                          <a:pt x="395" y="111"/>
                        </a:cubicBezTo>
                        <a:cubicBezTo>
                          <a:pt x="395" y="111"/>
                          <a:pt x="395" y="111"/>
                          <a:pt x="395" y="111"/>
                        </a:cubicBezTo>
                        <a:cubicBezTo>
                          <a:pt x="395" y="111"/>
                          <a:pt x="395" y="111"/>
                          <a:pt x="395" y="111"/>
                        </a:cubicBezTo>
                        <a:cubicBezTo>
                          <a:pt x="395" y="111"/>
                          <a:pt x="395" y="111"/>
                          <a:pt x="395" y="111"/>
                        </a:cubicBezTo>
                        <a:cubicBezTo>
                          <a:pt x="395" y="111"/>
                          <a:pt x="395" y="111"/>
                          <a:pt x="395" y="111"/>
                        </a:cubicBezTo>
                        <a:cubicBezTo>
                          <a:pt x="395" y="112"/>
                          <a:pt x="395" y="112"/>
                          <a:pt x="395" y="112"/>
                        </a:cubicBezTo>
                        <a:cubicBezTo>
                          <a:pt x="395" y="112"/>
                          <a:pt x="395" y="112"/>
                          <a:pt x="395" y="112"/>
                        </a:cubicBezTo>
                        <a:cubicBezTo>
                          <a:pt x="395" y="112"/>
                          <a:pt x="395" y="112"/>
                          <a:pt x="395" y="112"/>
                        </a:cubicBezTo>
                        <a:cubicBezTo>
                          <a:pt x="395" y="112"/>
                          <a:pt x="395" y="112"/>
                          <a:pt x="395" y="112"/>
                        </a:cubicBezTo>
                        <a:cubicBezTo>
                          <a:pt x="395" y="112"/>
                          <a:pt x="395" y="112"/>
                          <a:pt x="395" y="112"/>
                        </a:cubicBezTo>
                        <a:cubicBezTo>
                          <a:pt x="395" y="112"/>
                          <a:pt x="395" y="112"/>
                          <a:pt x="395" y="112"/>
                        </a:cubicBezTo>
                        <a:cubicBezTo>
                          <a:pt x="395" y="113"/>
                          <a:pt x="395" y="113"/>
                          <a:pt x="395" y="113"/>
                        </a:cubicBezTo>
                        <a:cubicBezTo>
                          <a:pt x="395" y="113"/>
                          <a:pt x="395" y="113"/>
                          <a:pt x="395" y="113"/>
                        </a:cubicBezTo>
                        <a:cubicBezTo>
                          <a:pt x="395" y="113"/>
                          <a:pt x="395" y="113"/>
                          <a:pt x="395" y="113"/>
                        </a:cubicBezTo>
                        <a:cubicBezTo>
                          <a:pt x="394" y="113"/>
                          <a:pt x="394" y="113"/>
                          <a:pt x="394" y="113"/>
                        </a:cubicBezTo>
                        <a:cubicBezTo>
                          <a:pt x="394" y="113"/>
                          <a:pt x="394" y="113"/>
                          <a:pt x="394" y="113"/>
                        </a:cubicBezTo>
                        <a:cubicBezTo>
                          <a:pt x="394" y="113"/>
                          <a:pt x="394" y="113"/>
                          <a:pt x="394" y="113"/>
                        </a:cubicBezTo>
                        <a:cubicBezTo>
                          <a:pt x="394" y="113"/>
                          <a:pt x="394" y="113"/>
                          <a:pt x="394" y="113"/>
                        </a:cubicBezTo>
                        <a:cubicBezTo>
                          <a:pt x="394" y="114"/>
                          <a:pt x="394" y="114"/>
                          <a:pt x="394" y="114"/>
                        </a:cubicBezTo>
                        <a:cubicBezTo>
                          <a:pt x="394" y="114"/>
                          <a:pt x="394" y="114"/>
                          <a:pt x="394" y="114"/>
                        </a:cubicBezTo>
                        <a:cubicBezTo>
                          <a:pt x="394" y="114"/>
                          <a:pt x="394" y="114"/>
                          <a:pt x="394" y="114"/>
                        </a:cubicBezTo>
                        <a:cubicBezTo>
                          <a:pt x="394" y="114"/>
                          <a:pt x="394" y="114"/>
                          <a:pt x="394" y="114"/>
                        </a:cubicBezTo>
                        <a:cubicBezTo>
                          <a:pt x="394" y="114"/>
                          <a:pt x="394" y="114"/>
                          <a:pt x="394" y="114"/>
                        </a:cubicBezTo>
                        <a:cubicBezTo>
                          <a:pt x="395" y="114"/>
                          <a:pt x="395" y="114"/>
                          <a:pt x="395" y="114"/>
                        </a:cubicBezTo>
                        <a:cubicBezTo>
                          <a:pt x="395" y="114"/>
                          <a:pt x="395" y="114"/>
                          <a:pt x="395" y="114"/>
                        </a:cubicBezTo>
                        <a:cubicBezTo>
                          <a:pt x="395" y="115"/>
                          <a:pt x="395" y="115"/>
                          <a:pt x="395" y="115"/>
                        </a:cubicBezTo>
                        <a:cubicBezTo>
                          <a:pt x="395" y="115"/>
                          <a:pt x="395" y="115"/>
                          <a:pt x="395" y="115"/>
                        </a:cubicBezTo>
                        <a:cubicBezTo>
                          <a:pt x="395" y="115"/>
                          <a:pt x="395" y="115"/>
                          <a:pt x="395" y="115"/>
                        </a:cubicBezTo>
                        <a:cubicBezTo>
                          <a:pt x="395" y="115"/>
                          <a:pt x="395" y="115"/>
                          <a:pt x="395" y="115"/>
                        </a:cubicBezTo>
                        <a:cubicBezTo>
                          <a:pt x="394" y="115"/>
                          <a:pt x="394" y="115"/>
                          <a:pt x="394" y="115"/>
                        </a:cubicBezTo>
                        <a:cubicBezTo>
                          <a:pt x="394" y="115"/>
                          <a:pt x="394" y="115"/>
                          <a:pt x="394" y="115"/>
                        </a:cubicBezTo>
                        <a:cubicBezTo>
                          <a:pt x="394" y="116"/>
                          <a:pt x="394" y="116"/>
                          <a:pt x="394" y="116"/>
                        </a:cubicBezTo>
                        <a:cubicBezTo>
                          <a:pt x="394" y="116"/>
                          <a:pt x="394" y="116"/>
                          <a:pt x="394" y="116"/>
                        </a:cubicBezTo>
                        <a:cubicBezTo>
                          <a:pt x="394" y="116"/>
                          <a:pt x="394" y="116"/>
                          <a:pt x="394" y="116"/>
                        </a:cubicBezTo>
                        <a:cubicBezTo>
                          <a:pt x="394" y="116"/>
                          <a:pt x="394" y="116"/>
                          <a:pt x="394" y="116"/>
                        </a:cubicBezTo>
                        <a:cubicBezTo>
                          <a:pt x="394" y="116"/>
                          <a:pt x="394" y="116"/>
                          <a:pt x="394" y="116"/>
                        </a:cubicBezTo>
                        <a:cubicBezTo>
                          <a:pt x="394" y="116"/>
                          <a:pt x="394" y="116"/>
                          <a:pt x="394" y="116"/>
                        </a:cubicBezTo>
                        <a:cubicBezTo>
                          <a:pt x="394" y="116"/>
                          <a:pt x="394" y="116"/>
                          <a:pt x="394" y="116"/>
                        </a:cubicBezTo>
                        <a:cubicBezTo>
                          <a:pt x="394" y="116"/>
                          <a:pt x="394" y="116"/>
                          <a:pt x="394" y="116"/>
                        </a:cubicBezTo>
                        <a:cubicBezTo>
                          <a:pt x="394" y="116"/>
                          <a:pt x="394" y="116"/>
                          <a:pt x="394" y="116"/>
                        </a:cubicBezTo>
                        <a:cubicBezTo>
                          <a:pt x="393" y="117"/>
                          <a:pt x="393" y="117"/>
                          <a:pt x="393" y="117"/>
                        </a:cubicBezTo>
                        <a:cubicBezTo>
                          <a:pt x="393" y="117"/>
                          <a:pt x="393" y="117"/>
                          <a:pt x="393" y="117"/>
                        </a:cubicBezTo>
                        <a:cubicBezTo>
                          <a:pt x="393" y="117"/>
                          <a:pt x="393" y="117"/>
                          <a:pt x="393" y="117"/>
                        </a:cubicBezTo>
                        <a:cubicBezTo>
                          <a:pt x="393" y="118"/>
                          <a:pt x="393" y="118"/>
                          <a:pt x="393" y="118"/>
                        </a:cubicBezTo>
                        <a:cubicBezTo>
                          <a:pt x="393" y="118"/>
                          <a:pt x="393" y="118"/>
                          <a:pt x="393" y="118"/>
                        </a:cubicBezTo>
                        <a:cubicBezTo>
                          <a:pt x="393" y="118"/>
                          <a:pt x="393" y="118"/>
                          <a:pt x="393" y="118"/>
                        </a:cubicBezTo>
                        <a:cubicBezTo>
                          <a:pt x="394" y="118"/>
                          <a:pt x="394" y="118"/>
                          <a:pt x="394" y="118"/>
                        </a:cubicBezTo>
                        <a:cubicBezTo>
                          <a:pt x="394" y="118"/>
                          <a:pt x="394" y="118"/>
                          <a:pt x="394" y="118"/>
                        </a:cubicBezTo>
                        <a:cubicBezTo>
                          <a:pt x="394" y="118"/>
                          <a:pt x="394" y="118"/>
                          <a:pt x="394" y="118"/>
                        </a:cubicBezTo>
                        <a:cubicBezTo>
                          <a:pt x="394" y="118"/>
                          <a:pt x="394" y="118"/>
                          <a:pt x="394" y="118"/>
                        </a:cubicBezTo>
                        <a:cubicBezTo>
                          <a:pt x="394" y="118"/>
                          <a:pt x="394" y="118"/>
                          <a:pt x="394" y="118"/>
                        </a:cubicBezTo>
                        <a:cubicBezTo>
                          <a:pt x="394" y="118"/>
                          <a:pt x="394" y="118"/>
                          <a:pt x="394" y="118"/>
                        </a:cubicBezTo>
                        <a:cubicBezTo>
                          <a:pt x="394" y="118"/>
                          <a:pt x="394" y="118"/>
                          <a:pt x="394" y="118"/>
                        </a:cubicBezTo>
                        <a:cubicBezTo>
                          <a:pt x="393" y="119"/>
                          <a:pt x="393" y="119"/>
                          <a:pt x="393" y="119"/>
                        </a:cubicBezTo>
                        <a:cubicBezTo>
                          <a:pt x="393" y="119"/>
                          <a:pt x="393" y="119"/>
                          <a:pt x="393" y="119"/>
                        </a:cubicBezTo>
                        <a:cubicBezTo>
                          <a:pt x="393" y="119"/>
                          <a:pt x="393" y="119"/>
                          <a:pt x="393" y="119"/>
                        </a:cubicBezTo>
                        <a:cubicBezTo>
                          <a:pt x="393" y="119"/>
                          <a:pt x="393" y="119"/>
                          <a:pt x="393" y="119"/>
                        </a:cubicBezTo>
                        <a:cubicBezTo>
                          <a:pt x="393" y="119"/>
                          <a:pt x="393" y="119"/>
                          <a:pt x="393" y="119"/>
                        </a:cubicBezTo>
                        <a:cubicBezTo>
                          <a:pt x="393" y="119"/>
                          <a:pt x="393" y="119"/>
                          <a:pt x="393" y="119"/>
                        </a:cubicBezTo>
                        <a:cubicBezTo>
                          <a:pt x="393" y="119"/>
                          <a:pt x="393" y="119"/>
                          <a:pt x="393" y="119"/>
                        </a:cubicBezTo>
                        <a:cubicBezTo>
                          <a:pt x="393" y="119"/>
                          <a:pt x="393" y="119"/>
                          <a:pt x="393" y="119"/>
                        </a:cubicBezTo>
                        <a:cubicBezTo>
                          <a:pt x="393" y="120"/>
                          <a:pt x="393" y="120"/>
                          <a:pt x="393" y="120"/>
                        </a:cubicBezTo>
                        <a:cubicBezTo>
                          <a:pt x="393" y="120"/>
                          <a:pt x="393" y="120"/>
                          <a:pt x="393" y="120"/>
                        </a:cubicBezTo>
                        <a:cubicBezTo>
                          <a:pt x="394" y="120"/>
                          <a:pt x="394" y="120"/>
                          <a:pt x="394" y="120"/>
                        </a:cubicBezTo>
                        <a:cubicBezTo>
                          <a:pt x="394" y="120"/>
                          <a:pt x="394" y="120"/>
                          <a:pt x="394" y="120"/>
                        </a:cubicBezTo>
                        <a:cubicBezTo>
                          <a:pt x="394" y="120"/>
                          <a:pt x="394" y="120"/>
                          <a:pt x="394" y="120"/>
                        </a:cubicBezTo>
                        <a:cubicBezTo>
                          <a:pt x="394" y="120"/>
                          <a:pt x="394" y="120"/>
                          <a:pt x="394" y="120"/>
                        </a:cubicBezTo>
                        <a:cubicBezTo>
                          <a:pt x="394" y="120"/>
                          <a:pt x="394" y="120"/>
                          <a:pt x="394" y="120"/>
                        </a:cubicBezTo>
                        <a:cubicBezTo>
                          <a:pt x="394" y="120"/>
                          <a:pt x="394" y="120"/>
                          <a:pt x="394" y="120"/>
                        </a:cubicBezTo>
                        <a:cubicBezTo>
                          <a:pt x="394" y="120"/>
                          <a:pt x="394" y="120"/>
                          <a:pt x="394" y="120"/>
                        </a:cubicBezTo>
                        <a:cubicBezTo>
                          <a:pt x="394" y="120"/>
                          <a:pt x="394" y="120"/>
                          <a:pt x="394" y="120"/>
                        </a:cubicBezTo>
                        <a:cubicBezTo>
                          <a:pt x="394" y="120"/>
                          <a:pt x="394" y="120"/>
                          <a:pt x="394" y="120"/>
                        </a:cubicBezTo>
                        <a:cubicBezTo>
                          <a:pt x="394" y="120"/>
                          <a:pt x="394" y="120"/>
                          <a:pt x="394" y="120"/>
                        </a:cubicBezTo>
                        <a:cubicBezTo>
                          <a:pt x="394" y="120"/>
                          <a:pt x="394" y="120"/>
                          <a:pt x="394" y="120"/>
                        </a:cubicBezTo>
                        <a:cubicBezTo>
                          <a:pt x="395" y="120"/>
                          <a:pt x="395" y="120"/>
                          <a:pt x="395" y="120"/>
                        </a:cubicBezTo>
                        <a:cubicBezTo>
                          <a:pt x="395" y="120"/>
                          <a:pt x="395" y="120"/>
                          <a:pt x="395" y="120"/>
                        </a:cubicBezTo>
                        <a:cubicBezTo>
                          <a:pt x="395" y="120"/>
                          <a:pt x="395" y="120"/>
                          <a:pt x="395" y="120"/>
                        </a:cubicBezTo>
                        <a:cubicBezTo>
                          <a:pt x="395" y="120"/>
                          <a:pt x="395" y="120"/>
                          <a:pt x="395" y="120"/>
                        </a:cubicBezTo>
                        <a:cubicBezTo>
                          <a:pt x="395" y="120"/>
                          <a:pt x="395" y="120"/>
                          <a:pt x="395" y="120"/>
                        </a:cubicBezTo>
                        <a:cubicBezTo>
                          <a:pt x="395" y="120"/>
                          <a:pt x="395" y="120"/>
                          <a:pt x="395" y="120"/>
                        </a:cubicBezTo>
                        <a:cubicBezTo>
                          <a:pt x="395" y="120"/>
                          <a:pt x="395" y="120"/>
                          <a:pt x="395" y="120"/>
                        </a:cubicBezTo>
                        <a:cubicBezTo>
                          <a:pt x="395" y="120"/>
                          <a:pt x="395" y="120"/>
                          <a:pt x="395" y="120"/>
                        </a:cubicBezTo>
                        <a:cubicBezTo>
                          <a:pt x="395" y="120"/>
                          <a:pt x="395" y="120"/>
                          <a:pt x="395" y="120"/>
                        </a:cubicBezTo>
                        <a:cubicBezTo>
                          <a:pt x="395" y="120"/>
                          <a:pt x="395" y="120"/>
                          <a:pt x="395" y="120"/>
                        </a:cubicBezTo>
                        <a:cubicBezTo>
                          <a:pt x="395" y="120"/>
                          <a:pt x="395" y="120"/>
                          <a:pt x="395" y="120"/>
                        </a:cubicBezTo>
                        <a:cubicBezTo>
                          <a:pt x="396" y="120"/>
                          <a:pt x="396" y="120"/>
                          <a:pt x="396" y="120"/>
                        </a:cubicBezTo>
                        <a:cubicBezTo>
                          <a:pt x="396" y="120"/>
                          <a:pt x="396" y="120"/>
                          <a:pt x="396" y="120"/>
                        </a:cubicBezTo>
                        <a:cubicBezTo>
                          <a:pt x="396" y="120"/>
                          <a:pt x="396" y="120"/>
                          <a:pt x="396" y="120"/>
                        </a:cubicBezTo>
                        <a:cubicBezTo>
                          <a:pt x="396" y="120"/>
                          <a:pt x="396" y="120"/>
                          <a:pt x="396" y="120"/>
                        </a:cubicBezTo>
                        <a:cubicBezTo>
                          <a:pt x="396" y="120"/>
                          <a:pt x="396" y="120"/>
                          <a:pt x="396" y="120"/>
                        </a:cubicBezTo>
                        <a:cubicBezTo>
                          <a:pt x="396" y="119"/>
                          <a:pt x="396" y="119"/>
                          <a:pt x="396" y="119"/>
                        </a:cubicBezTo>
                        <a:cubicBezTo>
                          <a:pt x="396" y="119"/>
                          <a:pt x="396" y="119"/>
                          <a:pt x="396" y="119"/>
                        </a:cubicBezTo>
                        <a:cubicBezTo>
                          <a:pt x="397" y="119"/>
                          <a:pt x="397" y="119"/>
                          <a:pt x="397" y="119"/>
                        </a:cubicBezTo>
                        <a:cubicBezTo>
                          <a:pt x="397" y="119"/>
                          <a:pt x="397" y="119"/>
                          <a:pt x="397" y="119"/>
                        </a:cubicBezTo>
                        <a:cubicBezTo>
                          <a:pt x="397" y="119"/>
                          <a:pt x="397" y="119"/>
                          <a:pt x="397" y="119"/>
                        </a:cubicBezTo>
                        <a:cubicBezTo>
                          <a:pt x="397" y="119"/>
                          <a:pt x="397" y="119"/>
                          <a:pt x="397" y="119"/>
                        </a:cubicBezTo>
                        <a:cubicBezTo>
                          <a:pt x="397" y="119"/>
                          <a:pt x="397" y="119"/>
                          <a:pt x="397" y="119"/>
                        </a:cubicBezTo>
                        <a:cubicBezTo>
                          <a:pt x="397" y="119"/>
                          <a:pt x="397" y="119"/>
                          <a:pt x="397" y="119"/>
                        </a:cubicBezTo>
                        <a:cubicBezTo>
                          <a:pt x="397" y="119"/>
                          <a:pt x="397" y="119"/>
                          <a:pt x="397" y="119"/>
                        </a:cubicBezTo>
                        <a:cubicBezTo>
                          <a:pt x="397" y="119"/>
                          <a:pt x="397" y="119"/>
                          <a:pt x="397" y="119"/>
                        </a:cubicBezTo>
                        <a:cubicBezTo>
                          <a:pt x="397" y="119"/>
                          <a:pt x="397" y="119"/>
                          <a:pt x="397" y="119"/>
                        </a:cubicBezTo>
                        <a:cubicBezTo>
                          <a:pt x="397" y="120"/>
                          <a:pt x="397" y="120"/>
                          <a:pt x="397" y="120"/>
                        </a:cubicBezTo>
                        <a:cubicBezTo>
                          <a:pt x="397" y="120"/>
                          <a:pt x="397" y="120"/>
                          <a:pt x="397" y="120"/>
                        </a:cubicBezTo>
                        <a:cubicBezTo>
                          <a:pt x="397" y="120"/>
                          <a:pt x="397" y="120"/>
                          <a:pt x="397" y="120"/>
                        </a:cubicBezTo>
                        <a:cubicBezTo>
                          <a:pt x="397" y="120"/>
                          <a:pt x="397" y="120"/>
                          <a:pt x="397" y="120"/>
                        </a:cubicBezTo>
                        <a:cubicBezTo>
                          <a:pt x="397" y="120"/>
                          <a:pt x="397" y="120"/>
                          <a:pt x="397" y="120"/>
                        </a:cubicBezTo>
                        <a:cubicBezTo>
                          <a:pt x="397" y="120"/>
                          <a:pt x="397" y="120"/>
                          <a:pt x="397" y="120"/>
                        </a:cubicBezTo>
                        <a:cubicBezTo>
                          <a:pt x="397" y="120"/>
                          <a:pt x="397" y="120"/>
                          <a:pt x="397" y="120"/>
                        </a:cubicBezTo>
                        <a:cubicBezTo>
                          <a:pt x="397" y="120"/>
                          <a:pt x="397" y="120"/>
                          <a:pt x="397" y="120"/>
                        </a:cubicBezTo>
                        <a:cubicBezTo>
                          <a:pt x="398" y="120"/>
                          <a:pt x="398" y="120"/>
                          <a:pt x="398" y="120"/>
                        </a:cubicBezTo>
                        <a:cubicBezTo>
                          <a:pt x="398" y="120"/>
                          <a:pt x="398" y="120"/>
                          <a:pt x="398" y="120"/>
                        </a:cubicBezTo>
                        <a:cubicBezTo>
                          <a:pt x="398" y="120"/>
                          <a:pt x="398" y="120"/>
                          <a:pt x="398" y="120"/>
                        </a:cubicBezTo>
                        <a:cubicBezTo>
                          <a:pt x="398" y="120"/>
                          <a:pt x="398" y="120"/>
                          <a:pt x="398" y="120"/>
                        </a:cubicBezTo>
                        <a:cubicBezTo>
                          <a:pt x="398" y="120"/>
                          <a:pt x="398" y="120"/>
                          <a:pt x="398" y="120"/>
                        </a:cubicBezTo>
                        <a:cubicBezTo>
                          <a:pt x="398" y="120"/>
                          <a:pt x="398" y="120"/>
                          <a:pt x="398" y="120"/>
                        </a:cubicBezTo>
                        <a:cubicBezTo>
                          <a:pt x="399" y="120"/>
                          <a:pt x="399" y="120"/>
                          <a:pt x="399" y="120"/>
                        </a:cubicBezTo>
                        <a:cubicBezTo>
                          <a:pt x="399" y="120"/>
                          <a:pt x="399" y="120"/>
                          <a:pt x="399" y="120"/>
                        </a:cubicBezTo>
                        <a:cubicBezTo>
                          <a:pt x="399" y="120"/>
                          <a:pt x="399" y="120"/>
                          <a:pt x="399" y="120"/>
                        </a:cubicBezTo>
                        <a:cubicBezTo>
                          <a:pt x="399" y="120"/>
                          <a:pt x="399" y="120"/>
                          <a:pt x="399" y="120"/>
                        </a:cubicBezTo>
                        <a:cubicBezTo>
                          <a:pt x="399" y="120"/>
                          <a:pt x="399" y="120"/>
                          <a:pt x="399" y="120"/>
                        </a:cubicBezTo>
                        <a:cubicBezTo>
                          <a:pt x="399" y="120"/>
                          <a:pt x="399" y="120"/>
                          <a:pt x="399" y="120"/>
                        </a:cubicBezTo>
                        <a:cubicBezTo>
                          <a:pt x="399" y="120"/>
                          <a:pt x="399" y="120"/>
                          <a:pt x="399" y="120"/>
                        </a:cubicBezTo>
                        <a:cubicBezTo>
                          <a:pt x="399" y="120"/>
                          <a:pt x="399" y="120"/>
                          <a:pt x="399" y="120"/>
                        </a:cubicBezTo>
                        <a:cubicBezTo>
                          <a:pt x="399" y="120"/>
                          <a:pt x="399" y="120"/>
                          <a:pt x="399" y="120"/>
                        </a:cubicBezTo>
                        <a:cubicBezTo>
                          <a:pt x="399" y="120"/>
                          <a:pt x="399" y="120"/>
                          <a:pt x="399" y="120"/>
                        </a:cubicBezTo>
                        <a:cubicBezTo>
                          <a:pt x="399" y="121"/>
                          <a:pt x="399" y="121"/>
                          <a:pt x="399" y="121"/>
                        </a:cubicBezTo>
                        <a:cubicBezTo>
                          <a:pt x="400" y="121"/>
                          <a:pt x="400" y="121"/>
                          <a:pt x="400" y="121"/>
                        </a:cubicBezTo>
                        <a:cubicBezTo>
                          <a:pt x="400" y="121"/>
                          <a:pt x="400" y="121"/>
                          <a:pt x="400" y="121"/>
                        </a:cubicBezTo>
                        <a:cubicBezTo>
                          <a:pt x="400" y="121"/>
                          <a:pt x="400" y="121"/>
                          <a:pt x="400" y="121"/>
                        </a:cubicBezTo>
                        <a:cubicBezTo>
                          <a:pt x="400" y="121"/>
                          <a:pt x="400" y="121"/>
                          <a:pt x="400" y="121"/>
                        </a:cubicBezTo>
                        <a:cubicBezTo>
                          <a:pt x="400" y="121"/>
                          <a:pt x="400" y="121"/>
                          <a:pt x="400" y="121"/>
                        </a:cubicBezTo>
                        <a:cubicBezTo>
                          <a:pt x="400" y="121"/>
                          <a:pt x="400" y="121"/>
                          <a:pt x="400" y="121"/>
                        </a:cubicBezTo>
                        <a:cubicBezTo>
                          <a:pt x="400" y="120"/>
                          <a:pt x="400" y="120"/>
                          <a:pt x="400" y="120"/>
                        </a:cubicBezTo>
                        <a:cubicBezTo>
                          <a:pt x="400" y="120"/>
                          <a:pt x="400" y="120"/>
                          <a:pt x="400" y="120"/>
                        </a:cubicBezTo>
                        <a:cubicBezTo>
                          <a:pt x="400" y="120"/>
                          <a:pt x="400" y="120"/>
                          <a:pt x="400" y="120"/>
                        </a:cubicBezTo>
                        <a:cubicBezTo>
                          <a:pt x="401" y="120"/>
                          <a:pt x="401" y="120"/>
                          <a:pt x="401" y="120"/>
                        </a:cubicBezTo>
                        <a:cubicBezTo>
                          <a:pt x="401" y="120"/>
                          <a:pt x="401" y="120"/>
                          <a:pt x="401" y="120"/>
                        </a:cubicBezTo>
                        <a:cubicBezTo>
                          <a:pt x="401" y="120"/>
                          <a:pt x="401" y="120"/>
                          <a:pt x="401" y="120"/>
                        </a:cubicBezTo>
                        <a:cubicBezTo>
                          <a:pt x="401" y="121"/>
                          <a:pt x="401" y="121"/>
                          <a:pt x="401" y="121"/>
                        </a:cubicBezTo>
                        <a:cubicBezTo>
                          <a:pt x="402" y="121"/>
                          <a:pt x="402" y="121"/>
                          <a:pt x="402" y="121"/>
                        </a:cubicBezTo>
                        <a:cubicBezTo>
                          <a:pt x="402" y="121"/>
                          <a:pt x="402" y="121"/>
                          <a:pt x="402" y="121"/>
                        </a:cubicBezTo>
                        <a:cubicBezTo>
                          <a:pt x="402" y="121"/>
                          <a:pt x="402" y="121"/>
                          <a:pt x="402" y="121"/>
                        </a:cubicBezTo>
                        <a:cubicBezTo>
                          <a:pt x="402" y="122"/>
                          <a:pt x="402" y="122"/>
                          <a:pt x="402" y="122"/>
                        </a:cubicBezTo>
                        <a:cubicBezTo>
                          <a:pt x="402" y="122"/>
                          <a:pt x="402" y="122"/>
                          <a:pt x="402" y="122"/>
                        </a:cubicBezTo>
                        <a:cubicBezTo>
                          <a:pt x="402" y="122"/>
                          <a:pt x="402" y="122"/>
                          <a:pt x="402" y="122"/>
                        </a:cubicBezTo>
                        <a:cubicBezTo>
                          <a:pt x="402" y="122"/>
                          <a:pt x="402" y="122"/>
                          <a:pt x="402" y="122"/>
                        </a:cubicBezTo>
                        <a:cubicBezTo>
                          <a:pt x="402" y="123"/>
                          <a:pt x="402" y="123"/>
                          <a:pt x="402" y="123"/>
                        </a:cubicBezTo>
                        <a:cubicBezTo>
                          <a:pt x="403" y="123"/>
                          <a:pt x="403" y="123"/>
                          <a:pt x="403" y="123"/>
                        </a:cubicBezTo>
                        <a:cubicBezTo>
                          <a:pt x="403" y="124"/>
                          <a:pt x="403" y="124"/>
                          <a:pt x="403" y="124"/>
                        </a:cubicBezTo>
                        <a:cubicBezTo>
                          <a:pt x="403" y="124"/>
                          <a:pt x="403" y="124"/>
                          <a:pt x="403" y="124"/>
                        </a:cubicBezTo>
                        <a:cubicBezTo>
                          <a:pt x="403" y="124"/>
                          <a:pt x="403" y="124"/>
                          <a:pt x="403" y="124"/>
                        </a:cubicBezTo>
                        <a:cubicBezTo>
                          <a:pt x="403" y="124"/>
                          <a:pt x="403" y="124"/>
                          <a:pt x="403" y="124"/>
                        </a:cubicBezTo>
                        <a:cubicBezTo>
                          <a:pt x="403" y="124"/>
                          <a:pt x="403" y="124"/>
                          <a:pt x="403" y="124"/>
                        </a:cubicBezTo>
                        <a:cubicBezTo>
                          <a:pt x="403" y="124"/>
                          <a:pt x="403" y="124"/>
                          <a:pt x="403" y="124"/>
                        </a:cubicBezTo>
                        <a:cubicBezTo>
                          <a:pt x="403" y="124"/>
                          <a:pt x="403" y="124"/>
                          <a:pt x="403" y="124"/>
                        </a:cubicBezTo>
                        <a:cubicBezTo>
                          <a:pt x="403" y="124"/>
                          <a:pt x="403" y="124"/>
                          <a:pt x="403" y="124"/>
                        </a:cubicBezTo>
                        <a:cubicBezTo>
                          <a:pt x="403" y="125"/>
                          <a:pt x="403" y="125"/>
                          <a:pt x="403" y="125"/>
                        </a:cubicBezTo>
                        <a:cubicBezTo>
                          <a:pt x="403" y="125"/>
                          <a:pt x="403" y="125"/>
                          <a:pt x="403" y="125"/>
                        </a:cubicBezTo>
                        <a:cubicBezTo>
                          <a:pt x="403" y="125"/>
                          <a:pt x="403" y="125"/>
                          <a:pt x="403" y="125"/>
                        </a:cubicBezTo>
                        <a:cubicBezTo>
                          <a:pt x="403" y="125"/>
                          <a:pt x="403" y="125"/>
                          <a:pt x="403" y="125"/>
                        </a:cubicBezTo>
                        <a:cubicBezTo>
                          <a:pt x="403" y="125"/>
                          <a:pt x="403" y="125"/>
                          <a:pt x="403" y="125"/>
                        </a:cubicBezTo>
                        <a:cubicBezTo>
                          <a:pt x="402" y="125"/>
                          <a:pt x="402" y="125"/>
                          <a:pt x="402" y="125"/>
                        </a:cubicBezTo>
                        <a:cubicBezTo>
                          <a:pt x="402" y="125"/>
                          <a:pt x="402" y="125"/>
                          <a:pt x="402" y="125"/>
                        </a:cubicBezTo>
                        <a:cubicBezTo>
                          <a:pt x="402" y="125"/>
                          <a:pt x="402" y="125"/>
                          <a:pt x="402" y="125"/>
                        </a:cubicBezTo>
                        <a:cubicBezTo>
                          <a:pt x="402" y="125"/>
                          <a:pt x="402" y="125"/>
                          <a:pt x="402" y="125"/>
                        </a:cubicBezTo>
                        <a:cubicBezTo>
                          <a:pt x="402" y="126"/>
                          <a:pt x="402" y="126"/>
                          <a:pt x="402" y="126"/>
                        </a:cubicBezTo>
                        <a:cubicBezTo>
                          <a:pt x="402" y="126"/>
                          <a:pt x="402" y="126"/>
                          <a:pt x="402" y="126"/>
                        </a:cubicBezTo>
                        <a:cubicBezTo>
                          <a:pt x="401" y="126"/>
                          <a:pt x="401" y="126"/>
                          <a:pt x="401" y="126"/>
                        </a:cubicBezTo>
                        <a:cubicBezTo>
                          <a:pt x="401" y="126"/>
                          <a:pt x="401" y="126"/>
                          <a:pt x="401" y="126"/>
                        </a:cubicBezTo>
                        <a:cubicBezTo>
                          <a:pt x="401" y="126"/>
                          <a:pt x="401" y="126"/>
                          <a:pt x="401" y="126"/>
                        </a:cubicBezTo>
                        <a:cubicBezTo>
                          <a:pt x="401" y="126"/>
                          <a:pt x="401" y="126"/>
                          <a:pt x="401" y="126"/>
                        </a:cubicBezTo>
                        <a:cubicBezTo>
                          <a:pt x="401" y="126"/>
                          <a:pt x="401" y="126"/>
                          <a:pt x="401" y="126"/>
                        </a:cubicBezTo>
                        <a:cubicBezTo>
                          <a:pt x="401" y="126"/>
                          <a:pt x="401" y="126"/>
                          <a:pt x="401" y="126"/>
                        </a:cubicBezTo>
                        <a:cubicBezTo>
                          <a:pt x="401" y="126"/>
                          <a:pt x="401" y="126"/>
                          <a:pt x="401" y="126"/>
                        </a:cubicBezTo>
                        <a:cubicBezTo>
                          <a:pt x="401" y="126"/>
                          <a:pt x="401" y="126"/>
                          <a:pt x="401" y="126"/>
                        </a:cubicBezTo>
                        <a:cubicBezTo>
                          <a:pt x="401" y="126"/>
                          <a:pt x="401" y="126"/>
                          <a:pt x="401" y="126"/>
                        </a:cubicBezTo>
                        <a:cubicBezTo>
                          <a:pt x="400" y="126"/>
                          <a:pt x="400" y="126"/>
                          <a:pt x="400" y="126"/>
                        </a:cubicBezTo>
                        <a:cubicBezTo>
                          <a:pt x="400" y="126"/>
                          <a:pt x="400" y="126"/>
                          <a:pt x="400" y="126"/>
                        </a:cubicBezTo>
                        <a:cubicBezTo>
                          <a:pt x="400" y="126"/>
                          <a:pt x="400" y="126"/>
                          <a:pt x="400" y="126"/>
                        </a:cubicBezTo>
                        <a:cubicBezTo>
                          <a:pt x="400" y="126"/>
                          <a:pt x="400" y="126"/>
                          <a:pt x="400" y="126"/>
                        </a:cubicBezTo>
                        <a:cubicBezTo>
                          <a:pt x="400" y="126"/>
                          <a:pt x="400" y="126"/>
                          <a:pt x="400" y="126"/>
                        </a:cubicBezTo>
                        <a:cubicBezTo>
                          <a:pt x="400" y="126"/>
                          <a:pt x="400" y="126"/>
                          <a:pt x="400" y="126"/>
                        </a:cubicBezTo>
                        <a:cubicBezTo>
                          <a:pt x="400" y="126"/>
                          <a:pt x="400" y="126"/>
                          <a:pt x="400" y="126"/>
                        </a:cubicBezTo>
                        <a:cubicBezTo>
                          <a:pt x="400" y="126"/>
                          <a:pt x="400" y="126"/>
                          <a:pt x="400" y="126"/>
                        </a:cubicBezTo>
                        <a:cubicBezTo>
                          <a:pt x="399" y="126"/>
                          <a:pt x="399" y="126"/>
                          <a:pt x="399" y="126"/>
                        </a:cubicBezTo>
                        <a:cubicBezTo>
                          <a:pt x="399" y="126"/>
                          <a:pt x="399" y="126"/>
                          <a:pt x="399" y="126"/>
                        </a:cubicBezTo>
                        <a:cubicBezTo>
                          <a:pt x="399" y="126"/>
                          <a:pt x="399" y="126"/>
                          <a:pt x="399" y="126"/>
                        </a:cubicBezTo>
                        <a:cubicBezTo>
                          <a:pt x="399" y="126"/>
                          <a:pt x="399" y="126"/>
                          <a:pt x="399" y="126"/>
                        </a:cubicBezTo>
                        <a:cubicBezTo>
                          <a:pt x="399" y="126"/>
                          <a:pt x="399" y="126"/>
                          <a:pt x="399" y="126"/>
                        </a:cubicBezTo>
                        <a:cubicBezTo>
                          <a:pt x="399" y="126"/>
                          <a:pt x="399" y="126"/>
                          <a:pt x="399" y="126"/>
                        </a:cubicBezTo>
                        <a:cubicBezTo>
                          <a:pt x="399" y="126"/>
                          <a:pt x="399" y="126"/>
                          <a:pt x="399" y="126"/>
                        </a:cubicBezTo>
                        <a:cubicBezTo>
                          <a:pt x="399" y="126"/>
                          <a:pt x="399" y="126"/>
                          <a:pt x="399" y="126"/>
                        </a:cubicBezTo>
                        <a:cubicBezTo>
                          <a:pt x="398" y="126"/>
                          <a:pt x="398" y="126"/>
                          <a:pt x="398" y="126"/>
                        </a:cubicBezTo>
                        <a:cubicBezTo>
                          <a:pt x="398" y="126"/>
                          <a:pt x="398" y="126"/>
                          <a:pt x="398" y="126"/>
                        </a:cubicBezTo>
                        <a:cubicBezTo>
                          <a:pt x="398" y="126"/>
                          <a:pt x="398" y="126"/>
                          <a:pt x="398" y="126"/>
                        </a:cubicBezTo>
                        <a:cubicBezTo>
                          <a:pt x="398" y="126"/>
                          <a:pt x="398" y="126"/>
                          <a:pt x="398" y="126"/>
                        </a:cubicBezTo>
                        <a:cubicBezTo>
                          <a:pt x="398" y="126"/>
                          <a:pt x="398" y="126"/>
                          <a:pt x="398" y="126"/>
                        </a:cubicBezTo>
                        <a:cubicBezTo>
                          <a:pt x="398" y="126"/>
                          <a:pt x="398" y="126"/>
                          <a:pt x="398" y="126"/>
                        </a:cubicBezTo>
                        <a:cubicBezTo>
                          <a:pt x="398" y="126"/>
                          <a:pt x="398" y="126"/>
                          <a:pt x="398" y="126"/>
                        </a:cubicBezTo>
                        <a:cubicBezTo>
                          <a:pt x="397" y="126"/>
                          <a:pt x="397" y="126"/>
                          <a:pt x="397" y="126"/>
                        </a:cubicBezTo>
                        <a:cubicBezTo>
                          <a:pt x="397" y="126"/>
                          <a:pt x="397" y="126"/>
                          <a:pt x="397" y="126"/>
                        </a:cubicBezTo>
                        <a:cubicBezTo>
                          <a:pt x="397" y="126"/>
                          <a:pt x="397" y="126"/>
                          <a:pt x="397" y="126"/>
                        </a:cubicBezTo>
                        <a:cubicBezTo>
                          <a:pt x="397" y="126"/>
                          <a:pt x="397" y="126"/>
                          <a:pt x="397" y="126"/>
                        </a:cubicBezTo>
                        <a:cubicBezTo>
                          <a:pt x="397" y="126"/>
                          <a:pt x="397" y="126"/>
                          <a:pt x="397" y="126"/>
                        </a:cubicBezTo>
                        <a:cubicBezTo>
                          <a:pt x="397" y="126"/>
                          <a:pt x="397" y="126"/>
                          <a:pt x="397" y="126"/>
                        </a:cubicBezTo>
                        <a:cubicBezTo>
                          <a:pt x="397" y="126"/>
                          <a:pt x="397" y="126"/>
                          <a:pt x="397" y="126"/>
                        </a:cubicBezTo>
                        <a:cubicBezTo>
                          <a:pt x="396" y="126"/>
                          <a:pt x="396" y="126"/>
                          <a:pt x="396" y="126"/>
                        </a:cubicBezTo>
                        <a:cubicBezTo>
                          <a:pt x="396" y="126"/>
                          <a:pt x="396" y="126"/>
                          <a:pt x="396" y="126"/>
                        </a:cubicBezTo>
                        <a:cubicBezTo>
                          <a:pt x="396" y="126"/>
                          <a:pt x="396" y="126"/>
                          <a:pt x="396" y="126"/>
                        </a:cubicBezTo>
                        <a:cubicBezTo>
                          <a:pt x="396" y="126"/>
                          <a:pt x="396" y="126"/>
                          <a:pt x="396" y="126"/>
                        </a:cubicBezTo>
                        <a:cubicBezTo>
                          <a:pt x="396" y="126"/>
                          <a:pt x="396" y="126"/>
                          <a:pt x="396" y="126"/>
                        </a:cubicBezTo>
                        <a:cubicBezTo>
                          <a:pt x="396" y="126"/>
                          <a:pt x="396" y="126"/>
                          <a:pt x="396" y="126"/>
                        </a:cubicBezTo>
                        <a:cubicBezTo>
                          <a:pt x="395" y="126"/>
                          <a:pt x="395" y="126"/>
                          <a:pt x="395" y="126"/>
                        </a:cubicBezTo>
                        <a:cubicBezTo>
                          <a:pt x="395" y="127"/>
                          <a:pt x="395" y="127"/>
                          <a:pt x="395" y="127"/>
                        </a:cubicBezTo>
                        <a:cubicBezTo>
                          <a:pt x="395" y="127"/>
                          <a:pt x="395" y="127"/>
                          <a:pt x="395" y="127"/>
                        </a:cubicBezTo>
                        <a:cubicBezTo>
                          <a:pt x="395" y="127"/>
                          <a:pt x="395" y="127"/>
                          <a:pt x="395" y="127"/>
                        </a:cubicBezTo>
                        <a:cubicBezTo>
                          <a:pt x="395" y="127"/>
                          <a:pt x="395" y="127"/>
                          <a:pt x="395" y="127"/>
                        </a:cubicBezTo>
                        <a:cubicBezTo>
                          <a:pt x="395" y="127"/>
                          <a:pt x="395" y="127"/>
                          <a:pt x="395" y="127"/>
                        </a:cubicBezTo>
                        <a:cubicBezTo>
                          <a:pt x="395" y="127"/>
                          <a:pt x="395" y="127"/>
                          <a:pt x="395" y="127"/>
                        </a:cubicBezTo>
                        <a:cubicBezTo>
                          <a:pt x="395" y="127"/>
                          <a:pt x="395" y="127"/>
                          <a:pt x="395" y="127"/>
                        </a:cubicBezTo>
                        <a:cubicBezTo>
                          <a:pt x="395" y="127"/>
                          <a:pt x="395" y="127"/>
                          <a:pt x="395" y="127"/>
                        </a:cubicBezTo>
                        <a:cubicBezTo>
                          <a:pt x="395" y="127"/>
                          <a:pt x="395" y="127"/>
                          <a:pt x="395" y="127"/>
                        </a:cubicBezTo>
                        <a:cubicBezTo>
                          <a:pt x="396" y="128"/>
                          <a:pt x="396" y="128"/>
                          <a:pt x="396" y="128"/>
                        </a:cubicBezTo>
                        <a:cubicBezTo>
                          <a:pt x="396" y="128"/>
                          <a:pt x="396" y="128"/>
                          <a:pt x="396" y="128"/>
                        </a:cubicBezTo>
                        <a:cubicBezTo>
                          <a:pt x="396" y="128"/>
                          <a:pt x="396" y="128"/>
                          <a:pt x="396" y="128"/>
                        </a:cubicBezTo>
                        <a:cubicBezTo>
                          <a:pt x="396" y="128"/>
                          <a:pt x="396" y="128"/>
                          <a:pt x="396" y="128"/>
                        </a:cubicBezTo>
                        <a:cubicBezTo>
                          <a:pt x="396" y="128"/>
                          <a:pt x="396" y="128"/>
                          <a:pt x="396" y="128"/>
                        </a:cubicBezTo>
                        <a:cubicBezTo>
                          <a:pt x="396" y="128"/>
                          <a:pt x="396" y="128"/>
                          <a:pt x="396" y="128"/>
                        </a:cubicBezTo>
                        <a:cubicBezTo>
                          <a:pt x="396" y="128"/>
                          <a:pt x="396" y="128"/>
                          <a:pt x="396" y="128"/>
                        </a:cubicBezTo>
                        <a:cubicBezTo>
                          <a:pt x="396" y="128"/>
                          <a:pt x="396" y="128"/>
                          <a:pt x="396" y="128"/>
                        </a:cubicBezTo>
                        <a:cubicBezTo>
                          <a:pt x="396" y="128"/>
                          <a:pt x="396" y="128"/>
                          <a:pt x="396" y="128"/>
                        </a:cubicBezTo>
                        <a:cubicBezTo>
                          <a:pt x="396" y="128"/>
                          <a:pt x="396" y="129"/>
                          <a:pt x="396" y="129"/>
                        </a:cubicBezTo>
                        <a:cubicBezTo>
                          <a:pt x="396" y="129"/>
                          <a:pt x="396" y="129"/>
                          <a:pt x="396" y="129"/>
                        </a:cubicBezTo>
                        <a:cubicBezTo>
                          <a:pt x="396" y="129"/>
                          <a:pt x="396" y="129"/>
                          <a:pt x="396" y="129"/>
                        </a:cubicBezTo>
                        <a:cubicBezTo>
                          <a:pt x="396" y="129"/>
                          <a:pt x="396" y="129"/>
                          <a:pt x="396" y="129"/>
                        </a:cubicBezTo>
                        <a:cubicBezTo>
                          <a:pt x="396" y="129"/>
                          <a:pt x="396" y="129"/>
                          <a:pt x="396" y="129"/>
                        </a:cubicBezTo>
                        <a:cubicBezTo>
                          <a:pt x="396" y="129"/>
                          <a:pt x="396" y="129"/>
                          <a:pt x="396" y="129"/>
                        </a:cubicBezTo>
                        <a:cubicBezTo>
                          <a:pt x="396" y="129"/>
                          <a:pt x="396" y="129"/>
                          <a:pt x="396" y="129"/>
                        </a:cubicBezTo>
                        <a:cubicBezTo>
                          <a:pt x="396" y="129"/>
                          <a:pt x="396" y="129"/>
                          <a:pt x="396" y="129"/>
                        </a:cubicBezTo>
                        <a:cubicBezTo>
                          <a:pt x="396" y="129"/>
                          <a:pt x="396" y="129"/>
                          <a:pt x="396" y="129"/>
                        </a:cubicBezTo>
                        <a:cubicBezTo>
                          <a:pt x="396" y="130"/>
                          <a:pt x="396" y="130"/>
                          <a:pt x="396" y="130"/>
                        </a:cubicBezTo>
                        <a:cubicBezTo>
                          <a:pt x="396" y="130"/>
                          <a:pt x="396" y="130"/>
                          <a:pt x="396" y="130"/>
                        </a:cubicBezTo>
                        <a:cubicBezTo>
                          <a:pt x="396" y="130"/>
                          <a:pt x="396" y="130"/>
                          <a:pt x="396" y="130"/>
                        </a:cubicBezTo>
                        <a:cubicBezTo>
                          <a:pt x="396" y="130"/>
                          <a:pt x="396" y="130"/>
                          <a:pt x="396" y="130"/>
                        </a:cubicBezTo>
                        <a:cubicBezTo>
                          <a:pt x="396" y="131"/>
                          <a:pt x="396" y="131"/>
                          <a:pt x="396" y="131"/>
                        </a:cubicBezTo>
                        <a:cubicBezTo>
                          <a:pt x="396" y="131"/>
                          <a:pt x="396" y="131"/>
                          <a:pt x="396" y="131"/>
                        </a:cubicBezTo>
                        <a:cubicBezTo>
                          <a:pt x="395" y="131"/>
                          <a:pt x="395" y="131"/>
                          <a:pt x="395" y="131"/>
                        </a:cubicBezTo>
                        <a:cubicBezTo>
                          <a:pt x="395" y="131"/>
                          <a:pt x="395" y="131"/>
                          <a:pt x="395" y="131"/>
                        </a:cubicBezTo>
                        <a:cubicBezTo>
                          <a:pt x="395" y="131"/>
                          <a:pt x="395" y="131"/>
                          <a:pt x="395" y="131"/>
                        </a:cubicBezTo>
                        <a:cubicBezTo>
                          <a:pt x="395" y="131"/>
                          <a:pt x="395" y="131"/>
                          <a:pt x="395" y="131"/>
                        </a:cubicBezTo>
                        <a:cubicBezTo>
                          <a:pt x="395" y="131"/>
                          <a:pt x="395" y="131"/>
                          <a:pt x="395" y="131"/>
                        </a:cubicBezTo>
                        <a:cubicBezTo>
                          <a:pt x="395" y="131"/>
                          <a:pt x="395" y="131"/>
                          <a:pt x="395" y="131"/>
                        </a:cubicBezTo>
                        <a:cubicBezTo>
                          <a:pt x="395" y="131"/>
                          <a:pt x="395" y="131"/>
                          <a:pt x="395" y="131"/>
                        </a:cubicBezTo>
                        <a:cubicBezTo>
                          <a:pt x="395" y="131"/>
                          <a:pt x="395" y="131"/>
                          <a:pt x="395" y="131"/>
                        </a:cubicBezTo>
                        <a:cubicBezTo>
                          <a:pt x="394" y="131"/>
                          <a:pt x="394" y="131"/>
                          <a:pt x="394" y="131"/>
                        </a:cubicBezTo>
                        <a:cubicBezTo>
                          <a:pt x="394" y="132"/>
                          <a:pt x="394" y="132"/>
                          <a:pt x="394" y="132"/>
                        </a:cubicBezTo>
                        <a:cubicBezTo>
                          <a:pt x="394" y="132"/>
                          <a:pt x="394" y="132"/>
                          <a:pt x="394" y="132"/>
                        </a:cubicBezTo>
                        <a:cubicBezTo>
                          <a:pt x="394" y="132"/>
                          <a:pt x="394" y="132"/>
                          <a:pt x="394" y="132"/>
                        </a:cubicBezTo>
                        <a:cubicBezTo>
                          <a:pt x="394" y="132"/>
                          <a:pt x="394" y="132"/>
                          <a:pt x="394" y="132"/>
                        </a:cubicBezTo>
                        <a:cubicBezTo>
                          <a:pt x="394" y="132"/>
                          <a:pt x="394" y="132"/>
                          <a:pt x="394" y="132"/>
                        </a:cubicBezTo>
                        <a:cubicBezTo>
                          <a:pt x="394" y="132"/>
                          <a:pt x="394" y="132"/>
                          <a:pt x="394" y="132"/>
                        </a:cubicBezTo>
                        <a:cubicBezTo>
                          <a:pt x="394" y="132"/>
                          <a:pt x="394" y="132"/>
                          <a:pt x="394" y="132"/>
                        </a:cubicBezTo>
                        <a:cubicBezTo>
                          <a:pt x="393" y="132"/>
                          <a:pt x="393" y="132"/>
                          <a:pt x="393" y="132"/>
                        </a:cubicBezTo>
                        <a:cubicBezTo>
                          <a:pt x="393" y="132"/>
                          <a:pt x="393" y="132"/>
                          <a:pt x="393" y="132"/>
                        </a:cubicBezTo>
                        <a:cubicBezTo>
                          <a:pt x="393" y="132"/>
                          <a:pt x="393" y="132"/>
                          <a:pt x="393" y="132"/>
                        </a:cubicBezTo>
                        <a:cubicBezTo>
                          <a:pt x="393" y="133"/>
                          <a:pt x="393" y="133"/>
                          <a:pt x="393" y="133"/>
                        </a:cubicBezTo>
                        <a:cubicBezTo>
                          <a:pt x="393" y="133"/>
                          <a:pt x="393" y="133"/>
                          <a:pt x="393" y="133"/>
                        </a:cubicBezTo>
                        <a:cubicBezTo>
                          <a:pt x="394" y="133"/>
                          <a:pt x="394" y="133"/>
                          <a:pt x="394" y="133"/>
                        </a:cubicBezTo>
                        <a:cubicBezTo>
                          <a:pt x="394" y="133"/>
                          <a:pt x="394" y="133"/>
                          <a:pt x="394" y="133"/>
                        </a:cubicBezTo>
                        <a:cubicBezTo>
                          <a:pt x="394" y="133"/>
                          <a:pt x="394" y="133"/>
                          <a:pt x="394" y="133"/>
                        </a:cubicBezTo>
                        <a:cubicBezTo>
                          <a:pt x="394" y="133"/>
                          <a:pt x="394" y="133"/>
                          <a:pt x="394" y="133"/>
                        </a:cubicBezTo>
                        <a:cubicBezTo>
                          <a:pt x="394" y="133"/>
                          <a:pt x="394" y="133"/>
                          <a:pt x="394" y="133"/>
                        </a:cubicBezTo>
                        <a:cubicBezTo>
                          <a:pt x="394" y="133"/>
                          <a:pt x="394" y="133"/>
                          <a:pt x="394" y="133"/>
                        </a:cubicBezTo>
                        <a:cubicBezTo>
                          <a:pt x="394" y="133"/>
                          <a:pt x="394" y="133"/>
                          <a:pt x="394" y="133"/>
                        </a:cubicBezTo>
                        <a:cubicBezTo>
                          <a:pt x="394" y="133"/>
                          <a:pt x="394" y="133"/>
                          <a:pt x="394" y="133"/>
                        </a:cubicBezTo>
                        <a:cubicBezTo>
                          <a:pt x="395" y="133"/>
                          <a:pt x="395" y="133"/>
                          <a:pt x="395" y="133"/>
                        </a:cubicBezTo>
                        <a:cubicBezTo>
                          <a:pt x="395" y="133"/>
                          <a:pt x="395" y="133"/>
                          <a:pt x="395" y="133"/>
                        </a:cubicBezTo>
                        <a:cubicBezTo>
                          <a:pt x="395" y="133"/>
                          <a:pt x="395" y="133"/>
                          <a:pt x="395" y="133"/>
                        </a:cubicBezTo>
                        <a:cubicBezTo>
                          <a:pt x="395" y="133"/>
                          <a:pt x="395" y="133"/>
                          <a:pt x="395" y="133"/>
                        </a:cubicBezTo>
                        <a:cubicBezTo>
                          <a:pt x="395" y="133"/>
                          <a:pt x="395" y="133"/>
                          <a:pt x="395" y="133"/>
                        </a:cubicBezTo>
                        <a:cubicBezTo>
                          <a:pt x="395" y="134"/>
                          <a:pt x="395" y="134"/>
                          <a:pt x="395" y="134"/>
                        </a:cubicBezTo>
                        <a:cubicBezTo>
                          <a:pt x="395" y="134"/>
                          <a:pt x="395" y="134"/>
                          <a:pt x="395" y="134"/>
                        </a:cubicBezTo>
                        <a:cubicBezTo>
                          <a:pt x="395" y="134"/>
                          <a:pt x="395" y="134"/>
                          <a:pt x="395" y="134"/>
                        </a:cubicBezTo>
                        <a:cubicBezTo>
                          <a:pt x="395" y="134"/>
                          <a:pt x="395" y="134"/>
                          <a:pt x="395" y="134"/>
                        </a:cubicBezTo>
                        <a:cubicBezTo>
                          <a:pt x="395" y="134"/>
                          <a:pt x="395" y="134"/>
                          <a:pt x="395" y="134"/>
                        </a:cubicBezTo>
                        <a:cubicBezTo>
                          <a:pt x="396" y="134"/>
                          <a:pt x="396" y="134"/>
                          <a:pt x="396" y="134"/>
                        </a:cubicBezTo>
                        <a:cubicBezTo>
                          <a:pt x="396" y="134"/>
                          <a:pt x="396" y="134"/>
                          <a:pt x="396" y="134"/>
                        </a:cubicBezTo>
                        <a:cubicBezTo>
                          <a:pt x="396" y="134"/>
                          <a:pt x="396" y="134"/>
                          <a:pt x="396" y="134"/>
                        </a:cubicBezTo>
                        <a:cubicBezTo>
                          <a:pt x="396" y="134"/>
                          <a:pt x="396" y="134"/>
                          <a:pt x="396" y="134"/>
                        </a:cubicBezTo>
                        <a:cubicBezTo>
                          <a:pt x="396" y="134"/>
                          <a:pt x="396" y="134"/>
                          <a:pt x="396" y="134"/>
                        </a:cubicBezTo>
                        <a:cubicBezTo>
                          <a:pt x="396" y="134"/>
                          <a:pt x="396" y="134"/>
                          <a:pt x="396" y="134"/>
                        </a:cubicBezTo>
                        <a:cubicBezTo>
                          <a:pt x="396" y="134"/>
                          <a:pt x="396" y="134"/>
                          <a:pt x="396" y="134"/>
                        </a:cubicBezTo>
                        <a:cubicBezTo>
                          <a:pt x="396" y="133"/>
                          <a:pt x="396" y="133"/>
                          <a:pt x="396" y="133"/>
                        </a:cubicBezTo>
                        <a:cubicBezTo>
                          <a:pt x="396" y="133"/>
                          <a:pt x="396" y="133"/>
                          <a:pt x="396" y="133"/>
                        </a:cubicBezTo>
                        <a:cubicBezTo>
                          <a:pt x="397" y="133"/>
                          <a:pt x="397" y="133"/>
                          <a:pt x="397" y="133"/>
                        </a:cubicBezTo>
                        <a:cubicBezTo>
                          <a:pt x="397" y="133"/>
                          <a:pt x="397" y="133"/>
                          <a:pt x="397" y="133"/>
                        </a:cubicBezTo>
                        <a:cubicBezTo>
                          <a:pt x="397" y="134"/>
                          <a:pt x="397" y="134"/>
                          <a:pt x="397" y="134"/>
                        </a:cubicBezTo>
                        <a:cubicBezTo>
                          <a:pt x="397" y="134"/>
                          <a:pt x="397" y="134"/>
                          <a:pt x="397" y="134"/>
                        </a:cubicBezTo>
                        <a:cubicBezTo>
                          <a:pt x="397" y="134"/>
                          <a:pt x="397" y="134"/>
                          <a:pt x="397" y="134"/>
                        </a:cubicBezTo>
                        <a:cubicBezTo>
                          <a:pt x="398" y="134"/>
                          <a:pt x="398" y="134"/>
                          <a:pt x="398" y="134"/>
                        </a:cubicBezTo>
                        <a:cubicBezTo>
                          <a:pt x="398" y="134"/>
                          <a:pt x="398" y="134"/>
                          <a:pt x="398" y="134"/>
                        </a:cubicBezTo>
                        <a:cubicBezTo>
                          <a:pt x="398" y="134"/>
                          <a:pt x="398" y="134"/>
                          <a:pt x="398" y="134"/>
                        </a:cubicBezTo>
                        <a:cubicBezTo>
                          <a:pt x="398" y="134"/>
                          <a:pt x="398" y="134"/>
                          <a:pt x="398" y="134"/>
                        </a:cubicBezTo>
                        <a:cubicBezTo>
                          <a:pt x="398" y="134"/>
                          <a:pt x="398" y="134"/>
                          <a:pt x="398" y="134"/>
                        </a:cubicBezTo>
                        <a:cubicBezTo>
                          <a:pt x="398" y="134"/>
                          <a:pt x="398" y="134"/>
                          <a:pt x="398" y="134"/>
                        </a:cubicBezTo>
                        <a:cubicBezTo>
                          <a:pt x="398" y="134"/>
                          <a:pt x="398" y="134"/>
                          <a:pt x="398" y="134"/>
                        </a:cubicBezTo>
                        <a:cubicBezTo>
                          <a:pt x="398" y="134"/>
                          <a:pt x="398" y="134"/>
                          <a:pt x="398" y="134"/>
                        </a:cubicBezTo>
                        <a:cubicBezTo>
                          <a:pt x="399" y="134"/>
                          <a:pt x="399" y="134"/>
                          <a:pt x="399" y="134"/>
                        </a:cubicBezTo>
                        <a:cubicBezTo>
                          <a:pt x="399" y="134"/>
                          <a:pt x="399" y="134"/>
                          <a:pt x="399" y="134"/>
                        </a:cubicBezTo>
                        <a:cubicBezTo>
                          <a:pt x="399" y="134"/>
                          <a:pt x="399" y="134"/>
                          <a:pt x="399" y="134"/>
                        </a:cubicBezTo>
                        <a:cubicBezTo>
                          <a:pt x="399" y="135"/>
                          <a:pt x="399" y="135"/>
                          <a:pt x="399" y="135"/>
                        </a:cubicBezTo>
                        <a:cubicBezTo>
                          <a:pt x="399" y="135"/>
                          <a:pt x="399" y="135"/>
                          <a:pt x="399" y="135"/>
                        </a:cubicBezTo>
                        <a:cubicBezTo>
                          <a:pt x="399" y="135"/>
                          <a:pt x="399" y="135"/>
                          <a:pt x="399" y="135"/>
                        </a:cubicBezTo>
                        <a:cubicBezTo>
                          <a:pt x="399" y="135"/>
                          <a:pt x="399" y="135"/>
                          <a:pt x="399" y="135"/>
                        </a:cubicBezTo>
                        <a:cubicBezTo>
                          <a:pt x="399" y="135"/>
                          <a:pt x="399" y="135"/>
                          <a:pt x="399" y="135"/>
                        </a:cubicBezTo>
                        <a:cubicBezTo>
                          <a:pt x="399" y="135"/>
                          <a:pt x="399" y="135"/>
                          <a:pt x="399" y="135"/>
                        </a:cubicBezTo>
                        <a:cubicBezTo>
                          <a:pt x="399" y="135"/>
                          <a:pt x="399" y="135"/>
                          <a:pt x="399" y="135"/>
                        </a:cubicBezTo>
                        <a:cubicBezTo>
                          <a:pt x="399" y="136"/>
                          <a:pt x="399" y="136"/>
                          <a:pt x="399" y="136"/>
                        </a:cubicBezTo>
                        <a:cubicBezTo>
                          <a:pt x="399" y="136"/>
                          <a:pt x="399" y="136"/>
                          <a:pt x="399" y="136"/>
                        </a:cubicBezTo>
                        <a:cubicBezTo>
                          <a:pt x="399" y="136"/>
                          <a:pt x="399" y="136"/>
                          <a:pt x="399" y="136"/>
                        </a:cubicBezTo>
                        <a:cubicBezTo>
                          <a:pt x="399" y="136"/>
                          <a:pt x="399" y="136"/>
                          <a:pt x="399" y="136"/>
                        </a:cubicBezTo>
                        <a:cubicBezTo>
                          <a:pt x="399" y="136"/>
                          <a:pt x="399" y="136"/>
                          <a:pt x="399" y="136"/>
                        </a:cubicBezTo>
                        <a:cubicBezTo>
                          <a:pt x="399" y="136"/>
                          <a:pt x="399" y="136"/>
                          <a:pt x="399" y="136"/>
                        </a:cubicBezTo>
                        <a:cubicBezTo>
                          <a:pt x="399" y="136"/>
                          <a:pt x="399" y="136"/>
                          <a:pt x="399" y="136"/>
                        </a:cubicBezTo>
                        <a:cubicBezTo>
                          <a:pt x="399" y="136"/>
                          <a:pt x="399" y="136"/>
                          <a:pt x="399" y="136"/>
                        </a:cubicBezTo>
                        <a:cubicBezTo>
                          <a:pt x="399" y="136"/>
                          <a:pt x="399" y="136"/>
                          <a:pt x="399" y="136"/>
                        </a:cubicBezTo>
                        <a:cubicBezTo>
                          <a:pt x="399" y="136"/>
                          <a:pt x="399" y="136"/>
                          <a:pt x="399" y="136"/>
                        </a:cubicBezTo>
                        <a:cubicBezTo>
                          <a:pt x="399" y="136"/>
                          <a:pt x="399" y="136"/>
                          <a:pt x="399" y="136"/>
                        </a:cubicBezTo>
                        <a:cubicBezTo>
                          <a:pt x="399" y="136"/>
                          <a:pt x="399" y="136"/>
                          <a:pt x="399" y="136"/>
                        </a:cubicBezTo>
                        <a:cubicBezTo>
                          <a:pt x="399" y="137"/>
                          <a:pt x="399" y="137"/>
                          <a:pt x="399" y="137"/>
                        </a:cubicBezTo>
                        <a:cubicBezTo>
                          <a:pt x="399" y="137"/>
                          <a:pt x="399" y="137"/>
                          <a:pt x="399" y="137"/>
                        </a:cubicBezTo>
                        <a:cubicBezTo>
                          <a:pt x="399" y="137"/>
                          <a:pt x="399" y="137"/>
                          <a:pt x="399" y="137"/>
                        </a:cubicBezTo>
                        <a:cubicBezTo>
                          <a:pt x="399" y="137"/>
                          <a:pt x="399" y="137"/>
                          <a:pt x="399" y="137"/>
                        </a:cubicBezTo>
                        <a:cubicBezTo>
                          <a:pt x="399" y="137"/>
                          <a:pt x="399" y="137"/>
                          <a:pt x="399" y="137"/>
                        </a:cubicBezTo>
                        <a:cubicBezTo>
                          <a:pt x="399" y="137"/>
                          <a:pt x="399" y="137"/>
                          <a:pt x="399" y="137"/>
                        </a:cubicBezTo>
                        <a:cubicBezTo>
                          <a:pt x="399" y="137"/>
                          <a:pt x="399" y="137"/>
                          <a:pt x="399" y="137"/>
                        </a:cubicBezTo>
                        <a:cubicBezTo>
                          <a:pt x="399" y="137"/>
                          <a:pt x="399" y="137"/>
                          <a:pt x="399" y="137"/>
                        </a:cubicBezTo>
                        <a:cubicBezTo>
                          <a:pt x="399" y="138"/>
                          <a:pt x="399" y="138"/>
                          <a:pt x="399" y="138"/>
                        </a:cubicBezTo>
                        <a:cubicBezTo>
                          <a:pt x="399" y="138"/>
                          <a:pt x="399" y="138"/>
                          <a:pt x="399" y="138"/>
                        </a:cubicBezTo>
                        <a:cubicBezTo>
                          <a:pt x="399" y="138"/>
                          <a:pt x="399" y="138"/>
                          <a:pt x="399" y="138"/>
                        </a:cubicBezTo>
                        <a:cubicBezTo>
                          <a:pt x="399" y="138"/>
                          <a:pt x="399" y="138"/>
                          <a:pt x="399" y="138"/>
                        </a:cubicBezTo>
                        <a:cubicBezTo>
                          <a:pt x="399" y="138"/>
                          <a:pt x="399" y="138"/>
                          <a:pt x="399" y="138"/>
                        </a:cubicBezTo>
                        <a:cubicBezTo>
                          <a:pt x="399" y="138"/>
                          <a:pt x="399" y="138"/>
                          <a:pt x="399" y="138"/>
                        </a:cubicBezTo>
                        <a:cubicBezTo>
                          <a:pt x="399" y="138"/>
                          <a:pt x="399" y="138"/>
                          <a:pt x="399" y="138"/>
                        </a:cubicBezTo>
                        <a:cubicBezTo>
                          <a:pt x="399" y="138"/>
                          <a:pt x="399" y="138"/>
                          <a:pt x="399" y="138"/>
                        </a:cubicBezTo>
                        <a:cubicBezTo>
                          <a:pt x="399" y="138"/>
                          <a:pt x="399" y="138"/>
                          <a:pt x="399" y="138"/>
                        </a:cubicBezTo>
                        <a:cubicBezTo>
                          <a:pt x="399" y="138"/>
                          <a:pt x="399" y="138"/>
                          <a:pt x="399" y="138"/>
                        </a:cubicBezTo>
                        <a:cubicBezTo>
                          <a:pt x="399" y="138"/>
                          <a:pt x="399" y="138"/>
                          <a:pt x="399" y="138"/>
                        </a:cubicBezTo>
                        <a:cubicBezTo>
                          <a:pt x="400" y="138"/>
                          <a:pt x="400" y="138"/>
                          <a:pt x="400" y="138"/>
                        </a:cubicBezTo>
                        <a:cubicBezTo>
                          <a:pt x="400" y="138"/>
                          <a:pt x="400" y="138"/>
                          <a:pt x="400" y="138"/>
                        </a:cubicBezTo>
                        <a:cubicBezTo>
                          <a:pt x="400" y="139"/>
                          <a:pt x="400" y="139"/>
                          <a:pt x="400" y="139"/>
                        </a:cubicBezTo>
                        <a:cubicBezTo>
                          <a:pt x="400" y="139"/>
                          <a:pt x="400" y="139"/>
                          <a:pt x="400" y="139"/>
                        </a:cubicBezTo>
                        <a:cubicBezTo>
                          <a:pt x="400" y="139"/>
                          <a:pt x="400" y="139"/>
                          <a:pt x="400" y="139"/>
                        </a:cubicBezTo>
                        <a:cubicBezTo>
                          <a:pt x="401" y="139"/>
                          <a:pt x="401" y="139"/>
                          <a:pt x="401" y="139"/>
                        </a:cubicBezTo>
                        <a:cubicBezTo>
                          <a:pt x="401" y="139"/>
                          <a:pt x="401" y="139"/>
                          <a:pt x="401" y="139"/>
                        </a:cubicBezTo>
                        <a:cubicBezTo>
                          <a:pt x="401" y="140"/>
                          <a:pt x="401" y="140"/>
                          <a:pt x="401" y="140"/>
                        </a:cubicBezTo>
                        <a:cubicBezTo>
                          <a:pt x="401" y="140"/>
                          <a:pt x="401" y="140"/>
                          <a:pt x="401" y="140"/>
                        </a:cubicBezTo>
                        <a:cubicBezTo>
                          <a:pt x="401" y="139"/>
                          <a:pt x="401" y="139"/>
                          <a:pt x="401" y="139"/>
                        </a:cubicBezTo>
                        <a:cubicBezTo>
                          <a:pt x="402" y="139"/>
                          <a:pt x="402" y="139"/>
                          <a:pt x="402" y="139"/>
                        </a:cubicBezTo>
                        <a:cubicBezTo>
                          <a:pt x="402" y="139"/>
                          <a:pt x="402" y="139"/>
                          <a:pt x="402" y="139"/>
                        </a:cubicBezTo>
                        <a:cubicBezTo>
                          <a:pt x="402" y="139"/>
                          <a:pt x="402" y="139"/>
                          <a:pt x="402" y="139"/>
                        </a:cubicBezTo>
                        <a:cubicBezTo>
                          <a:pt x="402" y="139"/>
                          <a:pt x="402" y="139"/>
                          <a:pt x="402" y="139"/>
                        </a:cubicBezTo>
                        <a:cubicBezTo>
                          <a:pt x="402" y="139"/>
                          <a:pt x="402" y="139"/>
                          <a:pt x="402" y="139"/>
                        </a:cubicBezTo>
                        <a:cubicBezTo>
                          <a:pt x="403" y="139"/>
                          <a:pt x="403" y="139"/>
                          <a:pt x="403" y="139"/>
                        </a:cubicBezTo>
                        <a:cubicBezTo>
                          <a:pt x="403" y="139"/>
                          <a:pt x="403" y="139"/>
                          <a:pt x="403" y="139"/>
                        </a:cubicBezTo>
                        <a:cubicBezTo>
                          <a:pt x="403" y="139"/>
                          <a:pt x="403" y="139"/>
                          <a:pt x="403" y="139"/>
                        </a:cubicBezTo>
                        <a:cubicBezTo>
                          <a:pt x="403" y="139"/>
                          <a:pt x="403" y="139"/>
                          <a:pt x="403" y="139"/>
                        </a:cubicBezTo>
                        <a:cubicBezTo>
                          <a:pt x="403" y="139"/>
                          <a:pt x="403" y="139"/>
                          <a:pt x="403" y="139"/>
                        </a:cubicBezTo>
                        <a:cubicBezTo>
                          <a:pt x="404" y="139"/>
                          <a:pt x="404" y="139"/>
                          <a:pt x="404" y="139"/>
                        </a:cubicBezTo>
                        <a:cubicBezTo>
                          <a:pt x="404" y="139"/>
                          <a:pt x="404" y="139"/>
                          <a:pt x="404" y="139"/>
                        </a:cubicBezTo>
                        <a:cubicBezTo>
                          <a:pt x="404" y="139"/>
                          <a:pt x="404" y="139"/>
                          <a:pt x="404" y="139"/>
                        </a:cubicBezTo>
                        <a:cubicBezTo>
                          <a:pt x="404" y="139"/>
                          <a:pt x="404" y="139"/>
                          <a:pt x="404" y="139"/>
                        </a:cubicBezTo>
                        <a:cubicBezTo>
                          <a:pt x="404" y="138"/>
                          <a:pt x="404" y="138"/>
                          <a:pt x="404" y="138"/>
                        </a:cubicBezTo>
                        <a:cubicBezTo>
                          <a:pt x="404" y="138"/>
                          <a:pt x="404" y="138"/>
                          <a:pt x="404" y="138"/>
                        </a:cubicBezTo>
                        <a:cubicBezTo>
                          <a:pt x="405" y="138"/>
                          <a:pt x="405" y="138"/>
                          <a:pt x="405" y="138"/>
                        </a:cubicBezTo>
                        <a:cubicBezTo>
                          <a:pt x="405" y="138"/>
                          <a:pt x="405" y="138"/>
                          <a:pt x="405" y="138"/>
                        </a:cubicBezTo>
                        <a:cubicBezTo>
                          <a:pt x="405" y="138"/>
                          <a:pt x="405" y="138"/>
                          <a:pt x="405" y="138"/>
                        </a:cubicBezTo>
                        <a:cubicBezTo>
                          <a:pt x="405" y="138"/>
                          <a:pt x="405" y="138"/>
                          <a:pt x="405" y="138"/>
                        </a:cubicBezTo>
                        <a:cubicBezTo>
                          <a:pt x="405" y="138"/>
                          <a:pt x="405" y="138"/>
                          <a:pt x="405" y="138"/>
                        </a:cubicBezTo>
                        <a:cubicBezTo>
                          <a:pt x="405" y="138"/>
                          <a:pt x="405" y="138"/>
                          <a:pt x="405" y="138"/>
                        </a:cubicBezTo>
                        <a:cubicBezTo>
                          <a:pt x="405" y="138"/>
                          <a:pt x="405" y="138"/>
                          <a:pt x="405" y="138"/>
                        </a:cubicBezTo>
                        <a:cubicBezTo>
                          <a:pt x="406" y="138"/>
                          <a:pt x="406" y="138"/>
                          <a:pt x="406" y="138"/>
                        </a:cubicBezTo>
                        <a:cubicBezTo>
                          <a:pt x="406" y="138"/>
                          <a:pt x="406" y="138"/>
                          <a:pt x="406" y="138"/>
                        </a:cubicBezTo>
                        <a:cubicBezTo>
                          <a:pt x="406" y="137"/>
                          <a:pt x="406" y="137"/>
                          <a:pt x="406" y="137"/>
                        </a:cubicBezTo>
                        <a:cubicBezTo>
                          <a:pt x="406" y="137"/>
                          <a:pt x="406" y="137"/>
                          <a:pt x="406" y="137"/>
                        </a:cubicBezTo>
                        <a:cubicBezTo>
                          <a:pt x="407" y="137"/>
                          <a:pt x="407" y="137"/>
                          <a:pt x="407" y="137"/>
                        </a:cubicBezTo>
                        <a:cubicBezTo>
                          <a:pt x="407" y="137"/>
                          <a:pt x="407" y="137"/>
                          <a:pt x="407" y="137"/>
                        </a:cubicBezTo>
                        <a:cubicBezTo>
                          <a:pt x="407" y="137"/>
                          <a:pt x="407" y="137"/>
                          <a:pt x="407" y="137"/>
                        </a:cubicBezTo>
                        <a:cubicBezTo>
                          <a:pt x="407" y="138"/>
                          <a:pt x="407" y="138"/>
                          <a:pt x="407" y="138"/>
                        </a:cubicBezTo>
                        <a:cubicBezTo>
                          <a:pt x="407" y="138"/>
                          <a:pt x="407" y="138"/>
                          <a:pt x="407" y="138"/>
                        </a:cubicBezTo>
                        <a:cubicBezTo>
                          <a:pt x="407" y="138"/>
                          <a:pt x="407" y="138"/>
                          <a:pt x="407" y="138"/>
                        </a:cubicBezTo>
                        <a:cubicBezTo>
                          <a:pt x="407" y="138"/>
                          <a:pt x="407" y="138"/>
                          <a:pt x="407" y="138"/>
                        </a:cubicBezTo>
                        <a:cubicBezTo>
                          <a:pt x="407" y="138"/>
                          <a:pt x="407" y="138"/>
                          <a:pt x="407" y="138"/>
                        </a:cubicBezTo>
                        <a:cubicBezTo>
                          <a:pt x="408" y="138"/>
                          <a:pt x="408" y="138"/>
                          <a:pt x="408" y="138"/>
                        </a:cubicBezTo>
                        <a:cubicBezTo>
                          <a:pt x="408" y="139"/>
                          <a:pt x="408" y="139"/>
                          <a:pt x="408" y="139"/>
                        </a:cubicBezTo>
                        <a:cubicBezTo>
                          <a:pt x="408" y="139"/>
                          <a:pt x="408" y="139"/>
                          <a:pt x="408" y="139"/>
                        </a:cubicBezTo>
                        <a:cubicBezTo>
                          <a:pt x="408" y="139"/>
                          <a:pt x="408" y="139"/>
                          <a:pt x="408" y="139"/>
                        </a:cubicBezTo>
                        <a:cubicBezTo>
                          <a:pt x="408" y="139"/>
                          <a:pt x="408" y="139"/>
                          <a:pt x="408" y="139"/>
                        </a:cubicBezTo>
                        <a:cubicBezTo>
                          <a:pt x="408" y="139"/>
                          <a:pt x="408" y="139"/>
                          <a:pt x="408" y="139"/>
                        </a:cubicBezTo>
                        <a:cubicBezTo>
                          <a:pt x="408" y="139"/>
                          <a:pt x="408" y="139"/>
                          <a:pt x="408" y="139"/>
                        </a:cubicBezTo>
                        <a:cubicBezTo>
                          <a:pt x="408" y="140"/>
                          <a:pt x="408" y="140"/>
                          <a:pt x="408" y="140"/>
                        </a:cubicBezTo>
                        <a:cubicBezTo>
                          <a:pt x="408" y="140"/>
                          <a:pt x="408" y="140"/>
                          <a:pt x="408" y="140"/>
                        </a:cubicBezTo>
                        <a:cubicBezTo>
                          <a:pt x="408" y="140"/>
                          <a:pt x="408" y="140"/>
                          <a:pt x="408" y="140"/>
                        </a:cubicBezTo>
                        <a:cubicBezTo>
                          <a:pt x="408" y="140"/>
                          <a:pt x="408" y="140"/>
                          <a:pt x="408" y="140"/>
                        </a:cubicBezTo>
                        <a:cubicBezTo>
                          <a:pt x="408" y="140"/>
                          <a:pt x="408" y="140"/>
                          <a:pt x="408" y="140"/>
                        </a:cubicBezTo>
                        <a:cubicBezTo>
                          <a:pt x="408" y="140"/>
                          <a:pt x="408" y="140"/>
                          <a:pt x="408" y="140"/>
                        </a:cubicBezTo>
                        <a:cubicBezTo>
                          <a:pt x="407" y="140"/>
                          <a:pt x="407" y="140"/>
                          <a:pt x="407" y="140"/>
                        </a:cubicBezTo>
                        <a:cubicBezTo>
                          <a:pt x="407" y="140"/>
                          <a:pt x="407" y="140"/>
                          <a:pt x="407" y="140"/>
                        </a:cubicBezTo>
                        <a:cubicBezTo>
                          <a:pt x="407" y="140"/>
                          <a:pt x="407" y="140"/>
                          <a:pt x="407" y="140"/>
                        </a:cubicBezTo>
                        <a:cubicBezTo>
                          <a:pt x="406" y="140"/>
                          <a:pt x="406" y="140"/>
                          <a:pt x="406" y="140"/>
                        </a:cubicBezTo>
                        <a:cubicBezTo>
                          <a:pt x="406" y="140"/>
                          <a:pt x="406" y="140"/>
                          <a:pt x="406" y="140"/>
                        </a:cubicBezTo>
                        <a:cubicBezTo>
                          <a:pt x="406" y="140"/>
                          <a:pt x="406" y="140"/>
                          <a:pt x="406" y="140"/>
                        </a:cubicBezTo>
                        <a:cubicBezTo>
                          <a:pt x="406" y="140"/>
                          <a:pt x="406" y="140"/>
                          <a:pt x="406" y="140"/>
                        </a:cubicBezTo>
                        <a:cubicBezTo>
                          <a:pt x="406" y="140"/>
                          <a:pt x="406" y="140"/>
                          <a:pt x="406" y="140"/>
                        </a:cubicBezTo>
                        <a:cubicBezTo>
                          <a:pt x="406" y="140"/>
                          <a:pt x="406" y="140"/>
                          <a:pt x="406" y="140"/>
                        </a:cubicBezTo>
                        <a:cubicBezTo>
                          <a:pt x="405" y="141"/>
                          <a:pt x="405" y="141"/>
                          <a:pt x="405" y="141"/>
                        </a:cubicBezTo>
                        <a:cubicBezTo>
                          <a:pt x="405" y="141"/>
                          <a:pt x="405" y="141"/>
                          <a:pt x="405" y="141"/>
                        </a:cubicBezTo>
                        <a:cubicBezTo>
                          <a:pt x="405" y="141"/>
                          <a:pt x="405" y="141"/>
                          <a:pt x="405" y="141"/>
                        </a:cubicBezTo>
                        <a:cubicBezTo>
                          <a:pt x="404" y="141"/>
                          <a:pt x="404" y="141"/>
                          <a:pt x="404" y="141"/>
                        </a:cubicBezTo>
                        <a:cubicBezTo>
                          <a:pt x="404" y="141"/>
                          <a:pt x="404" y="141"/>
                          <a:pt x="404" y="141"/>
                        </a:cubicBezTo>
                        <a:cubicBezTo>
                          <a:pt x="404" y="141"/>
                          <a:pt x="404" y="141"/>
                          <a:pt x="404" y="141"/>
                        </a:cubicBezTo>
                        <a:cubicBezTo>
                          <a:pt x="404" y="141"/>
                          <a:pt x="404" y="141"/>
                          <a:pt x="404" y="141"/>
                        </a:cubicBezTo>
                        <a:cubicBezTo>
                          <a:pt x="404" y="141"/>
                          <a:pt x="404" y="141"/>
                          <a:pt x="404" y="141"/>
                        </a:cubicBezTo>
                        <a:cubicBezTo>
                          <a:pt x="404" y="142"/>
                          <a:pt x="404" y="142"/>
                          <a:pt x="404" y="142"/>
                        </a:cubicBezTo>
                        <a:cubicBezTo>
                          <a:pt x="403" y="142"/>
                          <a:pt x="403" y="142"/>
                          <a:pt x="403" y="142"/>
                        </a:cubicBezTo>
                        <a:cubicBezTo>
                          <a:pt x="403" y="142"/>
                          <a:pt x="403" y="142"/>
                          <a:pt x="403" y="142"/>
                        </a:cubicBezTo>
                        <a:cubicBezTo>
                          <a:pt x="403" y="142"/>
                          <a:pt x="403" y="142"/>
                          <a:pt x="403" y="142"/>
                        </a:cubicBezTo>
                        <a:cubicBezTo>
                          <a:pt x="403" y="142"/>
                          <a:pt x="403" y="142"/>
                          <a:pt x="403" y="142"/>
                        </a:cubicBezTo>
                        <a:cubicBezTo>
                          <a:pt x="403" y="142"/>
                          <a:pt x="403" y="142"/>
                          <a:pt x="403" y="142"/>
                        </a:cubicBezTo>
                        <a:cubicBezTo>
                          <a:pt x="403" y="143"/>
                          <a:pt x="403" y="143"/>
                          <a:pt x="403" y="143"/>
                        </a:cubicBezTo>
                        <a:cubicBezTo>
                          <a:pt x="403" y="143"/>
                          <a:pt x="403" y="143"/>
                          <a:pt x="403" y="143"/>
                        </a:cubicBezTo>
                        <a:cubicBezTo>
                          <a:pt x="403" y="143"/>
                          <a:pt x="403" y="143"/>
                          <a:pt x="403" y="143"/>
                        </a:cubicBezTo>
                        <a:cubicBezTo>
                          <a:pt x="403" y="144"/>
                          <a:pt x="403" y="144"/>
                          <a:pt x="403" y="144"/>
                        </a:cubicBezTo>
                        <a:cubicBezTo>
                          <a:pt x="403" y="144"/>
                          <a:pt x="403" y="144"/>
                          <a:pt x="403" y="144"/>
                        </a:cubicBezTo>
                        <a:cubicBezTo>
                          <a:pt x="404" y="144"/>
                          <a:pt x="404" y="144"/>
                          <a:pt x="404" y="144"/>
                        </a:cubicBezTo>
                        <a:cubicBezTo>
                          <a:pt x="404" y="144"/>
                          <a:pt x="404" y="144"/>
                          <a:pt x="404" y="144"/>
                        </a:cubicBezTo>
                        <a:cubicBezTo>
                          <a:pt x="403" y="145"/>
                          <a:pt x="403" y="145"/>
                          <a:pt x="403" y="145"/>
                        </a:cubicBezTo>
                        <a:cubicBezTo>
                          <a:pt x="403" y="145"/>
                          <a:pt x="403" y="145"/>
                          <a:pt x="403" y="145"/>
                        </a:cubicBezTo>
                        <a:cubicBezTo>
                          <a:pt x="403" y="145"/>
                          <a:pt x="403" y="145"/>
                          <a:pt x="403" y="145"/>
                        </a:cubicBezTo>
                        <a:cubicBezTo>
                          <a:pt x="403" y="145"/>
                          <a:pt x="403" y="145"/>
                          <a:pt x="403" y="145"/>
                        </a:cubicBezTo>
                        <a:cubicBezTo>
                          <a:pt x="403" y="145"/>
                          <a:pt x="403" y="145"/>
                          <a:pt x="403" y="145"/>
                        </a:cubicBezTo>
                        <a:cubicBezTo>
                          <a:pt x="403" y="146"/>
                          <a:pt x="403" y="146"/>
                          <a:pt x="403" y="146"/>
                        </a:cubicBezTo>
                        <a:cubicBezTo>
                          <a:pt x="403" y="146"/>
                          <a:pt x="403" y="146"/>
                          <a:pt x="403" y="146"/>
                        </a:cubicBezTo>
                        <a:cubicBezTo>
                          <a:pt x="403" y="146"/>
                          <a:pt x="403" y="146"/>
                          <a:pt x="403" y="146"/>
                        </a:cubicBezTo>
                        <a:cubicBezTo>
                          <a:pt x="403" y="146"/>
                          <a:pt x="403" y="146"/>
                          <a:pt x="403" y="146"/>
                        </a:cubicBezTo>
                        <a:cubicBezTo>
                          <a:pt x="403" y="146"/>
                          <a:pt x="403" y="146"/>
                          <a:pt x="403" y="146"/>
                        </a:cubicBezTo>
                        <a:cubicBezTo>
                          <a:pt x="403" y="146"/>
                          <a:pt x="403" y="146"/>
                          <a:pt x="403" y="146"/>
                        </a:cubicBezTo>
                        <a:cubicBezTo>
                          <a:pt x="402" y="146"/>
                          <a:pt x="402" y="146"/>
                          <a:pt x="402" y="146"/>
                        </a:cubicBezTo>
                        <a:cubicBezTo>
                          <a:pt x="402" y="146"/>
                          <a:pt x="402" y="146"/>
                          <a:pt x="402" y="146"/>
                        </a:cubicBezTo>
                        <a:cubicBezTo>
                          <a:pt x="402" y="146"/>
                          <a:pt x="402" y="146"/>
                          <a:pt x="402" y="146"/>
                        </a:cubicBezTo>
                        <a:cubicBezTo>
                          <a:pt x="402" y="146"/>
                          <a:pt x="402" y="146"/>
                          <a:pt x="402" y="146"/>
                        </a:cubicBezTo>
                        <a:cubicBezTo>
                          <a:pt x="402" y="147"/>
                          <a:pt x="402" y="147"/>
                          <a:pt x="402" y="147"/>
                        </a:cubicBezTo>
                        <a:cubicBezTo>
                          <a:pt x="402" y="147"/>
                          <a:pt x="402" y="147"/>
                          <a:pt x="402" y="147"/>
                        </a:cubicBezTo>
                        <a:cubicBezTo>
                          <a:pt x="402" y="147"/>
                          <a:pt x="402" y="147"/>
                          <a:pt x="402" y="147"/>
                        </a:cubicBezTo>
                        <a:cubicBezTo>
                          <a:pt x="401" y="147"/>
                          <a:pt x="401" y="147"/>
                          <a:pt x="401" y="147"/>
                        </a:cubicBezTo>
                        <a:cubicBezTo>
                          <a:pt x="401" y="147"/>
                          <a:pt x="401" y="147"/>
                          <a:pt x="401" y="147"/>
                        </a:cubicBezTo>
                        <a:cubicBezTo>
                          <a:pt x="401" y="147"/>
                          <a:pt x="401" y="147"/>
                          <a:pt x="401" y="147"/>
                        </a:cubicBezTo>
                        <a:cubicBezTo>
                          <a:pt x="401" y="147"/>
                          <a:pt x="401" y="147"/>
                          <a:pt x="401" y="147"/>
                        </a:cubicBezTo>
                        <a:cubicBezTo>
                          <a:pt x="401" y="148"/>
                          <a:pt x="401" y="148"/>
                          <a:pt x="401" y="148"/>
                        </a:cubicBezTo>
                        <a:cubicBezTo>
                          <a:pt x="401" y="148"/>
                          <a:pt x="401" y="148"/>
                          <a:pt x="401" y="148"/>
                        </a:cubicBezTo>
                        <a:cubicBezTo>
                          <a:pt x="401" y="148"/>
                          <a:pt x="401" y="148"/>
                          <a:pt x="401" y="148"/>
                        </a:cubicBezTo>
                        <a:cubicBezTo>
                          <a:pt x="401" y="148"/>
                          <a:pt x="401" y="148"/>
                          <a:pt x="401" y="148"/>
                        </a:cubicBezTo>
                        <a:cubicBezTo>
                          <a:pt x="401" y="149"/>
                          <a:pt x="401" y="149"/>
                          <a:pt x="401" y="149"/>
                        </a:cubicBezTo>
                        <a:cubicBezTo>
                          <a:pt x="401" y="149"/>
                          <a:pt x="401" y="149"/>
                          <a:pt x="401" y="149"/>
                        </a:cubicBezTo>
                        <a:cubicBezTo>
                          <a:pt x="401" y="149"/>
                          <a:pt x="401" y="149"/>
                          <a:pt x="401" y="149"/>
                        </a:cubicBezTo>
                        <a:cubicBezTo>
                          <a:pt x="401" y="149"/>
                          <a:pt x="401" y="149"/>
                          <a:pt x="401" y="149"/>
                        </a:cubicBezTo>
                        <a:cubicBezTo>
                          <a:pt x="401" y="149"/>
                          <a:pt x="401" y="149"/>
                          <a:pt x="401" y="149"/>
                        </a:cubicBezTo>
                        <a:cubicBezTo>
                          <a:pt x="401" y="149"/>
                          <a:pt x="401" y="149"/>
                          <a:pt x="401" y="149"/>
                        </a:cubicBezTo>
                        <a:cubicBezTo>
                          <a:pt x="401" y="149"/>
                          <a:pt x="401" y="149"/>
                          <a:pt x="401" y="149"/>
                        </a:cubicBezTo>
                        <a:cubicBezTo>
                          <a:pt x="401" y="149"/>
                          <a:pt x="401" y="149"/>
                          <a:pt x="401" y="149"/>
                        </a:cubicBezTo>
                        <a:cubicBezTo>
                          <a:pt x="401" y="149"/>
                          <a:pt x="401" y="149"/>
                          <a:pt x="401" y="149"/>
                        </a:cubicBezTo>
                        <a:cubicBezTo>
                          <a:pt x="401" y="149"/>
                          <a:pt x="401" y="149"/>
                          <a:pt x="401" y="149"/>
                        </a:cubicBezTo>
                        <a:cubicBezTo>
                          <a:pt x="400" y="149"/>
                          <a:pt x="400" y="149"/>
                          <a:pt x="400" y="149"/>
                        </a:cubicBezTo>
                        <a:cubicBezTo>
                          <a:pt x="400" y="149"/>
                          <a:pt x="400" y="149"/>
                          <a:pt x="400" y="149"/>
                        </a:cubicBezTo>
                        <a:cubicBezTo>
                          <a:pt x="400" y="149"/>
                          <a:pt x="400" y="149"/>
                          <a:pt x="400" y="149"/>
                        </a:cubicBezTo>
                        <a:cubicBezTo>
                          <a:pt x="400" y="150"/>
                          <a:pt x="400" y="150"/>
                          <a:pt x="400" y="150"/>
                        </a:cubicBezTo>
                        <a:cubicBezTo>
                          <a:pt x="400" y="150"/>
                          <a:pt x="400" y="150"/>
                          <a:pt x="400" y="150"/>
                        </a:cubicBezTo>
                        <a:cubicBezTo>
                          <a:pt x="400" y="150"/>
                          <a:pt x="400" y="150"/>
                          <a:pt x="400" y="150"/>
                        </a:cubicBezTo>
                        <a:cubicBezTo>
                          <a:pt x="399" y="150"/>
                          <a:pt x="399" y="150"/>
                          <a:pt x="399" y="150"/>
                        </a:cubicBezTo>
                        <a:cubicBezTo>
                          <a:pt x="399" y="150"/>
                          <a:pt x="399" y="150"/>
                          <a:pt x="399" y="150"/>
                        </a:cubicBezTo>
                        <a:cubicBezTo>
                          <a:pt x="399" y="150"/>
                          <a:pt x="399" y="150"/>
                          <a:pt x="399" y="150"/>
                        </a:cubicBezTo>
                        <a:cubicBezTo>
                          <a:pt x="399" y="150"/>
                          <a:pt x="399" y="150"/>
                          <a:pt x="399" y="150"/>
                        </a:cubicBezTo>
                        <a:cubicBezTo>
                          <a:pt x="398" y="150"/>
                          <a:pt x="398" y="150"/>
                          <a:pt x="398" y="150"/>
                        </a:cubicBezTo>
                        <a:cubicBezTo>
                          <a:pt x="398" y="151"/>
                          <a:pt x="398" y="151"/>
                          <a:pt x="398" y="151"/>
                        </a:cubicBezTo>
                        <a:cubicBezTo>
                          <a:pt x="398" y="151"/>
                          <a:pt x="398" y="151"/>
                          <a:pt x="398" y="151"/>
                        </a:cubicBezTo>
                        <a:cubicBezTo>
                          <a:pt x="398" y="151"/>
                          <a:pt x="398" y="151"/>
                          <a:pt x="398" y="151"/>
                        </a:cubicBezTo>
                        <a:cubicBezTo>
                          <a:pt x="398" y="151"/>
                          <a:pt x="398" y="151"/>
                          <a:pt x="398" y="151"/>
                        </a:cubicBezTo>
                        <a:cubicBezTo>
                          <a:pt x="398" y="151"/>
                          <a:pt x="398" y="151"/>
                          <a:pt x="398" y="151"/>
                        </a:cubicBezTo>
                        <a:cubicBezTo>
                          <a:pt x="398" y="151"/>
                          <a:pt x="398" y="151"/>
                          <a:pt x="398" y="151"/>
                        </a:cubicBezTo>
                        <a:cubicBezTo>
                          <a:pt x="398" y="151"/>
                          <a:pt x="398" y="151"/>
                          <a:pt x="398" y="151"/>
                        </a:cubicBezTo>
                        <a:cubicBezTo>
                          <a:pt x="397" y="151"/>
                          <a:pt x="397" y="151"/>
                          <a:pt x="397" y="151"/>
                        </a:cubicBezTo>
                        <a:cubicBezTo>
                          <a:pt x="397" y="151"/>
                          <a:pt x="397" y="151"/>
                          <a:pt x="397" y="151"/>
                        </a:cubicBezTo>
                        <a:cubicBezTo>
                          <a:pt x="397" y="151"/>
                          <a:pt x="397" y="151"/>
                          <a:pt x="397" y="151"/>
                        </a:cubicBezTo>
                        <a:cubicBezTo>
                          <a:pt x="397" y="152"/>
                          <a:pt x="397" y="152"/>
                          <a:pt x="397" y="152"/>
                        </a:cubicBezTo>
                        <a:cubicBezTo>
                          <a:pt x="397" y="152"/>
                          <a:pt x="397" y="152"/>
                          <a:pt x="397" y="152"/>
                        </a:cubicBezTo>
                        <a:cubicBezTo>
                          <a:pt x="397" y="152"/>
                          <a:pt x="397" y="152"/>
                          <a:pt x="397" y="152"/>
                        </a:cubicBezTo>
                        <a:cubicBezTo>
                          <a:pt x="397" y="152"/>
                          <a:pt x="397" y="152"/>
                          <a:pt x="397" y="152"/>
                        </a:cubicBezTo>
                        <a:cubicBezTo>
                          <a:pt x="397" y="152"/>
                          <a:pt x="397" y="152"/>
                          <a:pt x="397" y="152"/>
                        </a:cubicBezTo>
                        <a:cubicBezTo>
                          <a:pt x="397" y="152"/>
                          <a:pt x="397" y="152"/>
                          <a:pt x="397" y="152"/>
                        </a:cubicBezTo>
                        <a:cubicBezTo>
                          <a:pt x="397" y="152"/>
                          <a:pt x="397" y="152"/>
                          <a:pt x="397" y="152"/>
                        </a:cubicBezTo>
                        <a:cubicBezTo>
                          <a:pt x="396" y="152"/>
                          <a:pt x="396" y="152"/>
                          <a:pt x="396" y="152"/>
                        </a:cubicBezTo>
                        <a:cubicBezTo>
                          <a:pt x="396" y="152"/>
                          <a:pt x="396" y="152"/>
                          <a:pt x="396" y="152"/>
                        </a:cubicBezTo>
                        <a:cubicBezTo>
                          <a:pt x="396" y="152"/>
                          <a:pt x="396" y="152"/>
                          <a:pt x="396" y="152"/>
                        </a:cubicBezTo>
                        <a:cubicBezTo>
                          <a:pt x="396" y="152"/>
                          <a:pt x="396" y="152"/>
                          <a:pt x="396" y="152"/>
                        </a:cubicBezTo>
                        <a:cubicBezTo>
                          <a:pt x="396" y="152"/>
                          <a:pt x="396" y="152"/>
                          <a:pt x="396" y="152"/>
                        </a:cubicBezTo>
                        <a:cubicBezTo>
                          <a:pt x="396" y="152"/>
                          <a:pt x="396" y="152"/>
                          <a:pt x="396" y="152"/>
                        </a:cubicBezTo>
                        <a:cubicBezTo>
                          <a:pt x="396" y="152"/>
                          <a:pt x="396" y="152"/>
                          <a:pt x="396" y="152"/>
                        </a:cubicBezTo>
                        <a:cubicBezTo>
                          <a:pt x="395" y="152"/>
                          <a:pt x="395" y="152"/>
                          <a:pt x="395" y="152"/>
                        </a:cubicBezTo>
                        <a:cubicBezTo>
                          <a:pt x="395" y="152"/>
                          <a:pt x="395" y="152"/>
                          <a:pt x="395" y="152"/>
                        </a:cubicBezTo>
                        <a:cubicBezTo>
                          <a:pt x="395" y="152"/>
                          <a:pt x="395" y="152"/>
                          <a:pt x="395" y="152"/>
                        </a:cubicBezTo>
                        <a:cubicBezTo>
                          <a:pt x="395" y="153"/>
                          <a:pt x="395" y="153"/>
                          <a:pt x="395" y="153"/>
                        </a:cubicBezTo>
                        <a:cubicBezTo>
                          <a:pt x="395" y="153"/>
                          <a:pt x="395" y="153"/>
                          <a:pt x="395" y="153"/>
                        </a:cubicBezTo>
                        <a:cubicBezTo>
                          <a:pt x="396" y="153"/>
                          <a:pt x="396" y="153"/>
                          <a:pt x="396" y="153"/>
                        </a:cubicBezTo>
                        <a:cubicBezTo>
                          <a:pt x="396" y="153"/>
                          <a:pt x="396" y="153"/>
                          <a:pt x="396" y="153"/>
                        </a:cubicBezTo>
                        <a:cubicBezTo>
                          <a:pt x="396" y="153"/>
                          <a:pt x="396" y="153"/>
                          <a:pt x="396" y="153"/>
                        </a:cubicBezTo>
                        <a:cubicBezTo>
                          <a:pt x="396" y="153"/>
                          <a:pt x="396" y="153"/>
                          <a:pt x="396" y="153"/>
                        </a:cubicBezTo>
                        <a:cubicBezTo>
                          <a:pt x="396" y="153"/>
                          <a:pt x="396" y="153"/>
                          <a:pt x="396" y="153"/>
                        </a:cubicBezTo>
                        <a:cubicBezTo>
                          <a:pt x="396" y="153"/>
                          <a:pt x="396" y="153"/>
                          <a:pt x="396" y="153"/>
                        </a:cubicBezTo>
                        <a:cubicBezTo>
                          <a:pt x="396" y="153"/>
                          <a:pt x="396" y="153"/>
                          <a:pt x="396" y="153"/>
                        </a:cubicBezTo>
                        <a:cubicBezTo>
                          <a:pt x="396" y="153"/>
                          <a:pt x="396" y="153"/>
                          <a:pt x="396" y="153"/>
                        </a:cubicBezTo>
                        <a:cubicBezTo>
                          <a:pt x="396" y="154"/>
                          <a:pt x="396" y="154"/>
                          <a:pt x="396" y="154"/>
                        </a:cubicBezTo>
                        <a:cubicBezTo>
                          <a:pt x="396" y="154"/>
                          <a:pt x="396" y="154"/>
                          <a:pt x="396" y="154"/>
                        </a:cubicBezTo>
                        <a:cubicBezTo>
                          <a:pt x="396" y="154"/>
                          <a:pt x="396" y="154"/>
                          <a:pt x="396" y="154"/>
                        </a:cubicBezTo>
                        <a:cubicBezTo>
                          <a:pt x="396" y="154"/>
                          <a:pt x="396" y="154"/>
                          <a:pt x="396" y="154"/>
                        </a:cubicBezTo>
                        <a:cubicBezTo>
                          <a:pt x="396" y="154"/>
                          <a:pt x="396" y="154"/>
                          <a:pt x="396" y="154"/>
                        </a:cubicBezTo>
                        <a:cubicBezTo>
                          <a:pt x="396" y="154"/>
                          <a:pt x="396" y="154"/>
                          <a:pt x="396" y="154"/>
                        </a:cubicBezTo>
                        <a:cubicBezTo>
                          <a:pt x="396" y="154"/>
                          <a:pt x="396" y="154"/>
                          <a:pt x="396" y="154"/>
                        </a:cubicBezTo>
                        <a:cubicBezTo>
                          <a:pt x="396" y="154"/>
                          <a:pt x="396" y="154"/>
                          <a:pt x="396" y="154"/>
                        </a:cubicBezTo>
                        <a:cubicBezTo>
                          <a:pt x="396" y="155"/>
                          <a:pt x="396" y="155"/>
                          <a:pt x="396" y="155"/>
                        </a:cubicBezTo>
                        <a:cubicBezTo>
                          <a:pt x="396" y="155"/>
                          <a:pt x="396" y="155"/>
                          <a:pt x="396" y="155"/>
                        </a:cubicBezTo>
                        <a:cubicBezTo>
                          <a:pt x="396" y="155"/>
                          <a:pt x="396" y="155"/>
                          <a:pt x="396" y="155"/>
                        </a:cubicBezTo>
                        <a:cubicBezTo>
                          <a:pt x="396" y="155"/>
                          <a:pt x="396" y="155"/>
                          <a:pt x="396" y="155"/>
                        </a:cubicBezTo>
                        <a:cubicBezTo>
                          <a:pt x="396" y="155"/>
                          <a:pt x="396" y="155"/>
                          <a:pt x="396" y="155"/>
                        </a:cubicBezTo>
                        <a:cubicBezTo>
                          <a:pt x="396" y="155"/>
                          <a:pt x="396" y="155"/>
                          <a:pt x="396" y="155"/>
                        </a:cubicBezTo>
                        <a:cubicBezTo>
                          <a:pt x="397" y="155"/>
                          <a:pt x="397" y="155"/>
                          <a:pt x="397" y="155"/>
                        </a:cubicBezTo>
                        <a:cubicBezTo>
                          <a:pt x="397" y="155"/>
                          <a:pt x="397" y="155"/>
                          <a:pt x="397" y="155"/>
                        </a:cubicBezTo>
                        <a:cubicBezTo>
                          <a:pt x="397" y="154"/>
                          <a:pt x="397" y="154"/>
                          <a:pt x="397" y="154"/>
                        </a:cubicBezTo>
                        <a:cubicBezTo>
                          <a:pt x="397" y="154"/>
                          <a:pt x="397" y="154"/>
                          <a:pt x="397" y="154"/>
                        </a:cubicBezTo>
                        <a:cubicBezTo>
                          <a:pt x="397" y="154"/>
                          <a:pt x="397" y="154"/>
                          <a:pt x="397" y="154"/>
                        </a:cubicBezTo>
                        <a:cubicBezTo>
                          <a:pt x="397" y="154"/>
                          <a:pt x="397" y="154"/>
                          <a:pt x="397" y="154"/>
                        </a:cubicBezTo>
                        <a:cubicBezTo>
                          <a:pt x="397" y="154"/>
                          <a:pt x="397" y="154"/>
                          <a:pt x="397" y="154"/>
                        </a:cubicBezTo>
                        <a:cubicBezTo>
                          <a:pt x="397" y="154"/>
                          <a:pt x="397" y="154"/>
                          <a:pt x="397" y="154"/>
                        </a:cubicBezTo>
                        <a:cubicBezTo>
                          <a:pt x="397" y="154"/>
                          <a:pt x="397" y="154"/>
                          <a:pt x="397" y="154"/>
                        </a:cubicBezTo>
                        <a:cubicBezTo>
                          <a:pt x="398" y="155"/>
                          <a:pt x="398" y="155"/>
                          <a:pt x="398" y="155"/>
                        </a:cubicBezTo>
                        <a:cubicBezTo>
                          <a:pt x="398" y="154"/>
                          <a:pt x="398" y="154"/>
                          <a:pt x="398" y="154"/>
                        </a:cubicBezTo>
                        <a:cubicBezTo>
                          <a:pt x="398" y="154"/>
                          <a:pt x="398" y="154"/>
                          <a:pt x="398" y="154"/>
                        </a:cubicBezTo>
                        <a:cubicBezTo>
                          <a:pt x="398" y="154"/>
                          <a:pt x="398" y="154"/>
                          <a:pt x="398" y="154"/>
                        </a:cubicBezTo>
                        <a:cubicBezTo>
                          <a:pt x="398" y="154"/>
                          <a:pt x="398" y="154"/>
                          <a:pt x="398" y="154"/>
                        </a:cubicBezTo>
                        <a:cubicBezTo>
                          <a:pt x="398" y="154"/>
                          <a:pt x="398" y="154"/>
                          <a:pt x="398" y="154"/>
                        </a:cubicBezTo>
                        <a:cubicBezTo>
                          <a:pt x="398" y="154"/>
                          <a:pt x="398" y="154"/>
                          <a:pt x="398" y="154"/>
                        </a:cubicBezTo>
                        <a:cubicBezTo>
                          <a:pt x="398" y="155"/>
                          <a:pt x="398" y="155"/>
                          <a:pt x="398" y="155"/>
                        </a:cubicBezTo>
                        <a:cubicBezTo>
                          <a:pt x="398" y="155"/>
                          <a:pt x="398" y="155"/>
                          <a:pt x="398" y="155"/>
                        </a:cubicBezTo>
                        <a:cubicBezTo>
                          <a:pt x="398" y="155"/>
                          <a:pt x="398" y="155"/>
                          <a:pt x="398" y="155"/>
                        </a:cubicBezTo>
                        <a:cubicBezTo>
                          <a:pt x="399" y="155"/>
                          <a:pt x="399" y="155"/>
                          <a:pt x="399" y="155"/>
                        </a:cubicBezTo>
                        <a:cubicBezTo>
                          <a:pt x="399" y="155"/>
                          <a:pt x="399" y="155"/>
                          <a:pt x="399" y="155"/>
                        </a:cubicBezTo>
                        <a:cubicBezTo>
                          <a:pt x="399" y="155"/>
                          <a:pt x="399" y="155"/>
                          <a:pt x="399" y="155"/>
                        </a:cubicBezTo>
                        <a:cubicBezTo>
                          <a:pt x="399" y="155"/>
                          <a:pt x="399" y="155"/>
                          <a:pt x="399" y="155"/>
                        </a:cubicBezTo>
                        <a:cubicBezTo>
                          <a:pt x="399" y="155"/>
                          <a:pt x="399" y="155"/>
                          <a:pt x="399" y="155"/>
                        </a:cubicBezTo>
                        <a:cubicBezTo>
                          <a:pt x="399" y="155"/>
                          <a:pt x="399" y="155"/>
                          <a:pt x="399" y="155"/>
                        </a:cubicBezTo>
                        <a:cubicBezTo>
                          <a:pt x="399" y="155"/>
                          <a:pt x="399" y="155"/>
                          <a:pt x="399" y="155"/>
                        </a:cubicBezTo>
                        <a:cubicBezTo>
                          <a:pt x="399" y="155"/>
                          <a:pt x="399" y="155"/>
                          <a:pt x="399" y="155"/>
                        </a:cubicBezTo>
                        <a:cubicBezTo>
                          <a:pt x="399" y="155"/>
                          <a:pt x="399" y="155"/>
                          <a:pt x="399" y="155"/>
                        </a:cubicBezTo>
                        <a:cubicBezTo>
                          <a:pt x="400" y="155"/>
                          <a:pt x="400" y="155"/>
                          <a:pt x="400" y="155"/>
                        </a:cubicBezTo>
                        <a:cubicBezTo>
                          <a:pt x="400" y="155"/>
                          <a:pt x="400" y="155"/>
                          <a:pt x="400" y="155"/>
                        </a:cubicBezTo>
                        <a:cubicBezTo>
                          <a:pt x="400" y="156"/>
                          <a:pt x="400" y="156"/>
                          <a:pt x="400" y="156"/>
                        </a:cubicBezTo>
                        <a:cubicBezTo>
                          <a:pt x="399" y="156"/>
                          <a:pt x="399" y="156"/>
                          <a:pt x="399" y="156"/>
                        </a:cubicBezTo>
                        <a:cubicBezTo>
                          <a:pt x="399" y="156"/>
                          <a:pt x="399" y="156"/>
                          <a:pt x="399" y="156"/>
                        </a:cubicBezTo>
                        <a:cubicBezTo>
                          <a:pt x="399" y="156"/>
                          <a:pt x="399" y="156"/>
                          <a:pt x="399" y="156"/>
                        </a:cubicBezTo>
                        <a:cubicBezTo>
                          <a:pt x="399" y="156"/>
                          <a:pt x="399" y="156"/>
                          <a:pt x="399" y="156"/>
                        </a:cubicBezTo>
                        <a:cubicBezTo>
                          <a:pt x="400" y="156"/>
                          <a:pt x="400" y="156"/>
                          <a:pt x="400" y="156"/>
                        </a:cubicBezTo>
                        <a:cubicBezTo>
                          <a:pt x="400" y="156"/>
                          <a:pt x="400" y="156"/>
                          <a:pt x="400" y="156"/>
                        </a:cubicBezTo>
                        <a:cubicBezTo>
                          <a:pt x="400" y="156"/>
                          <a:pt x="400" y="156"/>
                          <a:pt x="400" y="156"/>
                        </a:cubicBezTo>
                        <a:cubicBezTo>
                          <a:pt x="400" y="157"/>
                          <a:pt x="400" y="157"/>
                          <a:pt x="400" y="157"/>
                        </a:cubicBezTo>
                        <a:cubicBezTo>
                          <a:pt x="400" y="157"/>
                          <a:pt x="400" y="157"/>
                          <a:pt x="400" y="157"/>
                        </a:cubicBezTo>
                        <a:cubicBezTo>
                          <a:pt x="400" y="157"/>
                          <a:pt x="400" y="157"/>
                          <a:pt x="400" y="157"/>
                        </a:cubicBezTo>
                        <a:cubicBezTo>
                          <a:pt x="400" y="157"/>
                          <a:pt x="400" y="157"/>
                          <a:pt x="400" y="157"/>
                        </a:cubicBezTo>
                        <a:cubicBezTo>
                          <a:pt x="400" y="156"/>
                          <a:pt x="400" y="156"/>
                          <a:pt x="400" y="156"/>
                        </a:cubicBezTo>
                        <a:cubicBezTo>
                          <a:pt x="401" y="156"/>
                          <a:pt x="401" y="156"/>
                          <a:pt x="401" y="156"/>
                        </a:cubicBezTo>
                        <a:cubicBezTo>
                          <a:pt x="401" y="156"/>
                          <a:pt x="401" y="156"/>
                          <a:pt x="401" y="156"/>
                        </a:cubicBezTo>
                        <a:cubicBezTo>
                          <a:pt x="401" y="157"/>
                          <a:pt x="401" y="157"/>
                          <a:pt x="401" y="157"/>
                        </a:cubicBezTo>
                        <a:cubicBezTo>
                          <a:pt x="401" y="157"/>
                          <a:pt x="401" y="157"/>
                          <a:pt x="401" y="157"/>
                        </a:cubicBezTo>
                        <a:cubicBezTo>
                          <a:pt x="401" y="157"/>
                          <a:pt x="401" y="157"/>
                          <a:pt x="401" y="157"/>
                        </a:cubicBezTo>
                        <a:cubicBezTo>
                          <a:pt x="401" y="157"/>
                          <a:pt x="401" y="157"/>
                          <a:pt x="401" y="157"/>
                        </a:cubicBezTo>
                        <a:cubicBezTo>
                          <a:pt x="401" y="157"/>
                          <a:pt x="401" y="157"/>
                          <a:pt x="401" y="157"/>
                        </a:cubicBezTo>
                        <a:cubicBezTo>
                          <a:pt x="401" y="157"/>
                          <a:pt x="401" y="157"/>
                          <a:pt x="401" y="157"/>
                        </a:cubicBezTo>
                        <a:cubicBezTo>
                          <a:pt x="401" y="157"/>
                          <a:pt x="401" y="157"/>
                          <a:pt x="401" y="157"/>
                        </a:cubicBezTo>
                        <a:cubicBezTo>
                          <a:pt x="402" y="158"/>
                          <a:pt x="402" y="158"/>
                          <a:pt x="402" y="158"/>
                        </a:cubicBezTo>
                        <a:cubicBezTo>
                          <a:pt x="402" y="158"/>
                          <a:pt x="402" y="158"/>
                          <a:pt x="402" y="158"/>
                        </a:cubicBezTo>
                        <a:cubicBezTo>
                          <a:pt x="402" y="158"/>
                          <a:pt x="402" y="158"/>
                          <a:pt x="402" y="158"/>
                        </a:cubicBezTo>
                        <a:cubicBezTo>
                          <a:pt x="402" y="158"/>
                          <a:pt x="402" y="158"/>
                          <a:pt x="402" y="158"/>
                        </a:cubicBezTo>
                        <a:cubicBezTo>
                          <a:pt x="402" y="159"/>
                          <a:pt x="402" y="159"/>
                          <a:pt x="402" y="159"/>
                        </a:cubicBezTo>
                        <a:cubicBezTo>
                          <a:pt x="402" y="159"/>
                          <a:pt x="402" y="159"/>
                          <a:pt x="402" y="159"/>
                        </a:cubicBezTo>
                        <a:cubicBezTo>
                          <a:pt x="402" y="159"/>
                          <a:pt x="402" y="159"/>
                          <a:pt x="402" y="159"/>
                        </a:cubicBezTo>
                        <a:cubicBezTo>
                          <a:pt x="402" y="159"/>
                          <a:pt x="402" y="159"/>
                          <a:pt x="402" y="159"/>
                        </a:cubicBezTo>
                        <a:cubicBezTo>
                          <a:pt x="402" y="159"/>
                          <a:pt x="402" y="159"/>
                          <a:pt x="402" y="159"/>
                        </a:cubicBezTo>
                        <a:cubicBezTo>
                          <a:pt x="403" y="159"/>
                          <a:pt x="403" y="159"/>
                          <a:pt x="403" y="159"/>
                        </a:cubicBezTo>
                        <a:cubicBezTo>
                          <a:pt x="403" y="160"/>
                          <a:pt x="403" y="160"/>
                          <a:pt x="403" y="160"/>
                        </a:cubicBezTo>
                        <a:cubicBezTo>
                          <a:pt x="403" y="160"/>
                          <a:pt x="403" y="160"/>
                          <a:pt x="403" y="160"/>
                        </a:cubicBezTo>
                        <a:cubicBezTo>
                          <a:pt x="403" y="160"/>
                          <a:pt x="403" y="160"/>
                          <a:pt x="403" y="160"/>
                        </a:cubicBezTo>
                        <a:cubicBezTo>
                          <a:pt x="404" y="160"/>
                          <a:pt x="404" y="160"/>
                          <a:pt x="404" y="160"/>
                        </a:cubicBezTo>
                        <a:cubicBezTo>
                          <a:pt x="404" y="160"/>
                          <a:pt x="404" y="160"/>
                          <a:pt x="404" y="160"/>
                        </a:cubicBezTo>
                        <a:cubicBezTo>
                          <a:pt x="404" y="160"/>
                          <a:pt x="404" y="160"/>
                          <a:pt x="404" y="160"/>
                        </a:cubicBezTo>
                        <a:cubicBezTo>
                          <a:pt x="404" y="160"/>
                          <a:pt x="404" y="160"/>
                          <a:pt x="404" y="160"/>
                        </a:cubicBezTo>
                        <a:cubicBezTo>
                          <a:pt x="404" y="160"/>
                          <a:pt x="404" y="160"/>
                          <a:pt x="404" y="160"/>
                        </a:cubicBezTo>
                        <a:cubicBezTo>
                          <a:pt x="404" y="160"/>
                          <a:pt x="404" y="160"/>
                          <a:pt x="404" y="160"/>
                        </a:cubicBezTo>
                        <a:cubicBezTo>
                          <a:pt x="404" y="161"/>
                          <a:pt x="404" y="161"/>
                          <a:pt x="404" y="161"/>
                        </a:cubicBezTo>
                        <a:cubicBezTo>
                          <a:pt x="404" y="161"/>
                          <a:pt x="404" y="161"/>
                          <a:pt x="404" y="161"/>
                        </a:cubicBezTo>
                        <a:cubicBezTo>
                          <a:pt x="404" y="161"/>
                          <a:pt x="404" y="161"/>
                          <a:pt x="404" y="161"/>
                        </a:cubicBezTo>
                        <a:cubicBezTo>
                          <a:pt x="404" y="161"/>
                          <a:pt x="404" y="161"/>
                          <a:pt x="404" y="161"/>
                        </a:cubicBezTo>
                        <a:cubicBezTo>
                          <a:pt x="405" y="161"/>
                          <a:pt x="405" y="161"/>
                          <a:pt x="405" y="161"/>
                        </a:cubicBezTo>
                        <a:cubicBezTo>
                          <a:pt x="405" y="161"/>
                          <a:pt x="405" y="161"/>
                          <a:pt x="405" y="161"/>
                        </a:cubicBezTo>
                        <a:cubicBezTo>
                          <a:pt x="405" y="161"/>
                          <a:pt x="405" y="161"/>
                          <a:pt x="405" y="161"/>
                        </a:cubicBezTo>
                        <a:cubicBezTo>
                          <a:pt x="405" y="161"/>
                          <a:pt x="405" y="161"/>
                          <a:pt x="405" y="161"/>
                        </a:cubicBezTo>
                        <a:cubicBezTo>
                          <a:pt x="405" y="161"/>
                          <a:pt x="405" y="161"/>
                          <a:pt x="405" y="161"/>
                        </a:cubicBezTo>
                        <a:cubicBezTo>
                          <a:pt x="405" y="161"/>
                          <a:pt x="405" y="161"/>
                          <a:pt x="405" y="161"/>
                        </a:cubicBezTo>
                        <a:cubicBezTo>
                          <a:pt x="405" y="161"/>
                          <a:pt x="405" y="161"/>
                          <a:pt x="405" y="161"/>
                        </a:cubicBezTo>
                        <a:cubicBezTo>
                          <a:pt x="406" y="161"/>
                          <a:pt x="406" y="161"/>
                          <a:pt x="406" y="161"/>
                        </a:cubicBezTo>
                        <a:cubicBezTo>
                          <a:pt x="406" y="161"/>
                          <a:pt x="406" y="161"/>
                          <a:pt x="406" y="161"/>
                        </a:cubicBezTo>
                        <a:cubicBezTo>
                          <a:pt x="406" y="161"/>
                          <a:pt x="406" y="161"/>
                          <a:pt x="406" y="161"/>
                        </a:cubicBezTo>
                        <a:cubicBezTo>
                          <a:pt x="406" y="161"/>
                          <a:pt x="406" y="161"/>
                          <a:pt x="406" y="161"/>
                        </a:cubicBezTo>
                        <a:cubicBezTo>
                          <a:pt x="406" y="161"/>
                          <a:pt x="406" y="161"/>
                          <a:pt x="406" y="161"/>
                        </a:cubicBezTo>
                        <a:cubicBezTo>
                          <a:pt x="406" y="161"/>
                          <a:pt x="406" y="161"/>
                          <a:pt x="406" y="161"/>
                        </a:cubicBezTo>
                        <a:cubicBezTo>
                          <a:pt x="406" y="161"/>
                          <a:pt x="406" y="161"/>
                          <a:pt x="406" y="161"/>
                        </a:cubicBezTo>
                        <a:cubicBezTo>
                          <a:pt x="406" y="162"/>
                          <a:pt x="406" y="162"/>
                          <a:pt x="406" y="162"/>
                        </a:cubicBezTo>
                        <a:cubicBezTo>
                          <a:pt x="406" y="162"/>
                          <a:pt x="406" y="162"/>
                          <a:pt x="406" y="162"/>
                        </a:cubicBezTo>
                        <a:cubicBezTo>
                          <a:pt x="407" y="162"/>
                          <a:pt x="407" y="162"/>
                          <a:pt x="407" y="162"/>
                        </a:cubicBezTo>
                        <a:cubicBezTo>
                          <a:pt x="407" y="162"/>
                          <a:pt x="407" y="162"/>
                          <a:pt x="407" y="162"/>
                        </a:cubicBezTo>
                        <a:cubicBezTo>
                          <a:pt x="407" y="162"/>
                          <a:pt x="407" y="162"/>
                          <a:pt x="407" y="162"/>
                        </a:cubicBezTo>
                        <a:cubicBezTo>
                          <a:pt x="407" y="162"/>
                          <a:pt x="407" y="162"/>
                          <a:pt x="407" y="162"/>
                        </a:cubicBezTo>
                        <a:cubicBezTo>
                          <a:pt x="407" y="162"/>
                          <a:pt x="407" y="162"/>
                          <a:pt x="407" y="162"/>
                        </a:cubicBezTo>
                        <a:cubicBezTo>
                          <a:pt x="407" y="162"/>
                          <a:pt x="407" y="162"/>
                          <a:pt x="407" y="162"/>
                        </a:cubicBezTo>
                        <a:cubicBezTo>
                          <a:pt x="408" y="162"/>
                          <a:pt x="408" y="162"/>
                          <a:pt x="408" y="162"/>
                        </a:cubicBezTo>
                        <a:cubicBezTo>
                          <a:pt x="408" y="162"/>
                          <a:pt x="408" y="162"/>
                          <a:pt x="408" y="162"/>
                        </a:cubicBezTo>
                        <a:cubicBezTo>
                          <a:pt x="408" y="162"/>
                          <a:pt x="408" y="162"/>
                          <a:pt x="408" y="162"/>
                        </a:cubicBezTo>
                        <a:cubicBezTo>
                          <a:pt x="408" y="162"/>
                          <a:pt x="408" y="162"/>
                          <a:pt x="408" y="162"/>
                        </a:cubicBezTo>
                        <a:cubicBezTo>
                          <a:pt x="409" y="162"/>
                          <a:pt x="409" y="162"/>
                          <a:pt x="409" y="162"/>
                        </a:cubicBezTo>
                        <a:cubicBezTo>
                          <a:pt x="409" y="162"/>
                          <a:pt x="409" y="162"/>
                          <a:pt x="409" y="162"/>
                        </a:cubicBezTo>
                        <a:cubicBezTo>
                          <a:pt x="409" y="162"/>
                          <a:pt x="409" y="162"/>
                          <a:pt x="409" y="162"/>
                        </a:cubicBezTo>
                        <a:cubicBezTo>
                          <a:pt x="409" y="162"/>
                          <a:pt x="409" y="162"/>
                          <a:pt x="409" y="162"/>
                        </a:cubicBezTo>
                        <a:cubicBezTo>
                          <a:pt x="409" y="162"/>
                          <a:pt x="409" y="162"/>
                          <a:pt x="409" y="162"/>
                        </a:cubicBezTo>
                        <a:cubicBezTo>
                          <a:pt x="409" y="162"/>
                          <a:pt x="409" y="162"/>
                          <a:pt x="409" y="162"/>
                        </a:cubicBezTo>
                        <a:cubicBezTo>
                          <a:pt x="409" y="162"/>
                          <a:pt x="409" y="162"/>
                          <a:pt x="409" y="162"/>
                        </a:cubicBezTo>
                        <a:cubicBezTo>
                          <a:pt x="409" y="162"/>
                          <a:pt x="409" y="162"/>
                          <a:pt x="409" y="162"/>
                        </a:cubicBezTo>
                        <a:cubicBezTo>
                          <a:pt x="409" y="162"/>
                          <a:pt x="409" y="162"/>
                          <a:pt x="409" y="162"/>
                        </a:cubicBezTo>
                        <a:cubicBezTo>
                          <a:pt x="409" y="162"/>
                          <a:pt x="410" y="162"/>
                          <a:pt x="410" y="162"/>
                        </a:cubicBezTo>
                        <a:cubicBezTo>
                          <a:pt x="410" y="162"/>
                          <a:pt x="410" y="162"/>
                          <a:pt x="410" y="162"/>
                        </a:cubicBezTo>
                        <a:cubicBezTo>
                          <a:pt x="410" y="162"/>
                          <a:pt x="410" y="162"/>
                          <a:pt x="410" y="162"/>
                        </a:cubicBezTo>
                        <a:cubicBezTo>
                          <a:pt x="410" y="162"/>
                          <a:pt x="410" y="162"/>
                          <a:pt x="410" y="162"/>
                        </a:cubicBezTo>
                        <a:cubicBezTo>
                          <a:pt x="410" y="163"/>
                          <a:pt x="410" y="163"/>
                          <a:pt x="410" y="163"/>
                        </a:cubicBezTo>
                        <a:cubicBezTo>
                          <a:pt x="411" y="163"/>
                          <a:pt x="411" y="163"/>
                          <a:pt x="411" y="163"/>
                        </a:cubicBezTo>
                        <a:cubicBezTo>
                          <a:pt x="411" y="163"/>
                          <a:pt x="411" y="163"/>
                          <a:pt x="411" y="163"/>
                        </a:cubicBezTo>
                        <a:cubicBezTo>
                          <a:pt x="411" y="163"/>
                          <a:pt x="411" y="163"/>
                          <a:pt x="411" y="163"/>
                        </a:cubicBezTo>
                        <a:cubicBezTo>
                          <a:pt x="411" y="163"/>
                          <a:pt x="411" y="163"/>
                          <a:pt x="411" y="163"/>
                        </a:cubicBezTo>
                        <a:cubicBezTo>
                          <a:pt x="411" y="163"/>
                          <a:pt x="411" y="163"/>
                          <a:pt x="411" y="163"/>
                        </a:cubicBezTo>
                        <a:cubicBezTo>
                          <a:pt x="411" y="163"/>
                          <a:pt x="411" y="163"/>
                          <a:pt x="411" y="163"/>
                        </a:cubicBezTo>
                        <a:cubicBezTo>
                          <a:pt x="411" y="164"/>
                          <a:pt x="411" y="164"/>
                          <a:pt x="411" y="164"/>
                        </a:cubicBezTo>
                        <a:cubicBezTo>
                          <a:pt x="411" y="164"/>
                          <a:pt x="411" y="164"/>
                          <a:pt x="411" y="164"/>
                        </a:cubicBezTo>
                        <a:cubicBezTo>
                          <a:pt x="411" y="164"/>
                          <a:pt x="411" y="164"/>
                          <a:pt x="411" y="164"/>
                        </a:cubicBezTo>
                        <a:cubicBezTo>
                          <a:pt x="411" y="164"/>
                          <a:pt x="411" y="164"/>
                          <a:pt x="411" y="164"/>
                        </a:cubicBezTo>
                        <a:cubicBezTo>
                          <a:pt x="411" y="164"/>
                          <a:pt x="411" y="164"/>
                          <a:pt x="411" y="164"/>
                        </a:cubicBezTo>
                        <a:cubicBezTo>
                          <a:pt x="411" y="165"/>
                          <a:pt x="411" y="165"/>
                          <a:pt x="411" y="165"/>
                        </a:cubicBezTo>
                        <a:cubicBezTo>
                          <a:pt x="411" y="165"/>
                          <a:pt x="411" y="165"/>
                          <a:pt x="411" y="165"/>
                        </a:cubicBezTo>
                        <a:cubicBezTo>
                          <a:pt x="411" y="165"/>
                          <a:pt x="411" y="165"/>
                          <a:pt x="411" y="165"/>
                        </a:cubicBezTo>
                        <a:cubicBezTo>
                          <a:pt x="411" y="165"/>
                          <a:pt x="411" y="165"/>
                          <a:pt x="411" y="165"/>
                        </a:cubicBezTo>
                        <a:cubicBezTo>
                          <a:pt x="411" y="165"/>
                          <a:pt x="411" y="165"/>
                          <a:pt x="411" y="165"/>
                        </a:cubicBezTo>
                        <a:cubicBezTo>
                          <a:pt x="411" y="165"/>
                          <a:pt x="411" y="165"/>
                          <a:pt x="411" y="165"/>
                        </a:cubicBezTo>
                        <a:cubicBezTo>
                          <a:pt x="412" y="165"/>
                          <a:pt x="412" y="165"/>
                          <a:pt x="412" y="165"/>
                        </a:cubicBezTo>
                        <a:cubicBezTo>
                          <a:pt x="412" y="165"/>
                          <a:pt x="412" y="165"/>
                          <a:pt x="412" y="165"/>
                        </a:cubicBezTo>
                        <a:cubicBezTo>
                          <a:pt x="412" y="165"/>
                          <a:pt x="412" y="165"/>
                          <a:pt x="412" y="165"/>
                        </a:cubicBezTo>
                        <a:cubicBezTo>
                          <a:pt x="412" y="166"/>
                          <a:pt x="412" y="166"/>
                          <a:pt x="412" y="166"/>
                        </a:cubicBezTo>
                        <a:cubicBezTo>
                          <a:pt x="412" y="166"/>
                          <a:pt x="412" y="166"/>
                          <a:pt x="412" y="166"/>
                        </a:cubicBezTo>
                        <a:cubicBezTo>
                          <a:pt x="412" y="166"/>
                          <a:pt x="412" y="166"/>
                          <a:pt x="412" y="166"/>
                        </a:cubicBezTo>
                        <a:cubicBezTo>
                          <a:pt x="412" y="166"/>
                          <a:pt x="412" y="166"/>
                          <a:pt x="412" y="166"/>
                        </a:cubicBezTo>
                        <a:cubicBezTo>
                          <a:pt x="412" y="166"/>
                          <a:pt x="412" y="166"/>
                          <a:pt x="412" y="166"/>
                        </a:cubicBezTo>
                        <a:cubicBezTo>
                          <a:pt x="412" y="166"/>
                          <a:pt x="412" y="166"/>
                          <a:pt x="412" y="166"/>
                        </a:cubicBezTo>
                        <a:cubicBezTo>
                          <a:pt x="412" y="166"/>
                          <a:pt x="412" y="166"/>
                          <a:pt x="412" y="166"/>
                        </a:cubicBezTo>
                        <a:cubicBezTo>
                          <a:pt x="412" y="166"/>
                          <a:pt x="412" y="166"/>
                          <a:pt x="412" y="166"/>
                        </a:cubicBezTo>
                        <a:cubicBezTo>
                          <a:pt x="412" y="167"/>
                          <a:pt x="412" y="167"/>
                          <a:pt x="412" y="167"/>
                        </a:cubicBezTo>
                        <a:cubicBezTo>
                          <a:pt x="412" y="167"/>
                          <a:pt x="412" y="167"/>
                          <a:pt x="412" y="167"/>
                        </a:cubicBezTo>
                        <a:cubicBezTo>
                          <a:pt x="412" y="167"/>
                          <a:pt x="412" y="167"/>
                          <a:pt x="412" y="167"/>
                        </a:cubicBezTo>
                        <a:cubicBezTo>
                          <a:pt x="412" y="167"/>
                          <a:pt x="412" y="167"/>
                          <a:pt x="412" y="167"/>
                        </a:cubicBezTo>
                        <a:cubicBezTo>
                          <a:pt x="412" y="167"/>
                          <a:pt x="412" y="167"/>
                          <a:pt x="412" y="167"/>
                        </a:cubicBezTo>
                        <a:cubicBezTo>
                          <a:pt x="412" y="167"/>
                          <a:pt x="412" y="167"/>
                          <a:pt x="412" y="167"/>
                        </a:cubicBezTo>
                        <a:cubicBezTo>
                          <a:pt x="412" y="167"/>
                          <a:pt x="412" y="167"/>
                          <a:pt x="412" y="167"/>
                        </a:cubicBezTo>
                        <a:cubicBezTo>
                          <a:pt x="412" y="168"/>
                          <a:pt x="412" y="168"/>
                          <a:pt x="412" y="168"/>
                        </a:cubicBezTo>
                        <a:cubicBezTo>
                          <a:pt x="413" y="168"/>
                          <a:pt x="413" y="168"/>
                          <a:pt x="413" y="168"/>
                        </a:cubicBezTo>
                        <a:cubicBezTo>
                          <a:pt x="413" y="168"/>
                          <a:pt x="413" y="168"/>
                          <a:pt x="413" y="168"/>
                        </a:cubicBezTo>
                        <a:cubicBezTo>
                          <a:pt x="413" y="168"/>
                          <a:pt x="413" y="168"/>
                          <a:pt x="413" y="168"/>
                        </a:cubicBezTo>
                        <a:cubicBezTo>
                          <a:pt x="413" y="168"/>
                          <a:pt x="413" y="168"/>
                          <a:pt x="413" y="168"/>
                        </a:cubicBezTo>
                        <a:cubicBezTo>
                          <a:pt x="413" y="168"/>
                          <a:pt x="413" y="168"/>
                          <a:pt x="413" y="168"/>
                        </a:cubicBezTo>
                        <a:cubicBezTo>
                          <a:pt x="413" y="168"/>
                          <a:pt x="413" y="168"/>
                          <a:pt x="413" y="168"/>
                        </a:cubicBezTo>
                        <a:cubicBezTo>
                          <a:pt x="412" y="168"/>
                          <a:pt x="412" y="168"/>
                          <a:pt x="412" y="168"/>
                        </a:cubicBezTo>
                        <a:cubicBezTo>
                          <a:pt x="412" y="168"/>
                          <a:pt x="412" y="168"/>
                          <a:pt x="412" y="168"/>
                        </a:cubicBezTo>
                        <a:cubicBezTo>
                          <a:pt x="412" y="169"/>
                          <a:pt x="412" y="169"/>
                          <a:pt x="412" y="169"/>
                        </a:cubicBezTo>
                        <a:cubicBezTo>
                          <a:pt x="412" y="169"/>
                          <a:pt x="412" y="169"/>
                          <a:pt x="412" y="169"/>
                        </a:cubicBezTo>
                        <a:cubicBezTo>
                          <a:pt x="412" y="169"/>
                          <a:pt x="412" y="169"/>
                          <a:pt x="412" y="169"/>
                        </a:cubicBezTo>
                        <a:cubicBezTo>
                          <a:pt x="412" y="169"/>
                          <a:pt x="412" y="169"/>
                          <a:pt x="412" y="169"/>
                        </a:cubicBezTo>
                        <a:cubicBezTo>
                          <a:pt x="412" y="169"/>
                          <a:pt x="412" y="169"/>
                          <a:pt x="412" y="169"/>
                        </a:cubicBezTo>
                        <a:cubicBezTo>
                          <a:pt x="412" y="169"/>
                          <a:pt x="412" y="169"/>
                          <a:pt x="412" y="169"/>
                        </a:cubicBezTo>
                        <a:cubicBezTo>
                          <a:pt x="412" y="169"/>
                          <a:pt x="412" y="169"/>
                          <a:pt x="412" y="169"/>
                        </a:cubicBezTo>
                        <a:cubicBezTo>
                          <a:pt x="411" y="169"/>
                          <a:pt x="411" y="169"/>
                          <a:pt x="411" y="169"/>
                        </a:cubicBezTo>
                        <a:cubicBezTo>
                          <a:pt x="411" y="169"/>
                          <a:pt x="411" y="169"/>
                          <a:pt x="411" y="169"/>
                        </a:cubicBezTo>
                        <a:cubicBezTo>
                          <a:pt x="411" y="169"/>
                          <a:pt x="411" y="169"/>
                          <a:pt x="411" y="169"/>
                        </a:cubicBezTo>
                        <a:cubicBezTo>
                          <a:pt x="411" y="169"/>
                          <a:pt x="411" y="169"/>
                          <a:pt x="411" y="169"/>
                        </a:cubicBezTo>
                        <a:cubicBezTo>
                          <a:pt x="411" y="169"/>
                          <a:pt x="411" y="169"/>
                          <a:pt x="411" y="169"/>
                        </a:cubicBezTo>
                        <a:cubicBezTo>
                          <a:pt x="412" y="169"/>
                          <a:pt x="412" y="169"/>
                          <a:pt x="412" y="169"/>
                        </a:cubicBezTo>
                        <a:cubicBezTo>
                          <a:pt x="412" y="169"/>
                          <a:pt x="412" y="169"/>
                          <a:pt x="412" y="169"/>
                        </a:cubicBezTo>
                        <a:cubicBezTo>
                          <a:pt x="412" y="170"/>
                          <a:pt x="412" y="170"/>
                          <a:pt x="412" y="170"/>
                        </a:cubicBezTo>
                        <a:cubicBezTo>
                          <a:pt x="412" y="170"/>
                          <a:pt x="412" y="170"/>
                          <a:pt x="412" y="170"/>
                        </a:cubicBezTo>
                        <a:cubicBezTo>
                          <a:pt x="412" y="170"/>
                          <a:pt x="412" y="170"/>
                          <a:pt x="412" y="170"/>
                        </a:cubicBezTo>
                        <a:cubicBezTo>
                          <a:pt x="412" y="170"/>
                          <a:pt x="412" y="170"/>
                          <a:pt x="412" y="170"/>
                        </a:cubicBezTo>
                        <a:cubicBezTo>
                          <a:pt x="412" y="170"/>
                          <a:pt x="412" y="170"/>
                          <a:pt x="412" y="170"/>
                        </a:cubicBezTo>
                        <a:cubicBezTo>
                          <a:pt x="412" y="170"/>
                          <a:pt x="412" y="170"/>
                          <a:pt x="412" y="170"/>
                        </a:cubicBezTo>
                        <a:cubicBezTo>
                          <a:pt x="412" y="170"/>
                          <a:pt x="412" y="170"/>
                          <a:pt x="412" y="170"/>
                        </a:cubicBezTo>
                        <a:cubicBezTo>
                          <a:pt x="412" y="170"/>
                          <a:pt x="412" y="170"/>
                          <a:pt x="412" y="170"/>
                        </a:cubicBezTo>
                        <a:cubicBezTo>
                          <a:pt x="412" y="170"/>
                          <a:pt x="412" y="170"/>
                          <a:pt x="412" y="170"/>
                        </a:cubicBezTo>
                        <a:cubicBezTo>
                          <a:pt x="412" y="171"/>
                          <a:pt x="412" y="171"/>
                          <a:pt x="412" y="171"/>
                        </a:cubicBezTo>
                        <a:cubicBezTo>
                          <a:pt x="412" y="171"/>
                          <a:pt x="412" y="171"/>
                          <a:pt x="412" y="171"/>
                        </a:cubicBezTo>
                        <a:cubicBezTo>
                          <a:pt x="412" y="171"/>
                          <a:pt x="412" y="171"/>
                          <a:pt x="412" y="171"/>
                        </a:cubicBezTo>
                        <a:cubicBezTo>
                          <a:pt x="413" y="171"/>
                          <a:pt x="413" y="171"/>
                          <a:pt x="413" y="171"/>
                        </a:cubicBezTo>
                        <a:cubicBezTo>
                          <a:pt x="413" y="171"/>
                          <a:pt x="413" y="171"/>
                          <a:pt x="413" y="171"/>
                        </a:cubicBezTo>
                        <a:cubicBezTo>
                          <a:pt x="413" y="171"/>
                          <a:pt x="413" y="171"/>
                          <a:pt x="413" y="171"/>
                        </a:cubicBezTo>
                        <a:cubicBezTo>
                          <a:pt x="413" y="172"/>
                          <a:pt x="413" y="172"/>
                          <a:pt x="413" y="172"/>
                        </a:cubicBezTo>
                        <a:cubicBezTo>
                          <a:pt x="413" y="172"/>
                          <a:pt x="413" y="172"/>
                          <a:pt x="413" y="172"/>
                        </a:cubicBezTo>
                        <a:cubicBezTo>
                          <a:pt x="413" y="172"/>
                          <a:pt x="413" y="172"/>
                          <a:pt x="413" y="172"/>
                        </a:cubicBezTo>
                        <a:cubicBezTo>
                          <a:pt x="413" y="172"/>
                          <a:pt x="413" y="172"/>
                          <a:pt x="413" y="172"/>
                        </a:cubicBezTo>
                        <a:cubicBezTo>
                          <a:pt x="413" y="172"/>
                          <a:pt x="413" y="172"/>
                          <a:pt x="413" y="172"/>
                        </a:cubicBezTo>
                        <a:cubicBezTo>
                          <a:pt x="413" y="172"/>
                          <a:pt x="413" y="172"/>
                          <a:pt x="413" y="172"/>
                        </a:cubicBezTo>
                        <a:cubicBezTo>
                          <a:pt x="413" y="173"/>
                          <a:pt x="413" y="173"/>
                          <a:pt x="413" y="173"/>
                        </a:cubicBezTo>
                        <a:cubicBezTo>
                          <a:pt x="414" y="173"/>
                          <a:pt x="414" y="173"/>
                          <a:pt x="414" y="173"/>
                        </a:cubicBezTo>
                        <a:cubicBezTo>
                          <a:pt x="414" y="173"/>
                          <a:pt x="414" y="173"/>
                          <a:pt x="414" y="173"/>
                        </a:cubicBezTo>
                        <a:cubicBezTo>
                          <a:pt x="414" y="173"/>
                          <a:pt x="414" y="173"/>
                          <a:pt x="414" y="173"/>
                        </a:cubicBezTo>
                        <a:cubicBezTo>
                          <a:pt x="414" y="173"/>
                          <a:pt x="414" y="173"/>
                          <a:pt x="414" y="173"/>
                        </a:cubicBezTo>
                        <a:cubicBezTo>
                          <a:pt x="414" y="174"/>
                          <a:pt x="414" y="174"/>
                          <a:pt x="414" y="174"/>
                        </a:cubicBezTo>
                        <a:cubicBezTo>
                          <a:pt x="414" y="174"/>
                          <a:pt x="414" y="174"/>
                          <a:pt x="414" y="174"/>
                        </a:cubicBezTo>
                        <a:cubicBezTo>
                          <a:pt x="414" y="174"/>
                          <a:pt x="414" y="174"/>
                          <a:pt x="414" y="174"/>
                        </a:cubicBezTo>
                        <a:cubicBezTo>
                          <a:pt x="414" y="174"/>
                          <a:pt x="414" y="174"/>
                          <a:pt x="414" y="174"/>
                        </a:cubicBezTo>
                        <a:cubicBezTo>
                          <a:pt x="414" y="175"/>
                          <a:pt x="414" y="175"/>
                          <a:pt x="414" y="175"/>
                        </a:cubicBezTo>
                        <a:cubicBezTo>
                          <a:pt x="414" y="175"/>
                          <a:pt x="414" y="175"/>
                          <a:pt x="414" y="175"/>
                        </a:cubicBezTo>
                        <a:cubicBezTo>
                          <a:pt x="415" y="176"/>
                          <a:pt x="415" y="176"/>
                          <a:pt x="415" y="176"/>
                        </a:cubicBezTo>
                        <a:cubicBezTo>
                          <a:pt x="415" y="176"/>
                          <a:pt x="415" y="176"/>
                          <a:pt x="415" y="176"/>
                        </a:cubicBezTo>
                        <a:cubicBezTo>
                          <a:pt x="415" y="176"/>
                          <a:pt x="415" y="176"/>
                          <a:pt x="415" y="176"/>
                        </a:cubicBezTo>
                        <a:cubicBezTo>
                          <a:pt x="415" y="176"/>
                          <a:pt x="415" y="176"/>
                          <a:pt x="415" y="176"/>
                        </a:cubicBezTo>
                        <a:cubicBezTo>
                          <a:pt x="415" y="176"/>
                          <a:pt x="415" y="176"/>
                          <a:pt x="415" y="176"/>
                        </a:cubicBezTo>
                        <a:cubicBezTo>
                          <a:pt x="415" y="177"/>
                          <a:pt x="415" y="177"/>
                          <a:pt x="415" y="177"/>
                        </a:cubicBezTo>
                        <a:cubicBezTo>
                          <a:pt x="416" y="177"/>
                          <a:pt x="416" y="177"/>
                          <a:pt x="416" y="177"/>
                        </a:cubicBezTo>
                        <a:cubicBezTo>
                          <a:pt x="416" y="177"/>
                          <a:pt x="416" y="177"/>
                          <a:pt x="416" y="177"/>
                        </a:cubicBezTo>
                        <a:cubicBezTo>
                          <a:pt x="416" y="178"/>
                          <a:pt x="416" y="178"/>
                          <a:pt x="416" y="178"/>
                        </a:cubicBezTo>
                        <a:cubicBezTo>
                          <a:pt x="416" y="178"/>
                          <a:pt x="416" y="178"/>
                          <a:pt x="416" y="178"/>
                        </a:cubicBezTo>
                        <a:cubicBezTo>
                          <a:pt x="416" y="178"/>
                          <a:pt x="416" y="178"/>
                          <a:pt x="416" y="178"/>
                        </a:cubicBezTo>
                        <a:cubicBezTo>
                          <a:pt x="416" y="178"/>
                          <a:pt x="416" y="178"/>
                          <a:pt x="416" y="178"/>
                        </a:cubicBezTo>
                        <a:cubicBezTo>
                          <a:pt x="417" y="179"/>
                          <a:pt x="417" y="179"/>
                          <a:pt x="417" y="179"/>
                        </a:cubicBezTo>
                        <a:cubicBezTo>
                          <a:pt x="417" y="179"/>
                          <a:pt x="417" y="179"/>
                          <a:pt x="417" y="179"/>
                        </a:cubicBezTo>
                        <a:cubicBezTo>
                          <a:pt x="417" y="179"/>
                          <a:pt x="417" y="179"/>
                          <a:pt x="417" y="179"/>
                        </a:cubicBezTo>
                        <a:cubicBezTo>
                          <a:pt x="417" y="179"/>
                          <a:pt x="417" y="179"/>
                          <a:pt x="417" y="179"/>
                        </a:cubicBezTo>
                        <a:cubicBezTo>
                          <a:pt x="417" y="179"/>
                          <a:pt x="417" y="179"/>
                          <a:pt x="417" y="179"/>
                        </a:cubicBezTo>
                        <a:cubicBezTo>
                          <a:pt x="417" y="179"/>
                          <a:pt x="417" y="179"/>
                          <a:pt x="417" y="179"/>
                        </a:cubicBezTo>
                        <a:cubicBezTo>
                          <a:pt x="417" y="179"/>
                          <a:pt x="417" y="179"/>
                          <a:pt x="417" y="179"/>
                        </a:cubicBezTo>
                        <a:cubicBezTo>
                          <a:pt x="417" y="179"/>
                          <a:pt x="417" y="179"/>
                          <a:pt x="417" y="179"/>
                        </a:cubicBezTo>
                        <a:cubicBezTo>
                          <a:pt x="418" y="179"/>
                          <a:pt x="418" y="179"/>
                          <a:pt x="418" y="179"/>
                        </a:cubicBezTo>
                        <a:cubicBezTo>
                          <a:pt x="418" y="178"/>
                          <a:pt x="418" y="178"/>
                          <a:pt x="418" y="178"/>
                        </a:cubicBezTo>
                        <a:cubicBezTo>
                          <a:pt x="418" y="178"/>
                          <a:pt x="418" y="178"/>
                          <a:pt x="418" y="178"/>
                        </a:cubicBezTo>
                        <a:cubicBezTo>
                          <a:pt x="418" y="178"/>
                          <a:pt x="418" y="178"/>
                          <a:pt x="418" y="178"/>
                        </a:cubicBezTo>
                        <a:cubicBezTo>
                          <a:pt x="418" y="178"/>
                          <a:pt x="418" y="178"/>
                          <a:pt x="418" y="178"/>
                        </a:cubicBezTo>
                        <a:cubicBezTo>
                          <a:pt x="418" y="178"/>
                          <a:pt x="418" y="178"/>
                          <a:pt x="418" y="178"/>
                        </a:cubicBezTo>
                        <a:cubicBezTo>
                          <a:pt x="418" y="178"/>
                          <a:pt x="418" y="178"/>
                          <a:pt x="418" y="178"/>
                        </a:cubicBezTo>
                        <a:cubicBezTo>
                          <a:pt x="418" y="178"/>
                          <a:pt x="418" y="178"/>
                          <a:pt x="418" y="178"/>
                        </a:cubicBezTo>
                        <a:cubicBezTo>
                          <a:pt x="418" y="178"/>
                          <a:pt x="418" y="178"/>
                          <a:pt x="418" y="178"/>
                        </a:cubicBezTo>
                        <a:cubicBezTo>
                          <a:pt x="419" y="179"/>
                          <a:pt x="419" y="179"/>
                          <a:pt x="419" y="179"/>
                        </a:cubicBezTo>
                        <a:cubicBezTo>
                          <a:pt x="419" y="179"/>
                          <a:pt x="419" y="179"/>
                          <a:pt x="419" y="179"/>
                        </a:cubicBezTo>
                        <a:cubicBezTo>
                          <a:pt x="419" y="179"/>
                          <a:pt x="419" y="179"/>
                          <a:pt x="419" y="179"/>
                        </a:cubicBezTo>
                        <a:cubicBezTo>
                          <a:pt x="419" y="179"/>
                          <a:pt x="419" y="179"/>
                          <a:pt x="419" y="179"/>
                        </a:cubicBezTo>
                        <a:cubicBezTo>
                          <a:pt x="419" y="179"/>
                          <a:pt x="419" y="179"/>
                          <a:pt x="419" y="179"/>
                        </a:cubicBezTo>
                        <a:cubicBezTo>
                          <a:pt x="419" y="179"/>
                          <a:pt x="419" y="179"/>
                          <a:pt x="419" y="179"/>
                        </a:cubicBezTo>
                        <a:cubicBezTo>
                          <a:pt x="419" y="179"/>
                          <a:pt x="419" y="179"/>
                          <a:pt x="419" y="179"/>
                        </a:cubicBezTo>
                        <a:cubicBezTo>
                          <a:pt x="419" y="179"/>
                          <a:pt x="419" y="179"/>
                          <a:pt x="419" y="179"/>
                        </a:cubicBezTo>
                        <a:cubicBezTo>
                          <a:pt x="419" y="179"/>
                          <a:pt x="419" y="179"/>
                          <a:pt x="419" y="179"/>
                        </a:cubicBezTo>
                        <a:cubicBezTo>
                          <a:pt x="419" y="179"/>
                          <a:pt x="419" y="179"/>
                          <a:pt x="419" y="179"/>
                        </a:cubicBezTo>
                        <a:cubicBezTo>
                          <a:pt x="419" y="179"/>
                          <a:pt x="419" y="179"/>
                          <a:pt x="419" y="179"/>
                        </a:cubicBezTo>
                        <a:cubicBezTo>
                          <a:pt x="419" y="179"/>
                          <a:pt x="419" y="179"/>
                          <a:pt x="419" y="179"/>
                        </a:cubicBezTo>
                        <a:cubicBezTo>
                          <a:pt x="420" y="180"/>
                          <a:pt x="420" y="180"/>
                          <a:pt x="420" y="180"/>
                        </a:cubicBezTo>
                        <a:cubicBezTo>
                          <a:pt x="420" y="180"/>
                          <a:pt x="420" y="180"/>
                          <a:pt x="420" y="180"/>
                        </a:cubicBezTo>
                        <a:cubicBezTo>
                          <a:pt x="420" y="180"/>
                          <a:pt x="420" y="180"/>
                          <a:pt x="420" y="180"/>
                        </a:cubicBezTo>
                        <a:cubicBezTo>
                          <a:pt x="421" y="180"/>
                          <a:pt x="421" y="180"/>
                          <a:pt x="421" y="180"/>
                        </a:cubicBezTo>
                        <a:cubicBezTo>
                          <a:pt x="421" y="180"/>
                          <a:pt x="421" y="180"/>
                          <a:pt x="421" y="180"/>
                        </a:cubicBezTo>
                        <a:cubicBezTo>
                          <a:pt x="421" y="180"/>
                          <a:pt x="421" y="180"/>
                          <a:pt x="421" y="180"/>
                        </a:cubicBezTo>
                        <a:cubicBezTo>
                          <a:pt x="421" y="180"/>
                          <a:pt x="421" y="180"/>
                          <a:pt x="421" y="180"/>
                        </a:cubicBezTo>
                        <a:cubicBezTo>
                          <a:pt x="421" y="180"/>
                          <a:pt x="421" y="180"/>
                          <a:pt x="421" y="180"/>
                        </a:cubicBezTo>
                        <a:cubicBezTo>
                          <a:pt x="421" y="180"/>
                          <a:pt x="421" y="180"/>
                          <a:pt x="421" y="180"/>
                        </a:cubicBezTo>
                        <a:cubicBezTo>
                          <a:pt x="421" y="180"/>
                          <a:pt x="421" y="180"/>
                          <a:pt x="421" y="180"/>
                        </a:cubicBezTo>
                        <a:cubicBezTo>
                          <a:pt x="422" y="180"/>
                          <a:pt x="422" y="180"/>
                          <a:pt x="422" y="180"/>
                        </a:cubicBezTo>
                        <a:cubicBezTo>
                          <a:pt x="422" y="180"/>
                          <a:pt x="422" y="180"/>
                          <a:pt x="422" y="180"/>
                        </a:cubicBezTo>
                        <a:cubicBezTo>
                          <a:pt x="422" y="180"/>
                          <a:pt x="422" y="180"/>
                          <a:pt x="422" y="180"/>
                        </a:cubicBezTo>
                        <a:cubicBezTo>
                          <a:pt x="422" y="180"/>
                          <a:pt x="422" y="180"/>
                          <a:pt x="422" y="180"/>
                        </a:cubicBezTo>
                        <a:cubicBezTo>
                          <a:pt x="422" y="180"/>
                          <a:pt x="422" y="180"/>
                          <a:pt x="422" y="180"/>
                        </a:cubicBezTo>
                        <a:cubicBezTo>
                          <a:pt x="422" y="180"/>
                          <a:pt x="422" y="180"/>
                          <a:pt x="422" y="180"/>
                        </a:cubicBezTo>
                        <a:cubicBezTo>
                          <a:pt x="422" y="180"/>
                          <a:pt x="422" y="180"/>
                          <a:pt x="422" y="180"/>
                        </a:cubicBezTo>
                        <a:cubicBezTo>
                          <a:pt x="422" y="180"/>
                          <a:pt x="422" y="180"/>
                          <a:pt x="422" y="180"/>
                        </a:cubicBezTo>
                        <a:cubicBezTo>
                          <a:pt x="422" y="180"/>
                          <a:pt x="422" y="180"/>
                          <a:pt x="422" y="180"/>
                        </a:cubicBezTo>
                        <a:cubicBezTo>
                          <a:pt x="422" y="180"/>
                          <a:pt x="422" y="180"/>
                          <a:pt x="422" y="180"/>
                        </a:cubicBezTo>
                        <a:cubicBezTo>
                          <a:pt x="423" y="180"/>
                          <a:pt x="423" y="180"/>
                          <a:pt x="423" y="180"/>
                        </a:cubicBezTo>
                        <a:cubicBezTo>
                          <a:pt x="423" y="180"/>
                          <a:pt x="423" y="180"/>
                          <a:pt x="423" y="180"/>
                        </a:cubicBezTo>
                        <a:cubicBezTo>
                          <a:pt x="423" y="180"/>
                          <a:pt x="423" y="180"/>
                          <a:pt x="423" y="180"/>
                        </a:cubicBezTo>
                        <a:cubicBezTo>
                          <a:pt x="423" y="180"/>
                          <a:pt x="423" y="180"/>
                          <a:pt x="423" y="180"/>
                        </a:cubicBezTo>
                        <a:cubicBezTo>
                          <a:pt x="423" y="181"/>
                          <a:pt x="423" y="181"/>
                          <a:pt x="423" y="181"/>
                        </a:cubicBezTo>
                        <a:cubicBezTo>
                          <a:pt x="423" y="181"/>
                          <a:pt x="423" y="181"/>
                          <a:pt x="423" y="181"/>
                        </a:cubicBezTo>
                        <a:cubicBezTo>
                          <a:pt x="423" y="181"/>
                          <a:pt x="423" y="181"/>
                          <a:pt x="423" y="181"/>
                        </a:cubicBezTo>
                        <a:cubicBezTo>
                          <a:pt x="423" y="181"/>
                          <a:pt x="423" y="181"/>
                          <a:pt x="423" y="181"/>
                        </a:cubicBezTo>
                        <a:cubicBezTo>
                          <a:pt x="423" y="181"/>
                          <a:pt x="423" y="181"/>
                          <a:pt x="423" y="181"/>
                        </a:cubicBezTo>
                        <a:cubicBezTo>
                          <a:pt x="423" y="182"/>
                          <a:pt x="423" y="182"/>
                          <a:pt x="423" y="182"/>
                        </a:cubicBezTo>
                        <a:cubicBezTo>
                          <a:pt x="423" y="182"/>
                          <a:pt x="423" y="182"/>
                          <a:pt x="423" y="182"/>
                        </a:cubicBezTo>
                        <a:cubicBezTo>
                          <a:pt x="423" y="182"/>
                          <a:pt x="423" y="182"/>
                          <a:pt x="423" y="182"/>
                        </a:cubicBezTo>
                        <a:cubicBezTo>
                          <a:pt x="423" y="182"/>
                          <a:pt x="423" y="182"/>
                          <a:pt x="423" y="182"/>
                        </a:cubicBezTo>
                        <a:cubicBezTo>
                          <a:pt x="423" y="182"/>
                          <a:pt x="423" y="182"/>
                          <a:pt x="423" y="182"/>
                        </a:cubicBezTo>
                        <a:cubicBezTo>
                          <a:pt x="423" y="182"/>
                          <a:pt x="423" y="182"/>
                          <a:pt x="423" y="182"/>
                        </a:cubicBezTo>
                        <a:cubicBezTo>
                          <a:pt x="423" y="182"/>
                          <a:pt x="423" y="182"/>
                          <a:pt x="423" y="182"/>
                        </a:cubicBezTo>
                        <a:cubicBezTo>
                          <a:pt x="423" y="182"/>
                          <a:pt x="423" y="182"/>
                          <a:pt x="423" y="182"/>
                        </a:cubicBezTo>
                        <a:cubicBezTo>
                          <a:pt x="423" y="182"/>
                          <a:pt x="423" y="182"/>
                          <a:pt x="423" y="182"/>
                        </a:cubicBezTo>
                        <a:cubicBezTo>
                          <a:pt x="422" y="183"/>
                          <a:pt x="422" y="183"/>
                          <a:pt x="422" y="183"/>
                        </a:cubicBezTo>
                        <a:cubicBezTo>
                          <a:pt x="422" y="183"/>
                          <a:pt x="422" y="183"/>
                          <a:pt x="422" y="183"/>
                        </a:cubicBezTo>
                        <a:cubicBezTo>
                          <a:pt x="422" y="183"/>
                          <a:pt x="422" y="183"/>
                          <a:pt x="422" y="183"/>
                        </a:cubicBezTo>
                        <a:cubicBezTo>
                          <a:pt x="422" y="183"/>
                          <a:pt x="422" y="183"/>
                          <a:pt x="422" y="183"/>
                        </a:cubicBezTo>
                        <a:cubicBezTo>
                          <a:pt x="422" y="183"/>
                          <a:pt x="422" y="183"/>
                          <a:pt x="422" y="183"/>
                        </a:cubicBezTo>
                        <a:cubicBezTo>
                          <a:pt x="422" y="183"/>
                          <a:pt x="422" y="183"/>
                          <a:pt x="422" y="183"/>
                        </a:cubicBezTo>
                        <a:cubicBezTo>
                          <a:pt x="421" y="183"/>
                          <a:pt x="421" y="183"/>
                          <a:pt x="421" y="183"/>
                        </a:cubicBezTo>
                        <a:cubicBezTo>
                          <a:pt x="421" y="184"/>
                          <a:pt x="421" y="184"/>
                          <a:pt x="421" y="184"/>
                        </a:cubicBezTo>
                        <a:cubicBezTo>
                          <a:pt x="422" y="184"/>
                          <a:pt x="422" y="184"/>
                          <a:pt x="422" y="184"/>
                        </a:cubicBezTo>
                        <a:cubicBezTo>
                          <a:pt x="422" y="184"/>
                          <a:pt x="422" y="184"/>
                          <a:pt x="422" y="184"/>
                        </a:cubicBezTo>
                        <a:cubicBezTo>
                          <a:pt x="422" y="184"/>
                          <a:pt x="422" y="184"/>
                          <a:pt x="422" y="184"/>
                        </a:cubicBezTo>
                        <a:cubicBezTo>
                          <a:pt x="422" y="184"/>
                          <a:pt x="422" y="184"/>
                          <a:pt x="422" y="184"/>
                        </a:cubicBezTo>
                        <a:cubicBezTo>
                          <a:pt x="421" y="185"/>
                          <a:pt x="421" y="185"/>
                          <a:pt x="421" y="185"/>
                        </a:cubicBezTo>
                        <a:cubicBezTo>
                          <a:pt x="421" y="185"/>
                          <a:pt x="421" y="185"/>
                          <a:pt x="421" y="185"/>
                        </a:cubicBezTo>
                        <a:cubicBezTo>
                          <a:pt x="421" y="185"/>
                          <a:pt x="421" y="185"/>
                          <a:pt x="421" y="185"/>
                        </a:cubicBezTo>
                        <a:cubicBezTo>
                          <a:pt x="421" y="185"/>
                          <a:pt x="421" y="185"/>
                          <a:pt x="421" y="185"/>
                        </a:cubicBezTo>
                        <a:cubicBezTo>
                          <a:pt x="421" y="185"/>
                          <a:pt x="421" y="185"/>
                          <a:pt x="421" y="185"/>
                        </a:cubicBezTo>
                        <a:cubicBezTo>
                          <a:pt x="421" y="186"/>
                          <a:pt x="421" y="186"/>
                          <a:pt x="421" y="186"/>
                        </a:cubicBezTo>
                        <a:cubicBezTo>
                          <a:pt x="421" y="186"/>
                          <a:pt x="421" y="186"/>
                          <a:pt x="421" y="186"/>
                        </a:cubicBezTo>
                        <a:cubicBezTo>
                          <a:pt x="421" y="186"/>
                          <a:pt x="421" y="186"/>
                          <a:pt x="421" y="186"/>
                        </a:cubicBezTo>
                        <a:cubicBezTo>
                          <a:pt x="421" y="186"/>
                          <a:pt x="421" y="186"/>
                          <a:pt x="421" y="186"/>
                        </a:cubicBezTo>
                        <a:cubicBezTo>
                          <a:pt x="421" y="186"/>
                          <a:pt x="421" y="186"/>
                          <a:pt x="421" y="186"/>
                        </a:cubicBezTo>
                        <a:cubicBezTo>
                          <a:pt x="421" y="186"/>
                          <a:pt x="421" y="186"/>
                          <a:pt x="421" y="186"/>
                        </a:cubicBezTo>
                        <a:cubicBezTo>
                          <a:pt x="421" y="186"/>
                          <a:pt x="421" y="186"/>
                          <a:pt x="421" y="186"/>
                        </a:cubicBezTo>
                        <a:cubicBezTo>
                          <a:pt x="421" y="187"/>
                          <a:pt x="421" y="187"/>
                          <a:pt x="421" y="187"/>
                        </a:cubicBezTo>
                        <a:cubicBezTo>
                          <a:pt x="421" y="187"/>
                          <a:pt x="421" y="187"/>
                          <a:pt x="421" y="187"/>
                        </a:cubicBezTo>
                        <a:cubicBezTo>
                          <a:pt x="421" y="187"/>
                          <a:pt x="421" y="187"/>
                          <a:pt x="421" y="187"/>
                        </a:cubicBezTo>
                        <a:cubicBezTo>
                          <a:pt x="421" y="187"/>
                          <a:pt x="421" y="187"/>
                          <a:pt x="421" y="187"/>
                        </a:cubicBezTo>
                        <a:cubicBezTo>
                          <a:pt x="421" y="187"/>
                          <a:pt x="421" y="187"/>
                          <a:pt x="421" y="187"/>
                        </a:cubicBezTo>
                        <a:cubicBezTo>
                          <a:pt x="420" y="187"/>
                          <a:pt x="420" y="187"/>
                          <a:pt x="420" y="187"/>
                        </a:cubicBezTo>
                        <a:cubicBezTo>
                          <a:pt x="420" y="187"/>
                          <a:pt x="420" y="187"/>
                          <a:pt x="420" y="187"/>
                        </a:cubicBezTo>
                        <a:cubicBezTo>
                          <a:pt x="420" y="187"/>
                          <a:pt x="420" y="187"/>
                          <a:pt x="420" y="187"/>
                        </a:cubicBezTo>
                        <a:cubicBezTo>
                          <a:pt x="420" y="188"/>
                          <a:pt x="420" y="188"/>
                          <a:pt x="420" y="188"/>
                        </a:cubicBezTo>
                        <a:cubicBezTo>
                          <a:pt x="420" y="189"/>
                          <a:pt x="420" y="189"/>
                          <a:pt x="420" y="189"/>
                        </a:cubicBezTo>
                        <a:cubicBezTo>
                          <a:pt x="420" y="189"/>
                          <a:pt x="420" y="189"/>
                          <a:pt x="420" y="189"/>
                        </a:cubicBezTo>
                        <a:cubicBezTo>
                          <a:pt x="420" y="189"/>
                          <a:pt x="420" y="189"/>
                          <a:pt x="420" y="189"/>
                        </a:cubicBezTo>
                        <a:cubicBezTo>
                          <a:pt x="420" y="189"/>
                          <a:pt x="420" y="189"/>
                          <a:pt x="420" y="189"/>
                        </a:cubicBezTo>
                        <a:cubicBezTo>
                          <a:pt x="420" y="189"/>
                          <a:pt x="420" y="189"/>
                          <a:pt x="420" y="189"/>
                        </a:cubicBezTo>
                        <a:cubicBezTo>
                          <a:pt x="420" y="190"/>
                          <a:pt x="420" y="190"/>
                          <a:pt x="420" y="190"/>
                        </a:cubicBezTo>
                        <a:cubicBezTo>
                          <a:pt x="420" y="190"/>
                          <a:pt x="420" y="190"/>
                          <a:pt x="420" y="190"/>
                        </a:cubicBezTo>
                        <a:cubicBezTo>
                          <a:pt x="420" y="190"/>
                          <a:pt x="420" y="190"/>
                          <a:pt x="420" y="190"/>
                        </a:cubicBezTo>
                        <a:cubicBezTo>
                          <a:pt x="420" y="190"/>
                          <a:pt x="420" y="190"/>
                          <a:pt x="420" y="190"/>
                        </a:cubicBezTo>
                        <a:cubicBezTo>
                          <a:pt x="421" y="190"/>
                          <a:pt x="421" y="190"/>
                          <a:pt x="421" y="190"/>
                        </a:cubicBezTo>
                        <a:cubicBezTo>
                          <a:pt x="421" y="190"/>
                          <a:pt x="421" y="190"/>
                          <a:pt x="421" y="190"/>
                        </a:cubicBezTo>
                        <a:cubicBezTo>
                          <a:pt x="421" y="190"/>
                          <a:pt x="421" y="190"/>
                          <a:pt x="421" y="190"/>
                        </a:cubicBezTo>
                        <a:cubicBezTo>
                          <a:pt x="420" y="191"/>
                          <a:pt x="420" y="191"/>
                          <a:pt x="420" y="191"/>
                        </a:cubicBezTo>
                        <a:cubicBezTo>
                          <a:pt x="420" y="191"/>
                          <a:pt x="420" y="191"/>
                          <a:pt x="420" y="191"/>
                        </a:cubicBezTo>
                        <a:cubicBezTo>
                          <a:pt x="420" y="191"/>
                          <a:pt x="420" y="191"/>
                          <a:pt x="420" y="191"/>
                        </a:cubicBezTo>
                        <a:cubicBezTo>
                          <a:pt x="420" y="191"/>
                          <a:pt x="420" y="191"/>
                          <a:pt x="420" y="191"/>
                        </a:cubicBezTo>
                        <a:cubicBezTo>
                          <a:pt x="420" y="191"/>
                          <a:pt x="420" y="191"/>
                          <a:pt x="420" y="191"/>
                        </a:cubicBezTo>
                        <a:cubicBezTo>
                          <a:pt x="420" y="191"/>
                          <a:pt x="420" y="191"/>
                          <a:pt x="420" y="191"/>
                        </a:cubicBezTo>
                        <a:cubicBezTo>
                          <a:pt x="419" y="191"/>
                          <a:pt x="419" y="191"/>
                          <a:pt x="419" y="191"/>
                        </a:cubicBezTo>
                        <a:cubicBezTo>
                          <a:pt x="419" y="191"/>
                          <a:pt x="419" y="191"/>
                          <a:pt x="419" y="191"/>
                        </a:cubicBezTo>
                        <a:cubicBezTo>
                          <a:pt x="419" y="191"/>
                          <a:pt x="419" y="191"/>
                          <a:pt x="419" y="191"/>
                        </a:cubicBezTo>
                        <a:cubicBezTo>
                          <a:pt x="419" y="191"/>
                          <a:pt x="419" y="191"/>
                          <a:pt x="419" y="191"/>
                        </a:cubicBezTo>
                        <a:cubicBezTo>
                          <a:pt x="419" y="191"/>
                          <a:pt x="419" y="191"/>
                          <a:pt x="419" y="191"/>
                        </a:cubicBezTo>
                        <a:cubicBezTo>
                          <a:pt x="419" y="191"/>
                          <a:pt x="419" y="191"/>
                          <a:pt x="419" y="191"/>
                        </a:cubicBezTo>
                        <a:cubicBezTo>
                          <a:pt x="419" y="192"/>
                          <a:pt x="419" y="192"/>
                          <a:pt x="419" y="192"/>
                        </a:cubicBezTo>
                        <a:cubicBezTo>
                          <a:pt x="419" y="192"/>
                          <a:pt x="419" y="192"/>
                          <a:pt x="419" y="192"/>
                        </a:cubicBezTo>
                        <a:cubicBezTo>
                          <a:pt x="419" y="192"/>
                          <a:pt x="419" y="192"/>
                          <a:pt x="419" y="192"/>
                        </a:cubicBezTo>
                        <a:cubicBezTo>
                          <a:pt x="418" y="192"/>
                          <a:pt x="418" y="192"/>
                          <a:pt x="418" y="192"/>
                        </a:cubicBezTo>
                        <a:cubicBezTo>
                          <a:pt x="418" y="192"/>
                          <a:pt x="418" y="192"/>
                          <a:pt x="418" y="192"/>
                        </a:cubicBezTo>
                        <a:cubicBezTo>
                          <a:pt x="418" y="193"/>
                          <a:pt x="418" y="193"/>
                          <a:pt x="418" y="193"/>
                        </a:cubicBezTo>
                        <a:cubicBezTo>
                          <a:pt x="418" y="193"/>
                          <a:pt x="418" y="193"/>
                          <a:pt x="418" y="193"/>
                        </a:cubicBezTo>
                        <a:cubicBezTo>
                          <a:pt x="418" y="193"/>
                          <a:pt x="418" y="193"/>
                          <a:pt x="418" y="193"/>
                        </a:cubicBezTo>
                        <a:cubicBezTo>
                          <a:pt x="418" y="193"/>
                          <a:pt x="418" y="193"/>
                          <a:pt x="418" y="193"/>
                        </a:cubicBezTo>
                        <a:cubicBezTo>
                          <a:pt x="418" y="194"/>
                          <a:pt x="418" y="194"/>
                          <a:pt x="418" y="194"/>
                        </a:cubicBezTo>
                        <a:cubicBezTo>
                          <a:pt x="418" y="194"/>
                          <a:pt x="418" y="194"/>
                          <a:pt x="418" y="194"/>
                        </a:cubicBezTo>
                        <a:cubicBezTo>
                          <a:pt x="418" y="194"/>
                          <a:pt x="418" y="194"/>
                          <a:pt x="418" y="194"/>
                        </a:cubicBezTo>
                        <a:cubicBezTo>
                          <a:pt x="418" y="194"/>
                          <a:pt x="418" y="194"/>
                          <a:pt x="418" y="194"/>
                        </a:cubicBezTo>
                        <a:cubicBezTo>
                          <a:pt x="418" y="194"/>
                          <a:pt x="418" y="194"/>
                          <a:pt x="418" y="194"/>
                        </a:cubicBezTo>
                        <a:cubicBezTo>
                          <a:pt x="418" y="194"/>
                          <a:pt x="418" y="194"/>
                          <a:pt x="418" y="194"/>
                        </a:cubicBezTo>
                        <a:cubicBezTo>
                          <a:pt x="418" y="195"/>
                          <a:pt x="418" y="195"/>
                          <a:pt x="418" y="195"/>
                        </a:cubicBezTo>
                        <a:cubicBezTo>
                          <a:pt x="418" y="195"/>
                          <a:pt x="418" y="195"/>
                          <a:pt x="418" y="195"/>
                        </a:cubicBezTo>
                        <a:cubicBezTo>
                          <a:pt x="418" y="195"/>
                          <a:pt x="418" y="195"/>
                          <a:pt x="418" y="195"/>
                        </a:cubicBezTo>
                        <a:cubicBezTo>
                          <a:pt x="418" y="195"/>
                          <a:pt x="418" y="195"/>
                          <a:pt x="418" y="195"/>
                        </a:cubicBezTo>
                        <a:cubicBezTo>
                          <a:pt x="417" y="195"/>
                          <a:pt x="417" y="195"/>
                          <a:pt x="417" y="195"/>
                        </a:cubicBezTo>
                        <a:cubicBezTo>
                          <a:pt x="417" y="195"/>
                          <a:pt x="417" y="195"/>
                          <a:pt x="417" y="195"/>
                        </a:cubicBezTo>
                        <a:cubicBezTo>
                          <a:pt x="417" y="195"/>
                          <a:pt x="417" y="195"/>
                          <a:pt x="417" y="195"/>
                        </a:cubicBezTo>
                        <a:cubicBezTo>
                          <a:pt x="417" y="195"/>
                          <a:pt x="417" y="195"/>
                          <a:pt x="417" y="195"/>
                        </a:cubicBezTo>
                        <a:cubicBezTo>
                          <a:pt x="417" y="196"/>
                          <a:pt x="417" y="196"/>
                          <a:pt x="417" y="196"/>
                        </a:cubicBezTo>
                        <a:cubicBezTo>
                          <a:pt x="417" y="196"/>
                          <a:pt x="417" y="196"/>
                          <a:pt x="417" y="196"/>
                        </a:cubicBezTo>
                        <a:cubicBezTo>
                          <a:pt x="417" y="196"/>
                          <a:pt x="417" y="196"/>
                          <a:pt x="417" y="196"/>
                        </a:cubicBezTo>
                        <a:cubicBezTo>
                          <a:pt x="417" y="196"/>
                          <a:pt x="417" y="196"/>
                          <a:pt x="417" y="196"/>
                        </a:cubicBezTo>
                        <a:cubicBezTo>
                          <a:pt x="417" y="196"/>
                          <a:pt x="417" y="196"/>
                          <a:pt x="417" y="196"/>
                        </a:cubicBezTo>
                        <a:cubicBezTo>
                          <a:pt x="417" y="196"/>
                          <a:pt x="417" y="196"/>
                          <a:pt x="417" y="196"/>
                        </a:cubicBezTo>
                        <a:cubicBezTo>
                          <a:pt x="417" y="197"/>
                          <a:pt x="417" y="197"/>
                          <a:pt x="417" y="197"/>
                        </a:cubicBezTo>
                        <a:cubicBezTo>
                          <a:pt x="417" y="197"/>
                          <a:pt x="417" y="197"/>
                          <a:pt x="417" y="197"/>
                        </a:cubicBezTo>
                        <a:cubicBezTo>
                          <a:pt x="417" y="197"/>
                          <a:pt x="417" y="197"/>
                          <a:pt x="417" y="197"/>
                        </a:cubicBezTo>
                        <a:cubicBezTo>
                          <a:pt x="417" y="197"/>
                          <a:pt x="417" y="197"/>
                          <a:pt x="417" y="197"/>
                        </a:cubicBezTo>
                        <a:cubicBezTo>
                          <a:pt x="417" y="197"/>
                          <a:pt x="417" y="197"/>
                          <a:pt x="417" y="197"/>
                        </a:cubicBezTo>
                        <a:cubicBezTo>
                          <a:pt x="418" y="197"/>
                          <a:pt x="418" y="197"/>
                          <a:pt x="418" y="197"/>
                        </a:cubicBezTo>
                        <a:cubicBezTo>
                          <a:pt x="418" y="198"/>
                          <a:pt x="418" y="198"/>
                          <a:pt x="418" y="198"/>
                        </a:cubicBezTo>
                        <a:cubicBezTo>
                          <a:pt x="418" y="198"/>
                          <a:pt x="418" y="198"/>
                          <a:pt x="418" y="198"/>
                        </a:cubicBezTo>
                        <a:cubicBezTo>
                          <a:pt x="418" y="198"/>
                          <a:pt x="418" y="198"/>
                          <a:pt x="418" y="198"/>
                        </a:cubicBezTo>
                        <a:cubicBezTo>
                          <a:pt x="418" y="198"/>
                          <a:pt x="418" y="198"/>
                          <a:pt x="418" y="198"/>
                        </a:cubicBezTo>
                        <a:cubicBezTo>
                          <a:pt x="418" y="198"/>
                          <a:pt x="418" y="198"/>
                          <a:pt x="418" y="198"/>
                        </a:cubicBezTo>
                        <a:cubicBezTo>
                          <a:pt x="418" y="199"/>
                          <a:pt x="418" y="199"/>
                          <a:pt x="418" y="199"/>
                        </a:cubicBezTo>
                        <a:cubicBezTo>
                          <a:pt x="419" y="199"/>
                          <a:pt x="419" y="199"/>
                          <a:pt x="419" y="199"/>
                        </a:cubicBezTo>
                        <a:cubicBezTo>
                          <a:pt x="419" y="199"/>
                          <a:pt x="419" y="199"/>
                          <a:pt x="419" y="199"/>
                        </a:cubicBezTo>
                        <a:cubicBezTo>
                          <a:pt x="419" y="199"/>
                          <a:pt x="419" y="199"/>
                          <a:pt x="419" y="199"/>
                        </a:cubicBezTo>
                        <a:cubicBezTo>
                          <a:pt x="419" y="199"/>
                          <a:pt x="419" y="199"/>
                          <a:pt x="419" y="199"/>
                        </a:cubicBezTo>
                        <a:cubicBezTo>
                          <a:pt x="419" y="199"/>
                          <a:pt x="419" y="199"/>
                          <a:pt x="419" y="199"/>
                        </a:cubicBezTo>
                        <a:cubicBezTo>
                          <a:pt x="419" y="199"/>
                          <a:pt x="419" y="199"/>
                          <a:pt x="419" y="199"/>
                        </a:cubicBezTo>
                        <a:cubicBezTo>
                          <a:pt x="419" y="199"/>
                          <a:pt x="419" y="199"/>
                          <a:pt x="419" y="199"/>
                        </a:cubicBezTo>
                        <a:cubicBezTo>
                          <a:pt x="419" y="199"/>
                          <a:pt x="419" y="199"/>
                          <a:pt x="419" y="199"/>
                        </a:cubicBezTo>
                        <a:cubicBezTo>
                          <a:pt x="420" y="199"/>
                          <a:pt x="420" y="199"/>
                          <a:pt x="420" y="199"/>
                        </a:cubicBezTo>
                        <a:cubicBezTo>
                          <a:pt x="420" y="199"/>
                          <a:pt x="420" y="199"/>
                          <a:pt x="420" y="199"/>
                        </a:cubicBezTo>
                        <a:cubicBezTo>
                          <a:pt x="420" y="199"/>
                          <a:pt x="420" y="199"/>
                          <a:pt x="420" y="199"/>
                        </a:cubicBezTo>
                        <a:cubicBezTo>
                          <a:pt x="420" y="200"/>
                          <a:pt x="420" y="200"/>
                          <a:pt x="420" y="200"/>
                        </a:cubicBezTo>
                        <a:cubicBezTo>
                          <a:pt x="420" y="200"/>
                          <a:pt x="420" y="200"/>
                          <a:pt x="420" y="200"/>
                        </a:cubicBezTo>
                        <a:cubicBezTo>
                          <a:pt x="420" y="200"/>
                          <a:pt x="420" y="200"/>
                          <a:pt x="420" y="200"/>
                        </a:cubicBezTo>
                        <a:cubicBezTo>
                          <a:pt x="420" y="200"/>
                          <a:pt x="420" y="200"/>
                          <a:pt x="420" y="200"/>
                        </a:cubicBezTo>
                        <a:cubicBezTo>
                          <a:pt x="420" y="200"/>
                          <a:pt x="420" y="200"/>
                          <a:pt x="420" y="200"/>
                        </a:cubicBezTo>
                        <a:cubicBezTo>
                          <a:pt x="420" y="200"/>
                          <a:pt x="420" y="200"/>
                          <a:pt x="420" y="200"/>
                        </a:cubicBezTo>
                        <a:cubicBezTo>
                          <a:pt x="420" y="201"/>
                          <a:pt x="420" y="201"/>
                          <a:pt x="420" y="201"/>
                        </a:cubicBezTo>
                        <a:cubicBezTo>
                          <a:pt x="421" y="201"/>
                          <a:pt x="421" y="201"/>
                          <a:pt x="421" y="201"/>
                        </a:cubicBezTo>
                        <a:cubicBezTo>
                          <a:pt x="421" y="201"/>
                          <a:pt x="421" y="201"/>
                          <a:pt x="421" y="201"/>
                        </a:cubicBezTo>
                        <a:cubicBezTo>
                          <a:pt x="421" y="201"/>
                          <a:pt x="421" y="201"/>
                          <a:pt x="421" y="201"/>
                        </a:cubicBezTo>
                        <a:cubicBezTo>
                          <a:pt x="421" y="201"/>
                          <a:pt x="421" y="201"/>
                          <a:pt x="421" y="201"/>
                        </a:cubicBezTo>
                        <a:cubicBezTo>
                          <a:pt x="421" y="201"/>
                          <a:pt x="421" y="201"/>
                          <a:pt x="421" y="201"/>
                        </a:cubicBezTo>
                        <a:cubicBezTo>
                          <a:pt x="422" y="201"/>
                          <a:pt x="422" y="201"/>
                          <a:pt x="422" y="201"/>
                        </a:cubicBezTo>
                        <a:cubicBezTo>
                          <a:pt x="422" y="202"/>
                          <a:pt x="422" y="202"/>
                          <a:pt x="422" y="202"/>
                        </a:cubicBezTo>
                        <a:cubicBezTo>
                          <a:pt x="422" y="202"/>
                          <a:pt x="422" y="202"/>
                          <a:pt x="422" y="202"/>
                        </a:cubicBezTo>
                        <a:cubicBezTo>
                          <a:pt x="422" y="202"/>
                          <a:pt x="422" y="202"/>
                          <a:pt x="422" y="202"/>
                        </a:cubicBezTo>
                        <a:cubicBezTo>
                          <a:pt x="422" y="202"/>
                          <a:pt x="422" y="202"/>
                          <a:pt x="422" y="202"/>
                        </a:cubicBezTo>
                        <a:cubicBezTo>
                          <a:pt x="422" y="202"/>
                          <a:pt x="422" y="202"/>
                          <a:pt x="422" y="202"/>
                        </a:cubicBezTo>
                        <a:cubicBezTo>
                          <a:pt x="422" y="202"/>
                          <a:pt x="422" y="202"/>
                          <a:pt x="422" y="202"/>
                        </a:cubicBezTo>
                        <a:cubicBezTo>
                          <a:pt x="422" y="202"/>
                          <a:pt x="422" y="202"/>
                          <a:pt x="422" y="202"/>
                        </a:cubicBezTo>
                        <a:cubicBezTo>
                          <a:pt x="422" y="202"/>
                          <a:pt x="422" y="202"/>
                          <a:pt x="422" y="202"/>
                        </a:cubicBezTo>
                        <a:cubicBezTo>
                          <a:pt x="422" y="202"/>
                          <a:pt x="422" y="202"/>
                          <a:pt x="422" y="202"/>
                        </a:cubicBezTo>
                        <a:cubicBezTo>
                          <a:pt x="422" y="202"/>
                          <a:pt x="422" y="202"/>
                          <a:pt x="422" y="202"/>
                        </a:cubicBezTo>
                        <a:cubicBezTo>
                          <a:pt x="423" y="203"/>
                          <a:pt x="423" y="203"/>
                          <a:pt x="423" y="203"/>
                        </a:cubicBezTo>
                        <a:cubicBezTo>
                          <a:pt x="423" y="203"/>
                          <a:pt x="423" y="203"/>
                          <a:pt x="423" y="203"/>
                        </a:cubicBezTo>
                        <a:cubicBezTo>
                          <a:pt x="423" y="203"/>
                          <a:pt x="423" y="203"/>
                          <a:pt x="423" y="203"/>
                        </a:cubicBezTo>
                        <a:cubicBezTo>
                          <a:pt x="423" y="203"/>
                          <a:pt x="423" y="203"/>
                          <a:pt x="423" y="203"/>
                        </a:cubicBezTo>
                        <a:cubicBezTo>
                          <a:pt x="423" y="203"/>
                          <a:pt x="423" y="203"/>
                          <a:pt x="423" y="203"/>
                        </a:cubicBezTo>
                        <a:cubicBezTo>
                          <a:pt x="422" y="203"/>
                          <a:pt x="422" y="203"/>
                          <a:pt x="422" y="203"/>
                        </a:cubicBezTo>
                        <a:cubicBezTo>
                          <a:pt x="422" y="204"/>
                          <a:pt x="422" y="204"/>
                          <a:pt x="422" y="204"/>
                        </a:cubicBezTo>
                        <a:cubicBezTo>
                          <a:pt x="422" y="204"/>
                          <a:pt x="422" y="204"/>
                          <a:pt x="422" y="204"/>
                        </a:cubicBezTo>
                        <a:cubicBezTo>
                          <a:pt x="422" y="204"/>
                          <a:pt x="422" y="204"/>
                          <a:pt x="422" y="204"/>
                        </a:cubicBezTo>
                        <a:cubicBezTo>
                          <a:pt x="422" y="205"/>
                          <a:pt x="422" y="205"/>
                          <a:pt x="422" y="205"/>
                        </a:cubicBezTo>
                        <a:cubicBezTo>
                          <a:pt x="422" y="205"/>
                          <a:pt x="422" y="205"/>
                          <a:pt x="422" y="205"/>
                        </a:cubicBezTo>
                        <a:cubicBezTo>
                          <a:pt x="421" y="205"/>
                          <a:pt x="421" y="205"/>
                          <a:pt x="421" y="205"/>
                        </a:cubicBezTo>
                        <a:cubicBezTo>
                          <a:pt x="421" y="206"/>
                          <a:pt x="421" y="206"/>
                          <a:pt x="421" y="206"/>
                        </a:cubicBezTo>
                        <a:cubicBezTo>
                          <a:pt x="421" y="206"/>
                          <a:pt x="421" y="206"/>
                          <a:pt x="421" y="206"/>
                        </a:cubicBezTo>
                        <a:cubicBezTo>
                          <a:pt x="421" y="207"/>
                          <a:pt x="421" y="207"/>
                          <a:pt x="421" y="207"/>
                        </a:cubicBezTo>
                        <a:cubicBezTo>
                          <a:pt x="421" y="207"/>
                          <a:pt x="421" y="207"/>
                          <a:pt x="421" y="207"/>
                        </a:cubicBezTo>
                        <a:cubicBezTo>
                          <a:pt x="421" y="207"/>
                          <a:pt x="421" y="207"/>
                          <a:pt x="421" y="207"/>
                        </a:cubicBezTo>
                        <a:cubicBezTo>
                          <a:pt x="421" y="207"/>
                          <a:pt x="421" y="207"/>
                          <a:pt x="421" y="207"/>
                        </a:cubicBezTo>
                        <a:cubicBezTo>
                          <a:pt x="421" y="207"/>
                          <a:pt x="421" y="207"/>
                          <a:pt x="421" y="207"/>
                        </a:cubicBezTo>
                        <a:cubicBezTo>
                          <a:pt x="421" y="207"/>
                          <a:pt x="421" y="207"/>
                          <a:pt x="421" y="207"/>
                        </a:cubicBezTo>
                        <a:cubicBezTo>
                          <a:pt x="421" y="207"/>
                          <a:pt x="421" y="207"/>
                          <a:pt x="421" y="207"/>
                        </a:cubicBezTo>
                        <a:cubicBezTo>
                          <a:pt x="421" y="207"/>
                          <a:pt x="421" y="207"/>
                          <a:pt x="421" y="207"/>
                        </a:cubicBezTo>
                        <a:cubicBezTo>
                          <a:pt x="422" y="208"/>
                          <a:pt x="422" y="208"/>
                          <a:pt x="422" y="208"/>
                        </a:cubicBezTo>
                        <a:cubicBezTo>
                          <a:pt x="422" y="208"/>
                          <a:pt x="422" y="208"/>
                          <a:pt x="422" y="208"/>
                        </a:cubicBezTo>
                        <a:cubicBezTo>
                          <a:pt x="422" y="208"/>
                          <a:pt x="422" y="208"/>
                          <a:pt x="422" y="208"/>
                        </a:cubicBezTo>
                        <a:cubicBezTo>
                          <a:pt x="422" y="208"/>
                          <a:pt x="422" y="208"/>
                          <a:pt x="422" y="208"/>
                        </a:cubicBezTo>
                        <a:cubicBezTo>
                          <a:pt x="422" y="208"/>
                          <a:pt x="422" y="208"/>
                          <a:pt x="422" y="208"/>
                        </a:cubicBezTo>
                        <a:cubicBezTo>
                          <a:pt x="423" y="208"/>
                          <a:pt x="423" y="208"/>
                          <a:pt x="423" y="208"/>
                        </a:cubicBezTo>
                        <a:cubicBezTo>
                          <a:pt x="423" y="209"/>
                          <a:pt x="423" y="209"/>
                          <a:pt x="423" y="209"/>
                        </a:cubicBezTo>
                        <a:cubicBezTo>
                          <a:pt x="423" y="209"/>
                          <a:pt x="423" y="209"/>
                          <a:pt x="423" y="209"/>
                        </a:cubicBezTo>
                        <a:cubicBezTo>
                          <a:pt x="423" y="209"/>
                          <a:pt x="423" y="209"/>
                          <a:pt x="423" y="209"/>
                        </a:cubicBezTo>
                        <a:cubicBezTo>
                          <a:pt x="423" y="209"/>
                          <a:pt x="423" y="209"/>
                          <a:pt x="423" y="209"/>
                        </a:cubicBezTo>
                        <a:cubicBezTo>
                          <a:pt x="424" y="209"/>
                          <a:pt x="424" y="209"/>
                          <a:pt x="424" y="209"/>
                        </a:cubicBezTo>
                        <a:cubicBezTo>
                          <a:pt x="424" y="209"/>
                          <a:pt x="424" y="209"/>
                          <a:pt x="424" y="209"/>
                        </a:cubicBezTo>
                        <a:cubicBezTo>
                          <a:pt x="424" y="209"/>
                          <a:pt x="424" y="209"/>
                          <a:pt x="424" y="209"/>
                        </a:cubicBezTo>
                        <a:cubicBezTo>
                          <a:pt x="424" y="208"/>
                          <a:pt x="424" y="208"/>
                          <a:pt x="424" y="208"/>
                        </a:cubicBezTo>
                        <a:cubicBezTo>
                          <a:pt x="425" y="208"/>
                          <a:pt x="425" y="208"/>
                          <a:pt x="425" y="208"/>
                        </a:cubicBezTo>
                        <a:cubicBezTo>
                          <a:pt x="425" y="208"/>
                          <a:pt x="425" y="208"/>
                          <a:pt x="425" y="208"/>
                        </a:cubicBezTo>
                        <a:cubicBezTo>
                          <a:pt x="425" y="208"/>
                          <a:pt x="425" y="208"/>
                          <a:pt x="425" y="208"/>
                        </a:cubicBezTo>
                        <a:cubicBezTo>
                          <a:pt x="425" y="208"/>
                          <a:pt x="425" y="208"/>
                          <a:pt x="425" y="208"/>
                        </a:cubicBezTo>
                        <a:cubicBezTo>
                          <a:pt x="426" y="208"/>
                          <a:pt x="426" y="208"/>
                          <a:pt x="426" y="208"/>
                        </a:cubicBezTo>
                        <a:cubicBezTo>
                          <a:pt x="427" y="207"/>
                          <a:pt x="427" y="207"/>
                          <a:pt x="427" y="207"/>
                        </a:cubicBezTo>
                        <a:cubicBezTo>
                          <a:pt x="427" y="207"/>
                          <a:pt x="427" y="207"/>
                          <a:pt x="427" y="207"/>
                        </a:cubicBezTo>
                        <a:cubicBezTo>
                          <a:pt x="427" y="207"/>
                          <a:pt x="427" y="207"/>
                          <a:pt x="427" y="207"/>
                        </a:cubicBezTo>
                        <a:cubicBezTo>
                          <a:pt x="427" y="207"/>
                          <a:pt x="427" y="207"/>
                          <a:pt x="427" y="207"/>
                        </a:cubicBezTo>
                        <a:cubicBezTo>
                          <a:pt x="427" y="207"/>
                          <a:pt x="427" y="207"/>
                          <a:pt x="427" y="207"/>
                        </a:cubicBezTo>
                        <a:cubicBezTo>
                          <a:pt x="427" y="207"/>
                          <a:pt x="427" y="207"/>
                          <a:pt x="427" y="207"/>
                        </a:cubicBezTo>
                        <a:cubicBezTo>
                          <a:pt x="428" y="207"/>
                          <a:pt x="428" y="207"/>
                          <a:pt x="428" y="207"/>
                        </a:cubicBezTo>
                        <a:cubicBezTo>
                          <a:pt x="428" y="207"/>
                          <a:pt x="428" y="207"/>
                          <a:pt x="428" y="207"/>
                        </a:cubicBezTo>
                        <a:cubicBezTo>
                          <a:pt x="428" y="207"/>
                          <a:pt x="428" y="207"/>
                          <a:pt x="428" y="207"/>
                        </a:cubicBezTo>
                        <a:cubicBezTo>
                          <a:pt x="428" y="207"/>
                          <a:pt x="428" y="207"/>
                          <a:pt x="428" y="207"/>
                        </a:cubicBezTo>
                        <a:cubicBezTo>
                          <a:pt x="428" y="207"/>
                          <a:pt x="428" y="207"/>
                          <a:pt x="428" y="207"/>
                        </a:cubicBezTo>
                        <a:cubicBezTo>
                          <a:pt x="429" y="207"/>
                          <a:pt x="429" y="207"/>
                          <a:pt x="429" y="207"/>
                        </a:cubicBezTo>
                        <a:cubicBezTo>
                          <a:pt x="429" y="207"/>
                          <a:pt x="429" y="207"/>
                          <a:pt x="429" y="207"/>
                        </a:cubicBezTo>
                        <a:cubicBezTo>
                          <a:pt x="429" y="207"/>
                          <a:pt x="429" y="207"/>
                          <a:pt x="429" y="207"/>
                        </a:cubicBezTo>
                        <a:cubicBezTo>
                          <a:pt x="429" y="207"/>
                          <a:pt x="429" y="207"/>
                          <a:pt x="429" y="207"/>
                        </a:cubicBezTo>
                        <a:cubicBezTo>
                          <a:pt x="429" y="207"/>
                          <a:pt x="429" y="207"/>
                          <a:pt x="429" y="207"/>
                        </a:cubicBezTo>
                        <a:cubicBezTo>
                          <a:pt x="429" y="207"/>
                          <a:pt x="429" y="207"/>
                          <a:pt x="429" y="207"/>
                        </a:cubicBezTo>
                        <a:cubicBezTo>
                          <a:pt x="430" y="207"/>
                          <a:pt x="430" y="207"/>
                          <a:pt x="430" y="207"/>
                        </a:cubicBezTo>
                        <a:cubicBezTo>
                          <a:pt x="430" y="207"/>
                          <a:pt x="430" y="207"/>
                          <a:pt x="430" y="207"/>
                        </a:cubicBezTo>
                        <a:cubicBezTo>
                          <a:pt x="430" y="207"/>
                          <a:pt x="430" y="207"/>
                          <a:pt x="430" y="207"/>
                        </a:cubicBezTo>
                        <a:cubicBezTo>
                          <a:pt x="430" y="207"/>
                          <a:pt x="430" y="207"/>
                          <a:pt x="430" y="207"/>
                        </a:cubicBezTo>
                        <a:cubicBezTo>
                          <a:pt x="430" y="207"/>
                          <a:pt x="430" y="207"/>
                          <a:pt x="430" y="207"/>
                        </a:cubicBezTo>
                        <a:cubicBezTo>
                          <a:pt x="431" y="207"/>
                          <a:pt x="431" y="207"/>
                          <a:pt x="431" y="207"/>
                        </a:cubicBezTo>
                        <a:cubicBezTo>
                          <a:pt x="431" y="207"/>
                          <a:pt x="431" y="207"/>
                          <a:pt x="431" y="207"/>
                        </a:cubicBezTo>
                        <a:cubicBezTo>
                          <a:pt x="431" y="207"/>
                          <a:pt x="431" y="207"/>
                          <a:pt x="431" y="207"/>
                        </a:cubicBezTo>
                        <a:cubicBezTo>
                          <a:pt x="431" y="207"/>
                          <a:pt x="431" y="207"/>
                          <a:pt x="431" y="207"/>
                        </a:cubicBezTo>
                        <a:cubicBezTo>
                          <a:pt x="431" y="207"/>
                          <a:pt x="431" y="207"/>
                          <a:pt x="431" y="207"/>
                        </a:cubicBezTo>
                        <a:cubicBezTo>
                          <a:pt x="431" y="207"/>
                          <a:pt x="431" y="207"/>
                          <a:pt x="431" y="207"/>
                        </a:cubicBezTo>
                        <a:cubicBezTo>
                          <a:pt x="432" y="207"/>
                          <a:pt x="432" y="207"/>
                          <a:pt x="432" y="207"/>
                        </a:cubicBezTo>
                        <a:cubicBezTo>
                          <a:pt x="432" y="207"/>
                          <a:pt x="432" y="207"/>
                          <a:pt x="432" y="207"/>
                        </a:cubicBezTo>
                        <a:cubicBezTo>
                          <a:pt x="432" y="208"/>
                          <a:pt x="432" y="208"/>
                          <a:pt x="432" y="208"/>
                        </a:cubicBezTo>
                        <a:cubicBezTo>
                          <a:pt x="432" y="208"/>
                          <a:pt x="432" y="208"/>
                          <a:pt x="432" y="208"/>
                        </a:cubicBezTo>
                        <a:cubicBezTo>
                          <a:pt x="432" y="208"/>
                          <a:pt x="432" y="208"/>
                          <a:pt x="432" y="208"/>
                        </a:cubicBezTo>
                        <a:cubicBezTo>
                          <a:pt x="432" y="208"/>
                          <a:pt x="432" y="208"/>
                          <a:pt x="432" y="208"/>
                        </a:cubicBezTo>
                        <a:cubicBezTo>
                          <a:pt x="432" y="208"/>
                          <a:pt x="432" y="208"/>
                          <a:pt x="432" y="208"/>
                        </a:cubicBezTo>
                        <a:cubicBezTo>
                          <a:pt x="433" y="208"/>
                          <a:pt x="433" y="208"/>
                          <a:pt x="433" y="208"/>
                        </a:cubicBezTo>
                        <a:cubicBezTo>
                          <a:pt x="433" y="208"/>
                          <a:pt x="433" y="208"/>
                          <a:pt x="433" y="208"/>
                        </a:cubicBezTo>
                        <a:cubicBezTo>
                          <a:pt x="433" y="208"/>
                          <a:pt x="433" y="208"/>
                          <a:pt x="433" y="208"/>
                        </a:cubicBezTo>
                        <a:cubicBezTo>
                          <a:pt x="433" y="208"/>
                          <a:pt x="433" y="208"/>
                          <a:pt x="433" y="208"/>
                        </a:cubicBezTo>
                        <a:cubicBezTo>
                          <a:pt x="433" y="208"/>
                          <a:pt x="433" y="208"/>
                          <a:pt x="433" y="208"/>
                        </a:cubicBezTo>
                        <a:cubicBezTo>
                          <a:pt x="433" y="208"/>
                          <a:pt x="433" y="208"/>
                          <a:pt x="433" y="208"/>
                        </a:cubicBezTo>
                        <a:cubicBezTo>
                          <a:pt x="434" y="208"/>
                          <a:pt x="434" y="208"/>
                          <a:pt x="434" y="208"/>
                        </a:cubicBezTo>
                        <a:cubicBezTo>
                          <a:pt x="434" y="208"/>
                          <a:pt x="434" y="208"/>
                          <a:pt x="434" y="208"/>
                        </a:cubicBezTo>
                        <a:cubicBezTo>
                          <a:pt x="434" y="207"/>
                          <a:pt x="434" y="207"/>
                          <a:pt x="434" y="207"/>
                        </a:cubicBezTo>
                        <a:cubicBezTo>
                          <a:pt x="435" y="207"/>
                          <a:pt x="435" y="207"/>
                          <a:pt x="435" y="207"/>
                        </a:cubicBezTo>
                        <a:cubicBezTo>
                          <a:pt x="435" y="207"/>
                          <a:pt x="435" y="207"/>
                          <a:pt x="435" y="207"/>
                        </a:cubicBezTo>
                        <a:cubicBezTo>
                          <a:pt x="435" y="207"/>
                          <a:pt x="435" y="207"/>
                          <a:pt x="435" y="207"/>
                        </a:cubicBezTo>
                        <a:cubicBezTo>
                          <a:pt x="435" y="208"/>
                          <a:pt x="435" y="208"/>
                          <a:pt x="435" y="208"/>
                        </a:cubicBezTo>
                        <a:cubicBezTo>
                          <a:pt x="435" y="208"/>
                          <a:pt x="435" y="208"/>
                          <a:pt x="435" y="208"/>
                        </a:cubicBezTo>
                        <a:cubicBezTo>
                          <a:pt x="435" y="208"/>
                          <a:pt x="435" y="208"/>
                          <a:pt x="435" y="208"/>
                        </a:cubicBezTo>
                        <a:cubicBezTo>
                          <a:pt x="435" y="208"/>
                          <a:pt x="435" y="208"/>
                          <a:pt x="435" y="208"/>
                        </a:cubicBezTo>
                        <a:cubicBezTo>
                          <a:pt x="436" y="208"/>
                          <a:pt x="436" y="208"/>
                          <a:pt x="436" y="208"/>
                        </a:cubicBezTo>
                        <a:cubicBezTo>
                          <a:pt x="436" y="209"/>
                          <a:pt x="436" y="209"/>
                          <a:pt x="436" y="209"/>
                        </a:cubicBezTo>
                        <a:cubicBezTo>
                          <a:pt x="436" y="209"/>
                          <a:pt x="436" y="209"/>
                          <a:pt x="436" y="209"/>
                        </a:cubicBezTo>
                        <a:cubicBezTo>
                          <a:pt x="436" y="209"/>
                          <a:pt x="436" y="209"/>
                          <a:pt x="436" y="209"/>
                        </a:cubicBezTo>
                        <a:cubicBezTo>
                          <a:pt x="436" y="209"/>
                          <a:pt x="436" y="209"/>
                          <a:pt x="436" y="209"/>
                        </a:cubicBezTo>
                        <a:cubicBezTo>
                          <a:pt x="437" y="209"/>
                          <a:pt x="437" y="209"/>
                          <a:pt x="437" y="209"/>
                        </a:cubicBezTo>
                        <a:cubicBezTo>
                          <a:pt x="437" y="209"/>
                          <a:pt x="437" y="209"/>
                          <a:pt x="437" y="209"/>
                        </a:cubicBezTo>
                        <a:cubicBezTo>
                          <a:pt x="437" y="209"/>
                          <a:pt x="437" y="209"/>
                          <a:pt x="437" y="209"/>
                        </a:cubicBezTo>
                        <a:cubicBezTo>
                          <a:pt x="437" y="209"/>
                          <a:pt x="437" y="209"/>
                          <a:pt x="437" y="209"/>
                        </a:cubicBezTo>
                        <a:cubicBezTo>
                          <a:pt x="438" y="208"/>
                          <a:pt x="438" y="208"/>
                          <a:pt x="438" y="208"/>
                        </a:cubicBezTo>
                        <a:cubicBezTo>
                          <a:pt x="438" y="208"/>
                          <a:pt x="438" y="208"/>
                          <a:pt x="438" y="208"/>
                        </a:cubicBezTo>
                        <a:cubicBezTo>
                          <a:pt x="438" y="208"/>
                          <a:pt x="438" y="208"/>
                          <a:pt x="438" y="208"/>
                        </a:cubicBezTo>
                        <a:cubicBezTo>
                          <a:pt x="439" y="208"/>
                          <a:pt x="439" y="208"/>
                          <a:pt x="439" y="208"/>
                        </a:cubicBezTo>
                        <a:cubicBezTo>
                          <a:pt x="439" y="207"/>
                          <a:pt x="439" y="207"/>
                          <a:pt x="439" y="207"/>
                        </a:cubicBezTo>
                        <a:cubicBezTo>
                          <a:pt x="439" y="207"/>
                          <a:pt x="439" y="207"/>
                          <a:pt x="439" y="207"/>
                        </a:cubicBezTo>
                        <a:cubicBezTo>
                          <a:pt x="439" y="207"/>
                          <a:pt x="439" y="207"/>
                          <a:pt x="439" y="207"/>
                        </a:cubicBezTo>
                        <a:cubicBezTo>
                          <a:pt x="439" y="207"/>
                          <a:pt x="439" y="207"/>
                          <a:pt x="439" y="207"/>
                        </a:cubicBezTo>
                        <a:cubicBezTo>
                          <a:pt x="440" y="206"/>
                          <a:pt x="440" y="206"/>
                          <a:pt x="440" y="206"/>
                        </a:cubicBezTo>
                        <a:cubicBezTo>
                          <a:pt x="440" y="206"/>
                          <a:pt x="440" y="206"/>
                          <a:pt x="440" y="206"/>
                        </a:cubicBezTo>
                        <a:cubicBezTo>
                          <a:pt x="440" y="206"/>
                          <a:pt x="440" y="206"/>
                          <a:pt x="440" y="206"/>
                        </a:cubicBezTo>
                        <a:cubicBezTo>
                          <a:pt x="440" y="206"/>
                          <a:pt x="440" y="206"/>
                          <a:pt x="440" y="206"/>
                        </a:cubicBezTo>
                        <a:cubicBezTo>
                          <a:pt x="441" y="206"/>
                          <a:pt x="441" y="206"/>
                          <a:pt x="441" y="206"/>
                        </a:cubicBezTo>
                        <a:cubicBezTo>
                          <a:pt x="441" y="206"/>
                          <a:pt x="441" y="206"/>
                          <a:pt x="441" y="206"/>
                        </a:cubicBezTo>
                        <a:cubicBezTo>
                          <a:pt x="441" y="206"/>
                          <a:pt x="441" y="206"/>
                          <a:pt x="441" y="206"/>
                        </a:cubicBezTo>
                        <a:cubicBezTo>
                          <a:pt x="441" y="206"/>
                          <a:pt x="441" y="206"/>
                          <a:pt x="441" y="206"/>
                        </a:cubicBezTo>
                        <a:cubicBezTo>
                          <a:pt x="441" y="206"/>
                          <a:pt x="441" y="206"/>
                          <a:pt x="441" y="206"/>
                        </a:cubicBezTo>
                        <a:cubicBezTo>
                          <a:pt x="442" y="206"/>
                          <a:pt x="442" y="206"/>
                          <a:pt x="442" y="206"/>
                        </a:cubicBezTo>
                        <a:cubicBezTo>
                          <a:pt x="442" y="206"/>
                          <a:pt x="442" y="206"/>
                          <a:pt x="442" y="206"/>
                        </a:cubicBezTo>
                        <a:cubicBezTo>
                          <a:pt x="442" y="206"/>
                          <a:pt x="442" y="206"/>
                          <a:pt x="442" y="206"/>
                        </a:cubicBezTo>
                        <a:cubicBezTo>
                          <a:pt x="442" y="206"/>
                          <a:pt x="442" y="206"/>
                          <a:pt x="442" y="206"/>
                        </a:cubicBezTo>
                        <a:cubicBezTo>
                          <a:pt x="442" y="206"/>
                          <a:pt x="442" y="206"/>
                          <a:pt x="442" y="206"/>
                        </a:cubicBezTo>
                        <a:cubicBezTo>
                          <a:pt x="442" y="206"/>
                          <a:pt x="442" y="206"/>
                          <a:pt x="442" y="206"/>
                        </a:cubicBezTo>
                        <a:cubicBezTo>
                          <a:pt x="443" y="206"/>
                          <a:pt x="443" y="206"/>
                          <a:pt x="443" y="206"/>
                        </a:cubicBezTo>
                        <a:cubicBezTo>
                          <a:pt x="443" y="206"/>
                          <a:pt x="443" y="206"/>
                          <a:pt x="443" y="206"/>
                        </a:cubicBezTo>
                        <a:cubicBezTo>
                          <a:pt x="443" y="206"/>
                          <a:pt x="443" y="206"/>
                          <a:pt x="443" y="206"/>
                        </a:cubicBezTo>
                        <a:cubicBezTo>
                          <a:pt x="443" y="206"/>
                          <a:pt x="443" y="206"/>
                          <a:pt x="443" y="206"/>
                        </a:cubicBezTo>
                        <a:cubicBezTo>
                          <a:pt x="443" y="206"/>
                          <a:pt x="443" y="206"/>
                          <a:pt x="443" y="206"/>
                        </a:cubicBezTo>
                        <a:cubicBezTo>
                          <a:pt x="444" y="206"/>
                          <a:pt x="444" y="206"/>
                          <a:pt x="444" y="206"/>
                        </a:cubicBezTo>
                        <a:cubicBezTo>
                          <a:pt x="444" y="206"/>
                          <a:pt x="444" y="206"/>
                          <a:pt x="444" y="206"/>
                        </a:cubicBezTo>
                        <a:cubicBezTo>
                          <a:pt x="444" y="206"/>
                          <a:pt x="444" y="206"/>
                          <a:pt x="444" y="206"/>
                        </a:cubicBezTo>
                        <a:cubicBezTo>
                          <a:pt x="444" y="206"/>
                          <a:pt x="444" y="206"/>
                          <a:pt x="444" y="206"/>
                        </a:cubicBezTo>
                        <a:cubicBezTo>
                          <a:pt x="444" y="206"/>
                          <a:pt x="444" y="206"/>
                          <a:pt x="444" y="206"/>
                        </a:cubicBezTo>
                        <a:cubicBezTo>
                          <a:pt x="444" y="206"/>
                          <a:pt x="444" y="206"/>
                          <a:pt x="444" y="206"/>
                        </a:cubicBezTo>
                        <a:cubicBezTo>
                          <a:pt x="444" y="206"/>
                          <a:pt x="444" y="206"/>
                          <a:pt x="444" y="206"/>
                        </a:cubicBezTo>
                        <a:cubicBezTo>
                          <a:pt x="444" y="206"/>
                          <a:pt x="444" y="206"/>
                          <a:pt x="444" y="206"/>
                        </a:cubicBezTo>
                        <a:cubicBezTo>
                          <a:pt x="444" y="206"/>
                          <a:pt x="444" y="206"/>
                          <a:pt x="444" y="206"/>
                        </a:cubicBezTo>
                        <a:cubicBezTo>
                          <a:pt x="444" y="205"/>
                          <a:pt x="444" y="205"/>
                          <a:pt x="444" y="205"/>
                        </a:cubicBezTo>
                        <a:cubicBezTo>
                          <a:pt x="445" y="204"/>
                          <a:pt x="445" y="204"/>
                          <a:pt x="445" y="204"/>
                        </a:cubicBezTo>
                        <a:cubicBezTo>
                          <a:pt x="445" y="204"/>
                          <a:pt x="445" y="204"/>
                          <a:pt x="445" y="204"/>
                        </a:cubicBezTo>
                        <a:cubicBezTo>
                          <a:pt x="445" y="203"/>
                          <a:pt x="445" y="203"/>
                          <a:pt x="445" y="203"/>
                        </a:cubicBezTo>
                        <a:cubicBezTo>
                          <a:pt x="445" y="203"/>
                          <a:pt x="445" y="203"/>
                          <a:pt x="445" y="203"/>
                        </a:cubicBezTo>
                        <a:cubicBezTo>
                          <a:pt x="445" y="203"/>
                          <a:pt x="445" y="203"/>
                          <a:pt x="445" y="203"/>
                        </a:cubicBezTo>
                        <a:cubicBezTo>
                          <a:pt x="445" y="203"/>
                          <a:pt x="445" y="203"/>
                          <a:pt x="445" y="203"/>
                        </a:cubicBezTo>
                        <a:cubicBezTo>
                          <a:pt x="445" y="203"/>
                          <a:pt x="445" y="203"/>
                          <a:pt x="445" y="203"/>
                        </a:cubicBezTo>
                        <a:cubicBezTo>
                          <a:pt x="445" y="203"/>
                          <a:pt x="445" y="203"/>
                          <a:pt x="445" y="203"/>
                        </a:cubicBezTo>
                        <a:cubicBezTo>
                          <a:pt x="446" y="202"/>
                          <a:pt x="446" y="202"/>
                          <a:pt x="446" y="202"/>
                        </a:cubicBezTo>
                        <a:cubicBezTo>
                          <a:pt x="446" y="202"/>
                          <a:pt x="446" y="202"/>
                          <a:pt x="446" y="202"/>
                        </a:cubicBezTo>
                        <a:cubicBezTo>
                          <a:pt x="446" y="202"/>
                          <a:pt x="446" y="202"/>
                          <a:pt x="446" y="202"/>
                        </a:cubicBezTo>
                        <a:cubicBezTo>
                          <a:pt x="446" y="202"/>
                          <a:pt x="446" y="202"/>
                          <a:pt x="446" y="202"/>
                        </a:cubicBezTo>
                        <a:cubicBezTo>
                          <a:pt x="446" y="202"/>
                          <a:pt x="446" y="202"/>
                          <a:pt x="446" y="202"/>
                        </a:cubicBezTo>
                        <a:cubicBezTo>
                          <a:pt x="447" y="201"/>
                          <a:pt x="447" y="201"/>
                          <a:pt x="447" y="201"/>
                        </a:cubicBezTo>
                        <a:cubicBezTo>
                          <a:pt x="447" y="201"/>
                          <a:pt x="447" y="201"/>
                          <a:pt x="447" y="201"/>
                        </a:cubicBezTo>
                        <a:cubicBezTo>
                          <a:pt x="447" y="201"/>
                          <a:pt x="447" y="201"/>
                          <a:pt x="447" y="201"/>
                        </a:cubicBezTo>
                        <a:cubicBezTo>
                          <a:pt x="447" y="200"/>
                          <a:pt x="447" y="200"/>
                          <a:pt x="447" y="200"/>
                        </a:cubicBezTo>
                        <a:cubicBezTo>
                          <a:pt x="447" y="200"/>
                          <a:pt x="447" y="200"/>
                          <a:pt x="447" y="200"/>
                        </a:cubicBezTo>
                        <a:cubicBezTo>
                          <a:pt x="447" y="200"/>
                          <a:pt x="447" y="200"/>
                          <a:pt x="447" y="200"/>
                        </a:cubicBezTo>
                        <a:cubicBezTo>
                          <a:pt x="448" y="200"/>
                          <a:pt x="448" y="200"/>
                          <a:pt x="448" y="200"/>
                        </a:cubicBezTo>
                        <a:cubicBezTo>
                          <a:pt x="448" y="200"/>
                          <a:pt x="448" y="200"/>
                          <a:pt x="448" y="200"/>
                        </a:cubicBezTo>
                        <a:cubicBezTo>
                          <a:pt x="448" y="200"/>
                          <a:pt x="448" y="200"/>
                          <a:pt x="448" y="200"/>
                        </a:cubicBezTo>
                        <a:cubicBezTo>
                          <a:pt x="448" y="200"/>
                          <a:pt x="448" y="200"/>
                          <a:pt x="448" y="200"/>
                        </a:cubicBezTo>
                        <a:cubicBezTo>
                          <a:pt x="448" y="200"/>
                          <a:pt x="448" y="200"/>
                          <a:pt x="448" y="200"/>
                        </a:cubicBezTo>
                        <a:cubicBezTo>
                          <a:pt x="449" y="200"/>
                          <a:pt x="449" y="200"/>
                          <a:pt x="449" y="200"/>
                        </a:cubicBezTo>
                        <a:cubicBezTo>
                          <a:pt x="449" y="199"/>
                          <a:pt x="449" y="199"/>
                          <a:pt x="449" y="199"/>
                        </a:cubicBezTo>
                        <a:cubicBezTo>
                          <a:pt x="450" y="199"/>
                          <a:pt x="450" y="199"/>
                          <a:pt x="450" y="199"/>
                        </a:cubicBezTo>
                        <a:cubicBezTo>
                          <a:pt x="451" y="199"/>
                          <a:pt x="451" y="199"/>
                          <a:pt x="451" y="199"/>
                        </a:cubicBezTo>
                        <a:cubicBezTo>
                          <a:pt x="451" y="200"/>
                          <a:pt x="451" y="200"/>
                          <a:pt x="451" y="200"/>
                        </a:cubicBezTo>
                        <a:cubicBezTo>
                          <a:pt x="451" y="200"/>
                          <a:pt x="451" y="200"/>
                          <a:pt x="451" y="200"/>
                        </a:cubicBezTo>
                        <a:cubicBezTo>
                          <a:pt x="451" y="200"/>
                          <a:pt x="451" y="200"/>
                          <a:pt x="451" y="200"/>
                        </a:cubicBezTo>
                        <a:cubicBezTo>
                          <a:pt x="451" y="200"/>
                          <a:pt x="451" y="200"/>
                          <a:pt x="451" y="200"/>
                        </a:cubicBezTo>
                        <a:cubicBezTo>
                          <a:pt x="451" y="200"/>
                          <a:pt x="451" y="200"/>
                          <a:pt x="451" y="200"/>
                        </a:cubicBezTo>
                        <a:cubicBezTo>
                          <a:pt x="452" y="200"/>
                          <a:pt x="452" y="200"/>
                          <a:pt x="452" y="200"/>
                        </a:cubicBezTo>
                        <a:cubicBezTo>
                          <a:pt x="452" y="200"/>
                          <a:pt x="452" y="200"/>
                          <a:pt x="452" y="200"/>
                        </a:cubicBezTo>
                        <a:cubicBezTo>
                          <a:pt x="452" y="200"/>
                          <a:pt x="452" y="200"/>
                          <a:pt x="452" y="200"/>
                        </a:cubicBezTo>
                        <a:cubicBezTo>
                          <a:pt x="452" y="200"/>
                          <a:pt x="452" y="200"/>
                          <a:pt x="452" y="200"/>
                        </a:cubicBezTo>
                        <a:cubicBezTo>
                          <a:pt x="452" y="200"/>
                          <a:pt x="452" y="200"/>
                          <a:pt x="452" y="200"/>
                        </a:cubicBezTo>
                        <a:cubicBezTo>
                          <a:pt x="452" y="200"/>
                          <a:pt x="452" y="200"/>
                          <a:pt x="452" y="200"/>
                        </a:cubicBezTo>
                        <a:cubicBezTo>
                          <a:pt x="452" y="200"/>
                          <a:pt x="452" y="200"/>
                          <a:pt x="452" y="200"/>
                        </a:cubicBezTo>
                        <a:cubicBezTo>
                          <a:pt x="453" y="200"/>
                          <a:pt x="453" y="200"/>
                          <a:pt x="453" y="200"/>
                        </a:cubicBezTo>
                        <a:cubicBezTo>
                          <a:pt x="453" y="200"/>
                          <a:pt x="453" y="200"/>
                          <a:pt x="453" y="200"/>
                        </a:cubicBezTo>
                        <a:cubicBezTo>
                          <a:pt x="453" y="200"/>
                          <a:pt x="453" y="200"/>
                          <a:pt x="453" y="200"/>
                        </a:cubicBezTo>
                        <a:cubicBezTo>
                          <a:pt x="453" y="200"/>
                          <a:pt x="453" y="200"/>
                          <a:pt x="453" y="200"/>
                        </a:cubicBezTo>
                        <a:cubicBezTo>
                          <a:pt x="454" y="200"/>
                          <a:pt x="454" y="200"/>
                          <a:pt x="454" y="200"/>
                        </a:cubicBezTo>
                        <a:cubicBezTo>
                          <a:pt x="454" y="200"/>
                          <a:pt x="454" y="200"/>
                          <a:pt x="454" y="200"/>
                        </a:cubicBezTo>
                        <a:cubicBezTo>
                          <a:pt x="454" y="200"/>
                          <a:pt x="454" y="200"/>
                          <a:pt x="454" y="200"/>
                        </a:cubicBezTo>
                        <a:cubicBezTo>
                          <a:pt x="454" y="200"/>
                          <a:pt x="454" y="200"/>
                          <a:pt x="454" y="200"/>
                        </a:cubicBezTo>
                        <a:cubicBezTo>
                          <a:pt x="454" y="200"/>
                          <a:pt x="454" y="200"/>
                          <a:pt x="454" y="200"/>
                        </a:cubicBezTo>
                        <a:cubicBezTo>
                          <a:pt x="454" y="200"/>
                          <a:pt x="454" y="200"/>
                          <a:pt x="454" y="200"/>
                        </a:cubicBezTo>
                        <a:cubicBezTo>
                          <a:pt x="454" y="200"/>
                          <a:pt x="454" y="200"/>
                          <a:pt x="454" y="200"/>
                        </a:cubicBezTo>
                        <a:cubicBezTo>
                          <a:pt x="455" y="200"/>
                          <a:pt x="455" y="200"/>
                          <a:pt x="455" y="200"/>
                        </a:cubicBezTo>
                        <a:cubicBezTo>
                          <a:pt x="455" y="200"/>
                          <a:pt x="455" y="200"/>
                          <a:pt x="455" y="200"/>
                        </a:cubicBezTo>
                        <a:cubicBezTo>
                          <a:pt x="456" y="200"/>
                          <a:pt x="456" y="200"/>
                          <a:pt x="456" y="200"/>
                        </a:cubicBezTo>
                        <a:cubicBezTo>
                          <a:pt x="456" y="201"/>
                          <a:pt x="456" y="201"/>
                          <a:pt x="456" y="201"/>
                        </a:cubicBezTo>
                        <a:cubicBezTo>
                          <a:pt x="456" y="201"/>
                          <a:pt x="456" y="201"/>
                          <a:pt x="456" y="201"/>
                        </a:cubicBezTo>
                        <a:cubicBezTo>
                          <a:pt x="457" y="201"/>
                          <a:pt x="457" y="201"/>
                          <a:pt x="457" y="201"/>
                        </a:cubicBezTo>
                        <a:cubicBezTo>
                          <a:pt x="457" y="201"/>
                          <a:pt x="457" y="201"/>
                          <a:pt x="457" y="201"/>
                        </a:cubicBezTo>
                        <a:cubicBezTo>
                          <a:pt x="457" y="201"/>
                          <a:pt x="457" y="201"/>
                          <a:pt x="457" y="201"/>
                        </a:cubicBezTo>
                        <a:cubicBezTo>
                          <a:pt x="458" y="201"/>
                          <a:pt x="458" y="201"/>
                          <a:pt x="458" y="201"/>
                        </a:cubicBezTo>
                        <a:cubicBezTo>
                          <a:pt x="458" y="201"/>
                          <a:pt x="458" y="201"/>
                          <a:pt x="458" y="201"/>
                        </a:cubicBezTo>
                        <a:cubicBezTo>
                          <a:pt x="458" y="201"/>
                          <a:pt x="458" y="201"/>
                          <a:pt x="458" y="201"/>
                        </a:cubicBezTo>
                        <a:cubicBezTo>
                          <a:pt x="458" y="202"/>
                          <a:pt x="458" y="202"/>
                          <a:pt x="458" y="202"/>
                        </a:cubicBezTo>
                        <a:cubicBezTo>
                          <a:pt x="459" y="202"/>
                          <a:pt x="459" y="202"/>
                          <a:pt x="459" y="202"/>
                        </a:cubicBezTo>
                        <a:cubicBezTo>
                          <a:pt x="459" y="201"/>
                          <a:pt x="459" y="201"/>
                          <a:pt x="459" y="201"/>
                        </a:cubicBezTo>
                        <a:cubicBezTo>
                          <a:pt x="459" y="201"/>
                          <a:pt x="459" y="201"/>
                          <a:pt x="459" y="201"/>
                        </a:cubicBezTo>
                        <a:cubicBezTo>
                          <a:pt x="460" y="201"/>
                          <a:pt x="460" y="201"/>
                          <a:pt x="460" y="201"/>
                        </a:cubicBezTo>
                        <a:cubicBezTo>
                          <a:pt x="460" y="201"/>
                          <a:pt x="460" y="201"/>
                          <a:pt x="460" y="201"/>
                        </a:cubicBezTo>
                        <a:cubicBezTo>
                          <a:pt x="460" y="201"/>
                          <a:pt x="460" y="201"/>
                          <a:pt x="460" y="201"/>
                        </a:cubicBezTo>
                        <a:cubicBezTo>
                          <a:pt x="460" y="201"/>
                          <a:pt x="460" y="201"/>
                          <a:pt x="460" y="201"/>
                        </a:cubicBezTo>
                        <a:cubicBezTo>
                          <a:pt x="460" y="201"/>
                          <a:pt x="460" y="201"/>
                          <a:pt x="460" y="201"/>
                        </a:cubicBezTo>
                        <a:cubicBezTo>
                          <a:pt x="461" y="201"/>
                          <a:pt x="461" y="201"/>
                          <a:pt x="461" y="201"/>
                        </a:cubicBezTo>
                        <a:cubicBezTo>
                          <a:pt x="461" y="201"/>
                          <a:pt x="461" y="201"/>
                          <a:pt x="461" y="201"/>
                        </a:cubicBezTo>
                        <a:cubicBezTo>
                          <a:pt x="461" y="201"/>
                          <a:pt x="461" y="201"/>
                          <a:pt x="461" y="201"/>
                        </a:cubicBezTo>
                        <a:cubicBezTo>
                          <a:pt x="461" y="201"/>
                          <a:pt x="461" y="201"/>
                          <a:pt x="461" y="201"/>
                        </a:cubicBezTo>
                        <a:cubicBezTo>
                          <a:pt x="461" y="201"/>
                          <a:pt x="461" y="201"/>
                          <a:pt x="461" y="201"/>
                        </a:cubicBezTo>
                        <a:cubicBezTo>
                          <a:pt x="461" y="201"/>
                          <a:pt x="461" y="201"/>
                          <a:pt x="461" y="201"/>
                        </a:cubicBezTo>
                        <a:cubicBezTo>
                          <a:pt x="461" y="202"/>
                          <a:pt x="461" y="202"/>
                          <a:pt x="461" y="202"/>
                        </a:cubicBezTo>
                        <a:cubicBezTo>
                          <a:pt x="462" y="202"/>
                          <a:pt x="462" y="202"/>
                          <a:pt x="462" y="202"/>
                        </a:cubicBezTo>
                        <a:cubicBezTo>
                          <a:pt x="462" y="202"/>
                          <a:pt x="462" y="202"/>
                          <a:pt x="462" y="202"/>
                        </a:cubicBezTo>
                        <a:cubicBezTo>
                          <a:pt x="462" y="202"/>
                          <a:pt x="462" y="202"/>
                          <a:pt x="462" y="202"/>
                        </a:cubicBezTo>
                        <a:cubicBezTo>
                          <a:pt x="462" y="202"/>
                          <a:pt x="462" y="202"/>
                          <a:pt x="462" y="202"/>
                        </a:cubicBezTo>
                        <a:cubicBezTo>
                          <a:pt x="463" y="203"/>
                          <a:pt x="463" y="203"/>
                          <a:pt x="463" y="203"/>
                        </a:cubicBezTo>
                        <a:cubicBezTo>
                          <a:pt x="463" y="203"/>
                          <a:pt x="463" y="203"/>
                          <a:pt x="463" y="203"/>
                        </a:cubicBezTo>
                        <a:cubicBezTo>
                          <a:pt x="463" y="203"/>
                          <a:pt x="463" y="203"/>
                          <a:pt x="463" y="203"/>
                        </a:cubicBezTo>
                        <a:cubicBezTo>
                          <a:pt x="463" y="203"/>
                          <a:pt x="463" y="203"/>
                          <a:pt x="463" y="203"/>
                        </a:cubicBezTo>
                        <a:cubicBezTo>
                          <a:pt x="464" y="203"/>
                          <a:pt x="464" y="203"/>
                          <a:pt x="464" y="203"/>
                        </a:cubicBezTo>
                        <a:cubicBezTo>
                          <a:pt x="464" y="203"/>
                          <a:pt x="464" y="203"/>
                          <a:pt x="464" y="203"/>
                        </a:cubicBezTo>
                        <a:cubicBezTo>
                          <a:pt x="464" y="203"/>
                          <a:pt x="464" y="203"/>
                          <a:pt x="464" y="203"/>
                        </a:cubicBezTo>
                        <a:cubicBezTo>
                          <a:pt x="464" y="203"/>
                          <a:pt x="464" y="203"/>
                          <a:pt x="464" y="203"/>
                        </a:cubicBezTo>
                        <a:cubicBezTo>
                          <a:pt x="464" y="203"/>
                          <a:pt x="464" y="203"/>
                          <a:pt x="464" y="203"/>
                        </a:cubicBezTo>
                        <a:cubicBezTo>
                          <a:pt x="465" y="203"/>
                          <a:pt x="465" y="203"/>
                          <a:pt x="465" y="203"/>
                        </a:cubicBezTo>
                        <a:cubicBezTo>
                          <a:pt x="465" y="203"/>
                          <a:pt x="465" y="203"/>
                          <a:pt x="465" y="203"/>
                        </a:cubicBezTo>
                        <a:cubicBezTo>
                          <a:pt x="465" y="203"/>
                          <a:pt x="465" y="203"/>
                          <a:pt x="465" y="203"/>
                        </a:cubicBezTo>
                        <a:cubicBezTo>
                          <a:pt x="465" y="203"/>
                          <a:pt x="465" y="203"/>
                          <a:pt x="465" y="203"/>
                        </a:cubicBezTo>
                        <a:cubicBezTo>
                          <a:pt x="465" y="203"/>
                          <a:pt x="465" y="203"/>
                          <a:pt x="465" y="203"/>
                        </a:cubicBezTo>
                        <a:cubicBezTo>
                          <a:pt x="465" y="203"/>
                          <a:pt x="465" y="203"/>
                          <a:pt x="465" y="203"/>
                        </a:cubicBezTo>
                        <a:cubicBezTo>
                          <a:pt x="466" y="203"/>
                          <a:pt x="466" y="203"/>
                          <a:pt x="466" y="203"/>
                        </a:cubicBezTo>
                        <a:cubicBezTo>
                          <a:pt x="466" y="203"/>
                          <a:pt x="466" y="203"/>
                          <a:pt x="466" y="203"/>
                        </a:cubicBezTo>
                        <a:cubicBezTo>
                          <a:pt x="466" y="203"/>
                          <a:pt x="466" y="203"/>
                          <a:pt x="466" y="203"/>
                        </a:cubicBezTo>
                        <a:cubicBezTo>
                          <a:pt x="467" y="203"/>
                          <a:pt x="467" y="203"/>
                          <a:pt x="467" y="203"/>
                        </a:cubicBezTo>
                        <a:cubicBezTo>
                          <a:pt x="467" y="203"/>
                          <a:pt x="467" y="203"/>
                          <a:pt x="467" y="203"/>
                        </a:cubicBezTo>
                        <a:cubicBezTo>
                          <a:pt x="467" y="203"/>
                          <a:pt x="467" y="203"/>
                          <a:pt x="467" y="203"/>
                        </a:cubicBezTo>
                        <a:cubicBezTo>
                          <a:pt x="467" y="203"/>
                          <a:pt x="467" y="203"/>
                          <a:pt x="467" y="203"/>
                        </a:cubicBezTo>
                        <a:cubicBezTo>
                          <a:pt x="467" y="203"/>
                          <a:pt x="467" y="203"/>
                          <a:pt x="467" y="203"/>
                        </a:cubicBezTo>
                        <a:cubicBezTo>
                          <a:pt x="468" y="203"/>
                          <a:pt x="468" y="203"/>
                          <a:pt x="468" y="203"/>
                        </a:cubicBezTo>
                        <a:cubicBezTo>
                          <a:pt x="468" y="203"/>
                          <a:pt x="468" y="203"/>
                          <a:pt x="468" y="203"/>
                        </a:cubicBezTo>
                        <a:cubicBezTo>
                          <a:pt x="468" y="203"/>
                          <a:pt x="468" y="203"/>
                          <a:pt x="468" y="203"/>
                        </a:cubicBezTo>
                        <a:cubicBezTo>
                          <a:pt x="468" y="203"/>
                          <a:pt x="468" y="203"/>
                          <a:pt x="468" y="203"/>
                        </a:cubicBezTo>
                        <a:cubicBezTo>
                          <a:pt x="468" y="203"/>
                          <a:pt x="468" y="203"/>
                          <a:pt x="468" y="203"/>
                        </a:cubicBezTo>
                        <a:cubicBezTo>
                          <a:pt x="469" y="203"/>
                          <a:pt x="469" y="203"/>
                          <a:pt x="469" y="203"/>
                        </a:cubicBezTo>
                        <a:cubicBezTo>
                          <a:pt x="469" y="203"/>
                          <a:pt x="469" y="203"/>
                          <a:pt x="469" y="203"/>
                        </a:cubicBezTo>
                        <a:cubicBezTo>
                          <a:pt x="469" y="203"/>
                          <a:pt x="469" y="203"/>
                          <a:pt x="469" y="203"/>
                        </a:cubicBezTo>
                        <a:cubicBezTo>
                          <a:pt x="469" y="202"/>
                          <a:pt x="469" y="202"/>
                          <a:pt x="469" y="202"/>
                        </a:cubicBezTo>
                        <a:cubicBezTo>
                          <a:pt x="469" y="202"/>
                          <a:pt x="469" y="202"/>
                          <a:pt x="469" y="202"/>
                        </a:cubicBezTo>
                        <a:cubicBezTo>
                          <a:pt x="469" y="202"/>
                          <a:pt x="469" y="202"/>
                          <a:pt x="469" y="202"/>
                        </a:cubicBezTo>
                        <a:cubicBezTo>
                          <a:pt x="470" y="202"/>
                          <a:pt x="470" y="202"/>
                          <a:pt x="470" y="202"/>
                        </a:cubicBezTo>
                        <a:cubicBezTo>
                          <a:pt x="470" y="202"/>
                          <a:pt x="470" y="202"/>
                          <a:pt x="470" y="202"/>
                        </a:cubicBezTo>
                        <a:cubicBezTo>
                          <a:pt x="470" y="202"/>
                          <a:pt x="470" y="202"/>
                          <a:pt x="470" y="202"/>
                        </a:cubicBezTo>
                        <a:cubicBezTo>
                          <a:pt x="470" y="202"/>
                          <a:pt x="470" y="202"/>
                          <a:pt x="470" y="202"/>
                        </a:cubicBezTo>
                        <a:cubicBezTo>
                          <a:pt x="471" y="202"/>
                          <a:pt x="471" y="202"/>
                          <a:pt x="471" y="202"/>
                        </a:cubicBezTo>
                        <a:cubicBezTo>
                          <a:pt x="471" y="202"/>
                          <a:pt x="471" y="202"/>
                          <a:pt x="471" y="202"/>
                        </a:cubicBezTo>
                        <a:cubicBezTo>
                          <a:pt x="471" y="202"/>
                          <a:pt x="471" y="202"/>
                          <a:pt x="471" y="202"/>
                        </a:cubicBezTo>
                        <a:cubicBezTo>
                          <a:pt x="471" y="202"/>
                          <a:pt x="471" y="202"/>
                          <a:pt x="471" y="202"/>
                        </a:cubicBezTo>
                        <a:cubicBezTo>
                          <a:pt x="471" y="202"/>
                          <a:pt x="471" y="202"/>
                          <a:pt x="471" y="202"/>
                        </a:cubicBezTo>
                        <a:cubicBezTo>
                          <a:pt x="471" y="202"/>
                          <a:pt x="471" y="202"/>
                          <a:pt x="471" y="202"/>
                        </a:cubicBezTo>
                        <a:cubicBezTo>
                          <a:pt x="472" y="202"/>
                          <a:pt x="472" y="202"/>
                          <a:pt x="472" y="202"/>
                        </a:cubicBezTo>
                        <a:cubicBezTo>
                          <a:pt x="472" y="202"/>
                          <a:pt x="472" y="202"/>
                          <a:pt x="472" y="202"/>
                        </a:cubicBezTo>
                        <a:cubicBezTo>
                          <a:pt x="472" y="202"/>
                          <a:pt x="472" y="202"/>
                          <a:pt x="472" y="202"/>
                        </a:cubicBezTo>
                        <a:cubicBezTo>
                          <a:pt x="472" y="202"/>
                          <a:pt x="472" y="202"/>
                          <a:pt x="472" y="202"/>
                        </a:cubicBezTo>
                        <a:cubicBezTo>
                          <a:pt x="472" y="202"/>
                          <a:pt x="472" y="202"/>
                          <a:pt x="472" y="202"/>
                        </a:cubicBezTo>
                        <a:cubicBezTo>
                          <a:pt x="472" y="202"/>
                          <a:pt x="472" y="202"/>
                          <a:pt x="472" y="202"/>
                        </a:cubicBezTo>
                        <a:cubicBezTo>
                          <a:pt x="473" y="203"/>
                          <a:pt x="473" y="203"/>
                          <a:pt x="473" y="203"/>
                        </a:cubicBezTo>
                        <a:cubicBezTo>
                          <a:pt x="473" y="203"/>
                          <a:pt x="473" y="203"/>
                          <a:pt x="473" y="203"/>
                        </a:cubicBezTo>
                        <a:cubicBezTo>
                          <a:pt x="473" y="203"/>
                          <a:pt x="473" y="203"/>
                          <a:pt x="473" y="203"/>
                        </a:cubicBezTo>
                        <a:cubicBezTo>
                          <a:pt x="473" y="203"/>
                          <a:pt x="473" y="203"/>
                          <a:pt x="473" y="203"/>
                        </a:cubicBezTo>
                        <a:cubicBezTo>
                          <a:pt x="474" y="203"/>
                          <a:pt x="474" y="203"/>
                          <a:pt x="474" y="203"/>
                        </a:cubicBezTo>
                        <a:cubicBezTo>
                          <a:pt x="474" y="203"/>
                          <a:pt x="474" y="203"/>
                          <a:pt x="474" y="203"/>
                        </a:cubicBezTo>
                        <a:cubicBezTo>
                          <a:pt x="474" y="203"/>
                          <a:pt x="474" y="203"/>
                          <a:pt x="474" y="203"/>
                        </a:cubicBezTo>
                        <a:cubicBezTo>
                          <a:pt x="475" y="203"/>
                          <a:pt x="475" y="203"/>
                          <a:pt x="475" y="203"/>
                        </a:cubicBezTo>
                        <a:cubicBezTo>
                          <a:pt x="475" y="203"/>
                          <a:pt x="475" y="203"/>
                          <a:pt x="475" y="203"/>
                        </a:cubicBezTo>
                        <a:cubicBezTo>
                          <a:pt x="475" y="204"/>
                          <a:pt x="475" y="204"/>
                          <a:pt x="475" y="204"/>
                        </a:cubicBezTo>
                        <a:cubicBezTo>
                          <a:pt x="475" y="204"/>
                          <a:pt x="475" y="204"/>
                          <a:pt x="475" y="204"/>
                        </a:cubicBezTo>
                        <a:cubicBezTo>
                          <a:pt x="476" y="204"/>
                          <a:pt x="476" y="204"/>
                          <a:pt x="476" y="204"/>
                        </a:cubicBezTo>
                        <a:cubicBezTo>
                          <a:pt x="476" y="204"/>
                          <a:pt x="476" y="204"/>
                          <a:pt x="476" y="204"/>
                        </a:cubicBezTo>
                        <a:cubicBezTo>
                          <a:pt x="476" y="204"/>
                          <a:pt x="476" y="204"/>
                          <a:pt x="476" y="204"/>
                        </a:cubicBezTo>
                        <a:cubicBezTo>
                          <a:pt x="476" y="204"/>
                          <a:pt x="476" y="204"/>
                          <a:pt x="476" y="204"/>
                        </a:cubicBezTo>
                        <a:cubicBezTo>
                          <a:pt x="476" y="204"/>
                          <a:pt x="476" y="204"/>
                          <a:pt x="476" y="204"/>
                        </a:cubicBezTo>
                        <a:cubicBezTo>
                          <a:pt x="477" y="204"/>
                          <a:pt x="477" y="204"/>
                          <a:pt x="477" y="204"/>
                        </a:cubicBezTo>
                        <a:cubicBezTo>
                          <a:pt x="477" y="204"/>
                          <a:pt x="477" y="204"/>
                          <a:pt x="477" y="204"/>
                        </a:cubicBezTo>
                        <a:cubicBezTo>
                          <a:pt x="477" y="204"/>
                          <a:pt x="477" y="204"/>
                          <a:pt x="477" y="204"/>
                        </a:cubicBezTo>
                        <a:cubicBezTo>
                          <a:pt x="477" y="204"/>
                          <a:pt x="477" y="204"/>
                          <a:pt x="477" y="204"/>
                        </a:cubicBezTo>
                        <a:cubicBezTo>
                          <a:pt x="477" y="204"/>
                          <a:pt x="477" y="204"/>
                          <a:pt x="477" y="204"/>
                        </a:cubicBezTo>
                        <a:cubicBezTo>
                          <a:pt x="478" y="204"/>
                          <a:pt x="478" y="204"/>
                          <a:pt x="478" y="204"/>
                        </a:cubicBezTo>
                        <a:cubicBezTo>
                          <a:pt x="478" y="205"/>
                          <a:pt x="478" y="205"/>
                          <a:pt x="478" y="205"/>
                        </a:cubicBezTo>
                        <a:cubicBezTo>
                          <a:pt x="479" y="205"/>
                          <a:pt x="479" y="205"/>
                          <a:pt x="479" y="205"/>
                        </a:cubicBezTo>
                        <a:cubicBezTo>
                          <a:pt x="479" y="205"/>
                          <a:pt x="479" y="205"/>
                          <a:pt x="479" y="205"/>
                        </a:cubicBezTo>
                        <a:cubicBezTo>
                          <a:pt x="479" y="205"/>
                          <a:pt x="479" y="205"/>
                          <a:pt x="479" y="205"/>
                        </a:cubicBezTo>
                        <a:cubicBezTo>
                          <a:pt x="479" y="205"/>
                          <a:pt x="479" y="205"/>
                          <a:pt x="479" y="205"/>
                        </a:cubicBezTo>
                        <a:cubicBezTo>
                          <a:pt x="479" y="205"/>
                          <a:pt x="479" y="205"/>
                          <a:pt x="479" y="205"/>
                        </a:cubicBezTo>
                        <a:cubicBezTo>
                          <a:pt x="480" y="205"/>
                          <a:pt x="480" y="205"/>
                          <a:pt x="480" y="205"/>
                        </a:cubicBezTo>
                        <a:cubicBezTo>
                          <a:pt x="480" y="205"/>
                          <a:pt x="480" y="205"/>
                          <a:pt x="480" y="205"/>
                        </a:cubicBezTo>
                        <a:cubicBezTo>
                          <a:pt x="480" y="205"/>
                          <a:pt x="480" y="205"/>
                          <a:pt x="480" y="205"/>
                        </a:cubicBezTo>
                        <a:cubicBezTo>
                          <a:pt x="480" y="205"/>
                          <a:pt x="480" y="205"/>
                          <a:pt x="480" y="205"/>
                        </a:cubicBezTo>
                        <a:cubicBezTo>
                          <a:pt x="481" y="205"/>
                          <a:pt x="481" y="205"/>
                          <a:pt x="481" y="205"/>
                        </a:cubicBezTo>
                        <a:cubicBezTo>
                          <a:pt x="481" y="205"/>
                          <a:pt x="481" y="205"/>
                          <a:pt x="481" y="205"/>
                        </a:cubicBezTo>
                        <a:cubicBezTo>
                          <a:pt x="481" y="205"/>
                          <a:pt x="481" y="205"/>
                          <a:pt x="481" y="205"/>
                        </a:cubicBezTo>
                        <a:cubicBezTo>
                          <a:pt x="482" y="206"/>
                          <a:pt x="482" y="206"/>
                          <a:pt x="482" y="206"/>
                        </a:cubicBezTo>
                        <a:cubicBezTo>
                          <a:pt x="482" y="206"/>
                          <a:pt x="482" y="206"/>
                          <a:pt x="482" y="206"/>
                        </a:cubicBezTo>
                        <a:cubicBezTo>
                          <a:pt x="482" y="206"/>
                          <a:pt x="482" y="206"/>
                          <a:pt x="482" y="206"/>
                        </a:cubicBezTo>
                        <a:cubicBezTo>
                          <a:pt x="482" y="206"/>
                          <a:pt x="482" y="206"/>
                          <a:pt x="482" y="206"/>
                        </a:cubicBezTo>
                        <a:cubicBezTo>
                          <a:pt x="482" y="206"/>
                          <a:pt x="482" y="206"/>
                          <a:pt x="482" y="206"/>
                        </a:cubicBezTo>
                        <a:cubicBezTo>
                          <a:pt x="483" y="206"/>
                          <a:pt x="483" y="206"/>
                          <a:pt x="483" y="206"/>
                        </a:cubicBezTo>
                        <a:cubicBezTo>
                          <a:pt x="483" y="206"/>
                          <a:pt x="483" y="206"/>
                          <a:pt x="483" y="206"/>
                        </a:cubicBezTo>
                        <a:cubicBezTo>
                          <a:pt x="483" y="206"/>
                          <a:pt x="483" y="206"/>
                          <a:pt x="483" y="206"/>
                        </a:cubicBezTo>
                        <a:cubicBezTo>
                          <a:pt x="484" y="206"/>
                          <a:pt x="484" y="206"/>
                          <a:pt x="484" y="206"/>
                        </a:cubicBezTo>
                        <a:cubicBezTo>
                          <a:pt x="484" y="206"/>
                          <a:pt x="484" y="206"/>
                          <a:pt x="484" y="206"/>
                        </a:cubicBezTo>
                        <a:cubicBezTo>
                          <a:pt x="484" y="206"/>
                          <a:pt x="484" y="206"/>
                          <a:pt x="484" y="206"/>
                        </a:cubicBezTo>
                        <a:cubicBezTo>
                          <a:pt x="484" y="206"/>
                          <a:pt x="484" y="206"/>
                          <a:pt x="484" y="206"/>
                        </a:cubicBezTo>
                        <a:cubicBezTo>
                          <a:pt x="484" y="206"/>
                          <a:pt x="484" y="206"/>
                          <a:pt x="484" y="206"/>
                        </a:cubicBezTo>
                        <a:cubicBezTo>
                          <a:pt x="484" y="206"/>
                          <a:pt x="484" y="206"/>
                          <a:pt x="484" y="206"/>
                        </a:cubicBezTo>
                        <a:cubicBezTo>
                          <a:pt x="485" y="206"/>
                          <a:pt x="485" y="206"/>
                          <a:pt x="485" y="206"/>
                        </a:cubicBezTo>
                        <a:cubicBezTo>
                          <a:pt x="485" y="206"/>
                          <a:pt x="485" y="206"/>
                          <a:pt x="485" y="206"/>
                        </a:cubicBezTo>
                        <a:cubicBezTo>
                          <a:pt x="485" y="206"/>
                          <a:pt x="485" y="206"/>
                          <a:pt x="485" y="206"/>
                        </a:cubicBezTo>
                        <a:cubicBezTo>
                          <a:pt x="486" y="206"/>
                          <a:pt x="486" y="206"/>
                          <a:pt x="486" y="206"/>
                        </a:cubicBezTo>
                        <a:cubicBezTo>
                          <a:pt x="486" y="206"/>
                          <a:pt x="486" y="206"/>
                          <a:pt x="486" y="206"/>
                        </a:cubicBezTo>
                        <a:cubicBezTo>
                          <a:pt x="486" y="206"/>
                          <a:pt x="486" y="206"/>
                          <a:pt x="486" y="206"/>
                        </a:cubicBezTo>
                        <a:cubicBezTo>
                          <a:pt x="486" y="206"/>
                          <a:pt x="486" y="206"/>
                          <a:pt x="486" y="206"/>
                        </a:cubicBezTo>
                        <a:cubicBezTo>
                          <a:pt x="486" y="206"/>
                          <a:pt x="486" y="206"/>
                          <a:pt x="486" y="206"/>
                        </a:cubicBezTo>
                        <a:cubicBezTo>
                          <a:pt x="486" y="206"/>
                          <a:pt x="486" y="206"/>
                          <a:pt x="486" y="206"/>
                        </a:cubicBezTo>
                        <a:cubicBezTo>
                          <a:pt x="487" y="207"/>
                          <a:pt x="487" y="207"/>
                          <a:pt x="487" y="207"/>
                        </a:cubicBezTo>
                        <a:cubicBezTo>
                          <a:pt x="488" y="207"/>
                          <a:pt x="488" y="207"/>
                          <a:pt x="488" y="207"/>
                        </a:cubicBezTo>
                        <a:cubicBezTo>
                          <a:pt x="488" y="207"/>
                          <a:pt x="488" y="207"/>
                          <a:pt x="488" y="207"/>
                        </a:cubicBezTo>
                        <a:cubicBezTo>
                          <a:pt x="488" y="207"/>
                          <a:pt x="488" y="207"/>
                          <a:pt x="488" y="207"/>
                        </a:cubicBezTo>
                        <a:cubicBezTo>
                          <a:pt x="488" y="208"/>
                          <a:pt x="488" y="208"/>
                          <a:pt x="488" y="208"/>
                        </a:cubicBezTo>
                        <a:cubicBezTo>
                          <a:pt x="488" y="208"/>
                          <a:pt x="488" y="208"/>
                          <a:pt x="488" y="208"/>
                        </a:cubicBezTo>
                        <a:cubicBezTo>
                          <a:pt x="489" y="208"/>
                          <a:pt x="489" y="208"/>
                          <a:pt x="489" y="208"/>
                        </a:cubicBezTo>
                        <a:cubicBezTo>
                          <a:pt x="489" y="208"/>
                          <a:pt x="489" y="208"/>
                          <a:pt x="489" y="208"/>
                        </a:cubicBezTo>
                        <a:cubicBezTo>
                          <a:pt x="489" y="208"/>
                          <a:pt x="489" y="208"/>
                          <a:pt x="489" y="208"/>
                        </a:cubicBezTo>
                        <a:cubicBezTo>
                          <a:pt x="489" y="209"/>
                          <a:pt x="489" y="209"/>
                          <a:pt x="489" y="209"/>
                        </a:cubicBezTo>
                        <a:cubicBezTo>
                          <a:pt x="489" y="209"/>
                          <a:pt x="489" y="209"/>
                          <a:pt x="489" y="209"/>
                        </a:cubicBezTo>
                        <a:cubicBezTo>
                          <a:pt x="489" y="209"/>
                          <a:pt x="489" y="209"/>
                          <a:pt x="489" y="209"/>
                        </a:cubicBezTo>
                        <a:cubicBezTo>
                          <a:pt x="489" y="209"/>
                          <a:pt x="489" y="209"/>
                          <a:pt x="489" y="209"/>
                        </a:cubicBezTo>
                        <a:cubicBezTo>
                          <a:pt x="489" y="209"/>
                          <a:pt x="489" y="209"/>
                          <a:pt x="489" y="209"/>
                        </a:cubicBezTo>
                        <a:cubicBezTo>
                          <a:pt x="489" y="209"/>
                          <a:pt x="489" y="209"/>
                          <a:pt x="489" y="209"/>
                        </a:cubicBezTo>
                        <a:cubicBezTo>
                          <a:pt x="489" y="209"/>
                          <a:pt x="489" y="209"/>
                          <a:pt x="489" y="209"/>
                        </a:cubicBezTo>
                        <a:cubicBezTo>
                          <a:pt x="489" y="210"/>
                          <a:pt x="489" y="210"/>
                          <a:pt x="489" y="210"/>
                        </a:cubicBezTo>
                        <a:cubicBezTo>
                          <a:pt x="489" y="210"/>
                          <a:pt x="489" y="210"/>
                          <a:pt x="489" y="210"/>
                        </a:cubicBezTo>
                        <a:cubicBezTo>
                          <a:pt x="489" y="210"/>
                          <a:pt x="489" y="210"/>
                          <a:pt x="489" y="210"/>
                        </a:cubicBezTo>
                        <a:cubicBezTo>
                          <a:pt x="489" y="210"/>
                          <a:pt x="489" y="210"/>
                          <a:pt x="489" y="210"/>
                        </a:cubicBezTo>
                        <a:cubicBezTo>
                          <a:pt x="490" y="210"/>
                          <a:pt x="490" y="210"/>
                          <a:pt x="490" y="210"/>
                        </a:cubicBezTo>
                        <a:cubicBezTo>
                          <a:pt x="490" y="210"/>
                          <a:pt x="490" y="210"/>
                          <a:pt x="490" y="210"/>
                        </a:cubicBezTo>
                        <a:cubicBezTo>
                          <a:pt x="490" y="211"/>
                          <a:pt x="490" y="211"/>
                          <a:pt x="490" y="211"/>
                        </a:cubicBezTo>
                        <a:cubicBezTo>
                          <a:pt x="490" y="211"/>
                          <a:pt x="490" y="211"/>
                          <a:pt x="490" y="211"/>
                        </a:cubicBezTo>
                        <a:cubicBezTo>
                          <a:pt x="490" y="211"/>
                          <a:pt x="490" y="211"/>
                          <a:pt x="490" y="211"/>
                        </a:cubicBezTo>
                        <a:cubicBezTo>
                          <a:pt x="490" y="211"/>
                          <a:pt x="490" y="211"/>
                          <a:pt x="490" y="211"/>
                        </a:cubicBezTo>
                        <a:cubicBezTo>
                          <a:pt x="490" y="211"/>
                          <a:pt x="490" y="211"/>
                          <a:pt x="490" y="211"/>
                        </a:cubicBezTo>
                        <a:cubicBezTo>
                          <a:pt x="490" y="212"/>
                          <a:pt x="490" y="212"/>
                          <a:pt x="490" y="212"/>
                        </a:cubicBezTo>
                        <a:cubicBezTo>
                          <a:pt x="490" y="212"/>
                          <a:pt x="490" y="212"/>
                          <a:pt x="490" y="212"/>
                        </a:cubicBezTo>
                        <a:cubicBezTo>
                          <a:pt x="491" y="212"/>
                          <a:pt x="491" y="212"/>
                          <a:pt x="491" y="212"/>
                        </a:cubicBezTo>
                        <a:cubicBezTo>
                          <a:pt x="491" y="212"/>
                          <a:pt x="491" y="212"/>
                          <a:pt x="491" y="212"/>
                        </a:cubicBezTo>
                        <a:cubicBezTo>
                          <a:pt x="491" y="212"/>
                          <a:pt x="491" y="212"/>
                          <a:pt x="491" y="212"/>
                        </a:cubicBezTo>
                        <a:cubicBezTo>
                          <a:pt x="491" y="213"/>
                          <a:pt x="491" y="213"/>
                          <a:pt x="491" y="213"/>
                        </a:cubicBezTo>
                        <a:cubicBezTo>
                          <a:pt x="491" y="213"/>
                          <a:pt x="491" y="213"/>
                          <a:pt x="491" y="213"/>
                        </a:cubicBezTo>
                        <a:cubicBezTo>
                          <a:pt x="491" y="213"/>
                          <a:pt x="491" y="213"/>
                          <a:pt x="491" y="213"/>
                        </a:cubicBezTo>
                        <a:cubicBezTo>
                          <a:pt x="491" y="213"/>
                          <a:pt x="491" y="213"/>
                          <a:pt x="491" y="213"/>
                        </a:cubicBezTo>
                        <a:cubicBezTo>
                          <a:pt x="492" y="213"/>
                          <a:pt x="492" y="213"/>
                          <a:pt x="492" y="213"/>
                        </a:cubicBezTo>
                        <a:cubicBezTo>
                          <a:pt x="492" y="213"/>
                          <a:pt x="492" y="213"/>
                          <a:pt x="492" y="213"/>
                        </a:cubicBezTo>
                        <a:cubicBezTo>
                          <a:pt x="492" y="213"/>
                          <a:pt x="492" y="213"/>
                          <a:pt x="492" y="213"/>
                        </a:cubicBezTo>
                        <a:cubicBezTo>
                          <a:pt x="492" y="213"/>
                          <a:pt x="492" y="213"/>
                          <a:pt x="492" y="213"/>
                        </a:cubicBezTo>
                        <a:cubicBezTo>
                          <a:pt x="492" y="213"/>
                          <a:pt x="492" y="213"/>
                          <a:pt x="492" y="213"/>
                        </a:cubicBezTo>
                        <a:cubicBezTo>
                          <a:pt x="492" y="213"/>
                          <a:pt x="492" y="213"/>
                          <a:pt x="492" y="213"/>
                        </a:cubicBezTo>
                        <a:cubicBezTo>
                          <a:pt x="493" y="214"/>
                          <a:pt x="493" y="214"/>
                          <a:pt x="493" y="214"/>
                        </a:cubicBezTo>
                        <a:cubicBezTo>
                          <a:pt x="493" y="214"/>
                          <a:pt x="493" y="214"/>
                          <a:pt x="493" y="214"/>
                        </a:cubicBezTo>
                        <a:cubicBezTo>
                          <a:pt x="493" y="214"/>
                          <a:pt x="493" y="214"/>
                          <a:pt x="493" y="214"/>
                        </a:cubicBezTo>
                        <a:cubicBezTo>
                          <a:pt x="493" y="214"/>
                          <a:pt x="493" y="214"/>
                          <a:pt x="493" y="214"/>
                        </a:cubicBezTo>
                        <a:cubicBezTo>
                          <a:pt x="493" y="214"/>
                          <a:pt x="493" y="214"/>
                          <a:pt x="493" y="214"/>
                        </a:cubicBezTo>
                        <a:cubicBezTo>
                          <a:pt x="493" y="215"/>
                          <a:pt x="493" y="215"/>
                          <a:pt x="493" y="215"/>
                        </a:cubicBezTo>
                        <a:cubicBezTo>
                          <a:pt x="493" y="215"/>
                          <a:pt x="493" y="215"/>
                          <a:pt x="493" y="215"/>
                        </a:cubicBezTo>
                        <a:cubicBezTo>
                          <a:pt x="493" y="216"/>
                          <a:pt x="493" y="216"/>
                          <a:pt x="493" y="216"/>
                        </a:cubicBezTo>
                        <a:cubicBezTo>
                          <a:pt x="493" y="216"/>
                          <a:pt x="493" y="216"/>
                          <a:pt x="493" y="216"/>
                        </a:cubicBezTo>
                        <a:cubicBezTo>
                          <a:pt x="493" y="216"/>
                          <a:pt x="493" y="216"/>
                          <a:pt x="493" y="216"/>
                        </a:cubicBezTo>
                        <a:cubicBezTo>
                          <a:pt x="493" y="216"/>
                          <a:pt x="493" y="216"/>
                          <a:pt x="493" y="216"/>
                        </a:cubicBezTo>
                        <a:cubicBezTo>
                          <a:pt x="493" y="216"/>
                          <a:pt x="493" y="216"/>
                          <a:pt x="493" y="216"/>
                        </a:cubicBezTo>
                        <a:cubicBezTo>
                          <a:pt x="494" y="217"/>
                          <a:pt x="494" y="217"/>
                          <a:pt x="494" y="217"/>
                        </a:cubicBezTo>
                        <a:cubicBezTo>
                          <a:pt x="494" y="217"/>
                          <a:pt x="494" y="217"/>
                          <a:pt x="494" y="217"/>
                        </a:cubicBezTo>
                        <a:cubicBezTo>
                          <a:pt x="494" y="217"/>
                          <a:pt x="494" y="217"/>
                          <a:pt x="494" y="217"/>
                        </a:cubicBezTo>
                        <a:cubicBezTo>
                          <a:pt x="494" y="217"/>
                          <a:pt x="494" y="217"/>
                          <a:pt x="494" y="217"/>
                        </a:cubicBezTo>
                        <a:cubicBezTo>
                          <a:pt x="494" y="217"/>
                          <a:pt x="494" y="217"/>
                          <a:pt x="494" y="217"/>
                        </a:cubicBezTo>
                        <a:cubicBezTo>
                          <a:pt x="494" y="217"/>
                          <a:pt x="494" y="217"/>
                          <a:pt x="494" y="217"/>
                        </a:cubicBezTo>
                        <a:cubicBezTo>
                          <a:pt x="494" y="218"/>
                          <a:pt x="494" y="218"/>
                          <a:pt x="494" y="218"/>
                        </a:cubicBezTo>
                        <a:cubicBezTo>
                          <a:pt x="494" y="218"/>
                          <a:pt x="494" y="218"/>
                          <a:pt x="494" y="218"/>
                        </a:cubicBezTo>
                        <a:cubicBezTo>
                          <a:pt x="494" y="218"/>
                          <a:pt x="494" y="218"/>
                          <a:pt x="494" y="218"/>
                        </a:cubicBezTo>
                        <a:cubicBezTo>
                          <a:pt x="494" y="218"/>
                          <a:pt x="494" y="218"/>
                          <a:pt x="494" y="218"/>
                        </a:cubicBezTo>
                        <a:cubicBezTo>
                          <a:pt x="494" y="218"/>
                          <a:pt x="494" y="218"/>
                          <a:pt x="494" y="218"/>
                        </a:cubicBezTo>
                        <a:cubicBezTo>
                          <a:pt x="494" y="218"/>
                          <a:pt x="494" y="218"/>
                          <a:pt x="494" y="218"/>
                        </a:cubicBezTo>
                        <a:cubicBezTo>
                          <a:pt x="494" y="218"/>
                          <a:pt x="494" y="218"/>
                          <a:pt x="494" y="218"/>
                        </a:cubicBezTo>
                        <a:cubicBezTo>
                          <a:pt x="494" y="219"/>
                          <a:pt x="494" y="219"/>
                          <a:pt x="494" y="219"/>
                        </a:cubicBezTo>
                        <a:cubicBezTo>
                          <a:pt x="494" y="219"/>
                          <a:pt x="494" y="219"/>
                          <a:pt x="494" y="219"/>
                        </a:cubicBezTo>
                        <a:cubicBezTo>
                          <a:pt x="494" y="219"/>
                          <a:pt x="494" y="219"/>
                          <a:pt x="494" y="219"/>
                        </a:cubicBezTo>
                        <a:cubicBezTo>
                          <a:pt x="495" y="219"/>
                          <a:pt x="495" y="219"/>
                          <a:pt x="495" y="219"/>
                        </a:cubicBezTo>
                        <a:cubicBezTo>
                          <a:pt x="495" y="219"/>
                          <a:pt x="495" y="219"/>
                          <a:pt x="495" y="219"/>
                        </a:cubicBezTo>
                        <a:cubicBezTo>
                          <a:pt x="495" y="219"/>
                          <a:pt x="495" y="219"/>
                          <a:pt x="495" y="219"/>
                        </a:cubicBezTo>
                        <a:cubicBezTo>
                          <a:pt x="495" y="219"/>
                          <a:pt x="495" y="219"/>
                          <a:pt x="495" y="219"/>
                        </a:cubicBezTo>
                        <a:cubicBezTo>
                          <a:pt x="495" y="219"/>
                          <a:pt x="495" y="219"/>
                          <a:pt x="495" y="219"/>
                        </a:cubicBezTo>
                        <a:cubicBezTo>
                          <a:pt x="495" y="219"/>
                          <a:pt x="495" y="219"/>
                          <a:pt x="495" y="219"/>
                        </a:cubicBezTo>
                        <a:cubicBezTo>
                          <a:pt x="496" y="219"/>
                          <a:pt x="496" y="219"/>
                          <a:pt x="496" y="219"/>
                        </a:cubicBezTo>
                        <a:cubicBezTo>
                          <a:pt x="496" y="220"/>
                          <a:pt x="496" y="220"/>
                          <a:pt x="496" y="220"/>
                        </a:cubicBezTo>
                        <a:cubicBezTo>
                          <a:pt x="496" y="220"/>
                          <a:pt x="496" y="220"/>
                          <a:pt x="496" y="220"/>
                        </a:cubicBezTo>
                        <a:cubicBezTo>
                          <a:pt x="496" y="220"/>
                          <a:pt x="496" y="220"/>
                          <a:pt x="496" y="220"/>
                        </a:cubicBezTo>
                        <a:cubicBezTo>
                          <a:pt x="497" y="220"/>
                          <a:pt x="497" y="220"/>
                          <a:pt x="497" y="220"/>
                        </a:cubicBezTo>
                        <a:cubicBezTo>
                          <a:pt x="497" y="220"/>
                          <a:pt x="497" y="220"/>
                          <a:pt x="497" y="220"/>
                        </a:cubicBezTo>
                        <a:cubicBezTo>
                          <a:pt x="497" y="220"/>
                          <a:pt x="497" y="220"/>
                          <a:pt x="497" y="220"/>
                        </a:cubicBezTo>
                        <a:cubicBezTo>
                          <a:pt x="497" y="220"/>
                          <a:pt x="497" y="220"/>
                          <a:pt x="497" y="220"/>
                        </a:cubicBezTo>
                        <a:cubicBezTo>
                          <a:pt x="497" y="220"/>
                          <a:pt x="497" y="220"/>
                          <a:pt x="497" y="220"/>
                        </a:cubicBezTo>
                        <a:cubicBezTo>
                          <a:pt x="497" y="220"/>
                          <a:pt x="497" y="220"/>
                          <a:pt x="497" y="220"/>
                        </a:cubicBezTo>
                        <a:cubicBezTo>
                          <a:pt x="497" y="220"/>
                          <a:pt x="497" y="220"/>
                          <a:pt x="497" y="220"/>
                        </a:cubicBezTo>
                        <a:cubicBezTo>
                          <a:pt x="498" y="220"/>
                          <a:pt x="498" y="220"/>
                          <a:pt x="498" y="220"/>
                        </a:cubicBezTo>
                        <a:cubicBezTo>
                          <a:pt x="498" y="220"/>
                          <a:pt x="498" y="220"/>
                          <a:pt x="498" y="220"/>
                        </a:cubicBezTo>
                        <a:cubicBezTo>
                          <a:pt x="498" y="221"/>
                          <a:pt x="498" y="221"/>
                          <a:pt x="498" y="221"/>
                        </a:cubicBezTo>
                        <a:cubicBezTo>
                          <a:pt x="498" y="221"/>
                          <a:pt x="498" y="221"/>
                          <a:pt x="498" y="221"/>
                        </a:cubicBezTo>
                        <a:cubicBezTo>
                          <a:pt x="498" y="221"/>
                          <a:pt x="498" y="221"/>
                          <a:pt x="498" y="221"/>
                        </a:cubicBezTo>
                        <a:cubicBezTo>
                          <a:pt x="499" y="221"/>
                          <a:pt x="499" y="221"/>
                          <a:pt x="499" y="221"/>
                        </a:cubicBezTo>
                        <a:cubicBezTo>
                          <a:pt x="499" y="221"/>
                          <a:pt x="499" y="221"/>
                          <a:pt x="499" y="221"/>
                        </a:cubicBezTo>
                        <a:cubicBezTo>
                          <a:pt x="499" y="221"/>
                          <a:pt x="499" y="221"/>
                          <a:pt x="499" y="221"/>
                        </a:cubicBezTo>
                        <a:cubicBezTo>
                          <a:pt x="499" y="222"/>
                          <a:pt x="499" y="222"/>
                          <a:pt x="499" y="222"/>
                        </a:cubicBezTo>
                        <a:cubicBezTo>
                          <a:pt x="499" y="222"/>
                          <a:pt x="499" y="222"/>
                          <a:pt x="499" y="222"/>
                        </a:cubicBezTo>
                        <a:cubicBezTo>
                          <a:pt x="499" y="222"/>
                          <a:pt x="499" y="222"/>
                          <a:pt x="499" y="222"/>
                        </a:cubicBezTo>
                        <a:cubicBezTo>
                          <a:pt x="499" y="222"/>
                          <a:pt x="499" y="222"/>
                          <a:pt x="499" y="222"/>
                        </a:cubicBezTo>
                        <a:cubicBezTo>
                          <a:pt x="499" y="222"/>
                          <a:pt x="499" y="222"/>
                          <a:pt x="499" y="222"/>
                        </a:cubicBezTo>
                        <a:cubicBezTo>
                          <a:pt x="499" y="222"/>
                          <a:pt x="499" y="222"/>
                          <a:pt x="499" y="222"/>
                        </a:cubicBezTo>
                        <a:cubicBezTo>
                          <a:pt x="499" y="222"/>
                          <a:pt x="499" y="222"/>
                          <a:pt x="499" y="222"/>
                        </a:cubicBezTo>
                        <a:cubicBezTo>
                          <a:pt x="500" y="222"/>
                          <a:pt x="500" y="222"/>
                          <a:pt x="500" y="222"/>
                        </a:cubicBezTo>
                        <a:cubicBezTo>
                          <a:pt x="500" y="222"/>
                          <a:pt x="500" y="222"/>
                          <a:pt x="500" y="222"/>
                        </a:cubicBezTo>
                        <a:cubicBezTo>
                          <a:pt x="500" y="223"/>
                          <a:pt x="500" y="223"/>
                          <a:pt x="500" y="223"/>
                        </a:cubicBezTo>
                        <a:cubicBezTo>
                          <a:pt x="500" y="223"/>
                          <a:pt x="500" y="223"/>
                          <a:pt x="500" y="223"/>
                        </a:cubicBezTo>
                        <a:cubicBezTo>
                          <a:pt x="500" y="223"/>
                          <a:pt x="500" y="223"/>
                          <a:pt x="500" y="223"/>
                        </a:cubicBezTo>
                        <a:cubicBezTo>
                          <a:pt x="500" y="223"/>
                          <a:pt x="500" y="223"/>
                          <a:pt x="500" y="223"/>
                        </a:cubicBezTo>
                        <a:cubicBezTo>
                          <a:pt x="500" y="223"/>
                          <a:pt x="500" y="223"/>
                          <a:pt x="500" y="223"/>
                        </a:cubicBezTo>
                        <a:cubicBezTo>
                          <a:pt x="501" y="223"/>
                          <a:pt x="501" y="223"/>
                          <a:pt x="501" y="223"/>
                        </a:cubicBezTo>
                        <a:cubicBezTo>
                          <a:pt x="501" y="223"/>
                          <a:pt x="501" y="223"/>
                          <a:pt x="501" y="223"/>
                        </a:cubicBezTo>
                        <a:cubicBezTo>
                          <a:pt x="501" y="223"/>
                          <a:pt x="501" y="223"/>
                          <a:pt x="501" y="223"/>
                        </a:cubicBezTo>
                        <a:cubicBezTo>
                          <a:pt x="501" y="223"/>
                          <a:pt x="501" y="223"/>
                          <a:pt x="501" y="223"/>
                        </a:cubicBezTo>
                        <a:cubicBezTo>
                          <a:pt x="501" y="223"/>
                          <a:pt x="501" y="223"/>
                          <a:pt x="501" y="223"/>
                        </a:cubicBezTo>
                        <a:cubicBezTo>
                          <a:pt x="501" y="223"/>
                          <a:pt x="501" y="223"/>
                          <a:pt x="501" y="223"/>
                        </a:cubicBezTo>
                        <a:cubicBezTo>
                          <a:pt x="502" y="223"/>
                          <a:pt x="502" y="223"/>
                          <a:pt x="502" y="223"/>
                        </a:cubicBezTo>
                        <a:cubicBezTo>
                          <a:pt x="502" y="223"/>
                          <a:pt x="502" y="223"/>
                          <a:pt x="502" y="223"/>
                        </a:cubicBezTo>
                        <a:cubicBezTo>
                          <a:pt x="502" y="223"/>
                          <a:pt x="502" y="223"/>
                          <a:pt x="502" y="223"/>
                        </a:cubicBezTo>
                        <a:cubicBezTo>
                          <a:pt x="502" y="223"/>
                          <a:pt x="502" y="223"/>
                          <a:pt x="502" y="223"/>
                        </a:cubicBezTo>
                        <a:cubicBezTo>
                          <a:pt x="502" y="223"/>
                          <a:pt x="502" y="223"/>
                          <a:pt x="502" y="223"/>
                        </a:cubicBezTo>
                        <a:cubicBezTo>
                          <a:pt x="502" y="223"/>
                          <a:pt x="502" y="223"/>
                          <a:pt x="502" y="223"/>
                        </a:cubicBezTo>
                        <a:cubicBezTo>
                          <a:pt x="503" y="223"/>
                          <a:pt x="503" y="223"/>
                          <a:pt x="503" y="223"/>
                        </a:cubicBezTo>
                        <a:cubicBezTo>
                          <a:pt x="503" y="223"/>
                          <a:pt x="503" y="223"/>
                          <a:pt x="503" y="223"/>
                        </a:cubicBezTo>
                        <a:cubicBezTo>
                          <a:pt x="503" y="223"/>
                          <a:pt x="503" y="223"/>
                          <a:pt x="503" y="223"/>
                        </a:cubicBezTo>
                        <a:cubicBezTo>
                          <a:pt x="503" y="223"/>
                          <a:pt x="503" y="223"/>
                          <a:pt x="503" y="223"/>
                        </a:cubicBezTo>
                        <a:cubicBezTo>
                          <a:pt x="503" y="223"/>
                          <a:pt x="503" y="223"/>
                          <a:pt x="503" y="223"/>
                        </a:cubicBezTo>
                        <a:cubicBezTo>
                          <a:pt x="503" y="223"/>
                          <a:pt x="503" y="223"/>
                          <a:pt x="503" y="223"/>
                        </a:cubicBezTo>
                        <a:cubicBezTo>
                          <a:pt x="503" y="223"/>
                          <a:pt x="503" y="223"/>
                          <a:pt x="503" y="223"/>
                        </a:cubicBezTo>
                        <a:cubicBezTo>
                          <a:pt x="503" y="223"/>
                          <a:pt x="503" y="223"/>
                          <a:pt x="503" y="223"/>
                        </a:cubicBezTo>
                        <a:cubicBezTo>
                          <a:pt x="503" y="223"/>
                          <a:pt x="503" y="223"/>
                          <a:pt x="503" y="223"/>
                        </a:cubicBezTo>
                        <a:cubicBezTo>
                          <a:pt x="504" y="223"/>
                          <a:pt x="504" y="223"/>
                          <a:pt x="504" y="223"/>
                        </a:cubicBezTo>
                        <a:cubicBezTo>
                          <a:pt x="504" y="223"/>
                          <a:pt x="504" y="223"/>
                          <a:pt x="504" y="223"/>
                        </a:cubicBezTo>
                        <a:cubicBezTo>
                          <a:pt x="504" y="223"/>
                          <a:pt x="504" y="223"/>
                          <a:pt x="504" y="223"/>
                        </a:cubicBezTo>
                        <a:cubicBezTo>
                          <a:pt x="504" y="223"/>
                          <a:pt x="504" y="223"/>
                          <a:pt x="504" y="223"/>
                        </a:cubicBezTo>
                        <a:cubicBezTo>
                          <a:pt x="504" y="223"/>
                          <a:pt x="504" y="223"/>
                          <a:pt x="504" y="223"/>
                        </a:cubicBezTo>
                        <a:cubicBezTo>
                          <a:pt x="504" y="223"/>
                          <a:pt x="504" y="223"/>
                          <a:pt x="504" y="223"/>
                        </a:cubicBezTo>
                        <a:cubicBezTo>
                          <a:pt x="505" y="224"/>
                          <a:pt x="505" y="224"/>
                          <a:pt x="505" y="224"/>
                        </a:cubicBezTo>
                        <a:cubicBezTo>
                          <a:pt x="505" y="224"/>
                          <a:pt x="505" y="224"/>
                          <a:pt x="505" y="224"/>
                        </a:cubicBezTo>
                        <a:cubicBezTo>
                          <a:pt x="505" y="224"/>
                          <a:pt x="505" y="224"/>
                          <a:pt x="505" y="224"/>
                        </a:cubicBezTo>
                        <a:cubicBezTo>
                          <a:pt x="505" y="224"/>
                          <a:pt x="505" y="224"/>
                          <a:pt x="505" y="224"/>
                        </a:cubicBezTo>
                        <a:cubicBezTo>
                          <a:pt x="505" y="224"/>
                          <a:pt x="505" y="224"/>
                          <a:pt x="505" y="224"/>
                        </a:cubicBezTo>
                        <a:cubicBezTo>
                          <a:pt x="505" y="225"/>
                          <a:pt x="505" y="225"/>
                          <a:pt x="505" y="225"/>
                        </a:cubicBezTo>
                        <a:cubicBezTo>
                          <a:pt x="506" y="225"/>
                          <a:pt x="506" y="225"/>
                          <a:pt x="506" y="225"/>
                        </a:cubicBezTo>
                        <a:cubicBezTo>
                          <a:pt x="506" y="225"/>
                          <a:pt x="506" y="225"/>
                          <a:pt x="506" y="225"/>
                        </a:cubicBezTo>
                        <a:cubicBezTo>
                          <a:pt x="506" y="225"/>
                          <a:pt x="506" y="225"/>
                          <a:pt x="506" y="225"/>
                        </a:cubicBezTo>
                        <a:cubicBezTo>
                          <a:pt x="506" y="225"/>
                          <a:pt x="506" y="225"/>
                          <a:pt x="506" y="225"/>
                        </a:cubicBezTo>
                        <a:cubicBezTo>
                          <a:pt x="506" y="225"/>
                          <a:pt x="506" y="225"/>
                          <a:pt x="506" y="225"/>
                        </a:cubicBezTo>
                        <a:cubicBezTo>
                          <a:pt x="506" y="226"/>
                          <a:pt x="506" y="226"/>
                          <a:pt x="506" y="226"/>
                        </a:cubicBezTo>
                        <a:cubicBezTo>
                          <a:pt x="506" y="226"/>
                          <a:pt x="506" y="226"/>
                          <a:pt x="506" y="226"/>
                        </a:cubicBezTo>
                        <a:cubicBezTo>
                          <a:pt x="506" y="226"/>
                          <a:pt x="506" y="226"/>
                          <a:pt x="506" y="226"/>
                        </a:cubicBezTo>
                        <a:cubicBezTo>
                          <a:pt x="506" y="226"/>
                          <a:pt x="506" y="226"/>
                          <a:pt x="506" y="226"/>
                        </a:cubicBezTo>
                        <a:cubicBezTo>
                          <a:pt x="506" y="226"/>
                          <a:pt x="506" y="226"/>
                          <a:pt x="506" y="226"/>
                        </a:cubicBezTo>
                        <a:cubicBezTo>
                          <a:pt x="506" y="226"/>
                          <a:pt x="506" y="226"/>
                          <a:pt x="506" y="226"/>
                        </a:cubicBezTo>
                        <a:cubicBezTo>
                          <a:pt x="507" y="226"/>
                          <a:pt x="507" y="226"/>
                          <a:pt x="507" y="226"/>
                        </a:cubicBezTo>
                        <a:cubicBezTo>
                          <a:pt x="507" y="226"/>
                          <a:pt x="507" y="226"/>
                          <a:pt x="507" y="226"/>
                        </a:cubicBezTo>
                        <a:cubicBezTo>
                          <a:pt x="507" y="226"/>
                          <a:pt x="507" y="226"/>
                          <a:pt x="507" y="226"/>
                        </a:cubicBezTo>
                        <a:cubicBezTo>
                          <a:pt x="507" y="226"/>
                          <a:pt x="507" y="226"/>
                          <a:pt x="507" y="226"/>
                        </a:cubicBezTo>
                        <a:cubicBezTo>
                          <a:pt x="507" y="226"/>
                          <a:pt x="507" y="226"/>
                          <a:pt x="507" y="226"/>
                        </a:cubicBezTo>
                        <a:cubicBezTo>
                          <a:pt x="507" y="227"/>
                          <a:pt x="507" y="227"/>
                          <a:pt x="507" y="227"/>
                        </a:cubicBezTo>
                        <a:cubicBezTo>
                          <a:pt x="507" y="227"/>
                          <a:pt x="507" y="227"/>
                          <a:pt x="507" y="227"/>
                        </a:cubicBezTo>
                        <a:cubicBezTo>
                          <a:pt x="507" y="227"/>
                          <a:pt x="507" y="227"/>
                          <a:pt x="507" y="227"/>
                        </a:cubicBezTo>
                        <a:cubicBezTo>
                          <a:pt x="508" y="227"/>
                          <a:pt x="508" y="227"/>
                          <a:pt x="508" y="227"/>
                        </a:cubicBezTo>
                        <a:cubicBezTo>
                          <a:pt x="508" y="228"/>
                          <a:pt x="508" y="228"/>
                          <a:pt x="508" y="228"/>
                        </a:cubicBezTo>
                        <a:cubicBezTo>
                          <a:pt x="508" y="228"/>
                          <a:pt x="508" y="228"/>
                          <a:pt x="508" y="228"/>
                        </a:cubicBezTo>
                        <a:cubicBezTo>
                          <a:pt x="508" y="228"/>
                          <a:pt x="508" y="228"/>
                          <a:pt x="508" y="228"/>
                        </a:cubicBezTo>
                        <a:cubicBezTo>
                          <a:pt x="508" y="228"/>
                          <a:pt x="508" y="228"/>
                          <a:pt x="508" y="228"/>
                        </a:cubicBezTo>
                        <a:cubicBezTo>
                          <a:pt x="508" y="228"/>
                          <a:pt x="508" y="228"/>
                          <a:pt x="508" y="228"/>
                        </a:cubicBezTo>
                        <a:cubicBezTo>
                          <a:pt x="508" y="229"/>
                          <a:pt x="508" y="229"/>
                          <a:pt x="508" y="229"/>
                        </a:cubicBezTo>
                        <a:cubicBezTo>
                          <a:pt x="508" y="229"/>
                          <a:pt x="508" y="229"/>
                          <a:pt x="508" y="229"/>
                        </a:cubicBezTo>
                        <a:cubicBezTo>
                          <a:pt x="508" y="229"/>
                          <a:pt x="508" y="229"/>
                          <a:pt x="508" y="229"/>
                        </a:cubicBezTo>
                        <a:cubicBezTo>
                          <a:pt x="508" y="229"/>
                          <a:pt x="508" y="229"/>
                          <a:pt x="508" y="229"/>
                        </a:cubicBezTo>
                        <a:cubicBezTo>
                          <a:pt x="508" y="229"/>
                          <a:pt x="508" y="229"/>
                          <a:pt x="508" y="229"/>
                        </a:cubicBezTo>
                        <a:cubicBezTo>
                          <a:pt x="508" y="229"/>
                          <a:pt x="508" y="229"/>
                          <a:pt x="508" y="229"/>
                        </a:cubicBezTo>
                        <a:cubicBezTo>
                          <a:pt x="508" y="229"/>
                          <a:pt x="508" y="229"/>
                          <a:pt x="508" y="229"/>
                        </a:cubicBezTo>
                        <a:cubicBezTo>
                          <a:pt x="508" y="230"/>
                          <a:pt x="508" y="230"/>
                          <a:pt x="508" y="230"/>
                        </a:cubicBezTo>
                        <a:cubicBezTo>
                          <a:pt x="508" y="230"/>
                          <a:pt x="508" y="230"/>
                          <a:pt x="508" y="230"/>
                        </a:cubicBezTo>
                        <a:cubicBezTo>
                          <a:pt x="508" y="230"/>
                          <a:pt x="508" y="230"/>
                          <a:pt x="508" y="230"/>
                        </a:cubicBezTo>
                        <a:cubicBezTo>
                          <a:pt x="508" y="230"/>
                          <a:pt x="508" y="230"/>
                          <a:pt x="508" y="230"/>
                        </a:cubicBezTo>
                        <a:cubicBezTo>
                          <a:pt x="508" y="230"/>
                          <a:pt x="508" y="230"/>
                          <a:pt x="508" y="230"/>
                        </a:cubicBezTo>
                        <a:cubicBezTo>
                          <a:pt x="508" y="230"/>
                          <a:pt x="508" y="230"/>
                          <a:pt x="508" y="230"/>
                        </a:cubicBezTo>
                        <a:cubicBezTo>
                          <a:pt x="508" y="230"/>
                          <a:pt x="508" y="230"/>
                          <a:pt x="508" y="230"/>
                        </a:cubicBezTo>
                        <a:cubicBezTo>
                          <a:pt x="508" y="231"/>
                          <a:pt x="508" y="231"/>
                          <a:pt x="508" y="231"/>
                        </a:cubicBezTo>
                        <a:cubicBezTo>
                          <a:pt x="508" y="231"/>
                          <a:pt x="508" y="231"/>
                          <a:pt x="508" y="231"/>
                        </a:cubicBezTo>
                        <a:cubicBezTo>
                          <a:pt x="508" y="231"/>
                          <a:pt x="508" y="231"/>
                          <a:pt x="508" y="231"/>
                        </a:cubicBezTo>
                        <a:cubicBezTo>
                          <a:pt x="508" y="231"/>
                          <a:pt x="508" y="231"/>
                          <a:pt x="508" y="231"/>
                        </a:cubicBezTo>
                        <a:cubicBezTo>
                          <a:pt x="507" y="231"/>
                          <a:pt x="507" y="231"/>
                          <a:pt x="507" y="231"/>
                        </a:cubicBezTo>
                        <a:cubicBezTo>
                          <a:pt x="507" y="231"/>
                          <a:pt x="507" y="231"/>
                          <a:pt x="507" y="231"/>
                        </a:cubicBezTo>
                        <a:cubicBezTo>
                          <a:pt x="507" y="231"/>
                          <a:pt x="507" y="231"/>
                          <a:pt x="507" y="231"/>
                        </a:cubicBezTo>
                        <a:cubicBezTo>
                          <a:pt x="507" y="232"/>
                          <a:pt x="507" y="232"/>
                          <a:pt x="507" y="232"/>
                        </a:cubicBezTo>
                        <a:cubicBezTo>
                          <a:pt x="507" y="232"/>
                          <a:pt x="507" y="232"/>
                          <a:pt x="507" y="232"/>
                        </a:cubicBezTo>
                        <a:cubicBezTo>
                          <a:pt x="507" y="232"/>
                          <a:pt x="507" y="232"/>
                          <a:pt x="507" y="232"/>
                        </a:cubicBezTo>
                        <a:cubicBezTo>
                          <a:pt x="507" y="232"/>
                          <a:pt x="507" y="232"/>
                          <a:pt x="507" y="232"/>
                        </a:cubicBezTo>
                        <a:cubicBezTo>
                          <a:pt x="507" y="232"/>
                          <a:pt x="507" y="232"/>
                          <a:pt x="507" y="232"/>
                        </a:cubicBezTo>
                        <a:cubicBezTo>
                          <a:pt x="507" y="232"/>
                          <a:pt x="507" y="232"/>
                          <a:pt x="507" y="232"/>
                        </a:cubicBezTo>
                        <a:cubicBezTo>
                          <a:pt x="507" y="232"/>
                          <a:pt x="507" y="232"/>
                          <a:pt x="507" y="232"/>
                        </a:cubicBezTo>
                        <a:cubicBezTo>
                          <a:pt x="507" y="233"/>
                          <a:pt x="507" y="233"/>
                          <a:pt x="507" y="233"/>
                        </a:cubicBezTo>
                        <a:cubicBezTo>
                          <a:pt x="507" y="233"/>
                          <a:pt x="507" y="233"/>
                          <a:pt x="507" y="233"/>
                        </a:cubicBezTo>
                        <a:cubicBezTo>
                          <a:pt x="507" y="233"/>
                          <a:pt x="507" y="233"/>
                          <a:pt x="507" y="233"/>
                        </a:cubicBezTo>
                        <a:cubicBezTo>
                          <a:pt x="507" y="234"/>
                          <a:pt x="507" y="234"/>
                          <a:pt x="507" y="234"/>
                        </a:cubicBezTo>
                        <a:cubicBezTo>
                          <a:pt x="506" y="234"/>
                          <a:pt x="506" y="234"/>
                          <a:pt x="506" y="234"/>
                        </a:cubicBezTo>
                        <a:cubicBezTo>
                          <a:pt x="506" y="234"/>
                          <a:pt x="506" y="234"/>
                          <a:pt x="506" y="234"/>
                        </a:cubicBezTo>
                        <a:cubicBezTo>
                          <a:pt x="506" y="234"/>
                          <a:pt x="506" y="234"/>
                          <a:pt x="506" y="234"/>
                        </a:cubicBezTo>
                        <a:cubicBezTo>
                          <a:pt x="506" y="234"/>
                          <a:pt x="506" y="234"/>
                          <a:pt x="506" y="234"/>
                        </a:cubicBezTo>
                        <a:cubicBezTo>
                          <a:pt x="506" y="234"/>
                          <a:pt x="506" y="234"/>
                          <a:pt x="506" y="234"/>
                        </a:cubicBezTo>
                        <a:cubicBezTo>
                          <a:pt x="506" y="234"/>
                          <a:pt x="506" y="234"/>
                          <a:pt x="506" y="234"/>
                        </a:cubicBezTo>
                        <a:cubicBezTo>
                          <a:pt x="506" y="234"/>
                          <a:pt x="506" y="234"/>
                          <a:pt x="506" y="234"/>
                        </a:cubicBezTo>
                        <a:cubicBezTo>
                          <a:pt x="506" y="235"/>
                          <a:pt x="506" y="235"/>
                          <a:pt x="506" y="235"/>
                        </a:cubicBezTo>
                        <a:cubicBezTo>
                          <a:pt x="506" y="235"/>
                          <a:pt x="506" y="235"/>
                          <a:pt x="506" y="235"/>
                        </a:cubicBezTo>
                        <a:cubicBezTo>
                          <a:pt x="506" y="235"/>
                          <a:pt x="506" y="235"/>
                          <a:pt x="506" y="235"/>
                        </a:cubicBezTo>
                        <a:cubicBezTo>
                          <a:pt x="506" y="235"/>
                          <a:pt x="506" y="235"/>
                          <a:pt x="506" y="235"/>
                        </a:cubicBezTo>
                        <a:cubicBezTo>
                          <a:pt x="506" y="235"/>
                          <a:pt x="506" y="235"/>
                          <a:pt x="506" y="235"/>
                        </a:cubicBezTo>
                        <a:cubicBezTo>
                          <a:pt x="505" y="236"/>
                          <a:pt x="505" y="236"/>
                          <a:pt x="505" y="236"/>
                        </a:cubicBezTo>
                        <a:cubicBezTo>
                          <a:pt x="505" y="236"/>
                          <a:pt x="505" y="236"/>
                          <a:pt x="505" y="236"/>
                        </a:cubicBezTo>
                        <a:cubicBezTo>
                          <a:pt x="505" y="236"/>
                          <a:pt x="505" y="236"/>
                          <a:pt x="505" y="236"/>
                        </a:cubicBezTo>
                        <a:cubicBezTo>
                          <a:pt x="505" y="237"/>
                          <a:pt x="505" y="237"/>
                          <a:pt x="505" y="237"/>
                        </a:cubicBezTo>
                        <a:cubicBezTo>
                          <a:pt x="505" y="237"/>
                          <a:pt x="505" y="237"/>
                          <a:pt x="505" y="237"/>
                        </a:cubicBezTo>
                        <a:cubicBezTo>
                          <a:pt x="505" y="237"/>
                          <a:pt x="505" y="237"/>
                          <a:pt x="505" y="237"/>
                        </a:cubicBezTo>
                        <a:cubicBezTo>
                          <a:pt x="505" y="237"/>
                          <a:pt x="505" y="237"/>
                          <a:pt x="505" y="237"/>
                        </a:cubicBezTo>
                        <a:cubicBezTo>
                          <a:pt x="505" y="238"/>
                          <a:pt x="505" y="238"/>
                          <a:pt x="505" y="238"/>
                        </a:cubicBezTo>
                        <a:cubicBezTo>
                          <a:pt x="505" y="238"/>
                          <a:pt x="505" y="238"/>
                          <a:pt x="505" y="238"/>
                        </a:cubicBezTo>
                        <a:cubicBezTo>
                          <a:pt x="505" y="238"/>
                          <a:pt x="505" y="238"/>
                          <a:pt x="505" y="238"/>
                        </a:cubicBezTo>
                        <a:cubicBezTo>
                          <a:pt x="505" y="239"/>
                          <a:pt x="505" y="239"/>
                          <a:pt x="505" y="239"/>
                        </a:cubicBezTo>
                        <a:cubicBezTo>
                          <a:pt x="506" y="239"/>
                          <a:pt x="506" y="239"/>
                          <a:pt x="506" y="239"/>
                        </a:cubicBezTo>
                        <a:cubicBezTo>
                          <a:pt x="506" y="239"/>
                          <a:pt x="506" y="239"/>
                          <a:pt x="506" y="239"/>
                        </a:cubicBezTo>
                        <a:cubicBezTo>
                          <a:pt x="506" y="240"/>
                          <a:pt x="506" y="240"/>
                          <a:pt x="506" y="240"/>
                        </a:cubicBezTo>
                        <a:cubicBezTo>
                          <a:pt x="506" y="240"/>
                          <a:pt x="506" y="240"/>
                          <a:pt x="506" y="240"/>
                        </a:cubicBezTo>
                        <a:cubicBezTo>
                          <a:pt x="507" y="241"/>
                          <a:pt x="507" y="241"/>
                          <a:pt x="507" y="241"/>
                        </a:cubicBezTo>
                        <a:cubicBezTo>
                          <a:pt x="507" y="241"/>
                          <a:pt x="507" y="241"/>
                          <a:pt x="507" y="241"/>
                        </a:cubicBezTo>
                        <a:cubicBezTo>
                          <a:pt x="507" y="242"/>
                          <a:pt x="507" y="242"/>
                          <a:pt x="507" y="242"/>
                        </a:cubicBezTo>
                        <a:cubicBezTo>
                          <a:pt x="507" y="242"/>
                          <a:pt x="507" y="242"/>
                          <a:pt x="507" y="242"/>
                        </a:cubicBezTo>
                        <a:cubicBezTo>
                          <a:pt x="507" y="242"/>
                          <a:pt x="507" y="242"/>
                          <a:pt x="507" y="242"/>
                        </a:cubicBezTo>
                        <a:cubicBezTo>
                          <a:pt x="507" y="242"/>
                          <a:pt x="507" y="242"/>
                          <a:pt x="507" y="242"/>
                        </a:cubicBezTo>
                        <a:cubicBezTo>
                          <a:pt x="507" y="242"/>
                          <a:pt x="507" y="242"/>
                          <a:pt x="507" y="242"/>
                        </a:cubicBezTo>
                        <a:cubicBezTo>
                          <a:pt x="507" y="243"/>
                          <a:pt x="507" y="243"/>
                          <a:pt x="507" y="243"/>
                        </a:cubicBezTo>
                        <a:cubicBezTo>
                          <a:pt x="507" y="243"/>
                          <a:pt x="507" y="243"/>
                          <a:pt x="507" y="243"/>
                        </a:cubicBezTo>
                        <a:cubicBezTo>
                          <a:pt x="507" y="243"/>
                          <a:pt x="507" y="243"/>
                          <a:pt x="507" y="243"/>
                        </a:cubicBezTo>
                        <a:cubicBezTo>
                          <a:pt x="507" y="243"/>
                          <a:pt x="507" y="243"/>
                          <a:pt x="507" y="243"/>
                        </a:cubicBezTo>
                        <a:cubicBezTo>
                          <a:pt x="507" y="243"/>
                          <a:pt x="507" y="243"/>
                          <a:pt x="507" y="243"/>
                        </a:cubicBezTo>
                        <a:cubicBezTo>
                          <a:pt x="507" y="243"/>
                          <a:pt x="507" y="243"/>
                          <a:pt x="507" y="243"/>
                        </a:cubicBezTo>
                        <a:cubicBezTo>
                          <a:pt x="507" y="243"/>
                          <a:pt x="507" y="243"/>
                          <a:pt x="507" y="243"/>
                        </a:cubicBezTo>
                        <a:cubicBezTo>
                          <a:pt x="507" y="243"/>
                          <a:pt x="507" y="243"/>
                          <a:pt x="507" y="243"/>
                        </a:cubicBezTo>
                        <a:cubicBezTo>
                          <a:pt x="507" y="243"/>
                          <a:pt x="507" y="243"/>
                          <a:pt x="507" y="243"/>
                        </a:cubicBezTo>
                        <a:cubicBezTo>
                          <a:pt x="507" y="243"/>
                          <a:pt x="507" y="243"/>
                          <a:pt x="507" y="243"/>
                        </a:cubicBezTo>
                        <a:cubicBezTo>
                          <a:pt x="507" y="244"/>
                          <a:pt x="507" y="244"/>
                          <a:pt x="507" y="244"/>
                        </a:cubicBezTo>
                        <a:cubicBezTo>
                          <a:pt x="507" y="244"/>
                          <a:pt x="507" y="244"/>
                          <a:pt x="507" y="244"/>
                        </a:cubicBezTo>
                        <a:cubicBezTo>
                          <a:pt x="507" y="244"/>
                          <a:pt x="507" y="244"/>
                          <a:pt x="507" y="244"/>
                        </a:cubicBezTo>
                        <a:cubicBezTo>
                          <a:pt x="507" y="244"/>
                          <a:pt x="507" y="244"/>
                          <a:pt x="507" y="244"/>
                        </a:cubicBezTo>
                        <a:cubicBezTo>
                          <a:pt x="508" y="244"/>
                          <a:pt x="508" y="244"/>
                          <a:pt x="508" y="244"/>
                        </a:cubicBezTo>
                        <a:cubicBezTo>
                          <a:pt x="508" y="244"/>
                          <a:pt x="508" y="244"/>
                          <a:pt x="508" y="244"/>
                        </a:cubicBezTo>
                        <a:cubicBezTo>
                          <a:pt x="508" y="244"/>
                          <a:pt x="508" y="244"/>
                          <a:pt x="508" y="244"/>
                        </a:cubicBezTo>
                        <a:cubicBezTo>
                          <a:pt x="508" y="245"/>
                          <a:pt x="508" y="245"/>
                          <a:pt x="508" y="245"/>
                        </a:cubicBezTo>
                        <a:cubicBezTo>
                          <a:pt x="508" y="245"/>
                          <a:pt x="508" y="245"/>
                          <a:pt x="508" y="245"/>
                        </a:cubicBezTo>
                        <a:cubicBezTo>
                          <a:pt x="508" y="245"/>
                          <a:pt x="508" y="245"/>
                          <a:pt x="508" y="245"/>
                        </a:cubicBezTo>
                        <a:cubicBezTo>
                          <a:pt x="508" y="245"/>
                          <a:pt x="508" y="245"/>
                          <a:pt x="508" y="245"/>
                        </a:cubicBezTo>
                        <a:cubicBezTo>
                          <a:pt x="508" y="245"/>
                          <a:pt x="508" y="245"/>
                          <a:pt x="508" y="245"/>
                        </a:cubicBezTo>
                        <a:cubicBezTo>
                          <a:pt x="508" y="245"/>
                          <a:pt x="508" y="245"/>
                          <a:pt x="508" y="245"/>
                        </a:cubicBezTo>
                        <a:cubicBezTo>
                          <a:pt x="508" y="245"/>
                          <a:pt x="508" y="245"/>
                          <a:pt x="508" y="245"/>
                        </a:cubicBezTo>
                        <a:cubicBezTo>
                          <a:pt x="508" y="245"/>
                          <a:pt x="508" y="245"/>
                          <a:pt x="508" y="245"/>
                        </a:cubicBezTo>
                        <a:cubicBezTo>
                          <a:pt x="508" y="246"/>
                          <a:pt x="508" y="246"/>
                          <a:pt x="508" y="246"/>
                        </a:cubicBezTo>
                        <a:cubicBezTo>
                          <a:pt x="508" y="246"/>
                          <a:pt x="508" y="246"/>
                          <a:pt x="508" y="246"/>
                        </a:cubicBezTo>
                        <a:cubicBezTo>
                          <a:pt x="508" y="246"/>
                          <a:pt x="508" y="246"/>
                          <a:pt x="508" y="246"/>
                        </a:cubicBezTo>
                        <a:cubicBezTo>
                          <a:pt x="508" y="246"/>
                          <a:pt x="508" y="246"/>
                          <a:pt x="508" y="246"/>
                        </a:cubicBezTo>
                        <a:cubicBezTo>
                          <a:pt x="508" y="247"/>
                          <a:pt x="508" y="247"/>
                          <a:pt x="508" y="247"/>
                        </a:cubicBezTo>
                        <a:cubicBezTo>
                          <a:pt x="509" y="247"/>
                          <a:pt x="509" y="247"/>
                          <a:pt x="509" y="247"/>
                        </a:cubicBezTo>
                        <a:cubicBezTo>
                          <a:pt x="509" y="247"/>
                          <a:pt x="509" y="247"/>
                          <a:pt x="509" y="247"/>
                        </a:cubicBezTo>
                        <a:cubicBezTo>
                          <a:pt x="509" y="247"/>
                          <a:pt x="509" y="247"/>
                          <a:pt x="509" y="247"/>
                        </a:cubicBezTo>
                        <a:cubicBezTo>
                          <a:pt x="509" y="247"/>
                          <a:pt x="509" y="247"/>
                          <a:pt x="509" y="247"/>
                        </a:cubicBezTo>
                        <a:cubicBezTo>
                          <a:pt x="509" y="247"/>
                          <a:pt x="509" y="247"/>
                          <a:pt x="509" y="247"/>
                        </a:cubicBezTo>
                        <a:cubicBezTo>
                          <a:pt x="509" y="247"/>
                          <a:pt x="509" y="247"/>
                          <a:pt x="509" y="247"/>
                        </a:cubicBezTo>
                        <a:cubicBezTo>
                          <a:pt x="509" y="248"/>
                          <a:pt x="509" y="248"/>
                          <a:pt x="509" y="248"/>
                        </a:cubicBezTo>
                        <a:cubicBezTo>
                          <a:pt x="509" y="248"/>
                          <a:pt x="509" y="248"/>
                          <a:pt x="509" y="248"/>
                        </a:cubicBezTo>
                        <a:cubicBezTo>
                          <a:pt x="509" y="248"/>
                          <a:pt x="509" y="248"/>
                          <a:pt x="509" y="248"/>
                        </a:cubicBezTo>
                        <a:cubicBezTo>
                          <a:pt x="509" y="249"/>
                          <a:pt x="509" y="249"/>
                          <a:pt x="509" y="249"/>
                        </a:cubicBezTo>
                        <a:cubicBezTo>
                          <a:pt x="509" y="249"/>
                          <a:pt x="509" y="249"/>
                          <a:pt x="509" y="249"/>
                        </a:cubicBezTo>
                        <a:cubicBezTo>
                          <a:pt x="509" y="249"/>
                          <a:pt x="509" y="249"/>
                          <a:pt x="509" y="249"/>
                        </a:cubicBezTo>
                        <a:cubicBezTo>
                          <a:pt x="509" y="249"/>
                          <a:pt x="509" y="249"/>
                          <a:pt x="509" y="249"/>
                        </a:cubicBezTo>
                        <a:cubicBezTo>
                          <a:pt x="509" y="250"/>
                          <a:pt x="509" y="250"/>
                          <a:pt x="509" y="250"/>
                        </a:cubicBezTo>
                        <a:cubicBezTo>
                          <a:pt x="509" y="250"/>
                          <a:pt x="509" y="250"/>
                          <a:pt x="509" y="250"/>
                        </a:cubicBezTo>
                        <a:cubicBezTo>
                          <a:pt x="509" y="250"/>
                          <a:pt x="509" y="250"/>
                          <a:pt x="509" y="250"/>
                        </a:cubicBezTo>
                        <a:cubicBezTo>
                          <a:pt x="509" y="250"/>
                          <a:pt x="509" y="250"/>
                          <a:pt x="509" y="250"/>
                        </a:cubicBezTo>
                        <a:cubicBezTo>
                          <a:pt x="509" y="250"/>
                          <a:pt x="509" y="250"/>
                          <a:pt x="509" y="250"/>
                        </a:cubicBezTo>
                        <a:cubicBezTo>
                          <a:pt x="509" y="250"/>
                          <a:pt x="509" y="250"/>
                          <a:pt x="509" y="250"/>
                        </a:cubicBezTo>
                        <a:cubicBezTo>
                          <a:pt x="509" y="250"/>
                          <a:pt x="509" y="250"/>
                          <a:pt x="509" y="250"/>
                        </a:cubicBezTo>
                        <a:cubicBezTo>
                          <a:pt x="509" y="250"/>
                          <a:pt x="509" y="250"/>
                          <a:pt x="509" y="250"/>
                        </a:cubicBezTo>
                        <a:cubicBezTo>
                          <a:pt x="509" y="250"/>
                          <a:pt x="509" y="250"/>
                          <a:pt x="509" y="250"/>
                        </a:cubicBezTo>
                        <a:cubicBezTo>
                          <a:pt x="508" y="250"/>
                          <a:pt x="508" y="250"/>
                          <a:pt x="508" y="250"/>
                        </a:cubicBezTo>
                        <a:cubicBezTo>
                          <a:pt x="508" y="250"/>
                          <a:pt x="508" y="250"/>
                          <a:pt x="508" y="250"/>
                        </a:cubicBezTo>
                        <a:cubicBezTo>
                          <a:pt x="508" y="250"/>
                          <a:pt x="508" y="250"/>
                          <a:pt x="508" y="250"/>
                        </a:cubicBezTo>
                        <a:cubicBezTo>
                          <a:pt x="508" y="251"/>
                          <a:pt x="508" y="251"/>
                          <a:pt x="508" y="251"/>
                        </a:cubicBezTo>
                        <a:cubicBezTo>
                          <a:pt x="508" y="251"/>
                          <a:pt x="508" y="251"/>
                          <a:pt x="508" y="251"/>
                        </a:cubicBezTo>
                        <a:cubicBezTo>
                          <a:pt x="508" y="251"/>
                          <a:pt x="508" y="251"/>
                          <a:pt x="508" y="251"/>
                        </a:cubicBezTo>
                        <a:cubicBezTo>
                          <a:pt x="508" y="251"/>
                          <a:pt x="508" y="251"/>
                          <a:pt x="508" y="251"/>
                        </a:cubicBezTo>
                        <a:cubicBezTo>
                          <a:pt x="508" y="251"/>
                          <a:pt x="508" y="251"/>
                          <a:pt x="508" y="251"/>
                        </a:cubicBezTo>
                        <a:cubicBezTo>
                          <a:pt x="508" y="252"/>
                          <a:pt x="508" y="252"/>
                          <a:pt x="508" y="252"/>
                        </a:cubicBezTo>
                        <a:cubicBezTo>
                          <a:pt x="508" y="252"/>
                          <a:pt x="508" y="252"/>
                          <a:pt x="508" y="252"/>
                        </a:cubicBezTo>
                        <a:cubicBezTo>
                          <a:pt x="508" y="252"/>
                          <a:pt x="508" y="252"/>
                          <a:pt x="508" y="252"/>
                        </a:cubicBezTo>
                        <a:cubicBezTo>
                          <a:pt x="507" y="252"/>
                          <a:pt x="508" y="252"/>
                          <a:pt x="508" y="252"/>
                        </a:cubicBezTo>
                        <a:cubicBezTo>
                          <a:pt x="508" y="252"/>
                          <a:pt x="508" y="252"/>
                          <a:pt x="508" y="252"/>
                        </a:cubicBezTo>
                        <a:cubicBezTo>
                          <a:pt x="508" y="252"/>
                          <a:pt x="508" y="252"/>
                          <a:pt x="508" y="252"/>
                        </a:cubicBezTo>
                        <a:cubicBezTo>
                          <a:pt x="508" y="253"/>
                          <a:pt x="508" y="253"/>
                          <a:pt x="508" y="253"/>
                        </a:cubicBezTo>
                        <a:cubicBezTo>
                          <a:pt x="508" y="253"/>
                          <a:pt x="508" y="253"/>
                          <a:pt x="508" y="253"/>
                        </a:cubicBezTo>
                        <a:cubicBezTo>
                          <a:pt x="508" y="253"/>
                          <a:pt x="508" y="253"/>
                          <a:pt x="508" y="253"/>
                        </a:cubicBezTo>
                        <a:cubicBezTo>
                          <a:pt x="508" y="254"/>
                          <a:pt x="508" y="254"/>
                          <a:pt x="508" y="254"/>
                        </a:cubicBezTo>
                        <a:cubicBezTo>
                          <a:pt x="508" y="254"/>
                          <a:pt x="508" y="254"/>
                          <a:pt x="508" y="254"/>
                        </a:cubicBezTo>
                        <a:cubicBezTo>
                          <a:pt x="508" y="254"/>
                          <a:pt x="508" y="254"/>
                          <a:pt x="508" y="254"/>
                        </a:cubicBezTo>
                        <a:cubicBezTo>
                          <a:pt x="508" y="255"/>
                          <a:pt x="508" y="255"/>
                          <a:pt x="508" y="255"/>
                        </a:cubicBezTo>
                        <a:cubicBezTo>
                          <a:pt x="507" y="255"/>
                          <a:pt x="507" y="255"/>
                          <a:pt x="507" y="255"/>
                        </a:cubicBezTo>
                        <a:cubicBezTo>
                          <a:pt x="507" y="255"/>
                          <a:pt x="507" y="255"/>
                          <a:pt x="507" y="255"/>
                        </a:cubicBezTo>
                        <a:cubicBezTo>
                          <a:pt x="507" y="255"/>
                          <a:pt x="507" y="255"/>
                          <a:pt x="507" y="255"/>
                        </a:cubicBezTo>
                        <a:cubicBezTo>
                          <a:pt x="507" y="255"/>
                          <a:pt x="507" y="255"/>
                          <a:pt x="507" y="255"/>
                        </a:cubicBezTo>
                        <a:cubicBezTo>
                          <a:pt x="507" y="255"/>
                          <a:pt x="507" y="255"/>
                          <a:pt x="507" y="255"/>
                        </a:cubicBezTo>
                        <a:cubicBezTo>
                          <a:pt x="507" y="255"/>
                          <a:pt x="507" y="255"/>
                          <a:pt x="507" y="255"/>
                        </a:cubicBezTo>
                        <a:cubicBezTo>
                          <a:pt x="507" y="255"/>
                          <a:pt x="507" y="255"/>
                          <a:pt x="507" y="255"/>
                        </a:cubicBezTo>
                        <a:cubicBezTo>
                          <a:pt x="507" y="255"/>
                          <a:pt x="507" y="255"/>
                          <a:pt x="507" y="255"/>
                        </a:cubicBezTo>
                        <a:cubicBezTo>
                          <a:pt x="507" y="255"/>
                          <a:pt x="507" y="255"/>
                          <a:pt x="507" y="255"/>
                        </a:cubicBezTo>
                        <a:cubicBezTo>
                          <a:pt x="507" y="256"/>
                          <a:pt x="507" y="256"/>
                          <a:pt x="507" y="256"/>
                        </a:cubicBezTo>
                        <a:cubicBezTo>
                          <a:pt x="507" y="256"/>
                          <a:pt x="507" y="256"/>
                          <a:pt x="507" y="256"/>
                        </a:cubicBezTo>
                        <a:cubicBezTo>
                          <a:pt x="507" y="256"/>
                          <a:pt x="507" y="256"/>
                          <a:pt x="507" y="256"/>
                        </a:cubicBezTo>
                        <a:cubicBezTo>
                          <a:pt x="507" y="256"/>
                          <a:pt x="507" y="256"/>
                          <a:pt x="507" y="256"/>
                        </a:cubicBezTo>
                        <a:cubicBezTo>
                          <a:pt x="507" y="256"/>
                          <a:pt x="507" y="256"/>
                          <a:pt x="507" y="256"/>
                        </a:cubicBezTo>
                        <a:cubicBezTo>
                          <a:pt x="507" y="257"/>
                          <a:pt x="507" y="257"/>
                          <a:pt x="507" y="257"/>
                        </a:cubicBezTo>
                        <a:cubicBezTo>
                          <a:pt x="507" y="257"/>
                          <a:pt x="507" y="257"/>
                          <a:pt x="507" y="257"/>
                        </a:cubicBezTo>
                        <a:cubicBezTo>
                          <a:pt x="507" y="257"/>
                          <a:pt x="507" y="257"/>
                          <a:pt x="507" y="257"/>
                        </a:cubicBezTo>
                        <a:cubicBezTo>
                          <a:pt x="507" y="257"/>
                          <a:pt x="507" y="257"/>
                          <a:pt x="507" y="257"/>
                        </a:cubicBezTo>
                        <a:cubicBezTo>
                          <a:pt x="507" y="257"/>
                          <a:pt x="507" y="257"/>
                          <a:pt x="507" y="257"/>
                        </a:cubicBezTo>
                        <a:cubicBezTo>
                          <a:pt x="507" y="257"/>
                          <a:pt x="507" y="257"/>
                          <a:pt x="507" y="257"/>
                        </a:cubicBezTo>
                        <a:cubicBezTo>
                          <a:pt x="507" y="258"/>
                          <a:pt x="507" y="258"/>
                          <a:pt x="507" y="258"/>
                        </a:cubicBezTo>
                        <a:cubicBezTo>
                          <a:pt x="507" y="258"/>
                          <a:pt x="507" y="258"/>
                          <a:pt x="507" y="258"/>
                        </a:cubicBezTo>
                        <a:cubicBezTo>
                          <a:pt x="506" y="258"/>
                          <a:pt x="506" y="258"/>
                          <a:pt x="506" y="258"/>
                        </a:cubicBezTo>
                        <a:cubicBezTo>
                          <a:pt x="506" y="258"/>
                          <a:pt x="506" y="258"/>
                          <a:pt x="506" y="258"/>
                        </a:cubicBezTo>
                        <a:cubicBezTo>
                          <a:pt x="506" y="258"/>
                          <a:pt x="506" y="258"/>
                          <a:pt x="506" y="258"/>
                        </a:cubicBezTo>
                        <a:cubicBezTo>
                          <a:pt x="506" y="258"/>
                          <a:pt x="506" y="258"/>
                          <a:pt x="506" y="258"/>
                        </a:cubicBezTo>
                        <a:cubicBezTo>
                          <a:pt x="506" y="258"/>
                          <a:pt x="506" y="258"/>
                          <a:pt x="506" y="258"/>
                        </a:cubicBezTo>
                        <a:cubicBezTo>
                          <a:pt x="506" y="258"/>
                          <a:pt x="506" y="258"/>
                          <a:pt x="506" y="258"/>
                        </a:cubicBezTo>
                        <a:cubicBezTo>
                          <a:pt x="506" y="259"/>
                          <a:pt x="506" y="259"/>
                          <a:pt x="506" y="259"/>
                        </a:cubicBezTo>
                        <a:cubicBezTo>
                          <a:pt x="506" y="259"/>
                          <a:pt x="506" y="259"/>
                          <a:pt x="506" y="259"/>
                        </a:cubicBezTo>
                        <a:cubicBezTo>
                          <a:pt x="506" y="259"/>
                          <a:pt x="506" y="259"/>
                          <a:pt x="506" y="259"/>
                        </a:cubicBezTo>
                        <a:cubicBezTo>
                          <a:pt x="505" y="259"/>
                          <a:pt x="505" y="259"/>
                          <a:pt x="505" y="259"/>
                        </a:cubicBezTo>
                        <a:cubicBezTo>
                          <a:pt x="505" y="259"/>
                          <a:pt x="505" y="259"/>
                          <a:pt x="505" y="259"/>
                        </a:cubicBezTo>
                        <a:cubicBezTo>
                          <a:pt x="505" y="259"/>
                          <a:pt x="505" y="259"/>
                          <a:pt x="505" y="259"/>
                        </a:cubicBezTo>
                        <a:cubicBezTo>
                          <a:pt x="505" y="259"/>
                          <a:pt x="505" y="259"/>
                          <a:pt x="505" y="259"/>
                        </a:cubicBezTo>
                        <a:cubicBezTo>
                          <a:pt x="505" y="260"/>
                          <a:pt x="505" y="260"/>
                          <a:pt x="505" y="260"/>
                        </a:cubicBezTo>
                        <a:cubicBezTo>
                          <a:pt x="505" y="260"/>
                          <a:pt x="505" y="260"/>
                          <a:pt x="505" y="260"/>
                        </a:cubicBezTo>
                        <a:cubicBezTo>
                          <a:pt x="505" y="260"/>
                          <a:pt x="505" y="260"/>
                          <a:pt x="505" y="260"/>
                        </a:cubicBezTo>
                        <a:cubicBezTo>
                          <a:pt x="505" y="260"/>
                          <a:pt x="505" y="260"/>
                          <a:pt x="505" y="260"/>
                        </a:cubicBezTo>
                        <a:cubicBezTo>
                          <a:pt x="504" y="260"/>
                          <a:pt x="504" y="260"/>
                          <a:pt x="504" y="260"/>
                        </a:cubicBezTo>
                        <a:cubicBezTo>
                          <a:pt x="504" y="260"/>
                          <a:pt x="504" y="260"/>
                          <a:pt x="504" y="260"/>
                        </a:cubicBezTo>
                        <a:cubicBezTo>
                          <a:pt x="504" y="260"/>
                          <a:pt x="504" y="260"/>
                          <a:pt x="504" y="260"/>
                        </a:cubicBezTo>
                        <a:cubicBezTo>
                          <a:pt x="504" y="260"/>
                          <a:pt x="504" y="260"/>
                          <a:pt x="504" y="260"/>
                        </a:cubicBezTo>
                        <a:cubicBezTo>
                          <a:pt x="504" y="260"/>
                          <a:pt x="504" y="260"/>
                          <a:pt x="504" y="260"/>
                        </a:cubicBezTo>
                        <a:cubicBezTo>
                          <a:pt x="504" y="260"/>
                          <a:pt x="504" y="260"/>
                          <a:pt x="504" y="260"/>
                        </a:cubicBezTo>
                        <a:cubicBezTo>
                          <a:pt x="504" y="260"/>
                          <a:pt x="504" y="260"/>
                          <a:pt x="504" y="260"/>
                        </a:cubicBezTo>
                        <a:cubicBezTo>
                          <a:pt x="503" y="261"/>
                          <a:pt x="503" y="261"/>
                          <a:pt x="503" y="261"/>
                        </a:cubicBezTo>
                        <a:cubicBezTo>
                          <a:pt x="503" y="261"/>
                          <a:pt x="503" y="261"/>
                          <a:pt x="503" y="261"/>
                        </a:cubicBezTo>
                        <a:cubicBezTo>
                          <a:pt x="503" y="261"/>
                          <a:pt x="503" y="261"/>
                          <a:pt x="503" y="261"/>
                        </a:cubicBezTo>
                        <a:cubicBezTo>
                          <a:pt x="503" y="261"/>
                          <a:pt x="503" y="261"/>
                          <a:pt x="503" y="261"/>
                        </a:cubicBezTo>
                        <a:cubicBezTo>
                          <a:pt x="503" y="261"/>
                          <a:pt x="503" y="261"/>
                          <a:pt x="503" y="261"/>
                        </a:cubicBezTo>
                        <a:cubicBezTo>
                          <a:pt x="504" y="261"/>
                          <a:pt x="504" y="261"/>
                          <a:pt x="504" y="261"/>
                        </a:cubicBezTo>
                        <a:cubicBezTo>
                          <a:pt x="504" y="261"/>
                          <a:pt x="504" y="261"/>
                          <a:pt x="504" y="261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2"/>
                          <a:pt x="504" y="262"/>
                          <a:pt x="504" y="262"/>
                        </a:cubicBezTo>
                        <a:cubicBezTo>
                          <a:pt x="504" y="263"/>
                          <a:pt x="504" y="263"/>
                          <a:pt x="504" y="263"/>
                        </a:cubicBezTo>
                        <a:cubicBezTo>
                          <a:pt x="504" y="263"/>
                          <a:pt x="504" y="263"/>
                          <a:pt x="504" y="263"/>
                        </a:cubicBezTo>
                        <a:cubicBezTo>
                          <a:pt x="504" y="263"/>
                          <a:pt x="504" y="263"/>
                          <a:pt x="504" y="263"/>
                        </a:cubicBezTo>
                        <a:cubicBezTo>
                          <a:pt x="504" y="263"/>
                          <a:pt x="504" y="263"/>
                          <a:pt x="504" y="263"/>
                        </a:cubicBezTo>
                        <a:cubicBezTo>
                          <a:pt x="504" y="263"/>
                          <a:pt x="504" y="263"/>
                          <a:pt x="504" y="263"/>
                        </a:cubicBezTo>
                        <a:cubicBezTo>
                          <a:pt x="504" y="263"/>
                          <a:pt x="504" y="264"/>
                          <a:pt x="504" y="264"/>
                        </a:cubicBezTo>
                        <a:cubicBezTo>
                          <a:pt x="504" y="264"/>
                          <a:pt x="504" y="264"/>
                          <a:pt x="504" y="264"/>
                        </a:cubicBezTo>
                        <a:cubicBezTo>
                          <a:pt x="504" y="264"/>
                          <a:pt x="504" y="264"/>
                          <a:pt x="504" y="264"/>
                        </a:cubicBezTo>
                        <a:cubicBezTo>
                          <a:pt x="504" y="264"/>
                          <a:pt x="504" y="264"/>
                          <a:pt x="504" y="264"/>
                        </a:cubicBezTo>
                        <a:cubicBezTo>
                          <a:pt x="504" y="264"/>
                          <a:pt x="504" y="264"/>
                          <a:pt x="504" y="264"/>
                        </a:cubicBezTo>
                        <a:cubicBezTo>
                          <a:pt x="504" y="264"/>
                          <a:pt x="504" y="264"/>
                          <a:pt x="504" y="264"/>
                        </a:cubicBezTo>
                        <a:cubicBezTo>
                          <a:pt x="503" y="264"/>
                          <a:pt x="503" y="264"/>
                          <a:pt x="503" y="264"/>
                        </a:cubicBezTo>
                        <a:cubicBezTo>
                          <a:pt x="503" y="264"/>
                          <a:pt x="503" y="264"/>
                          <a:pt x="503" y="264"/>
                        </a:cubicBezTo>
                        <a:cubicBezTo>
                          <a:pt x="503" y="264"/>
                          <a:pt x="503" y="264"/>
                          <a:pt x="503" y="264"/>
                        </a:cubicBezTo>
                        <a:cubicBezTo>
                          <a:pt x="503" y="264"/>
                          <a:pt x="503" y="264"/>
                          <a:pt x="503" y="264"/>
                        </a:cubicBezTo>
                        <a:cubicBezTo>
                          <a:pt x="503" y="264"/>
                          <a:pt x="503" y="264"/>
                          <a:pt x="503" y="264"/>
                        </a:cubicBezTo>
                        <a:cubicBezTo>
                          <a:pt x="502" y="264"/>
                          <a:pt x="502" y="264"/>
                          <a:pt x="502" y="264"/>
                        </a:cubicBezTo>
                        <a:cubicBezTo>
                          <a:pt x="502" y="264"/>
                          <a:pt x="502" y="264"/>
                          <a:pt x="502" y="264"/>
                        </a:cubicBezTo>
                        <a:cubicBezTo>
                          <a:pt x="502" y="264"/>
                          <a:pt x="502" y="264"/>
                          <a:pt x="502" y="264"/>
                        </a:cubicBezTo>
                        <a:cubicBezTo>
                          <a:pt x="502" y="264"/>
                          <a:pt x="502" y="264"/>
                          <a:pt x="502" y="264"/>
                        </a:cubicBezTo>
                        <a:cubicBezTo>
                          <a:pt x="502" y="264"/>
                          <a:pt x="502" y="264"/>
                          <a:pt x="502" y="264"/>
                        </a:cubicBezTo>
                        <a:cubicBezTo>
                          <a:pt x="502" y="264"/>
                          <a:pt x="502" y="264"/>
                          <a:pt x="502" y="264"/>
                        </a:cubicBezTo>
                        <a:cubicBezTo>
                          <a:pt x="502" y="264"/>
                          <a:pt x="502" y="264"/>
                          <a:pt x="502" y="264"/>
                        </a:cubicBezTo>
                        <a:cubicBezTo>
                          <a:pt x="502" y="264"/>
                          <a:pt x="502" y="264"/>
                          <a:pt x="502" y="264"/>
                        </a:cubicBezTo>
                        <a:cubicBezTo>
                          <a:pt x="502" y="264"/>
                          <a:pt x="502" y="264"/>
                          <a:pt x="502" y="264"/>
                        </a:cubicBezTo>
                        <a:cubicBezTo>
                          <a:pt x="501" y="264"/>
                          <a:pt x="501" y="264"/>
                          <a:pt x="501" y="264"/>
                        </a:cubicBezTo>
                        <a:cubicBezTo>
                          <a:pt x="501" y="264"/>
                          <a:pt x="501" y="264"/>
                          <a:pt x="501" y="264"/>
                        </a:cubicBezTo>
                        <a:cubicBezTo>
                          <a:pt x="501" y="265"/>
                          <a:pt x="501" y="265"/>
                          <a:pt x="501" y="265"/>
                        </a:cubicBezTo>
                        <a:cubicBezTo>
                          <a:pt x="501" y="265"/>
                          <a:pt x="501" y="265"/>
                          <a:pt x="501" y="265"/>
                        </a:cubicBezTo>
                        <a:cubicBezTo>
                          <a:pt x="501" y="265"/>
                          <a:pt x="501" y="265"/>
                          <a:pt x="501" y="265"/>
                        </a:cubicBezTo>
                        <a:cubicBezTo>
                          <a:pt x="501" y="265"/>
                          <a:pt x="501" y="265"/>
                          <a:pt x="501" y="265"/>
                        </a:cubicBezTo>
                        <a:cubicBezTo>
                          <a:pt x="501" y="266"/>
                          <a:pt x="501" y="266"/>
                          <a:pt x="501" y="266"/>
                        </a:cubicBezTo>
                        <a:cubicBezTo>
                          <a:pt x="501" y="266"/>
                          <a:pt x="501" y="266"/>
                          <a:pt x="501" y="266"/>
                        </a:cubicBezTo>
                        <a:cubicBezTo>
                          <a:pt x="500" y="266"/>
                          <a:pt x="500" y="266"/>
                          <a:pt x="500" y="266"/>
                        </a:cubicBezTo>
                        <a:cubicBezTo>
                          <a:pt x="500" y="266"/>
                          <a:pt x="500" y="266"/>
                          <a:pt x="500" y="266"/>
                        </a:cubicBezTo>
                        <a:cubicBezTo>
                          <a:pt x="500" y="266"/>
                          <a:pt x="500" y="266"/>
                          <a:pt x="500" y="266"/>
                        </a:cubicBezTo>
                        <a:cubicBezTo>
                          <a:pt x="500" y="266"/>
                          <a:pt x="500" y="266"/>
                          <a:pt x="500" y="266"/>
                        </a:cubicBezTo>
                        <a:cubicBezTo>
                          <a:pt x="500" y="267"/>
                          <a:pt x="500" y="267"/>
                          <a:pt x="500" y="267"/>
                        </a:cubicBezTo>
                        <a:cubicBezTo>
                          <a:pt x="500" y="267"/>
                          <a:pt x="500" y="267"/>
                          <a:pt x="500" y="267"/>
                        </a:cubicBezTo>
                        <a:cubicBezTo>
                          <a:pt x="500" y="267"/>
                          <a:pt x="500" y="267"/>
                          <a:pt x="500" y="267"/>
                        </a:cubicBezTo>
                        <a:cubicBezTo>
                          <a:pt x="499" y="266"/>
                          <a:pt x="499" y="266"/>
                          <a:pt x="499" y="266"/>
                        </a:cubicBezTo>
                        <a:cubicBezTo>
                          <a:pt x="499" y="266"/>
                          <a:pt x="499" y="266"/>
                          <a:pt x="499" y="266"/>
                        </a:cubicBezTo>
                        <a:cubicBezTo>
                          <a:pt x="499" y="266"/>
                          <a:pt x="499" y="266"/>
                          <a:pt x="499" y="266"/>
                        </a:cubicBezTo>
                        <a:cubicBezTo>
                          <a:pt x="499" y="266"/>
                          <a:pt x="499" y="266"/>
                          <a:pt x="499" y="266"/>
                        </a:cubicBezTo>
                        <a:cubicBezTo>
                          <a:pt x="499" y="266"/>
                          <a:pt x="499" y="266"/>
                          <a:pt x="499" y="266"/>
                        </a:cubicBezTo>
                        <a:cubicBezTo>
                          <a:pt x="499" y="266"/>
                          <a:pt x="499" y="266"/>
                          <a:pt x="499" y="266"/>
                        </a:cubicBezTo>
                        <a:cubicBezTo>
                          <a:pt x="499" y="266"/>
                          <a:pt x="499" y="266"/>
                          <a:pt x="499" y="266"/>
                        </a:cubicBezTo>
                        <a:cubicBezTo>
                          <a:pt x="499" y="266"/>
                          <a:pt x="499" y="266"/>
                          <a:pt x="499" y="266"/>
                        </a:cubicBezTo>
                        <a:cubicBezTo>
                          <a:pt x="498" y="266"/>
                          <a:pt x="498" y="266"/>
                          <a:pt x="498" y="266"/>
                        </a:cubicBezTo>
                        <a:cubicBezTo>
                          <a:pt x="498" y="266"/>
                          <a:pt x="498" y="266"/>
                          <a:pt x="498" y="266"/>
                        </a:cubicBezTo>
                        <a:cubicBezTo>
                          <a:pt x="498" y="266"/>
                          <a:pt x="498" y="266"/>
                          <a:pt x="498" y="266"/>
                        </a:cubicBezTo>
                        <a:cubicBezTo>
                          <a:pt x="498" y="266"/>
                          <a:pt x="498" y="266"/>
                          <a:pt x="498" y="266"/>
                        </a:cubicBezTo>
                        <a:cubicBezTo>
                          <a:pt x="498" y="266"/>
                          <a:pt x="498" y="266"/>
                          <a:pt x="498" y="266"/>
                        </a:cubicBezTo>
                        <a:cubicBezTo>
                          <a:pt x="498" y="266"/>
                          <a:pt x="498" y="266"/>
                          <a:pt x="498" y="266"/>
                        </a:cubicBezTo>
                        <a:cubicBezTo>
                          <a:pt x="497" y="265"/>
                          <a:pt x="497" y="265"/>
                          <a:pt x="497" y="265"/>
                        </a:cubicBezTo>
                        <a:cubicBezTo>
                          <a:pt x="497" y="265"/>
                          <a:pt x="497" y="265"/>
                          <a:pt x="497" y="265"/>
                        </a:cubicBezTo>
                        <a:cubicBezTo>
                          <a:pt x="497" y="265"/>
                          <a:pt x="497" y="265"/>
                          <a:pt x="497" y="265"/>
                        </a:cubicBezTo>
                        <a:cubicBezTo>
                          <a:pt x="497" y="265"/>
                          <a:pt x="497" y="265"/>
                          <a:pt x="497" y="265"/>
                        </a:cubicBezTo>
                        <a:cubicBezTo>
                          <a:pt x="497" y="266"/>
                          <a:pt x="497" y="266"/>
                          <a:pt x="497" y="266"/>
                        </a:cubicBezTo>
                        <a:cubicBezTo>
                          <a:pt x="497" y="266"/>
                          <a:pt x="497" y="266"/>
                          <a:pt x="497" y="266"/>
                        </a:cubicBezTo>
                        <a:cubicBezTo>
                          <a:pt x="497" y="266"/>
                          <a:pt x="497" y="266"/>
                          <a:pt x="497" y="266"/>
                        </a:cubicBezTo>
                        <a:cubicBezTo>
                          <a:pt x="496" y="266"/>
                          <a:pt x="496" y="266"/>
                          <a:pt x="496" y="266"/>
                        </a:cubicBezTo>
                        <a:cubicBezTo>
                          <a:pt x="496" y="266"/>
                          <a:pt x="496" y="266"/>
                          <a:pt x="496" y="266"/>
                        </a:cubicBezTo>
                        <a:cubicBezTo>
                          <a:pt x="496" y="267"/>
                          <a:pt x="496" y="267"/>
                          <a:pt x="496" y="267"/>
                        </a:cubicBezTo>
                        <a:cubicBezTo>
                          <a:pt x="496" y="267"/>
                          <a:pt x="496" y="267"/>
                          <a:pt x="496" y="267"/>
                        </a:cubicBezTo>
                        <a:cubicBezTo>
                          <a:pt x="496" y="267"/>
                          <a:pt x="496" y="267"/>
                          <a:pt x="496" y="267"/>
                        </a:cubicBezTo>
                        <a:cubicBezTo>
                          <a:pt x="496" y="267"/>
                          <a:pt x="496" y="267"/>
                          <a:pt x="496" y="267"/>
                        </a:cubicBezTo>
                        <a:cubicBezTo>
                          <a:pt x="496" y="267"/>
                          <a:pt x="496" y="267"/>
                          <a:pt x="496" y="267"/>
                        </a:cubicBezTo>
                        <a:cubicBezTo>
                          <a:pt x="496" y="267"/>
                          <a:pt x="496" y="267"/>
                          <a:pt x="496" y="267"/>
                        </a:cubicBezTo>
                        <a:cubicBezTo>
                          <a:pt x="496" y="268"/>
                          <a:pt x="496" y="268"/>
                          <a:pt x="496" y="268"/>
                        </a:cubicBezTo>
                        <a:cubicBezTo>
                          <a:pt x="496" y="268"/>
                          <a:pt x="496" y="268"/>
                          <a:pt x="496" y="268"/>
                        </a:cubicBezTo>
                        <a:cubicBezTo>
                          <a:pt x="496" y="268"/>
                          <a:pt x="496" y="268"/>
                          <a:pt x="496" y="268"/>
                        </a:cubicBezTo>
                        <a:cubicBezTo>
                          <a:pt x="496" y="268"/>
                          <a:pt x="496" y="268"/>
                          <a:pt x="496" y="268"/>
                        </a:cubicBezTo>
                        <a:cubicBezTo>
                          <a:pt x="496" y="269"/>
                          <a:pt x="496" y="269"/>
                          <a:pt x="496" y="269"/>
                        </a:cubicBezTo>
                        <a:cubicBezTo>
                          <a:pt x="496" y="269"/>
                          <a:pt x="496" y="269"/>
                          <a:pt x="496" y="269"/>
                        </a:cubicBezTo>
                        <a:cubicBezTo>
                          <a:pt x="496" y="269"/>
                          <a:pt x="496" y="269"/>
                          <a:pt x="496" y="269"/>
                        </a:cubicBezTo>
                        <a:cubicBezTo>
                          <a:pt x="496" y="269"/>
                          <a:pt x="496" y="269"/>
                          <a:pt x="496" y="269"/>
                        </a:cubicBezTo>
                        <a:cubicBezTo>
                          <a:pt x="496" y="269"/>
                          <a:pt x="496" y="269"/>
                          <a:pt x="496" y="269"/>
                        </a:cubicBezTo>
                        <a:cubicBezTo>
                          <a:pt x="496" y="270"/>
                          <a:pt x="496" y="270"/>
                          <a:pt x="496" y="270"/>
                        </a:cubicBezTo>
                        <a:cubicBezTo>
                          <a:pt x="496" y="270"/>
                          <a:pt x="496" y="270"/>
                          <a:pt x="496" y="270"/>
                        </a:cubicBezTo>
                        <a:cubicBezTo>
                          <a:pt x="496" y="270"/>
                          <a:pt x="496" y="270"/>
                          <a:pt x="496" y="270"/>
                        </a:cubicBezTo>
                        <a:cubicBezTo>
                          <a:pt x="495" y="270"/>
                          <a:pt x="495" y="270"/>
                          <a:pt x="495" y="270"/>
                        </a:cubicBezTo>
                        <a:cubicBezTo>
                          <a:pt x="495" y="270"/>
                          <a:pt x="495" y="270"/>
                          <a:pt x="495" y="270"/>
                        </a:cubicBezTo>
                        <a:cubicBezTo>
                          <a:pt x="495" y="270"/>
                          <a:pt x="495" y="270"/>
                          <a:pt x="495" y="270"/>
                        </a:cubicBezTo>
                        <a:cubicBezTo>
                          <a:pt x="495" y="270"/>
                          <a:pt x="495" y="270"/>
                          <a:pt x="495" y="270"/>
                        </a:cubicBezTo>
                        <a:cubicBezTo>
                          <a:pt x="495" y="270"/>
                          <a:pt x="495" y="270"/>
                          <a:pt x="495" y="270"/>
                        </a:cubicBezTo>
                        <a:cubicBezTo>
                          <a:pt x="495" y="270"/>
                          <a:pt x="495" y="270"/>
                          <a:pt x="495" y="270"/>
                        </a:cubicBezTo>
                        <a:cubicBezTo>
                          <a:pt x="495" y="270"/>
                          <a:pt x="495" y="270"/>
                          <a:pt x="495" y="270"/>
                        </a:cubicBezTo>
                        <a:cubicBezTo>
                          <a:pt x="495" y="270"/>
                          <a:pt x="495" y="270"/>
                          <a:pt x="495" y="270"/>
                        </a:cubicBezTo>
                        <a:cubicBezTo>
                          <a:pt x="494" y="270"/>
                          <a:pt x="494" y="270"/>
                          <a:pt x="494" y="270"/>
                        </a:cubicBezTo>
                        <a:cubicBezTo>
                          <a:pt x="494" y="270"/>
                          <a:pt x="494" y="270"/>
                          <a:pt x="494" y="270"/>
                        </a:cubicBezTo>
                        <a:cubicBezTo>
                          <a:pt x="494" y="270"/>
                          <a:pt x="494" y="270"/>
                          <a:pt x="494" y="270"/>
                        </a:cubicBezTo>
                        <a:cubicBezTo>
                          <a:pt x="494" y="270"/>
                          <a:pt x="494" y="270"/>
                          <a:pt x="494" y="270"/>
                        </a:cubicBezTo>
                        <a:cubicBezTo>
                          <a:pt x="494" y="270"/>
                          <a:pt x="494" y="270"/>
                          <a:pt x="494" y="270"/>
                        </a:cubicBezTo>
                        <a:cubicBezTo>
                          <a:pt x="494" y="270"/>
                          <a:pt x="494" y="270"/>
                          <a:pt x="494" y="270"/>
                        </a:cubicBezTo>
                        <a:cubicBezTo>
                          <a:pt x="494" y="270"/>
                          <a:pt x="494" y="270"/>
                          <a:pt x="494" y="270"/>
                        </a:cubicBezTo>
                        <a:cubicBezTo>
                          <a:pt x="494" y="270"/>
                          <a:pt x="494" y="270"/>
                          <a:pt x="494" y="270"/>
                        </a:cubicBezTo>
                        <a:cubicBezTo>
                          <a:pt x="494" y="270"/>
                          <a:pt x="494" y="270"/>
                          <a:pt x="494" y="270"/>
                        </a:cubicBezTo>
                        <a:cubicBezTo>
                          <a:pt x="493" y="270"/>
                          <a:pt x="493" y="270"/>
                          <a:pt x="493" y="270"/>
                        </a:cubicBezTo>
                        <a:cubicBezTo>
                          <a:pt x="493" y="270"/>
                          <a:pt x="493" y="270"/>
                          <a:pt x="493" y="270"/>
                        </a:cubicBezTo>
                        <a:cubicBezTo>
                          <a:pt x="493" y="270"/>
                          <a:pt x="493" y="270"/>
                          <a:pt x="493" y="270"/>
                        </a:cubicBezTo>
                        <a:cubicBezTo>
                          <a:pt x="492" y="270"/>
                          <a:pt x="492" y="270"/>
                          <a:pt x="492" y="270"/>
                        </a:cubicBezTo>
                        <a:cubicBezTo>
                          <a:pt x="492" y="270"/>
                          <a:pt x="492" y="270"/>
                          <a:pt x="492" y="270"/>
                        </a:cubicBezTo>
                        <a:cubicBezTo>
                          <a:pt x="492" y="270"/>
                          <a:pt x="492" y="270"/>
                          <a:pt x="492" y="270"/>
                        </a:cubicBezTo>
                        <a:cubicBezTo>
                          <a:pt x="492" y="270"/>
                          <a:pt x="492" y="270"/>
                          <a:pt x="492" y="270"/>
                        </a:cubicBezTo>
                        <a:cubicBezTo>
                          <a:pt x="492" y="270"/>
                          <a:pt x="492" y="270"/>
                          <a:pt x="492" y="270"/>
                        </a:cubicBezTo>
                        <a:cubicBezTo>
                          <a:pt x="492" y="270"/>
                          <a:pt x="492" y="270"/>
                          <a:pt x="492" y="270"/>
                        </a:cubicBezTo>
                        <a:cubicBezTo>
                          <a:pt x="492" y="270"/>
                          <a:pt x="492" y="270"/>
                          <a:pt x="492" y="270"/>
                        </a:cubicBezTo>
                        <a:cubicBezTo>
                          <a:pt x="492" y="270"/>
                          <a:pt x="492" y="270"/>
                          <a:pt x="492" y="270"/>
                        </a:cubicBezTo>
                        <a:cubicBezTo>
                          <a:pt x="492" y="270"/>
                          <a:pt x="492" y="270"/>
                          <a:pt x="492" y="270"/>
                        </a:cubicBezTo>
                        <a:cubicBezTo>
                          <a:pt x="492" y="269"/>
                          <a:pt x="492" y="269"/>
                          <a:pt x="492" y="269"/>
                        </a:cubicBezTo>
                        <a:cubicBezTo>
                          <a:pt x="492" y="269"/>
                          <a:pt x="492" y="269"/>
                          <a:pt x="492" y="269"/>
                        </a:cubicBezTo>
                        <a:cubicBezTo>
                          <a:pt x="492" y="269"/>
                          <a:pt x="492" y="269"/>
                          <a:pt x="492" y="269"/>
                        </a:cubicBezTo>
                        <a:cubicBezTo>
                          <a:pt x="492" y="269"/>
                          <a:pt x="492" y="269"/>
                          <a:pt x="492" y="269"/>
                        </a:cubicBezTo>
                        <a:cubicBezTo>
                          <a:pt x="492" y="269"/>
                          <a:pt x="492" y="269"/>
                          <a:pt x="492" y="269"/>
                        </a:cubicBezTo>
                        <a:cubicBezTo>
                          <a:pt x="492" y="269"/>
                          <a:pt x="492" y="269"/>
                          <a:pt x="492" y="269"/>
                        </a:cubicBezTo>
                        <a:cubicBezTo>
                          <a:pt x="492" y="269"/>
                          <a:pt x="492" y="269"/>
                          <a:pt x="492" y="269"/>
                        </a:cubicBezTo>
                        <a:cubicBezTo>
                          <a:pt x="492" y="269"/>
                          <a:pt x="492" y="269"/>
                          <a:pt x="492" y="269"/>
                        </a:cubicBezTo>
                        <a:cubicBezTo>
                          <a:pt x="491" y="268"/>
                          <a:pt x="491" y="268"/>
                          <a:pt x="491" y="268"/>
                        </a:cubicBezTo>
                        <a:cubicBezTo>
                          <a:pt x="491" y="268"/>
                          <a:pt x="491" y="268"/>
                          <a:pt x="491" y="268"/>
                        </a:cubicBezTo>
                        <a:cubicBezTo>
                          <a:pt x="491" y="268"/>
                          <a:pt x="491" y="268"/>
                          <a:pt x="491" y="268"/>
                        </a:cubicBezTo>
                        <a:cubicBezTo>
                          <a:pt x="491" y="268"/>
                          <a:pt x="491" y="268"/>
                          <a:pt x="491" y="268"/>
                        </a:cubicBezTo>
                        <a:cubicBezTo>
                          <a:pt x="491" y="268"/>
                          <a:pt x="491" y="268"/>
                          <a:pt x="491" y="268"/>
                        </a:cubicBezTo>
                        <a:cubicBezTo>
                          <a:pt x="491" y="268"/>
                          <a:pt x="491" y="268"/>
                          <a:pt x="491" y="268"/>
                        </a:cubicBezTo>
                        <a:cubicBezTo>
                          <a:pt x="491" y="268"/>
                          <a:pt x="491" y="268"/>
                          <a:pt x="491" y="268"/>
                        </a:cubicBezTo>
                        <a:cubicBezTo>
                          <a:pt x="490" y="268"/>
                          <a:pt x="490" y="268"/>
                          <a:pt x="490" y="268"/>
                        </a:cubicBezTo>
                        <a:cubicBezTo>
                          <a:pt x="490" y="268"/>
                          <a:pt x="490" y="268"/>
                          <a:pt x="490" y="268"/>
                        </a:cubicBezTo>
                        <a:cubicBezTo>
                          <a:pt x="490" y="268"/>
                          <a:pt x="490" y="268"/>
                          <a:pt x="490" y="268"/>
                        </a:cubicBezTo>
                        <a:cubicBezTo>
                          <a:pt x="490" y="268"/>
                          <a:pt x="490" y="268"/>
                          <a:pt x="490" y="268"/>
                        </a:cubicBezTo>
                        <a:cubicBezTo>
                          <a:pt x="490" y="268"/>
                          <a:pt x="490" y="268"/>
                          <a:pt x="490" y="268"/>
                        </a:cubicBezTo>
                        <a:cubicBezTo>
                          <a:pt x="490" y="269"/>
                          <a:pt x="490" y="269"/>
                          <a:pt x="490" y="269"/>
                        </a:cubicBezTo>
                        <a:cubicBezTo>
                          <a:pt x="489" y="269"/>
                          <a:pt x="489" y="269"/>
                          <a:pt x="489" y="269"/>
                        </a:cubicBezTo>
                        <a:cubicBezTo>
                          <a:pt x="489" y="269"/>
                          <a:pt x="489" y="269"/>
                          <a:pt x="489" y="269"/>
                        </a:cubicBezTo>
                        <a:cubicBezTo>
                          <a:pt x="488" y="269"/>
                          <a:pt x="488" y="269"/>
                          <a:pt x="488" y="269"/>
                        </a:cubicBezTo>
                        <a:cubicBezTo>
                          <a:pt x="488" y="270"/>
                          <a:pt x="488" y="270"/>
                          <a:pt x="488" y="270"/>
                        </a:cubicBezTo>
                        <a:cubicBezTo>
                          <a:pt x="487" y="270"/>
                          <a:pt x="487" y="270"/>
                          <a:pt x="487" y="270"/>
                        </a:cubicBezTo>
                        <a:cubicBezTo>
                          <a:pt x="487" y="270"/>
                          <a:pt x="487" y="270"/>
                          <a:pt x="487" y="270"/>
                        </a:cubicBezTo>
                        <a:cubicBezTo>
                          <a:pt x="486" y="271"/>
                          <a:pt x="486" y="271"/>
                          <a:pt x="486" y="271"/>
                        </a:cubicBezTo>
                        <a:cubicBezTo>
                          <a:pt x="486" y="271"/>
                          <a:pt x="486" y="271"/>
                          <a:pt x="486" y="271"/>
                        </a:cubicBezTo>
                        <a:cubicBezTo>
                          <a:pt x="485" y="271"/>
                          <a:pt x="485" y="271"/>
                          <a:pt x="485" y="271"/>
                        </a:cubicBezTo>
                        <a:cubicBezTo>
                          <a:pt x="485" y="271"/>
                          <a:pt x="485" y="271"/>
                          <a:pt x="485" y="271"/>
                        </a:cubicBezTo>
                        <a:cubicBezTo>
                          <a:pt x="485" y="272"/>
                          <a:pt x="485" y="272"/>
                          <a:pt x="485" y="272"/>
                        </a:cubicBezTo>
                        <a:cubicBezTo>
                          <a:pt x="485" y="272"/>
                          <a:pt x="485" y="272"/>
                          <a:pt x="485" y="272"/>
                        </a:cubicBezTo>
                        <a:cubicBezTo>
                          <a:pt x="485" y="272"/>
                          <a:pt x="485" y="272"/>
                          <a:pt x="485" y="272"/>
                        </a:cubicBezTo>
                        <a:cubicBezTo>
                          <a:pt x="484" y="272"/>
                          <a:pt x="484" y="272"/>
                          <a:pt x="484" y="272"/>
                        </a:cubicBezTo>
                        <a:cubicBezTo>
                          <a:pt x="484" y="272"/>
                          <a:pt x="484" y="272"/>
                          <a:pt x="484" y="272"/>
                        </a:cubicBezTo>
                        <a:cubicBezTo>
                          <a:pt x="484" y="272"/>
                          <a:pt x="484" y="272"/>
                          <a:pt x="484" y="272"/>
                        </a:cubicBezTo>
                        <a:cubicBezTo>
                          <a:pt x="484" y="272"/>
                          <a:pt x="484" y="272"/>
                          <a:pt x="484" y="272"/>
                        </a:cubicBezTo>
                        <a:cubicBezTo>
                          <a:pt x="484" y="272"/>
                          <a:pt x="484" y="272"/>
                          <a:pt x="484" y="272"/>
                        </a:cubicBezTo>
                        <a:cubicBezTo>
                          <a:pt x="483" y="272"/>
                          <a:pt x="483" y="272"/>
                          <a:pt x="483" y="272"/>
                        </a:cubicBezTo>
                        <a:cubicBezTo>
                          <a:pt x="483" y="272"/>
                          <a:pt x="483" y="272"/>
                          <a:pt x="483" y="272"/>
                        </a:cubicBezTo>
                        <a:cubicBezTo>
                          <a:pt x="483" y="272"/>
                          <a:pt x="483" y="272"/>
                          <a:pt x="483" y="272"/>
                        </a:cubicBezTo>
                        <a:cubicBezTo>
                          <a:pt x="483" y="272"/>
                          <a:pt x="483" y="272"/>
                          <a:pt x="483" y="272"/>
                        </a:cubicBezTo>
                        <a:cubicBezTo>
                          <a:pt x="483" y="272"/>
                          <a:pt x="483" y="272"/>
                          <a:pt x="483" y="272"/>
                        </a:cubicBezTo>
                        <a:cubicBezTo>
                          <a:pt x="482" y="272"/>
                          <a:pt x="482" y="272"/>
                          <a:pt x="482" y="272"/>
                        </a:cubicBezTo>
                        <a:cubicBezTo>
                          <a:pt x="482" y="272"/>
                          <a:pt x="482" y="272"/>
                          <a:pt x="482" y="272"/>
                        </a:cubicBezTo>
                        <a:cubicBezTo>
                          <a:pt x="482" y="272"/>
                          <a:pt x="482" y="272"/>
                          <a:pt x="482" y="272"/>
                        </a:cubicBezTo>
                        <a:cubicBezTo>
                          <a:pt x="482" y="272"/>
                          <a:pt x="482" y="272"/>
                          <a:pt x="482" y="272"/>
                        </a:cubicBezTo>
                        <a:cubicBezTo>
                          <a:pt x="482" y="272"/>
                          <a:pt x="482" y="272"/>
                          <a:pt x="482" y="272"/>
                        </a:cubicBezTo>
                        <a:cubicBezTo>
                          <a:pt x="482" y="271"/>
                          <a:pt x="482" y="271"/>
                          <a:pt x="482" y="271"/>
                        </a:cubicBezTo>
                        <a:cubicBezTo>
                          <a:pt x="482" y="271"/>
                          <a:pt x="482" y="271"/>
                          <a:pt x="482" y="271"/>
                        </a:cubicBezTo>
                        <a:cubicBezTo>
                          <a:pt x="481" y="271"/>
                          <a:pt x="481" y="271"/>
                          <a:pt x="481" y="271"/>
                        </a:cubicBezTo>
                        <a:cubicBezTo>
                          <a:pt x="481" y="271"/>
                          <a:pt x="481" y="271"/>
                          <a:pt x="481" y="271"/>
                        </a:cubicBezTo>
                        <a:cubicBezTo>
                          <a:pt x="481" y="271"/>
                          <a:pt x="481" y="271"/>
                          <a:pt x="481" y="271"/>
                        </a:cubicBezTo>
                        <a:cubicBezTo>
                          <a:pt x="481" y="271"/>
                          <a:pt x="481" y="271"/>
                          <a:pt x="481" y="271"/>
                        </a:cubicBezTo>
                        <a:cubicBezTo>
                          <a:pt x="480" y="271"/>
                          <a:pt x="480" y="271"/>
                          <a:pt x="480" y="271"/>
                        </a:cubicBezTo>
                        <a:cubicBezTo>
                          <a:pt x="480" y="271"/>
                          <a:pt x="480" y="271"/>
                          <a:pt x="480" y="271"/>
                        </a:cubicBezTo>
                        <a:cubicBezTo>
                          <a:pt x="480" y="271"/>
                          <a:pt x="480" y="271"/>
                          <a:pt x="480" y="271"/>
                        </a:cubicBezTo>
                        <a:cubicBezTo>
                          <a:pt x="480" y="271"/>
                          <a:pt x="480" y="271"/>
                          <a:pt x="480" y="271"/>
                        </a:cubicBezTo>
                        <a:cubicBezTo>
                          <a:pt x="479" y="270"/>
                          <a:pt x="479" y="270"/>
                          <a:pt x="479" y="270"/>
                        </a:cubicBezTo>
                        <a:cubicBezTo>
                          <a:pt x="479" y="270"/>
                          <a:pt x="479" y="270"/>
                          <a:pt x="479" y="270"/>
                        </a:cubicBezTo>
                        <a:cubicBezTo>
                          <a:pt x="479" y="270"/>
                          <a:pt x="479" y="270"/>
                          <a:pt x="479" y="270"/>
                        </a:cubicBezTo>
                        <a:cubicBezTo>
                          <a:pt x="479" y="270"/>
                          <a:pt x="479" y="270"/>
                          <a:pt x="479" y="270"/>
                        </a:cubicBezTo>
                        <a:cubicBezTo>
                          <a:pt x="479" y="270"/>
                          <a:pt x="479" y="270"/>
                          <a:pt x="479" y="270"/>
                        </a:cubicBezTo>
                        <a:cubicBezTo>
                          <a:pt x="479" y="270"/>
                          <a:pt x="479" y="270"/>
                          <a:pt x="479" y="270"/>
                        </a:cubicBezTo>
                        <a:cubicBezTo>
                          <a:pt x="478" y="270"/>
                          <a:pt x="478" y="270"/>
                          <a:pt x="478" y="270"/>
                        </a:cubicBezTo>
                        <a:cubicBezTo>
                          <a:pt x="478" y="271"/>
                          <a:pt x="478" y="271"/>
                          <a:pt x="478" y="271"/>
                        </a:cubicBezTo>
                        <a:cubicBezTo>
                          <a:pt x="478" y="271"/>
                          <a:pt x="478" y="271"/>
                          <a:pt x="478" y="271"/>
                        </a:cubicBezTo>
                        <a:cubicBezTo>
                          <a:pt x="478" y="271"/>
                          <a:pt x="478" y="271"/>
                          <a:pt x="478" y="271"/>
                        </a:cubicBezTo>
                        <a:cubicBezTo>
                          <a:pt x="478" y="271"/>
                          <a:pt x="478" y="271"/>
                          <a:pt x="478" y="271"/>
                        </a:cubicBezTo>
                        <a:cubicBezTo>
                          <a:pt x="478" y="272"/>
                          <a:pt x="478" y="272"/>
                          <a:pt x="478" y="272"/>
                        </a:cubicBezTo>
                        <a:cubicBezTo>
                          <a:pt x="477" y="272"/>
                          <a:pt x="477" y="272"/>
                          <a:pt x="477" y="272"/>
                        </a:cubicBezTo>
                        <a:cubicBezTo>
                          <a:pt x="477" y="272"/>
                          <a:pt x="477" y="272"/>
                          <a:pt x="477" y="272"/>
                        </a:cubicBezTo>
                        <a:cubicBezTo>
                          <a:pt x="477" y="272"/>
                          <a:pt x="477" y="272"/>
                          <a:pt x="477" y="272"/>
                        </a:cubicBezTo>
                        <a:cubicBezTo>
                          <a:pt x="477" y="272"/>
                          <a:pt x="477" y="272"/>
                          <a:pt x="477" y="272"/>
                        </a:cubicBezTo>
                        <a:cubicBezTo>
                          <a:pt x="476" y="272"/>
                          <a:pt x="476" y="272"/>
                          <a:pt x="476" y="272"/>
                        </a:cubicBezTo>
                        <a:cubicBezTo>
                          <a:pt x="476" y="272"/>
                          <a:pt x="476" y="272"/>
                          <a:pt x="476" y="272"/>
                        </a:cubicBezTo>
                        <a:cubicBezTo>
                          <a:pt x="476" y="272"/>
                          <a:pt x="476" y="272"/>
                          <a:pt x="476" y="272"/>
                        </a:cubicBezTo>
                        <a:cubicBezTo>
                          <a:pt x="476" y="272"/>
                          <a:pt x="476" y="272"/>
                          <a:pt x="476" y="272"/>
                        </a:cubicBezTo>
                        <a:cubicBezTo>
                          <a:pt x="476" y="272"/>
                          <a:pt x="476" y="272"/>
                          <a:pt x="476" y="272"/>
                        </a:cubicBezTo>
                        <a:cubicBezTo>
                          <a:pt x="476" y="272"/>
                          <a:pt x="476" y="272"/>
                          <a:pt x="476" y="272"/>
                        </a:cubicBezTo>
                        <a:cubicBezTo>
                          <a:pt x="476" y="272"/>
                          <a:pt x="476" y="272"/>
                          <a:pt x="476" y="272"/>
                        </a:cubicBezTo>
                        <a:cubicBezTo>
                          <a:pt x="475" y="272"/>
                          <a:pt x="475" y="272"/>
                          <a:pt x="475" y="272"/>
                        </a:cubicBezTo>
                        <a:cubicBezTo>
                          <a:pt x="475" y="272"/>
                          <a:pt x="475" y="272"/>
                          <a:pt x="475" y="272"/>
                        </a:cubicBezTo>
                        <a:cubicBezTo>
                          <a:pt x="475" y="272"/>
                          <a:pt x="475" y="272"/>
                          <a:pt x="475" y="272"/>
                        </a:cubicBezTo>
                        <a:cubicBezTo>
                          <a:pt x="475" y="273"/>
                          <a:pt x="475" y="273"/>
                          <a:pt x="475" y="273"/>
                        </a:cubicBezTo>
                        <a:cubicBezTo>
                          <a:pt x="475" y="273"/>
                          <a:pt x="475" y="273"/>
                          <a:pt x="475" y="273"/>
                        </a:cubicBezTo>
                        <a:cubicBezTo>
                          <a:pt x="475" y="274"/>
                          <a:pt x="475" y="274"/>
                          <a:pt x="475" y="274"/>
                        </a:cubicBezTo>
                        <a:cubicBezTo>
                          <a:pt x="475" y="274"/>
                          <a:pt x="475" y="274"/>
                          <a:pt x="475" y="274"/>
                        </a:cubicBezTo>
                        <a:cubicBezTo>
                          <a:pt x="475" y="274"/>
                          <a:pt x="475" y="274"/>
                          <a:pt x="475" y="274"/>
                        </a:cubicBezTo>
                        <a:cubicBezTo>
                          <a:pt x="474" y="275"/>
                          <a:pt x="474" y="275"/>
                          <a:pt x="474" y="275"/>
                        </a:cubicBezTo>
                        <a:cubicBezTo>
                          <a:pt x="474" y="275"/>
                          <a:pt x="474" y="275"/>
                          <a:pt x="474" y="275"/>
                        </a:cubicBezTo>
                        <a:cubicBezTo>
                          <a:pt x="474" y="275"/>
                          <a:pt x="474" y="275"/>
                          <a:pt x="474" y="275"/>
                        </a:cubicBezTo>
                        <a:cubicBezTo>
                          <a:pt x="474" y="275"/>
                          <a:pt x="474" y="275"/>
                          <a:pt x="474" y="275"/>
                        </a:cubicBezTo>
                        <a:cubicBezTo>
                          <a:pt x="474" y="275"/>
                          <a:pt x="474" y="275"/>
                          <a:pt x="474" y="275"/>
                        </a:cubicBezTo>
                        <a:cubicBezTo>
                          <a:pt x="474" y="276"/>
                          <a:pt x="474" y="276"/>
                          <a:pt x="474" y="276"/>
                        </a:cubicBezTo>
                        <a:cubicBezTo>
                          <a:pt x="474" y="276"/>
                          <a:pt x="474" y="276"/>
                          <a:pt x="474" y="276"/>
                        </a:cubicBezTo>
                        <a:cubicBezTo>
                          <a:pt x="473" y="276"/>
                          <a:pt x="473" y="276"/>
                          <a:pt x="473" y="276"/>
                        </a:cubicBezTo>
                        <a:cubicBezTo>
                          <a:pt x="473" y="276"/>
                          <a:pt x="473" y="276"/>
                          <a:pt x="473" y="276"/>
                        </a:cubicBezTo>
                        <a:cubicBezTo>
                          <a:pt x="473" y="276"/>
                          <a:pt x="473" y="276"/>
                          <a:pt x="473" y="276"/>
                        </a:cubicBezTo>
                        <a:cubicBezTo>
                          <a:pt x="474" y="276"/>
                          <a:pt x="474" y="276"/>
                          <a:pt x="474" y="276"/>
                        </a:cubicBezTo>
                        <a:cubicBezTo>
                          <a:pt x="474" y="276"/>
                          <a:pt x="474" y="276"/>
                          <a:pt x="474" y="276"/>
                        </a:cubicBezTo>
                        <a:cubicBezTo>
                          <a:pt x="474" y="276"/>
                          <a:pt x="474" y="276"/>
                          <a:pt x="474" y="276"/>
                        </a:cubicBezTo>
                        <a:cubicBezTo>
                          <a:pt x="474" y="277"/>
                          <a:pt x="474" y="277"/>
                          <a:pt x="474" y="277"/>
                        </a:cubicBezTo>
                        <a:cubicBezTo>
                          <a:pt x="474" y="277"/>
                          <a:pt x="474" y="277"/>
                          <a:pt x="474" y="277"/>
                        </a:cubicBezTo>
                        <a:cubicBezTo>
                          <a:pt x="474" y="277"/>
                          <a:pt x="474" y="277"/>
                          <a:pt x="474" y="277"/>
                        </a:cubicBezTo>
                        <a:cubicBezTo>
                          <a:pt x="473" y="277"/>
                          <a:pt x="473" y="277"/>
                          <a:pt x="473" y="277"/>
                        </a:cubicBezTo>
                        <a:cubicBezTo>
                          <a:pt x="473" y="277"/>
                          <a:pt x="473" y="277"/>
                          <a:pt x="473" y="277"/>
                        </a:cubicBezTo>
                        <a:cubicBezTo>
                          <a:pt x="473" y="277"/>
                          <a:pt x="473" y="277"/>
                          <a:pt x="473" y="277"/>
                        </a:cubicBezTo>
                        <a:cubicBezTo>
                          <a:pt x="473" y="277"/>
                          <a:pt x="473" y="277"/>
                          <a:pt x="473" y="277"/>
                        </a:cubicBezTo>
                        <a:cubicBezTo>
                          <a:pt x="473" y="277"/>
                          <a:pt x="473" y="277"/>
                          <a:pt x="473" y="277"/>
                        </a:cubicBezTo>
                        <a:cubicBezTo>
                          <a:pt x="473" y="278"/>
                          <a:pt x="473" y="278"/>
                          <a:pt x="473" y="278"/>
                        </a:cubicBezTo>
                        <a:cubicBezTo>
                          <a:pt x="473" y="278"/>
                          <a:pt x="473" y="278"/>
                          <a:pt x="473" y="278"/>
                        </a:cubicBezTo>
                        <a:cubicBezTo>
                          <a:pt x="473" y="278"/>
                          <a:pt x="473" y="278"/>
                          <a:pt x="473" y="278"/>
                        </a:cubicBezTo>
                        <a:cubicBezTo>
                          <a:pt x="472" y="278"/>
                          <a:pt x="472" y="278"/>
                          <a:pt x="472" y="278"/>
                        </a:cubicBezTo>
                        <a:cubicBezTo>
                          <a:pt x="472" y="278"/>
                          <a:pt x="472" y="278"/>
                          <a:pt x="472" y="278"/>
                        </a:cubicBezTo>
                        <a:cubicBezTo>
                          <a:pt x="472" y="278"/>
                          <a:pt x="472" y="278"/>
                          <a:pt x="472" y="278"/>
                        </a:cubicBezTo>
                        <a:cubicBezTo>
                          <a:pt x="472" y="278"/>
                          <a:pt x="472" y="278"/>
                          <a:pt x="472" y="278"/>
                        </a:cubicBezTo>
                        <a:cubicBezTo>
                          <a:pt x="472" y="278"/>
                          <a:pt x="472" y="278"/>
                          <a:pt x="472" y="278"/>
                        </a:cubicBezTo>
                        <a:cubicBezTo>
                          <a:pt x="472" y="278"/>
                          <a:pt x="472" y="278"/>
                          <a:pt x="472" y="278"/>
                        </a:cubicBezTo>
                        <a:cubicBezTo>
                          <a:pt x="472" y="278"/>
                          <a:pt x="472" y="278"/>
                          <a:pt x="472" y="278"/>
                        </a:cubicBezTo>
                        <a:cubicBezTo>
                          <a:pt x="472" y="279"/>
                          <a:pt x="472" y="279"/>
                          <a:pt x="472" y="279"/>
                        </a:cubicBezTo>
                        <a:cubicBezTo>
                          <a:pt x="472" y="279"/>
                          <a:pt x="472" y="279"/>
                          <a:pt x="472" y="279"/>
                        </a:cubicBezTo>
                        <a:cubicBezTo>
                          <a:pt x="472" y="279"/>
                          <a:pt x="472" y="279"/>
                          <a:pt x="472" y="279"/>
                        </a:cubicBezTo>
                        <a:cubicBezTo>
                          <a:pt x="472" y="279"/>
                          <a:pt x="472" y="279"/>
                          <a:pt x="472" y="279"/>
                        </a:cubicBezTo>
                        <a:cubicBezTo>
                          <a:pt x="472" y="279"/>
                          <a:pt x="472" y="279"/>
                          <a:pt x="472" y="279"/>
                        </a:cubicBezTo>
                        <a:cubicBezTo>
                          <a:pt x="472" y="279"/>
                          <a:pt x="472" y="279"/>
                          <a:pt x="472" y="279"/>
                        </a:cubicBezTo>
                        <a:cubicBezTo>
                          <a:pt x="471" y="279"/>
                          <a:pt x="471" y="279"/>
                          <a:pt x="471" y="279"/>
                        </a:cubicBezTo>
                        <a:cubicBezTo>
                          <a:pt x="471" y="279"/>
                          <a:pt x="471" y="279"/>
                          <a:pt x="471" y="279"/>
                        </a:cubicBezTo>
                        <a:cubicBezTo>
                          <a:pt x="471" y="279"/>
                          <a:pt x="471" y="279"/>
                          <a:pt x="471" y="279"/>
                        </a:cubicBezTo>
                        <a:cubicBezTo>
                          <a:pt x="471" y="279"/>
                          <a:pt x="471" y="279"/>
                          <a:pt x="471" y="279"/>
                        </a:cubicBezTo>
                        <a:cubicBezTo>
                          <a:pt x="471" y="279"/>
                          <a:pt x="471" y="279"/>
                          <a:pt x="471" y="279"/>
                        </a:cubicBezTo>
                        <a:cubicBezTo>
                          <a:pt x="471" y="279"/>
                          <a:pt x="471" y="279"/>
                          <a:pt x="471" y="279"/>
                        </a:cubicBezTo>
                        <a:cubicBezTo>
                          <a:pt x="470" y="279"/>
                          <a:pt x="470" y="279"/>
                          <a:pt x="470" y="279"/>
                        </a:cubicBezTo>
                        <a:cubicBezTo>
                          <a:pt x="470" y="279"/>
                          <a:pt x="470" y="279"/>
                          <a:pt x="470" y="279"/>
                        </a:cubicBezTo>
                        <a:cubicBezTo>
                          <a:pt x="470" y="279"/>
                          <a:pt x="470" y="279"/>
                          <a:pt x="470" y="279"/>
                        </a:cubicBezTo>
                        <a:cubicBezTo>
                          <a:pt x="470" y="280"/>
                          <a:pt x="470" y="280"/>
                          <a:pt x="470" y="280"/>
                        </a:cubicBezTo>
                        <a:cubicBezTo>
                          <a:pt x="469" y="280"/>
                          <a:pt x="469" y="280"/>
                          <a:pt x="469" y="280"/>
                        </a:cubicBezTo>
                        <a:cubicBezTo>
                          <a:pt x="469" y="280"/>
                          <a:pt x="469" y="280"/>
                          <a:pt x="469" y="280"/>
                        </a:cubicBezTo>
                        <a:cubicBezTo>
                          <a:pt x="469" y="280"/>
                          <a:pt x="469" y="280"/>
                          <a:pt x="469" y="280"/>
                        </a:cubicBezTo>
                        <a:cubicBezTo>
                          <a:pt x="468" y="279"/>
                          <a:pt x="468" y="279"/>
                          <a:pt x="468" y="279"/>
                        </a:cubicBezTo>
                        <a:cubicBezTo>
                          <a:pt x="468" y="279"/>
                          <a:pt x="468" y="279"/>
                          <a:pt x="468" y="279"/>
                        </a:cubicBezTo>
                        <a:cubicBezTo>
                          <a:pt x="468" y="279"/>
                          <a:pt x="468" y="279"/>
                          <a:pt x="468" y="279"/>
                        </a:cubicBezTo>
                        <a:cubicBezTo>
                          <a:pt x="468" y="279"/>
                          <a:pt x="468" y="279"/>
                          <a:pt x="468" y="279"/>
                        </a:cubicBezTo>
                        <a:cubicBezTo>
                          <a:pt x="468" y="279"/>
                          <a:pt x="468" y="279"/>
                          <a:pt x="468" y="279"/>
                        </a:cubicBezTo>
                        <a:cubicBezTo>
                          <a:pt x="468" y="279"/>
                          <a:pt x="468" y="279"/>
                          <a:pt x="468" y="279"/>
                        </a:cubicBezTo>
                        <a:cubicBezTo>
                          <a:pt x="468" y="279"/>
                          <a:pt x="468" y="279"/>
                          <a:pt x="468" y="279"/>
                        </a:cubicBezTo>
                        <a:cubicBezTo>
                          <a:pt x="467" y="279"/>
                          <a:pt x="467" y="279"/>
                          <a:pt x="467" y="279"/>
                        </a:cubicBezTo>
                        <a:cubicBezTo>
                          <a:pt x="467" y="279"/>
                          <a:pt x="467" y="279"/>
                          <a:pt x="467" y="279"/>
                        </a:cubicBezTo>
                        <a:cubicBezTo>
                          <a:pt x="467" y="279"/>
                          <a:pt x="467" y="279"/>
                          <a:pt x="467" y="279"/>
                        </a:cubicBezTo>
                        <a:cubicBezTo>
                          <a:pt x="467" y="279"/>
                          <a:pt x="467" y="279"/>
                          <a:pt x="467" y="279"/>
                        </a:cubicBezTo>
                        <a:cubicBezTo>
                          <a:pt x="467" y="279"/>
                          <a:pt x="467" y="279"/>
                          <a:pt x="467" y="279"/>
                        </a:cubicBezTo>
                        <a:cubicBezTo>
                          <a:pt x="467" y="279"/>
                          <a:pt x="467" y="279"/>
                          <a:pt x="467" y="279"/>
                        </a:cubicBezTo>
                        <a:cubicBezTo>
                          <a:pt x="467" y="279"/>
                          <a:pt x="467" y="279"/>
                          <a:pt x="467" y="279"/>
                        </a:cubicBezTo>
                        <a:cubicBezTo>
                          <a:pt x="467" y="279"/>
                          <a:pt x="467" y="279"/>
                          <a:pt x="467" y="279"/>
                        </a:cubicBezTo>
                        <a:cubicBezTo>
                          <a:pt x="466" y="278"/>
                          <a:pt x="466" y="278"/>
                          <a:pt x="466" y="278"/>
                        </a:cubicBezTo>
                        <a:cubicBezTo>
                          <a:pt x="466" y="278"/>
                          <a:pt x="466" y="278"/>
                          <a:pt x="466" y="278"/>
                        </a:cubicBezTo>
                        <a:cubicBezTo>
                          <a:pt x="466" y="278"/>
                          <a:pt x="466" y="278"/>
                          <a:pt x="466" y="278"/>
                        </a:cubicBezTo>
                        <a:cubicBezTo>
                          <a:pt x="466" y="278"/>
                          <a:pt x="466" y="278"/>
                          <a:pt x="466" y="278"/>
                        </a:cubicBezTo>
                        <a:cubicBezTo>
                          <a:pt x="466" y="278"/>
                          <a:pt x="466" y="278"/>
                          <a:pt x="466" y="278"/>
                        </a:cubicBezTo>
                        <a:cubicBezTo>
                          <a:pt x="466" y="278"/>
                          <a:pt x="466" y="278"/>
                          <a:pt x="466" y="278"/>
                        </a:cubicBezTo>
                        <a:cubicBezTo>
                          <a:pt x="466" y="278"/>
                          <a:pt x="466" y="278"/>
                          <a:pt x="466" y="278"/>
                        </a:cubicBezTo>
                        <a:cubicBezTo>
                          <a:pt x="466" y="278"/>
                          <a:pt x="466" y="278"/>
                          <a:pt x="466" y="278"/>
                        </a:cubicBezTo>
                        <a:cubicBezTo>
                          <a:pt x="466" y="278"/>
                          <a:pt x="466" y="278"/>
                          <a:pt x="466" y="278"/>
                        </a:cubicBezTo>
                        <a:cubicBezTo>
                          <a:pt x="466" y="278"/>
                          <a:pt x="466" y="278"/>
                          <a:pt x="466" y="278"/>
                        </a:cubicBezTo>
                        <a:cubicBezTo>
                          <a:pt x="466" y="279"/>
                          <a:pt x="466" y="279"/>
                          <a:pt x="466" y="279"/>
                        </a:cubicBezTo>
                        <a:cubicBezTo>
                          <a:pt x="466" y="279"/>
                          <a:pt x="466" y="279"/>
                          <a:pt x="466" y="279"/>
                        </a:cubicBezTo>
                        <a:cubicBezTo>
                          <a:pt x="465" y="279"/>
                          <a:pt x="465" y="279"/>
                          <a:pt x="465" y="279"/>
                        </a:cubicBezTo>
                        <a:cubicBezTo>
                          <a:pt x="465" y="279"/>
                          <a:pt x="465" y="279"/>
                          <a:pt x="465" y="279"/>
                        </a:cubicBezTo>
                        <a:cubicBezTo>
                          <a:pt x="465" y="279"/>
                          <a:pt x="465" y="279"/>
                          <a:pt x="465" y="279"/>
                        </a:cubicBezTo>
                        <a:cubicBezTo>
                          <a:pt x="465" y="279"/>
                          <a:pt x="465" y="279"/>
                          <a:pt x="465" y="279"/>
                        </a:cubicBezTo>
                        <a:cubicBezTo>
                          <a:pt x="465" y="280"/>
                          <a:pt x="465" y="280"/>
                          <a:pt x="465" y="280"/>
                        </a:cubicBezTo>
                        <a:cubicBezTo>
                          <a:pt x="465" y="280"/>
                          <a:pt x="465" y="280"/>
                          <a:pt x="465" y="280"/>
                        </a:cubicBezTo>
                        <a:cubicBezTo>
                          <a:pt x="465" y="280"/>
                          <a:pt x="465" y="280"/>
                          <a:pt x="465" y="280"/>
                        </a:cubicBezTo>
                        <a:cubicBezTo>
                          <a:pt x="465" y="280"/>
                          <a:pt x="465" y="280"/>
                          <a:pt x="465" y="280"/>
                        </a:cubicBezTo>
                        <a:cubicBezTo>
                          <a:pt x="465" y="280"/>
                          <a:pt x="465" y="280"/>
                          <a:pt x="465" y="280"/>
                        </a:cubicBezTo>
                        <a:cubicBezTo>
                          <a:pt x="464" y="280"/>
                          <a:pt x="464" y="280"/>
                          <a:pt x="464" y="280"/>
                        </a:cubicBezTo>
                        <a:cubicBezTo>
                          <a:pt x="464" y="280"/>
                          <a:pt x="464" y="280"/>
                          <a:pt x="464" y="280"/>
                        </a:cubicBezTo>
                        <a:cubicBezTo>
                          <a:pt x="464" y="280"/>
                          <a:pt x="464" y="280"/>
                          <a:pt x="464" y="280"/>
                        </a:cubicBezTo>
                        <a:cubicBezTo>
                          <a:pt x="464" y="281"/>
                          <a:pt x="464" y="281"/>
                          <a:pt x="464" y="281"/>
                        </a:cubicBezTo>
                        <a:cubicBezTo>
                          <a:pt x="464" y="281"/>
                          <a:pt x="464" y="281"/>
                          <a:pt x="464" y="281"/>
                        </a:cubicBezTo>
                        <a:cubicBezTo>
                          <a:pt x="464" y="281"/>
                          <a:pt x="464" y="281"/>
                          <a:pt x="464" y="281"/>
                        </a:cubicBezTo>
                        <a:cubicBezTo>
                          <a:pt x="464" y="281"/>
                          <a:pt x="464" y="281"/>
                          <a:pt x="464" y="281"/>
                        </a:cubicBezTo>
                        <a:cubicBezTo>
                          <a:pt x="464" y="281"/>
                          <a:pt x="464" y="281"/>
                          <a:pt x="464" y="281"/>
                        </a:cubicBezTo>
                        <a:cubicBezTo>
                          <a:pt x="464" y="281"/>
                          <a:pt x="464" y="281"/>
                          <a:pt x="464" y="281"/>
                        </a:cubicBezTo>
                        <a:cubicBezTo>
                          <a:pt x="464" y="281"/>
                          <a:pt x="464" y="281"/>
                          <a:pt x="464" y="281"/>
                        </a:cubicBezTo>
                        <a:cubicBezTo>
                          <a:pt x="463" y="281"/>
                          <a:pt x="463" y="281"/>
                          <a:pt x="463" y="281"/>
                        </a:cubicBezTo>
                        <a:cubicBezTo>
                          <a:pt x="463" y="281"/>
                          <a:pt x="463" y="281"/>
                          <a:pt x="463" y="281"/>
                        </a:cubicBezTo>
                        <a:cubicBezTo>
                          <a:pt x="463" y="281"/>
                          <a:pt x="463" y="281"/>
                          <a:pt x="463" y="281"/>
                        </a:cubicBezTo>
                        <a:cubicBezTo>
                          <a:pt x="463" y="281"/>
                          <a:pt x="463" y="281"/>
                          <a:pt x="463" y="281"/>
                        </a:cubicBezTo>
                        <a:cubicBezTo>
                          <a:pt x="463" y="281"/>
                          <a:pt x="463" y="281"/>
                          <a:pt x="463" y="281"/>
                        </a:cubicBezTo>
                        <a:cubicBezTo>
                          <a:pt x="463" y="281"/>
                          <a:pt x="463" y="281"/>
                          <a:pt x="463" y="281"/>
                        </a:cubicBezTo>
                        <a:cubicBezTo>
                          <a:pt x="463" y="281"/>
                          <a:pt x="463" y="281"/>
                          <a:pt x="463" y="281"/>
                        </a:cubicBezTo>
                        <a:cubicBezTo>
                          <a:pt x="462" y="282"/>
                          <a:pt x="462" y="282"/>
                          <a:pt x="462" y="282"/>
                        </a:cubicBezTo>
                        <a:cubicBezTo>
                          <a:pt x="462" y="282"/>
                          <a:pt x="462" y="282"/>
                          <a:pt x="462" y="282"/>
                        </a:cubicBezTo>
                        <a:cubicBezTo>
                          <a:pt x="462" y="282"/>
                          <a:pt x="462" y="282"/>
                          <a:pt x="462" y="282"/>
                        </a:cubicBezTo>
                        <a:cubicBezTo>
                          <a:pt x="462" y="282"/>
                          <a:pt x="462" y="282"/>
                          <a:pt x="462" y="282"/>
                        </a:cubicBezTo>
                        <a:cubicBezTo>
                          <a:pt x="462" y="282"/>
                          <a:pt x="462" y="282"/>
                          <a:pt x="462" y="282"/>
                        </a:cubicBezTo>
                        <a:cubicBezTo>
                          <a:pt x="462" y="282"/>
                          <a:pt x="462" y="282"/>
                          <a:pt x="462" y="282"/>
                        </a:cubicBezTo>
                        <a:cubicBezTo>
                          <a:pt x="462" y="282"/>
                          <a:pt x="462" y="282"/>
                          <a:pt x="462" y="282"/>
                        </a:cubicBezTo>
                        <a:cubicBezTo>
                          <a:pt x="462" y="282"/>
                          <a:pt x="462" y="282"/>
                          <a:pt x="462" y="282"/>
                        </a:cubicBezTo>
                        <a:cubicBezTo>
                          <a:pt x="462" y="282"/>
                          <a:pt x="462" y="282"/>
                          <a:pt x="462" y="282"/>
                        </a:cubicBezTo>
                        <a:cubicBezTo>
                          <a:pt x="461" y="282"/>
                          <a:pt x="461" y="282"/>
                          <a:pt x="461" y="282"/>
                        </a:cubicBezTo>
                        <a:cubicBezTo>
                          <a:pt x="461" y="282"/>
                          <a:pt x="461" y="282"/>
                          <a:pt x="461" y="282"/>
                        </a:cubicBezTo>
                        <a:cubicBezTo>
                          <a:pt x="461" y="282"/>
                          <a:pt x="461" y="282"/>
                          <a:pt x="461" y="282"/>
                        </a:cubicBezTo>
                        <a:cubicBezTo>
                          <a:pt x="461" y="283"/>
                          <a:pt x="461" y="283"/>
                          <a:pt x="461" y="283"/>
                        </a:cubicBezTo>
                        <a:cubicBezTo>
                          <a:pt x="461" y="283"/>
                          <a:pt x="461" y="283"/>
                          <a:pt x="461" y="283"/>
                        </a:cubicBezTo>
                        <a:cubicBezTo>
                          <a:pt x="461" y="283"/>
                          <a:pt x="461" y="283"/>
                          <a:pt x="461" y="283"/>
                        </a:cubicBezTo>
                        <a:cubicBezTo>
                          <a:pt x="460" y="283"/>
                          <a:pt x="460" y="283"/>
                          <a:pt x="460" y="283"/>
                        </a:cubicBezTo>
                        <a:cubicBezTo>
                          <a:pt x="460" y="283"/>
                          <a:pt x="460" y="283"/>
                          <a:pt x="460" y="283"/>
                        </a:cubicBezTo>
                        <a:cubicBezTo>
                          <a:pt x="460" y="283"/>
                          <a:pt x="460" y="283"/>
                          <a:pt x="460" y="283"/>
                        </a:cubicBezTo>
                        <a:cubicBezTo>
                          <a:pt x="460" y="283"/>
                          <a:pt x="460" y="283"/>
                          <a:pt x="460" y="283"/>
                        </a:cubicBezTo>
                        <a:cubicBezTo>
                          <a:pt x="460" y="283"/>
                          <a:pt x="460" y="283"/>
                          <a:pt x="460" y="283"/>
                        </a:cubicBezTo>
                        <a:cubicBezTo>
                          <a:pt x="460" y="283"/>
                          <a:pt x="460" y="283"/>
                          <a:pt x="460" y="283"/>
                        </a:cubicBezTo>
                        <a:cubicBezTo>
                          <a:pt x="460" y="283"/>
                          <a:pt x="460" y="283"/>
                          <a:pt x="460" y="283"/>
                        </a:cubicBezTo>
                        <a:cubicBezTo>
                          <a:pt x="460" y="283"/>
                          <a:pt x="460" y="283"/>
                          <a:pt x="460" y="283"/>
                        </a:cubicBezTo>
                        <a:cubicBezTo>
                          <a:pt x="460" y="283"/>
                          <a:pt x="460" y="283"/>
                          <a:pt x="460" y="283"/>
                        </a:cubicBezTo>
                        <a:cubicBezTo>
                          <a:pt x="459" y="284"/>
                          <a:pt x="459" y="284"/>
                          <a:pt x="459" y="284"/>
                        </a:cubicBezTo>
                        <a:cubicBezTo>
                          <a:pt x="459" y="284"/>
                          <a:pt x="459" y="284"/>
                          <a:pt x="459" y="284"/>
                        </a:cubicBezTo>
                        <a:cubicBezTo>
                          <a:pt x="459" y="284"/>
                          <a:pt x="459" y="284"/>
                          <a:pt x="459" y="284"/>
                        </a:cubicBezTo>
                        <a:cubicBezTo>
                          <a:pt x="459" y="284"/>
                          <a:pt x="459" y="284"/>
                          <a:pt x="459" y="284"/>
                        </a:cubicBezTo>
                        <a:cubicBezTo>
                          <a:pt x="459" y="284"/>
                          <a:pt x="459" y="284"/>
                          <a:pt x="459" y="284"/>
                        </a:cubicBezTo>
                        <a:cubicBezTo>
                          <a:pt x="458" y="284"/>
                          <a:pt x="458" y="284"/>
                          <a:pt x="458" y="284"/>
                        </a:cubicBezTo>
                        <a:cubicBezTo>
                          <a:pt x="458" y="284"/>
                          <a:pt x="458" y="284"/>
                          <a:pt x="458" y="284"/>
                        </a:cubicBezTo>
                        <a:cubicBezTo>
                          <a:pt x="458" y="284"/>
                          <a:pt x="458" y="284"/>
                          <a:pt x="458" y="284"/>
                        </a:cubicBezTo>
                        <a:cubicBezTo>
                          <a:pt x="458" y="285"/>
                          <a:pt x="458" y="285"/>
                          <a:pt x="458" y="285"/>
                        </a:cubicBezTo>
                        <a:cubicBezTo>
                          <a:pt x="457" y="285"/>
                          <a:pt x="457" y="285"/>
                          <a:pt x="457" y="285"/>
                        </a:cubicBezTo>
                        <a:cubicBezTo>
                          <a:pt x="457" y="285"/>
                          <a:pt x="457" y="285"/>
                          <a:pt x="457" y="285"/>
                        </a:cubicBezTo>
                        <a:cubicBezTo>
                          <a:pt x="457" y="285"/>
                          <a:pt x="457" y="285"/>
                          <a:pt x="457" y="285"/>
                        </a:cubicBezTo>
                        <a:cubicBezTo>
                          <a:pt x="457" y="285"/>
                          <a:pt x="457" y="285"/>
                          <a:pt x="457" y="285"/>
                        </a:cubicBezTo>
                        <a:cubicBezTo>
                          <a:pt x="457" y="285"/>
                          <a:pt x="457" y="285"/>
                          <a:pt x="457" y="285"/>
                        </a:cubicBezTo>
                        <a:cubicBezTo>
                          <a:pt x="457" y="285"/>
                          <a:pt x="457" y="285"/>
                          <a:pt x="457" y="285"/>
                        </a:cubicBezTo>
                        <a:cubicBezTo>
                          <a:pt x="457" y="285"/>
                          <a:pt x="457" y="285"/>
                          <a:pt x="457" y="285"/>
                        </a:cubicBezTo>
                        <a:cubicBezTo>
                          <a:pt x="457" y="285"/>
                          <a:pt x="457" y="285"/>
                          <a:pt x="457" y="285"/>
                        </a:cubicBezTo>
                        <a:cubicBezTo>
                          <a:pt x="457" y="285"/>
                          <a:pt x="457" y="285"/>
                          <a:pt x="457" y="285"/>
                        </a:cubicBezTo>
                        <a:cubicBezTo>
                          <a:pt x="457" y="285"/>
                          <a:pt x="457" y="285"/>
                          <a:pt x="457" y="285"/>
                        </a:cubicBezTo>
                        <a:cubicBezTo>
                          <a:pt x="456" y="285"/>
                          <a:pt x="456" y="285"/>
                          <a:pt x="456" y="285"/>
                        </a:cubicBezTo>
                        <a:cubicBezTo>
                          <a:pt x="456" y="285"/>
                          <a:pt x="456" y="285"/>
                          <a:pt x="456" y="285"/>
                        </a:cubicBezTo>
                        <a:cubicBezTo>
                          <a:pt x="456" y="285"/>
                          <a:pt x="456" y="285"/>
                          <a:pt x="456" y="285"/>
                        </a:cubicBezTo>
                        <a:cubicBezTo>
                          <a:pt x="455" y="285"/>
                          <a:pt x="455" y="285"/>
                          <a:pt x="455" y="285"/>
                        </a:cubicBezTo>
                        <a:cubicBezTo>
                          <a:pt x="455" y="285"/>
                          <a:pt x="455" y="285"/>
                          <a:pt x="455" y="285"/>
                        </a:cubicBezTo>
                        <a:cubicBezTo>
                          <a:pt x="455" y="285"/>
                          <a:pt x="455" y="285"/>
                          <a:pt x="455" y="285"/>
                        </a:cubicBezTo>
                        <a:cubicBezTo>
                          <a:pt x="455" y="285"/>
                          <a:pt x="455" y="285"/>
                          <a:pt x="455" y="285"/>
                        </a:cubicBezTo>
                        <a:cubicBezTo>
                          <a:pt x="455" y="286"/>
                          <a:pt x="455" y="286"/>
                          <a:pt x="455" y="286"/>
                        </a:cubicBezTo>
                        <a:cubicBezTo>
                          <a:pt x="455" y="286"/>
                          <a:pt x="455" y="286"/>
                          <a:pt x="455" y="286"/>
                        </a:cubicBezTo>
                        <a:cubicBezTo>
                          <a:pt x="455" y="286"/>
                          <a:pt x="455" y="286"/>
                          <a:pt x="455" y="286"/>
                        </a:cubicBezTo>
                        <a:cubicBezTo>
                          <a:pt x="455" y="286"/>
                          <a:pt x="455" y="286"/>
                          <a:pt x="455" y="286"/>
                        </a:cubicBezTo>
                        <a:cubicBezTo>
                          <a:pt x="455" y="286"/>
                          <a:pt x="455" y="286"/>
                          <a:pt x="455" y="286"/>
                        </a:cubicBezTo>
                        <a:cubicBezTo>
                          <a:pt x="455" y="286"/>
                          <a:pt x="455" y="286"/>
                          <a:pt x="455" y="286"/>
                        </a:cubicBezTo>
                        <a:cubicBezTo>
                          <a:pt x="454" y="286"/>
                          <a:pt x="454" y="286"/>
                          <a:pt x="454" y="286"/>
                        </a:cubicBezTo>
                        <a:cubicBezTo>
                          <a:pt x="454" y="286"/>
                          <a:pt x="454" y="286"/>
                          <a:pt x="454" y="286"/>
                        </a:cubicBezTo>
                        <a:cubicBezTo>
                          <a:pt x="454" y="286"/>
                          <a:pt x="454" y="286"/>
                          <a:pt x="454" y="286"/>
                        </a:cubicBezTo>
                        <a:cubicBezTo>
                          <a:pt x="454" y="286"/>
                          <a:pt x="454" y="286"/>
                          <a:pt x="454" y="286"/>
                        </a:cubicBezTo>
                        <a:cubicBezTo>
                          <a:pt x="454" y="286"/>
                          <a:pt x="454" y="286"/>
                          <a:pt x="454" y="286"/>
                        </a:cubicBezTo>
                        <a:cubicBezTo>
                          <a:pt x="453" y="286"/>
                          <a:pt x="453" y="286"/>
                          <a:pt x="453" y="286"/>
                        </a:cubicBezTo>
                        <a:cubicBezTo>
                          <a:pt x="453" y="286"/>
                          <a:pt x="453" y="286"/>
                          <a:pt x="453" y="286"/>
                        </a:cubicBezTo>
                        <a:cubicBezTo>
                          <a:pt x="453" y="286"/>
                          <a:pt x="453" y="286"/>
                          <a:pt x="453" y="286"/>
                        </a:cubicBezTo>
                        <a:cubicBezTo>
                          <a:pt x="453" y="286"/>
                          <a:pt x="453" y="286"/>
                          <a:pt x="453" y="286"/>
                        </a:cubicBezTo>
                        <a:cubicBezTo>
                          <a:pt x="452" y="286"/>
                          <a:pt x="452" y="286"/>
                          <a:pt x="452" y="286"/>
                        </a:cubicBezTo>
                        <a:cubicBezTo>
                          <a:pt x="452" y="286"/>
                          <a:pt x="452" y="286"/>
                          <a:pt x="452" y="286"/>
                        </a:cubicBezTo>
                        <a:cubicBezTo>
                          <a:pt x="452" y="286"/>
                          <a:pt x="452" y="286"/>
                          <a:pt x="452" y="286"/>
                        </a:cubicBezTo>
                        <a:cubicBezTo>
                          <a:pt x="452" y="286"/>
                          <a:pt x="452" y="286"/>
                          <a:pt x="452" y="286"/>
                        </a:cubicBezTo>
                        <a:cubicBezTo>
                          <a:pt x="452" y="286"/>
                          <a:pt x="452" y="286"/>
                          <a:pt x="452" y="286"/>
                        </a:cubicBezTo>
                        <a:cubicBezTo>
                          <a:pt x="452" y="286"/>
                          <a:pt x="452" y="286"/>
                          <a:pt x="452" y="286"/>
                        </a:cubicBezTo>
                        <a:cubicBezTo>
                          <a:pt x="451" y="286"/>
                          <a:pt x="451" y="286"/>
                          <a:pt x="451" y="286"/>
                        </a:cubicBezTo>
                        <a:cubicBezTo>
                          <a:pt x="451" y="286"/>
                          <a:pt x="451" y="286"/>
                          <a:pt x="451" y="286"/>
                        </a:cubicBezTo>
                        <a:cubicBezTo>
                          <a:pt x="451" y="286"/>
                          <a:pt x="451" y="286"/>
                          <a:pt x="451" y="286"/>
                        </a:cubicBezTo>
                        <a:cubicBezTo>
                          <a:pt x="451" y="286"/>
                          <a:pt x="451" y="286"/>
                          <a:pt x="451" y="286"/>
                        </a:cubicBezTo>
                        <a:cubicBezTo>
                          <a:pt x="451" y="286"/>
                          <a:pt x="451" y="286"/>
                          <a:pt x="451" y="286"/>
                        </a:cubicBezTo>
                        <a:cubicBezTo>
                          <a:pt x="450" y="285"/>
                          <a:pt x="450" y="285"/>
                          <a:pt x="450" y="285"/>
                        </a:cubicBezTo>
                        <a:cubicBezTo>
                          <a:pt x="450" y="285"/>
                          <a:pt x="450" y="285"/>
                          <a:pt x="450" y="285"/>
                        </a:cubicBezTo>
                        <a:cubicBezTo>
                          <a:pt x="450" y="285"/>
                          <a:pt x="450" y="285"/>
                          <a:pt x="450" y="285"/>
                        </a:cubicBezTo>
                        <a:cubicBezTo>
                          <a:pt x="450" y="285"/>
                          <a:pt x="450" y="285"/>
                          <a:pt x="450" y="285"/>
                        </a:cubicBezTo>
                        <a:cubicBezTo>
                          <a:pt x="450" y="285"/>
                          <a:pt x="450" y="285"/>
                          <a:pt x="450" y="285"/>
                        </a:cubicBezTo>
                        <a:cubicBezTo>
                          <a:pt x="450" y="285"/>
                          <a:pt x="450" y="285"/>
                          <a:pt x="450" y="285"/>
                        </a:cubicBezTo>
                        <a:cubicBezTo>
                          <a:pt x="450" y="285"/>
                          <a:pt x="450" y="285"/>
                          <a:pt x="450" y="285"/>
                        </a:cubicBezTo>
                        <a:cubicBezTo>
                          <a:pt x="449" y="285"/>
                          <a:pt x="449" y="285"/>
                          <a:pt x="449" y="285"/>
                        </a:cubicBezTo>
                        <a:cubicBezTo>
                          <a:pt x="449" y="285"/>
                          <a:pt x="449" y="285"/>
                          <a:pt x="449" y="285"/>
                        </a:cubicBezTo>
                        <a:cubicBezTo>
                          <a:pt x="449" y="285"/>
                          <a:pt x="449" y="285"/>
                          <a:pt x="449" y="285"/>
                        </a:cubicBezTo>
                        <a:cubicBezTo>
                          <a:pt x="449" y="285"/>
                          <a:pt x="449" y="285"/>
                          <a:pt x="449" y="285"/>
                        </a:cubicBezTo>
                        <a:cubicBezTo>
                          <a:pt x="449" y="285"/>
                          <a:pt x="449" y="285"/>
                          <a:pt x="449" y="285"/>
                        </a:cubicBezTo>
                        <a:cubicBezTo>
                          <a:pt x="449" y="285"/>
                          <a:pt x="449" y="285"/>
                          <a:pt x="449" y="285"/>
                        </a:cubicBezTo>
                        <a:cubicBezTo>
                          <a:pt x="449" y="285"/>
                          <a:pt x="449" y="285"/>
                          <a:pt x="449" y="285"/>
                        </a:cubicBezTo>
                        <a:cubicBezTo>
                          <a:pt x="448" y="285"/>
                          <a:pt x="448" y="285"/>
                          <a:pt x="448" y="285"/>
                        </a:cubicBezTo>
                        <a:cubicBezTo>
                          <a:pt x="448" y="285"/>
                          <a:pt x="448" y="285"/>
                          <a:pt x="448" y="285"/>
                        </a:cubicBezTo>
                        <a:cubicBezTo>
                          <a:pt x="448" y="285"/>
                          <a:pt x="448" y="285"/>
                          <a:pt x="448" y="285"/>
                        </a:cubicBezTo>
                        <a:cubicBezTo>
                          <a:pt x="448" y="285"/>
                          <a:pt x="448" y="285"/>
                          <a:pt x="448" y="285"/>
                        </a:cubicBezTo>
                        <a:cubicBezTo>
                          <a:pt x="448" y="285"/>
                          <a:pt x="448" y="285"/>
                          <a:pt x="448" y="285"/>
                        </a:cubicBezTo>
                        <a:cubicBezTo>
                          <a:pt x="447" y="285"/>
                          <a:pt x="447" y="285"/>
                          <a:pt x="447" y="285"/>
                        </a:cubicBezTo>
                        <a:cubicBezTo>
                          <a:pt x="447" y="285"/>
                          <a:pt x="447" y="285"/>
                          <a:pt x="447" y="285"/>
                        </a:cubicBezTo>
                        <a:cubicBezTo>
                          <a:pt x="447" y="285"/>
                          <a:pt x="447" y="285"/>
                          <a:pt x="447" y="285"/>
                        </a:cubicBezTo>
                        <a:cubicBezTo>
                          <a:pt x="447" y="285"/>
                          <a:pt x="447" y="285"/>
                          <a:pt x="447" y="285"/>
                        </a:cubicBezTo>
                        <a:cubicBezTo>
                          <a:pt x="447" y="284"/>
                          <a:pt x="447" y="284"/>
                          <a:pt x="447" y="284"/>
                        </a:cubicBezTo>
                        <a:cubicBezTo>
                          <a:pt x="447" y="284"/>
                          <a:pt x="447" y="284"/>
                          <a:pt x="447" y="284"/>
                        </a:cubicBezTo>
                        <a:cubicBezTo>
                          <a:pt x="447" y="284"/>
                          <a:pt x="446" y="284"/>
                          <a:pt x="446" y="284"/>
                        </a:cubicBezTo>
                        <a:cubicBezTo>
                          <a:pt x="446" y="284"/>
                          <a:pt x="446" y="284"/>
                          <a:pt x="446" y="284"/>
                        </a:cubicBezTo>
                        <a:cubicBezTo>
                          <a:pt x="446" y="284"/>
                          <a:pt x="446" y="284"/>
                          <a:pt x="446" y="284"/>
                        </a:cubicBezTo>
                        <a:cubicBezTo>
                          <a:pt x="446" y="284"/>
                          <a:pt x="446" y="284"/>
                          <a:pt x="446" y="284"/>
                        </a:cubicBezTo>
                        <a:cubicBezTo>
                          <a:pt x="446" y="284"/>
                          <a:pt x="446" y="284"/>
                          <a:pt x="446" y="284"/>
                        </a:cubicBezTo>
                        <a:cubicBezTo>
                          <a:pt x="446" y="284"/>
                          <a:pt x="446" y="284"/>
                          <a:pt x="446" y="284"/>
                        </a:cubicBezTo>
                        <a:cubicBezTo>
                          <a:pt x="446" y="284"/>
                          <a:pt x="446" y="284"/>
                          <a:pt x="446" y="284"/>
                        </a:cubicBezTo>
                        <a:cubicBezTo>
                          <a:pt x="445" y="284"/>
                          <a:pt x="445" y="284"/>
                          <a:pt x="445" y="284"/>
                        </a:cubicBezTo>
                        <a:cubicBezTo>
                          <a:pt x="445" y="284"/>
                          <a:pt x="445" y="284"/>
                          <a:pt x="445" y="284"/>
                        </a:cubicBezTo>
                        <a:cubicBezTo>
                          <a:pt x="445" y="284"/>
                          <a:pt x="445" y="284"/>
                          <a:pt x="445" y="284"/>
                        </a:cubicBezTo>
                        <a:cubicBezTo>
                          <a:pt x="445" y="284"/>
                          <a:pt x="445" y="284"/>
                          <a:pt x="445" y="284"/>
                        </a:cubicBezTo>
                        <a:cubicBezTo>
                          <a:pt x="444" y="284"/>
                          <a:pt x="444" y="284"/>
                          <a:pt x="444" y="284"/>
                        </a:cubicBezTo>
                        <a:cubicBezTo>
                          <a:pt x="444" y="284"/>
                          <a:pt x="444" y="284"/>
                          <a:pt x="444" y="284"/>
                        </a:cubicBezTo>
                        <a:cubicBezTo>
                          <a:pt x="444" y="284"/>
                          <a:pt x="444" y="284"/>
                          <a:pt x="444" y="284"/>
                        </a:cubicBezTo>
                        <a:cubicBezTo>
                          <a:pt x="444" y="284"/>
                          <a:pt x="444" y="284"/>
                          <a:pt x="444" y="284"/>
                        </a:cubicBezTo>
                        <a:cubicBezTo>
                          <a:pt x="444" y="284"/>
                          <a:pt x="444" y="284"/>
                          <a:pt x="444" y="284"/>
                        </a:cubicBezTo>
                        <a:cubicBezTo>
                          <a:pt x="444" y="284"/>
                          <a:pt x="444" y="284"/>
                          <a:pt x="444" y="284"/>
                        </a:cubicBezTo>
                        <a:cubicBezTo>
                          <a:pt x="444" y="284"/>
                          <a:pt x="444" y="284"/>
                          <a:pt x="444" y="284"/>
                        </a:cubicBezTo>
                        <a:cubicBezTo>
                          <a:pt x="443" y="284"/>
                          <a:pt x="443" y="284"/>
                          <a:pt x="443" y="284"/>
                        </a:cubicBezTo>
                        <a:cubicBezTo>
                          <a:pt x="443" y="283"/>
                          <a:pt x="443" y="283"/>
                          <a:pt x="443" y="283"/>
                        </a:cubicBezTo>
                        <a:cubicBezTo>
                          <a:pt x="443" y="283"/>
                          <a:pt x="443" y="283"/>
                          <a:pt x="443" y="283"/>
                        </a:cubicBezTo>
                        <a:cubicBezTo>
                          <a:pt x="443" y="283"/>
                          <a:pt x="443" y="283"/>
                          <a:pt x="443" y="283"/>
                        </a:cubicBezTo>
                        <a:cubicBezTo>
                          <a:pt x="443" y="283"/>
                          <a:pt x="443" y="283"/>
                          <a:pt x="443" y="283"/>
                        </a:cubicBezTo>
                        <a:cubicBezTo>
                          <a:pt x="443" y="283"/>
                          <a:pt x="443" y="283"/>
                          <a:pt x="443" y="283"/>
                        </a:cubicBezTo>
                        <a:cubicBezTo>
                          <a:pt x="443" y="283"/>
                          <a:pt x="443" y="283"/>
                          <a:pt x="443" y="283"/>
                        </a:cubicBezTo>
                        <a:cubicBezTo>
                          <a:pt x="443" y="283"/>
                          <a:pt x="443" y="283"/>
                          <a:pt x="443" y="283"/>
                        </a:cubicBezTo>
                        <a:cubicBezTo>
                          <a:pt x="442" y="283"/>
                          <a:pt x="442" y="283"/>
                          <a:pt x="442" y="283"/>
                        </a:cubicBezTo>
                        <a:cubicBezTo>
                          <a:pt x="442" y="283"/>
                          <a:pt x="442" y="283"/>
                          <a:pt x="442" y="283"/>
                        </a:cubicBezTo>
                        <a:cubicBezTo>
                          <a:pt x="442" y="283"/>
                          <a:pt x="442" y="283"/>
                          <a:pt x="442" y="283"/>
                        </a:cubicBezTo>
                        <a:cubicBezTo>
                          <a:pt x="442" y="283"/>
                          <a:pt x="442" y="283"/>
                          <a:pt x="442" y="283"/>
                        </a:cubicBezTo>
                        <a:cubicBezTo>
                          <a:pt x="442" y="284"/>
                          <a:pt x="442" y="284"/>
                          <a:pt x="442" y="284"/>
                        </a:cubicBezTo>
                        <a:cubicBezTo>
                          <a:pt x="442" y="284"/>
                          <a:pt x="442" y="284"/>
                          <a:pt x="442" y="284"/>
                        </a:cubicBezTo>
                        <a:cubicBezTo>
                          <a:pt x="442" y="284"/>
                          <a:pt x="442" y="284"/>
                          <a:pt x="442" y="284"/>
                        </a:cubicBezTo>
                        <a:cubicBezTo>
                          <a:pt x="442" y="284"/>
                          <a:pt x="442" y="284"/>
                          <a:pt x="442" y="284"/>
                        </a:cubicBezTo>
                        <a:cubicBezTo>
                          <a:pt x="442" y="284"/>
                          <a:pt x="442" y="284"/>
                          <a:pt x="442" y="284"/>
                        </a:cubicBezTo>
                        <a:cubicBezTo>
                          <a:pt x="441" y="284"/>
                          <a:pt x="441" y="284"/>
                          <a:pt x="441" y="284"/>
                        </a:cubicBezTo>
                        <a:cubicBezTo>
                          <a:pt x="441" y="284"/>
                          <a:pt x="441" y="284"/>
                          <a:pt x="441" y="284"/>
                        </a:cubicBezTo>
                        <a:cubicBezTo>
                          <a:pt x="441" y="284"/>
                          <a:pt x="441" y="284"/>
                          <a:pt x="441" y="284"/>
                        </a:cubicBezTo>
                        <a:cubicBezTo>
                          <a:pt x="441" y="284"/>
                          <a:pt x="441" y="284"/>
                          <a:pt x="441" y="284"/>
                        </a:cubicBezTo>
                        <a:cubicBezTo>
                          <a:pt x="441" y="284"/>
                          <a:pt x="441" y="284"/>
                          <a:pt x="441" y="284"/>
                        </a:cubicBezTo>
                        <a:cubicBezTo>
                          <a:pt x="441" y="284"/>
                          <a:pt x="441" y="284"/>
                          <a:pt x="441" y="284"/>
                        </a:cubicBezTo>
                        <a:cubicBezTo>
                          <a:pt x="441" y="285"/>
                          <a:pt x="441" y="285"/>
                          <a:pt x="441" y="285"/>
                        </a:cubicBezTo>
                        <a:cubicBezTo>
                          <a:pt x="441" y="285"/>
                          <a:pt x="441" y="285"/>
                          <a:pt x="441" y="285"/>
                        </a:cubicBezTo>
                        <a:cubicBezTo>
                          <a:pt x="441" y="285"/>
                          <a:pt x="441" y="285"/>
                          <a:pt x="441" y="285"/>
                        </a:cubicBezTo>
                        <a:cubicBezTo>
                          <a:pt x="441" y="286"/>
                          <a:pt x="441" y="286"/>
                          <a:pt x="441" y="286"/>
                        </a:cubicBezTo>
                        <a:cubicBezTo>
                          <a:pt x="441" y="286"/>
                          <a:pt x="441" y="286"/>
                          <a:pt x="441" y="286"/>
                        </a:cubicBezTo>
                        <a:cubicBezTo>
                          <a:pt x="441" y="286"/>
                          <a:pt x="441" y="286"/>
                          <a:pt x="441" y="286"/>
                        </a:cubicBezTo>
                        <a:cubicBezTo>
                          <a:pt x="440" y="286"/>
                          <a:pt x="440" y="286"/>
                          <a:pt x="440" y="286"/>
                        </a:cubicBezTo>
                        <a:cubicBezTo>
                          <a:pt x="440" y="286"/>
                          <a:pt x="440" y="286"/>
                          <a:pt x="440" y="286"/>
                        </a:cubicBezTo>
                        <a:cubicBezTo>
                          <a:pt x="440" y="286"/>
                          <a:pt x="440" y="286"/>
                          <a:pt x="440" y="286"/>
                        </a:cubicBezTo>
                        <a:cubicBezTo>
                          <a:pt x="440" y="287"/>
                          <a:pt x="440" y="287"/>
                          <a:pt x="440" y="287"/>
                        </a:cubicBezTo>
                        <a:cubicBezTo>
                          <a:pt x="440" y="287"/>
                          <a:pt x="440" y="287"/>
                          <a:pt x="440" y="287"/>
                        </a:cubicBezTo>
                        <a:cubicBezTo>
                          <a:pt x="440" y="287"/>
                          <a:pt x="440" y="287"/>
                          <a:pt x="440" y="287"/>
                        </a:cubicBezTo>
                        <a:cubicBezTo>
                          <a:pt x="440" y="288"/>
                          <a:pt x="440" y="288"/>
                          <a:pt x="440" y="288"/>
                        </a:cubicBezTo>
                        <a:cubicBezTo>
                          <a:pt x="440" y="288"/>
                          <a:pt x="440" y="288"/>
                          <a:pt x="440" y="288"/>
                        </a:cubicBezTo>
                        <a:cubicBezTo>
                          <a:pt x="440" y="288"/>
                          <a:pt x="440" y="288"/>
                          <a:pt x="440" y="288"/>
                        </a:cubicBezTo>
                        <a:cubicBezTo>
                          <a:pt x="440" y="288"/>
                          <a:pt x="440" y="288"/>
                          <a:pt x="440" y="288"/>
                        </a:cubicBezTo>
                        <a:cubicBezTo>
                          <a:pt x="440" y="288"/>
                          <a:pt x="440" y="288"/>
                          <a:pt x="440" y="288"/>
                        </a:cubicBezTo>
                        <a:cubicBezTo>
                          <a:pt x="440" y="288"/>
                          <a:pt x="440" y="288"/>
                          <a:pt x="440" y="288"/>
                        </a:cubicBezTo>
                        <a:cubicBezTo>
                          <a:pt x="439" y="289"/>
                          <a:pt x="439" y="289"/>
                          <a:pt x="439" y="289"/>
                        </a:cubicBezTo>
                        <a:cubicBezTo>
                          <a:pt x="439" y="289"/>
                          <a:pt x="439" y="289"/>
                          <a:pt x="439" y="289"/>
                        </a:cubicBezTo>
                        <a:cubicBezTo>
                          <a:pt x="439" y="289"/>
                          <a:pt x="439" y="289"/>
                          <a:pt x="439" y="289"/>
                        </a:cubicBezTo>
                        <a:cubicBezTo>
                          <a:pt x="439" y="289"/>
                          <a:pt x="439" y="289"/>
                          <a:pt x="439" y="289"/>
                        </a:cubicBezTo>
                        <a:cubicBezTo>
                          <a:pt x="439" y="289"/>
                          <a:pt x="439" y="289"/>
                          <a:pt x="439" y="289"/>
                        </a:cubicBezTo>
                        <a:cubicBezTo>
                          <a:pt x="439" y="290"/>
                          <a:pt x="439" y="290"/>
                          <a:pt x="439" y="290"/>
                        </a:cubicBezTo>
                        <a:cubicBezTo>
                          <a:pt x="439" y="290"/>
                          <a:pt x="439" y="290"/>
                          <a:pt x="439" y="290"/>
                        </a:cubicBezTo>
                        <a:cubicBezTo>
                          <a:pt x="439" y="290"/>
                          <a:pt x="439" y="290"/>
                          <a:pt x="439" y="290"/>
                        </a:cubicBezTo>
                        <a:cubicBezTo>
                          <a:pt x="439" y="290"/>
                          <a:pt x="439" y="290"/>
                          <a:pt x="439" y="290"/>
                        </a:cubicBezTo>
                        <a:cubicBezTo>
                          <a:pt x="439" y="290"/>
                          <a:pt x="439" y="290"/>
                          <a:pt x="439" y="290"/>
                        </a:cubicBezTo>
                        <a:cubicBezTo>
                          <a:pt x="439" y="290"/>
                          <a:pt x="439" y="290"/>
                          <a:pt x="439" y="290"/>
                        </a:cubicBezTo>
                        <a:cubicBezTo>
                          <a:pt x="438" y="290"/>
                          <a:pt x="438" y="290"/>
                          <a:pt x="438" y="290"/>
                        </a:cubicBezTo>
                        <a:cubicBezTo>
                          <a:pt x="438" y="290"/>
                          <a:pt x="438" y="290"/>
                          <a:pt x="438" y="290"/>
                        </a:cubicBezTo>
                        <a:cubicBezTo>
                          <a:pt x="438" y="290"/>
                          <a:pt x="438" y="290"/>
                          <a:pt x="438" y="290"/>
                        </a:cubicBezTo>
                        <a:cubicBezTo>
                          <a:pt x="438" y="290"/>
                          <a:pt x="438" y="290"/>
                          <a:pt x="438" y="290"/>
                        </a:cubicBezTo>
                        <a:cubicBezTo>
                          <a:pt x="438" y="291"/>
                          <a:pt x="438" y="291"/>
                          <a:pt x="438" y="291"/>
                        </a:cubicBezTo>
                        <a:cubicBezTo>
                          <a:pt x="438" y="291"/>
                          <a:pt x="438" y="291"/>
                          <a:pt x="438" y="291"/>
                        </a:cubicBezTo>
                        <a:cubicBezTo>
                          <a:pt x="438" y="291"/>
                          <a:pt x="438" y="291"/>
                          <a:pt x="438" y="291"/>
                        </a:cubicBezTo>
                        <a:cubicBezTo>
                          <a:pt x="438" y="291"/>
                          <a:pt x="438" y="291"/>
                          <a:pt x="438" y="291"/>
                        </a:cubicBezTo>
                        <a:cubicBezTo>
                          <a:pt x="438" y="291"/>
                          <a:pt x="438" y="291"/>
                          <a:pt x="438" y="291"/>
                        </a:cubicBezTo>
                        <a:cubicBezTo>
                          <a:pt x="438" y="291"/>
                          <a:pt x="438" y="291"/>
                          <a:pt x="438" y="291"/>
                        </a:cubicBezTo>
                        <a:cubicBezTo>
                          <a:pt x="437" y="291"/>
                          <a:pt x="437" y="291"/>
                          <a:pt x="437" y="291"/>
                        </a:cubicBezTo>
                        <a:cubicBezTo>
                          <a:pt x="437" y="292"/>
                          <a:pt x="437" y="292"/>
                          <a:pt x="437" y="292"/>
                        </a:cubicBezTo>
                        <a:cubicBezTo>
                          <a:pt x="437" y="292"/>
                          <a:pt x="437" y="292"/>
                          <a:pt x="437" y="292"/>
                        </a:cubicBezTo>
                        <a:cubicBezTo>
                          <a:pt x="437" y="292"/>
                          <a:pt x="437" y="292"/>
                          <a:pt x="437" y="292"/>
                        </a:cubicBezTo>
                        <a:cubicBezTo>
                          <a:pt x="437" y="292"/>
                          <a:pt x="437" y="292"/>
                          <a:pt x="437" y="292"/>
                        </a:cubicBezTo>
                        <a:cubicBezTo>
                          <a:pt x="437" y="292"/>
                          <a:pt x="437" y="292"/>
                          <a:pt x="437" y="292"/>
                        </a:cubicBezTo>
                        <a:cubicBezTo>
                          <a:pt x="437" y="292"/>
                          <a:pt x="437" y="292"/>
                          <a:pt x="437" y="292"/>
                        </a:cubicBezTo>
                        <a:cubicBezTo>
                          <a:pt x="437" y="292"/>
                          <a:pt x="437" y="292"/>
                          <a:pt x="437" y="292"/>
                        </a:cubicBezTo>
                        <a:cubicBezTo>
                          <a:pt x="437" y="292"/>
                          <a:pt x="437" y="292"/>
                          <a:pt x="437" y="292"/>
                        </a:cubicBezTo>
                        <a:cubicBezTo>
                          <a:pt x="436" y="292"/>
                          <a:pt x="436" y="292"/>
                          <a:pt x="436" y="292"/>
                        </a:cubicBezTo>
                        <a:cubicBezTo>
                          <a:pt x="436" y="292"/>
                          <a:pt x="436" y="292"/>
                          <a:pt x="436" y="292"/>
                        </a:cubicBezTo>
                        <a:cubicBezTo>
                          <a:pt x="436" y="292"/>
                          <a:pt x="436" y="292"/>
                          <a:pt x="436" y="292"/>
                        </a:cubicBezTo>
                        <a:cubicBezTo>
                          <a:pt x="436" y="292"/>
                          <a:pt x="436" y="292"/>
                          <a:pt x="436" y="292"/>
                        </a:cubicBezTo>
                        <a:cubicBezTo>
                          <a:pt x="436" y="292"/>
                          <a:pt x="436" y="292"/>
                          <a:pt x="436" y="292"/>
                        </a:cubicBezTo>
                        <a:cubicBezTo>
                          <a:pt x="436" y="293"/>
                          <a:pt x="436" y="293"/>
                          <a:pt x="436" y="293"/>
                        </a:cubicBezTo>
                        <a:cubicBezTo>
                          <a:pt x="436" y="293"/>
                          <a:pt x="436" y="293"/>
                          <a:pt x="436" y="293"/>
                        </a:cubicBezTo>
                        <a:cubicBezTo>
                          <a:pt x="436" y="293"/>
                          <a:pt x="436" y="293"/>
                          <a:pt x="436" y="293"/>
                        </a:cubicBezTo>
                        <a:cubicBezTo>
                          <a:pt x="435" y="293"/>
                          <a:pt x="435" y="293"/>
                          <a:pt x="435" y="293"/>
                        </a:cubicBezTo>
                        <a:cubicBezTo>
                          <a:pt x="435" y="293"/>
                          <a:pt x="435" y="293"/>
                          <a:pt x="435" y="293"/>
                        </a:cubicBezTo>
                        <a:cubicBezTo>
                          <a:pt x="435" y="293"/>
                          <a:pt x="435" y="293"/>
                          <a:pt x="435" y="293"/>
                        </a:cubicBezTo>
                        <a:cubicBezTo>
                          <a:pt x="435" y="293"/>
                          <a:pt x="435" y="293"/>
                          <a:pt x="435" y="293"/>
                        </a:cubicBezTo>
                        <a:cubicBezTo>
                          <a:pt x="435" y="293"/>
                          <a:pt x="435" y="293"/>
                          <a:pt x="435" y="293"/>
                        </a:cubicBezTo>
                        <a:cubicBezTo>
                          <a:pt x="435" y="293"/>
                          <a:pt x="435" y="293"/>
                          <a:pt x="435" y="293"/>
                        </a:cubicBezTo>
                        <a:cubicBezTo>
                          <a:pt x="435" y="293"/>
                          <a:pt x="435" y="293"/>
                          <a:pt x="435" y="293"/>
                        </a:cubicBezTo>
                        <a:cubicBezTo>
                          <a:pt x="435" y="293"/>
                          <a:pt x="435" y="293"/>
                          <a:pt x="435" y="293"/>
                        </a:cubicBezTo>
                        <a:cubicBezTo>
                          <a:pt x="435" y="293"/>
                          <a:pt x="435" y="293"/>
                          <a:pt x="435" y="293"/>
                        </a:cubicBezTo>
                        <a:cubicBezTo>
                          <a:pt x="435" y="293"/>
                          <a:pt x="435" y="293"/>
                          <a:pt x="435" y="293"/>
                        </a:cubicBezTo>
                        <a:cubicBezTo>
                          <a:pt x="435" y="293"/>
                          <a:pt x="435" y="293"/>
                          <a:pt x="435" y="293"/>
                        </a:cubicBezTo>
                        <a:cubicBezTo>
                          <a:pt x="434" y="293"/>
                          <a:pt x="434" y="293"/>
                          <a:pt x="434" y="293"/>
                        </a:cubicBezTo>
                        <a:cubicBezTo>
                          <a:pt x="434" y="293"/>
                          <a:pt x="434" y="293"/>
                          <a:pt x="434" y="293"/>
                        </a:cubicBezTo>
                        <a:cubicBezTo>
                          <a:pt x="434" y="293"/>
                          <a:pt x="434" y="293"/>
                          <a:pt x="434" y="293"/>
                        </a:cubicBezTo>
                        <a:cubicBezTo>
                          <a:pt x="434" y="293"/>
                          <a:pt x="434" y="293"/>
                          <a:pt x="434" y="293"/>
                        </a:cubicBezTo>
                        <a:cubicBezTo>
                          <a:pt x="434" y="293"/>
                          <a:pt x="434" y="293"/>
                          <a:pt x="434" y="293"/>
                        </a:cubicBezTo>
                        <a:cubicBezTo>
                          <a:pt x="434" y="293"/>
                          <a:pt x="434" y="293"/>
                          <a:pt x="434" y="293"/>
                        </a:cubicBezTo>
                        <a:cubicBezTo>
                          <a:pt x="433" y="293"/>
                          <a:pt x="433" y="293"/>
                          <a:pt x="433" y="293"/>
                        </a:cubicBezTo>
                        <a:cubicBezTo>
                          <a:pt x="433" y="293"/>
                          <a:pt x="433" y="293"/>
                          <a:pt x="433" y="293"/>
                        </a:cubicBezTo>
                        <a:cubicBezTo>
                          <a:pt x="433" y="293"/>
                          <a:pt x="433" y="293"/>
                          <a:pt x="433" y="293"/>
                        </a:cubicBezTo>
                        <a:cubicBezTo>
                          <a:pt x="433" y="293"/>
                          <a:pt x="433" y="293"/>
                          <a:pt x="433" y="293"/>
                        </a:cubicBezTo>
                        <a:cubicBezTo>
                          <a:pt x="433" y="294"/>
                          <a:pt x="433" y="294"/>
                          <a:pt x="433" y="294"/>
                        </a:cubicBezTo>
                        <a:cubicBezTo>
                          <a:pt x="433" y="294"/>
                          <a:pt x="433" y="294"/>
                          <a:pt x="433" y="294"/>
                        </a:cubicBezTo>
                        <a:cubicBezTo>
                          <a:pt x="433" y="294"/>
                          <a:pt x="433" y="294"/>
                          <a:pt x="433" y="294"/>
                        </a:cubicBezTo>
                        <a:cubicBezTo>
                          <a:pt x="433" y="294"/>
                          <a:pt x="433" y="294"/>
                          <a:pt x="433" y="294"/>
                        </a:cubicBezTo>
                        <a:cubicBezTo>
                          <a:pt x="433" y="294"/>
                          <a:pt x="433" y="294"/>
                          <a:pt x="433" y="294"/>
                        </a:cubicBezTo>
                        <a:cubicBezTo>
                          <a:pt x="433" y="294"/>
                          <a:pt x="433" y="294"/>
                          <a:pt x="433" y="294"/>
                        </a:cubicBezTo>
                        <a:cubicBezTo>
                          <a:pt x="433" y="294"/>
                          <a:pt x="433" y="294"/>
                          <a:pt x="433" y="294"/>
                        </a:cubicBezTo>
                        <a:cubicBezTo>
                          <a:pt x="432" y="294"/>
                          <a:pt x="432" y="294"/>
                          <a:pt x="432" y="294"/>
                        </a:cubicBezTo>
                        <a:cubicBezTo>
                          <a:pt x="432" y="294"/>
                          <a:pt x="432" y="294"/>
                          <a:pt x="432" y="294"/>
                        </a:cubicBezTo>
                        <a:cubicBezTo>
                          <a:pt x="432" y="294"/>
                          <a:pt x="432" y="294"/>
                          <a:pt x="432" y="294"/>
                        </a:cubicBezTo>
                        <a:cubicBezTo>
                          <a:pt x="432" y="294"/>
                          <a:pt x="432" y="294"/>
                          <a:pt x="432" y="294"/>
                        </a:cubicBezTo>
                        <a:cubicBezTo>
                          <a:pt x="432" y="294"/>
                          <a:pt x="432" y="294"/>
                          <a:pt x="432" y="294"/>
                        </a:cubicBezTo>
                        <a:cubicBezTo>
                          <a:pt x="432" y="294"/>
                          <a:pt x="432" y="294"/>
                          <a:pt x="432" y="294"/>
                        </a:cubicBezTo>
                        <a:cubicBezTo>
                          <a:pt x="432" y="294"/>
                          <a:pt x="432" y="294"/>
                          <a:pt x="432" y="294"/>
                        </a:cubicBezTo>
                        <a:cubicBezTo>
                          <a:pt x="431" y="294"/>
                          <a:pt x="431" y="294"/>
                          <a:pt x="431" y="294"/>
                        </a:cubicBezTo>
                        <a:cubicBezTo>
                          <a:pt x="431" y="294"/>
                          <a:pt x="431" y="294"/>
                          <a:pt x="431" y="294"/>
                        </a:cubicBezTo>
                        <a:cubicBezTo>
                          <a:pt x="431" y="294"/>
                          <a:pt x="431" y="294"/>
                          <a:pt x="431" y="294"/>
                        </a:cubicBezTo>
                        <a:cubicBezTo>
                          <a:pt x="431" y="294"/>
                          <a:pt x="431" y="294"/>
                          <a:pt x="431" y="294"/>
                        </a:cubicBezTo>
                        <a:cubicBezTo>
                          <a:pt x="431" y="294"/>
                          <a:pt x="431" y="294"/>
                          <a:pt x="431" y="294"/>
                        </a:cubicBezTo>
                        <a:cubicBezTo>
                          <a:pt x="431" y="294"/>
                          <a:pt x="431" y="294"/>
                          <a:pt x="431" y="294"/>
                        </a:cubicBezTo>
                        <a:cubicBezTo>
                          <a:pt x="431" y="294"/>
                          <a:pt x="431" y="294"/>
                          <a:pt x="431" y="294"/>
                        </a:cubicBezTo>
                        <a:cubicBezTo>
                          <a:pt x="431" y="294"/>
                          <a:pt x="431" y="294"/>
                          <a:pt x="431" y="294"/>
                        </a:cubicBezTo>
                        <a:cubicBezTo>
                          <a:pt x="431" y="294"/>
                          <a:pt x="431" y="294"/>
                          <a:pt x="431" y="294"/>
                        </a:cubicBezTo>
                        <a:cubicBezTo>
                          <a:pt x="431" y="294"/>
                          <a:pt x="431" y="294"/>
                          <a:pt x="431" y="294"/>
                        </a:cubicBezTo>
                        <a:cubicBezTo>
                          <a:pt x="431" y="294"/>
                          <a:pt x="431" y="294"/>
                          <a:pt x="431" y="294"/>
                        </a:cubicBezTo>
                        <a:cubicBezTo>
                          <a:pt x="431" y="294"/>
                          <a:pt x="431" y="294"/>
                          <a:pt x="431" y="294"/>
                        </a:cubicBezTo>
                        <a:cubicBezTo>
                          <a:pt x="430" y="294"/>
                          <a:pt x="430" y="294"/>
                          <a:pt x="430" y="294"/>
                        </a:cubicBezTo>
                        <a:cubicBezTo>
                          <a:pt x="430" y="295"/>
                          <a:pt x="430" y="295"/>
                          <a:pt x="430" y="295"/>
                        </a:cubicBezTo>
                        <a:cubicBezTo>
                          <a:pt x="430" y="295"/>
                          <a:pt x="430" y="295"/>
                          <a:pt x="430" y="295"/>
                        </a:cubicBezTo>
                        <a:cubicBezTo>
                          <a:pt x="430" y="295"/>
                          <a:pt x="430" y="295"/>
                          <a:pt x="430" y="295"/>
                        </a:cubicBezTo>
                        <a:cubicBezTo>
                          <a:pt x="430" y="295"/>
                          <a:pt x="430" y="295"/>
                          <a:pt x="430" y="295"/>
                        </a:cubicBezTo>
                        <a:cubicBezTo>
                          <a:pt x="429" y="295"/>
                          <a:pt x="429" y="295"/>
                          <a:pt x="429" y="295"/>
                        </a:cubicBezTo>
                        <a:cubicBezTo>
                          <a:pt x="429" y="295"/>
                          <a:pt x="429" y="295"/>
                          <a:pt x="429" y="295"/>
                        </a:cubicBezTo>
                        <a:cubicBezTo>
                          <a:pt x="429" y="295"/>
                          <a:pt x="429" y="295"/>
                          <a:pt x="429" y="295"/>
                        </a:cubicBezTo>
                        <a:cubicBezTo>
                          <a:pt x="429" y="295"/>
                          <a:pt x="429" y="295"/>
                          <a:pt x="429" y="295"/>
                        </a:cubicBezTo>
                        <a:cubicBezTo>
                          <a:pt x="429" y="295"/>
                          <a:pt x="429" y="295"/>
                          <a:pt x="429" y="295"/>
                        </a:cubicBezTo>
                        <a:cubicBezTo>
                          <a:pt x="429" y="294"/>
                          <a:pt x="429" y="294"/>
                          <a:pt x="429" y="294"/>
                        </a:cubicBezTo>
                        <a:cubicBezTo>
                          <a:pt x="429" y="294"/>
                          <a:pt x="429" y="294"/>
                          <a:pt x="429" y="294"/>
                        </a:cubicBezTo>
                        <a:cubicBezTo>
                          <a:pt x="429" y="294"/>
                          <a:pt x="429" y="294"/>
                          <a:pt x="429" y="294"/>
                        </a:cubicBezTo>
                        <a:cubicBezTo>
                          <a:pt x="429" y="294"/>
                          <a:pt x="429" y="294"/>
                          <a:pt x="429" y="294"/>
                        </a:cubicBezTo>
                        <a:cubicBezTo>
                          <a:pt x="428" y="294"/>
                          <a:pt x="428" y="294"/>
                          <a:pt x="428" y="294"/>
                        </a:cubicBezTo>
                        <a:cubicBezTo>
                          <a:pt x="428" y="294"/>
                          <a:pt x="428" y="294"/>
                          <a:pt x="428" y="294"/>
                        </a:cubicBezTo>
                        <a:cubicBezTo>
                          <a:pt x="428" y="294"/>
                          <a:pt x="428" y="294"/>
                          <a:pt x="428" y="294"/>
                        </a:cubicBezTo>
                        <a:cubicBezTo>
                          <a:pt x="428" y="294"/>
                          <a:pt x="428" y="294"/>
                          <a:pt x="428" y="294"/>
                        </a:cubicBezTo>
                        <a:cubicBezTo>
                          <a:pt x="428" y="294"/>
                          <a:pt x="428" y="294"/>
                          <a:pt x="428" y="294"/>
                        </a:cubicBezTo>
                        <a:cubicBezTo>
                          <a:pt x="428" y="293"/>
                          <a:pt x="428" y="293"/>
                          <a:pt x="428" y="293"/>
                        </a:cubicBezTo>
                        <a:cubicBezTo>
                          <a:pt x="428" y="293"/>
                          <a:pt x="428" y="293"/>
                          <a:pt x="428" y="293"/>
                        </a:cubicBezTo>
                        <a:cubicBezTo>
                          <a:pt x="428" y="293"/>
                          <a:pt x="428" y="293"/>
                          <a:pt x="428" y="293"/>
                        </a:cubicBezTo>
                        <a:cubicBezTo>
                          <a:pt x="428" y="293"/>
                          <a:pt x="428" y="293"/>
                          <a:pt x="428" y="293"/>
                        </a:cubicBezTo>
                        <a:cubicBezTo>
                          <a:pt x="428" y="293"/>
                          <a:pt x="428" y="293"/>
                          <a:pt x="428" y="293"/>
                        </a:cubicBezTo>
                        <a:cubicBezTo>
                          <a:pt x="428" y="293"/>
                          <a:pt x="428" y="293"/>
                          <a:pt x="428" y="293"/>
                        </a:cubicBezTo>
                        <a:cubicBezTo>
                          <a:pt x="427" y="293"/>
                          <a:pt x="427" y="293"/>
                          <a:pt x="427" y="293"/>
                        </a:cubicBezTo>
                        <a:cubicBezTo>
                          <a:pt x="427" y="293"/>
                          <a:pt x="427" y="293"/>
                          <a:pt x="427" y="293"/>
                        </a:cubicBezTo>
                        <a:cubicBezTo>
                          <a:pt x="427" y="293"/>
                          <a:pt x="427" y="293"/>
                          <a:pt x="427" y="293"/>
                        </a:cubicBezTo>
                        <a:cubicBezTo>
                          <a:pt x="427" y="293"/>
                          <a:pt x="427" y="293"/>
                          <a:pt x="427" y="293"/>
                        </a:cubicBezTo>
                        <a:cubicBezTo>
                          <a:pt x="427" y="293"/>
                          <a:pt x="427" y="293"/>
                          <a:pt x="427" y="293"/>
                        </a:cubicBezTo>
                        <a:cubicBezTo>
                          <a:pt x="427" y="293"/>
                          <a:pt x="427" y="293"/>
                          <a:pt x="427" y="293"/>
                        </a:cubicBezTo>
                        <a:cubicBezTo>
                          <a:pt x="427" y="292"/>
                          <a:pt x="427" y="292"/>
                          <a:pt x="427" y="292"/>
                        </a:cubicBezTo>
                        <a:cubicBezTo>
                          <a:pt x="427" y="292"/>
                          <a:pt x="427" y="292"/>
                          <a:pt x="427" y="292"/>
                        </a:cubicBezTo>
                        <a:cubicBezTo>
                          <a:pt x="427" y="292"/>
                          <a:pt x="427" y="292"/>
                          <a:pt x="427" y="292"/>
                        </a:cubicBezTo>
                        <a:cubicBezTo>
                          <a:pt x="427" y="292"/>
                          <a:pt x="427" y="292"/>
                          <a:pt x="427" y="292"/>
                        </a:cubicBezTo>
                        <a:cubicBezTo>
                          <a:pt x="427" y="292"/>
                          <a:pt x="427" y="292"/>
                          <a:pt x="427" y="292"/>
                        </a:cubicBezTo>
                        <a:cubicBezTo>
                          <a:pt x="426" y="292"/>
                          <a:pt x="426" y="292"/>
                          <a:pt x="426" y="292"/>
                        </a:cubicBezTo>
                        <a:cubicBezTo>
                          <a:pt x="426" y="292"/>
                          <a:pt x="426" y="292"/>
                          <a:pt x="426" y="292"/>
                        </a:cubicBezTo>
                        <a:cubicBezTo>
                          <a:pt x="426" y="292"/>
                          <a:pt x="426" y="292"/>
                          <a:pt x="426" y="292"/>
                        </a:cubicBezTo>
                        <a:cubicBezTo>
                          <a:pt x="426" y="292"/>
                          <a:pt x="426" y="292"/>
                          <a:pt x="426" y="292"/>
                        </a:cubicBezTo>
                        <a:cubicBezTo>
                          <a:pt x="426" y="292"/>
                          <a:pt x="426" y="292"/>
                          <a:pt x="426" y="292"/>
                        </a:cubicBezTo>
                        <a:cubicBezTo>
                          <a:pt x="426" y="291"/>
                          <a:pt x="426" y="291"/>
                          <a:pt x="426" y="291"/>
                        </a:cubicBezTo>
                        <a:cubicBezTo>
                          <a:pt x="426" y="291"/>
                          <a:pt x="426" y="291"/>
                          <a:pt x="426" y="291"/>
                        </a:cubicBezTo>
                        <a:cubicBezTo>
                          <a:pt x="426" y="291"/>
                          <a:pt x="426" y="291"/>
                          <a:pt x="426" y="291"/>
                        </a:cubicBezTo>
                        <a:cubicBezTo>
                          <a:pt x="425" y="291"/>
                          <a:pt x="425" y="291"/>
                          <a:pt x="425" y="291"/>
                        </a:cubicBezTo>
                        <a:cubicBezTo>
                          <a:pt x="425" y="291"/>
                          <a:pt x="425" y="291"/>
                          <a:pt x="425" y="291"/>
                        </a:cubicBezTo>
                        <a:cubicBezTo>
                          <a:pt x="425" y="291"/>
                          <a:pt x="425" y="291"/>
                          <a:pt x="425" y="291"/>
                        </a:cubicBezTo>
                        <a:cubicBezTo>
                          <a:pt x="425" y="291"/>
                          <a:pt x="425" y="291"/>
                          <a:pt x="425" y="291"/>
                        </a:cubicBezTo>
                        <a:cubicBezTo>
                          <a:pt x="425" y="291"/>
                          <a:pt x="425" y="291"/>
                          <a:pt x="425" y="291"/>
                        </a:cubicBezTo>
                        <a:cubicBezTo>
                          <a:pt x="424" y="291"/>
                          <a:pt x="424" y="291"/>
                          <a:pt x="424" y="291"/>
                        </a:cubicBezTo>
                        <a:cubicBezTo>
                          <a:pt x="424" y="291"/>
                          <a:pt x="424" y="291"/>
                          <a:pt x="424" y="291"/>
                        </a:cubicBezTo>
                        <a:cubicBezTo>
                          <a:pt x="424" y="291"/>
                          <a:pt x="424" y="291"/>
                          <a:pt x="424" y="291"/>
                        </a:cubicBezTo>
                        <a:cubicBezTo>
                          <a:pt x="424" y="291"/>
                          <a:pt x="424" y="291"/>
                          <a:pt x="424" y="291"/>
                        </a:cubicBezTo>
                        <a:cubicBezTo>
                          <a:pt x="424" y="290"/>
                          <a:pt x="424" y="290"/>
                          <a:pt x="424" y="290"/>
                        </a:cubicBezTo>
                        <a:cubicBezTo>
                          <a:pt x="424" y="290"/>
                          <a:pt x="424" y="290"/>
                          <a:pt x="424" y="290"/>
                        </a:cubicBezTo>
                        <a:cubicBezTo>
                          <a:pt x="424" y="290"/>
                          <a:pt x="424" y="290"/>
                          <a:pt x="424" y="290"/>
                        </a:cubicBezTo>
                        <a:cubicBezTo>
                          <a:pt x="424" y="290"/>
                          <a:pt x="424" y="290"/>
                          <a:pt x="424" y="290"/>
                        </a:cubicBezTo>
                        <a:cubicBezTo>
                          <a:pt x="424" y="290"/>
                          <a:pt x="424" y="290"/>
                          <a:pt x="424" y="290"/>
                        </a:cubicBezTo>
                        <a:cubicBezTo>
                          <a:pt x="424" y="290"/>
                          <a:pt x="424" y="290"/>
                          <a:pt x="424" y="290"/>
                        </a:cubicBezTo>
                        <a:cubicBezTo>
                          <a:pt x="424" y="290"/>
                          <a:pt x="424" y="290"/>
                          <a:pt x="424" y="290"/>
                        </a:cubicBezTo>
                        <a:cubicBezTo>
                          <a:pt x="424" y="290"/>
                          <a:pt x="424" y="290"/>
                          <a:pt x="424" y="290"/>
                        </a:cubicBezTo>
                        <a:cubicBezTo>
                          <a:pt x="424" y="290"/>
                          <a:pt x="424" y="290"/>
                          <a:pt x="424" y="290"/>
                        </a:cubicBezTo>
                        <a:cubicBezTo>
                          <a:pt x="424" y="289"/>
                          <a:pt x="424" y="289"/>
                          <a:pt x="424" y="289"/>
                        </a:cubicBezTo>
                        <a:cubicBezTo>
                          <a:pt x="424" y="289"/>
                          <a:pt x="424" y="289"/>
                          <a:pt x="424" y="289"/>
                        </a:cubicBezTo>
                        <a:cubicBezTo>
                          <a:pt x="424" y="289"/>
                          <a:pt x="424" y="289"/>
                          <a:pt x="424" y="289"/>
                        </a:cubicBezTo>
                        <a:cubicBezTo>
                          <a:pt x="423" y="289"/>
                          <a:pt x="423" y="289"/>
                          <a:pt x="423" y="289"/>
                        </a:cubicBezTo>
                        <a:cubicBezTo>
                          <a:pt x="423" y="289"/>
                          <a:pt x="423" y="289"/>
                          <a:pt x="423" y="289"/>
                        </a:cubicBezTo>
                        <a:cubicBezTo>
                          <a:pt x="423" y="289"/>
                          <a:pt x="423" y="289"/>
                          <a:pt x="423" y="289"/>
                        </a:cubicBezTo>
                        <a:cubicBezTo>
                          <a:pt x="423" y="289"/>
                          <a:pt x="423" y="289"/>
                          <a:pt x="423" y="289"/>
                        </a:cubicBezTo>
                        <a:cubicBezTo>
                          <a:pt x="423" y="289"/>
                          <a:pt x="423" y="289"/>
                          <a:pt x="423" y="289"/>
                        </a:cubicBezTo>
                        <a:cubicBezTo>
                          <a:pt x="423" y="288"/>
                          <a:pt x="423" y="288"/>
                          <a:pt x="423" y="288"/>
                        </a:cubicBezTo>
                        <a:cubicBezTo>
                          <a:pt x="422" y="288"/>
                          <a:pt x="422" y="288"/>
                          <a:pt x="422" y="288"/>
                        </a:cubicBezTo>
                        <a:cubicBezTo>
                          <a:pt x="422" y="288"/>
                          <a:pt x="422" y="288"/>
                          <a:pt x="422" y="288"/>
                        </a:cubicBezTo>
                        <a:cubicBezTo>
                          <a:pt x="422" y="288"/>
                          <a:pt x="422" y="288"/>
                          <a:pt x="422" y="288"/>
                        </a:cubicBezTo>
                        <a:cubicBezTo>
                          <a:pt x="422" y="288"/>
                          <a:pt x="422" y="288"/>
                          <a:pt x="422" y="288"/>
                        </a:cubicBezTo>
                        <a:cubicBezTo>
                          <a:pt x="421" y="288"/>
                          <a:pt x="421" y="288"/>
                          <a:pt x="421" y="288"/>
                        </a:cubicBezTo>
                        <a:cubicBezTo>
                          <a:pt x="421" y="288"/>
                          <a:pt x="421" y="288"/>
                          <a:pt x="421" y="288"/>
                        </a:cubicBezTo>
                        <a:cubicBezTo>
                          <a:pt x="421" y="288"/>
                          <a:pt x="421" y="288"/>
                          <a:pt x="421" y="288"/>
                        </a:cubicBezTo>
                        <a:cubicBezTo>
                          <a:pt x="421" y="288"/>
                          <a:pt x="421" y="288"/>
                          <a:pt x="421" y="288"/>
                        </a:cubicBezTo>
                        <a:cubicBezTo>
                          <a:pt x="421" y="288"/>
                          <a:pt x="421" y="288"/>
                          <a:pt x="421" y="288"/>
                        </a:cubicBezTo>
                        <a:cubicBezTo>
                          <a:pt x="421" y="288"/>
                          <a:pt x="421" y="288"/>
                          <a:pt x="421" y="288"/>
                        </a:cubicBezTo>
                        <a:cubicBezTo>
                          <a:pt x="420" y="288"/>
                          <a:pt x="420" y="288"/>
                          <a:pt x="420" y="288"/>
                        </a:cubicBezTo>
                        <a:cubicBezTo>
                          <a:pt x="420" y="288"/>
                          <a:pt x="420" y="288"/>
                          <a:pt x="420" y="288"/>
                        </a:cubicBezTo>
                        <a:cubicBezTo>
                          <a:pt x="420" y="288"/>
                          <a:pt x="420" y="288"/>
                          <a:pt x="420" y="288"/>
                        </a:cubicBezTo>
                        <a:cubicBezTo>
                          <a:pt x="420" y="288"/>
                          <a:pt x="420" y="288"/>
                          <a:pt x="420" y="288"/>
                        </a:cubicBezTo>
                        <a:cubicBezTo>
                          <a:pt x="419" y="287"/>
                          <a:pt x="419" y="287"/>
                          <a:pt x="419" y="287"/>
                        </a:cubicBezTo>
                        <a:cubicBezTo>
                          <a:pt x="419" y="287"/>
                          <a:pt x="419" y="287"/>
                          <a:pt x="419" y="287"/>
                        </a:cubicBezTo>
                        <a:cubicBezTo>
                          <a:pt x="419" y="287"/>
                          <a:pt x="419" y="287"/>
                          <a:pt x="419" y="287"/>
                        </a:cubicBezTo>
                        <a:cubicBezTo>
                          <a:pt x="419" y="287"/>
                          <a:pt x="419" y="287"/>
                          <a:pt x="419" y="287"/>
                        </a:cubicBezTo>
                        <a:cubicBezTo>
                          <a:pt x="419" y="287"/>
                          <a:pt x="419" y="287"/>
                          <a:pt x="419" y="287"/>
                        </a:cubicBezTo>
                        <a:cubicBezTo>
                          <a:pt x="419" y="287"/>
                          <a:pt x="419" y="287"/>
                          <a:pt x="419" y="287"/>
                        </a:cubicBezTo>
                        <a:cubicBezTo>
                          <a:pt x="419" y="287"/>
                          <a:pt x="419" y="287"/>
                          <a:pt x="419" y="287"/>
                        </a:cubicBezTo>
                        <a:cubicBezTo>
                          <a:pt x="419" y="287"/>
                          <a:pt x="419" y="287"/>
                          <a:pt x="419" y="287"/>
                        </a:cubicBezTo>
                        <a:cubicBezTo>
                          <a:pt x="418" y="286"/>
                          <a:pt x="418" y="286"/>
                          <a:pt x="418" y="286"/>
                        </a:cubicBezTo>
                        <a:cubicBezTo>
                          <a:pt x="418" y="286"/>
                          <a:pt x="418" y="286"/>
                          <a:pt x="418" y="286"/>
                        </a:cubicBezTo>
                        <a:cubicBezTo>
                          <a:pt x="418" y="286"/>
                          <a:pt x="418" y="286"/>
                          <a:pt x="418" y="286"/>
                        </a:cubicBezTo>
                        <a:cubicBezTo>
                          <a:pt x="418" y="286"/>
                          <a:pt x="418" y="286"/>
                          <a:pt x="418" y="286"/>
                        </a:cubicBezTo>
                        <a:cubicBezTo>
                          <a:pt x="418" y="286"/>
                          <a:pt x="418" y="286"/>
                          <a:pt x="418" y="286"/>
                        </a:cubicBezTo>
                        <a:cubicBezTo>
                          <a:pt x="417" y="286"/>
                          <a:pt x="417" y="286"/>
                          <a:pt x="417" y="286"/>
                        </a:cubicBezTo>
                        <a:cubicBezTo>
                          <a:pt x="417" y="285"/>
                          <a:pt x="417" y="285"/>
                          <a:pt x="417" y="285"/>
                        </a:cubicBezTo>
                        <a:cubicBezTo>
                          <a:pt x="417" y="285"/>
                          <a:pt x="417" y="285"/>
                          <a:pt x="417" y="285"/>
                        </a:cubicBezTo>
                        <a:cubicBezTo>
                          <a:pt x="417" y="285"/>
                          <a:pt x="417" y="285"/>
                          <a:pt x="417" y="285"/>
                        </a:cubicBezTo>
                        <a:cubicBezTo>
                          <a:pt x="417" y="284"/>
                          <a:pt x="417" y="284"/>
                          <a:pt x="417" y="284"/>
                        </a:cubicBezTo>
                        <a:cubicBezTo>
                          <a:pt x="417" y="284"/>
                          <a:pt x="417" y="284"/>
                          <a:pt x="417" y="284"/>
                        </a:cubicBezTo>
                        <a:cubicBezTo>
                          <a:pt x="417" y="284"/>
                          <a:pt x="417" y="284"/>
                          <a:pt x="417" y="284"/>
                        </a:cubicBezTo>
                        <a:cubicBezTo>
                          <a:pt x="417" y="283"/>
                          <a:pt x="417" y="283"/>
                          <a:pt x="417" y="283"/>
                        </a:cubicBezTo>
                        <a:cubicBezTo>
                          <a:pt x="417" y="283"/>
                          <a:pt x="417" y="283"/>
                          <a:pt x="417" y="283"/>
                        </a:cubicBezTo>
                        <a:cubicBezTo>
                          <a:pt x="417" y="283"/>
                          <a:pt x="417" y="283"/>
                          <a:pt x="417" y="283"/>
                        </a:cubicBezTo>
                        <a:cubicBezTo>
                          <a:pt x="417" y="283"/>
                          <a:pt x="417" y="283"/>
                          <a:pt x="417" y="283"/>
                        </a:cubicBezTo>
                        <a:cubicBezTo>
                          <a:pt x="417" y="283"/>
                          <a:pt x="417" y="283"/>
                          <a:pt x="417" y="283"/>
                        </a:cubicBezTo>
                        <a:cubicBezTo>
                          <a:pt x="417" y="283"/>
                          <a:pt x="417" y="283"/>
                          <a:pt x="417" y="283"/>
                        </a:cubicBezTo>
                        <a:cubicBezTo>
                          <a:pt x="418" y="282"/>
                          <a:pt x="418" y="282"/>
                          <a:pt x="418" y="282"/>
                        </a:cubicBezTo>
                        <a:cubicBezTo>
                          <a:pt x="418" y="282"/>
                          <a:pt x="418" y="282"/>
                          <a:pt x="418" y="282"/>
                        </a:cubicBezTo>
                        <a:cubicBezTo>
                          <a:pt x="418" y="282"/>
                          <a:pt x="418" y="282"/>
                          <a:pt x="418" y="282"/>
                        </a:cubicBezTo>
                        <a:cubicBezTo>
                          <a:pt x="418" y="282"/>
                          <a:pt x="418" y="282"/>
                          <a:pt x="418" y="282"/>
                        </a:cubicBezTo>
                        <a:cubicBezTo>
                          <a:pt x="418" y="282"/>
                          <a:pt x="418" y="282"/>
                          <a:pt x="418" y="282"/>
                        </a:cubicBezTo>
                        <a:cubicBezTo>
                          <a:pt x="418" y="282"/>
                          <a:pt x="418" y="282"/>
                          <a:pt x="418" y="282"/>
                        </a:cubicBezTo>
                        <a:cubicBezTo>
                          <a:pt x="418" y="281"/>
                          <a:pt x="418" y="281"/>
                          <a:pt x="418" y="281"/>
                        </a:cubicBezTo>
                        <a:cubicBezTo>
                          <a:pt x="418" y="281"/>
                          <a:pt x="418" y="281"/>
                          <a:pt x="418" y="281"/>
                        </a:cubicBezTo>
                        <a:cubicBezTo>
                          <a:pt x="418" y="281"/>
                          <a:pt x="418" y="281"/>
                          <a:pt x="418" y="281"/>
                        </a:cubicBezTo>
                        <a:cubicBezTo>
                          <a:pt x="418" y="281"/>
                          <a:pt x="418" y="281"/>
                          <a:pt x="418" y="281"/>
                        </a:cubicBezTo>
                        <a:cubicBezTo>
                          <a:pt x="417" y="281"/>
                          <a:pt x="417" y="281"/>
                          <a:pt x="417" y="281"/>
                        </a:cubicBezTo>
                        <a:cubicBezTo>
                          <a:pt x="417" y="281"/>
                          <a:pt x="417" y="281"/>
                          <a:pt x="417" y="281"/>
                        </a:cubicBezTo>
                        <a:cubicBezTo>
                          <a:pt x="417" y="281"/>
                          <a:pt x="417" y="281"/>
                          <a:pt x="417" y="281"/>
                        </a:cubicBezTo>
                        <a:cubicBezTo>
                          <a:pt x="417" y="281"/>
                          <a:pt x="417" y="281"/>
                          <a:pt x="417" y="281"/>
                        </a:cubicBezTo>
                        <a:cubicBezTo>
                          <a:pt x="417" y="280"/>
                          <a:pt x="417" y="280"/>
                          <a:pt x="417" y="280"/>
                        </a:cubicBezTo>
                        <a:cubicBezTo>
                          <a:pt x="417" y="280"/>
                          <a:pt x="417" y="280"/>
                          <a:pt x="417" y="280"/>
                        </a:cubicBezTo>
                        <a:cubicBezTo>
                          <a:pt x="417" y="280"/>
                          <a:pt x="417" y="280"/>
                          <a:pt x="417" y="280"/>
                        </a:cubicBezTo>
                        <a:cubicBezTo>
                          <a:pt x="417" y="280"/>
                          <a:pt x="417" y="280"/>
                          <a:pt x="417" y="280"/>
                        </a:cubicBezTo>
                        <a:cubicBezTo>
                          <a:pt x="417" y="280"/>
                          <a:pt x="417" y="280"/>
                          <a:pt x="417" y="280"/>
                        </a:cubicBezTo>
                        <a:cubicBezTo>
                          <a:pt x="417" y="280"/>
                          <a:pt x="417" y="280"/>
                          <a:pt x="417" y="280"/>
                        </a:cubicBezTo>
                        <a:cubicBezTo>
                          <a:pt x="417" y="279"/>
                          <a:pt x="417" y="279"/>
                          <a:pt x="417" y="279"/>
                        </a:cubicBezTo>
                        <a:cubicBezTo>
                          <a:pt x="417" y="279"/>
                          <a:pt x="417" y="279"/>
                          <a:pt x="417" y="279"/>
                        </a:cubicBezTo>
                        <a:cubicBezTo>
                          <a:pt x="417" y="279"/>
                          <a:pt x="417" y="279"/>
                          <a:pt x="417" y="279"/>
                        </a:cubicBezTo>
                        <a:cubicBezTo>
                          <a:pt x="417" y="279"/>
                          <a:pt x="417" y="279"/>
                          <a:pt x="417" y="279"/>
                        </a:cubicBezTo>
                        <a:cubicBezTo>
                          <a:pt x="417" y="279"/>
                          <a:pt x="417" y="279"/>
                          <a:pt x="417" y="279"/>
                        </a:cubicBezTo>
                        <a:cubicBezTo>
                          <a:pt x="417" y="278"/>
                          <a:pt x="417" y="278"/>
                          <a:pt x="417" y="278"/>
                        </a:cubicBezTo>
                        <a:cubicBezTo>
                          <a:pt x="417" y="278"/>
                          <a:pt x="417" y="278"/>
                          <a:pt x="417" y="278"/>
                        </a:cubicBezTo>
                        <a:cubicBezTo>
                          <a:pt x="417" y="278"/>
                          <a:pt x="417" y="278"/>
                          <a:pt x="417" y="278"/>
                        </a:cubicBezTo>
                        <a:cubicBezTo>
                          <a:pt x="416" y="278"/>
                          <a:pt x="416" y="278"/>
                          <a:pt x="416" y="278"/>
                        </a:cubicBezTo>
                        <a:cubicBezTo>
                          <a:pt x="416" y="278"/>
                          <a:pt x="416" y="278"/>
                          <a:pt x="416" y="278"/>
                        </a:cubicBezTo>
                        <a:cubicBezTo>
                          <a:pt x="416" y="278"/>
                          <a:pt x="416" y="278"/>
                          <a:pt x="416" y="278"/>
                        </a:cubicBezTo>
                        <a:cubicBezTo>
                          <a:pt x="416" y="278"/>
                          <a:pt x="416" y="278"/>
                          <a:pt x="416" y="278"/>
                        </a:cubicBezTo>
                        <a:cubicBezTo>
                          <a:pt x="416" y="278"/>
                          <a:pt x="416" y="278"/>
                          <a:pt x="416" y="278"/>
                        </a:cubicBezTo>
                        <a:cubicBezTo>
                          <a:pt x="416" y="278"/>
                          <a:pt x="416" y="278"/>
                          <a:pt x="416" y="278"/>
                        </a:cubicBezTo>
                        <a:cubicBezTo>
                          <a:pt x="416" y="278"/>
                          <a:pt x="416" y="278"/>
                          <a:pt x="416" y="278"/>
                        </a:cubicBezTo>
                        <a:cubicBezTo>
                          <a:pt x="415" y="278"/>
                          <a:pt x="415" y="278"/>
                          <a:pt x="415" y="278"/>
                        </a:cubicBezTo>
                        <a:cubicBezTo>
                          <a:pt x="415" y="278"/>
                          <a:pt x="415" y="278"/>
                          <a:pt x="415" y="278"/>
                        </a:cubicBezTo>
                        <a:cubicBezTo>
                          <a:pt x="415" y="278"/>
                          <a:pt x="415" y="278"/>
                          <a:pt x="415" y="278"/>
                        </a:cubicBezTo>
                        <a:cubicBezTo>
                          <a:pt x="414" y="278"/>
                          <a:pt x="414" y="278"/>
                          <a:pt x="414" y="278"/>
                        </a:cubicBezTo>
                        <a:cubicBezTo>
                          <a:pt x="414" y="278"/>
                          <a:pt x="414" y="278"/>
                          <a:pt x="414" y="278"/>
                        </a:cubicBezTo>
                        <a:cubicBezTo>
                          <a:pt x="414" y="277"/>
                          <a:pt x="414" y="277"/>
                          <a:pt x="414" y="277"/>
                        </a:cubicBezTo>
                        <a:cubicBezTo>
                          <a:pt x="414" y="277"/>
                          <a:pt x="414" y="277"/>
                          <a:pt x="414" y="277"/>
                        </a:cubicBezTo>
                        <a:cubicBezTo>
                          <a:pt x="414" y="277"/>
                          <a:pt x="414" y="277"/>
                          <a:pt x="414" y="277"/>
                        </a:cubicBezTo>
                        <a:cubicBezTo>
                          <a:pt x="413" y="277"/>
                          <a:pt x="413" y="277"/>
                          <a:pt x="413" y="277"/>
                        </a:cubicBezTo>
                        <a:cubicBezTo>
                          <a:pt x="413" y="277"/>
                          <a:pt x="413" y="277"/>
                          <a:pt x="413" y="277"/>
                        </a:cubicBezTo>
                        <a:cubicBezTo>
                          <a:pt x="413" y="276"/>
                          <a:pt x="413" y="276"/>
                          <a:pt x="413" y="276"/>
                        </a:cubicBezTo>
                        <a:cubicBezTo>
                          <a:pt x="413" y="276"/>
                          <a:pt x="413" y="276"/>
                          <a:pt x="413" y="276"/>
                        </a:cubicBezTo>
                        <a:cubicBezTo>
                          <a:pt x="413" y="276"/>
                          <a:pt x="413" y="276"/>
                          <a:pt x="413" y="276"/>
                        </a:cubicBezTo>
                        <a:cubicBezTo>
                          <a:pt x="412" y="276"/>
                          <a:pt x="412" y="276"/>
                          <a:pt x="412" y="276"/>
                        </a:cubicBezTo>
                        <a:cubicBezTo>
                          <a:pt x="412" y="276"/>
                          <a:pt x="412" y="276"/>
                          <a:pt x="412" y="276"/>
                        </a:cubicBezTo>
                        <a:cubicBezTo>
                          <a:pt x="412" y="276"/>
                          <a:pt x="412" y="276"/>
                          <a:pt x="412" y="276"/>
                        </a:cubicBezTo>
                        <a:cubicBezTo>
                          <a:pt x="412" y="276"/>
                          <a:pt x="412" y="276"/>
                          <a:pt x="412" y="276"/>
                        </a:cubicBezTo>
                        <a:cubicBezTo>
                          <a:pt x="412" y="276"/>
                          <a:pt x="412" y="276"/>
                          <a:pt x="412" y="276"/>
                        </a:cubicBezTo>
                        <a:cubicBezTo>
                          <a:pt x="412" y="275"/>
                          <a:pt x="412" y="275"/>
                          <a:pt x="412" y="275"/>
                        </a:cubicBezTo>
                        <a:cubicBezTo>
                          <a:pt x="411" y="275"/>
                          <a:pt x="411" y="275"/>
                          <a:pt x="411" y="275"/>
                        </a:cubicBezTo>
                        <a:cubicBezTo>
                          <a:pt x="411" y="275"/>
                          <a:pt x="411" y="275"/>
                          <a:pt x="411" y="275"/>
                        </a:cubicBezTo>
                        <a:cubicBezTo>
                          <a:pt x="411" y="275"/>
                          <a:pt x="411" y="275"/>
                          <a:pt x="411" y="275"/>
                        </a:cubicBezTo>
                        <a:cubicBezTo>
                          <a:pt x="411" y="275"/>
                          <a:pt x="411" y="275"/>
                          <a:pt x="411" y="275"/>
                        </a:cubicBezTo>
                        <a:cubicBezTo>
                          <a:pt x="411" y="274"/>
                          <a:pt x="411" y="274"/>
                          <a:pt x="411" y="274"/>
                        </a:cubicBezTo>
                        <a:cubicBezTo>
                          <a:pt x="410" y="274"/>
                          <a:pt x="410" y="274"/>
                          <a:pt x="410" y="274"/>
                        </a:cubicBezTo>
                        <a:cubicBezTo>
                          <a:pt x="410" y="274"/>
                          <a:pt x="410" y="274"/>
                          <a:pt x="410" y="274"/>
                        </a:cubicBezTo>
                        <a:cubicBezTo>
                          <a:pt x="410" y="274"/>
                          <a:pt x="410" y="274"/>
                          <a:pt x="410" y="274"/>
                        </a:cubicBezTo>
                        <a:cubicBezTo>
                          <a:pt x="410" y="274"/>
                          <a:pt x="410" y="274"/>
                          <a:pt x="410" y="274"/>
                        </a:cubicBezTo>
                        <a:cubicBezTo>
                          <a:pt x="411" y="273"/>
                          <a:pt x="411" y="273"/>
                          <a:pt x="411" y="273"/>
                        </a:cubicBezTo>
                        <a:cubicBezTo>
                          <a:pt x="411" y="273"/>
                          <a:pt x="411" y="273"/>
                          <a:pt x="411" y="273"/>
                        </a:cubicBezTo>
                        <a:cubicBezTo>
                          <a:pt x="411" y="273"/>
                          <a:pt x="411" y="273"/>
                          <a:pt x="411" y="273"/>
                        </a:cubicBezTo>
                        <a:cubicBezTo>
                          <a:pt x="411" y="273"/>
                          <a:pt x="411" y="273"/>
                          <a:pt x="411" y="273"/>
                        </a:cubicBezTo>
                        <a:cubicBezTo>
                          <a:pt x="411" y="273"/>
                          <a:pt x="411" y="273"/>
                          <a:pt x="411" y="273"/>
                        </a:cubicBezTo>
                        <a:cubicBezTo>
                          <a:pt x="411" y="273"/>
                          <a:pt x="411" y="273"/>
                          <a:pt x="411" y="273"/>
                        </a:cubicBezTo>
                        <a:cubicBezTo>
                          <a:pt x="411" y="273"/>
                          <a:pt x="411" y="273"/>
                          <a:pt x="411" y="273"/>
                        </a:cubicBezTo>
                        <a:cubicBezTo>
                          <a:pt x="411" y="273"/>
                          <a:pt x="411" y="273"/>
                          <a:pt x="411" y="273"/>
                        </a:cubicBezTo>
                        <a:cubicBezTo>
                          <a:pt x="411" y="273"/>
                          <a:pt x="411" y="273"/>
                          <a:pt x="411" y="273"/>
                        </a:cubicBezTo>
                        <a:cubicBezTo>
                          <a:pt x="411" y="273"/>
                          <a:pt x="411" y="273"/>
                          <a:pt x="411" y="273"/>
                        </a:cubicBezTo>
                        <a:cubicBezTo>
                          <a:pt x="411" y="272"/>
                          <a:pt x="411" y="272"/>
                          <a:pt x="411" y="272"/>
                        </a:cubicBezTo>
                        <a:cubicBezTo>
                          <a:pt x="411" y="271"/>
                          <a:pt x="411" y="271"/>
                          <a:pt x="411" y="271"/>
                        </a:cubicBezTo>
                        <a:cubicBezTo>
                          <a:pt x="411" y="271"/>
                          <a:pt x="411" y="271"/>
                          <a:pt x="411" y="271"/>
                        </a:cubicBezTo>
                        <a:cubicBezTo>
                          <a:pt x="411" y="270"/>
                          <a:pt x="411" y="270"/>
                          <a:pt x="411" y="270"/>
                        </a:cubicBezTo>
                        <a:cubicBezTo>
                          <a:pt x="411" y="270"/>
                          <a:pt x="411" y="270"/>
                          <a:pt x="411" y="270"/>
                        </a:cubicBezTo>
                        <a:cubicBezTo>
                          <a:pt x="411" y="270"/>
                          <a:pt x="411" y="270"/>
                          <a:pt x="411" y="270"/>
                        </a:cubicBezTo>
                        <a:cubicBezTo>
                          <a:pt x="410" y="270"/>
                          <a:pt x="410" y="270"/>
                          <a:pt x="410" y="270"/>
                        </a:cubicBezTo>
                        <a:cubicBezTo>
                          <a:pt x="410" y="270"/>
                          <a:pt x="410" y="270"/>
                          <a:pt x="410" y="270"/>
                        </a:cubicBezTo>
                        <a:cubicBezTo>
                          <a:pt x="410" y="269"/>
                          <a:pt x="410" y="269"/>
                          <a:pt x="410" y="269"/>
                        </a:cubicBezTo>
                        <a:cubicBezTo>
                          <a:pt x="410" y="268"/>
                          <a:pt x="410" y="268"/>
                          <a:pt x="410" y="268"/>
                        </a:cubicBezTo>
                        <a:cubicBezTo>
                          <a:pt x="409" y="268"/>
                          <a:pt x="409" y="268"/>
                          <a:pt x="409" y="268"/>
                        </a:cubicBezTo>
                        <a:cubicBezTo>
                          <a:pt x="409" y="268"/>
                          <a:pt x="409" y="268"/>
                          <a:pt x="409" y="268"/>
                        </a:cubicBezTo>
                        <a:cubicBezTo>
                          <a:pt x="409" y="268"/>
                          <a:pt x="409" y="268"/>
                          <a:pt x="409" y="268"/>
                        </a:cubicBezTo>
                        <a:cubicBezTo>
                          <a:pt x="409" y="268"/>
                          <a:pt x="409" y="268"/>
                          <a:pt x="409" y="268"/>
                        </a:cubicBezTo>
                        <a:cubicBezTo>
                          <a:pt x="409" y="268"/>
                          <a:pt x="409" y="268"/>
                          <a:pt x="409" y="268"/>
                        </a:cubicBezTo>
                        <a:cubicBezTo>
                          <a:pt x="409" y="267"/>
                          <a:pt x="409" y="267"/>
                          <a:pt x="409" y="267"/>
                        </a:cubicBezTo>
                        <a:cubicBezTo>
                          <a:pt x="409" y="267"/>
                          <a:pt x="409" y="267"/>
                          <a:pt x="409" y="267"/>
                        </a:cubicBezTo>
                        <a:cubicBezTo>
                          <a:pt x="409" y="267"/>
                          <a:pt x="409" y="267"/>
                          <a:pt x="409" y="267"/>
                        </a:cubicBezTo>
                        <a:cubicBezTo>
                          <a:pt x="409" y="267"/>
                          <a:pt x="409" y="267"/>
                          <a:pt x="409" y="267"/>
                        </a:cubicBezTo>
                        <a:cubicBezTo>
                          <a:pt x="409" y="267"/>
                          <a:pt x="409" y="267"/>
                          <a:pt x="409" y="267"/>
                        </a:cubicBezTo>
                        <a:cubicBezTo>
                          <a:pt x="409" y="267"/>
                          <a:pt x="409" y="267"/>
                          <a:pt x="409" y="267"/>
                        </a:cubicBezTo>
                        <a:cubicBezTo>
                          <a:pt x="409" y="267"/>
                          <a:pt x="409" y="267"/>
                          <a:pt x="409" y="267"/>
                        </a:cubicBezTo>
                        <a:cubicBezTo>
                          <a:pt x="409" y="267"/>
                          <a:pt x="409" y="267"/>
                          <a:pt x="409" y="267"/>
                        </a:cubicBezTo>
                        <a:cubicBezTo>
                          <a:pt x="409" y="266"/>
                          <a:pt x="409" y="266"/>
                          <a:pt x="409" y="266"/>
                        </a:cubicBezTo>
                        <a:cubicBezTo>
                          <a:pt x="409" y="266"/>
                          <a:pt x="409" y="266"/>
                          <a:pt x="409" y="266"/>
                        </a:cubicBezTo>
                        <a:cubicBezTo>
                          <a:pt x="409" y="266"/>
                          <a:pt x="409" y="266"/>
                          <a:pt x="409" y="266"/>
                        </a:cubicBezTo>
                        <a:cubicBezTo>
                          <a:pt x="408" y="266"/>
                          <a:pt x="408" y="266"/>
                          <a:pt x="408" y="266"/>
                        </a:cubicBezTo>
                        <a:cubicBezTo>
                          <a:pt x="408" y="266"/>
                          <a:pt x="408" y="266"/>
                          <a:pt x="408" y="266"/>
                        </a:cubicBezTo>
                        <a:cubicBezTo>
                          <a:pt x="408" y="266"/>
                          <a:pt x="408" y="266"/>
                          <a:pt x="408" y="266"/>
                        </a:cubicBezTo>
                        <a:cubicBezTo>
                          <a:pt x="408" y="266"/>
                          <a:pt x="408" y="266"/>
                          <a:pt x="408" y="266"/>
                        </a:cubicBezTo>
                        <a:cubicBezTo>
                          <a:pt x="409" y="265"/>
                          <a:pt x="409" y="265"/>
                          <a:pt x="409" y="265"/>
                        </a:cubicBezTo>
                        <a:cubicBezTo>
                          <a:pt x="409" y="265"/>
                          <a:pt x="409" y="265"/>
                          <a:pt x="409" y="265"/>
                        </a:cubicBezTo>
                        <a:cubicBezTo>
                          <a:pt x="409" y="265"/>
                          <a:pt x="409" y="265"/>
                          <a:pt x="409" y="265"/>
                        </a:cubicBezTo>
                        <a:cubicBezTo>
                          <a:pt x="409" y="265"/>
                          <a:pt x="409" y="265"/>
                          <a:pt x="409" y="265"/>
                        </a:cubicBezTo>
                        <a:cubicBezTo>
                          <a:pt x="409" y="265"/>
                          <a:pt x="409" y="265"/>
                          <a:pt x="409" y="265"/>
                        </a:cubicBezTo>
                        <a:cubicBezTo>
                          <a:pt x="409" y="264"/>
                          <a:pt x="409" y="264"/>
                          <a:pt x="409" y="264"/>
                        </a:cubicBezTo>
                        <a:cubicBezTo>
                          <a:pt x="409" y="264"/>
                          <a:pt x="409" y="264"/>
                          <a:pt x="409" y="264"/>
                        </a:cubicBezTo>
                        <a:cubicBezTo>
                          <a:pt x="409" y="264"/>
                          <a:pt x="409" y="264"/>
                          <a:pt x="409" y="264"/>
                        </a:cubicBezTo>
                        <a:cubicBezTo>
                          <a:pt x="409" y="264"/>
                          <a:pt x="409" y="264"/>
                          <a:pt x="409" y="264"/>
                        </a:cubicBezTo>
                        <a:cubicBezTo>
                          <a:pt x="409" y="264"/>
                          <a:pt x="409" y="264"/>
                          <a:pt x="409" y="264"/>
                        </a:cubicBezTo>
                        <a:cubicBezTo>
                          <a:pt x="408" y="264"/>
                          <a:pt x="408" y="264"/>
                          <a:pt x="408" y="264"/>
                        </a:cubicBezTo>
                        <a:cubicBezTo>
                          <a:pt x="408" y="263"/>
                          <a:pt x="408" y="263"/>
                          <a:pt x="408" y="263"/>
                        </a:cubicBezTo>
                        <a:cubicBezTo>
                          <a:pt x="408" y="263"/>
                          <a:pt x="408" y="263"/>
                          <a:pt x="408" y="263"/>
                        </a:cubicBezTo>
                        <a:cubicBezTo>
                          <a:pt x="408" y="263"/>
                          <a:pt x="408" y="263"/>
                          <a:pt x="408" y="263"/>
                        </a:cubicBezTo>
                        <a:cubicBezTo>
                          <a:pt x="408" y="263"/>
                          <a:pt x="408" y="263"/>
                          <a:pt x="408" y="263"/>
                        </a:cubicBezTo>
                        <a:cubicBezTo>
                          <a:pt x="408" y="263"/>
                          <a:pt x="408" y="263"/>
                          <a:pt x="408" y="263"/>
                        </a:cubicBezTo>
                        <a:cubicBezTo>
                          <a:pt x="408" y="262"/>
                          <a:pt x="408" y="262"/>
                          <a:pt x="408" y="262"/>
                        </a:cubicBezTo>
                        <a:cubicBezTo>
                          <a:pt x="408" y="262"/>
                          <a:pt x="408" y="262"/>
                          <a:pt x="408" y="262"/>
                        </a:cubicBezTo>
                        <a:cubicBezTo>
                          <a:pt x="408" y="262"/>
                          <a:pt x="408" y="262"/>
                          <a:pt x="408" y="262"/>
                        </a:cubicBezTo>
                        <a:cubicBezTo>
                          <a:pt x="408" y="262"/>
                          <a:pt x="408" y="262"/>
                          <a:pt x="408" y="262"/>
                        </a:cubicBezTo>
                        <a:cubicBezTo>
                          <a:pt x="408" y="262"/>
                          <a:pt x="408" y="262"/>
                          <a:pt x="408" y="262"/>
                        </a:cubicBezTo>
                        <a:cubicBezTo>
                          <a:pt x="407" y="262"/>
                          <a:pt x="407" y="262"/>
                          <a:pt x="407" y="262"/>
                        </a:cubicBezTo>
                        <a:cubicBezTo>
                          <a:pt x="407" y="262"/>
                          <a:pt x="407" y="262"/>
                          <a:pt x="407" y="262"/>
                        </a:cubicBezTo>
                        <a:cubicBezTo>
                          <a:pt x="407" y="262"/>
                          <a:pt x="407" y="262"/>
                          <a:pt x="407" y="262"/>
                        </a:cubicBezTo>
                        <a:cubicBezTo>
                          <a:pt x="407" y="262"/>
                          <a:pt x="407" y="262"/>
                          <a:pt x="407" y="262"/>
                        </a:cubicBezTo>
                        <a:cubicBezTo>
                          <a:pt x="407" y="262"/>
                          <a:pt x="407" y="262"/>
                          <a:pt x="407" y="262"/>
                        </a:cubicBezTo>
                        <a:cubicBezTo>
                          <a:pt x="407" y="262"/>
                          <a:pt x="407" y="262"/>
                          <a:pt x="407" y="262"/>
                        </a:cubicBezTo>
                        <a:cubicBezTo>
                          <a:pt x="407" y="262"/>
                          <a:pt x="407" y="262"/>
                          <a:pt x="407" y="262"/>
                        </a:cubicBezTo>
                        <a:cubicBezTo>
                          <a:pt x="407" y="262"/>
                          <a:pt x="407" y="262"/>
                          <a:pt x="407" y="262"/>
                        </a:cubicBezTo>
                        <a:cubicBezTo>
                          <a:pt x="407" y="261"/>
                          <a:pt x="407" y="261"/>
                          <a:pt x="407" y="261"/>
                        </a:cubicBezTo>
                        <a:cubicBezTo>
                          <a:pt x="407" y="261"/>
                          <a:pt x="407" y="261"/>
                          <a:pt x="407" y="261"/>
                        </a:cubicBezTo>
                        <a:cubicBezTo>
                          <a:pt x="407" y="261"/>
                          <a:pt x="407" y="261"/>
                          <a:pt x="407" y="261"/>
                        </a:cubicBezTo>
                        <a:cubicBezTo>
                          <a:pt x="407" y="261"/>
                          <a:pt x="407" y="261"/>
                          <a:pt x="407" y="261"/>
                        </a:cubicBezTo>
                        <a:cubicBezTo>
                          <a:pt x="407" y="261"/>
                          <a:pt x="407" y="261"/>
                          <a:pt x="407" y="261"/>
                        </a:cubicBezTo>
                        <a:cubicBezTo>
                          <a:pt x="407" y="260"/>
                          <a:pt x="407" y="260"/>
                          <a:pt x="407" y="260"/>
                        </a:cubicBezTo>
                        <a:cubicBezTo>
                          <a:pt x="407" y="260"/>
                          <a:pt x="407" y="260"/>
                          <a:pt x="407" y="260"/>
                        </a:cubicBezTo>
                        <a:cubicBezTo>
                          <a:pt x="407" y="260"/>
                          <a:pt x="407" y="260"/>
                          <a:pt x="407" y="260"/>
                        </a:cubicBezTo>
                        <a:cubicBezTo>
                          <a:pt x="407" y="259"/>
                          <a:pt x="407" y="259"/>
                          <a:pt x="407" y="259"/>
                        </a:cubicBezTo>
                        <a:cubicBezTo>
                          <a:pt x="407" y="258"/>
                          <a:pt x="407" y="258"/>
                          <a:pt x="407" y="258"/>
                        </a:cubicBezTo>
                        <a:cubicBezTo>
                          <a:pt x="407" y="258"/>
                          <a:pt x="407" y="258"/>
                          <a:pt x="407" y="258"/>
                        </a:cubicBezTo>
                        <a:cubicBezTo>
                          <a:pt x="407" y="258"/>
                          <a:pt x="407" y="258"/>
                          <a:pt x="407" y="258"/>
                        </a:cubicBezTo>
                        <a:cubicBezTo>
                          <a:pt x="406" y="258"/>
                          <a:pt x="406" y="258"/>
                          <a:pt x="406" y="258"/>
                        </a:cubicBezTo>
                        <a:cubicBezTo>
                          <a:pt x="406" y="258"/>
                          <a:pt x="406" y="258"/>
                          <a:pt x="406" y="258"/>
                        </a:cubicBezTo>
                        <a:cubicBezTo>
                          <a:pt x="406" y="258"/>
                          <a:pt x="406" y="258"/>
                          <a:pt x="406" y="258"/>
                        </a:cubicBezTo>
                        <a:cubicBezTo>
                          <a:pt x="406" y="258"/>
                          <a:pt x="406" y="258"/>
                          <a:pt x="406" y="258"/>
                        </a:cubicBezTo>
                        <a:cubicBezTo>
                          <a:pt x="406" y="258"/>
                          <a:pt x="406" y="258"/>
                          <a:pt x="406" y="258"/>
                        </a:cubicBezTo>
                        <a:cubicBezTo>
                          <a:pt x="405" y="258"/>
                          <a:pt x="405" y="258"/>
                          <a:pt x="405" y="258"/>
                        </a:cubicBezTo>
                        <a:cubicBezTo>
                          <a:pt x="405" y="258"/>
                          <a:pt x="405" y="258"/>
                          <a:pt x="405" y="258"/>
                        </a:cubicBezTo>
                        <a:cubicBezTo>
                          <a:pt x="405" y="258"/>
                          <a:pt x="405" y="258"/>
                          <a:pt x="405" y="258"/>
                        </a:cubicBezTo>
                        <a:cubicBezTo>
                          <a:pt x="405" y="258"/>
                          <a:pt x="405" y="258"/>
                          <a:pt x="405" y="258"/>
                        </a:cubicBezTo>
                        <a:cubicBezTo>
                          <a:pt x="405" y="258"/>
                          <a:pt x="405" y="258"/>
                          <a:pt x="405" y="258"/>
                        </a:cubicBezTo>
                        <a:cubicBezTo>
                          <a:pt x="405" y="258"/>
                          <a:pt x="405" y="258"/>
                          <a:pt x="405" y="258"/>
                        </a:cubicBezTo>
                        <a:cubicBezTo>
                          <a:pt x="404" y="258"/>
                          <a:pt x="404" y="258"/>
                          <a:pt x="404" y="258"/>
                        </a:cubicBezTo>
                        <a:cubicBezTo>
                          <a:pt x="404" y="257"/>
                          <a:pt x="404" y="257"/>
                          <a:pt x="404" y="257"/>
                        </a:cubicBezTo>
                        <a:cubicBezTo>
                          <a:pt x="404" y="257"/>
                          <a:pt x="404" y="257"/>
                          <a:pt x="404" y="257"/>
                        </a:cubicBezTo>
                        <a:cubicBezTo>
                          <a:pt x="404" y="257"/>
                          <a:pt x="404" y="257"/>
                          <a:pt x="404" y="257"/>
                        </a:cubicBezTo>
                        <a:cubicBezTo>
                          <a:pt x="403" y="257"/>
                          <a:pt x="403" y="257"/>
                          <a:pt x="403" y="257"/>
                        </a:cubicBezTo>
                        <a:cubicBezTo>
                          <a:pt x="403" y="257"/>
                          <a:pt x="403" y="257"/>
                          <a:pt x="403" y="257"/>
                        </a:cubicBezTo>
                        <a:cubicBezTo>
                          <a:pt x="403" y="257"/>
                          <a:pt x="403" y="257"/>
                          <a:pt x="403" y="257"/>
                        </a:cubicBezTo>
                        <a:cubicBezTo>
                          <a:pt x="403" y="256"/>
                          <a:pt x="403" y="256"/>
                          <a:pt x="403" y="256"/>
                        </a:cubicBezTo>
                        <a:cubicBezTo>
                          <a:pt x="403" y="256"/>
                          <a:pt x="403" y="256"/>
                          <a:pt x="403" y="256"/>
                        </a:cubicBezTo>
                        <a:cubicBezTo>
                          <a:pt x="404" y="256"/>
                          <a:pt x="404" y="256"/>
                          <a:pt x="404" y="256"/>
                        </a:cubicBezTo>
                        <a:cubicBezTo>
                          <a:pt x="404" y="256"/>
                          <a:pt x="404" y="256"/>
                          <a:pt x="404" y="256"/>
                        </a:cubicBezTo>
                        <a:cubicBezTo>
                          <a:pt x="404" y="256"/>
                          <a:pt x="404" y="256"/>
                          <a:pt x="404" y="256"/>
                        </a:cubicBezTo>
                        <a:cubicBezTo>
                          <a:pt x="404" y="256"/>
                          <a:pt x="404" y="256"/>
                          <a:pt x="404" y="256"/>
                        </a:cubicBezTo>
                        <a:cubicBezTo>
                          <a:pt x="404" y="256"/>
                          <a:pt x="404" y="256"/>
                          <a:pt x="404" y="256"/>
                        </a:cubicBezTo>
                        <a:cubicBezTo>
                          <a:pt x="404" y="256"/>
                          <a:pt x="404" y="256"/>
                          <a:pt x="404" y="256"/>
                        </a:cubicBezTo>
                        <a:cubicBezTo>
                          <a:pt x="404" y="256"/>
                          <a:pt x="404" y="256"/>
                          <a:pt x="404" y="256"/>
                        </a:cubicBezTo>
                        <a:cubicBezTo>
                          <a:pt x="404" y="256"/>
                          <a:pt x="404" y="256"/>
                          <a:pt x="404" y="256"/>
                        </a:cubicBezTo>
                        <a:cubicBezTo>
                          <a:pt x="404" y="256"/>
                          <a:pt x="404" y="256"/>
                          <a:pt x="404" y="256"/>
                        </a:cubicBezTo>
                        <a:cubicBezTo>
                          <a:pt x="404" y="256"/>
                          <a:pt x="404" y="256"/>
                          <a:pt x="404" y="256"/>
                        </a:cubicBezTo>
                        <a:cubicBezTo>
                          <a:pt x="404" y="255"/>
                          <a:pt x="404" y="255"/>
                          <a:pt x="404" y="255"/>
                        </a:cubicBezTo>
                        <a:cubicBezTo>
                          <a:pt x="404" y="255"/>
                          <a:pt x="404" y="255"/>
                          <a:pt x="404" y="255"/>
                        </a:cubicBezTo>
                        <a:cubicBezTo>
                          <a:pt x="404" y="255"/>
                          <a:pt x="404" y="255"/>
                          <a:pt x="404" y="255"/>
                        </a:cubicBezTo>
                        <a:cubicBezTo>
                          <a:pt x="404" y="255"/>
                          <a:pt x="404" y="255"/>
                          <a:pt x="404" y="255"/>
                        </a:cubicBezTo>
                        <a:cubicBezTo>
                          <a:pt x="404" y="255"/>
                          <a:pt x="404" y="255"/>
                          <a:pt x="404" y="255"/>
                        </a:cubicBezTo>
                        <a:cubicBezTo>
                          <a:pt x="403" y="255"/>
                          <a:pt x="403" y="255"/>
                          <a:pt x="403" y="255"/>
                        </a:cubicBezTo>
                        <a:cubicBezTo>
                          <a:pt x="403" y="255"/>
                          <a:pt x="403" y="255"/>
                          <a:pt x="403" y="255"/>
                        </a:cubicBezTo>
                        <a:cubicBezTo>
                          <a:pt x="403" y="255"/>
                          <a:pt x="403" y="255"/>
                          <a:pt x="403" y="255"/>
                        </a:cubicBezTo>
                        <a:cubicBezTo>
                          <a:pt x="403" y="255"/>
                          <a:pt x="403" y="255"/>
                          <a:pt x="403" y="255"/>
                        </a:cubicBezTo>
                        <a:cubicBezTo>
                          <a:pt x="403" y="255"/>
                          <a:pt x="403" y="255"/>
                          <a:pt x="403" y="255"/>
                        </a:cubicBezTo>
                        <a:cubicBezTo>
                          <a:pt x="403" y="254"/>
                          <a:pt x="403" y="254"/>
                          <a:pt x="403" y="254"/>
                        </a:cubicBezTo>
                        <a:cubicBezTo>
                          <a:pt x="403" y="254"/>
                          <a:pt x="403" y="254"/>
                          <a:pt x="403" y="254"/>
                        </a:cubicBezTo>
                        <a:cubicBezTo>
                          <a:pt x="403" y="254"/>
                          <a:pt x="403" y="254"/>
                          <a:pt x="403" y="254"/>
                        </a:cubicBezTo>
                        <a:cubicBezTo>
                          <a:pt x="403" y="254"/>
                          <a:pt x="403" y="254"/>
                          <a:pt x="403" y="254"/>
                        </a:cubicBezTo>
                        <a:cubicBezTo>
                          <a:pt x="403" y="254"/>
                          <a:pt x="403" y="254"/>
                          <a:pt x="403" y="254"/>
                        </a:cubicBezTo>
                        <a:cubicBezTo>
                          <a:pt x="402" y="253"/>
                          <a:pt x="402" y="253"/>
                          <a:pt x="402" y="253"/>
                        </a:cubicBezTo>
                        <a:cubicBezTo>
                          <a:pt x="402" y="253"/>
                          <a:pt x="402" y="253"/>
                          <a:pt x="402" y="253"/>
                        </a:cubicBezTo>
                        <a:cubicBezTo>
                          <a:pt x="402" y="253"/>
                          <a:pt x="402" y="253"/>
                          <a:pt x="402" y="253"/>
                        </a:cubicBezTo>
                        <a:cubicBezTo>
                          <a:pt x="402" y="253"/>
                          <a:pt x="402" y="253"/>
                          <a:pt x="402" y="253"/>
                        </a:cubicBezTo>
                        <a:cubicBezTo>
                          <a:pt x="402" y="253"/>
                          <a:pt x="402" y="253"/>
                          <a:pt x="402" y="253"/>
                        </a:cubicBezTo>
                        <a:cubicBezTo>
                          <a:pt x="402" y="253"/>
                          <a:pt x="402" y="253"/>
                          <a:pt x="402" y="253"/>
                        </a:cubicBezTo>
                        <a:cubicBezTo>
                          <a:pt x="402" y="252"/>
                          <a:pt x="402" y="252"/>
                          <a:pt x="402" y="252"/>
                        </a:cubicBezTo>
                        <a:cubicBezTo>
                          <a:pt x="402" y="252"/>
                          <a:pt x="402" y="252"/>
                          <a:pt x="402" y="252"/>
                        </a:cubicBezTo>
                        <a:cubicBezTo>
                          <a:pt x="402" y="252"/>
                          <a:pt x="402" y="252"/>
                          <a:pt x="402" y="252"/>
                        </a:cubicBezTo>
                        <a:cubicBezTo>
                          <a:pt x="402" y="252"/>
                          <a:pt x="402" y="252"/>
                          <a:pt x="402" y="252"/>
                        </a:cubicBezTo>
                        <a:cubicBezTo>
                          <a:pt x="402" y="252"/>
                          <a:pt x="402" y="252"/>
                          <a:pt x="402" y="252"/>
                        </a:cubicBezTo>
                        <a:cubicBezTo>
                          <a:pt x="402" y="252"/>
                          <a:pt x="402" y="252"/>
                          <a:pt x="402" y="252"/>
                        </a:cubicBezTo>
                        <a:cubicBezTo>
                          <a:pt x="402" y="251"/>
                          <a:pt x="402" y="251"/>
                          <a:pt x="402" y="251"/>
                        </a:cubicBezTo>
                        <a:cubicBezTo>
                          <a:pt x="402" y="251"/>
                          <a:pt x="402" y="251"/>
                          <a:pt x="402" y="251"/>
                        </a:cubicBezTo>
                        <a:cubicBezTo>
                          <a:pt x="402" y="251"/>
                          <a:pt x="402" y="251"/>
                          <a:pt x="402" y="251"/>
                        </a:cubicBezTo>
                        <a:cubicBezTo>
                          <a:pt x="402" y="251"/>
                          <a:pt x="402" y="251"/>
                          <a:pt x="402" y="251"/>
                        </a:cubicBezTo>
                        <a:cubicBezTo>
                          <a:pt x="402" y="251"/>
                          <a:pt x="402" y="251"/>
                          <a:pt x="402" y="251"/>
                        </a:cubicBezTo>
                        <a:cubicBezTo>
                          <a:pt x="402" y="251"/>
                          <a:pt x="402" y="251"/>
                          <a:pt x="402" y="251"/>
                        </a:cubicBezTo>
                        <a:cubicBezTo>
                          <a:pt x="401" y="250"/>
                          <a:pt x="401" y="250"/>
                          <a:pt x="401" y="250"/>
                        </a:cubicBezTo>
                        <a:cubicBezTo>
                          <a:pt x="401" y="250"/>
                          <a:pt x="401" y="250"/>
                          <a:pt x="401" y="250"/>
                        </a:cubicBezTo>
                        <a:cubicBezTo>
                          <a:pt x="401" y="250"/>
                          <a:pt x="401" y="250"/>
                          <a:pt x="401" y="250"/>
                        </a:cubicBezTo>
                        <a:cubicBezTo>
                          <a:pt x="401" y="250"/>
                          <a:pt x="401" y="250"/>
                          <a:pt x="401" y="250"/>
                        </a:cubicBezTo>
                        <a:cubicBezTo>
                          <a:pt x="401" y="250"/>
                          <a:pt x="401" y="250"/>
                          <a:pt x="401" y="250"/>
                        </a:cubicBezTo>
                        <a:cubicBezTo>
                          <a:pt x="401" y="249"/>
                          <a:pt x="401" y="249"/>
                          <a:pt x="401" y="249"/>
                        </a:cubicBezTo>
                        <a:cubicBezTo>
                          <a:pt x="401" y="249"/>
                          <a:pt x="401" y="249"/>
                          <a:pt x="401" y="249"/>
                        </a:cubicBezTo>
                        <a:cubicBezTo>
                          <a:pt x="401" y="249"/>
                          <a:pt x="401" y="249"/>
                          <a:pt x="401" y="249"/>
                        </a:cubicBezTo>
                        <a:cubicBezTo>
                          <a:pt x="401" y="248"/>
                          <a:pt x="401" y="248"/>
                          <a:pt x="401" y="248"/>
                        </a:cubicBezTo>
                        <a:cubicBezTo>
                          <a:pt x="401" y="248"/>
                          <a:pt x="401" y="248"/>
                          <a:pt x="401" y="248"/>
                        </a:cubicBezTo>
                        <a:cubicBezTo>
                          <a:pt x="401" y="248"/>
                          <a:pt x="401" y="248"/>
                          <a:pt x="401" y="248"/>
                        </a:cubicBezTo>
                        <a:cubicBezTo>
                          <a:pt x="400" y="248"/>
                          <a:pt x="400" y="248"/>
                          <a:pt x="400" y="248"/>
                        </a:cubicBezTo>
                        <a:cubicBezTo>
                          <a:pt x="400" y="248"/>
                          <a:pt x="400" y="248"/>
                          <a:pt x="400" y="248"/>
                        </a:cubicBezTo>
                        <a:cubicBezTo>
                          <a:pt x="400" y="248"/>
                          <a:pt x="400" y="248"/>
                          <a:pt x="400" y="248"/>
                        </a:cubicBezTo>
                        <a:cubicBezTo>
                          <a:pt x="400" y="248"/>
                          <a:pt x="400" y="248"/>
                          <a:pt x="400" y="248"/>
                        </a:cubicBezTo>
                        <a:cubicBezTo>
                          <a:pt x="399" y="248"/>
                          <a:pt x="399" y="248"/>
                          <a:pt x="399" y="248"/>
                        </a:cubicBezTo>
                        <a:cubicBezTo>
                          <a:pt x="399" y="248"/>
                          <a:pt x="399" y="248"/>
                          <a:pt x="399" y="248"/>
                        </a:cubicBezTo>
                        <a:cubicBezTo>
                          <a:pt x="399" y="248"/>
                          <a:pt x="399" y="248"/>
                          <a:pt x="399" y="248"/>
                        </a:cubicBezTo>
                        <a:cubicBezTo>
                          <a:pt x="399" y="248"/>
                          <a:pt x="399" y="248"/>
                          <a:pt x="399" y="248"/>
                        </a:cubicBezTo>
                        <a:cubicBezTo>
                          <a:pt x="399" y="247"/>
                          <a:pt x="399" y="247"/>
                          <a:pt x="399" y="247"/>
                        </a:cubicBezTo>
                        <a:cubicBezTo>
                          <a:pt x="399" y="247"/>
                          <a:pt x="399" y="247"/>
                          <a:pt x="399" y="247"/>
                        </a:cubicBezTo>
                        <a:cubicBezTo>
                          <a:pt x="398" y="247"/>
                          <a:pt x="398" y="247"/>
                          <a:pt x="398" y="247"/>
                        </a:cubicBezTo>
                        <a:cubicBezTo>
                          <a:pt x="398" y="247"/>
                          <a:pt x="398" y="247"/>
                          <a:pt x="398" y="247"/>
                        </a:cubicBezTo>
                        <a:cubicBezTo>
                          <a:pt x="397" y="247"/>
                          <a:pt x="397" y="247"/>
                          <a:pt x="397" y="247"/>
                        </a:cubicBezTo>
                        <a:cubicBezTo>
                          <a:pt x="396" y="247"/>
                          <a:pt x="396" y="247"/>
                          <a:pt x="396" y="247"/>
                        </a:cubicBezTo>
                        <a:cubicBezTo>
                          <a:pt x="396" y="247"/>
                          <a:pt x="396" y="247"/>
                          <a:pt x="396" y="247"/>
                        </a:cubicBezTo>
                        <a:cubicBezTo>
                          <a:pt x="395" y="246"/>
                          <a:pt x="395" y="246"/>
                          <a:pt x="395" y="246"/>
                        </a:cubicBezTo>
                        <a:cubicBezTo>
                          <a:pt x="395" y="246"/>
                          <a:pt x="395" y="246"/>
                          <a:pt x="395" y="246"/>
                        </a:cubicBezTo>
                        <a:cubicBezTo>
                          <a:pt x="395" y="246"/>
                          <a:pt x="395" y="246"/>
                          <a:pt x="395" y="246"/>
                        </a:cubicBezTo>
                        <a:cubicBezTo>
                          <a:pt x="394" y="246"/>
                          <a:pt x="394" y="246"/>
                          <a:pt x="394" y="246"/>
                        </a:cubicBezTo>
                        <a:cubicBezTo>
                          <a:pt x="394" y="245"/>
                          <a:pt x="394" y="245"/>
                          <a:pt x="394" y="245"/>
                        </a:cubicBezTo>
                        <a:cubicBezTo>
                          <a:pt x="394" y="245"/>
                          <a:pt x="394" y="245"/>
                          <a:pt x="394" y="245"/>
                        </a:cubicBezTo>
                        <a:cubicBezTo>
                          <a:pt x="394" y="245"/>
                          <a:pt x="394" y="245"/>
                          <a:pt x="394" y="245"/>
                        </a:cubicBezTo>
                        <a:cubicBezTo>
                          <a:pt x="394" y="245"/>
                          <a:pt x="394" y="245"/>
                          <a:pt x="394" y="245"/>
                        </a:cubicBezTo>
                        <a:cubicBezTo>
                          <a:pt x="394" y="244"/>
                          <a:pt x="394" y="244"/>
                          <a:pt x="394" y="244"/>
                        </a:cubicBezTo>
                        <a:cubicBezTo>
                          <a:pt x="395" y="244"/>
                          <a:pt x="395" y="244"/>
                          <a:pt x="395" y="244"/>
                        </a:cubicBezTo>
                        <a:cubicBezTo>
                          <a:pt x="395" y="243"/>
                          <a:pt x="395" y="243"/>
                          <a:pt x="395" y="243"/>
                        </a:cubicBezTo>
                        <a:cubicBezTo>
                          <a:pt x="395" y="243"/>
                          <a:pt x="395" y="243"/>
                          <a:pt x="395" y="243"/>
                        </a:cubicBezTo>
                        <a:cubicBezTo>
                          <a:pt x="394" y="242"/>
                          <a:pt x="394" y="242"/>
                          <a:pt x="394" y="242"/>
                        </a:cubicBezTo>
                        <a:cubicBezTo>
                          <a:pt x="394" y="241"/>
                          <a:pt x="394" y="241"/>
                          <a:pt x="394" y="241"/>
                        </a:cubicBezTo>
                        <a:cubicBezTo>
                          <a:pt x="393" y="241"/>
                          <a:pt x="393" y="241"/>
                          <a:pt x="393" y="241"/>
                        </a:cubicBezTo>
                        <a:cubicBezTo>
                          <a:pt x="393" y="241"/>
                          <a:pt x="393" y="241"/>
                          <a:pt x="393" y="241"/>
                        </a:cubicBezTo>
                        <a:cubicBezTo>
                          <a:pt x="392" y="241"/>
                          <a:pt x="392" y="241"/>
                          <a:pt x="392" y="241"/>
                        </a:cubicBezTo>
                        <a:cubicBezTo>
                          <a:pt x="391" y="240"/>
                          <a:pt x="391" y="240"/>
                          <a:pt x="391" y="240"/>
                        </a:cubicBezTo>
                        <a:cubicBezTo>
                          <a:pt x="390" y="240"/>
                          <a:pt x="390" y="240"/>
                          <a:pt x="390" y="240"/>
                        </a:cubicBezTo>
                        <a:cubicBezTo>
                          <a:pt x="390" y="240"/>
                          <a:pt x="390" y="240"/>
                          <a:pt x="390" y="240"/>
                        </a:cubicBezTo>
                        <a:cubicBezTo>
                          <a:pt x="390" y="240"/>
                          <a:pt x="390" y="240"/>
                          <a:pt x="390" y="240"/>
                        </a:cubicBezTo>
                        <a:cubicBezTo>
                          <a:pt x="389" y="240"/>
                          <a:pt x="389" y="240"/>
                          <a:pt x="389" y="240"/>
                        </a:cubicBezTo>
                        <a:cubicBezTo>
                          <a:pt x="389" y="240"/>
                          <a:pt x="389" y="240"/>
                          <a:pt x="389" y="240"/>
                        </a:cubicBezTo>
                        <a:cubicBezTo>
                          <a:pt x="388" y="240"/>
                          <a:pt x="388" y="240"/>
                          <a:pt x="388" y="240"/>
                        </a:cubicBezTo>
                        <a:cubicBezTo>
                          <a:pt x="388" y="240"/>
                          <a:pt x="388" y="240"/>
                          <a:pt x="388" y="240"/>
                        </a:cubicBezTo>
                        <a:cubicBezTo>
                          <a:pt x="387" y="240"/>
                          <a:pt x="387" y="240"/>
                          <a:pt x="387" y="240"/>
                        </a:cubicBezTo>
                        <a:cubicBezTo>
                          <a:pt x="387" y="240"/>
                          <a:pt x="387" y="240"/>
                          <a:pt x="387" y="240"/>
                        </a:cubicBezTo>
                        <a:cubicBezTo>
                          <a:pt x="387" y="240"/>
                          <a:pt x="387" y="240"/>
                          <a:pt x="387" y="240"/>
                        </a:cubicBezTo>
                        <a:cubicBezTo>
                          <a:pt x="387" y="240"/>
                          <a:pt x="387" y="240"/>
                          <a:pt x="387" y="240"/>
                        </a:cubicBezTo>
                        <a:cubicBezTo>
                          <a:pt x="386" y="240"/>
                          <a:pt x="386" y="240"/>
                          <a:pt x="386" y="240"/>
                        </a:cubicBezTo>
                        <a:cubicBezTo>
                          <a:pt x="386" y="239"/>
                          <a:pt x="386" y="239"/>
                          <a:pt x="386" y="239"/>
                        </a:cubicBezTo>
                        <a:cubicBezTo>
                          <a:pt x="386" y="239"/>
                          <a:pt x="386" y="239"/>
                          <a:pt x="386" y="239"/>
                        </a:cubicBezTo>
                        <a:cubicBezTo>
                          <a:pt x="386" y="238"/>
                          <a:pt x="386" y="238"/>
                          <a:pt x="386" y="238"/>
                        </a:cubicBezTo>
                        <a:cubicBezTo>
                          <a:pt x="386" y="238"/>
                          <a:pt x="386" y="238"/>
                          <a:pt x="386" y="238"/>
                        </a:cubicBezTo>
                        <a:cubicBezTo>
                          <a:pt x="386" y="237"/>
                          <a:pt x="386" y="237"/>
                          <a:pt x="386" y="237"/>
                        </a:cubicBezTo>
                        <a:cubicBezTo>
                          <a:pt x="386" y="237"/>
                          <a:pt x="386" y="237"/>
                          <a:pt x="386" y="237"/>
                        </a:cubicBezTo>
                        <a:cubicBezTo>
                          <a:pt x="386" y="236"/>
                          <a:pt x="386" y="236"/>
                          <a:pt x="386" y="236"/>
                        </a:cubicBezTo>
                        <a:cubicBezTo>
                          <a:pt x="386" y="236"/>
                          <a:pt x="386" y="236"/>
                          <a:pt x="386" y="236"/>
                        </a:cubicBezTo>
                        <a:cubicBezTo>
                          <a:pt x="386" y="235"/>
                          <a:pt x="386" y="235"/>
                          <a:pt x="386" y="235"/>
                        </a:cubicBezTo>
                        <a:cubicBezTo>
                          <a:pt x="387" y="235"/>
                          <a:pt x="387" y="235"/>
                          <a:pt x="387" y="235"/>
                        </a:cubicBezTo>
                        <a:cubicBezTo>
                          <a:pt x="387" y="234"/>
                          <a:pt x="387" y="234"/>
                          <a:pt x="387" y="234"/>
                        </a:cubicBezTo>
                        <a:cubicBezTo>
                          <a:pt x="387" y="234"/>
                          <a:pt x="387" y="234"/>
                          <a:pt x="387" y="234"/>
                        </a:cubicBezTo>
                        <a:cubicBezTo>
                          <a:pt x="388" y="234"/>
                          <a:pt x="388" y="234"/>
                          <a:pt x="388" y="234"/>
                        </a:cubicBezTo>
                        <a:cubicBezTo>
                          <a:pt x="388" y="233"/>
                          <a:pt x="388" y="233"/>
                          <a:pt x="388" y="233"/>
                        </a:cubicBezTo>
                        <a:cubicBezTo>
                          <a:pt x="388" y="233"/>
                          <a:pt x="388" y="233"/>
                          <a:pt x="388" y="233"/>
                        </a:cubicBezTo>
                        <a:cubicBezTo>
                          <a:pt x="389" y="233"/>
                          <a:pt x="389" y="233"/>
                          <a:pt x="389" y="233"/>
                        </a:cubicBezTo>
                        <a:cubicBezTo>
                          <a:pt x="389" y="233"/>
                          <a:pt x="389" y="233"/>
                          <a:pt x="389" y="233"/>
                        </a:cubicBezTo>
                        <a:cubicBezTo>
                          <a:pt x="389" y="232"/>
                          <a:pt x="389" y="232"/>
                          <a:pt x="389" y="232"/>
                        </a:cubicBezTo>
                        <a:cubicBezTo>
                          <a:pt x="389" y="232"/>
                          <a:pt x="389" y="232"/>
                          <a:pt x="389" y="232"/>
                        </a:cubicBezTo>
                        <a:cubicBezTo>
                          <a:pt x="389" y="232"/>
                          <a:pt x="389" y="232"/>
                          <a:pt x="389" y="232"/>
                        </a:cubicBezTo>
                        <a:cubicBezTo>
                          <a:pt x="388" y="232"/>
                          <a:pt x="388" y="232"/>
                          <a:pt x="388" y="232"/>
                        </a:cubicBezTo>
                        <a:cubicBezTo>
                          <a:pt x="388" y="231"/>
                          <a:pt x="388" y="231"/>
                          <a:pt x="388" y="231"/>
                        </a:cubicBezTo>
                        <a:cubicBezTo>
                          <a:pt x="387" y="230"/>
                          <a:pt x="387" y="230"/>
                          <a:pt x="387" y="230"/>
                        </a:cubicBezTo>
                        <a:cubicBezTo>
                          <a:pt x="387" y="229"/>
                          <a:pt x="387" y="229"/>
                          <a:pt x="387" y="229"/>
                        </a:cubicBezTo>
                        <a:cubicBezTo>
                          <a:pt x="386" y="228"/>
                          <a:pt x="386" y="228"/>
                          <a:pt x="386" y="228"/>
                        </a:cubicBezTo>
                        <a:cubicBezTo>
                          <a:pt x="386" y="228"/>
                          <a:pt x="386" y="228"/>
                          <a:pt x="386" y="228"/>
                        </a:cubicBezTo>
                        <a:cubicBezTo>
                          <a:pt x="385" y="227"/>
                          <a:pt x="385" y="227"/>
                          <a:pt x="385" y="227"/>
                        </a:cubicBezTo>
                        <a:cubicBezTo>
                          <a:pt x="385" y="227"/>
                          <a:pt x="385" y="227"/>
                          <a:pt x="385" y="227"/>
                        </a:cubicBezTo>
                        <a:cubicBezTo>
                          <a:pt x="384" y="227"/>
                          <a:pt x="384" y="227"/>
                          <a:pt x="384" y="227"/>
                        </a:cubicBezTo>
                        <a:cubicBezTo>
                          <a:pt x="382" y="227"/>
                          <a:pt x="382" y="227"/>
                          <a:pt x="382" y="227"/>
                        </a:cubicBezTo>
                        <a:cubicBezTo>
                          <a:pt x="382" y="226"/>
                          <a:pt x="382" y="226"/>
                          <a:pt x="382" y="226"/>
                        </a:cubicBezTo>
                        <a:cubicBezTo>
                          <a:pt x="381" y="226"/>
                          <a:pt x="381" y="226"/>
                          <a:pt x="381" y="226"/>
                        </a:cubicBezTo>
                        <a:cubicBezTo>
                          <a:pt x="381" y="226"/>
                          <a:pt x="381" y="226"/>
                          <a:pt x="381" y="226"/>
                        </a:cubicBezTo>
                        <a:cubicBezTo>
                          <a:pt x="380" y="225"/>
                          <a:pt x="380" y="225"/>
                          <a:pt x="380" y="225"/>
                        </a:cubicBezTo>
                        <a:cubicBezTo>
                          <a:pt x="380" y="225"/>
                          <a:pt x="380" y="225"/>
                          <a:pt x="380" y="225"/>
                        </a:cubicBezTo>
                        <a:cubicBezTo>
                          <a:pt x="380" y="224"/>
                          <a:pt x="380" y="224"/>
                          <a:pt x="380" y="224"/>
                        </a:cubicBezTo>
                        <a:cubicBezTo>
                          <a:pt x="380" y="224"/>
                          <a:pt x="380" y="224"/>
                          <a:pt x="380" y="224"/>
                        </a:cubicBezTo>
                        <a:cubicBezTo>
                          <a:pt x="380" y="223"/>
                          <a:pt x="380" y="223"/>
                          <a:pt x="380" y="223"/>
                        </a:cubicBezTo>
                        <a:cubicBezTo>
                          <a:pt x="381" y="223"/>
                          <a:pt x="381" y="223"/>
                          <a:pt x="381" y="223"/>
                        </a:cubicBezTo>
                        <a:cubicBezTo>
                          <a:pt x="381" y="222"/>
                          <a:pt x="381" y="222"/>
                          <a:pt x="381" y="222"/>
                        </a:cubicBezTo>
                        <a:cubicBezTo>
                          <a:pt x="381" y="222"/>
                          <a:pt x="381" y="222"/>
                          <a:pt x="381" y="222"/>
                        </a:cubicBezTo>
                        <a:cubicBezTo>
                          <a:pt x="381" y="222"/>
                          <a:pt x="381" y="222"/>
                          <a:pt x="381" y="222"/>
                        </a:cubicBezTo>
                        <a:cubicBezTo>
                          <a:pt x="381" y="222"/>
                          <a:pt x="381" y="222"/>
                          <a:pt x="381" y="222"/>
                        </a:cubicBezTo>
                        <a:cubicBezTo>
                          <a:pt x="380" y="221"/>
                          <a:pt x="380" y="221"/>
                          <a:pt x="380" y="221"/>
                        </a:cubicBezTo>
                        <a:cubicBezTo>
                          <a:pt x="380" y="221"/>
                          <a:pt x="380" y="221"/>
                          <a:pt x="380" y="221"/>
                        </a:cubicBezTo>
                        <a:cubicBezTo>
                          <a:pt x="380" y="221"/>
                          <a:pt x="380" y="221"/>
                          <a:pt x="380" y="221"/>
                        </a:cubicBezTo>
                        <a:cubicBezTo>
                          <a:pt x="379" y="221"/>
                          <a:pt x="379" y="221"/>
                          <a:pt x="379" y="221"/>
                        </a:cubicBezTo>
                        <a:cubicBezTo>
                          <a:pt x="379" y="221"/>
                          <a:pt x="379" y="221"/>
                          <a:pt x="379" y="221"/>
                        </a:cubicBezTo>
                        <a:cubicBezTo>
                          <a:pt x="378" y="221"/>
                          <a:pt x="378" y="221"/>
                          <a:pt x="378" y="221"/>
                        </a:cubicBezTo>
                        <a:cubicBezTo>
                          <a:pt x="378" y="220"/>
                          <a:pt x="378" y="220"/>
                          <a:pt x="378" y="220"/>
                        </a:cubicBezTo>
                        <a:cubicBezTo>
                          <a:pt x="377" y="219"/>
                          <a:pt x="377" y="219"/>
                          <a:pt x="377" y="219"/>
                        </a:cubicBezTo>
                        <a:cubicBezTo>
                          <a:pt x="377" y="219"/>
                          <a:pt x="377" y="219"/>
                          <a:pt x="377" y="219"/>
                        </a:cubicBezTo>
                        <a:cubicBezTo>
                          <a:pt x="377" y="218"/>
                          <a:pt x="377" y="218"/>
                          <a:pt x="377" y="218"/>
                        </a:cubicBezTo>
                        <a:cubicBezTo>
                          <a:pt x="376" y="218"/>
                          <a:pt x="376" y="218"/>
                          <a:pt x="376" y="218"/>
                        </a:cubicBezTo>
                        <a:cubicBezTo>
                          <a:pt x="376" y="218"/>
                          <a:pt x="376" y="218"/>
                          <a:pt x="376" y="218"/>
                        </a:cubicBezTo>
                        <a:cubicBezTo>
                          <a:pt x="376" y="218"/>
                          <a:pt x="376" y="218"/>
                          <a:pt x="376" y="218"/>
                        </a:cubicBezTo>
                        <a:cubicBezTo>
                          <a:pt x="375" y="217"/>
                          <a:pt x="375" y="217"/>
                          <a:pt x="375" y="217"/>
                        </a:cubicBezTo>
                        <a:cubicBezTo>
                          <a:pt x="375" y="217"/>
                          <a:pt x="375" y="217"/>
                          <a:pt x="375" y="217"/>
                        </a:cubicBezTo>
                        <a:cubicBezTo>
                          <a:pt x="375" y="217"/>
                          <a:pt x="375" y="217"/>
                          <a:pt x="375" y="217"/>
                        </a:cubicBezTo>
                        <a:cubicBezTo>
                          <a:pt x="375" y="216"/>
                          <a:pt x="375" y="216"/>
                          <a:pt x="375" y="216"/>
                        </a:cubicBezTo>
                        <a:cubicBezTo>
                          <a:pt x="375" y="216"/>
                          <a:pt x="375" y="216"/>
                          <a:pt x="375" y="216"/>
                        </a:cubicBezTo>
                        <a:cubicBezTo>
                          <a:pt x="375" y="215"/>
                          <a:pt x="375" y="215"/>
                          <a:pt x="375" y="215"/>
                        </a:cubicBezTo>
                        <a:cubicBezTo>
                          <a:pt x="376" y="215"/>
                          <a:pt x="376" y="215"/>
                          <a:pt x="376" y="215"/>
                        </a:cubicBezTo>
                        <a:cubicBezTo>
                          <a:pt x="377" y="214"/>
                          <a:pt x="377" y="214"/>
                          <a:pt x="377" y="214"/>
                        </a:cubicBezTo>
                        <a:cubicBezTo>
                          <a:pt x="377" y="213"/>
                          <a:pt x="377" y="213"/>
                          <a:pt x="377" y="213"/>
                        </a:cubicBezTo>
                        <a:cubicBezTo>
                          <a:pt x="377" y="213"/>
                          <a:pt x="377" y="213"/>
                          <a:pt x="377" y="213"/>
                        </a:cubicBezTo>
                        <a:cubicBezTo>
                          <a:pt x="378" y="212"/>
                          <a:pt x="378" y="212"/>
                          <a:pt x="378" y="212"/>
                        </a:cubicBezTo>
                        <a:cubicBezTo>
                          <a:pt x="378" y="211"/>
                          <a:pt x="378" y="211"/>
                          <a:pt x="378" y="211"/>
                        </a:cubicBezTo>
                        <a:cubicBezTo>
                          <a:pt x="378" y="211"/>
                          <a:pt x="378" y="211"/>
                          <a:pt x="378" y="211"/>
                        </a:cubicBezTo>
                        <a:cubicBezTo>
                          <a:pt x="377" y="210"/>
                          <a:pt x="377" y="210"/>
                          <a:pt x="377" y="210"/>
                        </a:cubicBezTo>
                        <a:cubicBezTo>
                          <a:pt x="377" y="210"/>
                          <a:pt x="377" y="210"/>
                          <a:pt x="377" y="210"/>
                        </a:cubicBezTo>
                        <a:cubicBezTo>
                          <a:pt x="376" y="210"/>
                          <a:pt x="376" y="210"/>
                          <a:pt x="376" y="210"/>
                        </a:cubicBezTo>
                        <a:cubicBezTo>
                          <a:pt x="376" y="209"/>
                          <a:pt x="376" y="209"/>
                          <a:pt x="376" y="209"/>
                        </a:cubicBezTo>
                        <a:cubicBezTo>
                          <a:pt x="373" y="209"/>
                          <a:pt x="373" y="209"/>
                          <a:pt x="373" y="209"/>
                        </a:cubicBezTo>
                        <a:cubicBezTo>
                          <a:pt x="373" y="208"/>
                          <a:pt x="373" y="208"/>
                          <a:pt x="373" y="208"/>
                        </a:cubicBezTo>
                        <a:cubicBezTo>
                          <a:pt x="373" y="208"/>
                          <a:pt x="373" y="208"/>
                          <a:pt x="373" y="208"/>
                        </a:cubicBezTo>
                        <a:cubicBezTo>
                          <a:pt x="373" y="207"/>
                          <a:pt x="373" y="207"/>
                          <a:pt x="373" y="207"/>
                        </a:cubicBezTo>
                        <a:cubicBezTo>
                          <a:pt x="373" y="206"/>
                          <a:pt x="373" y="206"/>
                          <a:pt x="373" y="206"/>
                        </a:cubicBezTo>
                        <a:cubicBezTo>
                          <a:pt x="373" y="206"/>
                          <a:pt x="373" y="206"/>
                          <a:pt x="373" y="206"/>
                        </a:cubicBezTo>
                        <a:cubicBezTo>
                          <a:pt x="373" y="206"/>
                          <a:pt x="373" y="206"/>
                          <a:pt x="373" y="206"/>
                        </a:cubicBezTo>
                        <a:cubicBezTo>
                          <a:pt x="372" y="206"/>
                          <a:pt x="372" y="206"/>
                          <a:pt x="372" y="206"/>
                        </a:cubicBezTo>
                        <a:cubicBezTo>
                          <a:pt x="372" y="206"/>
                          <a:pt x="372" y="206"/>
                          <a:pt x="372" y="206"/>
                        </a:cubicBezTo>
                        <a:cubicBezTo>
                          <a:pt x="372" y="206"/>
                          <a:pt x="372" y="206"/>
                          <a:pt x="372" y="206"/>
                        </a:cubicBezTo>
                        <a:cubicBezTo>
                          <a:pt x="372" y="206"/>
                          <a:pt x="372" y="206"/>
                          <a:pt x="372" y="206"/>
                        </a:cubicBezTo>
                        <a:cubicBezTo>
                          <a:pt x="372" y="206"/>
                          <a:pt x="372" y="206"/>
                          <a:pt x="372" y="206"/>
                        </a:cubicBezTo>
                        <a:cubicBezTo>
                          <a:pt x="371" y="206"/>
                          <a:pt x="371" y="206"/>
                          <a:pt x="371" y="206"/>
                        </a:cubicBezTo>
                        <a:cubicBezTo>
                          <a:pt x="371" y="207"/>
                          <a:pt x="371" y="207"/>
                          <a:pt x="371" y="207"/>
                        </a:cubicBezTo>
                        <a:cubicBezTo>
                          <a:pt x="371" y="207"/>
                          <a:pt x="371" y="207"/>
                          <a:pt x="371" y="207"/>
                        </a:cubicBezTo>
                        <a:cubicBezTo>
                          <a:pt x="370" y="207"/>
                          <a:pt x="370" y="207"/>
                          <a:pt x="370" y="207"/>
                        </a:cubicBezTo>
                        <a:cubicBezTo>
                          <a:pt x="370" y="207"/>
                          <a:pt x="370" y="207"/>
                          <a:pt x="370" y="207"/>
                        </a:cubicBezTo>
                        <a:cubicBezTo>
                          <a:pt x="370" y="207"/>
                          <a:pt x="370" y="207"/>
                          <a:pt x="370" y="207"/>
                        </a:cubicBezTo>
                        <a:cubicBezTo>
                          <a:pt x="369" y="207"/>
                          <a:pt x="369" y="207"/>
                          <a:pt x="369" y="207"/>
                        </a:cubicBezTo>
                        <a:cubicBezTo>
                          <a:pt x="369" y="207"/>
                          <a:pt x="369" y="207"/>
                          <a:pt x="369" y="207"/>
                        </a:cubicBezTo>
                        <a:cubicBezTo>
                          <a:pt x="369" y="208"/>
                          <a:pt x="369" y="208"/>
                          <a:pt x="369" y="208"/>
                        </a:cubicBezTo>
                        <a:cubicBezTo>
                          <a:pt x="368" y="208"/>
                          <a:pt x="368" y="208"/>
                          <a:pt x="368" y="208"/>
                        </a:cubicBezTo>
                        <a:cubicBezTo>
                          <a:pt x="368" y="208"/>
                          <a:pt x="368" y="208"/>
                          <a:pt x="368" y="208"/>
                        </a:cubicBezTo>
                        <a:cubicBezTo>
                          <a:pt x="368" y="208"/>
                          <a:pt x="368" y="208"/>
                          <a:pt x="368" y="208"/>
                        </a:cubicBezTo>
                        <a:cubicBezTo>
                          <a:pt x="367" y="208"/>
                          <a:pt x="367" y="208"/>
                          <a:pt x="367" y="208"/>
                        </a:cubicBezTo>
                        <a:cubicBezTo>
                          <a:pt x="366" y="208"/>
                          <a:pt x="366" y="208"/>
                          <a:pt x="366" y="208"/>
                        </a:cubicBezTo>
                        <a:cubicBezTo>
                          <a:pt x="366" y="208"/>
                          <a:pt x="366" y="208"/>
                          <a:pt x="366" y="208"/>
                        </a:cubicBezTo>
                        <a:cubicBezTo>
                          <a:pt x="365" y="208"/>
                          <a:pt x="365" y="208"/>
                          <a:pt x="365" y="208"/>
                        </a:cubicBezTo>
                        <a:cubicBezTo>
                          <a:pt x="365" y="208"/>
                          <a:pt x="365" y="208"/>
                          <a:pt x="365" y="208"/>
                        </a:cubicBezTo>
                        <a:cubicBezTo>
                          <a:pt x="365" y="208"/>
                          <a:pt x="365" y="208"/>
                          <a:pt x="365" y="208"/>
                        </a:cubicBezTo>
                        <a:cubicBezTo>
                          <a:pt x="364" y="208"/>
                          <a:pt x="364" y="208"/>
                          <a:pt x="364" y="208"/>
                        </a:cubicBezTo>
                        <a:cubicBezTo>
                          <a:pt x="364" y="208"/>
                          <a:pt x="364" y="208"/>
                          <a:pt x="364" y="208"/>
                        </a:cubicBezTo>
                        <a:cubicBezTo>
                          <a:pt x="364" y="208"/>
                          <a:pt x="364" y="208"/>
                          <a:pt x="364" y="208"/>
                        </a:cubicBezTo>
                        <a:cubicBezTo>
                          <a:pt x="363" y="209"/>
                          <a:pt x="363" y="209"/>
                          <a:pt x="363" y="209"/>
                        </a:cubicBezTo>
                        <a:cubicBezTo>
                          <a:pt x="363" y="209"/>
                          <a:pt x="363" y="209"/>
                          <a:pt x="363" y="209"/>
                        </a:cubicBezTo>
                        <a:cubicBezTo>
                          <a:pt x="362" y="209"/>
                          <a:pt x="362" y="209"/>
                          <a:pt x="362" y="209"/>
                        </a:cubicBezTo>
                        <a:cubicBezTo>
                          <a:pt x="361" y="209"/>
                          <a:pt x="361" y="209"/>
                          <a:pt x="361" y="209"/>
                        </a:cubicBezTo>
                        <a:cubicBezTo>
                          <a:pt x="361" y="209"/>
                          <a:pt x="361" y="209"/>
                          <a:pt x="361" y="209"/>
                        </a:cubicBezTo>
                        <a:cubicBezTo>
                          <a:pt x="360" y="210"/>
                          <a:pt x="360" y="210"/>
                          <a:pt x="360" y="210"/>
                        </a:cubicBezTo>
                        <a:cubicBezTo>
                          <a:pt x="360" y="210"/>
                          <a:pt x="360" y="210"/>
                          <a:pt x="360" y="210"/>
                        </a:cubicBezTo>
                        <a:cubicBezTo>
                          <a:pt x="360" y="210"/>
                          <a:pt x="360" y="210"/>
                          <a:pt x="360" y="210"/>
                        </a:cubicBezTo>
                        <a:cubicBezTo>
                          <a:pt x="359" y="210"/>
                          <a:pt x="359" y="210"/>
                          <a:pt x="359" y="210"/>
                        </a:cubicBezTo>
                        <a:cubicBezTo>
                          <a:pt x="358" y="210"/>
                          <a:pt x="358" y="210"/>
                          <a:pt x="358" y="210"/>
                        </a:cubicBezTo>
                        <a:cubicBezTo>
                          <a:pt x="358" y="210"/>
                          <a:pt x="358" y="210"/>
                          <a:pt x="358" y="210"/>
                        </a:cubicBezTo>
                        <a:cubicBezTo>
                          <a:pt x="357" y="210"/>
                          <a:pt x="357" y="210"/>
                          <a:pt x="357" y="210"/>
                        </a:cubicBezTo>
                        <a:cubicBezTo>
                          <a:pt x="357" y="210"/>
                          <a:pt x="357" y="210"/>
                          <a:pt x="357" y="210"/>
                        </a:cubicBezTo>
                        <a:cubicBezTo>
                          <a:pt x="356" y="210"/>
                          <a:pt x="356" y="210"/>
                          <a:pt x="356" y="210"/>
                        </a:cubicBezTo>
                        <a:cubicBezTo>
                          <a:pt x="356" y="209"/>
                          <a:pt x="356" y="209"/>
                          <a:pt x="356" y="209"/>
                        </a:cubicBezTo>
                        <a:cubicBezTo>
                          <a:pt x="356" y="209"/>
                          <a:pt x="356" y="209"/>
                          <a:pt x="356" y="209"/>
                        </a:cubicBezTo>
                        <a:cubicBezTo>
                          <a:pt x="355" y="209"/>
                          <a:pt x="355" y="209"/>
                          <a:pt x="355" y="209"/>
                        </a:cubicBezTo>
                        <a:cubicBezTo>
                          <a:pt x="355" y="210"/>
                          <a:pt x="355" y="210"/>
                          <a:pt x="355" y="210"/>
                        </a:cubicBezTo>
                        <a:cubicBezTo>
                          <a:pt x="355" y="210"/>
                          <a:pt x="355" y="210"/>
                          <a:pt x="355" y="210"/>
                        </a:cubicBezTo>
                        <a:cubicBezTo>
                          <a:pt x="355" y="211"/>
                          <a:pt x="355" y="211"/>
                          <a:pt x="355" y="211"/>
                        </a:cubicBezTo>
                        <a:cubicBezTo>
                          <a:pt x="355" y="211"/>
                          <a:pt x="355" y="211"/>
                          <a:pt x="355" y="211"/>
                        </a:cubicBezTo>
                        <a:cubicBezTo>
                          <a:pt x="354" y="211"/>
                          <a:pt x="354" y="211"/>
                          <a:pt x="354" y="211"/>
                        </a:cubicBezTo>
                        <a:cubicBezTo>
                          <a:pt x="354" y="211"/>
                          <a:pt x="354" y="211"/>
                          <a:pt x="354" y="211"/>
                        </a:cubicBezTo>
                        <a:cubicBezTo>
                          <a:pt x="354" y="211"/>
                          <a:pt x="354" y="211"/>
                          <a:pt x="354" y="211"/>
                        </a:cubicBezTo>
                        <a:cubicBezTo>
                          <a:pt x="354" y="211"/>
                          <a:pt x="354" y="211"/>
                          <a:pt x="354" y="211"/>
                        </a:cubicBezTo>
                        <a:cubicBezTo>
                          <a:pt x="353" y="211"/>
                          <a:pt x="353" y="211"/>
                          <a:pt x="353" y="211"/>
                        </a:cubicBezTo>
                        <a:cubicBezTo>
                          <a:pt x="352" y="210"/>
                          <a:pt x="352" y="210"/>
                          <a:pt x="352" y="210"/>
                        </a:cubicBezTo>
                        <a:cubicBezTo>
                          <a:pt x="352" y="210"/>
                          <a:pt x="352" y="210"/>
                          <a:pt x="352" y="210"/>
                        </a:cubicBezTo>
                        <a:cubicBezTo>
                          <a:pt x="352" y="210"/>
                          <a:pt x="352" y="210"/>
                          <a:pt x="352" y="210"/>
                        </a:cubicBezTo>
                        <a:cubicBezTo>
                          <a:pt x="351" y="211"/>
                          <a:pt x="351" y="211"/>
                          <a:pt x="351" y="211"/>
                        </a:cubicBezTo>
                        <a:cubicBezTo>
                          <a:pt x="351" y="211"/>
                          <a:pt x="351" y="211"/>
                          <a:pt x="351" y="211"/>
                        </a:cubicBezTo>
                        <a:cubicBezTo>
                          <a:pt x="351" y="211"/>
                          <a:pt x="351" y="211"/>
                          <a:pt x="351" y="211"/>
                        </a:cubicBezTo>
                        <a:cubicBezTo>
                          <a:pt x="350" y="211"/>
                          <a:pt x="350" y="211"/>
                          <a:pt x="350" y="211"/>
                        </a:cubicBezTo>
                        <a:cubicBezTo>
                          <a:pt x="349" y="211"/>
                          <a:pt x="349" y="211"/>
                          <a:pt x="349" y="211"/>
                        </a:cubicBezTo>
                        <a:cubicBezTo>
                          <a:pt x="348" y="211"/>
                          <a:pt x="348" y="211"/>
                          <a:pt x="348" y="211"/>
                        </a:cubicBezTo>
                        <a:cubicBezTo>
                          <a:pt x="347" y="211"/>
                          <a:pt x="347" y="211"/>
                          <a:pt x="347" y="211"/>
                        </a:cubicBezTo>
                        <a:cubicBezTo>
                          <a:pt x="347" y="211"/>
                          <a:pt x="347" y="211"/>
                          <a:pt x="347" y="211"/>
                        </a:cubicBezTo>
                        <a:cubicBezTo>
                          <a:pt x="347" y="211"/>
                          <a:pt x="347" y="211"/>
                          <a:pt x="347" y="211"/>
                        </a:cubicBezTo>
                        <a:cubicBezTo>
                          <a:pt x="346" y="211"/>
                          <a:pt x="346" y="211"/>
                          <a:pt x="346" y="211"/>
                        </a:cubicBezTo>
                        <a:cubicBezTo>
                          <a:pt x="346" y="210"/>
                          <a:pt x="346" y="210"/>
                          <a:pt x="346" y="210"/>
                        </a:cubicBezTo>
                        <a:cubicBezTo>
                          <a:pt x="346" y="209"/>
                          <a:pt x="346" y="209"/>
                          <a:pt x="346" y="209"/>
                        </a:cubicBezTo>
                        <a:cubicBezTo>
                          <a:pt x="346" y="209"/>
                          <a:pt x="346" y="209"/>
                          <a:pt x="346" y="209"/>
                        </a:cubicBezTo>
                        <a:cubicBezTo>
                          <a:pt x="346" y="209"/>
                          <a:pt x="346" y="209"/>
                          <a:pt x="346" y="209"/>
                        </a:cubicBezTo>
                        <a:cubicBezTo>
                          <a:pt x="345" y="209"/>
                          <a:pt x="345" y="209"/>
                          <a:pt x="345" y="209"/>
                        </a:cubicBezTo>
                        <a:cubicBezTo>
                          <a:pt x="344" y="209"/>
                          <a:pt x="344" y="209"/>
                          <a:pt x="344" y="209"/>
                        </a:cubicBezTo>
                        <a:cubicBezTo>
                          <a:pt x="344" y="209"/>
                          <a:pt x="344" y="209"/>
                          <a:pt x="344" y="209"/>
                        </a:cubicBezTo>
                        <a:cubicBezTo>
                          <a:pt x="344" y="209"/>
                          <a:pt x="344" y="209"/>
                          <a:pt x="344" y="209"/>
                        </a:cubicBezTo>
                        <a:cubicBezTo>
                          <a:pt x="343" y="209"/>
                          <a:pt x="343" y="209"/>
                          <a:pt x="343" y="209"/>
                        </a:cubicBezTo>
                        <a:cubicBezTo>
                          <a:pt x="343" y="208"/>
                          <a:pt x="343" y="208"/>
                          <a:pt x="343" y="208"/>
                        </a:cubicBezTo>
                        <a:cubicBezTo>
                          <a:pt x="343" y="208"/>
                          <a:pt x="343" y="208"/>
                          <a:pt x="343" y="208"/>
                        </a:cubicBezTo>
                        <a:cubicBezTo>
                          <a:pt x="343" y="209"/>
                          <a:pt x="343" y="209"/>
                          <a:pt x="343" y="209"/>
                        </a:cubicBezTo>
                        <a:cubicBezTo>
                          <a:pt x="342" y="209"/>
                          <a:pt x="342" y="209"/>
                          <a:pt x="342" y="209"/>
                        </a:cubicBezTo>
                        <a:cubicBezTo>
                          <a:pt x="341" y="211"/>
                          <a:pt x="341" y="211"/>
                          <a:pt x="341" y="211"/>
                        </a:cubicBezTo>
                        <a:cubicBezTo>
                          <a:pt x="340" y="211"/>
                          <a:pt x="340" y="211"/>
                          <a:pt x="340" y="211"/>
                        </a:cubicBezTo>
                        <a:cubicBezTo>
                          <a:pt x="339" y="212"/>
                          <a:pt x="339" y="212"/>
                          <a:pt x="339" y="212"/>
                        </a:cubicBezTo>
                        <a:cubicBezTo>
                          <a:pt x="339" y="212"/>
                          <a:pt x="339" y="212"/>
                          <a:pt x="339" y="212"/>
                        </a:cubicBezTo>
                        <a:cubicBezTo>
                          <a:pt x="339" y="212"/>
                          <a:pt x="339" y="212"/>
                          <a:pt x="339" y="212"/>
                        </a:cubicBezTo>
                        <a:cubicBezTo>
                          <a:pt x="339" y="211"/>
                          <a:pt x="339" y="211"/>
                          <a:pt x="339" y="211"/>
                        </a:cubicBezTo>
                        <a:cubicBezTo>
                          <a:pt x="339" y="210"/>
                          <a:pt x="339" y="210"/>
                          <a:pt x="339" y="210"/>
                        </a:cubicBezTo>
                        <a:cubicBezTo>
                          <a:pt x="338" y="210"/>
                          <a:pt x="338" y="210"/>
                          <a:pt x="338" y="210"/>
                        </a:cubicBezTo>
                        <a:cubicBezTo>
                          <a:pt x="338" y="210"/>
                          <a:pt x="338" y="210"/>
                          <a:pt x="338" y="210"/>
                        </a:cubicBezTo>
                        <a:cubicBezTo>
                          <a:pt x="337" y="210"/>
                          <a:pt x="337" y="210"/>
                          <a:pt x="337" y="210"/>
                        </a:cubicBezTo>
                        <a:cubicBezTo>
                          <a:pt x="337" y="210"/>
                          <a:pt x="337" y="210"/>
                          <a:pt x="337" y="210"/>
                        </a:cubicBezTo>
                        <a:cubicBezTo>
                          <a:pt x="337" y="210"/>
                          <a:pt x="337" y="210"/>
                          <a:pt x="337" y="210"/>
                        </a:cubicBezTo>
                        <a:cubicBezTo>
                          <a:pt x="337" y="210"/>
                          <a:pt x="337" y="210"/>
                          <a:pt x="337" y="210"/>
                        </a:cubicBezTo>
                        <a:cubicBezTo>
                          <a:pt x="337" y="210"/>
                          <a:pt x="337" y="210"/>
                          <a:pt x="337" y="210"/>
                        </a:cubicBezTo>
                        <a:cubicBezTo>
                          <a:pt x="337" y="211"/>
                          <a:pt x="337" y="211"/>
                          <a:pt x="337" y="211"/>
                        </a:cubicBezTo>
                        <a:cubicBezTo>
                          <a:pt x="337" y="211"/>
                          <a:pt x="337" y="211"/>
                          <a:pt x="337" y="211"/>
                        </a:cubicBezTo>
                        <a:cubicBezTo>
                          <a:pt x="336" y="211"/>
                          <a:pt x="336" y="211"/>
                          <a:pt x="336" y="211"/>
                        </a:cubicBezTo>
                        <a:cubicBezTo>
                          <a:pt x="336" y="211"/>
                          <a:pt x="336" y="211"/>
                          <a:pt x="336" y="211"/>
                        </a:cubicBezTo>
                        <a:cubicBezTo>
                          <a:pt x="335" y="210"/>
                          <a:pt x="335" y="210"/>
                          <a:pt x="335" y="210"/>
                        </a:cubicBezTo>
                        <a:cubicBezTo>
                          <a:pt x="335" y="210"/>
                          <a:pt x="335" y="210"/>
                          <a:pt x="335" y="210"/>
                        </a:cubicBezTo>
                        <a:cubicBezTo>
                          <a:pt x="335" y="210"/>
                          <a:pt x="335" y="210"/>
                          <a:pt x="335" y="210"/>
                        </a:cubicBezTo>
                        <a:cubicBezTo>
                          <a:pt x="335" y="210"/>
                          <a:pt x="335" y="210"/>
                          <a:pt x="335" y="210"/>
                        </a:cubicBezTo>
                        <a:cubicBezTo>
                          <a:pt x="334" y="209"/>
                          <a:pt x="334" y="209"/>
                          <a:pt x="334" y="209"/>
                        </a:cubicBezTo>
                        <a:cubicBezTo>
                          <a:pt x="334" y="208"/>
                          <a:pt x="334" y="208"/>
                          <a:pt x="334" y="208"/>
                        </a:cubicBezTo>
                        <a:cubicBezTo>
                          <a:pt x="334" y="208"/>
                          <a:pt x="334" y="208"/>
                          <a:pt x="334" y="208"/>
                        </a:cubicBezTo>
                        <a:cubicBezTo>
                          <a:pt x="333" y="207"/>
                          <a:pt x="333" y="207"/>
                          <a:pt x="333" y="207"/>
                        </a:cubicBezTo>
                        <a:cubicBezTo>
                          <a:pt x="333" y="207"/>
                          <a:pt x="333" y="207"/>
                          <a:pt x="333" y="207"/>
                        </a:cubicBezTo>
                        <a:cubicBezTo>
                          <a:pt x="333" y="207"/>
                          <a:pt x="333" y="207"/>
                          <a:pt x="333" y="207"/>
                        </a:cubicBezTo>
                        <a:cubicBezTo>
                          <a:pt x="333" y="206"/>
                          <a:pt x="333" y="206"/>
                          <a:pt x="333" y="206"/>
                        </a:cubicBezTo>
                        <a:cubicBezTo>
                          <a:pt x="332" y="207"/>
                          <a:pt x="332" y="207"/>
                          <a:pt x="332" y="207"/>
                        </a:cubicBezTo>
                        <a:cubicBezTo>
                          <a:pt x="332" y="207"/>
                          <a:pt x="332" y="207"/>
                          <a:pt x="332" y="207"/>
                        </a:cubicBezTo>
                        <a:cubicBezTo>
                          <a:pt x="331" y="207"/>
                          <a:pt x="331" y="207"/>
                          <a:pt x="331" y="207"/>
                        </a:cubicBezTo>
                        <a:cubicBezTo>
                          <a:pt x="331" y="207"/>
                          <a:pt x="331" y="207"/>
                          <a:pt x="331" y="207"/>
                        </a:cubicBezTo>
                        <a:cubicBezTo>
                          <a:pt x="331" y="207"/>
                          <a:pt x="331" y="207"/>
                          <a:pt x="331" y="207"/>
                        </a:cubicBezTo>
                        <a:cubicBezTo>
                          <a:pt x="330" y="207"/>
                          <a:pt x="330" y="207"/>
                          <a:pt x="330" y="207"/>
                        </a:cubicBezTo>
                        <a:cubicBezTo>
                          <a:pt x="330" y="208"/>
                          <a:pt x="330" y="208"/>
                          <a:pt x="330" y="208"/>
                        </a:cubicBezTo>
                        <a:cubicBezTo>
                          <a:pt x="330" y="208"/>
                          <a:pt x="330" y="208"/>
                          <a:pt x="330" y="208"/>
                        </a:cubicBezTo>
                        <a:cubicBezTo>
                          <a:pt x="330" y="208"/>
                          <a:pt x="330" y="208"/>
                          <a:pt x="330" y="208"/>
                        </a:cubicBezTo>
                        <a:cubicBezTo>
                          <a:pt x="329" y="208"/>
                          <a:pt x="329" y="208"/>
                          <a:pt x="329" y="208"/>
                        </a:cubicBezTo>
                        <a:cubicBezTo>
                          <a:pt x="329" y="208"/>
                          <a:pt x="329" y="208"/>
                          <a:pt x="329" y="208"/>
                        </a:cubicBezTo>
                        <a:cubicBezTo>
                          <a:pt x="328" y="207"/>
                          <a:pt x="328" y="207"/>
                          <a:pt x="328" y="207"/>
                        </a:cubicBezTo>
                        <a:cubicBezTo>
                          <a:pt x="328" y="207"/>
                          <a:pt x="328" y="207"/>
                          <a:pt x="328" y="207"/>
                        </a:cubicBezTo>
                        <a:cubicBezTo>
                          <a:pt x="327" y="207"/>
                          <a:pt x="327" y="207"/>
                          <a:pt x="327" y="207"/>
                        </a:cubicBezTo>
                        <a:cubicBezTo>
                          <a:pt x="327" y="207"/>
                          <a:pt x="327" y="207"/>
                          <a:pt x="327" y="207"/>
                        </a:cubicBezTo>
                        <a:cubicBezTo>
                          <a:pt x="327" y="208"/>
                          <a:pt x="327" y="208"/>
                          <a:pt x="327" y="208"/>
                        </a:cubicBezTo>
                        <a:cubicBezTo>
                          <a:pt x="327" y="208"/>
                          <a:pt x="327" y="208"/>
                          <a:pt x="327" y="208"/>
                        </a:cubicBezTo>
                        <a:cubicBezTo>
                          <a:pt x="327" y="209"/>
                          <a:pt x="327" y="209"/>
                          <a:pt x="327" y="209"/>
                        </a:cubicBezTo>
                        <a:cubicBezTo>
                          <a:pt x="327" y="210"/>
                          <a:pt x="327" y="210"/>
                          <a:pt x="327" y="210"/>
                        </a:cubicBezTo>
                        <a:cubicBezTo>
                          <a:pt x="327" y="210"/>
                          <a:pt x="327" y="210"/>
                          <a:pt x="327" y="210"/>
                        </a:cubicBezTo>
                        <a:cubicBezTo>
                          <a:pt x="327" y="210"/>
                          <a:pt x="327" y="210"/>
                          <a:pt x="327" y="210"/>
                        </a:cubicBezTo>
                        <a:cubicBezTo>
                          <a:pt x="327" y="211"/>
                          <a:pt x="327" y="211"/>
                          <a:pt x="327" y="211"/>
                        </a:cubicBezTo>
                        <a:cubicBezTo>
                          <a:pt x="327" y="211"/>
                          <a:pt x="327" y="211"/>
                          <a:pt x="327" y="211"/>
                        </a:cubicBezTo>
                        <a:cubicBezTo>
                          <a:pt x="326" y="211"/>
                          <a:pt x="326" y="211"/>
                          <a:pt x="326" y="211"/>
                        </a:cubicBezTo>
                        <a:cubicBezTo>
                          <a:pt x="326" y="211"/>
                          <a:pt x="326" y="211"/>
                          <a:pt x="326" y="211"/>
                        </a:cubicBezTo>
                        <a:cubicBezTo>
                          <a:pt x="326" y="212"/>
                          <a:pt x="326" y="212"/>
                          <a:pt x="326" y="212"/>
                        </a:cubicBezTo>
                        <a:cubicBezTo>
                          <a:pt x="326" y="213"/>
                          <a:pt x="326" y="213"/>
                          <a:pt x="326" y="213"/>
                        </a:cubicBezTo>
                        <a:cubicBezTo>
                          <a:pt x="326" y="214"/>
                          <a:pt x="326" y="214"/>
                          <a:pt x="326" y="214"/>
                        </a:cubicBezTo>
                        <a:cubicBezTo>
                          <a:pt x="325" y="214"/>
                          <a:pt x="325" y="214"/>
                          <a:pt x="325" y="214"/>
                        </a:cubicBezTo>
                        <a:cubicBezTo>
                          <a:pt x="325" y="215"/>
                          <a:pt x="325" y="215"/>
                          <a:pt x="325" y="215"/>
                        </a:cubicBezTo>
                        <a:cubicBezTo>
                          <a:pt x="326" y="215"/>
                          <a:pt x="326" y="215"/>
                          <a:pt x="326" y="215"/>
                        </a:cubicBezTo>
                        <a:cubicBezTo>
                          <a:pt x="326" y="215"/>
                          <a:pt x="326" y="215"/>
                          <a:pt x="326" y="215"/>
                        </a:cubicBezTo>
                        <a:cubicBezTo>
                          <a:pt x="326" y="215"/>
                          <a:pt x="326" y="215"/>
                          <a:pt x="326" y="215"/>
                        </a:cubicBezTo>
                        <a:cubicBezTo>
                          <a:pt x="325" y="216"/>
                          <a:pt x="325" y="216"/>
                          <a:pt x="325" y="216"/>
                        </a:cubicBezTo>
                        <a:cubicBezTo>
                          <a:pt x="325" y="216"/>
                          <a:pt x="325" y="216"/>
                          <a:pt x="325" y="216"/>
                        </a:cubicBezTo>
                        <a:cubicBezTo>
                          <a:pt x="325" y="216"/>
                          <a:pt x="325" y="216"/>
                          <a:pt x="325" y="216"/>
                        </a:cubicBezTo>
                        <a:cubicBezTo>
                          <a:pt x="325" y="216"/>
                          <a:pt x="325" y="216"/>
                          <a:pt x="325" y="216"/>
                        </a:cubicBezTo>
                        <a:cubicBezTo>
                          <a:pt x="325" y="216"/>
                          <a:pt x="325" y="216"/>
                          <a:pt x="325" y="216"/>
                        </a:cubicBezTo>
                        <a:cubicBezTo>
                          <a:pt x="325" y="217"/>
                          <a:pt x="325" y="217"/>
                          <a:pt x="325" y="217"/>
                        </a:cubicBezTo>
                        <a:cubicBezTo>
                          <a:pt x="325" y="217"/>
                          <a:pt x="325" y="217"/>
                          <a:pt x="325" y="217"/>
                        </a:cubicBezTo>
                        <a:cubicBezTo>
                          <a:pt x="325" y="218"/>
                          <a:pt x="325" y="218"/>
                          <a:pt x="325" y="218"/>
                        </a:cubicBezTo>
                        <a:cubicBezTo>
                          <a:pt x="324" y="218"/>
                          <a:pt x="324" y="218"/>
                          <a:pt x="324" y="218"/>
                        </a:cubicBezTo>
                        <a:cubicBezTo>
                          <a:pt x="324" y="218"/>
                          <a:pt x="324" y="218"/>
                          <a:pt x="324" y="218"/>
                        </a:cubicBezTo>
                        <a:cubicBezTo>
                          <a:pt x="324" y="218"/>
                          <a:pt x="324" y="218"/>
                          <a:pt x="324" y="218"/>
                        </a:cubicBezTo>
                        <a:cubicBezTo>
                          <a:pt x="324" y="218"/>
                          <a:pt x="324" y="218"/>
                          <a:pt x="324" y="218"/>
                        </a:cubicBezTo>
                        <a:cubicBezTo>
                          <a:pt x="324" y="219"/>
                          <a:pt x="324" y="219"/>
                          <a:pt x="324" y="219"/>
                        </a:cubicBezTo>
                        <a:cubicBezTo>
                          <a:pt x="324" y="219"/>
                          <a:pt x="324" y="219"/>
                          <a:pt x="324" y="219"/>
                        </a:cubicBezTo>
                        <a:cubicBezTo>
                          <a:pt x="324" y="219"/>
                          <a:pt x="324" y="219"/>
                          <a:pt x="324" y="219"/>
                        </a:cubicBezTo>
                        <a:cubicBezTo>
                          <a:pt x="323" y="220"/>
                          <a:pt x="323" y="220"/>
                          <a:pt x="323" y="220"/>
                        </a:cubicBezTo>
                        <a:cubicBezTo>
                          <a:pt x="323" y="220"/>
                          <a:pt x="323" y="220"/>
                          <a:pt x="323" y="220"/>
                        </a:cubicBezTo>
                        <a:cubicBezTo>
                          <a:pt x="323" y="220"/>
                          <a:pt x="323" y="220"/>
                          <a:pt x="323" y="220"/>
                        </a:cubicBezTo>
                        <a:cubicBezTo>
                          <a:pt x="323" y="220"/>
                          <a:pt x="323" y="220"/>
                          <a:pt x="323" y="220"/>
                        </a:cubicBezTo>
                        <a:cubicBezTo>
                          <a:pt x="323" y="221"/>
                          <a:pt x="323" y="221"/>
                          <a:pt x="323" y="221"/>
                        </a:cubicBezTo>
                        <a:cubicBezTo>
                          <a:pt x="323" y="221"/>
                          <a:pt x="323" y="221"/>
                          <a:pt x="323" y="221"/>
                        </a:cubicBezTo>
                        <a:cubicBezTo>
                          <a:pt x="323" y="221"/>
                          <a:pt x="323" y="221"/>
                          <a:pt x="323" y="221"/>
                        </a:cubicBezTo>
                        <a:cubicBezTo>
                          <a:pt x="323" y="221"/>
                          <a:pt x="323" y="221"/>
                          <a:pt x="323" y="221"/>
                        </a:cubicBezTo>
                        <a:cubicBezTo>
                          <a:pt x="323" y="222"/>
                          <a:pt x="323" y="222"/>
                          <a:pt x="323" y="222"/>
                        </a:cubicBezTo>
                        <a:cubicBezTo>
                          <a:pt x="323" y="222"/>
                          <a:pt x="323" y="222"/>
                          <a:pt x="323" y="222"/>
                        </a:cubicBezTo>
                        <a:cubicBezTo>
                          <a:pt x="323" y="223"/>
                          <a:pt x="323" y="223"/>
                          <a:pt x="323" y="223"/>
                        </a:cubicBezTo>
                        <a:cubicBezTo>
                          <a:pt x="323" y="223"/>
                          <a:pt x="323" y="223"/>
                          <a:pt x="323" y="223"/>
                        </a:cubicBezTo>
                        <a:cubicBezTo>
                          <a:pt x="323" y="223"/>
                          <a:pt x="323" y="223"/>
                          <a:pt x="323" y="223"/>
                        </a:cubicBezTo>
                        <a:cubicBezTo>
                          <a:pt x="322" y="224"/>
                          <a:pt x="322" y="224"/>
                          <a:pt x="322" y="224"/>
                        </a:cubicBezTo>
                        <a:cubicBezTo>
                          <a:pt x="322" y="225"/>
                          <a:pt x="322" y="225"/>
                          <a:pt x="322" y="225"/>
                        </a:cubicBezTo>
                        <a:cubicBezTo>
                          <a:pt x="322" y="225"/>
                          <a:pt x="322" y="225"/>
                          <a:pt x="322" y="225"/>
                        </a:cubicBezTo>
                        <a:cubicBezTo>
                          <a:pt x="322" y="225"/>
                          <a:pt x="322" y="225"/>
                          <a:pt x="322" y="225"/>
                        </a:cubicBezTo>
                        <a:cubicBezTo>
                          <a:pt x="321" y="226"/>
                          <a:pt x="321" y="226"/>
                          <a:pt x="321" y="226"/>
                        </a:cubicBezTo>
                        <a:cubicBezTo>
                          <a:pt x="321" y="226"/>
                          <a:pt x="321" y="226"/>
                          <a:pt x="321" y="226"/>
                        </a:cubicBezTo>
                        <a:cubicBezTo>
                          <a:pt x="321" y="227"/>
                          <a:pt x="321" y="227"/>
                          <a:pt x="321" y="227"/>
                        </a:cubicBezTo>
                        <a:cubicBezTo>
                          <a:pt x="321" y="227"/>
                          <a:pt x="321" y="227"/>
                          <a:pt x="321" y="227"/>
                        </a:cubicBezTo>
                        <a:cubicBezTo>
                          <a:pt x="321" y="228"/>
                          <a:pt x="321" y="228"/>
                          <a:pt x="321" y="228"/>
                        </a:cubicBezTo>
                        <a:cubicBezTo>
                          <a:pt x="321" y="229"/>
                          <a:pt x="321" y="229"/>
                          <a:pt x="321" y="229"/>
                        </a:cubicBezTo>
                        <a:cubicBezTo>
                          <a:pt x="321" y="229"/>
                          <a:pt x="321" y="229"/>
                          <a:pt x="321" y="229"/>
                        </a:cubicBezTo>
                        <a:cubicBezTo>
                          <a:pt x="321" y="230"/>
                          <a:pt x="321" y="230"/>
                          <a:pt x="321" y="230"/>
                        </a:cubicBezTo>
                        <a:cubicBezTo>
                          <a:pt x="320" y="230"/>
                          <a:pt x="320" y="230"/>
                          <a:pt x="320" y="230"/>
                        </a:cubicBezTo>
                        <a:cubicBezTo>
                          <a:pt x="320" y="231"/>
                          <a:pt x="320" y="231"/>
                          <a:pt x="320" y="231"/>
                        </a:cubicBezTo>
                        <a:cubicBezTo>
                          <a:pt x="320" y="231"/>
                          <a:pt x="320" y="231"/>
                          <a:pt x="320" y="231"/>
                        </a:cubicBezTo>
                        <a:cubicBezTo>
                          <a:pt x="320" y="231"/>
                          <a:pt x="320" y="231"/>
                          <a:pt x="320" y="231"/>
                        </a:cubicBezTo>
                        <a:cubicBezTo>
                          <a:pt x="320" y="232"/>
                          <a:pt x="320" y="232"/>
                          <a:pt x="320" y="232"/>
                        </a:cubicBezTo>
                        <a:cubicBezTo>
                          <a:pt x="320" y="232"/>
                          <a:pt x="320" y="232"/>
                          <a:pt x="320" y="232"/>
                        </a:cubicBezTo>
                        <a:cubicBezTo>
                          <a:pt x="320" y="233"/>
                          <a:pt x="320" y="233"/>
                          <a:pt x="320" y="233"/>
                        </a:cubicBezTo>
                        <a:cubicBezTo>
                          <a:pt x="319" y="233"/>
                          <a:pt x="319" y="233"/>
                          <a:pt x="319" y="233"/>
                        </a:cubicBezTo>
                        <a:cubicBezTo>
                          <a:pt x="319" y="233"/>
                          <a:pt x="319" y="233"/>
                          <a:pt x="319" y="233"/>
                        </a:cubicBezTo>
                        <a:cubicBezTo>
                          <a:pt x="319" y="233"/>
                          <a:pt x="319" y="233"/>
                          <a:pt x="319" y="233"/>
                        </a:cubicBezTo>
                        <a:cubicBezTo>
                          <a:pt x="319" y="233"/>
                          <a:pt x="319" y="233"/>
                          <a:pt x="319" y="233"/>
                        </a:cubicBezTo>
                        <a:cubicBezTo>
                          <a:pt x="319" y="233"/>
                          <a:pt x="319" y="233"/>
                          <a:pt x="319" y="233"/>
                        </a:cubicBezTo>
                        <a:cubicBezTo>
                          <a:pt x="318" y="233"/>
                          <a:pt x="318" y="233"/>
                          <a:pt x="318" y="233"/>
                        </a:cubicBezTo>
                        <a:cubicBezTo>
                          <a:pt x="318" y="233"/>
                          <a:pt x="318" y="233"/>
                          <a:pt x="318" y="233"/>
                        </a:cubicBezTo>
                        <a:cubicBezTo>
                          <a:pt x="318" y="233"/>
                          <a:pt x="318" y="233"/>
                          <a:pt x="318" y="233"/>
                        </a:cubicBezTo>
                        <a:cubicBezTo>
                          <a:pt x="318" y="233"/>
                          <a:pt x="318" y="233"/>
                          <a:pt x="318" y="233"/>
                        </a:cubicBezTo>
                        <a:cubicBezTo>
                          <a:pt x="318" y="233"/>
                          <a:pt x="318" y="233"/>
                          <a:pt x="318" y="233"/>
                        </a:cubicBezTo>
                        <a:cubicBezTo>
                          <a:pt x="317" y="234"/>
                          <a:pt x="317" y="234"/>
                          <a:pt x="317" y="234"/>
                        </a:cubicBezTo>
                        <a:cubicBezTo>
                          <a:pt x="317" y="234"/>
                          <a:pt x="317" y="234"/>
                          <a:pt x="317" y="234"/>
                        </a:cubicBezTo>
                        <a:cubicBezTo>
                          <a:pt x="317" y="234"/>
                          <a:pt x="317" y="234"/>
                          <a:pt x="317" y="234"/>
                        </a:cubicBezTo>
                        <a:cubicBezTo>
                          <a:pt x="317" y="234"/>
                          <a:pt x="317" y="234"/>
                          <a:pt x="317" y="234"/>
                        </a:cubicBezTo>
                        <a:cubicBezTo>
                          <a:pt x="317" y="234"/>
                          <a:pt x="317" y="234"/>
                          <a:pt x="317" y="234"/>
                        </a:cubicBezTo>
                        <a:cubicBezTo>
                          <a:pt x="317" y="234"/>
                          <a:pt x="317" y="234"/>
                          <a:pt x="317" y="234"/>
                        </a:cubicBezTo>
                        <a:cubicBezTo>
                          <a:pt x="316" y="234"/>
                          <a:pt x="316" y="234"/>
                          <a:pt x="316" y="234"/>
                        </a:cubicBezTo>
                        <a:cubicBezTo>
                          <a:pt x="316" y="234"/>
                          <a:pt x="316" y="234"/>
                          <a:pt x="316" y="234"/>
                        </a:cubicBezTo>
                        <a:cubicBezTo>
                          <a:pt x="316" y="234"/>
                          <a:pt x="316" y="234"/>
                          <a:pt x="316" y="234"/>
                        </a:cubicBezTo>
                        <a:cubicBezTo>
                          <a:pt x="315" y="234"/>
                          <a:pt x="315" y="234"/>
                          <a:pt x="315" y="234"/>
                        </a:cubicBezTo>
                        <a:cubicBezTo>
                          <a:pt x="315" y="234"/>
                          <a:pt x="315" y="234"/>
                          <a:pt x="315" y="234"/>
                        </a:cubicBezTo>
                        <a:cubicBezTo>
                          <a:pt x="315" y="234"/>
                          <a:pt x="315" y="234"/>
                          <a:pt x="315" y="234"/>
                        </a:cubicBezTo>
                        <a:cubicBezTo>
                          <a:pt x="315" y="234"/>
                          <a:pt x="315" y="234"/>
                          <a:pt x="315" y="234"/>
                        </a:cubicBezTo>
                        <a:cubicBezTo>
                          <a:pt x="314" y="234"/>
                          <a:pt x="314" y="234"/>
                          <a:pt x="314" y="234"/>
                        </a:cubicBezTo>
                        <a:cubicBezTo>
                          <a:pt x="314" y="234"/>
                          <a:pt x="314" y="234"/>
                          <a:pt x="314" y="234"/>
                        </a:cubicBezTo>
                        <a:cubicBezTo>
                          <a:pt x="314" y="234"/>
                          <a:pt x="314" y="234"/>
                          <a:pt x="314" y="234"/>
                        </a:cubicBezTo>
                        <a:cubicBezTo>
                          <a:pt x="314" y="234"/>
                          <a:pt x="313" y="234"/>
                          <a:pt x="313" y="234"/>
                        </a:cubicBezTo>
                        <a:cubicBezTo>
                          <a:pt x="313" y="234"/>
                          <a:pt x="313" y="234"/>
                          <a:pt x="313" y="234"/>
                        </a:cubicBezTo>
                        <a:cubicBezTo>
                          <a:pt x="313" y="234"/>
                          <a:pt x="313" y="234"/>
                          <a:pt x="313" y="234"/>
                        </a:cubicBezTo>
                        <a:cubicBezTo>
                          <a:pt x="313" y="234"/>
                          <a:pt x="313" y="234"/>
                          <a:pt x="313" y="234"/>
                        </a:cubicBezTo>
                        <a:cubicBezTo>
                          <a:pt x="313" y="235"/>
                          <a:pt x="313" y="235"/>
                          <a:pt x="313" y="235"/>
                        </a:cubicBezTo>
                        <a:cubicBezTo>
                          <a:pt x="313" y="235"/>
                          <a:pt x="313" y="235"/>
                          <a:pt x="313" y="235"/>
                        </a:cubicBezTo>
                        <a:cubicBezTo>
                          <a:pt x="312" y="235"/>
                          <a:pt x="312" y="235"/>
                          <a:pt x="312" y="235"/>
                        </a:cubicBezTo>
                        <a:cubicBezTo>
                          <a:pt x="312" y="235"/>
                          <a:pt x="312" y="235"/>
                          <a:pt x="312" y="235"/>
                        </a:cubicBezTo>
                        <a:cubicBezTo>
                          <a:pt x="312" y="235"/>
                          <a:pt x="312" y="235"/>
                          <a:pt x="312" y="235"/>
                        </a:cubicBezTo>
                        <a:cubicBezTo>
                          <a:pt x="312" y="235"/>
                          <a:pt x="312" y="235"/>
                          <a:pt x="312" y="235"/>
                        </a:cubicBezTo>
                        <a:cubicBezTo>
                          <a:pt x="312" y="235"/>
                          <a:pt x="312" y="235"/>
                          <a:pt x="312" y="235"/>
                        </a:cubicBezTo>
                        <a:cubicBezTo>
                          <a:pt x="312" y="235"/>
                          <a:pt x="312" y="235"/>
                          <a:pt x="312" y="235"/>
                        </a:cubicBezTo>
                        <a:cubicBezTo>
                          <a:pt x="311" y="235"/>
                          <a:pt x="311" y="235"/>
                          <a:pt x="311" y="235"/>
                        </a:cubicBezTo>
                        <a:cubicBezTo>
                          <a:pt x="311" y="235"/>
                          <a:pt x="311" y="235"/>
                          <a:pt x="311" y="235"/>
                        </a:cubicBezTo>
                        <a:cubicBezTo>
                          <a:pt x="311" y="236"/>
                          <a:pt x="311" y="236"/>
                          <a:pt x="311" y="236"/>
                        </a:cubicBezTo>
                        <a:cubicBezTo>
                          <a:pt x="310" y="236"/>
                          <a:pt x="310" y="236"/>
                          <a:pt x="310" y="236"/>
                        </a:cubicBezTo>
                        <a:cubicBezTo>
                          <a:pt x="310" y="236"/>
                          <a:pt x="310" y="236"/>
                          <a:pt x="310" y="236"/>
                        </a:cubicBezTo>
                        <a:cubicBezTo>
                          <a:pt x="310" y="236"/>
                          <a:pt x="310" y="236"/>
                          <a:pt x="310" y="236"/>
                        </a:cubicBezTo>
                        <a:cubicBezTo>
                          <a:pt x="310" y="236"/>
                          <a:pt x="310" y="236"/>
                          <a:pt x="310" y="236"/>
                        </a:cubicBezTo>
                        <a:cubicBezTo>
                          <a:pt x="309" y="236"/>
                          <a:pt x="309" y="236"/>
                          <a:pt x="309" y="236"/>
                        </a:cubicBezTo>
                        <a:cubicBezTo>
                          <a:pt x="309" y="236"/>
                          <a:pt x="309" y="236"/>
                          <a:pt x="309" y="236"/>
                        </a:cubicBezTo>
                        <a:cubicBezTo>
                          <a:pt x="309" y="236"/>
                          <a:pt x="309" y="236"/>
                          <a:pt x="309" y="236"/>
                        </a:cubicBezTo>
                        <a:cubicBezTo>
                          <a:pt x="309" y="236"/>
                          <a:pt x="309" y="236"/>
                          <a:pt x="309" y="236"/>
                        </a:cubicBezTo>
                        <a:cubicBezTo>
                          <a:pt x="308" y="236"/>
                          <a:pt x="308" y="236"/>
                          <a:pt x="308" y="236"/>
                        </a:cubicBezTo>
                        <a:cubicBezTo>
                          <a:pt x="308" y="236"/>
                          <a:pt x="308" y="236"/>
                          <a:pt x="308" y="236"/>
                        </a:cubicBezTo>
                        <a:cubicBezTo>
                          <a:pt x="308" y="237"/>
                          <a:pt x="308" y="237"/>
                          <a:pt x="308" y="237"/>
                        </a:cubicBezTo>
                        <a:cubicBezTo>
                          <a:pt x="308" y="237"/>
                          <a:pt x="308" y="237"/>
                          <a:pt x="308" y="237"/>
                        </a:cubicBezTo>
                        <a:cubicBezTo>
                          <a:pt x="307" y="237"/>
                          <a:pt x="307" y="237"/>
                          <a:pt x="307" y="237"/>
                        </a:cubicBezTo>
                        <a:cubicBezTo>
                          <a:pt x="307" y="237"/>
                          <a:pt x="307" y="237"/>
                          <a:pt x="307" y="237"/>
                        </a:cubicBezTo>
                        <a:cubicBezTo>
                          <a:pt x="307" y="237"/>
                          <a:pt x="307" y="237"/>
                          <a:pt x="307" y="237"/>
                        </a:cubicBezTo>
                        <a:cubicBezTo>
                          <a:pt x="307" y="237"/>
                          <a:pt x="307" y="237"/>
                          <a:pt x="307" y="237"/>
                        </a:cubicBezTo>
                        <a:cubicBezTo>
                          <a:pt x="307" y="237"/>
                          <a:pt x="307" y="237"/>
                          <a:pt x="307" y="237"/>
                        </a:cubicBezTo>
                        <a:cubicBezTo>
                          <a:pt x="307" y="237"/>
                          <a:pt x="307" y="237"/>
                          <a:pt x="307" y="237"/>
                        </a:cubicBezTo>
                        <a:cubicBezTo>
                          <a:pt x="306" y="237"/>
                          <a:pt x="306" y="237"/>
                          <a:pt x="306" y="237"/>
                        </a:cubicBezTo>
                        <a:cubicBezTo>
                          <a:pt x="306" y="237"/>
                          <a:pt x="306" y="237"/>
                          <a:pt x="306" y="237"/>
                        </a:cubicBezTo>
                        <a:cubicBezTo>
                          <a:pt x="306" y="237"/>
                          <a:pt x="306" y="237"/>
                          <a:pt x="306" y="237"/>
                        </a:cubicBezTo>
                        <a:cubicBezTo>
                          <a:pt x="306" y="237"/>
                          <a:pt x="306" y="237"/>
                          <a:pt x="306" y="237"/>
                        </a:cubicBezTo>
                        <a:cubicBezTo>
                          <a:pt x="306" y="237"/>
                          <a:pt x="306" y="237"/>
                          <a:pt x="306" y="237"/>
                        </a:cubicBezTo>
                        <a:cubicBezTo>
                          <a:pt x="305" y="237"/>
                          <a:pt x="305" y="237"/>
                          <a:pt x="305" y="237"/>
                        </a:cubicBezTo>
                        <a:cubicBezTo>
                          <a:pt x="305" y="237"/>
                          <a:pt x="305" y="237"/>
                          <a:pt x="305" y="237"/>
                        </a:cubicBezTo>
                        <a:cubicBezTo>
                          <a:pt x="305" y="237"/>
                          <a:pt x="305" y="237"/>
                          <a:pt x="305" y="237"/>
                        </a:cubicBezTo>
                        <a:cubicBezTo>
                          <a:pt x="305" y="237"/>
                          <a:pt x="305" y="237"/>
                          <a:pt x="305" y="237"/>
                        </a:cubicBezTo>
                        <a:cubicBezTo>
                          <a:pt x="305" y="237"/>
                          <a:pt x="305" y="237"/>
                          <a:pt x="305" y="237"/>
                        </a:cubicBezTo>
                        <a:cubicBezTo>
                          <a:pt x="305" y="237"/>
                          <a:pt x="305" y="237"/>
                          <a:pt x="305" y="237"/>
                        </a:cubicBezTo>
                        <a:cubicBezTo>
                          <a:pt x="305" y="237"/>
                          <a:pt x="305" y="237"/>
                          <a:pt x="305" y="237"/>
                        </a:cubicBezTo>
                        <a:cubicBezTo>
                          <a:pt x="304" y="237"/>
                          <a:pt x="304" y="237"/>
                          <a:pt x="304" y="237"/>
                        </a:cubicBezTo>
                        <a:cubicBezTo>
                          <a:pt x="304" y="238"/>
                          <a:pt x="304" y="238"/>
                          <a:pt x="304" y="238"/>
                        </a:cubicBezTo>
                        <a:cubicBezTo>
                          <a:pt x="304" y="238"/>
                          <a:pt x="304" y="238"/>
                          <a:pt x="304" y="238"/>
                        </a:cubicBezTo>
                        <a:cubicBezTo>
                          <a:pt x="304" y="238"/>
                          <a:pt x="304" y="238"/>
                          <a:pt x="304" y="238"/>
                        </a:cubicBezTo>
                        <a:cubicBezTo>
                          <a:pt x="304" y="238"/>
                          <a:pt x="304" y="238"/>
                          <a:pt x="304" y="238"/>
                        </a:cubicBezTo>
                        <a:cubicBezTo>
                          <a:pt x="304" y="238"/>
                          <a:pt x="304" y="238"/>
                          <a:pt x="304" y="238"/>
                        </a:cubicBezTo>
                        <a:cubicBezTo>
                          <a:pt x="304" y="238"/>
                          <a:pt x="304" y="238"/>
                          <a:pt x="304" y="238"/>
                        </a:cubicBezTo>
                        <a:cubicBezTo>
                          <a:pt x="304" y="238"/>
                          <a:pt x="304" y="238"/>
                          <a:pt x="304" y="238"/>
                        </a:cubicBezTo>
                        <a:cubicBezTo>
                          <a:pt x="303" y="238"/>
                          <a:pt x="303" y="238"/>
                          <a:pt x="303" y="238"/>
                        </a:cubicBezTo>
                        <a:cubicBezTo>
                          <a:pt x="303" y="239"/>
                          <a:pt x="303" y="239"/>
                          <a:pt x="303" y="239"/>
                        </a:cubicBezTo>
                        <a:cubicBezTo>
                          <a:pt x="303" y="239"/>
                          <a:pt x="303" y="239"/>
                          <a:pt x="303" y="239"/>
                        </a:cubicBezTo>
                        <a:cubicBezTo>
                          <a:pt x="303" y="239"/>
                          <a:pt x="303" y="239"/>
                          <a:pt x="303" y="239"/>
                        </a:cubicBezTo>
                        <a:cubicBezTo>
                          <a:pt x="303" y="239"/>
                          <a:pt x="303" y="239"/>
                          <a:pt x="303" y="239"/>
                        </a:cubicBezTo>
                        <a:cubicBezTo>
                          <a:pt x="303" y="239"/>
                          <a:pt x="303" y="239"/>
                          <a:pt x="303" y="239"/>
                        </a:cubicBezTo>
                        <a:cubicBezTo>
                          <a:pt x="303" y="239"/>
                          <a:pt x="303" y="239"/>
                          <a:pt x="303" y="239"/>
                        </a:cubicBezTo>
                        <a:cubicBezTo>
                          <a:pt x="303" y="240"/>
                          <a:pt x="303" y="240"/>
                          <a:pt x="303" y="240"/>
                        </a:cubicBezTo>
                        <a:cubicBezTo>
                          <a:pt x="303" y="240"/>
                          <a:pt x="303" y="240"/>
                          <a:pt x="303" y="240"/>
                        </a:cubicBezTo>
                        <a:cubicBezTo>
                          <a:pt x="303" y="240"/>
                          <a:pt x="303" y="240"/>
                          <a:pt x="303" y="240"/>
                        </a:cubicBezTo>
                        <a:cubicBezTo>
                          <a:pt x="302" y="240"/>
                          <a:pt x="302" y="240"/>
                          <a:pt x="302" y="240"/>
                        </a:cubicBezTo>
                        <a:cubicBezTo>
                          <a:pt x="302" y="240"/>
                          <a:pt x="302" y="240"/>
                          <a:pt x="302" y="240"/>
                        </a:cubicBezTo>
                        <a:cubicBezTo>
                          <a:pt x="302" y="240"/>
                          <a:pt x="302" y="240"/>
                          <a:pt x="302" y="240"/>
                        </a:cubicBezTo>
                        <a:cubicBezTo>
                          <a:pt x="302" y="240"/>
                          <a:pt x="302" y="240"/>
                          <a:pt x="302" y="240"/>
                        </a:cubicBezTo>
                        <a:cubicBezTo>
                          <a:pt x="302" y="241"/>
                          <a:pt x="302" y="241"/>
                          <a:pt x="302" y="241"/>
                        </a:cubicBezTo>
                        <a:cubicBezTo>
                          <a:pt x="302" y="241"/>
                          <a:pt x="302" y="241"/>
                          <a:pt x="302" y="241"/>
                        </a:cubicBezTo>
                        <a:cubicBezTo>
                          <a:pt x="302" y="241"/>
                          <a:pt x="302" y="241"/>
                          <a:pt x="302" y="241"/>
                        </a:cubicBezTo>
                        <a:cubicBezTo>
                          <a:pt x="301" y="241"/>
                          <a:pt x="301" y="241"/>
                          <a:pt x="301" y="241"/>
                        </a:cubicBezTo>
                        <a:cubicBezTo>
                          <a:pt x="301" y="241"/>
                          <a:pt x="301" y="241"/>
                          <a:pt x="301" y="241"/>
                        </a:cubicBezTo>
                        <a:cubicBezTo>
                          <a:pt x="301" y="241"/>
                          <a:pt x="301" y="241"/>
                          <a:pt x="301" y="241"/>
                        </a:cubicBezTo>
                        <a:cubicBezTo>
                          <a:pt x="301" y="241"/>
                          <a:pt x="301" y="241"/>
                          <a:pt x="301" y="241"/>
                        </a:cubicBezTo>
                        <a:cubicBezTo>
                          <a:pt x="301" y="242"/>
                          <a:pt x="301" y="242"/>
                          <a:pt x="301" y="242"/>
                        </a:cubicBezTo>
                        <a:cubicBezTo>
                          <a:pt x="301" y="242"/>
                          <a:pt x="301" y="242"/>
                          <a:pt x="301" y="242"/>
                        </a:cubicBezTo>
                        <a:cubicBezTo>
                          <a:pt x="301" y="242"/>
                          <a:pt x="301" y="242"/>
                          <a:pt x="301" y="242"/>
                        </a:cubicBezTo>
                        <a:cubicBezTo>
                          <a:pt x="301" y="242"/>
                          <a:pt x="301" y="242"/>
                          <a:pt x="301" y="242"/>
                        </a:cubicBezTo>
                        <a:cubicBezTo>
                          <a:pt x="301" y="242"/>
                          <a:pt x="301" y="242"/>
                          <a:pt x="301" y="242"/>
                        </a:cubicBezTo>
                        <a:cubicBezTo>
                          <a:pt x="302" y="242"/>
                          <a:pt x="302" y="242"/>
                          <a:pt x="302" y="242"/>
                        </a:cubicBezTo>
                        <a:cubicBezTo>
                          <a:pt x="302" y="242"/>
                          <a:pt x="302" y="242"/>
                          <a:pt x="302" y="242"/>
                        </a:cubicBezTo>
                        <a:cubicBezTo>
                          <a:pt x="302" y="242"/>
                          <a:pt x="302" y="242"/>
                          <a:pt x="302" y="242"/>
                        </a:cubicBezTo>
                        <a:cubicBezTo>
                          <a:pt x="302" y="242"/>
                          <a:pt x="302" y="242"/>
                          <a:pt x="302" y="242"/>
                        </a:cubicBezTo>
                        <a:cubicBezTo>
                          <a:pt x="301" y="242"/>
                          <a:pt x="301" y="242"/>
                          <a:pt x="301" y="242"/>
                        </a:cubicBezTo>
                        <a:cubicBezTo>
                          <a:pt x="301" y="243"/>
                          <a:pt x="301" y="243"/>
                          <a:pt x="301" y="243"/>
                        </a:cubicBezTo>
                        <a:cubicBezTo>
                          <a:pt x="301" y="243"/>
                          <a:pt x="301" y="243"/>
                          <a:pt x="301" y="243"/>
                        </a:cubicBezTo>
                        <a:cubicBezTo>
                          <a:pt x="301" y="243"/>
                          <a:pt x="301" y="243"/>
                          <a:pt x="301" y="243"/>
                        </a:cubicBezTo>
                        <a:cubicBezTo>
                          <a:pt x="301" y="243"/>
                          <a:pt x="301" y="243"/>
                          <a:pt x="301" y="243"/>
                        </a:cubicBezTo>
                        <a:cubicBezTo>
                          <a:pt x="301" y="243"/>
                          <a:pt x="301" y="243"/>
                          <a:pt x="301" y="243"/>
                        </a:cubicBezTo>
                        <a:cubicBezTo>
                          <a:pt x="301" y="243"/>
                          <a:pt x="301" y="243"/>
                          <a:pt x="301" y="243"/>
                        </a:cubicBezTo>
                        <a:cubicBezTo>
                          <a:pt x="301" y="243"/>
                          <a:pt x="301" y="243"/>
                          <a:pt x="301" y="243"/>
                        </a:cubicBezTo>
                        <a:cubicBezTo>
                          <a:pt x="301" y="243"/>
                          <a:pt x="301" y="243"/>
                          <a:pt x="301" y="243"/>
                        </a:cubicBezTo>
                        <a:cubicBezTo>
                          <a:pt x="300" y="243"/>
                          <a:pt x="300" y="243"/>
                          <a:pt x="300" y="243"/>
                        </a:cubicBezTo>
                        <a:cubicBezTo>
                          <a:pt x="300" y="243"/>
                          <a:pt x="300" y="243"/>
                          <a:pt x="300" y="243"/>
                        </a:cubicBezTo>
                        <a:cubicBezTo>
                          <a:pt x="300" y="243"/>
                          <a:pt x="300" y="243"/>
                          <a:pt x="300" y="243"/>
                        </a:cubicBezTo>
                        <a:cubicBezTo>
                          <a:pt x="300" y="243"/>
                          <a:pt x="300" y="243"/>
                          <a:pt x="300" y="243"/>
                        </a:cubicBezTo>
                        <a:cubicBezTo>
                          <a:pt x="300" y="243"/>
                          <a:pt x="300" y="243"/>
                          <a:pt x="300" y="243"/>
                        </a:cubicBezTo>
                        <a:cubicBezTo>
                          <a:pt x="300" y="243"/>
                          <a:pt x="300" y="243"/>
                          <a:pt x="300" y="243"/>
                        </a:cubicBezTo>
                        <a:cubicBezTo>
                          <a:pt x="300" y="243"/>
                          <a:pt x="300" y="243"/>
                          <a:pt x="300" y="243"/>
                        </a:cubicBezTo>
                        <a:cubicBezTo>
                          <a:pt x="300" y="243"/>
                          <a:pt x="300" y="243"/>
                          <a:pt x="300" y="243"/>
                        </a:cubicBezTo>
                        <a:cubicBezTo>
                          <a:pt x="299" y="244"/>
                          <a:pt x="299" y="244"/>
                          <a:pt x="299" y="244"/>
                        </a:cubicBezTo>
                        <a:cubicBezTo>
                          <a:pt x="298" y="244"/>
                          <a:pt x="298" y="244"/>
                          <a:pt x="298" y="244"/>
                        </a:cubicBezTo>
                        <a:cubicBezTo>
                          <a:pt x="298" y="244"/>
                          <a:pt x="298" y="244"/>
                          <a:pt x="298" y="244"/>
                        </a:cubicBezTo>
                        <a:cubicBezTo>
                          <a:pt x="298" y="245"/>
                          <a:pt x="298" y="245"/>
                          <a:pt x="298" y="245"/>
                        </a:cubicBezTo>
                        <a:cubicBezTo>
                          <a:pt x="298" y="245"/>
                          <a:pt x="298" y="245"/>
                          <a:pt x="298" y="245"/>
                        </a:cubicBezTo>
                        <a:cubicBezTo>
                          <a:pt x="297" y="245"/>
                          <a:pt x="297" y="245"/>
                          <a:pt x="297" y="245"/>
                        </a:cubicBezTo>
                        <a:cubicBezTo>
                          <a:pt x="297" y="245"/>
                          <a:pt x="297" y="245"/>
                          <a:pt x="297" y="245"/>
                        </a:cubicBezTo>
                        <a:cubicBezTo>
                          <a:pt x="297" y="245"/>
                          <a:pt x="296" y="245"/>
                          <a:pt x="296" y="245"/>
                        </a:cubicBezTo>
                        <a:cubicBezTo>
                          <a:pt x="296" y="245"/>
                          <a:pt x="296" y="245"/>
                          <a:pt x="296" y="245"/>
                        </a:cubicBezTo>
                        <a:cubicBezTo>
                          <a:pt x="296" y="245"/>
                          <a:pt x="296" y="245"/>
                          <a:pt x="296" y="245"/>
                        </a:cubicBezTo>
                        <a:cubicBezTo>
                          <a:pt x="296" y="246"/>
                          <a:pt x="296" y="246"/>
                          <a:pt x="296" y="246"/>
                        </a:cubicBezTo>
                        <a:cubicBezTo>
                          <a:pt x="296" y="246"/>
                          <a:pt x="296" y="246"/>
                          <a:pt x="296" y="246"/>
                        </a:cubicBezTo>
                        <a:cubicBezTo>
                          <a:pt x="296" y="246"/>
                          <a:pt x="296" y="246"/>
                          <a:pt x="296" y="246"/>
                        </a:cubicBezTo>
                        <a:cubicBezTo>
                          <a:pt x="296" y="246"/>
                          <a:pt x="296" y="246"/>
                          <a:pt x="296" y="246"/>
                        </a:cubicBezTo>
                        <a:cubicBezTo>
                          <a:pt x="296" y="247"/>
                          <a:pt x="296" y="247"/>
                          <a:pt x="296" y="247"/>
                        </a:cubicBezTo>
                        <a:cubicBezTo>
                          <a:pt x="295" y="247"/>
                          <a:pt x="295" y="247"/>
                          <a:pt x="295" y="247"/>
                        </a:cubicBezTo>
                        <a:cubicBezTo>
                          <a:pt x="295" y="247"/>
                          <a:pt x="295" y="247"/>
                          <a:pt x="295" y="247"/>
                        </a:cubicBezTo>
                        <a:cubicBezTo>
                          <a:pt x="295" y="247"/>
                          <a:pt x="295" y="247"/>
                          <a:pt x="295" y="247"/>
                        </a:cubicBezTo>
                        <a:cubicBezTo>
                          <a:pt x="295" y="247"/>
                          <a:pt x="295" y="247"/>
                          <a:pt x="295" y="247"/>
                        </a:cubicBezTo>
                        <a:cubicBezTo>
                          <a:pt x="295" y="247"/>
                          <a:pt x="295" y="247"/>
                          <a:pt x="295" y="247"/>
                        </a:cubicBezTo>
                        <a:cubicBezTo>
                          <a:pt x="295" y="247"/>
                          <a:pt x="295" y="247"/>
                          <a:pt x="295" y="247"/>
                        </a:cubicBezTo>
                        <a:cubicBezTo>
                          <a:pt x="294" y="247"/>
                          <a:pt x="294" y="247"/>
                          <a:pt x="294" y="247"/>
                        </a:cubicBezTo>
                        <a:cubicBezTo>
                          <a:pt x="294" y="247"/>
                          <a:pt x="294" y="247"/>
                          <a:pt x="294" y="247"/>
                        </a:cubicBezTo>
                        <a:cubicBezTo>
                          <a:pt x="294" y="247"/>
                          <a:pt x="294" y="247"/>
                          <a:pt x="294" y="247"/>
                        </a:cubicBezTo>
                        <a:cubicBezTo>
                          <a:pt x="294" y="247"/>
                          <a:pt x="294" y="247"/>
                          <a:pt x="294" y="247"/>
                        </a:cubicBezTo>
                        <a:cubicBezTo>
                          <a:pt x="293" y="247"/>
                          <a:pt x="293" y="247"/>
                          <a:pt x="293" y="247"/>
                        </a:cubicBezTo>
                        <a:cubicBezTo>
                          <a:pt x="293" y="247"/>
                          <a:pt x="293" y="247"/>
                          <a:pt x="293" y="247"/>
                        </a:cubicBezTo>
                        <a:cubicBezTo>
                          <a:pt x="293" y="247"/>
                          <a:pt x="293" y="247"/>
                          <a:pt x="293" y="247"/>
                        </a:cubicBezTo>
                        <a:cubicBezTo>
                          <a:pt x="293" y="247"/>
                          <a:pt x="293" y="247"/>
                          <a:pt x="293" y="247"/>
                        </a:cubicBezTo>
                        <a:cubicBezTo>
                          <a:pt x="293" y="248"/>
                          <a:pt x="293" y="248"/>
                          <a:pt x="293" y="248"/>
                        </a:cubicBezTo>
                        <a:cubicBezTo>
                          <a:pt x="292" y="248"/>
                          <a:pt x="292" y="248"/>
                          <a:pt x="292" y="248"/>
                        </a:cubicBezTo>
                        <a:cubicBezTo>
                          <a:pt x="292" y="248"/>
                          <a:pt x="292" y="248"/>
                          <a:pt x="292" y="248"/>
                        </a:cubicBezTo>
                        <a:cubicBezTo>
                          <a:pt x="292" y="248"/>
                          <a:pt x="292" y="248"/>
                          <a:pt x="292" y="248"/>
                        </a:cubicBezTo>
                        <a:cubicBezTo>
                          <a:pt x="292" y="248"/>
                          <a:pt x="292" y="248"/>
                          <a:pt x="292" y="248"/>
                        </a:cubicBezTo>
                        <a:cubicBezTo>
                          <a:pt x="292" y="248"/>
                          <a:pt x="292" y="248"/>
                          <a:pt x="292" y="248"/>
                        </a:cubicBezTo>
                        <a:cubicBezTo>
                          <a:pt x="292" y="248"/>
                          <a:pt x="292" y="248"/>
                          <a:pt x="292" y="248"/>
                        </a:cubicBezTo>
                        <a:cubicBezTo>
                          <a:pt x="292" y="249"/>
                          <a:pt x="292" y="249"/>
                          <a:pt x="292" y="249"/>
                        </a:cubicBezTo>
                        <a:cubicBezTo>
                          <a:pt x="292" y="249"/>
                          <a:pt x="292" y="249"/>
                          <a:pt x="292" y="249"/>
                        </a:cubicBezTo>
                        <a:cubicBezTo>
                          <a:pt x="292" y="249"/>
                          <a:pt x="292" y="249"/>
                          <a:pt x="292" y="249"/>
                        </a:cubicBezTo>
                        <a:cubicBezTo>
                          <a:pt x="292" y="249"/>
                          <a:pt x="292" y="249"/>
                          <a:pt x="292" y="249"/>
                        </a:cubicBezTo>
                        <a:cubicBezTo>
                          <a:pt x="292" y="249"/>
                          <a:pt x="292" y="249"/>
                          <a:pt x="292" y="249"/>
                        </a:cubicBezTo>
                        <a:cubicBezTo>
                          <a:pt x="291" y="250"/>
                          <a:pt x="291" y="250"/>
                          <a:pt x="291" y="250"/>
                        </a:cubicBezTo>
                        <a:cubicBezTo>
                          <a:pt x="291" y="250"/>
                          <a:pt x="291" y="250"/>
                          <a:pt x="291" y="250"/>
                        </a:cubicBezTo>
                        <a:cubicBezTo>
                          <a:pt x="291" y="250"/>
                          <a:pt x="291" y="250"/>
                          <a:pt x="291" y="250"/>
                        </a:cubicBezTo>
                        <a:cubicBezTo>
                          <a:pt x="291" y="250"/>
                          <a:pt x="291" y="250"/>
                          <a:pt x="291" y="250"/>
                        </a:cubicBezTo>
                        <a:cubicBezTo>
                          <a:pt x="291" y="250"/>
                          <a:pt x="291" y="250"/>
                          <a:pt x="291" y="250"/>
                        </a:cubicBezTo>
                        <a:cubicBezTo>
                          <a:pt x="291" y="250"/>
                          <a:pt x="291" y="250"/>
                          <a:pt x="291" y="250"/>
                        </a:cubicBezTo>
                        <a:cubicBezTo>
                          <a:pt x="291" y="250"/>
                          <a:pt x="291" y="250"/>
                          <a:pt x="291" y="250"/>
                        </a:cubicBezTo>
                        <a:cubicBezTo>
                          <a:pt x="291" y="250"/>
                          <a:pt x="291" y="250"/>
                          <a:pt x="291" y="250"/>
                        </a:cubicBezTo>
                        <a:cubicBezTo>
                          <a:pt x="291" y="250"/>
                          <a:pt x="291" y="250"/>
                          <a:pt x="291" y="250"/>
                        </a:cubicBezTo>
                        <a:cubicBezTo>
                          <a:pt x="291" y="250"/>
                          <a:pt x="291" y="250"/>
                          <a:pt x="291" y="250"/>
                        </a:cubicBezTo>
                        <a:cubicBezTo>
                          <a:pt x="291" y="250"/>
                          <a:pt x="291" y="250"/>
                          <a:pt x="291" y="250"/>
                        </a:cubicBezTo>
                        <a:cubicBezTo>
                          <a:pt x="291" y="250"/>
                          <a:pt x="291" y="250"/>
                          <a:pt x="291" y="250"/>
                        </a:cubicBezTo>
                        <a:cubicBezTo>
                          <a:pt x="291" y="250"/>
                          <a:pt x="291" y="250"/>
                          <a:pt x="291" y="250"/>
                        </a:cubicBezTo>
                        <a:cubicBezTo>
                          <a:pt x="291" y="250"/>
                          <a:pt x="291" y="250"/>
                          <a:pt x="291" y="250"/>
                        </a:cubicBezTo>
                        <a:cubicBezTo>
                          <a:pt x="290" y="250"/>
                          <a:pt x="290" y="250"/>
                          <a:pt x="290" y="250"/>
                        </a:cubicBezTo>
                        <a:cubicBezTo>
                          <a:pt x="290" y="250"/>
                          <a:pt x="290" y="250"/>
                          <a:pt x="290" y="250"/>
                        </a:cubicBezTo>
                        <a:cubicBezTo>
                          <a:pt x="290" y="250"/>
                          <a:pt x="290" y="250"/>
                          <a:pt x="290" y="250"/>
                        </a:cubicBezTo>
                        <a:cubicBezTo>
                          <a:pt x="290" y="250"/>
                          <a:pt x="290" y="250"/>
                          <a:pt x="290" y="250"/>
                        </a:cubicBezTo>
                        <a:cubicBezTo>
                          <a:pt x="290" y="250"/>
                          <a:pt x="290" y="250"/>
                          <a:pt x="290" y="250"/>
                        </a:cubicBezTo>
                        <a:cubicBezTo>
                          <a:pt x="290" y="250"/>
                          <a:pt x="290" y="250"/>
                          <a:pt x="290" y="250"/>
                        </a:cubicBezTo>
                        <a:cubicBezTo>
                          <a:pt x="290" y="250"/>
                          <a:pt x="290" y="250"/>
                          <a:pt x="290" y="250"/>
                        </a:cubicBezTo>
                        <a:cubicBezTo>
                          <a:pt x="290" y="250"/>
                          <a:pt x="290" y="250"/>
                          <a:pt x="290" y="250"/>
                        </a:cubicBezTo>
                        <a:cubicBezTo>
                          <a:pt x="290" y="250"/>
                          <a:pt x="290" y="250"/>
                          <a:pt x="290" y="250"/>
                        </a:cubicBezTo>
                        <a:cubicBezTo>
                          <a:pt x="290" y="250"/>
                          <a:pt x="290" y="251"/>
                          <a:pt x="290" y="251"/>
                        </a:cubicBezTo>
                        <a:cubicBezTo>
                          <a:pt x="290" y="251"/>
                          <a:pt x="290" y="251"/>
                          <a:pt x="290" y="251"/>
                        </a:cubicBezTo>
                        <a:cubicBezTo>
                          <a:pt x="290" y="251"/>
                          <a:pt x="290" y="251"/>
                          <a:pt x="290" y="251"/>
                        </a:cubicBezTo>
                        <a:cubicBezTo>
                          <a:pt x="290" y="251"/>
                          <a:pt x="290" y="251"/>
                          <a:pt x="290" y="251"/>
                        </a:cubicBezTo>
                        <a:cubicBezTo>
                          <a:pt x="290" y="251"/>
                          <a:pt x="290" y="251"/>
                          <a:pt x="290" y="251"/>
                        </a:cubicBezTo>
                        <a:cubicBezTo>
                          <a:pt x="289" y="251"/>
                          <a:pt x="289" y="251"/>
                          <a:pt x="289" y="251"/>
                        </a:cubicBezTo>
                        <a:cubicBezTo>
                          <a:pt x="289" y="251"/>
                          <a:pt x="289" y="251"/>
                          <a:pt x="289" y="251"/>
                        </a:cubicBezTo>
                        <a:cubicBezTo>
                          <a:pt x="289" y="251"/>
                          <a:pt x="289" y="251"/>
                          <a:pt x="289" y="251"/>
                        </a:cubicBezTo>
                        <a:cubicBezTo>
                          <a:pt x="289" y="252"/>
                          <a:pt x="289" y="252"/>
                          <a:pt x="289" y="252"/>
                        </a:cubicBezTo>
                        <a:cubicBezTo>
                          <a:pt x="289" y="252"/>
                          <a:pt x="289" y="252"/>
                          <a:pt x="289" y="252"/>
                        </a:cubicBezTo>
                        <a:cubicBezTo>
                          <a:pt x="289" y="252"/>
                          <a:pt x="289" y="252"/>
                          <a:pt x="289" y="252"/>
                        </a:cubicBezTo>
                        <a:cubicBezTo>
                          <a:pt x="289" y="252"/>
                          <a:pt x="289" y="252"/>
                          <a:pt x="289" y="252"/>
                        </a:cubicBezTo>
                        <a:cubicBezTo>
                          <a:pt x="289" y="252"/>
                          <a:pt x="289" y="252"/>
                          <a:pt x="289" y="252"/>
                        </a:cubicBezTo>
                        <a:cubicBezTo>
                          <a:pt x="288" y="252"/>
                          <a:pt x="288" y="252"/>
                          <a:pt x="288" y="252"/>
                        </a:cubicBezTo>
                        <a:cubicBezTo>
                          <a:pt x="288" y="252"/>
                          <a:pt x="288" y="252"/>
                          <a:pt x="288" y="252"/>
                        </a:cubicBezTo>
                        <a:cubicBezTo>
                          <a:pt x="288" y="252"/>
                          <a:pt x="288" y="252"/>
                          <a:pt x="288" y="252"/>
                        </a:cubicBezTo>
                        <a:cubicBezTo>
                          <a:pt x="288" y="252"/>
                          <a:pt x="288" y="252"/>
                          <a:pt x="288" y="252"/>
                        </a:cubicBezTo>
                        <a:cubicBezTo>
                          <a:pt x="288" y="252"/>
                          <a:pt x="288" y="252"/>
                          <a:pt x="288" y="252"/>
                        </a:cubicBezTo>
                        <a:cubicBezTo>
                          <a:pt x="288" y="252"/>
                          <a:pt x="288" y="252"/>
                          <a:pt x="288" y="252"/>
                        </a:cubicBezTo>
                        <a:cubicBezTo>
                          <a:pt x="288" y="252"/>
                          <a:pt x="288" y="252"/>
                          <a:pt x="288" y="252"/>
                        </a:cubicBezTo>
                        <a:cubicBezTo>
                          <a:pt x="288" y="252"/>
                          <a:pt x="288" y="252"/>
                          <a:pt x="288" y="252"/>
                        </a:cubicBezTo>
                        <a:cubicBezTo>
                          <a:pt x="287" y="252"/>
                          <a:pt x="287" y="252"/>
                          <a:pt x="287" y="252"/>
                        </a:cubicBezTo>
                        <a:cubicBezTo>
                          <a:pt x="287" y="252"/>
                          <a:pt x="287" y="252"/>
                          <a:pt x="287" y="252"/>
                        </a:cubicBezTo>
                        <a:cubicBezTo>
                          <a:pt x="287" y="252"/>
                          <a:pt x="287" y="252"/>
                          <a:pt x="287" y="252"/>
                        </a:cubicBezTo>
                        <a:cubicBezTo>
                          <a:pt x="287" y="252"/>
                          <a:pt x="287" y="252"/>
                          <a:pt x="287" y="252"/>
                        </a:cubicBezTo>
                        <a:cubicBezTo>
                          <a:pt x="287" y="252"/>
                          <a:pt x="287" y="252"/>
                          <a:pt x="287" y="252"/>
                        </a:cubicBezTo>
                        <a:cubicBezTo>
                          <a:pt x="287" y="252"/>
                          <a:pt x="287" y="252"/>
                          <a:pt x="287" y="252"/>
                        </a:cubicBezTo>
                        <a:cubicBezTo>
                          <a:pt x="287" y="253"/>
                          <a:pt x="287" y="253"/>
                          <a:pt x="287" y="253"/>
                        </a:cubicBezTo>
                        <a:cubicBezTo>
                          <a:pt x="286" y="253"/>
                          <a:pt x="286" y="253"/>
                          <a:pt x="286" y="253"/>
                        </a:cubicBezTo>
                        <a:cubicBezTo>
                          <a:pt x="286" y="253"/>
                          <a:pt x="286" y="253"/>
                          <a:pt x="286" y="253"/>
                        </a:cubicBezTo>
                        <a:cubicBezTo>
                          <a:pt x="286" y="253"/>
                          <a:pt x="286" y="253"/>
                          <a:pt x="286" y="253"/>
                        </a:cubicBezTo>
                        <a:cubicBezTo>
                          <a:pt x="286" y="253"/>
                          <a:pt x="286" y="253"/>
                          <a:pt x="286" y="253"/>
                        </a:cubicBezTo>
                        <a:cubicBezTo>
                          <a:pt x="286" y="253"/>
                          <a:pt x="286" y="253"/>
                          <a:pt x="286" y="253"/>
                        </a:cubicBezTo>
                        <a:cubicBezTo>
                          <a:pt x="286" y="253"/>
                          <a:pt x="286" y="253"/>
                          <a:pt x="286" y="253"/>
                        </a:cubicBezTo>
                        <a:cubicBezTo>
                          <a:pt x="286" y="253"/>
                          <a:pt x="286" y="253"/>
                          <a:pt x="286" y="253"/>
                        </a:cubicBezTo>
                        <a:cubicBezTo>
                          <a:pt x="286" y="253"/>
                          <a:pt x="286" y="253"/>
                          <a:pt x="286" y="253"/>
                        </a:cubicBezTo>
                        <a:cubicBezTo>
                          <a:pt x="286" y="253"/>
                          <a:pt x="286" y="253"/>
                          <a:pt x="286" y="253"/>
                        </a:cubicBezTo>
                        <a:cubicBezTo>
                          <a:pt x="286" y="253"/>
                          <a:pt x="286" y="253"/>
                          <a:pt x="286" y="253"/>
                        </a:cubicBezTo>
                        <a:cubicBezTo>
                          <a:pt x="286" y="254"/>
                          <a:pt x="286" y="254"/>
                          <a:pt x="286" y="254"/>
                        </a:cubicBezTo>
                        <a:cubicBezTo>
                          <a:pt x="285" y="254"/>
                          <a:pt x="285" y="254"/>
                          <a:pt x="285" y="254"/>
                        </a:cubicBezTo>
                        <a:cubicBezTo>
                          <a:pt x="285" y="254"/>
                          <a:pt x="285" y="254"/>
                          <a:pt x="285" y="254"/>
                        </a:cubicBezTo>
                        <a:cubicBezTo>
                          <a:pt x="285" y="254"/>
                          <a:pt x="285" y="254"/>
                          <a:pt x="285" y="254"/>
                        </a:cubicBezTo>
                        <a:cubicBezTo>
                          <a:pt x="285" y="254"/>
                          <a:pt x="285" y="254"/>
                          <a:pt x="285" y="254"/>
                        </a:cubicBezTo>
                        <a:cubicBezTo>
                          <a:pt x="286" y="254"/>
                          <a:pt x="286" y="254"/>
                          <a:pt x="286" y="254"/>
                        </a:cubicBezTo>
                        <a:cubicBezTo>
                          <a:pt x="286" y="255"/>
                          <a:pt x="286" y="255"/>
                          <a:pt x="286" y="255"/>
                        </a:cubicBezTo>
                        <a:cubicBezTo>
                          <a:pt x="286" y="255"/>
                          <a:pt x="286" y="255"/>
                          <a:pt x="286" y="255"/>
                        </a:cubicBezTo>
                        <a:cubicBezTo>
                          <a:pt x="286" y="255"/>
                          <a:pt x="287" y="255"/>
                          <a:pt x="287" y="255"/>
                        </a:cubicBezTo>
                        <a:cubicBezTo>
                          <a:pt x="287" y="255"/>
                          <a:pt x="287" y="255"/>
                          <a:pt x="287" y="255"/>
                        </a:cubicBezTo>
                        <a:cubicBezTo>
                          <a:pt x="287" y="255"/>
                          <a:pt x="287" y="255"/>
                          <a:pt x="287" y="255"/>
                        </a:cubicBezTo>
                        <a:cubicBezTo>
                          <a:pt x="287" y="255"/>
                          <a:pt x="287" y="255"/>
                          <a:pt x="287" y="255"/>
                        </a:cubicBezTo>
                        <a:cubicBezTo>
                          <a:pt x="287" y="255"/>
                          <a:pt x="287" y="255"/>
                          <a:pt x="287" y="255"/>
                        </a:cubicBezTo>
                        <a:cubicBezTo>
                          <a:pt x="287" y="255"/>
                          <a:pt x="287" y="255"/>
                          <a:pt x="287" y="255"/>
                        </a:cubicBezTo>
                        <a:cubicBezTo>
                          <a:pt x="287" y="256"/>
                          <a:pt x="287" y="256"/>
                          <a:pt x="287" y="256"/>
                        </a:cubicBezTo>
                        <a:cubicBezTo>
                          <a:pt x="287" y="256"/>
                          <a:pt x="287" y="256"/>
                          <a:pt x="287" y="256"/>
                        </a:cubicBezTo>
                        <a:cubicBezTo>
                          <a:pt x="287" y="256"/>
                          <a:pt x="287" y="256"/>
                          <a:pt x="287" y="256"/>
                        </a:cubicBezTo>
                        <a:cubicBezTo>
                          <a:pt x="287" y="256"/>
                          <a:pt x="287" y="256"/>
                          <a:pt x="287" y="256"/>
                        </a:cubicBezTo>
                        <a:cubicBezTo>
                          <a:pt x="287" y="256"/>
                          <a:pt x="287" y="256"/>
                          <a:pt x="287" y="256"/>
                        </a:cubicBezTo>
                        <a:cubicBezTo>
                          <a:pt x="287" y="257"/>
                          <a:pt x="287" y="257"/>
                          <a:pt x="287" y="257"/>
                        </a:cubicBezTo>
                        <a:cubicBezTo>
                          <a:pt x="287" y="257"/>
                          <a:pt x="287" y="257"/>
                          <a:pt x="287" y="257"/>
                        </a:cubicBezTo>
                        <a:cubicBezTo>
                          <a:pt x="288" y="257"/>
                          <a:pt x="288" y="257"/>
                          <a:pt x="288" y="257"/>
                        </a:cubicBezTo>
                        <a:cubicBezTo>
                          <a:pt x="288" y="257"/>
                          <a:pt x="288" y="257"/>
                          <a:pt x="288" y="257"/>
                        </a:cubicBezTo>
                        <a:cubicBezTo>
                          <a:pt x="288" y="257"/>
                          <a:pt x="288" y="257"/>
                          <a:pt x="288" y="257"/>
                        </a:cubicBezTo>
                        <a:cubicBezTo>
                          <a:pt x="288" y="257"/>
                          <a:pt x="288" y="257"/>
                          <a:pt x="288" y="257"/>
                        </a:cubicBezTo>
                        <a:cubicBezTo>
                          <a:pt x="288" y="258"/>
                          <a:pt x="288" y="258"/>
                          <a:pt x="288" y="258"/>
                        </a:cubicBezTo>
                        <a:cubicBezTo>
                          <a:pt x="288" y="258"/>
                          <a:pt x="288" y="258"/>
                          <a:pt x="288" y="258"/>
                        </a:cubicBezTo>
                        <a:cubicBezTo>
                          <a:pt x="288" y="258"/>
                          <a:pt x="288" y="258"/>
                          <a:pt x="288" y="258"/>
                        </a:cubicBezTo>
                        <a:cubicBezTo>
                          <a:pt x="288" y="258"/>
                          <a:pt x="288" y="258"/>
                          <a:pt x="288" y="258"/>
                        </a:cubicBezTo>
                        <a:cubicBezTo>
                          <a:pt x="287" y="258"/>
                          <a:pt x="287" y="258"/>
                          <a:pt x="287" y="258"/>
                        </a:cubicBezTo>
                        <a:cubicBezTo>
                          <a:pt x="287" y="258"/>
                          <a:pt x="287" y="258"/>
                          <a:pt x="287" y="258"/>
                        </a:cubicBezTo>
                        <a:cubicBezTo>
                          <a:pt x="287" y="258"/>
                          <a:pt x="287" y="258"/>
                          <a:pt x="287" y="258"/>
                        </a:cubicBezTo>
                        <a:cubicBezTo>
                          <a:pt x="287" y="258"/>
                          <a:pt x="287" y="258"/>
                          <a:pt x="287" y="258"/>
                        </a:cubicBezTo>
                        <a:cubicBezTo>
                          <a:pt x="287" y="259"/>
                          <a:pt x="287" y="259"/>
                          <a:pt x="287" y="259"/>
                        </a:cubicBezTo>
                        <a:cubicBezTo>
                          <a:pt x="287" y="259"/>
                          <a:pt x="287" y="259"/>
                          <a:pt x="287" y="259"/>
                        </a:cubicBezTo>
                        <a:cubicBezTo>
                          <a:pt x="287" y="259"/>
                          <a:pt x="287" y="259"/>
                          <a:pt x="287" y="259"/>
                        </a:cubicBezTo>
                        <a:cubicBezTo>
                          <a:pt x="287" y="259"/>
                          <a:pt x="287" y="259"/>
                          <a:pt x="287" y="259"/>
                        </a:cubicBezTo>
                        <a:cubicBezTo>
                          <a:pt x="287" y="259"/>
                          <a:pt x="287" y="259"/>
                          <a:pt x="287" y="259"/>
                        </a:cubicBezTo>
                        <a:cubicBezTo>
                          <a:pt x="287" y="259"/>
                          <a:pt x="287" y="259"/>
                          <a:pt x="287" y="259"/>
                        </a:cubicBezTo>
                        <a:cubicBezTo>
                          <a:pt x="287" y="259"/>
                          <a:pt x="287" y="259"/>
                          <a:pt x="287" y="259"/>
                        </a:cubicBezTo>
                        <a:cubicBezTo>
                          <a:pt x="287" y="259"/>
                          <a:pt x="287" y="259"/>
                          <a:pt x="287" y="259"/>
                        </a:cubicBezTo>
                        <a:cubicBezTo>
                          <a:pt x="287" y="259"/>
                          <a:pt x="287" y="259"/>
                          <a:pt x="287" y="259"/>
                        </a:cubicBezTo>
                        <a:cubicBezTo>
                          <a:pt x="287" y="259"/>
                          <a:pt x="287" y="259"/>
                          <a:pt x="287" y="259"/>
                        </a:cubicBezTo>
                        <a:cubicBezTo>
                          <a:pt x="287" y="259"/>
                          <a:pt x="287" y="259"/>
                          <a:pt x="287" y="259"/>
                        </a:cubicBezTo>
                        <a:cubicBezTo>
                          <a:pt x="287" y="259"/>
                          <a:pt x="287" y="259"/>
                          <a:pt x="287" y="259"/>
                        </a:cubicBezTo>
                        <a:cubicBezTo>
                          <a:pt x="286" y="259"/>
                          <a:pt x="286" y="259"/>
                          <a:pt x="286" y="259"/>
                        </a:cubicBezTo>
                        <a:cubicBezTo>
                          <a:pt x="286" y="260"/>
                          <a:pt x="286" y="260"/>
                          <a:pt x="286" y="260"/>
                        </a:cubicBezTo>
                        <a:cubicBezTo>
                          <a:pt x="286" y="260"/>
                          <a:pt x="286" y="260"/>
                          <a:pt x="286" y="260"/>
                        </a:cubicBezTo>
                        <a:cubicBezTo>
                          <a:pt x="287" y="260"/>
                          <a:pt x="287" y="260"/>
                          <a:pt x="287" y="260"/>
                        </a:cubicBezTo>
                        <a:cubicBezTo>
                          <a:pt x="287" y="260"/>
                          <a:pt x="287" y="260"/>
                          <a:pt x="287" y="260"/>
                        </a:cubicBezTo>
                        <a:cubicBezTo>
                          <a:pt x="287" y="260"/>
                          <a:pt x="287" y="260"/>
                          <a:pt x="287" y="260"/>
                        </a:cubicBezTo>
                        <a:cubicBezTo>
                          <a:pt x="286" y="260"/>
                          <a:pt x="286" y="260"/>
                          <a:pt x="286" y="260"/>
                        </a:cubicBezTo>
                        <a:cubicBezTo>
                          <a:pt x="286" y="260"/>
                          <a:pt x="286" y="260"/>
                          <a:pt x="286" y="260"/>
                        </a:cubicBezTo>
                        <a:cubicBezTo>
                          <a:pt x="286" y="261"/>
                          <a:pt x="286" y="261"/>
                          <a:pt x="286" y="261"/>
                        </a:cubicBezTo>
                        <a:cubicBezTo>
                          <a:pt x="286" y="261"/>
                          <a:pt x="286" y="261"/>
                          <a:pt x="286" y="261"/>
                        </a:cubicBezTo>
                        <a:cubicBezTo>
                          <a:pt x="286" y="261"/>
                          <a:pt x="286" y="261"/>
                          <a:pt x="286" y="261"/>
                        </a:cubicBezTo>
                        <a:cubicBezTo>
                          <a:pt x="286" y="261"/>
                          <a:pt x="286" y="261"/>
                          <a:pt x="286" y="261"/>
                        </a:cubicBezTo>
                        <a:cubicBezTo>
                          <a:pt x="286" y="261"/>
                          <a:pt x="286" y="261"/>
                          <a:pt x="286" y="261"/>
                        </a:cubicBezTo>
                        <a:cubicBezTo>
                          <a:pt x="286" y="261"/>
                          <a:pt x="286" y="261"/>
                          <a:pt x="286" y="261"/>
                        </a:cubicBezTo>
                        <a:cubicBezTo>
                          <a:pt x="285" y="261"/>
                          <a:pt x="285" y="261"/>
                          <a:pt x="285" y="261"/>
                        </a:cubicBezTo>
                        <a:cubicBezTo>
                          <a:pt x="285" y="261"/>
                          <a:pt x="285" y="261"/>
                          <a:pt x="285" y="261"/>
                        </a:cubicBezTo>
                        <a:cubicBezTo>
                          <a:pt x="285" y="262"/>
                          <a:pt x="285" y="262"/>
                          <a:pt x="285" y="262"/>
                        </a:cubicBezTo>
                        <a:cubicBezTo>
                          <a:pt x="285" y="262"/>
                          <a:pt x="285" y="262"/>
                          <a:pt x="285" y="262"/>
                        </a:cubicBezTo>
                        <a:cubicBezTo>
                          <a:pt x="285" y="262"/>
                          <a:pt x="285" y="262"/>
                          <a:pt x="285" y="262"/>
                        </a:cubicBezTo>
                        <a:cubicBezTo>
                          <a:pt x="285" y="262"/>
                          <a:pt x="285" y="262"/>
                          <a:pt x="285" y="262"/>
                        </a:cubicBezTo>
                        <a:cubicBezTo>
                          <a:pt x="285" y="262"/>
                          <a:pt x="285" y="262"/>
                          <a:pt x="285" y="262"/>
                        </a:cubicBezTo>
                        <a:cubicBezTo>
                          <a:pt x="285" y="262"/>
                          <a:pt x="285" y="262"/>
                          <a:pt x="285" y="262"/>
                        </a:cubicBezTo>
                        <a:cubicBezTo>
                          <a:pt x="285" y="262"/>
                          <a:pt x="285" y="262"/>
                          <a:pt x="285" y="262"/>
                        </a:cubicBezTo>
                        <a:cubicBezTo>
                          <a:pt x="284" y="262"/>
                          <a:pt x="284" y="262"/>
                          <a:pt x="284" y="262"/>
                        </a:cubicBezTo>
                        <a:cubicBezTo>
                          <a:pt x="284" y="262"/>
                          <a:pt x="284" y="262"/>
                          <a:pt x="284" y="262"/>
                        </a:cubicBezTo>
                        <a:cubicBezTo>
                          <a:pt x="284" y="262"/>
                          <a:pt x="284" y="262"/>
                          <a:pt x="284" y="262"/>
                        </a:cubicBezTo>
                        <a:cubicBezTo>
                          <a:pt x="284" y="262"/>
                          <a:pt x="284" y="262"/>
                          <a:pt x="284" y="262"/>
                        </a:cubicBezTo>
                        <a:cubicBezTo>
                          <a:pt x="284" y="262"/>
                          <a:pt x="284" y="262"/>
                          <a:pt x="284" y="262"/>
                        </a:cubicBezTo>
                        <a:cubicBezTo>
                          <a:pt x="284" y="262"/>
                          <a:pt x="284" y="262"/>
                          <a:pt x="284" y="262"/>
                        </a:cubicBezTo>
                        <a:cubicBezTo>
                          <a:pt x="284" y="262"/>
                          <a:pt x="284" y="262"/>
                          <a:pt x="284" y="262"/>
                        </a:cubicBezTo>
                        <a:cubicBezTo>
                          <a:pt x="284" y="262"/>
                          <a:pt x="284" y="262"/>
                          <a:pt x="284" y="262"/>
                        </a:cubicBezTo>
                        <a:cubicBezTo>
                          <a:pt x="284" y="262"/>
                          <a:pt x="284" y="262"/>
                          <a:pt x="284" y="262"/>
                        </a:cubicBezTo>
                        <a:cubicBezTo>
                          <a:pt x="284" y="262"/>
                          <a:pt x="284" y="262"/>
                          <a:pt x="284" y="262"/>
                        </a:cubicBezTo>
                        <a:cubicBezTo>
                          <a:pt x="283" y="263"/>
                          <a:pt x="283" y="263"/>
                          <a:pt x="283" y="263"/>
                        </a:cubicBezTo>
                        <a:cubicBezTo>
                          <a:pt x="283" y="263"/>
                          <a:pt x="283" y="263"/>
                          <a:pt x="283" y="263"/>
                        </a:cubicBezTo>
                        <a:cubicBezTo>
                          <a:pt x="283" y="263"/>
                          <a:pt x="283" y="263"/>
                          <a:pt x="283" y="263"/>
                        </a:cubicBezTo>
                        <a:cubicBezTo>
                          <a:pt x="283" y="263"/>
                          <a:pt x="283" y="263"/>
                          <a:pt x="283" y="263"/>
                        </a:cubicBezTo>
                        <a:cubicBezTo>
                          <a:pt x="283" y="263"/>
                          <a:pt x="283" y="263"/>
                          <a:pt x="283" y="263"/>
                        </a:cubicBezTo>
                        <a:cubicBezTo>
                          <a:pt x="283" y="263"/>
                          <a:pt x="283" y="263"/>
                          <a:pt x="283" y="263"/>
                        </a:cubicBezTo>
                        <a:cubicBezTo>
                          <a:pt x="283" y="263"/>
                          <a:pt x="283" y="263"/>
                          <a:pt x="283" y="263"/>
                        </a:cubicBezTo>
                        <a:cubicBezTo>
                          <a:pt x="283" y="263"/>
                          <a:pt x="283" y="263"/>
                          <a:pt x="283" y="263"/>
                        </a:cubicBezTo>
                        <a:cubicBezTo>
                          <a:pt x="283" y="263"/>
                          <a:pt x="283" y="263"/>
                          <a:pt x="283" y="263"/>
                        </a:cubicBezTo>
                        <a:cubicBezTo>
                          <a:pt x="283" y="263"/>
                          <a:pt x="283" y="263"/>
                          <a:pt x="283" y="263"/>
                        </a:cubicBezTo>
                        <a:cubicBezTo>
                          <a:pt x="282" y="263"/>
                          <a:pt x="282" y="263"/>
                          <a:pt x="282" y="263"/>
                        </a:cubicBezTo>
                        <a:cubicBezTo>
                          <a:pt x="282" y="263"/>
                          <a:pt x="282" y="263"/>
                          <a:pt x="282" y="263"/>
                        </a:cubicBezTo>
                        <a:cubicBezTo>
                          <a:pt x="282" y="263"/>
                          <a:pt x="282" y="263"/>
                          <a:pt x="282" y="263"/>
                        </a:cubicBezTo>
                        <a:cubicBezTo>
                          <a:pt x="282" y="264"/>
                          <a:pt x="282" y="264"/>
                          <a:pt x="282" y="264"/>
                        </a:cubicBezTo>
                        <a:cubicBezTo>
                          <a:pt x="282" y="264"/>
                          <a:pt x="282" y="264"/>
                          <a:pt x="282" y="264"/>
                        </a:cubicBezTo>
                        <a:cubicBezTo>
                          <a:pt x="282" y="264"/>
                          <a:pt x="282" y="264"/>
                          <a:pt x="282" y="264"/>
                        </a:cubicBezTo>
                        <a:cubicBezTo>
                          <a:pt x="282" y="264"/>
                          <a:pt x="282" y="264"/>
                          <a:pt x="282" y="264"/>
                        </a:cubicBezTo>
                        <a:cubicBezTo>
                          <a:pt x="282" y="264"/>
                          <a:pt x="282" y="264"/>
                          <a:pt x="282" y="264"/>
                        </a:cubicBezTo>
                        <a:cubicBezTo>
                          <a:pt x="282" y="264"/>
                          <a:pt x="282" y="264"/>
                          <a:pt x="282" y="264"/>
                        </a:cubicBezTo>
                        <a:cubicBezTo>
                          <a:pt x="282" y="264"/>
                          <a:pt x="282" y="264"/>
                          <a:pt x="282" y="264"/>
                        </a:cubicBezTo>
                        <a:cubicBezTo>
                          <a:pt x="282" y="265"/>
                          <a:pt x="282" y="265"/>
                          <a:pt x="282" y="265"/>
                        </a:cubicBezTo>
                        <a:cubicBezTo>
                          <a:pt x="282" y="265"/>
                          <a:pt x="282" y="265"/>
                          <a:pt x="282" y="265"/>
                        </a:cubicBezTo>
                        <a:cubicBezTo>
                          <a:pt x="282" y="265"/>
                          <a:pt x="282" y="265"/>
                          <a:pt x="282" y="265"/>
                        </a:cubicBezTo>
                        <a:cubicBezTo>
                          <a:pt x="282" y="265"/>
                          <a:pt x="282" y="265"/>
                          <a:pt x="282" y="265"/>
                        </a:cubicBezTo>
                        <a:cubicBezTo>
                          <a:pt x="282" y="265"/>
                          <a:pt x="282" y="265"/>
                          <a:pt x="282" y="265"/>
                        </a:cubicBezTo>
                        <a:cubicBezTo>
                          <a:pt x="282" y="265"/>
                          <a:pt x="282" y="265"/>
                          <a:pt x="282" y="265"/>
                        </a:cubicBezTo>
                        <a:cubicBezTo>
                          <a:pt x="282" y="265"/>
                          <a:pt x="282" y="265"/>
                          <a:pt x="282" y="265"/>
                        </a:cubicBezTo>
                        <a:cubicBezTo>
                          <a:pt x="282" y="266"/>
                          <a:pt x="282" y="266"/>
                          <a:pt x="282" y="266"/>
                        </a:cubicBezTo>
                        <a:cubicBezTo>
                          <a:pt x="282" y="266"/>
                          <a:pt x="282" y="266"/>
                          <a:pt x="282" y="266"/>
                        </a:cubicBezTo>
                        <a:cubicBezTo>
                          <a:pt x="282" y="266"/>
                          <a:pt x="282" y="266"/>
                          <a:pt x="282" y="266"/>
                        </a:cubicBezTo>
                        <a:cubicBezTo>
                          <a:pt x="282" y="266"/>
                          <a:pt x="282" y="266"/>
                          <a:pt x="282" y="266"/>
                        </a:cubicBezTo>
                        <a:cubicBezTo>
                          <a:pt x="282" y="266"/>
                          <a:pt x="282" y="266"/>
                          <a:pt x="282" y="266"/>
                        </a:cubicBezTo>
                        <a:cubicBezTo>
                          <a:pt x="282" y="266"/>
                          <a:pt x="282" y="266"/>
                          <a:pt x="282" y="266"/>
                        </a:cubicBezTo>
                        <a:cubicBezTo>
                          <a:pt x="282" y="266"/>
                          <a:pt x="282" y="266"/>
                          <a:pt x="282" y="266"/>
                        </a:cubicBezTo>
                        <a:cubicBezTo>
                          <a:pt x="282" y="267"/>
                          <a:pt x="282" y="267"/>
                          <a:pt x="282" y="267"/>
                        </a:cubicBezTo>
                        <a:cubicBezTo>
                          <a:pt x="282" y="267"/>
                          <a:pt x="282" y="267"/>
                          <a:pt x="282" y="267"/>
                        </a:cubicBezTo>
                        <a:cubicBezTo>
                          <a:pt x="282" y="267"/>
                          <a:pt x="282" y="267"/>
                          <a:pt x="282" y="267"/>
                        </a:cubicBezTo>
                        <a:cubicBezTo>
                          <a:pt x="282" y="267"/>
                          <a:pt x="282" y="267"/>
                          <a:pt x="282" y="267"/>
                        </a:cubicBezTo>
                        <a:cubicBezTo>
                          <a:pt x="282" y="267"/>
                          <a:pt x="282" y="267"/>
                          <a:pt x="282" y="267"/>
                        </a:cubicBezTo>
                        <a:cubicBezTo>
                          <a:pt x="282" y="267"/>
                          <a:pt x="282" y="267"/>
                          <a:pt x="282" y="267"/>
                        </a:cubicBezTo>
                        <a:cubicBezTo>
                          <a:pt x="282" y="267"/>
                          <a:pt x="282" y="267"/>
                          <a:pt x="282" y="267"/>
                        </a:cubicBezTo>
                        <a:cubicBezTo>
                          <a:pt x="282" y="267"/>
                          <a:pt x="282" y="267"/>
                          <a:pt x="282" y="267"/>
                        </a:cubicBezTo>
                        <a:cubicBezTo>
                          <a:pt x="282" y="267"/>
                          <a:pt x="282" y="267"/>
                          <a:pt x="282" y="267"/>
                        </a:cubicBezTo>
                        <a:cubicBezTo>
                          <a:pt x="282" y="267"/>
                          <a:pt x="282" y="267"/>
                          <a:pt x="282" y="267"/>
                        </a:cubicBezTo>
                        <a:cubicBezTo>
                          <a:pt x="282" y="267"/>
                          <a:pt x="282" y="267"/>
                          <a:pt x="282" y="267"/>
                        </a:cubicBezTo>
                        <a:cubicBezTo>
                          <a:pt x="282" y="267"/>
                          <a:pt x="283" y="268"/>
                          <a:pt x="283" y="268"/>
                        </a:cubicBezTo>
                        <a:cubicBezTo>
                          <a:pt x="283" y="268"/>
                          <a:pt x="283" y="268"/>
                          <a:pt x="283" y="268"/>
                        </a:cubicBezTo>
                        <a:cubicBezTo>
                          <a:pt x="283" y="268"/>
                          <a:pt x="283" y="268"/>
                          <a:pt x="283" y="268"/>
                        </a:cubicBezTo>
                        <a:cubicBezTo>
                          <a:pt x="283" y="268"/>
                          <a:pt x="283" y="268"/>
                          <a:pt x="283" y="268"/>
                        </a:cubicBezTo>
                        <a:cubicBezTo>
                          <a:pt x="283" y="268"/>
                          <a:pt x="283" y="268"/>
                          <a:pt x="283" y="268"/>
                        </a:cubicBezTo>
                        <a:cubicBezTo>
                          <a:pt x="283" y="268"/>
                          <a:pt x="283" y="268"/>
                          <a:pt x="283" y="268"/>
                        </a:cubicBezTo>
                        <a:cubicBezTo>
                          <a:pt x="283" y="268"/>
                          <a:pt x="283" y="268"/>
                          <a:pt x="283" y="268"/>
                        </a:cubicBezTo>
                        <a:cubicBezTo>
                          <a:pt x="283" y="268"/>
                          <a:pt x="283" y="268"/>
                          <a:pt x="283" y="268"/>
                        </a:cubicBezTo>
                        <a:cubicBezTo>
                          <a:pt x="283" y="268"/>
                          <a:pt x="283" y="268"/>
                          <a:pt x="283" y="268"/>
                        </a:cubicBezTo>
                        <a:cubicBezTo>
                          <a:pt x="282" y="269"/>
                          <a:pt x="282" y="269"/>
                          <a:pt x="282" y="269"/>
                        </a:cubicBezTo>
                        <a:cubicBezTo>
                          <a:pt x="282" y="269"/>
                          <a:pt x="282" y="269"/>
                          <a:pt x="282" y="269"/>
                        </a:cubicBezTo>
                        <a:cubicBezTo>
                          <a:pt x="282" y="269"/>
                          <a:pt x="282" y="269"/>
                          <a:pt x="282" y="269"/>
                        </a:cubicBezTo>
                        <a:cubicBezTo>
                          <a:pt x="282" y="269"/>
                          <a:pt x="282" y="269"/>
                          <a:pt x="282" y="269"/>
                        </a:cubicBezTo>
                        <a:cubicBezTo>
                          <a:pt x="282" y="269"/>
                          <a:pt x="282" y="269"/>
                          <a:pt x="282" y="269"/>
                        </a:cubicBezTo>
                        <a:cubicBezTo>
                          <a:pt x="282" y="269"/>
                          <a:pt x="282" y="269"/>
                          <a:pt x="282" y="269"/>
                        </a:cubicBezTo>
                        <a:cubicBezTo>
                          <a:pt x="282" y="270"/>
                          <a:pt x="282" y="270"/>
                          <a:pt x="282" y="270"/>
                        </a:cubicBezTo>
                        <a:cubicBezTo>
                          <a:pt x="282" y="270"/>
                          <a:pt x="282" y="270"/>
                          <a:pt x="282" y="270"/>
                        </a:cubicBezTo>
                        <a:cubicBezTo>
                          <a:pt x="282" y="270"/>
                          <a:pt x="282" y="270"/>
                          <a:pt x="282" y="270"/>
                        </a:cubicBezTo>
                        <a:cubicBezTo>
                          <a:pt x="282" y="270"/>
                          <a:pt x="282" y="270"/>
                          <a:pt x="282" y="270"/>
                        </a:cubicBezTo>
                        <a:cubicBezTo>
                          <a:pt x="282" y="270"/>
                          <a:pt x="282" y="270"/>
                          <a:pt x="282" y="270"/>
                        </a:cubicBezTo>
                        <a:cubicBezTo>
                          <a:pt x="282" y="270"/>
                          <a:pt x="282" y="270"/>
                          <a:pt x="282" y="270"/>
                        </a:cubicBezTo>
                        <a:cubicBezTo>
                          <a:pt x="282" y="271"/>
                          <a:pt x="282" y="271"/>
                          <a:pt x="282" y="271"/>
                        </a:cubicBezTo>
                        <a:cubicBezTo>
                          <a:pt x="282" y="271"/>
                          <a:pt x="282" y="271"/>
                          <a:pt x="282" y="271"/>
                        </a:cubicBezTo>
                        <a:cubicBezTo>
                          <a:pt x="282" y="271"/>
                          <a:pt x="282" y="271"/>
                          <a:pt x="282" y="271"/>
                        </a:cubicBezTo>
                        <a:cubicBezTo>
                          <a:pt x="282" y="271"/>
                          <a:pt x="282" y="271"/>
                          <a:pt x="282" y="271"/>
                        </a:cubicBezTo>
                        <a:cubicBezTo>
                          <a:pt x="282" y="271"/>
                          <a:pt x="282" y="271"/>
                          <a:pt x="282" y="271"/>
                        </a:cubicBezTo>
                        <a:cubicBezTo>
                          <a:pt x="282" y="271"/>
                          <a:pt x="282" y="271"/>
                          <a:pt x="282" y="271"/>
                        </a:cubicBezTo>
                        <a:cubicBezTo>
                          <a:pt x="282" y="271"/>
                          <a:pt x="282" y="271"/>
                          <a:pt x="282" y="271"/>
                        </a:cubicBezTo>
                        <a:cubicBezTo>
                          <a:pt x="282" y="272"/>
                          <a:pt x="282" y="272"/>
                          <a:pt x="282" y="272"/>
                        </a:cubicBezTo>
                        <a:cubicBezTo>
                          <a:pt x="282" y="272"/>
                          <a:pt x="282" y="272"/>
                          <a:pt x="282" y="272"/>
                        </a:cubicBezTo>
                        <a:cubicBezTo>
                          <a:pt x="282" y="272"/>
                          <a:pt x="282" y="272"/>
                          <a:pt x="282" y="272"/>
                        </a:cubicBezTo>
                        <a:cubicBezTo>
                          <a:pt x="282" y="272"/>
                          <a:pt x="282" y="272"/>
                          <a:pt x="282" y="272"/>
                        </a:cubicBezTo>
                        <a:cubicBezTo>
                          <a:pt x="282" y="272"/>
                          <a:pt x="282" y="272"/>
                          <a:pt x="282" y="272"/>
                        </a:cubicBezTo>
                        <a:cubicBezTo>
                          <a:pt x="282" y="272"/>
                          <a:pt x="282" y="272"/>
                          <a:pt x="282" y="272"/>
                        </a:cubicBezTo>
                        <a:cubicBezTo>
                          <a:pt x="282" y="272"/>
                          <a:pt x="282" y="272"/>
                          <a:pt x="282" y="272"/>
                        </a:cubicBezTo>
                        <a:cubicBezTo>
                          <a:pt x="282" y="272"/>
                          <a:pt x="282" y="272"/>
                          <a:pt x="282" y="272"/>
                        </a:cubicBezTo>
                        <a:cubicBezTo>
                          <a:pt x="282" y="272"/>
                          <a:pt x="282" y="272"/>
                          <a:pt x="282" y="272"/>
                        </a:cubicBezTo>
                        <a:cubicBezTo>
                          <a:pt x="282" y="273"/>
                          <a:pt x="282" y="273"/>
                          <a:pt x="282" y="273"/>
                        </a:cubicBezTo>
                        <a:cubicBezTo>
                          <a:pt x="282" y="273"/>
                          <a:pt x="282" y="273"/>
                          <a:pt x="282" y="273"/>
                        </a:cubicBezTo>
                        <a:cubicBezTo>
                          <a:pt x="282" y="273"/>
                          <a:pt x="282" y="273"/>
                          <a:pt x="282" y="273"/>
                        </a:cubicBezTo>
                        <a:cubicBezTo>
                          <a:pt x="282" y="273"/>
                          <a:pt x="282" y="273"/>
                          <a:pt x="282" y="273"/>
                        </a:cubicBezTo>
                        <a:cubicBezTo>
                          <a:pt x="282" y="273"/>
                          <a:pt x="282" y="273"/>
                          <a:pt x="282" y="273"/>
                        </a:cubicBezTo>
                        <a:cubicBezTo>
                          <a:pt x="282" y="273"/>
                          <a:pt x="282" y="273"/>
                          <a:pt x="282" y="273"/>
                        </a:cubicBezTo>
                        <a:cubicBezTo>
                          <a:pt x="282" y="273"/>
                          <a:pt x="282" y="273"/>
                          <a:pt x="282" y="273"/>
                        </a:cubicBezTo>
                        <a:cubicBezTo>
                          <a:pt x="282" y="274"/>
                          <a:pt x="282" y="274"/>
                          <a:pt x="282" y="274"/>
                        </a:cubicBezTo>
                        <a:cubicBezTo>
                          <a:pt x="282" y="274"/>
                          <a:pt x="282" y="274"/>
                          <a:pt x="282" y="274"/>
                        </a:cubicBezTo>
                        <a:cubicBezTo>
                          <a:pt x="282" y="274"/>
                          <a:pt x="282" y="274"/>
                          <a:pt x="282" y="274"/>
                        </a:cubicBezTo>
                        <a:cubicBezTo>
                          <a:pt x="282" y="274"/>
                          <a:pt x="282" y="274"/>
                          <a:pt x="282" y="274"/>
                        </a:cubicBezTo>
                        <a:cubicBezTo>
                          <a:pt x="282" y="274"/>
                          <a:pt x="282" y="274"/>
                          <a:pt x="282" y="274"/>
                        </a:cubicBezTo>
                        <a:cubicBezTo>
                          <a:pt x="282" y="275"/>
                          <a:pt x="282" y="275"/>
                          <a:pt x="282" y="275"/>
                        </a:cubicBezTo>
                        <a:cubicBezTo>
                          <a:pt x="282" y="275"/>
                          <a:pt x="282" y="275"/>
                          <a:pt x="282" y="275"/>
                        </a:cubicBezTo>
                        <a:cubicBezTo>
                          <a:pt x="282" y="275"/>
                          <a:pt x="282" y="275"/>
                          <a:pt x="282" y="275"/>
                        </a:cubicBezTo>
                        <a:cubicBezTo>
                          <a:pt x="281" y="275"/>
                          <a:pt x="281" y="275"/>
                          <a:pt x="281" y="275"/>
                        </a:cubicBezTo>
                        <a:cubicBezTo>
                          <a:pt x="281" y="275"/>
                          <a:pt x="281" y="275"/>
                          <a:pt x="281" y="275"/>
                        </a:cubicBezTo>
                        <a:cubicBezTo>
                          <a:pt x="281" y="275"/>
                          <a:pt x="281" y="275"/>
                          <a:pt x="281" y="275"/>
                        </a:cubicBezTo>
                        <a:cubicBezTo>
                          <a:pt x="281" y="275"/>
                          <a:pt x="281" y="275"/>
                          <a:pt x="281" y="275"/>
                        </a:cubicBezTo>
                        <a:cubicBezTo>
                          <a:pt x="281" y="275"/>
                          <a:pt x="281" y="275"/>
                          <a:pt x="281" y="275"/>
                        </a:cubicBezTo>
                        <a:cubicBezTo>
                          <a:pt x="281" y="276"/>
                          <a:pt x="281" y="276"/>
                          <a:pt x="281" y="276"/>
                        </a:cubicBezTo>
                        <a:cubicBezTo>
                          <a:pt x="281" y="276"/>
                          <a:pt x="281" y="276"/>
                          <a:pt x="281" y="276"/>
                        </a:cubicBezTo>
                        <a:cubicBezTo>
                          <a:pt x="281" y="276"/>
                          <a:pt x="281" y="276"/>
                          <a:pt x="281" y="276"/>
                        </a:cubicBezTo>
                        <a:cubicBezTo>
                          <a:pt x="281" y="276"/>
                          <a:pt x="281" y="276"/>
                          <a:pt x="281" y="276"/>
                        </a:cubicBezTo>
                        <a:cubicBezTo>
                          <a:pt x="281" y="276"/>
                          <a:pt x="281" y="276"/>
                          <a:pt x="281" y="276"/>
                        </a:cubicBezTo>
                        <a:cubicBezTo>
                          <a:pt x="281" y="276"/>
                          <a:pt x="281" y="276"/>
                          <a:pt x="281" y="276"/>
                        </a:cubicBezTo>
                        <a:cubicBezTo>
                          <a:pt x="281" y="276"/>
                          <a:pt x="281" y="276"/>
                          <a:pt x="281" y="276"/>
                        </a:cubicBezTo>
                        <a:cubicBezTo>
                          <a:pt x="281" y="276"/>
                          <a:pt x="281" y="276"/>
                          <a:pt x="281" y="276"/>
                        </a:cubicBezTo>
                        <a:cubicBezTo>
                          <a:pt x="281" y="277"/>
                          <a:pt x="281" y="277"/>
                          <a:pt x="281" y="277"/>
                        </a:cubicBezTo>
                        <a:cubicBezTo>
                          <a:pt x="281" y="277"/>
                          <a:pt x="281" y="277"/>
                          <a:pt x="281" y="277"/>
                        </a:cubicBezTo>
                        <a:cubicBezTo>
                          <a:pt x="281" y="277"/>
                          <a:pt x="281" y="277"/>
                          <a:pt x="281" y="277"/>
                        </a:cubicBezTo>
                        <a:cubicBezTo>
                          <a:pt x="281" y="277"/>
                          <a:pt x="281" y="277"/>
                          <a:pt x="281" y="277"/>
                        </a:cubicBezTo>
                        <a:cubicBezTo>
                          <a:pt x="281" y="277"/>
                          <a:pt x="280" y="277"/>
                          <a:pt x="280" y="277"/>
                        </a:cubicBezTo>
                        <a:cubicBezTo>
                          <a:pt x="280" y="277"/>
                          <a:pt x="280" y="277"/>
                          <a:pt x="280" y="277"/>
                        </a:cubicBezTo>
                        <a:cubicBezTo>
                          <a:pt x="280" y="278"/>
                          <a:pt x="280" y="278"/>
                          <a:pt x="280" y="278"/>
                        </a:cubicBezTo>
                        <a:cubicBezTo>
                          <a:pt x="280" y="278"/>
                          <a:pt x="280" y="278"/>
                          <a:pt x="280" y="278"/>
                        </a:cubicBezTo>
                        <a:cubicBezTo>
                          <a:pt x="280" y="278"/>
                          <a:pt x="280" y="278"/>
                          <a:pt x="280" y="278"/>
                        </a:cubicBezTo>
                        <a:cubicBezTo>
                          <a:pt x="280" y="278"/>
                          <a:pt x="280" y="278"/>
                          <a:pt x="280" y="278"/>
                        </a:cubicBezTo>
                        <a:cubicBezTo>
                          <a:pt x="280" y="278"/>
                          <a:pt x="280" y="278"/>
                          <a:pt x="280" y="278"/>
                        </a:cubicBezTo>
                        <a:cubicBezTo>
                          <a:pt x="280" y="278"/>
                          <a:pt x="280" y="278"/>
                          <a:pt x="280" y="278"/>
                        </a:cubicBezTo>
                        <a:cubicBezTo>
                          <a:pt x="280" y="278"/>
                          <a:pt x="280" y="278"/>
                          <a:pt x="280" y="278"/>
                        </a:cubicBezTo>
                        <a:cubicBezTo>
                          <a:pt x="280" y="278"/>
                          <a:pt x="280" y="278"/>
                          <a:pt x="280" y="278"/>
                        </a:cubicBezTo>
                        <a:cubicBezTo>
                          <a:pt x="280" y="278"/>
                          <a:pt x="280" y="278"/>
                          <a:pt x="280" y="278"/>
                        </a:cubicBezTo>
                        <a:cubicBezTo>
                          <a:pt x="280" y="278"/>
                          <a:pt x="280" y="278"/>
                          <a:pt x="280" y="278"/>
                        </a:cubicBezTo>
                        <a:cubicBezTo>
                          <a:pt x="280" y="279"/>
                          <a:pt x="280" y="279"/>
                          <a:pt x="280" y="279"/>
                        </a:cubicBezTo>
                        <a:cubicBezTo>
                          <a:pt x="280" y="279"/>
                          <a:pt x="280" y="279"/>
                          <a:pt x="280" y="279"/>
                        </a:cubicBezTo>
                        <a:cubicBezTo>
                          <a:pt x="280" y="279"/>
                          <a:pt x="280" y="279"/>
                          <a:pt x="280" y="279"/>
                        </a:cubicBezTo>
                        <a:cubicBezTo>
                          <a:pt x="280" y="279"/>
                          <a:pt x="280" y="279"/>
                          <a:pt x="280" y="279"/>
                        </a:cubicBezTo>
                        <a:cubicBezTo>
                          <a:pt x="280" y="279"/>
                          <a:pt x="280" y="279"/>
                          <a:pt x="280" y="279"/>
                        </a:cubicBezTo>
                        <a:cubicBezTo>
                          <a:pt x="280" y="279"/>
                          <a:pt x="280" y="279"/>
                          <a:pt x="280" y="279"/>
                        </a:cubicBezTo>
                        <a:cubicBezTo>
                          <a:pt x="280" y="279"/>
                          <a:pt x="280" y="279"/>
                          <a:pt x="280" y="279"/>
                        </a:cubicBezTo>
                        <a:cubicBezTo>
                          <a:pt x="280" y="279"/>
                          <a:pt x="280" y="279"/>
                          <a:pt x="280" y="279"/>
                        </a:cubicBezTo>
                        <a:cubicBezTo>
                          <a:pt x="280" y="279"/>
                          <a:pt x="280" y="279"/>
                          <a:pt x="280" y="279"/>
                        </a:cubicBezTo>
                        <a:cubicBezTo>
                          <a:pt x="280" y="279"/>
                          <a:pt x="280" y="279"/>
                          <a:pt x="280" y="279"/>
                        </a:cubicBezTo>
                        <a:cubicBezTo>
                          <a:pt x="280" y="279"/>
                          <a:pt x="280" y="279"/>
                          <a:pt x="280" y="279"/>
                        </a:cubicBezTo>
                        <a:cubicBezTo>
                          <a:pt x="280" y="279"/>
                          <a:pt x="280" y="279"/>
                          <a:pt x="280" y="279"/>
                        </a:cubicBezTo>
                        <a:cubicBezTo>
                          <a:pt x="280" y="279"/>
                          <a:pt x="280" y="279"/>
                          <a:pt x="280" y="279"/>
                        </a:cubicBezTo>
                        <a:cubicBezTo>
                          <a:pt x="280" y="279"/>
                          <a:pt x="280" y="279"/>
                          <a:pt x="280" y="279"/>
                        </a:cubicBezTo>
                        <a:cubicBezTo>
                          <a:pt x="280" y="280"/>
                          <a:pt x="280" y="280"/>
                          <a:pt x="280" y="280"/>
                        </a:cubicBezTo>
                        <a:cubicBezTo>
                          <a:pt x="280" y="280"/>
                          <a:pt x="280" y="280"/>
                          <a:pt x="280" y="280"/>
                        </a:cubicBezTo>
                        <a:cubicBezTo>
                          <a:pt x="280" y="280"/>
                          <a:pt x="280" y="280"/>
                          <a:pt x="280" y="280"/>
                        </a:cubicBezTo>
                        <a:cubicBezTo>
                          <a:pt x="280" y="280"/>
                          <a:pt x="280" y="280"/>
                          <a:pt x="280" y="280"/>
                        </a:cubicBezTo>
                        <a:cubicBezTo>
                          <a:pt x="280" y="280"/>
                          <a:pt x="280" y="280"/>
                          <a:pt x="280" y="280"/>
                        </a:cubicBezTo>
                        <a:cubicBezTo>
                          <a:pt x="279" y="280"/>
                          <a:pt x="279" y="280"/>
                          <a:pt x="279" y="280"/>
                        </a:cubicBezTo>
                        <a:cubicBezTo>
                          <a:pt x="279" y="280"/>
                          <a:pt x="279" y="280"/>
                          <a:pt x="279" y="280"/>
                        </a:cubicBezTo>
                        <a:cubicBezTo>
                          <a:pt x="279" y="280"/>
                          <a:pt x="279" y="280"/>
                          <a:pt x="279" y="280"/>
                        </a:cubicBezTo>
                        <a:cubicBezTo>
                          <a:pt x="279" y="280"/>
                          <a:pt x="279" y="280"/>
                          <a:pt x="279" y="280"/>
                        </a:cubicBezTo>
                        <a:cubicBezTo>
                          <a:pt x="279" y="280"/>
                          <a:pt x="279" y="280"/>
                          <a:pt x="279" y="280"/>
                        </a:cubicBezTo>
                        <a:cubicBezTo>
                          <a:pt x="279" y="280"/>
                          <a:pt x="279" y="280"/>
                          <a:pt x="279" y="280"/>
                        </a:cubicBezTo>
                        <a:cubicBezTo>
                          <a:pt x="279" y="281"/>
                          <a:pt x="279" y="281"/>
                          <a:pt x="279" y="281"/>
                        </a:cubicBezTo>
                        <a:cubicBezTo>
                          <a:pt x="279" y="281"/>
                          <a:pt x="279" y="281"/>
                          <a:pt x="279" y="281"/>
                        </a:cubicBezTo>
                        <a:cubicBezTo>
                          <a:pt x="279" y="282"/>
                          <a:pt x="279" y="282"/>
                          <a:pt x="279" y="282"/>
                        </a:cubicBezTo>
                        <a:cubicBezTo>
                          <a:pt x="279" y="282"/>
                          <a:pt x="279" y="282"/>
                          <a:pt x="279" y="282"/>
                        </a:cubicBezTo>
                        <a:cubicBezTo>
                          <a:pt x="279" y="282"/>
                          <a:pt x="279" y="282"/>
                          <a:pt x="279" y="282"/>
                        </a:cubicBezTo>
                        <a:cubicBezTo>
                          <a:pt x="279" y="282"/>
                          <a:pt x="279" y="282"/>
                          <a:pt x="279" y="282"/>
                        </a:cubicBezTo>
                        <a:cubicBezTo>
                          <a:pt x="279" y="282"/>
                          <a:pt x="279" y="282"/>
                          <a:pt x="279" y="282"/>
                        </a:cubicBezTo>
                        <a:cubicBezTo>
                          <a:pt x="279" y="282"/>
                          <a:pt x="279" y="282"/>
                          <a:pt x="279" y="282"/>
                        </a:cubicBezTo>
                        <a:cubicBezTo>
                          <a:pt x="279" y="283"/>
                          <a:pt x="279" y="283"/>
                          <a:pt x="279" y="283"/>
                        </a:cubicBezTo>
                        <a:cubicBezTo>
                          <a:pt x="279" y="283"/>
                          <a:pt x="279" y="283"/>
                          <a:pt x="279" y="283"/>
                        </a:cubicBezTo>
                        <a:cubicBezTo>
                          <a:pt x="279" y="283"/>
                          <a:pt x="279" y="283"/>
                          <a:pt x="279" y="283"/>
                        </a:cubicBezTo>
                        <a:cubicBezTo>
                          <a:pt x="279" y="283"/>
                          <a:pt x="279" y="283"/>
                          <a:pt x="279" y="283"/>
                        </a:cubicBezTo>
                        <a:cubicBezTo>
                          <a:pt x="279" y="283"/>
                          <a:pt x="279" y="283"/>
                          <a:pt x="279" y="283"/>
                        </a:cubicBezTo>
                        <a:cubicBezTo>
                          <a:pt x="279" y="283"/>
                          <a:pt x="279" y="283"/>
                          <a:pt x="279" y="283"/>
                        </a:cubicBezTo>
                        <a:cubicBezTo>
                          <a:pt x="279" y="283"/>
                          <a:pt x="279" y="283"/>
                          <a:pt x="279" y="283"/>
                        </a:cubicBezTo>
                        <a:cubicBezTo>
                          <a:pt x="279" y="284"/>
                          <a:pt x="279" y="284"/>
                          <a:pt x="279" y="284"/>
                        </a:cubicBezTo>
                        <a:cubicBezTo>
                          <a:pt x="279" y="284"/>
                          <a:pt x="279" y="284"/>
                          <a:pt x="279" y="284"/>
                        </a:cubicBezTo>
                        <a:cubicBezTo>
                          <a:pt x="278" y="284"/>
                          <a:pt x="278" y="284"/>
                          <a:pt x="278" y="284"/>
                        </a:cubicBezTo>
                        <a:cubicBezTo>
                          <a:pt x="278" y="284"/>
                          <a:pt x="278" y="284"/>
                          <a:pt x="278" y="284"/>
                        </a:cubicBezTo>
                        <a:cubicBezTo>
                          <a:pt x="278" y="284"/>
                          <a:pt x="278" y="284"/>
                          <a:pt x="278" y="284"/>
                        </a:cubicBezTo>
                        <a:cubicBezTo>
                          <a:pt x="278" y="284"/>
                          <a:pt x="278" y="284"/>
                          <a:pt x="278" y="284"/>
                        </a:cubicBezTo>
                        <a:cubicBezTo>
                          <a:pt x="278" y="284"/>
                          <a:pt x="278" y="284"/>
                          <a:pt x="278" y="284"/>
                        </a:cubicBezTo>
                        <a:cubicBezTo>
                          <a:pt x="278" y="284"/>
                          <a:pt x="278" y="284"/>
                          <a:pt x="278" y="284"/>
                        </a:cubicBezTo>
                        <a:cubicBezTo>
                          <a:pt x="278" y="284"/>
                          <a:pt x="278" y="284"/>
                          <a:pt x="278" y="284"/>
                        </a:cubicBezTo>
                        <a:cubicBezTo>
                          <a:pt x="278" y="284"/>
                          <a:pt x="278" y="284"/>
                          <a:pt x="278" y="284"/>
                        </a:cubicBezTo>
                        <a:cubicBezTo>
                          <a:pt x="278" y="284"/>
                          <a:pt x="278" y="284"/>
                          <a:pt x="278" y="284"/>
                        </a:cubicBezTo>
                        <a:cubicBezTo>
                          <a:pt x="278" y="285"/>
                          <a:pt x="278" y="285"/>
                          <a:pt x="278" y="285"/>
                        </a:cubicBezTo>
                        <a:cubicBezTo>
                          <a:pt x="278" y="285"/>
                          <a:pt x="278" y="285"/>
                          <a:pt x="278" y="285"/>
                        </a:cubicBezTo>
                        <a:cubicBezTo>
                          <a:pt x="277" y="285"/>
                          <a:pt x="277" y="285"/>
                          <a:pt x="277" y="285"/>
                        </a:cubicBezTo>
                        <a:cubicBezTo>
                          <a:pt x="277" y="285"/>
                          <a:pt x="277" y="285"/>
                          <a:pt x="277" y="285"/>
                        </a:cubicBezTo>
                        <a:cubicBezTo>
                          <a:pt x="277" y="285"/>
                          <a:pt x="277" y="285"/>
                          <a:pt x="277" y="285"/>
                        </a:cubicBezTo>
                        <a:cubicBezTo>
                          <a:pt x="277" y="285"/>
                          <a:pt x="277" y="285"/>
                          <a:pt x="277" y="285"/>
                        </a:cubicBezTo>
                        <a:cubicBezTo>
                          <a:pt x="277" y="285"/>
                          <a:pt x="277" y="285"/>
                          <a:pt x="277" y="285"/>
                        </a:cubicBezTo>
                        <a:cubicBezTo>
                          <a:pt x="277" y="285"/>
                          <a:pt x="277" y="285"/>
                          <a:pt x="277" y="285"/>
                        </a:cubicBezTo>
                        <a:cubicBezTo>
                          <a:pt x="277" y="285"/>
                          <a:pt x="277" y="285"/>
                          <a:pt x="277" y="285"/>
                        </a:cubicBezTo>
                        <a:cubicBezTo>
                          <a:pt x="277" y="285"/>
                          <a:pt x="277" y="285"/>
                          <a:pt x="277" y="285"/>
                        </a:cubicBezTo>
                        <a:cubicBezTo>
                          <a:pt x="276" y="285"/>
                          <a:pt x="276" y="285"/>
                          <a:pt x="276" y="285"/>
                        </a:cubicBezTo>
                        <a:cubicBezTo>
                          <a:pt x="276" y="285"/>
                          <a:pt x="276" y="285"/>
                          <a:pt x="276" y="285"/>
                        </a:cubicBezTo>
                        <a:cubicBezTo>
                          <a:pt x="276" y="286"/>
                          <a:pt x="276" y="286"/>
                          <a:pt x="276" y="286"/>
                        </a:cubicBezTo>
                        <a:cubicBezTo>
                          <a:pt x="276" y="286"/>
                          <a:pt x="276" y="286"/>
                          <a:pt x="276" y="286"/>
                        </a:cubicBezTo>
                        <a:cubicBezTo>
                          <a:pt x="276" y="286"/>
                          <a:pt x="276" y="286"/>
                          <a:pt x="276" y="286"/>
                        </a:cubicBezTo>
                        <a:cubicBezTo>
                          <a:pt x="276" y="286"/>
                          <a:pt x="276" y="286"/>
                          <a:pt x="276" y="286"/>
                        </a:cubicBezTo>
                        <a:cubicBezTo>
                          <a:pt x="276" y="286"/>
                          <a:pt x="276" y="286"/>
                          <a:pt x="276" y="286"/>
                        </a:cubicBezTo>
                        <a:cubicBezTo>
                          <a:pt x="276" y="286"/>
                          <a:pt x="276" y="286"/>
                          <a:pt x="276" y="286"/>
                        </a:cubicBezTo>
                        <a:cubicBezTo>
                          <a:pt x="276" y="286"/>
                          <a:pt x="276" y="286"/>
                          <a:pt x="276" y="286"/>
                        </a:cubicBezTo>
                        <a:cubicBezTo>
                          <a:pt x="276" y="286"/>
                          <a:pt x="276" y="286"/>
                          <a:pt x="276" y="286"/>
                        </a:cubicBezTo>
                        <a:cubicBezTo>
                          <a:pt x="276" y="287"/>
                          <a:pt x="276" y="287"/>
                          <a:pt x="276" y="287"/>
                        </a:cubicBezTo>
                        <a:cubicBezTo>
                          <a:pt x="276" y="287"/>
                          <a:pt x="276" y="287"/>
                          <a:pt x="276" y="287"/>
                        </a:cubicBezTo>
                        <a:cubicBezTo>
                          <a:pt x="276" y="287"/>
                          <a:pt x="276" y="287"/>
                          <a:pt x="276" y="287"/>
                        </a:cubicBezTo>
                        <a:cubicBezTo>
                          <a:pt x="276" y="287"/>
                          <a:pt x="276" y="287"/>
                          <a:pt x="276" y="287"/>
                        </a:cubicBezTo>
                        <a:cubicBezTo>
                          <a:pt x="276" y="287"/>
                          <a:pt x="276" y="287"/>
                          <a:pt x="276" y="287"/>
                        </a:cubicBezTo>
                        <a:cubicBezTo>
                          <a:pt x="276" y="287"/>
                          <a:pt x="276" y="287"/>
                          <a:pt x="276" y="287"/>
                        </a:cubicBezTo>
                        <a:cubicBezTo>
                          <a:pt x="276" y="287"/>
                          <a:pt x="276" y="287"/>
                          <a:pt x="276" y="287"/>
                        </a:cubicBezTo>
                        <a:cubicBezTo>
                          <a:pt x="276" y="288"/>
                          <a:pt x="276" y="288"/>
                          <a:pt x="276" y="288"/>
                        </a:cubicBezTo>
                        <a:cubicBezTo>
                          <a:pt x="276" y="288"/>
                          <a:pt x="276" y="288"/>
                          <a:pt x="276" y="288"/>
                        </a:cubicBezTo>
                        <a:cubicBezTo>
                          <a:pt x="276" y="288"/>
                          <a:pt x="276" y="288"/>
                          <a:pt x="276" y="288"/>
                        </a:cubicBezTo>
                        <a:cubicBezTo>
                          <a:pt x="275" y="288"/>
                          <a:pt x="275" y="288"/>
                          <a:pt x="275" y="288"/>
                        </a:cubicBezTo>
                        <a:cubicBezTo>
                          <a:pt x="275" y="289"/>
                          <a:pt x="275" y="289"/>
                          <a:pt x="275" y="289"/>
                        </a:cubicBezTo>
                        <a:cubicBezTo>
                          <a:pt x="275" y="289"/>
                          <a:pt x="275" y="289"/>
                          <a:pt x="275" y="289"/>
                        </a:cubicBezTo>
                        <a:cubicBezTo>
                          <a:pt x="275" y="289"/>
                          <a:pt x="275" y="289"/>
                          <a:pt x="275" y="289"/>
                        </a:cubicBezTo>
                        <a:cubicBezTo>
                          <a:pt x="275" y="289"/>
                          <a:pt x="275" y="289"/>
                          <a:pt x="275" y="289"/>
                        </a:cubicBezTo>
                        <a:cubicBezTo>
                          <a:pt x="275" y="289"/>
                          <a:pt x="275" y="289"/>
                          <a:pt x="275" y="289"/>
                        </a:cubicBezTo>
                        <a:cubicBezTo>
                          <a:pt x="274" y="289"/>
                          <a:pt x="274" y="289"/>
                          <a:pt x="274" y="289"/>
                        </a:cubicBezTo>
                        <a:cubicBezTo>
                          <a:pt x="274" y="289"/>
                          <a:pt x="274" y="289"/>
                          <a:pt x="274" y="289"/>
                        </a:cubicBezTo>
                        <a:cubicBezTo>
                          <a:pt x="274" y="289"/>
                          <a:pt x="274" y="289"/>
                          <a:pt x="274" y="289"/>
                        </a:cubicBezTo>
                        <a:cubicBezTo>
                          <a:pt x="274" y="289"/>
                          <a:pt x="274" y="289"/>
                          <a:pt x="274" y="289"/>
                        </a:cubicBezTo>
                        <a:cubicBezTo>
                          <a:pt x="274" y="289"/>
                          <a:pt x="274" y="289"/>
                          <a:pt x="274" y="289"/>
                        </a:cubicBezTo>
                        <a:cubicBezTo>
                          <a:pt x="274" y="289"/>
                          <a:pt x="274" y="289"/>
                          <a:pt x="274" y="289"/>
                        </a:cubicBezTo>
                        <a:cubicBezTo>
                          <a:pt x="274" y="289"/>
                          <a:pt x="274" y="289"/>
                          <a:pt x="274" y="289"/>
                        </a:cubicBezTo>
                        <a:cubicBezTo>
                          <a:pt x="274" y="289"/>
                          <a:pt x="274" y="289"/>
                          <a:pt x="274" y="289"/>
                        </a:cubicBezTo>
                        <a:cubicBezTo>
                          <a:pt x="274" y="289"/>
                          <a:pt x="274" y="289"/>
                          <a:pt x="274" y="289"/>
                        </a:cubicBezTo>
                        <a:cubicBezTo>
                          <a:pt x="274" y="289"/>
                          <a:pt x="274" y="289"/>
                          <a:pt x="274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89"/>
                          <a:pt x="273" y="289"/>
                          <a:pt x="273" y="289"/>
                        </a:cubicBezTo>
                        <a:cubicBezTo>
                          <a:pt x="273" y="290"/>
                          <a:pt x="273" y="290"/>
                          <a:pt x="273" y="290"/>
                        </a:cubicBezTo>
                        <a:cubicBezTo>
                          <a:pt x="273" y="290"/>
                          <a:pt x="273" y="290"/>
                          <a:pt x="273" y="290"/>
                        </a:cubicBezTo>
                        <a:cubicBezTo>
                          <a:pt x="273" y="290"/>
                          <a:pt x="273" y="290"/>
                          <a:pt x="273" y="290"/>
                        </a:cubicBezTo>
                        <a:cubicBezTo>
                          <a:pt x="273" y="290"/>
                          <a:pt x="273" y="290"/>
                          <a:pt x="273" y="290"/>
                        </a:cubicBezTo>
                        <a:cubicBezTo>
                          <a:pt x="273" y="290"/>
                          <a:pt x="273" y="290"/>
                          <a:pt x="273" y="290"/>
                        </a:cubicBezTo>
                        <a:cubicBezTo>
                          <a:pt x="273" y="290"/>
                          <a:pt x="273" y="290"/>
                          <a:pt x="273" y="290"/>
                        </a:cubicBezTo>
                        <a:cubicBezTo>
                          <a:pt x="272" y="290"/>
                          <a:pt x="272" y="290"/>
                          <a:pt x="272" y="290"/>
                        </a:cubicBezTo>
                        <a:cubicBezTo>
                          <a:pt x="272" y="290"/>
                          <a:pt x="272" y="290"/>
                          <a:pt x="272" y="290"/>
                        </a:cubicBezTo>
                        <a:cubicBezTo>
                          <a:pt x="272" y="290"/>
                          <a:pt x="272" y="290"/>
                          <a:pt x="272" y="290"/>
                        </a:cubicBezTo>
                        <a:cubicBezTo>
                          <a:pt x="272" y="290"/>
                          <a:pt x="272" y="290"/>
                          <a:pt x="272" y="290"/>
                        </a:cubicBezTo>
                        <a:cubicBezTo>
                          <a:pt x="272" y="290"/>
                          <a:pt x="272" y="290"/>
                          <a:pt x="272" y="290"/>
                        </a:cubicBezTo>
                        <a:cubicBezTo>
                          <a:pt x="272" y="290"/>
                          <a:pt x="272" y="290"/>
                          <a:pt x="272" y="290"/>
                        </a:cubicBezTo>
                        <a:cubicBezTo>
                          <a:pt x="272" y="290"/>
                          <a:pt x="272" y="290"/>
                          <a:pt x="272" y="290"/>
                        </a:cubicBezTo>
                        <a:cubicBezTo>
                          <a:pt x="272" y="290"/>
                          <a:pt x="272" y="290"/>
                          <a:pt x="272" y="290"/>
                        </a:cubicBezTo>
                        <a:cubicBezTo>
                          <a:pt x="272" y="290"/>
                          <a:pt x="272" y="290"/>
                          <a:pt x="272" y="290"/>
                        </a:cubicBezTo>
                        <a:cubicBezTo>
                          <a:pt x="272" y="290"/>
                          <a:pt x="272" y="290"/>
                          <a:pt x="272" y="290"/>
                        </a:cubicBezTo>
                        <a:cubicBezTo>
                          <a:pt x="272" y="290"/>
                          <a:pt x="272" y="290"/>
                          <a:pt x="272" y="290"/>
                        </a:cubicBezTo>
                        <a:cubicBezTo>
                          <a:pt x="272" y="290"/>
                          <a:pt x="272" y="290"/>
                          <a:pt x="272" y="290"/>
                        </a:cubicBezTo>
                        <a:cubicBezTo>
                          <a:pt x="272" y="290"/>
                          <a:pt x="272" y="290"/>
                          <a:pt x="272" y="290"/>
                        </a:cubicBezTo>
                        <a:cubicBezTo>
                          <a:pt x="272" y="291"/>
                          <a:pt x="272" y="291"/>
                          <a:pt x="272" y="291"/>
                        </a:cubicBezTo>
                        <a:cubicBezTo>
                          <a:pt x="272" y="291"/>
                          <a:pt x="272" y="291"/>
                          <a:pt x="272" y="291"/>
                        </a:cubicBezTo>
                        <a:cubicBezTo>
                          <a:pt x="272" y="291"/>
                          <a:pt x="272" y="291"/>
                          <a:pt x="272" y="291"/>
                        </a:cubicBezTo>
                        <a:cubicBezTo>
                          <a:pt x="272" y="291"/>
                          <a:pt x="272" y="291"/>
                          <a:pt x="272" y="291"/>
                        </a:cubicBezTo>
                        <a:cubicBezTo>
                          <a:pt x="272" y="291"/>
                          <a:pt x="272" y="291"/>
                          <a:pt x="272" y="291"/>
                        </a:cubicBezTo>
                        <a:cubicBezTo>
                          <a:pt x="272" y="291"/>
                          <a:pt x="272" y="291"/>
                          <a:pt x="272" y="291"/>
                        </a:cubicBezTo>
                        <a:cubicBezTo>
                          <a:pt x="272" y="291"/>
                          <a:pt x="272" y="291"/>
                          <a:pt x="272" y="291"/>
                        </a:cubicBezTo>
                        <a:cubicBezTo>
                          <a:pt x="272" y="291"/>
                          <a:pt x="272" y="291"/>
                          <a:pt x="272" y="291"/>
                        </a:cubicBezTo>
                        <a:cubicBezTo>
                          <a:pt x="272" y="291"/>
                          <a:pt x="271" y="291"/>
                          <a:pt x="271" y="291"/>
                        </a:cubicBezTo>
                        <a:cubicBezTo>
                          <a:pt x="271" y="291"/>
                          <a:pt x="271" y="291"/>
                          <a:pt x="271" y="291"/>
                        </a:cubicBezTo>
                        <a:cubicBezTo>
                          <a:pt x="271" y="291"/>
                          <a:pt x="271" y="291"/>
                          <a:pt x="271" y="291"/>
                        </a:cubicBezTo>
                        <a:cubicBezTo>
                          <a:pt x="271" y="291"/>
                          <a:pt x="271" y="291"/>
                          <a:pt x="271" y="291"/>
                        </a:cubicBezTo>
                        <a:cubicBezTo>
                          <a:pt x="271" y="291"/>
                          <a:pt x="271" y="291"/>
                          <a:pt x="271" y="291"/>
                        </a:cubicBezTo>
                        <a:cubicBezTo>
                          <a:pt x="271" y="291"/>
                          <a:pt x="271" y="291"/>
                          <a:pt x="271" y="291"/>
                        </a:cubicBezTo>
                        <a:cubicBezTo>
                          <a:pt x="271" y="292"/>
                          <a:pt x="271" y="292"/>
                          <a:pt x="271" y="292"/>
                        </a:cubicBezTo>
                        <a:cubicBezTo>
                          <a:pt x="271" y="292"/>
                          <a:pt x="271" y="292"/>
                          <a:pt x="271" y="292"/>
                        </a:cubicBezTo>
                        <a:cubicBezTo>
                          <a:pt x="271" y="292"/>
                          <a:pt x="271" y="292"/>
                          <a:pt x="271" y="292"/>
                        </a:cubicBezTo>
                        <a:cubicBezTo>
                          <a:pt x="271" y="292"/>
                          <a:pt x="271" y="292"/>
                          <a:pt x="271" y="292"/>
                        </a:cubicBezTo>
                        <a:cubicBezTo>
                          <a:pt x="271" y="292"/>
                          <a:pt x="271" y="292"/>
                          <a:pt x="271" y="292"/>
                        </a:cubicBezTo>
                        <a:cubicBezTo>
                          <a:pt x="271" y="292"/>
                          <a:pt x="271" y="292"/>
                          <a:pt x="271" y="292"/>
                        </a:cubicBezTo>
                        <a:cubicBezTo>
                          <a:pt x="271" y="292"/>
                          <a:pt x="271" y="292"/>
                          <a:pt x="271" y="292"/>
                        </a:cubicBezTo>
                        <a:cubicBezTo>
                          <a:pt x="270" y="292"/>
                          <a:pt x="270" y="292"/>
                          <a:pt x="270" y="292"/>
                        </a:cubicBezTo>
                        <a:cubicBezTo>
                          <a:pt x="270" y="292"/>
                          <a:pt x="270" y="292"/>
                          <a:pt x="270" y="292"/>
                        </a:cubicBezTo>
                        <a:cubicBezTo>
                          <a:pt x="270" y="292"/>
                          <a:pt x="270" y="292"/>
                          <a:pt x="270" y="292"/>
                        </a:cubicBezTo>
                        <a:cubicBezTo>
                          <a:pt x="270" y="292"/>
                          <a:pt x="270" y="292"/>
                          <a:pt x="270" y="292"/>
                        </a:cubicBezTo>
                        <a:cubicBezTo>
                          <a:pt x="270" y="292"/>
                          <a:pt x="270" y="292"/>
                          <a:pt x="270" y="292"/>
                        </a:cubicBezTo>
                        <a:cubicBezTo>
                          <a:pt x="270" y="292"/>
                          <a:pt x="270" y="292"/>
                          <a:pt x="270" y="292"/>
                        </a:cubicBezTo>
                        <a:cubicBezTo>
                          <a:pt x="270" y="292"/>
                          <a:pt x="270" y="292"/>
                          <a:pt x="270" y="292"/>
                        </a:cubicBezTo>
                        <a:cubicBezTo>
                          <a:pt x="270" y="292"/>
                          <a:pt x="270" y="292"/>
                          <a:pt x="270" y="292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3"/>
                          <a:pt x="270" y="293"/>
                          <a:pt x="270" y="293"/>
                        </a:cubicBezTo>
                        <a:cubicBezTo>
                          <a:pt x="270" y="294"/>
                          <a:pt x="270" y="294"/>
                          <a:pt x="270" y="294"/>
                        </a:cubicBezTo>
                        <a:cubicBezTo>
                          <a:pt x="270" y="294"/>
                          <a:pt x="270" y="294"/>
                          <a:pt x="270" y="294"/>
                        </a:cubicBezTo>
                        <a:cubicBezTo>
                          <a:pt x="270" y="294"/>
                          <a:pt x="270" y="294"/>
                          <a:pt x="270" y="294"/>
                        </a:cubicBezTo>
                        <a:cubicBezTo>
                          <a:pt x="270" y="294"/>
                          <a:pt x="270" y="294"/>
                          <a:pt x="270" y="294"/>
                        </a:cubicBezTo>
                        <a:cubicBezTo>
                          <a:pt x="270" y="294"/>
                          <a:pt x="270" y="294"/>
                          <a:pt x="270" y="294"/>
                        </a:cubicBezTo>
                        <a:cubicBezTo>
                          <a:pt x="270" y="294"/>
                          <a:pt x="270" y="294"/>
                          <a:pt x="270" y="294"/>
                        </a:cubicBezTo>
                        <a:cubicBezTo>
                          <a:pt x="270" y="294"/>
                          <a:pt x="270" y="294"/>
                          <a:pt x="270" y="294"/>
                        </a:cubicBezTo>
                        <a:cubicBezTo>
                          <a:pt x="270" y="294"/>
                          <a:pt x="270" y="294"/>
                          <a:pt x="270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4"/>
                          <a:pt x="269" y="294"/>
                          <a:pt x="269" y="294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5"/>
                          <a:pt x="269" y="295"/>
                          <a:pt x="269" y="295"/>
                        </a:cubicBezTo>
                        <a:cubicBezTo>
                          <a:pt x="269" y="296"/>
                          <a:pt x="269" y="296"/>
                          <a:pt x="269" y="296"/>
                        </a:cubicBezTo>
                        <a:cubicBezTo>
                          <a:pt x="269" y="296"/>
                          <a:pt x="269" y="296"/>
                          <a:pt x="269" y="296"/>
                        </a:cubicBezTo>
                        <a:cubicBezTo>
                          <a:pt x="269" y="296"/>
                          <a:pt x="269" y="296"/>
                          <a:pt x="269" y="296"/>
                        </a:cubicBezTo>
                        <a:cubicBezTo>
                          <a:pt x="269" y="296"/>
                          <a:pt x="269" y="296"/>
                          <a:pt x="269" y="296"/>
                        </a:cubicBezTo>
                        <a:cubicBezTo>
                          <a:pt x="269" y="296"/>
                          <a:pt x="269" y="296"/>
                          <a:pt x="269" y="296"/>
                        </a:cubicBezTo>
                        <a:cubicBezTo>
                          <a:pt x="269" y="296"/>
                          <a:pt x="268" y="296"/>
                          <a:pt x="268" y="296"/>
                        </a:cubicBezTo>
                        <a:cubicBezTo>
                          <a:pt x="268" y="296"/>
                          <a:pt x="268" y="296"/>
                          <a:pt x="268" y="296"/>
                        </a:cubicBezTo>
                        <a:cubicBezTo>
                          <a:pt x="268" y="296"/>
                          <a:pt x="268" y="296"/>
                          <a:pt x="268" y="296"/>
                        </a:cubicBezTo>
                        <a:cubicBezTo>
                          <a:pt x="268" y="296"/>
                          <a:pt x="268" y="296"/>
                          <a:pt x="268" y="296"/>
                        </a:cubicBezTo>
                        <a:cubicBezTo>
                          <a:pt x="268" y="296"/>
                          <a:pt x="268" y="296"/>
                          <a:pt x="268" y="296"/>
                        </a:cubicBezTo>
                        <a:cubicBezTo>
                          <a:pt x="268" y="296"/>
                          <a:pt x="268" y="296"/>
                          <a:pt x="268" y="296"/>
                        </a:cubicBezTo>
                        <a:cubicBezTo>
                          <a:pt x="268" y="296"/>
                          <a:pt x="268" y="296"/>
                          <a:pt x="268" y="296"/>
                        </a:cubicBezTo>
                        <a:cubicBezTo>
                          <a:pt x="268" y="296"/>
                          <a:pt x="268" y="296"/>
                          <a:pt x="268" y="296"/>
                        </a:cubicBezTo>
                        <a:cubicBezTo>
                          <a:pt x="268" y="297"/>
                          <a:pt x="268" y="297"/>
                          <a:pt x="268" y="297"/>
                        </a:cubicBezTo>
                        <a:cubicBezTo>
                          <a:pt x="268" y="297"/>
                          <a:pt x="268" y="297"/>
                          <a:pt x="268" y="297"/>
                        </a:cubicBezTo>
                        <a:cubicBezTo>
                          <a:pt x="268" y="297"/>
                          <a:pt x="268" y="297"/>
                          <a:pt x="268" y="297"/>
                        </a:cubicBezTo>
                        <a:cubicBezTo>
                          <a:pt x="268" y="297"/>
                          <a:pt x="268" y="297"/>
                          <a:pt x="268" y="297"/>
                        </a:cubicBezTo>
                        <a:cubicBezTo>
                          <a:pt x="268" y="297"/>
                          <a:pt x="268" y="297"/>
                          <a:pt x="268" y="297"/>
                        </a:cubicBezTo>
                        <a:cubicBezTo>
                          <a:pt x="268" y="297"/>
                          <a:pt x="268" y="297"/>
                          <a:pt x="268" y="297"/>
                        </a:cubicBezTo>
                        <a:cubicBezTo>
                          <a:pt x="268" y="297"/>
                          <a:pt x="268" y="297"/>
                          <a:pt x="268" y="297"/>
                        </a:cubicBezTo>
                        <a:cubicBezTo>
                          <a:pt x="268" y="297"/>
                          <a:pt x="268" y="297"/>
                          <a:pt x="268" y="297"/>
                        </a:cubicBezTo>
                        <a:cubicBezTo>
                          <a:pt x="268" y="297"/>
                          <a:pt x="268" y="297"/>
                          <a:pt x="268" y="297"/>
                        </a:cubicBezTo>
                        <a:cubicBezTo>
                          <a:pt x="268" y="297"/>
                          <a:pt x="268" y="297"/>
                          <a:pt x="268" y="297"/>
                        </a:cubicBezTo>
                        <a:cubicBezTo>
                          <a:pt x="268" y="297"/>
                          <a:pt x="268" y="297"/>
                          <a:pt x="268" y="297"/>
                        </a:cubicBezTo>
                        <a:cubicBezTo>
                          <a:pt x="268" y="297"/>
                          <a:pt x="268" y="297"/>
                          <a:pt x="268" y="297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8"/>
                          <a:pt x="268" y="298"/>
                          <a:pt x="268" y="298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299"/>
                          <a:pt x="268" y="299"/>
                          <a:pt x="268" y="299"/>
                        </a:cubicBezTo>
                        <a:cubicBezTo>
                          <a:pt x="268" y="300"/>
                          <a:pt x="268" y="300"/>
                          <a:pt x="268" y="300"/>
                        </a:cubicBezTo>
                        <a:cubicBezTo>
                          <a:pt x="268" y="300"/>
                          <a:pt x="268" y="300"/>
                          <a:pt x="268" y="300"/>
                        </a:cubicBezTo>
                        <a:cubicBezTo>
                          <a:pt x="268" y="300"/>
                          <a:pt x="268" y="300"/>
                          <a:pt x="268" y="300"/>
                        </a:cubicBezTo>
                        <a:cubicBezTo>
                          <a:pt x="268" y="300"/>
                          <a:pt x="268" y="300"/>
                          <a:pt x="268" y="300"/>
                        </a:cubicBezTo>
                        <a:cubicBezTo>
                          <a:pt x="268" y="300"/>
                          <a:pt x="268" y="300"/>
                          <a:pt x="268" y="300"/>
                        </a:cubicBezTo>
                        <a:cubicBezTo>
                          <a:pt x="268" y="300"/>
                          <a:pt x="268" y="300"/>
                          <a:pt x="268" y="300"/>
                        </a:cubicBezTo>
                        <a:cubicBezTo>
                          <a:pt x="268" y="300"/>
                          <a:pt x="268" y="300"/>
                          <a:pt x="268" y="300"/>
                        </a:cubicBezTo>
                        <a:cubicBezTo>
                          <a:pt x="268" y="300"/>
                          <a:pt x="268" y="300"/>
                          <a:pt x="268" y="300"/>
                        </a:cubicBezTo>
                        <a:cubicBezTo>
                          <a:pt x="268" y="300"/>
                          <a:pt x="268" y="300"/>
                          <a:pt x="268" y="300"/>
                        </a:cubicBezTo>
                        <a:cubicBezTo>
                          <a:pt x="269" y="300"/>
                          <a:pt x="269" y="300"/>
                          <a:pt x="269" y="300"/>
                        </a:cubicBezTo>
                        <a:cubicBezTo>
                          <a:pt x="269" y="300"/>
                          <a:pt x="269" y="300"/>
                          <a:pt x="269" y="300"/>
                        </a:cubicBezTo>
                        <a:cubicBezTo>
                          <a:pt x="269" y="300"/>
                          <a:pt x="269" y="300"/>
                          <a:pt x="269" y="300"/>
                        </a:cubicBezTo>
                        <a:cubicBezTo>
                          <a:pt x="269" y="299"/>
                          <a:pt x="269" y="299"/>
                          <a:pt x="269" y="299"/>
                        </a:cubicBezTo>
                        <a:cubicBezTo>
                          <a:pt x="269" y="299"/>
                          <a:pt x="269" y="299"/>
                          <a:pt x="269" y="299"/>
                        </a:cubicBezTo>
                        <a:cubicBezTo>
                          <a:pt x="269" y="299"/>
                          <a:pt x="269" y="299"/>
                          <a:pt x="269" y="299"/>
                        </a:cubicBezTo>
                        <a:cubicBezTo>
                          <a:pt x="269" y="299"/>
                          <a:pt x="269" y="299"/>
                          <a:pt x="269" y="299"/>
                        </a:cubicBezTo>
                        <a:cubicBezTo>
                          <a:pt x="269" y="299"/>
                          <a:pt x="269" y="299"/>
                          <a:pt x="269" y="299"/>
                        </a:cubicBezTo>
                        <a:cubicBezTo>
                          <a:pt x="269" y="299"/>
                          <a:pt x="269" y="299"/>
                          <a:pt x="269" y="299"/>
                        </a:cubicBezTo>
                        <a:cubicBezTo>
                          <a:pt x="269" y="299"/>
                          <a:pt x="269" y="299"/>
                          <a:pt x="269" y="299"/>
                        </a:cubicBezTo>
                        <a:cubicBezTo>
                          <a:pt x="269" y="299"/>
                          <a:pt x="269" y="299"/>
                          <a:pt x="269" y="299"/>
                        </a:cubicBezTo>
                        <a:cubicBezTo>
                          <a:pt x="269" y="299"/>
                          <a:pt x="269" y="299"/>
                          <a:pt x="269" y="299"/>
                        </a:cubicBezTo>
                        <a:cubicBezTo>
                          <a:pt x="269" y="299"/>
                          <a:pt x="269" y="299"/>
                          <a:pt x="269" y="299"/>
                        </a:cubicBezTo>
                        <a:cubicBezTo>
                          <a:pt x="269" y="299"/>
                          <a:pt x="269" y="299"/>
                          <a:pt x="269" y="299"/>
                        </a:cubicBezTo>
                        <a:cubicBezTo>
                          <a:pt x="269" y="299"/>
                          <a:pt x="269" y="299"/>
                          <a:pt x="269" y="299"/>
                        </a:cubicBezTo>
                        <a:cubicBezTo>
                          <a:pt x="269" y="299"/>
                          <a:pt x="269" y="299"/>
                          <a:pt x="269" y="299"/>
                        </a:cubicBezTo>
                        <a:cubicBezTo>
                          <a:pt x="269" y="299"/>
                          <a:pt x="269" y="299"/>
                          <a:pt x="269" y="299"/>
                        </a:cubicBezTo>
                        <a:cubicBezTo>
                          <a:pt x="269" y="300"/>
                          <a:pt x="269" y="300"/>
                          <a:pt x="269" y="300"/>
                        </a:cubicBezTo>
                        <a:cubicBezTo>
                          <a:pt x="269" y="300"/>
                          <a:pt x="269" y="300"/>
                          <a:pt x="269" y="300"/>
                        </a:cubicBezTo>
                        <a:cubicBezTo>
                          <a:pt x="269" y="300"/>
                          <a:pt x="269" y="300"/>
                          <a:pt x="269" y="300"/>
                        </a:cubicBezTo>
                        <a:cubicBezTo>
                          <a:pt x="269" y="300"/>
                          <a:pt x="269" y="300"/>
                          <a:pt x="269" y="300"/>
                        </a:cubicBezTo>
                        <a:cubicBezTo>
                          <a:pt x="269" y="300"/>
                          <a:pt x="269" y="300"/>
                          <a:pt x="269" y="300"/>
                        </a:cubicBezTo>
                        <a:cubicBezTo>
                          <a:pt x="269" y="300"/>
                          <a:pt x="269" y="300"/>
                          <a:pt x="269" y="300"/>
                        </a:cubicBezTo>
                        <a:cubicBezTo>
                          <a:pt x="269" y="300"/>
                          <a:pt x="269" y="300"/>
                          <a:pt x="269" y="300"/>
                        </a:cubicBezTo>
                        <a:cubicBezTo>
                          <a:pt x="269" y="300"/>
                          <a:pt x="269" y="300"/>
                          <a:pt x="269" y="300"/>
                        </a:cubicBezTo>
                        <a:cubicBezTo>
                          <a:pt x="270" y="300"/>
                          <a:pt x="270" y="300"/>
                          <a:pt x="270" y="300"/>
                        </a:cubicBezTo>
                        <a:cubicBezTo>
                          <a:pt x="270" y="300"/>
                          <a:pt x="270" y="300"/>
                          <a:pt x="270" y="300"/>
                        </a:cubicBezTo>
                        <a:cubicBezTo>
                          <a:pt x="270" y="300"/>
                          <a:pt x="270" y="300"/>
                          <a:pt x="270" y="300"/>
                        </a:cubicBezTo>
                        <a:cubicBezTo>
                          <a:pt x="270" y="300"/>
                          <a:pt x="270" y="300"/>
                          <a:pt x="270" y="300"/>
                        </a:cubicBezTo>
                        <a:cubicBezTo>
                          <a:pt x="270" y="300"/>
                          <a:pt x="270" y="300"/>
                          <a:pt x="270" y="300"/>
                        </a:cubicBezTo>
                        <a:cubicBezTo>
                          <a:pt x="270" y="300"/>
                          <a:pt x="270" y="300"/>
                          <a:pt x="270" y="300"/>
                        </a:cubicBezTo>
                        <a:cubicBezTo>
                          <a:pt x="270" y="300"/>
                          <a:pt x="270" y="300"/>
                          <a:pt x="270" y="300"/>
                        </a:cubicBezTo>
                        <a:cubicBezTo>
                          <a:pt x="270" y="300"/>
                          <a:pt x="270" y="300"/>
                          <a:pt x="270" y="300"/>
                        </a:cubicBezTo>
                        <a:cubicBezTo>
                          <a:pt x="270" y="300"/>
                          <a:pt x="270" y="300"/>
                          <a:pt x="270" y="300"/>
                        </a:cubicBezTo>
                        <a:cubicBezTo>
                          <a:pt x="270" y="300"/>
                          <a:pt x="270" y="300"/>
                          <a:pt x="270" y="300"/>
                        </a:cubicBezTo>
                        <a:cubicBezTo>
                          <a:pt x="270" y="300"/>
                          <a:pt x="270" y="300"/>
                          <a:pt x="270" y="300"/>
                        </a:cubicBezTo>
                        <a:cubicBezTo>
                          <a:pt x="270" y="300"/>
                          <a:pt x="270" y="300"/>
                          <a:pt x="270" y="300"/>
                        </a:cubicBezTo>
                        <a:cubicBezTo>
                          <a:pt x="270" y="300"/>
                          <a:pt x="270" y="300"/>
                          <a:pt x="270" y="300"/>
                        </a:cubicBezTo>
                        <a:cubicBezTo>
                          <a:pt x="270" y="300"/>
                          <a:pt x="270" y="300"/>
                          <a:pt x="270" y="300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1"/>
                          <a:pt x="270" y="301"/>
                          <a:pt x="270" y="301"/>
                        </a:cubicBezTo>
                        <a:cubicBezTo>
                          <a:pt x="270" y="302"/>
                          <a:pt x="270" y="302"/>
                          <a:pt x="270" y="302"/>
                        </a:cubicBezTo>
                        <a:cubicBezTo>
                          <a:pt x="270" y="302"/>
                          <a:pt x="270" y="302"/>
                          <a:pt x="270" y="302"/>
                        </a:cubicBezTo>
                        <a:cubicBezTo>
                          <a:pt x="270" y="302"/>
                          <a:pt x="270" y="302"/>
                          <a:pt x="270" y="302"/>
                        </a:cubicBezTo>
                        <a:cubicBezTo>
                          <a:pt x="270" y="302"/>
                          <a:pt x="270" y="302"/>
                          <a:pt x="270" y="302"/>
                        </a:cubicBezTo>
                        <a:cubicBezTo>
                          <a:pt x="270" y="302"/>
                          <a:pt x="270" y="302"/>
                          <a:pt x="270" y="302"/>
                        </a:cubicBezTo>
                        <a:cubicBezTo>
                          <a:pt x="270" y="302"/>
                          <a:pt x="270" y="302"/>
                          <a:pt x="270" y="302"/>
                        </a:cubicBezTo>
                        <a:cubicBezTo>
                          <a:pt x="270" y="302"/>
                          <a:pt x="270" y="302"/>
                          <a:pt x="270" y="302"/>
                        </a:cubicBezTo>
                        <a:cubicBezTo>
                          <a:pt x="270" y="302"/>
                          <a:pt x="270" y="302"/>
                          <a:pt x="270" y="302"/>
                        </a:cubicBezTo>
                        <a:cubicBezTo>
                          <a:pt x="270" y="302"/>
                          <a:pt x="270" y="302"/>
                          <a:pt x="270" y="302"/>
                        </a:cubicBezTo>
                        <a:cubicBezTo>
                          <a:pt x="270" y="302"/>
                          <a:pt x="270" y="302"/>
                          <a:pt x="270" y="302"/>
                        </a:cubicBezTo>
                        <a:cubicBezTo>
                          <a:pt x="270" y="302"/>
                          <a:pt x="270" y="302"/>
                          <a:pt x="270" y="302"/>
                        </a:cubicBezTo>
                        <a:cubicBezTo>
                          <a:pt x="270" y="302"/>
                          <a:pt x="270" y="302"/>
                          <a:pt x="270" y="302"/>
                        </a:cubicBezTo>
                        <a:cubicBezTo>
                          <a:pt x="270" y="303"/>
                          <a:pt x="270" y="303"/>
                          <a:pt x="270" y="303"/>
                        </a:cubicBezTo>
                        <a:cubicBezTo>
                          <a:pt x="270" y="303"/>
                          <a:pt x="270" y="303"/>
                          <a:pt x="270" y="303"/>
                        </a:cubicBezTo>
                        <a:cubicBezTo>
                          <a:pt x="270" y="303"/>
                          <a:pt x="270" y="303"/>
                          <a:pt x="270" y="303"/>
                        </a:cubicBezTo>
                        <a:cubicBezTo>
                          <a:pt x="270" y="303"/>
                          <a:pt x="270" y="303"/>
                          <a:pt x="270" y="303"/>
                        </a:cubicBezTo>
                        <a:cubicBezTo>
                          <a:pt x="270" y="303"/>
                          <a:pt x="270" y="303"/>
                          <a:pt x="270" y="303"/>
                        </a:cubicBezTo>
                        <a:cubicBezTo>
                          <a:pt x="271" y="303"/>
                          <a:pt x="271" y="303"/>
                          <a:pt x="271" y="303"/>
                        </a:cubicBezTo>
                        <a:cubicBezTo>
                          <a:pt x="271" y="303"/>
                          <a:pt x="271" y="303"/>
                          <a:pt x="271" y="303"/>
                        </a:cubicBezTo>
                        <a:cubicBezTo>
                          <a:pt x="271" y="303"/>
                          <a:pt x="271" y="303"/>
                          <a:pt x="271" y="303"/>
                        </a:cubicBezTo>
                        <a:cubicBezTo>
                          <a:pt x="271" y="303"/>
                          <a:pt x="271" y="303"/>
                          <a:pt x="271" y="303"/>
                        </a:cubicBezTo>
                        <a:cubicBezTo>
                          <a:pt x="271" y="303"/>
                          <a:pt x="271" y="303"/>
                          <a:pt x="271" y="303"/>
                        </a:cubicBezTo>
                        <a:cubicBezTo>
                          <a:pt x="271" y="303"/>
                          <a:pt x="271" y="303"/>
                          <a:pt x="271" y="303"/>
                        </a:cubicBezTo>
                        <a:cubicBezTo>
                          <a:pt x="271" y="303"/>
                          <a:pt x="271" y="303"/>
                          <a:pt x="271" y="303"/>
                        </a:cubicBezTo>
                        <a:cubicBezTo>
                          <a:pt x="271" y="303"/>
                          <a:pt x="271" y="303"/>
                          <a:pt x="271" y="303"/>
                        </a:cubicBezTo>
                        <a:cubicBezTo>
                          <a:pt x="271" y="303"/>
                          <a:pt x="271" y="303"/>
                          <a:pt x="271" y="303"/>
                        </a:cubicBezTo>
                        <a:cubicBezTo>
                          <a:pt x="271" y="303"/>
                          <a:pt x="271" y="303"/>
                          <a:pt x="271" y="303"/>
                        </a:cubicBezTo>
                        <a:cubicBezTo>
                          <a:pt x="271" y="303"/>
                          <a:pt x="271" y="303"/>
                          <a:pt x="271" y="303"/>
                        </a:cubicBezTo>
                        <a:cubicBezTo>
                          <a:pt x="271" y="303"/>
                          <a:pt x="271" y="303"/>
                          <a:pt x="271" y="303"/>
                        </a:cubicBezTo>
                        <a:cubicBezTo>
                          <a:pt x="271" y="304"/>
                          <a:pt x="271" y="304"/>
                          <a:pt x="271" y="304"/>
                        </a:cubicBezTo>
                        <a:cubicBezTo>
                          <a:pt x="271" y="304"/>
                          <a:pt x="271" y="304"/>
                          <a:pt x="271" y="304"/>
                        </a:cubicBezTo>
                        <a:cubicBezTo>
                          <a:pt x="271" y="304"/>
                          <a:pt x="271" y="304"/>
                          <a:pt x="271" y="304"/>
                        </a:cubicBezTo>
                        <a:cubicBezTo>
                          <a:pt x="271" y="304"/>
                          <a:pt x="271" y="304"/>
                          <a:pt x="271" y="304"/>
                        </a:cubicBezTo>
                        <a:cubicBezTo>
                          <a:pt x="271" y="304"/>
                          <a:pt x="271" y="304"/>
                          <a:pt x="271" y="304"/>
                        </a:cubicBezTo>
                        <a:cubicBezTo>
                          <a:pt x="271" y="304"/>
                          <a:pt x="271" y="304"/>
                          <a:pt x="271" y="304"/>
                        </a:cubicBezTo>
                        <a:cubicBezTo>
                          <a:pt x="271" y="304"/>
                          <a:pt x="271" y="304"/>
                          <a:pt x="271" y="304"/>
                        </a:cubicBezTo>
                        <a:cubicBezTo>
                          <a:pt x="271" y="304"/>
                          <a:pt x="271" y="304"/>
                          <a:pt x="271" y="304"/>
                        </a:cubicBezTo>
                        <a:cubicBezTo>
                          <a:pt x="271" y="304"/>
                          <a:pt x="271" y="304"/>
                          <a:pt x="271" y="304"/>
                        </a:cubicBezTo>
                        <a:cubicBezTo>
                          <a:pt x="271" y="304"/>
                          <a:pt x="271" y="304"/>
                          <a:pt x="271" y="304"/>
                        </a:cubicBezTo>
                        <a:cubicBezTo>
                          <a:pt x="271" y="304"/>
                          <a:pt x="271" y="304"/>
                          <a:pt x="271" y="304"/>
                        </a:cubicBezTo>
                        <a:cubicBezTo>
                          <a:pt x="271" y="305"/>
                          <a:pt x="271" y="305"/>
                          <a:pt x="271" y="305"/>
                        </a:cubicBezTo>
                        <a:cubicBezTo>
                          <a:pt x="271" y="305"/>
                          <a:pt x="271" y="305"/>
                          <a:pt x="271" y="305"/>
                        </a:cubicBezTo>
                        <a:cubicBezTo>
                          <a:pt x="271" y="305"/>
                          <a:pt x="272" y="305"/>
                          <a:pt x="272" y="305"/>
                        </a:cubicBezTo>
                        <a:cubicBezTo>
                          <a:pt x="272" y="305"/>
                          <a:pt x="272" y="305"/>
                          <a:pt x="272" y="305"/>
                        </a:cubicBezTo>
                        <a:cubicBezTo>
                          <a:pt x="272" y="306"/>
                          <a:pt x="272" y="306"/>
                          <a:pt x="272" y="306"/>
                        </a:cubicBezTo>
                        <a:cubicBezTo>
                          <a:pt x="272" y="306"/>
                          <a:pt x="272" y="306"/>
                          <a:pt x="272" y="306"/>
                        </a:cubicBezTo>
                        <a:cubicBezTo>
                          <a:pt x="272" y="306"/>
                          <a:pt x="272" y="306"/>
                          <a:pt x="272" y="306"/>
                        </a:cubicBezTo>
                        <a:cubicBezTo>
                          <a:pt x="272" y="306"/>
                          <a:pt x="272" y="306"/>
                          <a:pt x="272" y="306"/>
                        </a:cubicBezTo>
                        <a:cubicBezTo>
                          <a:pt x="272" y="306"/>
                          <a:pt x="272" y="306"/>
                          <a:pt x="272" y="306"/>
                        </a:cubicBezTo>
                        <a:cubicBezTo>
                          <a:pt x="272" y="306"/>
                          <a:pt x="272" y="306"/>
                          <a:pt x="272" y="306"/>
                        </a:cubicBezTo>
                        <a:cubicBezTo>
                          <a:pt x="272" y="306"/>
                          <a:pt x="272" y="306"/>
                          <a:pt x="272" y="306"/>
                        </a:cubicBezTo>
                        <a:cubicBezTo>
                          <a:pt x="272" y="306"/>
                          <a:pt x="272" y="306"/>
                          <a:pt x="272" y="306"/>
                        </a:cubicBezTo>
                        <a:cubicBezTo>
                          <a:pt x="272" y="306"/>
                          <a:pt x="272" y="306"/>
                          <a:pt x="272" y="306"/>
                        </a:cubicBezTo>
                        <a:cubicBezTo>
                          <a:pt x="272" y="306"/>
                          <a:pt x="272" y="306"/>
                          <a:pt x="272" y="306"/>
                        </a:cubicBezTo>
                        <a:cubicBezTo>
                          <a:pt x="272" y="306"/>
                          <a:pt x="272" y="306"/>
                          <a:pt x="272" y="306"/>
                        </a:cubicBezTo>
                        <a:cubicBezTo>
                          <a:pt x="272" y="306"/>
                          <a:pt x="272" y="306"/>
                          <a:pt x="272" y="306"/>
                        </a:cubicBezTo>
                        <a:cubicBezTo>
                          <a:pt x="272" y="307"/>
                          <a:pt x="272" y="307"/>
                          <a:pt x="272" y="307"/>
                        </a:cubicBezTo>
                        <a:cubicBezTo>
                          <a:pt x="272" y="307"/>
                          <a:pt x="272" y="307"/>
                          <a:pt x="272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7"/>
                          <a:pt x="271" y="307"/>
                          <a:pt x="271" y="307"/>
                        </a:cubicBezTo>
                        <a:cubicBezTo>
                          <a:pt x="271" y="308"/>
                          <a:pt x="271" y="308"/>
                          <a:pt x="271" y="308"/>
                        </a:cubicBezTo>
                        <a:cubicBezTo>
                          <a:pt x="271" y="308"/>
                          <a:pt x="271" y="308"/>
                          <a:pt x="271" y="308"/>
                        </a:cubicBezTo>
                        <a:cubicBezTo>
                          <a:pt x="271" y="308"/>
                          <a:pt x="271" y="308"/>
                          <a:pt x="271" y="308"/>
                        </a:cubicBezTo>
                        <a:cubicBezTo>
                          <a:pt x="271" y="308"/>
                          <a:pt x="271" y="308"/>
                          <a:pt x="271" y="308"/>
                        </a:cubicBezTo>
                        <a:cubicBezTo>
                          <a:pt x="271" y="308"/>
                          <a:pt x="271" y="308"/>
                          <a:pt x="271" y="308"/>
                        </a:cubicBezTo>
                        <a:cubicBezTo>
                          <a:pt x="271" y="308"/>
                          <a:pt x="271" y="308"/>
                          <a:pt x="271" y="308"/>
                        </a:cubicBezTo>
                        <a:cubicBezTo>
                          <a:pt x="271" y="308"/>
                          <a:pt x="271" y="308"/>
                          <a:pt x="271" y="308"/>
                        </a:cubicBezTo>
                        <a:cubicBezTo>
                          <a:pt x="271" y="308"/>
                          <a:pt x="271" y="308"/>
                          <a:pt x="271" y="308"/>
                        </a:cubicBezTo>
                        <a:cubicBezTo>
                          <a:pt x="271" y="308"/>
                          <a:pt x="271" y="308"/>
                          <a:pt x="271" y="308"/>
                        </a:cubicBezTo>
                        <a:cubicBezTo>
                          <a:pt x="271" y="308"/>
                          <a:pt x="271" y="308"/>
                          <a:pt x="271" y="308"/>
                        </a:cubicBezTo>
                        <a:cubicBezTo>
                          <a:pt x="271" y="308"/>
                          <a:pt x="271" y="308"/>
                          <a:pt x="271" y="308"/>
                        </a:cubicBezTo>
                        <a:cubicBezTo>
                          <a:pt x="270" y="308"/>
                          <a:pt x="270" y="308"/>
                          <a:pt x="270" y="308"/>
                        </a:cubicBezTo>
                        <a:cubicBezTo>
                          <a:pt x="270" y="308"/>
                          <a:pt x="270" y="308"/>
                          <a:pt x="270" y="308"/>
                        </a:cubicBezTo>
                        <a:cubicBezTo>
                          <a:pt x="270" y="308"/>
                          <a:pt x="270" y="308"/>
                          <a:pt x="270" y="308"/>
                        </a:cubicBezTo>
                        <a:cubicBezTo>
                          <a:pt x="270" y="308"/>
                          <a:pt x="270" y="308"/>
                          <a:pt x="270" y="308"/>
                        </a:cubicBezTo>
                        <a:cubicBezTo>
                          <a:pt x="270" y="308"/>
                          <a:pt x="270" y="308"/>
                          <a:pt x="270" y="308"/>
                        </a:cubicBezTo>
                        <a:cubicBezTo>
                          <a:pt x="270" y="308"/>
                          <a:pt x="270" y="308"/>
                          <a:pt x="270" y="308"/>
                        </a:cubicBezTo>
                        <a:cubicBezTo>
                          <a:pt x="270" y="308"/>
                          <a:pt x="270" y="308"/>
                          <a:pt x="270" y="308"/>
                        </a:cubicBezTo>
                        <a:cubicBezTo>
                          <a:pt x="270" y="308"/>
                          <a:pt x="270" y="308"/>
                          <a:pt x="270" y="308"/>
                        </a:cubicBezTo>
                        <a:cubicBezTo>
                          <a:pt x="270" y="308"/>
                          <a:pt x="270" y="308"/>
                          <a:pt x="270" y="308"/>
                        </a:cubicBezTo>
                        <a:cubicBezTo>
                          <a:pt x="270" y="309"/>
                          <a:pt x="270" y="309"/>
                          <a:pt x="270" y="309"/>
                        </a:cubicBezTo>
                        <a:cubicBezTo>
                          <a:pt x="270" y="309"/>
                          <a:pt x="270" y="309"/>
                          <a:pt x="270" y="309"/>
                        </a:cubicBezTo>
                        <a:cubicBezTo>
                          <a:pt x="270" y="309"/>
                          <a:pt x="270" y="309"/>
                          <a:pt x="270" y="309"/>
                        </a:cubicBezTo>
                        <a:cubicBezTo>
                          <a:pt x="270" y="309"/>
                          <a:pt x="270" y="309"/>
                          <a:pt x="270" y="309"/>
                        </a:cubicBezTo>
                        <a:cubicBezTo>
                          <a:pt x="270" y="309"/>
                          <a:pt x="270" y="309"/>
                          <a:pt x="270" y="309"/>
                        </a:cubicBezTo>
                        <a:cubicBezTo>
                          <a:pt x="270" y="309"/>
                          <a:pt x="270" y="309"/>
                          <a:pt x="270" y="309"/>
                        </a:cubicBezTo>
                        <a:cubicBezTo>
                          <a:pt x="270" y="309"/>
                          <a:pt x="270" y="309"/>
                          <a:pt x="270" y="309"/>
                        </a:cubicBezTo>
                        <a:cubicBezTo>
                          <a:pt x="270" y="309"/>
                          <a:pt x="270" y="309"/>
                          <a:pt x="270" y="309"/>
                        </a:cubicBezTo>
                        <a:cubicBezTo>
                          <a:pt x="270" y="309"/>
                          <a:pt x="270" y="309"/>
                          <a:pt x="270" y="309"/>
                        </a:cubicBezTo>
                        <a:cubicBezTo>
                          <a:pt x="270" y="309"/>
                          <a:pt x="270" y="309"/>
                          <a:pt x="270" y="309"/>
                        </a:cubicBezTo>
                        <a:cubicBezTo>
                          <a:pt x="270" y="309"/>
                          <a:pt x="270" y="309"/>
                          <a:pt x="270" y="309"/>
                        </a:cubicBezTo>
                        <a:cubicBezTo>
                          <a:pt x="270" y="309"/>
                          <a:pt x="270" y="309"/>
                          <a:pt x="270" y="309"/>
                        </a:cubicBezTo>
                        <a:cubicBezTo>
                          <a:pt x="270" y="309"/>
                          <a:pt x="270" y="309"/>
                          <a:pt x="270" y="309"/>
                        </a:cubicBezTo>
                        <a:cubicBezTo>
                          <a:pt x="270" y="310"/>
                          <a:pt x="270" y="310"/>
                          <a:pt x="270" y="310"/>
                        </a:cubicBezTo>
                        <a:cubicBezTo>
                          <a:pt x="270" y="310"/>
                          <a:pt x="270" y="310"/>
                          <a:pt x="270" y="310"/>
                        </a:cubicBezTo>
                        <a:cubicBezTo>
                          <a:pt x="271" y="310"/>
                          <a:pt x="271" y="310"/>
                          <a:pt x="271" y="310"/>
                        </a:cubicBezTo>
                        <a:cubicBezTo>
                          <a:pt x="271" y="310"/>
                          <a:pt x="270" y="310"/>
                          <a:pt x="270" y="310"/>
                        </a:cubicBezTo>
                        <a:cubicBezTo>
                          <a:pt x="270" y="310"/>
                          <a:pt x="270" y="310"/>
                          <a:pt x="270" y="310"/>
                        </a:cubicBezTo>
                        <a:cubicBezTo>
                          <a:pt x="270" y="310"/>
                          <a:pt x="270" y="310"/>
                          <a:pt x="270" y="310"/>
                        </a:cubicBezTo>
                        <a:cubicBezTo>
                          <a:pt x="270" y="310"/>
                          <a:pt x="270" y="310"/>
                          <a:pt x="270" y="310"/>
                        </a:cubicBezTo>
                        <a:cubicBezTo>
                          <a:pt x="270" y="310"/>
                          <a:pt x="270" y="310"/>
                          <a:pt x="270" y="310"/>
                        </a:cubicBezTo>
                        <a:cubicBezTo>
                          <a:pt x="270" y="310"/>
                          <a:pt x="270" y="310"/>
                          <a:pt x="270" y="310"/>
                        </a:cubicBezTo>
                        <a:cubicBezTo>
                          <a:pt x="270" y="310"/>
                          <a:pt x="270" y="310"/>
                          <a:pt x="270" y="310"/>
                        </a:cubicBezTo>
                        <a:cubicBezTo>
                          <a:pt x="270" y="311"/>
                          <a:pt x="270" y="311"/>
                          <a:pt x="270" y="311"/>
                        </a:cubicBezTo>
                        <a:cubicBezTo>
                          <a:pt x="270" y="311"/>
                          <a:pt x="270" y="311"/>
                          <a:pt x="270" y="311"/>
                        </a:cubicBezTo>
                        <a:cubicBezTo>
                          <a:pt x="270" y="311"/>
                          <a:pt x="270" y="311"/>
                          <a:pt x="270" y="311"/>
                        </a:cubicBezTo>
                        <a:cubicBezTo>
                          <a:pt x="270" y="311"/>
                          <a:pt x="270" y="311"/>
                          <a:pt x="270" y="311"/>
                        </a:cubicBezTo>
                        <a:cubicBezTo>
                          <a:pt x="270" y="311"/>
                          <a:pt x="270" y="311"/>
                          <a:pt x="270" y="311"/>
                        </a:cubicBezTo>
                        <a:cubicBezTo>
                          <a:pt x="270" y="311"/>
                          <a:pt x="270" y="311"/>
                          <a:pt x="270" y="311"/>
                        </a:cubicBezTo>
                        <a:cubicBezTo>
                          <a:pt x="269" y="311"/>
                          <a:pt x="269" y="311"/>
                          <a:pt x="269" y="311"/>
                        </a:cubicBezTo>
                        <a:cubicBezTo>
                          <a:pt x="269" y="312"/>
                          <a:pt x="269" y="312"/>
                          <a:pt x="269" y="312"/>
                        </a:cubicBezTo>
                        <a:cubicBezTo>
                          <a:pt x="269" y="312"/>
                          <a:pt x="269" y="312"/>
                          <a:pt x="269" y="312"/>
                        </a:cubicBezTo>
                        <a:cubicBezTo>
                          <a:pt x="269" y="312"/>
                          <a:pt x="269" y="312"/>
                          <a:pt x="269" y="312"/>
                        </a:cubicBezTo>
                        <a:cubicBezTo>
                          <a:pt x="269" y="312"/>
                          <a:pt x="269" y="312"/>
                          <a:pt x="269" y="312"/>
                        </a:cubicBezTo>
                        <a:cubicBezTo>
                          <a:pt x="269" y="312"/>
                          <a:pt x="269" y="312"/>
                          <a:pt x="269" y="312"/>
                        </a:cubicBezTo>
                        <a:cubicBezTo>
                          <a:pt x="268" y="312"/>
                          <a:pt x="268" y="312"/>
                          <a:pt x="268" y="312"/>
                        </a:cubicBezTo>
                        <a:cubicBezTo>
                          <a:pt x="268" y="312"/>
                          <a:pt x="268" y="312"/>
                          <a:pt x="268" y="312"/>
                        </a:cubicBezTo>
                        <a:cubicBezTo>
                          <a:pt x="268" y="312"/>
                          <a:pt x="268" y="312"/>
                          <a:pt x="268" y="312"/>
                        </a:cubicBezTo>
                        <a:cubicBezTo>
                          <a:pt x="268" y="312"/>
                          <a:pt x="268" y="312"/>
                          <a:pt x="268" y="312"/>
                        </a:cubicBezTo>
                        <a:cubicBezTo>
                          <a:pt x="267" y="313"/>
                          <a:pt x="267" y="313"/>
                          <a:pt x="267" y="313"/>
                        </a:cubicBezTo>
                        <a:cubicBezTo>
                          <a:pt x="266" y="314"/>
                          <a:pt x="266" y="314"/>
                          <a:pt x="266" y="314"/>
                        </a:cubicBezTo>
                        <a:cubicBezTo>
                          <a:pt x="265" y="314"/>
                          <a:pt x="265" y="314"/>
                          <a:pt x="265" y="314"/>
                        </a:cubicBezTo>
                        <a:cubicBezTo>
                          <a:pt x="265" y="314"/>
                          <a:pt x="265" y="314"/>
                          <a:pt x="265" y="314"/>
                        </a:cubicBezTo>
                        <a:cubicBezTo>
                          <a:pt x="265" y="314"/>
                          <a:pt x="265" y="314"/>
                          <a:pt x="265" y="314"/>
                        </a:cubicBezTo>
                        <a:cubicBezTo>
                          <a:pt x="265" y="314"/>
                          <a:pt x="265" y="314"/>
                          <a:pt x="265" y="314"/>
                        </a:cubicBezTo>
                        <a:cubicBezTo>
                          <a:pt x="265" y="314"/>
                          <a:pt x="265" y="314"/>
                          <a:pt x="265" y="314"/>
                        </a:cubicBezTo>
                        <a:cubicBezTo>
                          <a:pt x="265" y="314"/>
                          <a:pt x="265" y="314"/>
                          <a:pt x="265" y="314"/>
                        </a:cubicBezTo>
                        <a:cubicBezTo>
                          <a:pt x="265" y="314"/>
                          <a:pt x="265" y="314"/>
                          <a:pt x="265" y="314"/>
                        </a:cubicBezTo>
                        <a:cubicBezTo>
                          <a:pt x="265" y="314"/>
                          <a:pt x="265" y="314"/>
                          <a:pt x="265" y="314"/>
                        </a:cubicBezTo>
                        <a:cubicBezTo>
                          <a:pt x="265" y="314"/>
                          <a:pt x="265" y="314"/>
                          <a:pt x="265" y="314"/>
                        </a:cubicBezTo>
                        <a:cubicBezTo>
                          <a:pt x="265" y="314"/>
                          <a:pt x="265" y="314"/>
                          <a:pt x="265" y="314"/>
                        </a:cubicBezTo>
                        <a:cubicBezTo>
                          <a:pt x="265" y="315"/>
                          <a:pt x="265" y="315"/>
                          <a:pt x="265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4" y="315"/>
                          <a:pt x="264" y="315"/>
                          <a:pt x="264" y="315"/>
                        </a:cubicBezTo>
                        <a:cubicBezTo>
                          <a:pt x="263" y="315"/>
                          <a:pt x="263" y="315"/>
                          <a:pt x="263" y="315"/>
                        </a:cubicBezTo>
                        <a:cubicBezTo>
                          <a:pt x="263" y="315"/>
                          <a:pt x="263" y="315"/>
                          <a:pt x="263" y="315"/>
                        </a:cubicBezTo>
                        <a:cubicBezTo>
                          <a:pt x="263" y="315"/>
                          <a:pt x="263" y="315"/>
                          <a:pt x="263" y="315"/>
                        </a:cubicBezTo>
                        <a:cubicBezTo>
                          <a:pt x="263" y="315"/>
                          <a:pt x="263" y="315"/>
                          <a:pt x="263" y="315"/>
                        </a:cubicBezTo>
                        <a:cubicBezTo>
                          <a:pt x="263" y="316"/>
                          <a:pt x="263" y="316"/>
                          <a:pt x="263" y="316"/>
                        </a:cubicBezTo>
                        <a:cubicBezTo>
                          <a:pt x="263" y="316"/>
                          <a:pt x="263" y="316"/>
                          <a:pt x="263" y="316"/>
                        </a:cubicBezTo>
                        <a:cubicBezTo>
                          <a:pt x="263" y="316"/>
                          <a:pt x="263" y="316"/>
                          <a:pt x="263" y="316"/>
                        </a:cubicBezTo>
                        <a:cubicBezTo>
                          <a:pt x="263" y="316"/>
                          <a:pt x="263" y="316"/>
                          <a:pt x="263" y="316"/>
                        </a:cubicBezTo>
                        <a:cubicBezTo>
                          <a:pt x="263" y="316"/>
                          <a:pt x="263" y="316"/>
                          <a:pt x="263" y="316"/>
                        </a:cubicBezTo>
                        <a:cubicBezTo>
                          <a:pt x="263" y="316"/>
                          <a:pt x="263" y="316"/>
                          <a:pt x="263" y="316"/>
                        </a:cubicBezTo>
                        <a:cubicBezTo>
                          <a:pt x="263" y="316"/>
                          <a:pt x="263" y="316"/>
                          <a:pt x="263" y="316"/>
                        </a:cubicBezTo>
                        <a:cubicBezTo>
                          <a:pt x="262" y="316"/>
                          <a:pt x="262" y="316"/>
                          <a:pt x="262" y="316"/>
                        </a:cubicBezTo>
                        <a:cubicBezTo>
                          <a:pt x="262" y="316"/>
                          <a:pt x="262" y="316"/>
                          <a:pt x="262" y="316"/>
                        </a:cubicBezTo>
                        <a:cubicBezTo>
                          <a:pt x="262" y="316"/>
                          <a:pt x="262" y="316"/>
                          <a:pt x="262" y="316"/>
                        </a:cubicBezTo>
                        <a:cubicBezTo>
                          <a:pt x="262" y="316"/>
                          <a:pt x="262" y="316"/>
                          <a:pt x="262" y="316"/>
                        </a:cubicBezTo>
                        <a:cubicBezTo>
                          <a:pt x="262" y="316"/>
                          <a:pt x="262" y="316"/>
                          <a:pt x="262" y="316"/>
                        </a:cubicBezTo>
                        <a:cubicBezTo>
                          <a:pt x="262" y="316"/>
                          <a:pt x="262" y="316"/>
                          <a:pt x="262" y="316"/>
                        </a:cubicBezTo>
                        <a:cubicBezTo>
                          <a:pt x="262" y="316"/>
                          <a:pt x="262" y="316"/>
                          <a:pt x="262" y="316"/>
                        </a:cubicBezTo>
                        <a:cubicBezTo>
                          <a:pt x="262" y="316"/>
                          <a:pt x="262" y="316"/>
                          <a:pt x="262" y="316"/>
                        </a:cubicBezTo>
                        <a:cubicBezTo>
                          <a:pt x="262" y="316"/>
                          <a:pt x="262" y="316"/>
                          <a:pt x="262" y="316"/>
                        </a:cubicBezTo>
                        <a:cubicBezTo>
                          <a:pt x="262" y="316"/>
                          <a:pt x="262" y="316"/>
                          <a:pt x="262" y="316"/>
                        </a:cubicBezTo>
                        <a:cubicBezTo>
                          <a:pt x="262" y="316"/>
                          <a:pt x="262" y="316"/>
                          <a:pt x="262" y="316"/>
                        </a:cubicBezTo>
                        <a:cubicBezTo>
                          <a:pt x="262" y="316"/>
                          <a:pt x="262" y="316"/>
                          <a:pt x="262" y="316"/>
                        </a:cubicBezTo>
                        <a:cubicBezTo>
                          <a:pt x="262" y="316"/>
                          <a:pt x="262" y="316"/>
                          <a:pt x="262" y="316"/>
                        </a:cubicBezTo>
                        <a:cubicBezTo>
                          <a:pt x="262" y="316"/>
                          <a:pt x="262" y="316"/>
                          <a:pt x="262" y="316"/>
                        </a:cubicBezTo>
                        <a:cubicBezTo>
                          <a:pt x="261" y="316"/>
                          <a:pt x="261" y="316"/>
                          <a:pt x="261" y="316"/>
                        </a:cubicBezTo>
                        <a:cubicBezTo>
                          <a:pt x="261" y="316"/>
                          <a:pt x="261" y="316"/>
                          <a:pt x="261" y="316"/>
                        </a:cubicBezTo>
                        <a:cubicBezTo>
                          <a:pt x="261" y="316"/>
                          <a:pt x="261" y="316"/>
                          <a:pt x="261" y="316"/>
                        </a:cubicBezTo>
                        <a:cubicBezTo>
                          <a:pt x="261" y="316"/>
                          <a:pt x="261" y="316"/>
                          <a:pt x="261" y="316"/>
                        </a:cubicBezTo>
                        <a:cubicBezTo>
                          <a:pt x="261" y="316"/>
                          <a:pt x="261" y="316"/>
                          <a:pt x="261" y="316"/>
                        </a:cubicBezTo>
                        <a:cubicBezTo>
                          <a:pt x="261" y="316"/>
                          <a:pt x="261" y="316"/>
                          <a:pt x="261" y="316"/>
                        </a:cubicBezTo>
                        <a:cubicBezTo>
                          <a:pt x="260" y="316"/>
                          <a:pt x="260" y="316"/>
                          <a:pt x="260" y="316"/>
                        </a:cubicBezTo>
                        <a:cubicBezTo>
                          <a:pt x="260" y="316"/>
                          <a:pt x="260" y="316"/>
                          <a:pt x="260" y="316"/>
                        </a:cubicBezTo>
                        <a:cubicBezTo>
                          <a:pt x="260" y="316"/>
                          <a:pt x="260" y="316"/>
                          <a:pt x="260" y="316"/>
                        </a:cubicBezTo>
                        <a:cubicBezTo>
                          <a:pt x="260" y="316"/>
                          <a:pt x="260" y="316"/>
                          <a:pt x="260" y="316"/>
                        </a:cubicBezTo>
                        <a:cubicBezTo>
                          <a:pt x="260" y="316"/>
                          <a:pt x="260" y="316"/>
                          <a:pt x="260" y="316"/>
                        </a:cubicBezTo>
                        <a:cubicBezTo>
                          <a:pt x="260" y="316"/>
                          <a:pt x="260" y="316"/>
                          <a:pt x="260" y="316"/>
                        </a:cubicBezTo>
                        <a:cubicBezTo>
                          <a:pt x="260" y="316"/>
                          <a:pt x="260" y="316"/>
                          <a:pt x="260" y="316"/>
                        </a:cubicBezTo>
                        <a:cubicBezTo>
                          <a:pt x="259" y="316"/>
                          <a:pt x="259" y="316"/>
                          <a:pt x="259" y="316"/>
                        </a:cubicBezTo>
                        <a:cubicBezTo>
                          <a:pt x="259" y="316"/>
                          <a:pt x="259" y="316"/>
                          <a:pt x="259" y="316"/>
                        </a:cubicBezTo>
                        <a:cubicBezTo>
                          <a:pt x="259" y="316"/>
                          <a:pt x="259" y="316"/>
                          <a:pt x="259" y="316"/>
                        </a:cubicBezTo>
                        <a:cubicBezTo>
                          <a:pt x="259" y="316"/>
                          <a:pt x="259" y="316"/>
                          <a:pt x="259" y="316"/>
                        </a:cubicBezTo>
                        <a:cubicBezTo>
                          <a:pt x="259" y="316"/>
                          <a:pt x="259" y="316"/>
                          <a:pt x="259" y="316"/>
                        </a:cubicBezTo>
                        <a:cubicBezTo>
                          <a:pt x="258" y="316"/>
                          <a:pt x="258" y="316"/>
                          <a:pt x="258" y="316"/>
                        </a:cubicBezTo>
                        <a:cubicBezTo>
                          <a:pt x="258" y="316"/>
                          <a:pt x="258" y="316"/>
                          <a:pt x="258" y="316"/>
                        </a:cubicBezTo>
                        <a:cubicBezTo>
                          <a:pt x="258" y="316"/>
                          <a:pt x="258" y="316"/>
                          <a:pt x="258" y="316"/>
                        </a:cubicBezTo>
                        <a:cubicBezTo>
                          <a:pt x="258" y="316"/>
                          <a:pt x="258" y="316"/>
                          <a:pt x="258" y="316"/>
                        </a:cubicBezTo>
                        <a:cubicBezTo>
                          <a:pt x="258" y="316"/>
                          <a:pt x="258" y="316"/>
                          <a:pt x="258" y="316"/>
                        </a:cubicBezTo>
                        <a:cubicBezTo>
                          <a:pt x="257" y="316"/>
                          <a:pt x="257" y="316"/>
                          <a:pt x="257" y="316"/>
                        </a:cubicBezTo>
                        <a:cubicBezTo>
                          <a:pt x="257" y="316"/>
                          <a:pt x="257" y="316"/>
                          <a:pt x="257" y="316"/>
                        </a:cubicBezTo>
                        <a:cubicBezTo>
                          <a:pt x="257" y="316"/>
                          <a:pt x="257" y="316"/>
                          <a:pt x="257" y="316"/>
                        </a:cubicBezTo>
                        <a:cubicBezTo>
                          <a:pt x="257" y="316"/>
                          <a:pt x="257" y="316"/>
                          <a:pt x="257" y="316"/>
                        </a:cubicBezTo>
                        <a:cubicBezTo>
                          <a:pt x="257" y="316"/>
                          <a:pt x="257" y="316"/>
                          <a:pt x="257" y="316"/>
                        </a:cubicBezTo>
                        <a:cubicBezTo>
                          <a:pt x="257" y="316"/>
                          <a:pt x="257" y="316"/>
                          <a:pt x="257" y="316"/>
                        </a:cubicBezTo>
                        <a:cubicBezTo>
                          <a:pt x="256" y="316"/>
                          <a:pt x="256" y="316"/>
                          <a:pt x="256" y="316"/>
                        </a:cubicBezTo>
                        <a:cubicBezTo>
                          <a:pt x="256" y="316"/>
                          <a:pt x="256" y="316"/>
                          <a:pt x="256" y="316"/>
                        </a:cubicBezTo>
                        <a:cubicBezTo>
                          <a:pt x="256" y="316"/>
                          <a:pt x="256" y="316"/>
                          <a:pt x="256" y="316"/>
                        </a:cubicBezTo>
                        <a:cubicBezTo>
                          <a:pt x="256" y="316"/>
                          <a:pt x="256" y="316"/>
                          <a:pt x="256" y="316"/>
                        </a:cubicBezTo>
                        <a:cubicBezTo>
                          <a:pt x="256" y="316"/>
                          <a:pt x="256" y="316"/>
                          <a:pt x="256" y="316"/>
                        </a:cubicBezTo>
                        <a:cubicBezTo>
                          <a:pt x="256" y="316"/>
                          <a:pt x="256" y="316"/>
                          <a:pt x="256" y="316"/>
                        </a:cubicBezTo>
                        <a:cubicBezTo>
                          <a:pt x="256" y="316"/>
                          <a:pt x="256" y="316"/>
                          <a:pt x="256" y="316"/>
                        </a:cubicBezTo>
                        <a:cubicBezTo>
                          <a:pt x="255" y="316"/>
                          <a:pt x="255" y="316"/>
                          <a:pt x="255" y="316"/>
                        </a:cubicBezTo>
                        <a:cubicBezTo>
                          <a:pt x="255" y="316"/>
                          <a:pt x="255" y="316"/>
                          <a:pt x="255" y="316"/>
                        </a:cubicBezTo>
                        <a:cubicBezTo>
                          <a:pt x="255" y="317"/>
                          <a:pt x="255" y="317"/>
                          <a:pt x="255" y="317"/>
                        </a:cubicBezTo>
                        <a:cubicBezTo>
                          <a:pt x="255" y="317"/>
                          <a:pt x="255" y="317"/>
                          <a:pt x="255" y="317"/>
                        </a:cubicBezTo>
                        <a:cubicBezTo>
                          <a:pt x="255" y="317"/>
                          <a:pt x="255" y="317"/>
                          <a:pt x="255" y="317"/>
                        </a:cubicBezTo>
                        <a:cubicBezTo>
                          <a:pt x="255" y="317"/>
                          <a:pt x="255" y="317"/>
                          <a:pt x="255" y="317"/>
                        </a:cubicBezTo>
                        <a:cubicBezTo>
                          <a:pt x="254" y="317"/>
                          <a:pt x="254" y="317"/>
                          <a:pt x="254" y="317"/>
                        </a:cubicBezTo>
                        <a:cubicBezTo>
                          <a:pt x="254" y="317"/>
                          <a:pt x="254" y="317"/>
                          <a:pt x="254" y="317"/>
                        </a:cubicBezTo>
                        <a:cubicBezTo>
                          <a:pt x="254" y="317"/>
                          <a:pt x="254" y="317"/>
                          <a:pt x="254" y="317"/>
                        </a:cubicBezTo>
                        <a:cubicBezTo>
                          <a:pt x="254" y="317"/>
                          <a:pt x="254" y="317"/>
                          <a:pt x="254" y="317"/>
                        </a:cubicBezTo>
                        <a:cubicBezTo>
                          <a:pt x="254" y="317"/>
                          <a:pt x="254" y="317"/>
                          <a:pt x="254" y="317"/>
                        </a:cubicBezTo>
                        <a:cubicBezTo>
                          <a:pt x="254" y="317"/>
                          <a:pt x="254" y="317"/>
                          <a:pt x="254" y="317"/>
                        </a:cubicBezTo>
                        <a:cubicBezTo>
                          <a:pt x="254" y="317"/>
                          <a:pt x="254" y="317"/>
                          <a:pt x="254" y="317"/>
                        </a:cubicBezTo>
                        <a:cubicBezTo>
                          <a:pt x="254" y="317"/>
                          <a:pt x="254" y="317"/>
                          <a:pt x="254" y="317"/>
                        </a:cubicBezTo>
                        <a:cubicBezTo>
                          <a:pt x="253" y="316"/>
                          <a:pt x="253" y="316"/>
                          <a:pt x="253" y="316"/>
                        </a:cubicBezTo>
                        <a:cubicBezTo>
                          <a:pt x="253" y="316"/>
                          <a:pt x="253" y="316"/>
                          <a:pt x="253" y="316"/>
                        </a:cubicBezTo>
                        <a:cubicBezTo>
                          <a:pt x="253" y="316"/>
                          <a:pt x="253" y="316"/>
                          <a:pt x="253" y="316"/>
                        </a:cubicBezTo>
                        <a:cubicBezTo>
                          <a:pt x="253" y="316"/>
                          <a:pt x="253" y="316"/>
                          <a:pt x="253" y="316"/>
                        </a:cubicBezTo>
                        <a:cubicBezTo>
                          <a:pt x="253" y="316"/>
                          <a:pt x="253" y="316"/>
                          <a:pt x="253" y="316"/>
                        </a:cubicBezTo>
                        <a:cubicBezTo>
                          <a:pt x="253" y="316"/>
                          <a:pt x="253" y="316"/>
                          <a:pt x="253" y="316"/>
                        </a:cubicBezTo>
                        <a:cubicBezTo>
                          <a:pt x="252" y="317"/>
                          <a:pt x="252" y="317"/>
                          <a:pt x="252" y="317"/>
                        </a:cubicBezTo>
                        <a:cubicBezTo>
                          <a:pt x="252" y="317"/>
                          <a:pt x="252" y="317"/>
                          <a:pt x="252" y="317"/>
                        </a:cubicBezTo>
                        <a:cubicBezTo>
                          <a:pt x="252" y="317"/>
                          <a:pt x="252" y="317"/>
                          <a:pt x="252" y="317"/>
                        </a:cubicBezTo>
                        <a:cubicBezTo>
                          <a:pt x="252" y="317"/>
                          <a:pt x="252" y="317"/>
                          <a:pt x="252" y="317"/>
                        </a:cubicBezTo>
                        <a:cubicBezTo>
                          <a:pt x="252" y="317"/>
                          <a:pt x="252" y="317"/>
                          <a:pt x="252" y="317"/>
                        </a:cubicBezTo>
                        <a:cubicBezTo>
                          <a:pt x="252" y="317"/>
                          <a:pt x="252" y="317"/>
                          <a:pt x="252" y="317"/>
                        </a:cubicBezTo>
                        <a:cubicBezTo>
                          <a:pt x="252" y="317"/>
                          <a:pt x="252" y="317"/>
                          <a:pt x="252" y="317"/>
                        </a:cubicBezTo>
                        <a:cubicBezTo>
                          <a:pt x="252" y="317"/>
                          <a:pt x="252" y="317"/>
                          <a:pt x="252" y="317"/>
                        </a:cubicBezTo>
                        <a:cubicBezTo>
                          <a:pt x="251" y="317"/>
                          <a:pt x="251" y="317"/>
                          <a:pt x="251" y="317"/>
                        </a:cubicBezTo>
                        <a:cubicBezTo>
                          <a:pt x="251" y="317"/>
                          <a:pt x="251" y="317"/>
                          <a:pt x="251" y="317"/>
                        </a:cubicBezTo>
                        <a:cubicBezTo>
                          <a:pt x="251" y="317"/>
                          <a:pt x="251" y="317"/>
                          <a:pt x="251" y="317"/>
                        </a:cubicBezTo>
                        <a:cubicBezTo>
                          <a:pt x="251" y="317"/>
                          <a:pt x="251" y="317"/>
                          <a:pt x="251" y="317"/>
                        </a:cubicBezTo>
                        <a:cubicBezTo>
                          <a:pt x="251" y="318"/>
                          <a:pt x="251" y="318"/>
                          <a:pt x="251" y="318"/>
                        </a:cubicBezTo>
                        <a:cubicBezTo>
                          <a:pt x="251" y="318"/>
                          <a:pt x="251" y="318"/>
                          <a:pt x="251" y="318"/>
                        </a:cubicBezTo>
                        <a:cubicBezTo>
                          <a:pt x="250" y="318"/>
                          <a:pt x="250" y="318"/>
                          <a:pt x="250" y="318"/>
                        </a:cubicBezTo>
                        <a:cubicBezTo>
                          <a:pt x="250" y="318"/>
                          <a:pt x="250" y="318"/>
                          <a:pt x="250" y="318"/>
                        </a:cubicBezTo>
                        <a:cubicBezTo>
                          <a:pt x="250" y="318"/>
                          <a:pt x="250" y="318"/>
                          <a:pt x="250" y="318"/>
                        </a:cubicBezTo>
                        <a:cubicBezTo>
                          <a:pt x="250" y="318"/>
                          <a:pt x="250" y="318"/>
                          <a:pt x="250" y="318"/>
                        </a:cubicBezTo>
                        <a:cubicBezTo>
                          <a:pt x="250" y="318"/>
                          <a:pt x="250" y="318"/>
                          <a:pt x="250" y="318"/>
                        </a:cubicBezTo>
                        <a:cubicBezTo>
                          <a:pt x="250" y="318"/>
                          <a:pt x="250" y="318"/>
                          <a:pt x="250" y="318"/>
                        </a:cubicBezTo>
                        <a:cubicBezTo>
                          <a:pt x="249" y="317"/>
                          <a:pt x="249" y="317"/>
                          <a:pt x="249" y="317"/>
                        </a:cubicBezTo>
                        <a:cubicBezTo>
                          <a:pt x="249" y="317"/>
                          <a:pt x="249" y="317"/>
                          <a:pt x="249" y="317"/>
                        </a:cubicBezTo>
                        <a:cubicBezTo>
                          <a:pt x="249" y="317"/>
                          <a:pt x="249" y="317"/>
                          <a:pt x="249" y="317"/>
                        </a:cubicBezTo>
                        <a:cubicBezTo>
                          <a:pt x="249" y="318"/>
                          <a:pt x="249" y="318"/>
                          <a:pt x="249" y="318"/>
                        </a:cubicBezTo>
                        <a:cubicBezTo>
                          <a:pt x="249" y="318"/>
                          <a:pt x="249" y="318"/>
                          <a:pt x="249" y="318"/>
                        </a:cubicBezTo>
                        <a:cubicBezTo>
                          <a:pt x="248" y="318"/>
                          <a:pt x="248" y="318"/>
                          <a:pt x="248" y="318"/>
                        </a:cubicBezTo>
                        <a:cubicBezTo>
                          <a:pt x="248" y="318"/>
                          <a:pt x="248" y="318"/>
                          <a:pt x="248" y="318"/>
                        </a:cubicBezTo>
                        <a:cubicBezTo>
                          <a:pt x="248" y="318"/>
                          <a:pt x="248" y="318"/>
                          <a:pt x="248" y="318"/>
                        </a:cubicBezTo>
                        <a:cubicBezTo>
                          <a:pt x="248" y="318"/>
                          <a:pt x="248" y="318"/>
                          <a:pt x="248" y="318"/>
                        </a:cubicBezTo>
                        <a:cubicBezTo>
                          <a:pt x="248" y="317"/>
                          <a:pt x="248" y="317"/>
                          <a:pt x="248" y="317"/>
                        </a:cubicBezTo>
                        <a:cubicBezTo>
                          <a:pt x="248" y="317"/>
                          <a:pt x="248" y="317"/>
                          <a:pt x="248" y="317"/>
                        </a:cubicBezTo>
                        <a:cubicBezTo>
                          <a:pt x="248" y="317"/>
                          <a:pt x="248" y="317"/>
                          <a:pt x="248" y="317"/>
                        </a:cubicBezTo>
                        <a:cubicBezTo>
                          <a:pt x="247" y="317"/>
                          <a:pt x="247" y="317"/>
                          <a:pt x="247" y="317"/>
                        </a:cubicBezTo>
                        <a:cubicBezTo>
                          <a:pt x="247" y="317"/>
                          <a:pt x="247" y="317"/>
                          <a:pt x="247" y="317"/>
                        </a:cubicBezTo>
                        <a:cubicBezTo>
                          <a:pt x="247" y="318"/>
                          <a:pt x="247" y="318"/>
                          <a:pt x="247" y="318"/>
                        </a:cubicBezTo>
                        <a:cubicBezTo>
                          <a:pt x="247" y="318"/>
                          <a:pt x="247" y="318"/>
                          <a:pt x="247" y="318"/>
                        </a:cubicBezTo>
                        <a:cubicBezTo>
                          <a:pt x="247" y="318"/>
                          <a:pt x="247" y="318"/>
                          <a:pt x="247" y="318"/>
                        </a:cubicBezTo>
                        <a:cubicBezTo>
                          <a:pt x="247" y="318"/>
                          <a:pt x="247" y="318"/>
                          <a:pt x="247" y="318"/>
                        </a:cubicBezTo>
                        <a:cubicBezTo>
                          <a:pt x="247" y="318"/>
                          <a:pt x="247" y="318"/>
                          <a:pt x="247" y="318"/>
                        </a:cubicBezTo>
                        <a:cubicBezTo>
                          <a:pt x="246" y="318"/>
                          <a:pt x="246" y="318"/>
                          <a:pt x="246" y="318"/>
                        </a:cubicBezTo>
                        <a:cubicBezTo>
                          <a:pt x="246" y="318"/>
                          <a:pt x="246" y="318"/>
                          <a:pt x="246" y="318"/>
                        </a:cubicBezTo>
                        <a:cubicBezTo>
                          <a:pt x="246" y="318"/>
                          <a:pt x="246" y="318"/>
                          <a:pt x="246" y="318"/>
                        </a:cubicBezTo>
                        <a:cubicBezTo>
                          <a:pt x="246" y="318"/>
                          <a:pt x="246" y="318"/>
                          <a:pt x="246" y="318"/>
                        </a:cubicBezTo>
                        <a:cubicBezTo>
                          <a:pt x="246" y="318"/>
                          <a:pt x="246" y="318"/>
                          <a:pt x="246" y="318"/>
                        </a:cubicBezTo>
                        <a:cubicBezTo>
                          <a:pt x="246" y="318"/>
                          <a:pt x="246" y="318"/>
                          <a:pt x="246" y="318"/>
                        </a:cubicBezTo>
                        <a:cubicBezTo>
                          <a:pt x="246" y="318"/>
                          <a:pt x="246" y="318"/>
                          <a:pt x="246" y="318"/>
                        </a:cubicBezTo>
                        <a:cubicBezTo>
                          <a:pt x="246" y="318"/>
                          <a:pt x="246" y="318"/>
                          <a:pt x="246" y="318"/>
                        </a:cubicBezTo>
                        <a:cubicBezTo>
                          <a:pt x="246" y="318"/>
                          <a:pt x="246" y="318"/>
                          <a:pt x="246" y="318"/>
                        </a:cubicBezTo>
                        <a:cubicBezTo>
                          <a:pt x="246" y="318"/>
                          <a:pt x="246" y="318"/>
                          <a:pt x="246" y="318"/>
                        </a:cubicBezTo>
                        <a:cubicBezTo>
                          <a:pt x="245" y="319"/>
                          <a:pt x="245" y="319"/>
                          <a:pt x="245" y="319"/>
                        </a:cubicBezTo>
                        <a:cubicBezTo>
                          <a:pt x="245" y="319"/>
                          <a:pt x="245" y="319"/>
                          <a:pt x="245" y="319"/>
                        </a:cubicBezTo>
                        <a:cubicBezTo>
                          <a:pt x="245" y="319"/>
                          <a:pt x="245" y="319"/>
                          <a:pt x="245" y="319"/>
                        </a:cubicBezTo>
                        <a:cubicBezTo>
                          <a:pt x="245" y="319"/>
                          <a:pt x="245" y="319"/>
                          <a:pt x="245" y="319"/>
                        </a:cubicBezTo>
                        <a:cubicBezTo>
                          <a:pt x="245" y="319"/>
                          <a:pt x="245" y="319"/>
                          <a:pt x="245" y="319"/>
                        </a:cubicBezTo>
                        <a:cubicBezTo>
                          <a:pt x="245" y="319"/>
                          <a:pt x="245" y="319"/>
                          <a:pt x="245" y="319"/>
                        </a:cubicBezTo>
                        <a:cubicBezTo>
                          <a:pt x="245" y="319"/>
                          <a:pt x="245" y="319"/>
                          <a:pt x="245" y="319"/>
                        </a:cubicBezTo>
                        <a:cubicBezTo>
                          <a:pt x="245" y="319"/>
                          <a:pt x="245" y="319"/>
                          <a:pt x="245" y="319"/>
                        </a:cubicBezTo>
                        <a:cubicBezTo>
                          <a:pt x="245" y="319"/>
                          <a:pt x="245" y="319"/>
                          <a:pt x="245" y="319"/>
                        </a:cubicBezTo>
                        <a:cubicBezTo>
                          <a:pt x="244" y="319"/>
                          <a:pt x="244" y="319"/>
                          <a:pt x="244" y="319"/>
                        </a:cubicBezTo>
                        <a:cubicBezTo>
                          <a:pt x="244" y="319"/>
                          <a:pt x="244" y="319"/>
                          <a:pt x="244" y="319"/>
                        </a:cubicBezTo>
                        <a:cubicBezTo>
                          <a:pt x="244" y="319"/>
                          <a:pt x="244" y="319"/>
                          <a:pt x="244" y="319"/>
                        </a:cubicBezTo>
                        <a:cubicBezTo>
                          <a:pt x="244" y="319"/>
                          <a:pt x="244" y="319"/>
                          <a:pt x="244" y="319"/>
                        </a:cubicBezTo>
                        <a:cubicBezTo>
                          <a:pt x="244" y="319"/>
                          <a:pt x="244" y="319"/>
                          <a:pt x="244" y="319"/>
                        </a:cubicBezTo>
                        <a:cubicBezTo>
                          <a:pt x="244" y="319"/>
                          <a:pt x="244" y="319"/>
                          <a:pt x="244" y="319"/>
                        </a:cubicBezTo>
                        <a:cubicBezTo>
                          <a:pt x="244" y="319"/>
                          <a:pt x="244" y="319"/>
                          <a:pt x="244" y="319"/>
                        </a:cubicBezTo>
                        <a:cubicBezTo>
                          <a:pt x="244" y="319"/>
                          <a:pt x="244" y="319"/>
                          <a:pt x="244" y="319"/>
                        </a:cubicBezTo>
                        <a:cubicBezTo>
                          <a:pt x="244" y="319"/>
                          <a:pt x="244" y="319"/>
                          <a:pt x="244" y="319"/>
                        </a:cubicBezTo>
                        <a:cubicBezTo>
                          <a:pt x="244" y="319"/>
                          <a:pt x="244" y="319"/>
                          <a:pt x="244" y="319"/>
                        </a:cubicBezTo>
                        <a:cubicBezTo>
                          <a:pt x="244" y="319"/>
                          <a:pt x="244" y="319"/>
                          <a:pt x="244" y="319"/>
                        </a:cubicBezTo>
                        <a:cubicBezTo>
                          <a:pt x="243" y="319"/>
                          <a:pt x="243" y="319"/>
                          <a:pt x="243" y="319"/>
                        </a:cubicBezTo>
                        <a:cubicBezTo>
                          <a:pt x="243" y="319"/>
                          <a:pt x="243" y="319"/>
                          <a:pt x="243" y="319"/>
                        </a:cubicBezTo>
                        <a:cubicBezTo>
                          <a:pt x="243" y="319"/>
                          <a:pt x="243" y="319"/>
                          <a:pt x="243" y="319"/>
                        </a:cubicBezTo>
                        <a:cubicBezTo>
                          <a:pt x="243" y="319"/>
                          <a:pt x="243" y="319"/>
                          <a:pt x="243" y="319"/>
                        </a:cubicBezTo>
                        <a:cubicBezTo>
                          <a:pt x="243" y="319"/>
                          <a:pt x="243" y="319"/>
                          <a:pt x="243" y="319"/>
                        </a:cubicBezTo>
                        <a:cubicBezTo>
                          <a:pt x="243" y="319"/>
                          <a:pt x="243" y="319"/>
                          <a:pt x="243" y="319"/>
                        </a:cubicBezTo>
                        <a:cubicBezTo>
                          <a:pt x="243" y="319"/>
                          <a:pt x="243" y="319"/>
                          <a:pt x="243" y="319"/>
                        </a:cubicBezTo>
                        <a:cubicBezTo>
                          <a:pt x="243" y="319"/>
                          <a:pt x="243" y="319"/>
                          <a:pt x="243" y="319"/>
                        </a:cubicBezTo>
                        <a:cubicBezTo>
                          <a:pt x="243" y="319"/>
                          <a:pt x="243" y="319"/>
                          <a:pt x="243" y="319"/>
                        </a:cubicBezTo>
                        <a:cubicBezTo>
                          <a:pt x="243" y="319"/>
                          <a:pt x="243" y="319"/>
                          <a:pt x="243" y="319"/>
                        </a:cubicBezTo>
                        <a:cubicBezTo>
                          <a:pt x="242" y="319"/>
                          <a:pt x="242" y="319"/>
                          <a:pt x="242" y="319"/>
                        </a:cubicBezTo>
                        <a:cubicBezTo>
                          <a:pt x="242" y="319"/>
                          <a:pt x="242" y="319"/>
                          <a:pt x="242" y="319"/>
                        </a:cubicBezTo>
                        <a:cubicBezTo>
                          <a:pt x="242" y="319"/>
                          <a:pt x="242" y="319"/>
                          <a:pt x="242" y="319"/>
                        </a:cubicBezTo>
                        <a:cubicBezTo>
                          <a:pt x="242" y="319"/>
                          <a:pt x="242" y="319"/>
                          <a:pt x="242" y="319"/>
                        </a:cubicBezTo>
                        <a:cubicBezTo>
                          <a:pt x="242" y="319"/>
                          <a:pt x="242" y="319"/>
                          <a:pt x="242" y="319"/>
                        </a:cubicBezTo>
                        <a:cubicBezTo>
                          <a:pt x="242" y="319"/>
                          <a:pt x="242" y="319"/>
                          <a:pt x="242" y="319"/>
                        </a:cubicBezTo>
                        <a:cubicBezTo>
                          <a:pt x="242" y="319"/>
                          <a:pt x="242" y="319"/>
                          <a:pt x="242" y="319"/>
                        </a:cubicBezTo>
                        <a:cubicBezTo>
                          <a:pt x="242" y="319"/>
                          <a:pt x="242" y="319"/>
                          <a:pt x="242" y="319"/>
                        </a:cubicBezTo>
                        <a:cubicBezTo>
                          <a:pt x="242" y="319"/>
                          <a:pt x="242" y="319"/>
                          <a:pt x="242" y="319"/>
                        </a:cubicBezTo>
                        <a:cubicBezTo>
                          <a:pt x="242" y="319"/>
                          <a:pt x="242" y="319"/>
                          <a:pt x="242" y="319"/>
                        </a:cubicBezTo>
                        <a:cubicBezTo>
                          <a:pt x="242" y="319"/>
                          <a:pt x="242" y="319"/>
                          <a:pt x="242" y="319"/>
                        </a:cubicBezTo>
                        <a:cubicBezTo>
                          <a:pt x="242" y="319"/>
                          <a:pt x="242" y="319"/>
                          <a:pt x="242" y="319"/>
                        </a:cubicBezTo>
                        <a:cubicBezTo>
                          <a:pt x="241" y="320"/>
                          <a:pt x="241" y="320"/>
                          <a:pt x="241" y="320"/>
                        </a:cubicBezTo>
                        <a:cubicBezTo>
                          <a:pt x="241" y="320"/>
                          <a:pt x="241" y="320"/>
                          <a:pt x="241" y="320"/>
                        </a:cubicBezTo>
                        <a:cubicBezTo>
                          <a:pt x="240" y="320"/>
                          <a:pt x="240" y="320"/>
                          <a:pt x="240" y="320"/>
                        </a:cubicBezTo>
                        <a:cubicBezTo>
                          <a:pt x="240" y="321"/>
                          <a:pt x="240" y="321"/>
                          <a:pt x="240" y="321"/>
                        </a:cubicBezTo>
                        <a:cubicBezTo>
                          <a:pt x="240" y="321"/>
                          <a:pt x="240" y="321"/>
                          <a:pt x="240" y="321"/>
                        </a:cubicBezTo>
                        <a:cubicBezTo>
                          <a:pt x="240" y="321"/>
                          <a:pt x="240" y="321"/>
                          <a:pt x="240" y="321"/>
                        </a:cubicBezTo>
                        <a:cubicBezTo>
                          <a:pt x="239" y="321"/>
                          <a:pt x="239" y="321"/>
                          <a:pt x="239" y="321"/>
                        </a:cubicBezTo>
                        <a:cubicBezTo>
                          <a:pt x="239" y="321"/>
                          <a:pt x="239" y="321"/>
                          <a:pt x="239" y="321"/>
                        </a:cubicBezTo>
                        <a:cubicBezTo>
                          <a:pt x="239" y="321"/>
                          <a:pt x="239" y="321"/>
                          <a:pt x="239" y="321"/>
                        </a:cubicBezTo>
                        <a:cubicBezTo>
                          <a:pt x="239" y="321"/>
                          <a:pt x="239" y="321"/>
                          <a:pt x="239" y="321"/>
                        </a:cubicBezTo>
                        <a:cubicBezTo>
                          <a:pt x="239" y="321"/>
                          <a:pt x="239" y="321"/>
                          <a:pt x="239" y="321"/>
                        </a:cubicBezTo>
                        <a:cubicBezTo>
                          <a:pt x="239" y="321"/>
                          <a:pt x="239" y="321"/>
                          <a:pt x="239" y="321"/>
                        </a:cubicBezTo>
                        <a:cubicBezTo>
                          <a:pt x="239" y="322"/>
                          <a:pt x="239" y="322"/>
                          <a:pt x="239" y="322"/>
                        </a:cubicBezTo>
                        <a:cubicBezTo>
                          <a:pt x="239" y="322"/>
                          <a:pt x="239" y="322"/>
                          <a:pt x="239" y="322"/>
                        </a:cubicBezTo>
                        <a:cubicBezTo>
                          <a:pt x="239" y="322"/>
                          <a:pt x="239" y="322"/>
                          <a:pt x="239" y="322"/>
                        </a:cubicBezTo>
                        <a:cubicBezTo>
                          <a:pt x="238" y="322"/>
                          <a:pt x="238" y="322"/>
                          <a:pt x="238" y="322"/>
                        </a:cubicBezTo>
                        <a:cubicBezTo>
                          <a:pt x="238" y="322"/>
                          <a:pt x="238" y="322"/>
                          <a:pt x="238" y="322"/>
                        </a:cubicBezTo>
                        <a:cubicBezTo>
                          <a:pt x="238" y="323"/>
                          <a:pt x="238" y="323"/>
                          <a:pt x="238" y="323"/>
                        </a:cubicBezTo>
                        <a:cubicBezTo>
                          <a:pt x="238" y="323"/>
                          <a:pt x="238" y="323"/>
                          <a:pt x="238" y="323"/>
                        </a:cubicBezTo>
                        <a:cubicBezTo>
                          <a:pt x="238" y="323"/>
                          <a:pt x="238" y="323"/>
                          <a:pt x="238" y="323"/>
                        </a:cubicBezTo>
                        <a:cubicBezTo>
                          <a:pt x="237" y="323"/>
                          <a:pt x="237" y="323"/>
                          <a:pt x="237" y="323"/>
                        </a:cubicBezTo>
                        <a:cubicBezTo>
                          <a:pt x="237" y="323"/>
                          <a:pt x="237" y="323"/>
                          <a:pt x="237" y="323"/>
                        </a:cubicBezTo>
                        <a:cubicBezTo>
                          <a:pt x="237" y="323"/>
                          <a:pt x="237" y="323"/>
                          <a:pt x="237" y="323"/>
                        </a:cubicBezTo>
                        <a:cubicBezTo>
                          <a:pt x="237" y="323"/>
                          <a:pt x="237" y="323"/>
                          <a:pt x="237" y="323"/>
                        </a:cubicBezTo>
                        <a:cubicBezTo>
                          <a:pt x="236" y="323"/>
                          <a:pt x="236" y="323"/>
                          <a:pt x="236" y="323"/>
                        </a:cubicBezTo>
                        <a:cubicBezTo>
                          <a:pt x="236" y="323"/>
                          <a:pt x="236" y="323"/>
                          <a:pt x="236" y="323"/>
                        </a:cubicBezTo>
                        <a:cubicBezTo>
                          <a:pt x="236" y="324"/>
                          <a:pt x="236" y="324"/>
                          <a:pt x="236" y="324"/>
                        </a:cubicBezTo>
                        <a:cubicBezTo>
                          <a:pt x="236" y="324"/>
                          <a:pt x="236" y="324"/>
                          <a:pt x="236" y="324"/>
                        </a:cubicBezTo>
                        <a:cubicBezTo>
                          <a:pt x="236" y="324"/>
                          <a:pt x="236" y="324"/>
                          <a:pt x="236" y="324"/>
                        </a:cubicBezTo>
                        <a:cubicBezTo>
                          <a:pt x="236" y="324"/>
                          <a:pt x="235" y="324"/>
                          <a:pt x="235" y="324"/>
                        </a:cubicBezTo>
                        <a:cubicBezTo>
                          <a:pt x="235" y="324"/>
                          <a:pt x="235" y="324"/>
                          <a:pt x="235" y="324"/>
                        </a:cubicBezTo>
                        <a:cubicBezTo>
                          <a:pt x="235" y="324"/>
                          <a:pt x="235" y="324"/>
                          <a:pt x="235" y="324"/>
                        </a:cubicBezTo>
                        <a:cubicBezTo>
                          <a:pt x="234" y="324"/>
                          <a:pt x="234" y="324"/>
                          <a:pt x="234" y="324"/>
                        </a:cubicBezTo>
                        <a:cubicBezTo>
                          <a:pt x="234" y="324"/>
                          <a:pt x="234" y="324"/>
                          <a:pt x="234" y="324"/>
                        </a:cubicBezTo>
                        <a:cubicBezTo>
                          <a:pt x="234" y="324"/>
                          <a:pt x="234" y="324"/>
                          <a:pt x="234" y="324"/>
                        </a:cubicBezTo>
                        <a:cubicBezTo>
                          <a:pt x="234" y="325"/>
                          <a:pt x="234" y="325"/>
                          <a:pt x="234" y="325"/>
                        </a:cubicBezTo>
                        <a:cubicBezTo>
                          <a:pt x="233" y="325"/>
                          <a:pt x="233" y="325"/>
                          <a:pt x="233" y="325"/>
                        </a:cubicBezTo>
                        <a:cubicBezTo>
                          <a:pt x="233" y="325"/>
                          <a:pt x="233" y="325"/>
                          <a:pt x="233" y="325"/>
                        </a:cubicBezTo>
                        <a:cubicBezTo>
                          <a:pt x="233" y="325"/>
                          <a:pt x="233" y="325"/>
                          <a:pt x="233" y="325"/>
                        </a:cubicBezTo>
                        <a:cubicBezTo>
                          <a:pt x="232" y="325"/>
                          <a:pt x="232" y="325"/>
                          <a:pt x="232" y="325"/>
                        </a:cubicBezTo>
                        <a:cubicBezTo>
                          <a:pt x="232" y="325"/>
                          <a:pt x="232" y="325"/>
                          <a:pt x="232" y="325"/>
                        </a:cubicBezTo>
                        <a:cubicBezTo>
                          <a:pt x="232" y="325"/>
                          <a:pt x="232" y="325"/>
                          <a:pt x="232" y="325"/>
                        </a:cubicBezTo>
                        <a:cubicBezTo>
                          <a:pt x="232" y="326"/>
                          <a:pt x="232" y="326"/>
                          <a:pt x="232" y="326"/>
                        </a:cubicBezTo>
                        <a:cubicBezTo>
                          <a:pt x="232" y="326"/>
                          <a:pt x="232" y="326"/>
                          <a:pt x="232" y="326"/>
                        </a:cubicBezTo>
                        <a:cubicBezTo>
                          <a:pt x="231" y="326"/>
                          <a:pt x="231" y="326"/>
                          <a:pt x="231" y="326"/>
                        </a:cubicBezTo>
                        <a:cubicBezTo>
                          <a:pt x="231" y="326"/>
                          <a:pt x="231" y="326"/>
                          <a:pt x="231" y="326"/>
                        </a:cubicBezTo>
                        <a:cubicBezTo>
                          <a:pt x="231" y="326"/>
                          <a:pt x="231" y="326"/>
                          <a:pt x="231" y="326"/>
                        </a:cubicBezTo>
                        <a:cubicBezTo>
                          <a:pt x="231" y="326"/>
                          <a:pt x="231" y="326"/>
                          <a:pt x="231" y="326"/>
                        </a:cubicBezTo>
                        <a:cubicBezTo>
                          <a:pt x="231" y="327"/>
                          <a:pt x="231" y="327"/>
                          <a:pt x="231" y="327"/>
                        </a:cubicBezTo>
                        <a:cubicBezTo>
                          <a:pt x="230" y="327"/>
                          <a:pt x="230" y="327"/>
                          <a:pt x="230" y="327"/>
                        </a:cubicBezTo>
                        <a:cubicBezTo>
                          <a:pt x="230" y="327"/>
                          <a:pt x="230" y="327"/>
                          <a:pt x="230" y="327"/>
                        </a:cubicBezTo>
                        <a:cubicBezTo>
                          <a:pt x="230" y="327"/>
                          <a:pt x="230" y="327"/>
                          <a:pt x="230" y="327"/>
                        </a:cubicBezTo>
                        <a:cubicBezTo>
                          <a:pt x="230" y="327"/>
                          <a:pt x="230" y="327"/>
                          <a:pt x="230" y="327"/>
                        </a:cubicBezTo>
                        <a:cubicBezTo>
                          <a:pt x="230" y="327"/>
                          <a:pt x="230" y="327"/>
                          <a:pt x="230" y="327"/>
                        </a:cubicBezTo>
                        <a:cubicBezTo>
                          <a:pt x="230" y="327"/>
                          <a:pt x="230" y="327"/>
                          <a:pt x="230" y="327"/>
                        </a:cubicBezTo>
                        <a:cubicBezTo>
                          <a:pt x="230" y="327"/>
                          <a:pt x="230" y="327"/>
                          <a:pt x="230" y="327"/>
                        </a:cubicBezTo>
                        <a:cubicBezTo>
                          <a:pt x="229" y="328"/>
                          <a:pt x="229" y="328"/>
                          <a:pt x="229" y="328"/>
                        </a:cubicBezTo>
                        <a:cubicBezTo>
                          <a:pt x="229" y="328"/>
                          <a:pt x="229" y="328"/>
                          <a:pt x="229" y="328"/>
                        </a:cubicBezTo>
                        <a:cubicBezTo>
                          <a:pt x="229" y="328"/>
                          <a:pt x="229" y="328"/>
                          <a:pt x="229" y="328"/>
                        </a:cubicBezTo>
                        <a:cubicBezTo>
                          <a:pt x="229" y="328"/>
                          <a:pt x="229" y="328"/>
                          <a:pt x="229" y="328"/>
                        </a:cubicBezTo>
                        <a:cubicBezTo>
                          <a:pt x="229" y="328"/>
                          <a:pt x="229" y="328"/>
                          <a:pt x="229" y="328"/>
                        </a:cubicBezTo>
                        <a:cubicBezTo>
                          <a:pt x="229" y="328"/>
                          <a:pt x="229" y="328"/>
                          <a:pt x="229" y="328"/>
                        </a:cubicBezTo>
                        <a:cubicBezTo>
                          <a:pt x="228" y="328"/>
                          <a:pt x="228" y="328"/>
                          <a:pt x="228" y="328"/>
                        </a:cubicBezTo>
                        <a:cubicBezTo>
                          <a:pt x="228" y="328"/>
                          <a:pt x="228" y="328"/>
                          <a:pt x="228" y="328"/>
                        </a:cubicBezTo>
                        <a:cubicBezTo>
                          <a:pt x="228" y="329"/>
                          <a:pt x="228" y="329"/>
                          <a:pt x="228" y="329"/>
                        </a:cubicBezTo>
                        <a:cubicBezTo>
                          <a:pt x="228" y="329"/>
                          <a:pt x="228" y="329"/>
                          <a:pt x="228" y="329"/>
                        </a:cubicBezTo>
                        <a:cubicBezTo>
                          <a:pt x="228" y="329"/>
                          <a:pt x="228" y="329"/>
                          <a:pt x="228" y="329"/>
                        </a:cubicBezTo>
                        <a:cubicBezTo>
                          <a:pt x="228" y="329"/>
                          <a:pt x="228" y="329"/>
                          <a:pt x="228" y="329"/>
                        </a:cubicBezTo>
                        <a:cubicBezTo>
                          <a:pt x="227" y="329"/>
                          <a:pt x="227" y="329"/>
                          <a:pt x="227" y="329"/>
                        </a:cubicBezTo>
                        <a:cubicBezTo>
                          <a:pt x="227" y="329"/>
                          <a:pt x="227" y="329"/>
                          <a:pt x="227" y="329"/>
                        </a:cubicBezTo>
                        <a:cubicBezTo>
                          <a:pt x="227" y="329"/>
                          <a:pt x="227" y="329"/>
                          <a:pt x="227" y="329"/>
                        </a:cubicBezTo>
                        <a:cubicBezTo>
                          <a:pt x="227" y="329"/>
                          <a:pt x="227" y="329"/>
                          <a:pt x="227" y="329"/>
                        </a:cubicBezTo>
                        <a:cubicBezTo>
                          <a:pt x="226" y="330"/>
                          <a:pt x="226" y="330"/>
                          <a:pt x="226" y="330"/>
                        </a:cubicBezTo>
                        <a:cubicBezTo>
                          <a:pt x="226" y="330"/>
                          <a:pt x="226" y="330"/>
                          <a:pt x="226" y="330"/>
                        </a:cubicBezTo>
                        <a:cubicBezTo>
                          <a:pt x="226" y="330"/>
                          <a:pt x="226" y="330"/>
                          <a:pt x="226" y="330"/>
                        </a:cubicBezTo>
                        <a:cubicBezTo>
                          <a:pt x="226" y="330"/>
                          <a:pt x="226" y="330"/>
                          <a:pt x="226" y="330"/>
                        </a:cubicBezTo>
                        <a:cubicBezTo>
                          <a:pt x="225" y="330"/>
                          <a:pt x="225" y="330"/>
                          <a:pt x="225" y="330"/>
                        </a:cubicBezTo>
                        <a:cubicBezTo>
                          <a:pt x="225" y="330"/>
                          <a:pt x="225" y="330"/>
                          <a:pt x="225" y="330"/>
                        </a:cubicBezTo>
                        <a:cubicBezTo>
                          <a:pt x="225" y="330"/>
                          <a:pt x="225" y="330"/>
                          <a:pt x="225" y="330"/>
                        </a:cubicBezTo>
                        <a:cubicBezTo>
                          <a:pt x="225" y="330"/>
                          <a:pt x="225" y="330"/>
                          <a:pt x="225" y="330"/>
                        </a:cubicBezTo>
                        <a:cubicBezTo>
                          <a:pt x="225" y="330"/>
                          <a:pt x="225" y="330"/>
                          <a:pt x="225" y="330"/>
                        </a:cubicBezTo>
                        <a:cubicBezTo>
                          <a:pt x="225" y="330"/>
                          <a:pt x="225" y="330"/>
                          <a:pt x="225" y="330"/>
                        </a:cubicBezTo>
                        <a:cubicBezTo>
                          <a:pt x="225" y="330"/>
                          <a:pt x="225" y="330"/>
                          <a:pt x="225" y="330"/>
                        </a:cubicBezTo>
                        <a:cubicBezTo>
                          <a:pt x="225" y="330"/>
                          <a:pt x="225" y="330"/>
                          <a:pt x="225" y="330"/>
                        </a:cubicBezTo>
                        <a:cubicBezTo>
                          <a:pt x="224" y="330"/>
                          <a:pt x="224" y="330"/>
                          <a:pt x="224" y="330"/>
                        </a:cubicBezTo>
                        <a:cubicBezTo>
                          <a:pt x="224" y="331"/>
                          <a:pt x="224" y="331"/>
                          <a:pt x="224" y="331"/>
                        </a:cubicBezTo>
                        <a:cubicBezTo>
                          <a:pt x="224" y="331"/>
                          <a:pt x="224" y="331"/>
                          <a:pt x="224" y="331"/>
                        </a:cubicBezTo>
                        <a:cubicBezTo>
                          <a:pt x="224" y="331"/>
                          <a:pt x="224" y="331"/>
                          <a:pt x="224" y="331"/>
                        </a:cubicBezTo>
                        <a:cubicBezTo>
                          <a:pt x="223" y="331"/>
                          <a:pt x="223" y="331"/>
                          <a:pt x="223" y="331"/>
                        </a:cubicBezTo>
                        <a:cubicBezTo>
                          <a:pt x="223" y="331"/>
                          <a:pt x="223" y="331"/>
                          <a:pt x="223" y="331"/>
                        </a:cubicBezTo>
                        <a:cubicBezTo>
                          <a:pt x="223" y="331"/>
                          <a:pt x="223" y="331"/>
                          <a:pt x="223" y="331"/>
                        </a:cubicBezTo>
                        <a:cubicBezTo>
                          <a:pt x="223" y="331"/>
                          <a:pt x="223" y="331"/>
                          <a:pt x="223" y="331"/>
                        </a:cubicBezTo>
                        <a:cubicBezTo>
                          <a:pt x="222" y="331"/>
                          <a:pt x="222" y="331"/>
                          <a:pt x="222" y="331"/>
                        </a:cubicBezTo>
                        <a:cubicBezTo>
                          <a:pt x="222" y="331"/>
                          <a:pt x="222" y="331"/>
                          <a:pt x="222" y="331"/>
                        </a:cubicBezTo>
                        <a:cubicBezTo>
                          <a:pt x="222" y="331"/>
                          <a:pt x="222" y="331"/>
                          <a:pt x="222" y="331"/>
                        </a:cubicBezTo>
                        <a:cubicBezTo>
                          <a:pt x="221" y="332"/>
                          <a:pt x="221" y="332"/>
                          <a:pt x="221" y="332"/>
                        </a:cubicBezTo>
                        <a:cubicBezTo>
                          <a:pt x="221" y="332"/>
                          <a:pt x="221" y="332"/>
                          <a:pt x="221" y="332"/>
                        </a:cubicBezTo>
                        <a:cubicBezTo>
                          <a:pt x="220" y="332"/>
                          <a:pt x="220" y="332"/>
                          <a:pt x="220" y="332"/>
                        </a:cubicBezTo>
                        <a:cubicBezTo>
                          <a:pt x="220" y="332"/>
                          <a:pt x="220" y="332"/>
                          <a:pt x="220" y="332"/>
                        </a:cubicBezTo>
                        <a:cubicBezTo>
                          <a:pt x="220" y="332"/>
                          <a:pt x="220" y="332"/>
                          <a:pt x="220" y="332"/>
                        </a:cubicBezTo>
                        <a:cubicBezTo>
                          <a:pt x="220" y="332"/>
                          <a:pt x="220" y="332"/>
                          <a:pt x="220" y="332"/>
                        </a:cubicBezTo>
                        <a:cubicBezTo>
                          <a:pt x="220" y="332"/>
                          <a:pt x="220" y="332"/>
                          <a:pt x="220" y="332"/>
                        </a:cubicBezTo>
                        <a:cubicBezTo>
                          <a:pt x="219" y="332"/>
                          <a:pt x="219" y="332"/>
                          <a:pt x="219" y="332"/>
                        </a:cubicBezTo>
                        <a:cubicBezTo>
                          <a:pt x="219" y="332"/>
                          <a:pt x="219" y="332"/>
                          <a:pt x="219" y="332"/>
                        </a:cubicBezTo>
                        <a:cubicBezTo>
                          <a:pt x="219" y="332"/>
                          <a:pt x="219" y="332"/>
                          <a:pt x="219" y="332"/>
                        </a:cubicBezTo>
                        <a:cubicBezTo>
                          <a:pt x="219" y="333"/>
                          <a:pt x="219" y="333"/>
                          <a:pt x="219" y="333"/>
                        </a:cubicBezTo>
                        <a:cubicBezTo>
                          <a:pt x="219" y="333"/>
                          <a:pt x="219" y="333"/>
                          <a:pt x="219" y="333"/>
                        </a:cubicBezTo>
                        <a:cubicBezTo>
                          <a:pt x="219" y="333"/>
                          <a:pt x="219" y="333"/>
                          <a:pt x="219" y="333"/>
                        </a:cubicBezTo>
                        <a:cubicBezTo>
                          <a:pt x="219" y="333"/>
                          <a:pt x="218" y="333"/>
                          <a:pt x="218" y="333"/>
                        </a:cubicBezTo>
                        <a:cubicBezTo>
                          <a:pt x="218" y="333"/>
                          <a:pt x="218" y="333"/>
                          <a:pt x="218" y="333"/>
                        </a:cubicBezTo>
                        <a:cubicBezTo>
                          <a:pt x="218" y="333"/>
                          <a:pt x="218" y="333"/>
                          <a:pt x="218" y="333"/>
                        </a:cubicBezTo>
                        <a:cubicBezTo>
                          <a:pt x="218" y="333"/>
                          <a:pt x="218" y="333"/>
                          <a:pt x="218" y="333"/>
                        </a:cubicBezTo>
                        <a:cubicBezTo>
                          <a:pt x="217" y="333"/>
                          <a:pt x="217" y="333"/>
                          <a:pt x="217" y="333"/>
                        </a:cubicBezTo>
                        <a:cubicBezTo>
                          <a:pt x="217" y="333"/>
                          <a:pt x="217" y="333"/>
                          <a:pt x="217" y="333"/>
                        </a:cubicBezTo>
                        <a:cubicBezTo>
                          <a:pt x="217" y="333"/>
                          <a:pt x="217" y="333"/>
                          <a:pt x="217" y="333"/>
                        </a:cubicBezTo>
                        <a:cubicBezTo>
                          <a:pt x="217" y="333"/>
                          <a:pt x="217" y="333"/>
                          <a:pt x="217" y="333"/>
                        </a:cubicBezTo>
                        <a:cubicBezTo>
                          <a:pt x="217" y="333"/>
                          <a:pt x="217" y="333"/>
                          <a:pt x="217" y="333"/>
                        </a:cubicBezTo>
                        <a:cubicBezTo>
                          <a:pt x="216" y="333"/>
                          <a:pt x="216" y="333"/>
                          <a:pt x="216" y="333"/>
                        </a:cubicBezTo>
                        <a:cubicBezTo>
                          <a:pt x="216" y="333"/>
                          <a:pt x="216" y="333"/>
                          <a:pt x="216" y="333"/>
                        </a:cubicBezTo>
                        <a:cubicBezTo>
                          <a:pt x="216" y="333"/>
                          <a:pt x="216" y="333"/>
                          <a:pt x="216" y="333"/>
                        </a:cubicBezTo>
                        <a:cubicBezTo>
                          <a:pt x="216" y="333"/>
                          <a:pt x="216" y="333"/>
                          <a:pt x="216" y="333"/>
                        </a:cubicBezTo>
                        <a:cubicBezTo>
                          <a:pt x="216" y="333"/>
                          <a:pt x="216" y="333"/>
                          <a:pt x="216" y="333"/>
                        </a:cubicBezTo>
                        <a:cubicBezTo>
                          <a:pt x="216" y="333"/>
                          <a:pt x="216" y="333"/>
                          <a:pt x="216" y="333"/>
                        </a:cubicBezTo>
                        <a:cubicBezTo>
                          <a:pt x="215" y="333"/>
                          <a:pt x="215" y="333"/>
                          <a:pt x="215" y="333"/>
                        </a:cubicBezTo>
                        <a:cubicBezTo>
                          <a:pt x="215" y="333"/>
                          <a:pt x="215" y="333"/>
                          <a:pt x="215" y="333"/>
                        </a:cubicBezTo>
                        <a:cubicBezTo>
                          <a:pt x="215" y="333"/>
                          <a:pt x="215" y="333"/>
                          <a:pt x="215" y="333"/>
                        </a:cubicBezTo>
                        <a:cubicBezTo>
                          <a:pt x="213" y="333"/>
                          <a:pt x="213" y="333"/>
                          <a:pt x="213" y="333"/>
                        </a:cubicBezTo>
                        <a:cubicBezTo>
                          <a:pt x="213" y="333"/>
                          <a:pt x="213" y="333"/>
                          <a:pt x="213" y="333"/>
                        </a:cubicBezTo>
                        <a:cubicBezTo>
                          <a:pt x="213" y="333"/>
                          <a:pt x="213" y="333"/>
                          <a:pt x="213" y="333"/>
                        </a:cubicBezTo>
                        <a:cubicBezTo>
                          <a:pt x="213" y="333"/>
                          <a:pt x="213" y="333"/>
                          <a:pt x="213" y="333"/>
                        </a:cubicBezTo>
                        <a:cubicBezTo>
                          <a:pt x="212" y="333"/>
                          <a:pt x="212" y="333"/>
                          <a:pt x="212" y="333"/>
                        </a:cubicBezTo>
                        <a:cubicBezTo>
                          <a:pt x="212" y="333"/>
                          <a:pt x="212" y="333"/>
                          <a:pt x="212" y="333"/>
                        </a:cubicBezTo>
                        <a:cubicBezTo>
                          <a:pt x="212" y="333"/>
                          <a:pt x="212" y="333"/>
                          <a:pt x="212" y="333"/>
                        </a:cubicBezTo>
                        <a:cubicBezTo>
                          <a:pt x="211" y="333"/>
                          <a:pt x="211" y="333"/>
                          <a:pt x="211" y="333"/>
                        </a:cubicBezTo>
                        <a:cubicBezTo>
                          <a:pt x="211" y="334"/>
                          <a:pt x="211" y="334"/>
                          <a:pt x="211" y="334"/>
                        </a:cubicBezTo>
                        <a:cubicBezTo>
                          <a:pt x="211" y="334"/>
                          <a:pt x="211" y="334"/>
                          <a:pt x="211" y="334"/>
                        </a:cubicBezTo>
                        <a:cubicBezTo>
                          <a:pt x="211" y="334"/>
                          <a:pt x="211" y="334"/>
                          <a:pt x="211" y="334"/>
                        </a:cubicBezTo>
                        <a:cubicBezTo>
                          <a:pt x="210" y="334"/>
                          <a:pt x="210" y="334"/>
                          <a:pt x="210" y="334"/>
                        </a:cubicBezTo>
                        <a:cubicBezTo>
                          <a:pt x="210" y="335"/>
                          <a:pt x="210" y="335"/>
                          <a:pt x="210" y="335"/>
                        </a:cubicBezTo>
                        <a:cubicBezTo>
                          <a:pt x="210" y="335"/>
                          <a:pt x="210" y="335"/>
                          <a:pt x="210" y="335"/>
                        </a:cubicBezTo>
                        <a:cubicBezTo>
                          <a:pt x="210" y="335"/>
                          <a:pt x="210" y="335"/>
                          <a:pt x="210" y="335"/>
                        </a:cubicBezTo>
                        <a:cubicBezTo>
                          <a:pt x="209" y="335"/>
                          <a:pt x="209" y="335"/>
                          <a:pt x="209" y="335"/>
                        </a:cubicBezTo>
                        <a:cubicBezTo>
                          <a:pt x="208" y="336"/>
                          <a:pt x="208" y="336"/>
                          <a:pt x="208" y="336"/>
                        </a:cubicBezTo>
                        <a:cubicBezTo>
                          <a:pt x="208" y="336"/>
                          <a:pt x="208" y="336"/>
                          <a:pt x="208" y="336"/>
                        </a:cubicBezTo>
                        <a:cubicBezTo>
                          <a:pt x="207" y="336"/>
                          <a:pt x="207" y="336"/>
                          <a:pt x="207" y="336"/>
                        </a:cubicBezTo>
                        <a:cubicBezTo>
                          <a:pt x="206" y="337"/>
                          <a:pt x="206" y="337"/>
                          <a:pt x="206" y="337"/>
                        </a:cubicBezTo>
                        <a:cubicBezTo>
                          <a:pt x="206" y="337"/>
                          <a:pt x="206" y="337"/>
                          <a:pt x="206" y="337"/>
                        </a:cubicBezTo>
                        <a:cubicBezTo>
                          <a:pt x="206" y="337"/>
                          <a:pt x="206" y="337"/>
                          <a:pt x="206" y="337"/>
                        </a:cubicBezTo>
                        <a:cubicBezTo>
                          <a:pt x="205" y="338"/>
                          <a:pt x="205" y="338"/>
                          <a:pt x="205" y="338"/>
                        </a:cubicBezTo>
                        <a:cubicBezTo>
                          <a:pt x="205" y="339"/>
                          <a:pt x="205" y="339"/>
                          <a:pt x="205" y="339"/>
                        </a:cubicBezTo>
                        <a:cubicBezTo>
                          <a:pt x="204" y="340"/>
                          <a:pt x="204" y="340"/>
                          <a:pt x="204" y="340"/>
                        </a:cubicBezTo>
                        <a:cubicBezTo>
                          <a:pt x="203" y="340"/>
                          <a:pt x="203" y="340"/>
                          <a:pt x="203" y="340"/>
                        </a:cubicBezTo>
                        <a:cubicBezTo>
                          <a:pt x="203" y="341"/>
                          <a:pt x="203" y="341"/>
                          <a:pt x="203" y="341"/>
                        </a:cubicBezTo>
                        <a:cubicBezTo>
                          <a:pt x="203" y="341"/>
                          <a:pt x="203" y="341"/>
                          <a:pt x="203" y="341"/>
                        </a:cubicBezTo>
                        <a:cubicBezTo>
                          <a:pt x="203" y="342"/>
                          <a:pt x="203" y="342"/>
                          <a:pt x="203" y="342"/>
                        </a:cubicBezTo>
                        <a:cubicBezTo>
                          <a:pt x="202" y="344"/>
                          <a:pt x="202" y="344"/>
                          <a:pt x="202" y="344"/>
                        </a:cubicBezTo>
                        <a:cubicBezTo>
                          <a:pt x="202" y="344"/>
                          <a:pt x="202" y="344"/>
                          <a:pt x="202" y="344"/>
                        </a:cubicBezTo>
                        <a:cubicBezTo>
                          <a:pt x="202" y="344"/>
                          <a:pt x="202" y="344"/>
                          <a:pt x="202" y="344"/>
                        </a:cubicBezTo>
                        <a:cubicBezTo>
                          <a:pt x="202" y="345"/>
                          <a:pt x="202" y="345"/>
                          <a:pt x="202" y="345"/>
                        </a:cubicBezTo>
                        <a:cubicBezTo>
                          <a:pt x="201" y="345"/>
                          <a:pt x="201" y="345"/>
                          <a:pt x="201" y="345"/>
                        </a:cubicBezTo>
                        <a:cubicBezTo>
                          <a:pt x="201" y="346"/>
                          <a:pt x="201" y="346"/>
                          <a:pt x="201" y="346"/>
                        </a:cubicBezTo>
                        <a:cubicBezTo>
                          <a:pt x="201" y="348"/>
                          <a:pt x="201" y="348"/>
                          <a:pt x="201" y="348"/>
                        </a:cubicBezTo>
                        <a:cubicBezTo>
                          <a:pt x="200" y="348"/>
                          <a:pt x="200" y="348"/>
                          <a:pt x="200" y="348"/>
                        </a:cubicBezTo>
                        <a:cubicBezTo>
                          <a:pt x="200" y="349"/>
                          <a:pt x="200" y="349"/>
                          <a:pt x="200" y="349"/>
                        </a:cubicBezTo>
                        <a:cubicBezTo>
                          <a:pt x="200" y="350"/>
                          <a:pt x="200" y="350"/>
                          <a:pt x="200" y="350"/>
                        </a:cubicBezTo>
                        <a:cubicBezTo>
                          <a:pt x="200" y="350"/>
                          <a:pt x="200" y="350"/>
                          <a:pt x="200" y="350"/>
                        </a:cubicBezTo>
                        <a:cubicBezTo>
                          <a:pt x="200" y="350"/>
                          <a:pt x="200" y="350"/>
                          <a:pt x="200" y="350"/>
                        </a:cubicBezTo>
                        <a:cubicBezTo>
                          <a:pt x="200" y="351"/>
                          <a:pt x="200" y="351"/>
                          <a:pt x="200" y="351"/>
                        </a:cubicBezTo>
                        <a:cubicBezTo>
                          <a:pt x="200" y="351"/>
                          <a:pt x="200" y="351"/>
                          <a:pt x="200" y="351"/>
                        </a:cubicBezTo>
                        <a:cubicBezTo>
                          <a:pt x="199" y="352"/>
                          <a:pt x="199" y="352"/>
                          <a:pt x="199" y="352"/>
                        </a:cubicBezTo>
                        <a:cubicBezTo>
                          <a:pt x="199" y="352"/>
                          <a:pt x="199" y="352"/>
                          <a:pt x="199" y="352"/>
                        </a:cubicBezTo>
                        <a:cubicBezTo>
                          <a:pt x="199" y="352"/>
                          <a:pt x="199" y="352"/>
                          <a:pt x="199" y="352"/>
                        </a:cubicBezTo>
                        <a:cubicBezTo>
                          <a:pt x="199" y="353"/>
                          <a:pt x="199" y="353"/>
                          <a:pt x="199" y="353"/>
                        </a:cubicBezTo>
                        <a:cubicBezTo>
                          <a:pt x="199" y="353"/>
                          <a:pt x="199" y="353"/>
                          <a:pt x="199" y="353"/>
                        </a:cubicBezTo>
                        <a:cubicBezTo>
                          <a:pt x="200" y="353"/>
                          <a:pt x="200" y="353"/>
                          <a:pt x="200" y="353"/>
                        </a:cubicBezTo>
                        <a:cubicBezTo>
                          <a:pt x="200" y="353"/>
                          <a:pt x="200" y="353"/>
                          <a:pt x="200" y="353"/>
                        </a:cubicBezTo>
                        <a:cubicBezTo>
                          <a:pt x="200" y="354"/>
                          <a:pt x="200" y="354"/>
                          <a:pt x="200" y="354"/>
                        </a:cubicBezTo>
                        <a:cubicBezTo>
                          <a:pt x="200" y="355"/>
                          <a:pt x="200" y="355"/>
                          <a:pt x="200" y="355"/>
                        </a:cubicBezTo>
                        <a:cubicBezTo>
                          <a:pt x="200" y="355"/>
                          <a:pt x="200" y="355"/>
                          <a:pt x="200" y="355"/>
                        </a:cubicBezTo>
                        <a:cubicBezTo>
                          <a:pt x="201" y="356"/>
                          <a:pt x="201" y="356"/>
                          <a:pt x="201" y="356"/>
                        </a:cubicBezTo>
                        <a:cubicBezTo>
                          <a:pt x="201" y="357"/>
                          <a:pt x="201" y="357"/>
                          <a:pt x="201" y="357"/>
                        </a:cubicBezTo>
                        <a:cubicBezTo>
                          <a:pt x="201" y="358"/>
                          <a:pt x="201" y="358"/>
                          <a:pt x="201" y="358"/>
                        </a:cubicBezTo>
                        <a:cubicBezTo>
                          <a:pt x="201" y="358"/>
                          <a:pt x="201" y="358"/>
                          <a:pt x="201" y="358"/>
                        </a:cubicBezTo>
                        <a:cubicBezTo>
                          <a:pt x="201" y="359"/>
                          <a:pt x="201" y="359"/>
                          <a:pt x="201" y="359"/>
                        </a:cubicBezTo>
                        <a:cubicBezTo>
                          <a:pt x="201" y="360"/>
                          <a:pt x="201" y="360"/>
                          <a:pt x="201" y="360"/>
                        </a:cubicBezTo>
                        <a:cubicBezTo>
                          <a:pt x="201" y="360"/>
                          <a:pt x="201" y="360"/>
                          <a:pt x="201" y="360"/>
                        </a:cubicBezTo>
                        <a:cubicBezTo>
                          <a:pt x="201" y="360"/>
                          <a:pt x="201" y="360"/>
                          <a:pt x="201" y="360"/>
                        </a:cubicBezTo>
                        <a:cubicBezTo>
                          <a:pt x="201" y="361"/>
                          <a:pt x="201" y="361"/>
                          <a:pt x="201" y="361"/>
                        </a:cubicBezTo>
                        <a:cubicBezTo>
                          <a:pt x="200" y="361"/>
                          <a:pt x="200" y="361"/>
                          <a:pt x="200" y="361"/>
                        </a:cubicBezTo>
                        <a:cubicBezTo>
                          <a:pt x="200" y="361"/>
                          <a:pt x="200" y="361"/>
                          <a:pt x="200" y="361"/>
                        </a:cubicBezTo>
                        <a:cubicBezTo>
                          <a:pt x="200" y="361"/>
                          <a:pt x="200" y="361"/>
                          <a:pt x="200" y="361"/>
                        </a:cubicBezTo>
                        <a:cubicBezTo>
                          <a:pt x="200" y="362"/>
                          <a:pt x="200" y="362"/>
                          <a:pt x="200" y="362"/>
                        </a:cubicBezTo>
                        <a:cubicBezTo>
                          <a:pt x="199" y="364"/>
                          <a:pt x="199" y="364"/>
                          <a:pt x="199" y="364"/>
                        </a:cubicBezTo>
                        <a:cubicBezTo>
                          <a:pt x="199" y="364"/>
                          <a:pt x="199" y="364"/>
                          <a:pt x="199" y="364"/>
                        </a:cubicBezTo>
                        <a:cubicBezTo>
                          <a:pt x="199" y="364"/>
                          <a:pt x="199" y="364"/>
                          <a:pt x="199" y="364"/>
                        </a:cubicBezTo>
                        <a:cubicBezTo>
                          <a:pt x="199" y="365"/>
                          <a:pt x="199" y="365"/>
                          <a:pt x="199" y="365"/>
                        </a:cubicBezTo>
                        <a:cubicBezTo>
                          <a:pt x="199" y="365"/>
                          <a:pt x="199" y="365"/>
                          <a:pt x="199" y="365"/>
                        </a:cubicBezTo>
                        <a:cubicBezTo>
                          <a:pt x="199" y="366"/>
                          <a:pt x="199" y="366"/>
                          <a:pt x="199" y="366"/>
                        </a:cubicBezTo>
                        <a:cubicBezTo>
                          <a:pt x="199" y="367"/>
                          <a:pt x="199" y="367"/>
                          <a:pt x="199" y="367"/>
                        </a:cubicBezTo>
                        <a:cubicBezTo>
                          <a:pt x="198" y="367"/>
                          <a:pt x="198" y="367"/>
                          <a:pt x="198" y="367"/>
                        </a:cubicBezTo>
                        <a:cubicBezTo>
                          <a:pt x="198" y="368"/>
                          <a:pt x="198" y="368"/>
                          <a:pt x="198" y="368"/>
                        </a:cubicBezTo>
                        <a:cubicBezTo>
                          <a:pt x="198" y="368"/>
                          <a:pt x="198" y="368"/>
                          <a:pt x="198" y="368"/>
                        </a:cubicBezTo>
                        <a:cubicBezTo>
                          <a:pt x="198" y="369"/>
                          <a:pt x="198" y="369"/>
                          <a:pt x="198" y="369"/>
                        </a:cubicBezTo>
                        <a:cubicBezTo>
                          <a:pt x="197" y="370"/>
                          <a:pt x="197" y="370"/>
                          <a:pt x="197" y="370"/>
                        </a:cubicBezTo>
                        <a:cubicBezTo>
                          <a:pt x="196" y="370"/>
                          <a:pt x="196" y="370"/>
                          <a:pt x="196" y="370"/>
                        </a:cubicBezTo>
                        <a:cubicBezTo>
                          <a:pt x="196" y="370"/>
                          <a:pt x="196" y="370"/>
                          <a:pt x="196" y="370"/>
                        </a:cubicBezTo>
                        <a:cubicBezTo>
                          <a:pt x="196" y="370"/>
                          <a:pt x="196" y="370"/>
                          <a:pt x="196" y="370"/>
                        </a:cubicBezTo>
                        <a:cubicBezTo>
                          <a:pt x="195" y="371"/>
                          <a:pt x="195" y="371"/>
                          <a:pt x="195" y="371"/>
                        </a:cubicBezTo>
                        <a:cubicBezTo>
                          <a:pt x="194" y="371"/>
                          <a:pt x="194" y="371"/>
                          <a:pt x="194" y="371"/>
                        </a:cubicBezTo>
                        <a:cubicBezTo>
                          <a:pt x="193" y="372"/>
                          <a:pt x="193" y="372"/>
                          <a:pt x="193" y="372"/>
                        </a:cubicBezTo>
                        <a:cubicBezTo>
                          <a:pt x="192" y="372"/>
                          <a:pt x="192" y="372"/>
                          <a:pt x="192" y="372"/>
                        </a:cubicBezTo>
                        <a:cubicBezTo>
                          <a:pt x="192" y="372"/>
                          <a:pt x="192" y="372"/>
                          <a:pt x="192" y="372"/>
                        </a:cubicBezTo>
                        <a:cubicBezTo>
                          <a:pt x="191" y="372"/>
                          <a:pt x="191" y="372"/>
                          <a:pt x="191" y="372"/>
                        </a:cubicBezTo>
                        <a:cubicBezTo>
                          <a:pt x="191" y="373"/>
                          <a:pt x="191" y="373"/>
                          <a:pt x="191" y="373"/>
                        </a:cubicBezTo>
                        <a:cubicBezTo>
                          <a:pt x="189" y="373"/>
                          <a:pt x="189" y="373"/>
                          <a:pt x="189" y="373"/>
                        </a:cubicBezTo>
                        <a:cubicBezTo>
                          <a:pt x="188" y="373"/>
                          <a:pt x="188" y="373"/>
                          <a:pt x="188" y="373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2"/>
                          <a:pt x="188" y="372"/>
                          <a:pt x="188" y="372"/>
                        </a:cubicBezTo>
                        <a:cubicBezTo>
                          <a:pt x="188" y="371"/>
                          <a:pt x="188" y="371"/>
                          <a:pt x="188" y="371"/>
                        </a:cubicBezTo>
                        <a:cubicBezTo>
                          <a:pt x="188" y="371"/>
                          <a:pt x="188" y="371"/>
                          <a:pt x="188" y="371"/>
                        </a:cubicBezTo>
                        <a:cubicBezTo>
                          <a:pt x="189" y="371"/>
                          <a:pt x="189" y="371"/>
                          <a:pt x="189" y="371"/>
                        </a:cubicBezTo>
                        <a:cubicBezTo>
                          <a:pt x="189" y="371"/>
                          <a:pt x="189" y="371"/>
                          <a:pt x="189" y="371"/>
                        </a:cubicBezTo>
                        <a:cubicBezTo>
                          <a:pt x="189" y="371"/>
                          <a:pt x="189" y="371"/>
                          <a:pt x="189" y="371"/>
                        </a:cubicBezTo>
                        <a:cubicBezTo>
                          <a:pt x="189" y="371"/>
                          <a:pt x="189" y="371"/>
                          <a:pt x="189" y="371"/>
                        </a:cubicBezTo>
                        <a:cubicBezTo>
                          <a:pt x="189" y="371"/>
                          <a:pt x="189" y="371"/>
                          <a:pt x="189" y="371"/>
                        </a:cubicBezTo>
                        <a:cubicBezTo>
                          <a:pt x="189" y="370"/>
                          <a:pt x="189" y="370"/>
                          <a:pt x="189" y="370"/>
                        </a:cubicBezTo>
                        <a:cubicBezTo>
                          <a:pt x="189" y="370"/>
                          <a:pt x="189" y="370"/>
                          <a:pt x="189" y="370"/>
                        </a:cubicBezTo>
                        <a:cubicBezTo>
                          <a:pt x="189" y="370"/>
                          <a:pt x="189" y="370"/>
                          <a:pt x="189" y="370"/>
                        </a:cubicBezTo>
                        <a:cubicBezTo>
                          <a:pt x="189" y="370"/>
                          <a:pt x="189" y="370"/>
                          <a:pt x="189" y="370"/>
                        </a:cubicBezTo>
                        <a:cubicBezTo>
                          <a:pt x="189" y="370"/>
                          <a:pt x="189" y="370"/>
                          <a:pt x="189" y="370"/>
                        </a:cubicBezTo>
                        <a:cubicBezTo>
                          <a:pt x="189" y="370"/>
                          <a:pt x="189" y="370"/>
                          <a:pt x="189" y="370"/>
                        </a:cubicBezTo>
                        <a:cubicBezTo>
                          <a:pt x="189" y="369"/>
                          <a:pt x="189" y="369"/>
                          <a:pt x="189" y="369"/>
                        </a:cubicBezTo>
                        <a:cubicBezTo>
                          <a:pt x="189" y="369"/>
                          <a:pt x="189" y="369"/>
                          <a:pt x="189" y="369"/>
                        </a:cubicBezTo>
                        <a:cubicBezTo>
                          <a:pt x="189" y="369"/>
                          <a:pt x="189" y="369"/>
                          <a:pt x="189" y="369"/>
                        </a:cubicBezTo>
                        <a:cubicBezTo>
                          <a:pt x="189" y="369"/>
                          <a:pt x="189" y="369"/>
                          <a:pt x="189" y="369"/>
                        </a:cubicBezTo>
                        <a:cubicBezTo>
                          <a:pt x="189" y="369"/>
                          <a:pt x="189" y="369"/>
                          <a:pt x="189" y="369"/>
                        </a:cubicBezTo>
                        <a:cubicBezTo>
                          <a:pt x="189" y="368"/>
                          <a:pt x="189" y="368"/>
                          <a:pt x="189" y="368"/>
                        </a:cubicBezTo>
                        <a:cubicBezTo>
                          <a:pt x="189" y="368"/>
                          <a:pt x="189" y="368"/>
                          <a:pt x="189" y="368"/>
                        </a:cubicBezTo>
                        <a:cubicBezTo>
                          <a:pt x="189" y="368"/>
                          <a:pt x="189" y="368"/>
                          <a:pt x="189" y="368"/>
                        </a:cubicBezTo>
                        <a:cubicBezTo>
                          <a:pt x="189" y="368"/>
                          <a:pt x="189" y="368"/>
                          <a:pt x="189" y="368"/>
                        </a:cubicBezTo>
                        <a:cubicBezTo>
                          <a:pt x="188" y="368"/>
                          <a:pt x="188" y="368"/>
                          <a:pt x="188" y="368"/>
                        </a:cubicBezTo>
                        <a:cubicBezTo>
                          <a:pt x="189" y="368"/>
                          <a:pt x="189" y="368"/>
                          <a:pt x="189" y="368"/>
                        </a:cubicBezTo>
                        <a:cubicBezTo>
                          <a:pt x="189" y="367"/>
                          <a:pt x="189" y="367"/>
                          <a:pt x="189" y="367"/>
                        </a:cubicBezTo>
                        <a:cubicBezTo>
                          <a:pt x="189" y="367"/>
                          <a:pt x="189" y="367"/>
                          <a:pt x="189" y="367"/>
                        </a:cubicBezTo>
                        <a:cubicBezTo>
                          <a:pt x="189" y="367"/>
                          <a:pt x="189" y="367"/>
                          <a:pt x="189" y="367"/>
                        </a:cubicBezTo>
                        <a:cubicBezTo>
                          <a:pt x="189" y="367"/>
                          <a:pt x="189" y="367"/>
                          <a:pt x="189" y="367"/>
                        </a:cubicBezTo>
                        <a:cubicBezTo>
                          <a:pt x="189" y="367"/>
                          <a:pt x="189" y="367"/>
                          <a:pt x="189" y="367"/>
                        </a:cubicBezTo>
                        <a:cubicBezTo>
                          <a:pt x="189" y="367"/>
                          <a:pt x="189" y="367"/>
                          <a:pt x="189" y="367"/>
                        </a:cubicBezTo>
                        <a:cubicBezTo>
                          <a:pt x="189" y="366"/>
                          <a:pt x="189" y="366"/>
                          <a:pt x="189" y="366"/>
                        </a:cubicBezTo>
                        <a:cubicBezTo>
                          <a:pt x="189" y="366"/>
                          <a:pt x="189" y="366"/>
                          <a:pt x="189" y="366"/>
                        </a:cubicBezTo>
                        <a:cubicBezTo>
                          <a:pt x="189" y="366"/>
                          <a:pt x="189" y="366"/>
                          <a:pt x="189" y="366"/>
                        </a:cubicBezTo>
                        <a:cubicBezTo>
                          <a:pt x="189" y="366"/>
                          <a:pt x="189" y="366"/>
                          <a:pt x="189" y="366"/>
                        </a:cubicBezTo>
                        <a:cubicBezTo>
                          <a:pt x="189" y="366"/>
                          <a:pt x="189" y="366"/>
                          <a:pt x="189" y="366"/>
                        </a:cubicBezTo>
                        <a:cubicBezTo>
                          <a:pt x="189" y="365"/>
                          <a:pt x="189" y="365"/>
                          <a:pt x="189" y="365"/>
                        </a:cubicBezTo>
                        <a:cubicBezTo>
                          <a:pt x="188" y="365"/>
                          <a:pt x="188" y="365"/>
                          <a:pt x="188" y="365"/>
                        </a:cubicBezTo>
                        <a:cubicBezTo>
                          <a:pt x="188" y="365"/>
                          <a:pt x="188" y="365"/>
                          <a:pt x="188" y="365"/>
                        </a:cubicBezTo>
                        <a:cubicBezTo>
                          <a:pt x="188" y="365"/>
                          <a:pt x="188" y="365"/>
                          <a:pt x="188" y="365"/>
                        </a:cubicBezTo>
                        <a:cubicBezTo>
                          <a:pt x="188" y="365"/>
                          <a:pt x="188" y="365"/>
                          <a:pt x="188" y="365"/>
                        </a:cubicBezTo>
                        <a:cubicBezTo>
                          <a:pt x="188" y="364"/>
                          <a:pt x="188" y="364"/>
                          <a:pt x="188" y="364"/>
                        </a:cubicBezTo>
                        <a:cubicBezTo>
                          <a:pt x="188" y="364"/>
                          <a:pt x="188" y="364"/>
                          <a:pt x="188" y="364"/>
                        </a:cubicBezTo>
                        <a:cubicBezTo>
                          <a:pt x="188" y="364"/>
                          <a:pt x="188" y="364"/>
                          <a:pt x="188" y="364"/>
                        </a:cubicBezTo>
                        <a:cubicBezTo>
                          <a:pt x="188" y="364"/>
                          <a:pt x="188" y="364"/>
                          <a:pt x="188" y="364"/>
                        </a:cubicBezTo>
                        <a:cubicBezTo>
                          <a:pt x="188" y="364"/>
                          <a:pt x="188" y="364"/>
                          <a:pt x="188" y="364"/>
                        </a:cubicBezTo>
                        <a:cubicBezTo>
                          <a:pt x="188" y="363"/>
                          <a:pt x="188" y="363"/>
                          <a:pt x="188" y="363"/>
                        </a:cubicBezTo>
                        <a:cubicBezTo>
                          <a:pt x="187" y="363"/>
                          <a:pt x="187" y="363"/>
                          <a:pt x="187" y="363"/>
                        </a:cubicBezTo>
                        <a:cubicBezTo>
                          <a:pt x="187" y="363"/>
                          <a:pt x="187" y="363"/>
                          <a:pt x="187" y="363"/>
                        </a:cubicBezTo>
                        <a:cubicBezTo>
                          <a:pt x="187" y="362"/>
                          <a:pt x="187" y="362"/>
                          <a:pt x="187" y="362"/>
                        </a:cubicBezTo>
                        <a:cubicBezTo>
                          <a:pt x="187" y="362"/>
                          <a:pt x="187" y="362"/>
                          <a:pt x="187" y="362"/>
                        </a:cubicBezTo>
                        <a:cubicBezTo>
                          <a:pt x="187" y="362"/>
                          <a:pt x="187" y="362"/>
                          <a:pt x="187" y="362"/>
                        </a:cubicBezTo>
                        <a:cubicBezTo>
                          <a:pt x="187" y="362"/>
                          <a:pt x="187" y="362"/>
                          <a:pt x="187" y="362"/>
                        </a:cubicBezTo>
                        <a:cubicBezTo>
                          <a:pt x="187" y="361"/>
                          <a:pt x="187" y="361"/>
                          <a:pt x="187" y="361"/>
                        </a:cubicBezTo>
                        <a:cubicBezTo>
                          <a:pt x="186" y="361"/>
                          <a:pt x="186" y="361"/>
                          <a:pt x="186" y="361"/>
                        </a:cubicBezTo>
                        <a:cubicBezTo>
                          <a:pt x="186" y="361"/>
                          <a:pt x="186" y="361"/>
                          <a:pt x="186" y="361"/>
                        </a:cubicBezTo>
                        <a:cubicBezTo>
                          <a:pt x="186" y="361"/>
                          <a:pt x="186" y="361"/>
                          <a:pt x="186" y="361"/>
                        </a:cubicBezTo>
                        <a:cubicBezTo>
                          <a:pt x="186" y="360"/>
                          <a:pt x="186" y="360"/>
                          <a:pt x="186" y="360"/>
                        </a:cubicBezTo>
                        <a:cubicBezTo>
                          <a:pt x="186" y="360"/>
                          <a:pt x="186" y="360"/>
                          <a:pt x="186" y="360"/>
                        </a:cubicBezTo>
                        <a:cubicBezTo>
                          <a:pt x="186" y="360"/>
                          <a:pt x="186" y="360"/>
                          <a:pt x="186" y="360"/>
                        </a:cubicBezTo>
                        <a:cubicBezTo>
                          <a:pt x="185" y="360"/>
                          <a:pt x="185" y="360"/>
                          <a:pt x="185" y="360"/>
                        </a:cubicBezTo>
                        <a:cubicBezTo>
                          <a:pt x="185" y="359"/>
                          <a:pt x="185" y="359"/>
                          <a:pt x="185" y="359"/>
                        </a:cubicBezTo>
                        <a:cubicBezTo>
                          <a:pt x="185" y="359"/>
                          <a:pt x="185" y="359"/>
                          <a:pt x="185" y="359"/>
                        </a:cubicBezTo>
                        <a:cubicBezTo>
                          <a:pt x="185" y="359"/>
                          <a:pt x="185" y="359"/>
                          <a:pt x="185" y="359"/>
                        </a:cubicBezTo>
                        <a:cubicBezTo>
                          <a:pt x="185" y="359"/>
                          <a:pt x="185" y="359"/>
                          <a:pt x="185" y="359"/>
                        </a:cubicBezTo>
                        <a:cubicBezTo>
                          <a:pt x="185" y="359"/>
                          <a:pt x="185" y="359"/>
                          <a:pt x="185" y="359"/>
                        </a:cubicBezTo>
                        <a:cubicBezTo>
                          <a:pt x="185" y="359"/>
                          <a:pt x="185" y="359"/>
                          <a:pt x="185" y="359"/>
                        </a:cubicBezTo>
                        <a:cubicBezTo>
                          <a:pt x="184" y="358"/>
                          <a:pt x="184" y="358"/>
                          <a:pt x="184" y="358"/>
                        </a:cubicBezTo>
                        <a:cubicBezTo>
                          <a:pt x="184" y="358"/>
                          <a:pt x="184" y="358"/>
                          <a:pt x="184" y="358"/>
                        </a:cubicBezTo>
                        <a:cubicBezTo>
                          <a:pt x="184" y="358"/>
                          <a:pt x="184" y="358"/>
                          <a:pt x="184" y="358"/>
                        </a:cubicBezTo>
                        <a:cubicBezTo>
                          <a:pt x="184" y="358"/>
                          <a:pt x="184" y="358"/>
                          <a:pt x="184" y="358"/>
                        </a:cubicBezTo>
                        <a:cubicBezTo>
                          <a:pt x="184" y="357"/>
                          <a:pt x="184" y="357"/>
                          <a:pt x="184" y="357"/>
                        </a:cubicBezTo>
                        <a:cubicBezTo>
                          <a:pt x="184" y="357"/>
                          <a:pt x="184" y="357"/>
                          <a:pt x="184" y="357"/>
                        </a:cubicBezTo>
                        <a:cubicBezTo>
                          <a:pt x="184" y="357"/>
                          <a:pt x="184" y="357"/>
                          <a:pt x="184" y="357"/>
                        </a:cubicBezTo>
                        <a:cubicBezTo>
                          <a:pt x="183" y="357"/>
                          <a:pt x="183" y="357"/>
                          <a:pt x="183" y="357"/>
                        </a:cubicBezTo>
                        <a:cubicBezTo>
                          <a:pt x="183" y="356"/>
                          <a:pt x="183" y="356"/>
                          <a:pt x="183" y="356"/>
                        </a:cubicBezTo>
                        <a:cubicBezTo>
                          <a:pt x="183" y="356"/>
                          <a:pt x="183" y="356"/>
                          <a:pt x="183" y="356"/>
                        </a:cubicBezTo>
                        <a:cubicBezTo>
                          <a:pt x="183" y="356"/>
                          <a:pt x="183" y="356"/>
                          <a:pt x="183" y="356"/>
                        </a:cubicBezTo>
                        <a:cubicBezTo>
                          <a:pt x="182" y="356"/>
                          <a:pt x="182" y="356"/>
                          <a:pt x="182" y="356"/>
                        </a:cubicBezTo>
                        <a:cubicBezTo>
                          <a:pt x="182" y="355"/>
                          <a:pt x="182" y="355"/>
                          <a:pt x="182" y="355"/>
                        </a:cubicBezTo>
                        <a:cubicBezTo>
                          <a:pt x="182" y="355"/>
                          <a:pt x="182" y="355"/>
                          <a:pt x="182" y="355"/>
                        </a:cubicBezTo>
                        <a:cubicBezTo>
                          <a:pt x="182" y="355"/>
                          <a:pt x="182" y="355"/>
                          <a:pt x="182" y="355"/>
                        </a:cubicBezTo>
                        <a:cubicBezTo>
                          <a:pt x="182" y="355"/>
                          <a:pt x="182" y="355"/>
                          <a:pt x="182" y="355"/>
                        </a:cubicBezTo>
                        <a:cubicBezTo>
                          <a:pt x="181" y="355"/>
                          <a:pt x="181" y="355"/>
                          <a:pt x="181" y="355"/>
                        </a:cubicBezTo>
                        <a:cubicBezTo>
                          <a:pt x="181" y="354"/>
                          <a:pt x="181" y="354"/>
                          <a:pt x="181" y="354"/>
                        </a:cubicBezTo>
                        <a:cubicBezTo>
                          <a:pt x="181" y="354"/>
                          <a:pt x="181" y="354"/>
                          <a:pt x="181" y="354"/>
                        </a:cubicBezTo>
                        <a:cubicBezTo>
                          <a:pt x="181" y="354"/>
                          <a:pt x="181" y="354"/>
                          <a:pt x="181" y="354"/>
                        </a:cubicBezTo>
                        <a:cubicBezTo>
                          <a:pt x="180" y="354"/>
                          <a:pt x="180" y="354"/>
                          <a:pt x="180" y="354"/>
                        </a:cubicBezTo>
                        <a:cubicBezTo>
                          <a:pt x="180" y="353"/>
                          <a:pt x="180" y="353"/>
                          <a:pt x="180" y="353"/>
                        </a:cubicBezTo>
                        <a:cubicBezTo>
                          <a:pt x="180" y="353"/>
                          <a:pt x="180" y="353"/>
                          <a:pt x="180" y="353"/>
                        </a:cubicBezTo>
                        <a:cubicBezTo>
                          <a:pt x="180" y="353"/>
                          <a:pt x="180" y="353"/>
                          <a:pt x="180" y="353"/>
                        </a:cubicBezTo>
                        <a:cubicBezTo>
                          <a:pt x="180" y="353"/>
                          <a:pt x="180" y="353"/>
                          <a:pt x="180" y="353"/>
                        </a:cubicBezTo>
                        <a:cubicBezTo>
                          <a:pt x="180" y="353"/>
                          <a:pt x="180" y="353"/>
                          <a:pt x="180" y="353"/>
                        </a:cubicBezTo>
                        <a:cubicBezTo>
                          <a:pt x="179" y="352"/>
                          <a:pt x="179" y="352"/>
                          <a:pt x="179" y="352"/>
                        </a:cubicBezTo>
                        <a:cubicBezTo>
                          <a:pt x="179" y="352"/>
                          <a:pt x="179" y="352"/>
                          <a:pt x="179" y="352"/>
                        </a:cubicBezTo>
                        <a:cubicBezTo>
                          <a:pt x="179" y="352"/>
                          <a:pt x="179" y="352"/>
                          <a:pt x="179" y="352"/>
                        </a:cubicBezTo>
                        <a:cubicBezTo>
                          <a:pt x="179" y="352"/>
                          <a:pt x="179" y="352"/>
                          <a:pt x="179" y="352"/>
                        </a:cubicBezTo>
                        <a:cubicBezTo>
                          <a:pt x="179" y="352"/>
                          <a:pt x="179" y="352"/>
                          <a:pt x="179" y="352"/>
                        </a:cubicBezTo>
                        <a:cubicBezTo>
                          <a:pt x="179" y="352"/>
                          <a:pt x="179" y="352"/>
                          <a:pt x="179" y="352"/>
                        </a:cubicBezTo>
                        <a:cubicBezTo>
                          <a:pt x="179" y="352"/>
                          <a:pt x="179" y="352"/>
                          <a:pt x="179" y="352"/>
                        </a:cubicBezTo>
                        <a:cubicBezTo>
                          <a:pt x="179" y="351"/>
                          <a:pt x="179" y="351"/>
                          <a:pt x="179" y="351"/>
                        </a:cubicBezTo>
                        <a:cubicBezTo>
                          <a:pt x="179" y="351"/>
                          <a:pt x="179" y="351"/>
                          <a:pt x="179" y="351"/>
                        </a:cubicBezTo>
                        <a:cubicBezTo>
                          <a:pt x="178" y="351"/>
                          <a:pt x="178" y="351"/>
                          <a:pt x="178" y="351"/>
                        </a:cubicBezTo>
                        <a:cubicBezTo>
                          <a:pt x="178" y="351"/>
                          <a:pt x="178" y="351"/>
                          <a:pt x="178" y="351"/>
                        </a:cubicBezTo>
                        <a:cubicBezTo>
                          <a:pt x="178" y="351"/>
                          <a:pt x="178" y="351"/>
                          <a:pt x="178" y="351"/>
                        </a:cubicBezTo>
                        <a:cubicBezTo>
                          <a:pt x="178" y="350"/>
                          <a:pt x="178" y="350"/>
                          <a:pt x="178" y="350"/>
                        </a:cubicBezTo>
                        <a:cubicBezTo>
                          <a:pt x="178" y="350"/>
                          <a:pt x="178" y="350"/>
                          <a:pt x="178" y="350"/>
                        </a:cubicBezTo>
                        <a:cubicBezTo>
                          <a:pt x="178" y="350"/>
                          <a:pt x="178" y="350"/>
                          <a:pt x="178" y="350"/>
                        </a:cubicBezTo>
                        <a:cubicBezTo>
                          <a:pt x="177" y="350"/>
                          <a:pt x="177" y="350"/>
                          <a:pt x="177" y="350"/>
                        </a:cubicBezTo>
                        <a:cubicBezTo>
                          <a:pt x="177" y="349"/>
                          <a:pt x="177" y="349"/>
                          <a:pt x="177" y="349"/>
                        </a:cubicBezTo>
                        <a:cubicBezTo>
                          <a:pt x="177" y="349"/>
                          <a:pt x="177" y="349"/>
                          <a:pt x="177" y="349"/>
                        </a:cubicBezTo>
                        <a:cubicBezTo>
                          <a:pt x="176" y="349"/>
                          <a:pt x="176" y="349"/>
                          <a:pt x="176" y="349"/>
                        </a:cubicBezTo>
                        <a:cubicBezTo>
                          <a:pt x="176" y="348"/>
                          <a:pt x="176" y="348"/>
                          <a:pt x="176" y="348"/>
                        </a:cubicBezTo>
                        <a:cubicBezTo>
                          <a:pt x="176" y="348"/>
                          <a:pt x="176" y="348"/>
                          <a:pt x="176" y="348"/>
                        </a:cubicBezTo>
                        <a:cubicBezTo>
                          <a:pt x="176" y="348"/>
                          <a:pt x="176" y="348"/>
                          <a:pt x="176" y="348"/>
                        </a:cubicBezTo>
                        <a:cubicBezTo>
                          <a:pt x="176" y="348"/>
                          <a:pt x="176" y="348"/>
                          <a:pt x="176" y="348"/>
                        </a:cubicBezTo>
                        <a:cubicBezTo>
                          <a:pt x="176" y="348"/>
                          <a:pt x="176" y="348"/>
                          <a:pt x="176" y="348"/>
                        </a:cubicBezTo>
                        <a:cubicBezTo>
                          <a:pt x="176" y="347"/>
                          <a:pt x="176" y="347"/>
                          <a:pt x="176" y="347"/>
                        </a:cubicBezTo>
                        <a:cubicBezTo>
                          <a:pt x="176" y="347"/>
                          <a:pt x="176" y="347"/>
                          <a:pt x="176" y="347"/>
                        </a:cubicBezTo>
                        <a:cubicBezTo>
                          <a:pt x="175" y="347"/>
                          <a:pt x="175" y="347"/>
                          <a:pt x="175" y="347"/>
                        </a:cubicBezTo>
                        <a:cubicBezTo>
                          <a:pt x="175" y="347"/>
                          <a:pt x="175" y="347"/>
                          <a:pt x="175" y="347"/>
                        </a:cubicBezTo>
                        <a:cubicBezTo>
                          <a:pt x="175" y="346"/>
                          <a:pt x="175" y="346"/>
                          <a:pt x="175" y="346"/>
                        </a:cubicBezTo>
                        <a:cubicBezTo>
                          <a:pt x="175" y="346"/>
                          <a:pt x="175" y="346"/>
                          <a:pt x="175" y="346"/>
                        </a:cubicBezTo>
                        <a:cubicBezTo>
                          <a:pt x="174" y="346"/>
                          <a:pt x="174" y="346"/>
                          <a:pt x="174" y="346"/>
                        </a:cubicBezTo>
                        <a:cubicBezTo>
                          <a:pt x="174" y="346"/>
                          <a:pt x="174" y="346"/>
                          <a:pt x="174" y="346"/>
                        </a:cubicBezTo>
                        <a:cubicBezTo>
                          <a:pt x="174" y="346"/>
                          <a:pt x="174" y="346"/>
                          <a:pt x="174" y="346"/>
                        </a:cubicBezTo>
                        <a:cubicBezTo>
                          <a:pt x="174" y="345"/>
                          <a:pt x="174" y="345"/>
                          <a:pt x="174" y="345"/>
                        </a:cubicBezTo>
                        <a:cubicBezTo>
                          <a:pt x="174" y="345"/>
                          <a:pt x="174" y="345"/>
                          <a:pt x="174" y="345"/>
                        </a:cubicBezTo>
                        <a:cubicBezTo>
                          <a:pt x="174" y="345"/>
                          <a:pt x="174" y="345"/>
                          <a:pt x="174" y="345"/>
                        </a:cubicBezTo>
                        <a:cubicBezTo>
                          <a:pt x="174" y="345"/>
                          <a:pt x="174" y="345"/>
                          <a:pt x="174" y="345"/>
                        </a:cubicBezTo>
                        <a:cubicBezTo>
                          <a:pt x="174" y="345"/>
                          <a:pt x="174" y="345"/>
                          <a:pt x="174" y="345"/>
                        </a:cubicBezTo>
                        <a:cubicBezTo>
                          <a:pt x="173" y="344"/>
                          <a:pt x="173" y="344"/>
                          <a:pt x="173" y="344"/>
                        </a:cubicBezTo>
                        <a:cubicBezTo>
                          <a:pt x="173" y="344"/>
                          <a:pt x="173" y="344"/>
                          <a:pt x="173" y="344"/>
                        </a:cubicBezTo>
                        <a:cubicBezTo>
                          <a:pt x="173" y="344"/>
                          <a:pt x="173" y="344"/>
                          <a:pt x="173" y="344"/>
                        </a:cubicBezTo>
                        <a:cubicBezTo>
                          <a:pt x="173" y="344"/>
                          <a:pt x="173" y="344"/>
                          <a:pt x="173" y="344"/>
                        </a:cubicBezTo>
                        <a:cubicBezTo>
                          <a:pt x="173" y="344"/>
                          <a:pt x="173" y="344"/>
                          <a:pt x="173" y="344"/>
                        </a:cubicBezTo>
                        <a:cubicBezTo>
                          <a:pt x="173" y="343"/>
                          <a:pt x="173" y="343"/>
                          <a:pt x="173" y="343"/>
                        </a:cubicBezTo>
                        <a:cubicBezTo>
                          <a:pt x="172" y="343"/>
                          <a:pt x="172" y="343"/>
                          <a:pt x="172" y="343"/>
                        </a:cubicBezTo>
                        <a:cubicBezTo>
                          <a:pt x="172" y="343"/>
                          <a:pt x="172" y="343"/>
                          <a:pt x="172" y="343"/>
                        </a:cubicBezTo>
                        <a:cubicBezTo>
                          <a:pt x="172" y="343"/>
                          <a:pt x="172" y="343"/>
                          <a:pt x="172" y="343"/>
                        </a:cubicBezTo>
                        <a:cubicBezTo>
                          <a:pt x="172" y="342"/>
                          <a:pt x="172" y="342"/>
                          <a:pt x="172" y="342"/>
                        </a:cubicBezTo>
                        <a:cubicBezTo>
                          <a:pt x="171" y="342"/>
                          <a:pt x="171" y="342"/>
                          <a:pt x="171" y="342"/>
                        </a:cubicBezTo>
                        <a:cubicBezTo>
                          <a:pt x="171" y="341"/>
                          <a:pt x="171" y="341"/>
                          <a:pt x="171" y="341"/>
                        </a:cubicBezTo>
                        <a:cubicBezTo>
                          <a:pt x="171" y="341"/>
                          <a:pt x="171" y="341"/>
                          <a:pt x="171" y="341"/>
                        </a:cubicBezTo>
                        <a:cubicBezTo>
                          <a:pt x="171" y="341"/>
                          <a:pt x="171" y="341"/>
                          <a:pt x="171" y="341"/>
                        </a:cubicBezTo>
                        <a:cubicBezTo>
                          <a:pt x="170" y="340"/>
                          <a:pt x="170" y="340"/>
                          <a:pt x="170" y="340"/>
                        </a:cubicBezTo>
                        <a:cubicBezTo>
                          <a:pt x="170" y="340"/>
                          <a:pt x="170" y="340"/>
                          <a:pt x="170" y="340"/>
                        </a:cubicBezTo>
                        <a:cubicBezTo>
                          <a:pt x="170" y="340"/>
                          <a:pt x="170" y="340"/>
                          <a:pt x="170" y="340"/>
                        </a:cubicBezTo>
                        <a:cubicBezTo>
                          <a:pt x="170" y="340"/>
                          <a:pt x="170" y="340"/>
                          <a:pt x="170" y="340"/>
                        </a:cubicBezTo>
                        <a:cubicBezTo>
                          <a:pt x="170" y="340"/>
                          <a:pt x="170" y="340"/>
                          <a:pt x="170" y="340"/>
                        </a:cubicBezTo>
                        <a:cubicBezTo>
                          <a:pt x="170" y="339"/>
                          <a:pt x="170" y="339"/>
                          <a:pt x="170" y="339"/>
                        </a:cubicBezTo>
                        <a:cubicBezTo>
                          <a:pt x="170" y="339"/>
                          <a:pt x="170" y="339"/>
                          <a:pt x="170" y="339"/>
                        </a:cubicBezTo>
                        <a:cubicBezTo>
                          <a:pt x="169" y="339"/>
                          <a:pt x="169" y="339"/>
                          <a:pt x="169" y="339"/>
                        </a:cubicBezTo>
                        <a:cubicBezTo>
                          <a:pt x="169" y="339"/>
                          <a:pt x="169" y="339"/>
                          <a:pt x="169" y="339"/>
                        </a:cubicBezTo>
                        <a:cubicBezTo>
                          <a:pt x="169" y="339"/>
                          <a:pt x="169" y="339"/>
                          <a:pt x="169" y="339"/>
                        </a:cubicBezTo>
                        <a:cubicBezTo>
                          <a:pt x="169" y="338"/>
                          <a:pt x="169" y="338"/>
                          <a:pt x="169" y="338"/>
                        </a:cubicBezTo>
                        <a:cubicBezTo>
                          <a:pt x="169" y="338"/>
                          <a:pt x="169" y="338"/>
                          <a:pt x="169" y="338"/>
                        </a:cubicBezTo>
                        <a:cubicBezTo>
                          <a:pt x="168" y="338"/>
                          <a:pt x="168" y="338"/>
                          <a:pt x="168" y="338"/>
                        </a:cubicBezTo>
                        <a:cubicBezTo>
                          <a:pt x="168" y="338"/>
                          <a:pt x="168" y="338"/>
                          <a:pt x="168" y="338"/>
                        </a:cubicBezTo>
                        <a:cubicBezTo>
                          <a:pt x="168" y="337"/>
                          <a:pt x="168" y="337"/>
                          <a:pt x="168" y="337"/>
                        </a:cubicBezTo>
                        <a:cubicBezTo>
                          <a:pt x="168" y="337"/>
                          <a:pt x="168" y="337"/>
                          <a:pt x="168" y="337"/>
                        </a:cubicBezTo>
                        <a:cubicBezTo>
                          <a:pt x="168" y="337"/>
                          <a:pt x="168" y="337"/>
                          <a:pt x="168" y="337"/>
                        </a:cubicBezTo>
                        <a:cubicBezTo>
                          <a:pt x="168" y="337"/>
                          <a:pt x="168" y="337"/>
                          <a:pt x="168" y="337"/>
                        </a:cubicBezTo>
                        <a:cubicBezTo>
                          <a:pt x="168" y="337"/>
                          <a:pt x="168" y="337"/>
                          <a:pt x="168" y="337"/>
                        </a:cubicBezTo>
                        <a:cubicBezTo>
                          <a:pt x="168" y="337"/>
                          <a:pt x="168" y="337"/>
                          <a:pt x="168" y="337"/>
                        </a:cubicBezTo>
                        <a:cubicBezTo>
                          <a:pt x="167" y="336"/>
                          <a:pt x="167" y="336"/>
                          <a:pt x="167" y="336"/>
                        </a:cubicBezTo>
                        <a:cubicBezTo>
                          <a:pt x="167" y="336"/>
                          <a:pt x="167" y="336"/>
                          <a:pt x="167" y="336"/>
                        </a:cubicBezTo>
                        <a:cubicBezTo>
                          <a:pt x="167" y="336"/>
                          <a:pt x="167" y="336"/>
                          <a:pt x="167" y="336"/>
                        </a:cubicBezTo>
                        <a:cubicBezTo>
                          <a:pt x="168" y="336"/>
                          <a:pt x="168" y="336"/>
                          <a:pt x="168" y="336"/>
                        </a:cubicBezTo>
                        <a:cubicBezTo>
                          <a:pt x="168" y="336"/>
                          <a:pt x="168" y="336"/>
                          <a:pt x="168" y="336"/>
                        </a:cubicBezTo>
                        <a:cubicBezTo>
                          <a:pt x="168" y="336"/>
                          <a:pt x="168" y="336"/>
                          <a:pt x="168" y="336"/>
                        </a:cubicBezTo>
                        <a:cubicBezTo>
                          <a:pt x="168" y="336"/>
                          <a:pt x="168" y="336"/>
                          <a:pt x="168" y="336"/>
                        </a:cubicBezTo>
                        <a:cubicBezTo>
                          <a:pt x="168" y="336"/>
                          <a:pt x="168" y="336"/>
                          <a:pt x="168" y="336"/>
                        </a:cubicBezTo>
                        <a:cubicBezTo>
                          <a:pt x="168" y="336"/>
                          <a:pt x="168" y="336"/>
                          <a:pt x="168" y="336"/>
                        </a:cubicBezTo>
                        <a:cubicBezTo>
                          <a:pt x="168" y="336"/>
                          <a:pt x="168" y="336"/>
                          <a:pt x="168" y="336"/>
                        </a:cubicBezTo>
                        <a:cubicBezTo>
                          <a:pt x="168" y="336"/>
                          <a:pt x="168" y="336"/>
                          <a:pt x="168" y="336"/>
                        </a:cubicBezTo>
                        <a:cubicBezTo>
                          <a:pt x="168" y="336"/>
                          <a:pt x="168" y="336"/>
                          <a:pt x="168" y="336"/>
                        </a:cubicBezTo>
                        <a:cubicBezTo>
                          <a:pt x="168" y="335"/>
                          <a:pt x="168" y="335"/>
                          <a:pt x="168" y="335"/>
                        </a:cubicBezTo>
                        <a:cubicBezTo>
                          <a:pt x="168" y="335"/>
                          <a:pt x="168" y="335"/>
                          <a:pt x="168" y="335"/>
                        </a:cubicBezTo>
                        <a:cubicBezTo>
                          <a:pt x="168" y="335"/>
                          <a:pt x="168" y="335"/>
                          <a:pt x="168" y="335"/>
                        </a:cubicBezTo>
                        <a:cubicBezTo>
                          <a:pt x="168" y="335"/>
                          <a:pt x="168" y="335"/>
                          <a:pt x="168" y="335"/>
                        </a:cubicBezTo>
                        <a:cubicBezTo>
                          <a:pt x="168" y="335"/>
                          <a:pt x="168" y="335"/>
                          <a:pt x="168" y="335"/>
                        </a:cubicBezTo>
                        <a:cubicBezTo>
                          <a:pt x="168" y="335"/>
                          <a:pt x="168" y="335"/>
                          <a:pt x="168" y="335"/>
                        </a:cubicBezTo>
                        <a:cubicBezTo>
                          <a:pt x="168" y="335"/>
                          <a:pt x="168" y="335"/>
                          <a:pt x="168" y="335"/>
                        </a:cubicBezTo>
                        <a:cubicBezTo>
                          <a:pt x="168" y="335"/>
                          <a:pt x="168" y="335"/>
                          <a:pt x="168" y="335"/>
                        </a:cubicBezTo>
                        <a:cubicBezTo>
                          <a:pt x="168" y="334"/>
                          <a:pt x="168" y="334"/>
                          <a:pt x="168" y="334"/>
                        </a:cubicBezTo>
                        <a:cubicBezTo>
                          <a:pt x="168" y="334"/>
                          <a:pt x="168" y="334"/>
                          <a:pt x="168" y="334"/>
                        </a:cubicBezTo>
                        <a:cubicBezTo>
                          <a:pt x="168" y="334"/>
                          <a:pt x="168" y="334"/>
                          <a:pt x="168" y="334"/>
                        </a:cubicBezTo>
                        <a:cubicBezTo>
                          <a:pt x="168" y="334"/>
                          <a:pt x="168" y="334"/>
                          <a:pt x="168" y="334"/>
                        </a:cubicBezTo>
                        <a:cubicBezTo>
                          <a:pt x="168" y="333"/>
                          <a:pt x="168" y="333"/>
                          <a:pt x="168" y="333"/>
                        </a:cubicBezTo>
                        <a:cubicBezTo>
                          <a:pt x="168" y="333"/>
                          <a:pt x="168" y="333"/>
                          <a:pt x="168" y="333"/>
                        </a:cubicBezTo>
                        <a:cubicBezTo>
                          <a:pt x="168" y="333"/>
                          <a:pt x="168" y="333"/>
                          <a:pt x="168" y="333"/>
                        </a:cubicBezTo>
                        <a:cubicBezTo>
                          <a:pt x="168" y="333"/>
                          <a:pt x="168" y="333"/>
                          <a:pt x="168" y="333"/>
                        </a:cubicBezTo>
                        <a:cubicBezTo>
                          <a:pt x="168" y="333"/>
                          <a:pt x="168" y="333"/>
                          <a:pt x="168" y="333"/>
                        </a:cubicBezTo>
                        <a:cubicBezTo>
                          <a:pt x="168" y="333"/>
                          <a:pt x="168" y="333"/>
                          <a:pt x="168" y="333"/>
                        </a:cubicBezTo>
                        <a:cubicBezTo>
                          <a:pt x="168" y="333"/>
                          <a:pt x="168" y="333"/>
                          <a:pt x="168" y="333"/>
                        </a:cubicBezTo>
                        <a:cubicBezTo>
                          <a:pt x="168" y="333"/>
                          <a:pt x="168" y="333"/>
                          <a:pt x="168" y="333"/>
                        </a:cubicBezTo>
                        <a:cubicBezTo>
                          <a:pt x="168" y="333"/>
                          <a:pt x="168" y="333"/>
                          <a:pt x="168" y="333"/>
                        </a:cubicBezTo>
                        <a:cubicBezTo>
                          <a:pt x="168" y="333"/>
                          <a:pt x="168" y="333"/>
                          <a:pt x="168" y="333"/>
                        </a:cubicBezTo>
                        <a:cubicBezTo>
                          <a:pt x="168" y="333"/>
                          <a:pt x="168" y="333"/>
                          <a:pt x="168" y="333"/>
                        </a:cubicBezTo>
                        <a:cubicBezTo>
                          <a:pt x="169" y="332"/>
                          <a:pt x="169" y="332"/>
                          <a:pt x="169" y="332"/>
                        </a:cubicBezTo>
                        <a:cubicBezTo>
                          <a:pt x="169" y="332"/>
                          <a:pt x="169" y="332"/>
                          <a:pt x="169" y="332"/>
                        </a:cubicBezTo>
                        <a:cubicBezTo>
                          <a:pt x="169" y="332"/>
                          <a:pt x="169" y="332"/>
                          <a:pt x="169" y="332"/>
                        </a:cubicBezTo>
                        <a:cubicBezTo>
                          <a:pt x="169" y="332"/>
                          <a:pt x="169" y="332"/>
                          <a:pt x="169" y="332"/>
                        </a:cubicBezTo>
                        <a:cubicBezTo>
                          <a:pt x="169" y="332"/>
                          <a:pt x="169" y="332"/>
                          <a:pt x="169" y="332"/>
                        </a:cubicBezTo>
                        <a:cubicBezTo>
                          <a:pt x="169" y="332"/>
                          <a:pt x="169" y="332"/>
                          <a:pt x="169" y="332"/>
                        </a:cubicBezTo>
                        <a:cubicBezTo>
                          <a:pt x="170" y="332"/>
                          <a:pt x="170" y="332"/>
                          <a:pt x="170" y="332"/>
                        </a:cubicBezTo>
                        <a:cubicBezTo>
                          <a:pt x="170" y="331"/>
                          <a:pt x="170" y="331"/>
                          <a:pt x="170" y="331"/>
                        </a:cubicBezTo>
                        <a:cubicBezTo>
                          <a:pt x="170" y="331"/>
                          <a:pt x="170" y="331"/>
                          <a:pt x="170" y="331"/>
                        </a:cubicBezTo>
                        <a:cubicBezTo>
                          <a:pt x="170" y="331"/>
                          <a:pt x="170" y="331"/>
                          <a:pt x="170" y="331"/>
                        </a:cubicBezTo>
                        <a:cubicBezTo>
                          <a:pt x="170" y="331"/>
                          <a:pt x="170" y="331"/>
                          <a:pt x="170" y="331"/>
                        </a:cubicBezTo>
                        <a:cubicBezTo>
                          <a:pt x="170" y="331"/>
                          <a:pt x="170" y="331"/>
                          <a:pt x="170" y="331"/>
                        </a:cubicBezTo>
                        <a:cubicBezTo>
                          <a:pt x="171" y="331"/>
                          <a:pt x="171" y="331"/>
                          <a:pt x="171" y="331"/>
                        </a:cubicBezTo>
                        <a:cubicBezTo>
                          <a:pt x="171" y="331"/>
                          <a:pt x="171" y="331"/>
                          <a:pt x="171" y="331"/>
                        </a:cubicBezTo>
                        <a:cubicBezTo>
                          <a:pt x="171" y="331"/>
                          <a:pt x="171" y="331"/>
                          <a:pt x="171" y="331"/>
                        </a:cubicBezTo>
                        <a:cubicBezTo>
                          <a:pt x="171" y="330"/>
                          <a:pt x="171" y="330"/>
                          <a:pt x="171" y="330"/>
                        </a:cubicBezTo>
                        <a:cubicBezTo>
                          <a:pt x="171" y="330"/>
                          <a:pt x="171" y="330"/>
                          <a:pt x="171" y="330"/>
                        </a:cubicBezTo>
                        <a:cubicBezTo>
                          <a:pt x="171" y="330"/>
                          <a:pt x="171" y="330"/>
                          <a:pt x="171" y="330"/>
                        </a:cubicBezTo>
                        <a:cubicBezTo>
                          <a:pt x="171" y="330"/>
                          <a:pt x="171" y="330"/>
                          <a:pt x="171" y="330"/>
                        </a:cubicBezTo>
                        <a:cubicBezTo>
                          <a:pt x="171" y="329"/>
                          <a:pt x="171" y="329"/>
                          <a:pt x="171" y="329"/>
                        </a:cubicBezTo>
                        <a:cubicBezTo>
                          <a:pt x="171" y="329"/>
                          <a:pt x="171" y="329"/>
                          <a:pt x="171" y="329"/>
                        </a:cubicBezTo>
                        <a:cubicBezTo>
                          <a:pt x="171" y="329"/>
                          <a:pt x="171" y="329"/>
                          <a:pt x="171" y="329"/>
                        </a:cubicBezTo>
                        <a:cubicBezTo>
                          <a:pt x="171" y="329"/>
                          <a:pt x="171" y="329"/>
                          <a:pt x="171" y="329"/>
                        </a:cubicBezTo>
                        <a:cubicBezTo>
                          <a:pt x="171" y="329"/>
                          <a:pt x="171" y="329"/>
                          <a:pt x="171" y="329"/>
                        </a:cubicBezTo>
                        <a:cubicBezTo>
                          <a:pt x="171" y="328"/>
                          <a:pt x="171" y="328"/>
                          <a:pt x="171" y="328"/>
                        </a:cubicBezTo>
                        <a:cubicBezTo>
                          <a:pt x="171" y="328"/>
                          <a:pt x="171" y="328"/>
                          <a:pt x="171" y="328"/>
                        </a:cubicBezTo>
                        <a:cubicBezTo>
                          <a:pt x="171" y="328"/>
                          <a:pt x="171" y="328"/>
                          <a:pt x="171" y="328"/>
                        </a:cubicBezTo>
                        <a:cubicBezTo>
                          <a:pt x="171" y="328"/>
                          <a:pt x="171" y="328"/>
                          <a:pt x="171" y="328"/>
                        </a:cubicBezTo>
                        <a:cubicBezTo>
                          <a:pt x="171" y="328"/>
                          <a:pt x="171" y="328"/>
                          <a:pt x="171" y="328"/>
                        </a:cubicBezTo>
                        <a:cubicBezTo>
                          <a:pt x="171" y="328"/>
                          <a:pt x="171" y="328"/>
                          <a:pt x="171" y="328"/>
                        </a:cubicBezTo>
                        <a:cubicBezTo>
                          <a:pt x="171" y="328"/>
                          <a:pt x="171" y="328"/>
                          <a:pt x="171" y="328"/>
                        </a:cubicBezTo>
                        <a:cubicBezTo>
                          <a:pt x="171" y="327"/>
                          <a:pt x="171" y="327"/>
                          <a:pt x="171" y="327"/>
                        </a:cubicBezTo>
                        <a:cubicBezTo>
                          <a:pt x="171" y="327"/>
                          <a:pt x="171" y="327"/>
                          <a:pt x="171" y="327"/>
                        </a:cubicBezTo>
                        <a:cubicBezTo>
                          <a:pt x="171" y="327"/>
                          <a:pt x="171" y="327"/>
                          <a:pt x="171" y="327"/>
                        </a:cubicBezTo>
                        <a:cubicBezTo>
                          <a:pt x="171" y="327"/>
                          <a:pt x="171" y="327"/>
                          <a:pt x="171" y="327"/>
                        </a:cubicBezTo>
                        <a:cubicBezTo>
                          <a:pt x="172" y="327"/>
                          <a:pt x="172" y="327"/>
                          <a:pt x="172" y="327"/>
                        </a:cubicBezTo>
                        <a:cubicBezTo>
                          <a:pt x="172" y="326"/>
                          <a:pt x="172" y="326"/>
                          <a:pt x="172" y="326"/>
                        </a:cubicBezTo>
                        <a:cubicBezTo>
                          <a:pt x="172" y="326"/>
                          <a:pt x="172" y="326"/>
                          <a:pt x="172" y="326"/>
                        </a:cubicBezTo>
                        <a:cubicBezTo>
                          <a:pt x="172" y="326"/>
                          <a:pt x="172" y="326"/>
                          <a:pt x="172" y="326"/>
                        </a:cubicBezTo>
                        <a:cubicBezTo>
                          <a:pt x="172" y="326"/>
                          <a:pt x="172" y="326"/>
                          <a:pt x="172" y="326"/>
                        </a:cubicBezTo>
                        <a:cubicBezTo>
                          <a:pt x="172" y="326"/>
                          <a:pt x="172" y="326"/>
                          <a:pt x="172" y="326"/>
                        </a:cubicBezTo>
                        <a:cubicBezTo>
                          <a:pt x="172" y="325"/>
                          <a:pt x="172" y="325"/>
                          <a:pt x="172" y="325"/>
                        </a:cubicBezTo>
                        <a:cubicBezTo>
                          <a:pt x="172" y="325"/>
                          <a:pt x="172" y="325"/>
                          <a:pt x="172" y="325"/>
                        </a:cubicBezTo>
                        <a:cubicBezTo>
                          <a:pt x="172" y="325"/>
                          <a:pt x="172" y="325"/>
                          <a:pt x="172" y="325"/>
                        </a:cubicBezTo>
                        <a:cubicBezTo>
                          <a:pt x="172" y="325"/>
                          <a:pt x="172" y="325"/>
                          <a:pt x="172" y="325"/>
                        </a:cubicBezTo>
                        <a:cubicBezTo>
                          <a:pt x="172" y="325"/>
                          <a:pt x="172" y="325"/>
                          <a:pt x="172" y="325"/>
                        </a:cubicBezTo>
                        <a:cubicBezTo>
                          <a:pt x="172" y="324"/>
                          <a:pt x="172" y="324"/>
                          <a:pt x="172" y="324"/>
                        </a:cubicBezTo>
                        <a:cubicBezTo>
                          <a:pt x="172" y="324"/>
                          <a:pt x="172" y="324"/>
                          <a:pt x="172" y="324"/>
                        </a:cubicBezTo>
                        <a:cubicBezTo>
                          <a:pt x="172" y="324"/>
                          <a:pt x="172" y="324"/>
                          <a:pt x="172" y="324"/>
                        </a:cubicBezTo>
                        <a:cubicBezTo>
                          <a:pt x="172" y="324"/>
                          <a:pt x="172" y="324"/>
                          <a:pt x="172" y="324"/>
                        </a:cubicBezTo>
                        <a:cubicBezTo>
                          <a:pt x="172" y="323"/>
                          <a:pt x="172" y="323"/>
                          <a:pt x="172" y="323"/>
                        </a:cubicBezTo>
                        <a:cubicBezTo>
                          <a:pt x="172" y="323"/>
                          <a:pt x="172" y="323"/>
                          <a:pt x="172" y="323"/>
                        </a:cubicBezTo>
                        <a:cubicBezTo>
                          <a:pt x="171" y="323"/>
                          <a:pt x="171" y="323"/>
                          <a:pt x="171" y="323"/>
                        </a:cubicBezTo>
                        <a:cubicBezTo>
                          <a:pt x="171" y="323"/>
                          <a:pt x="171" y="323"/>
                          <a:pt x="171" y="323"/>
                        </a:cubicBezTo>
                        <a:cubicBezTo>
                          <a:pt x="171" y="323"/>
                          <a:pt x="171" y="323"/>
                          <a:pt x="171" y="323"/>
                        </a:cubicBezTo>
                        <a:cubicBezTo>
                          <a:pt x="171" y="322"/>
                          <a:pt x="171" y="322"/>
                          <a:pt x="171" y="322"/>
                        </a:cubicBezTo>
                        <a:cubicBezTo>
                          <a:pt x="171" y="322"/>
                          <a:pt x="171" y="322"/>
                          <a:pt x="171" y="322"/>
                        </a:cubicBezTo>
                        <a:cubicBezTo>
                          <a:pt x="171" y="322"/>
                          <a:pt x="171" y="322"/>
                          <a:pt x="171" y="322"/>
                        </a:cubicBezTo>
                        <a:cubicBezTo>
                          <a:pt x="171" y="321"/>
                          <a:pt x="171" y="321"/>
                          <a:pt x="171" y="321"/>
                        </a:cubicBezTo>
                        <a:cubicBezTo>
                          <a:pt x="171" y="321"/>
                          <a:pt x="171" y="321"/>
                          <a:pt x="171" y="321"/>
                        </a:cubicBezTo>
                        <a:cubicBezTo>
                          <a:pt x="171" y="321"/>
                          <a:pt x="171" y="321"/>
                          <a:pt x="171" y="321"/>
                        </a:cubicBezTo>
                        <a:cubicBezTo>
                          <a:pt x="170" y="320"/>
                          <a:pt x="170" y="320"/>
                          <a:pt x="170" y="320"/>
                        </a:cubicBezTo>
                        <a:cubicBezTo>
                          <a:pt x="170" y="320"/>
                          <a:pt x="170" y="320"/>
                          <a:pt x="170" y="320"/>
                        </a:cubicBezTo>
                        <a:cubicBezTo>
                          <a:pt x="170" y="320"/>
                          <a:pt x="170" y="320"/>
                          <a:pt x="170" y="320"/>
                        </a:cubicBezTo>
                        <a:cubicBezTo>
                          <a:pt x="170" y="320"/>
                          <a:pt x="170" y="320"/>
                          <a:pt x="170" y="320"/>
                        </a:cubicBezTo>
                        <a:cubicBezTo>
                          <a:pt x="170" y="320"/>
                          <a:pt x="170" y="320"/>
                          <a:pt x="170" y="320"/>
                        </a:cubicBezTo>
                        <a:cubicBezTo>
                          <a:pt x="170" y="320"/>
                          <a:pt x="170" y="320"/>
                          <a:pt x="170" y="320"/>
                        </a:cubicBezTo>
                        <a:cubicBezTo>
                          <a:pt x="170" y="320"/>
                          <a:pt x="170" y="320"/>
                          <a:pt x="170" y="320"/>
                        </a:cubicBezTo>
                        <a:cubicBezTo>
                          <a:pt x="170" y="320"/>
                          <a:pt x="170" y="320"/>
                          <a:pt x="170" y="320"/>
                        </a:cubicBezTo>
                        <a:cubicBezTo>
                          <a:pt x="170" y="320"/>
                          <a:pt x="170" y="320"/>
                          <a:pt x="170" y="320"/>
                        </a:cubicBezTo>
                        <a:cubicBezTo>
                          <a:pt x="170" y="319"/>
                          <a:pt x="170" y="319"/>
                          <a:pt x="170" y="319"/>
                        </a:cubicBezTo>
                        <a:cubicBezTo>
                          <a:pt x="170" y="319"/>
                          <a:pt x="170" y="319"/>
                          <a:pt x="170" y="319"/>
                        </a:cubicBezTo>
                        <a:cubicBezTo>
                          <a:pt x="171" y="319"/>
                          <a:pt x="171" y="319"/>
                          <a:pt x="171" y="319"/>
                        </a:cubicBezTo>
                        <a:cubicBezTo>
                          <a:pt x="171" y="319"/>
                          <a:pt x="171" y="319"/>
                          <a:pt x="171" y="319"/>
                        </a:cubicBezTo>
                        <a:cubicBezTo>
                          <a:pt x="171" y="319"/>
                          <a:pt x="171" y="319"/>
                          <a:pt x="171" y="319"/>
                        </a:cubicBezTo>
                        <a:cubicBezTo>
                          <a:pt x="171" y="319"/>
                          <a:pt x="171" y="319"/>
                          <a:pt x="171" y="319"/>
                        </a:cubicBezTo>
                        <a:cubicBezTo>
                          <a:pt x="171" y="319"/>
                          <a:pt x="171" y="319"/>
                          <a:pt x="171" y="319"/>
                        </a:cubicBezTo>
                        <a:cubicBezTo>
                          <a:pt x="171" y="319"/>
                          <a:pt x="171" y="319"/>
                          <a:pt x="171" y="319"/>
                        </a:cubicBezTo>
                        <a:cubicBezTo>
                          <a:pt x="171" y="319"/>
                          <a:pt x="171" y="319"/>
                          <a:pt x="171" y="319"/>
                        </a:cubicBezTo>
                        <a:cubicBezTo>
                          <a:pt x="171" y="319"/>
                          <a:pt x="171" y="319"/>
                          <a:pt x="171" y="319"/>
                        </a:cubicBezTo>
                        <a:cubicBezTo>
                          <a:pt x="171" y="318"/>
                          <a:pt x="171" y="318"/>
                          <a:pt x="171" y="318"/>
                        </a:cubicBezTo>
                        <a:cubicBezTo>
                          <a:pt x="171" y="318"/>
                          <a:pt x="171" y="318"/>
                          <a:pt x="171" y="318"/>
                        </a:cubicBezTo>
                        <a:cubicBezTo>
                          <a:pt x="171" y="318"/>
                          <a:pt x="171" y="318"/>
                          <a:pt x="171" y="318"/>
                        </a:cubicBezTo>
                        <a:cubicBezTo>
                          <a:pt x="171" y="318"/>
                          <a:pt x="171" y="318"/>
                          <a:pt x="171" y="318"/>
                        </a:cubicBezTo>
                        <a:cubicBezTo>
                          <a:pt x="172" y="318"/>
                          <a:pt x="172" y="318"/>
                          <a:pt x="172" y="318"/>
                        </a:cubicBezTo>
                        <a:cubicBezTo>
                          <a:pt x="172" y="318"/>
                          <a:pt x="172" y="318"/>
                          <a:pt x="172" y="318"/>
                        </a:cubicBezTo>
                        <a:cubicBezTo>
                          <a:pt x="172" y="318"/>
                          <a:pt x="172" y="318"/>
                          <a:pt x="172" y="318"/>
                        </a:cubicBezTo>
                        <a:cubicBezTo>
                          <a:pt x="172" y="318"/>
                          <a:pt x="172" y="318"/>
                          <a:pt x="172" y="318"/>
                        </a:cubicBezTo>
                        <a:cubicBezTo>
                          <a:pt x="172" y="318"/>
                          <a:pt x="172" y="318"/>
                          <a:pt x="172" y="318"/>
                        </a:cubicBezTo>
                        <a:cubicBezTo>
                          <a:pt x="172" y="317"/>
                          <a:pt x="172" y="317"/>
                          <a:pt x="172" y="317"/>
                        </a:cubicBezTo>
                        <a:cubicBezTo>
                          <a:pt x="172" y="317"/>
                          <a:pt x="172" y="317"/>
                          <a:pt x="172" y="317"/>
                        </a:cubicBezTo>
                        <a:cubicBezTo>
                          <a:pt x="172" y="317"/>
                          <a:pt x="172" y="317"/>
                          <a:pt x="172" y="317"/>
                        </a:cubicBezTo>
                        <a:cubicBezTo>
                          <a:pt x="172" y="317"/>
                          <a:pt x="172" y="317"/>
                          <a:pt x="172" y="317"/>
                        </a:cubicBezTo>
                        <a:cubicBezTo>
                          <a:pt x="172" y="316"/>
                          <a:pt x="172" y="316"/>
                          <a:pt x="172" y="316"/>
                        </a:cubicBezTo>
                        <a:cubicBezTo>
                          <a:pt x="172" y="316"/>
                          <a:pt x="172" y="316"/>
                          <a:pt x="172" y="316"/>
                        </a:cubicBezTo>
                        <a:cubicBezTo>
                          <a:pt x="172" y="316"/>
                          <a:pt x="172" y="316"/>
                          <a:pt x="172" y="316"/>
                        </a:cubicBezTo>
                        <a:cubicBezTo>
                          <a:pt x="172" y="316"/>
                          <a:pt x="172" y="316"/>
                          <a:pt x="172" y="316"/>
                        </a:cubicBezTo>
                        <a:cubicBezTo>
                          <a:pt x="172" y="316"/>
                          <a:pt x="172" y="316"/>
                          <a:pt x="172" y="316"/>
                        </a:cubicBezTo>
                        <a:cubicBezTo>
                          <a:pt x="172" y="315"/>
                          <a:pt x="172" y="315"/>
                          <a:pt x="172" y="315"/>
                        </a:cubicBezTo>
                        <a:cubicBezTo>
                          <a:pt x="172" y="315"/>
                          <a:pt x="172" y="315"/>
                          <a:pt x="172" y="315"/>
                        </a:cubicBezTo>
                        <a:cubicBezTo>
                          <a:pt x="172" y="315"/>
                          <a:pt x="172" y="315"/>
                          <a:pt x="172" y="315"/>
                        </a:cubicBezTo>
                        <a:cubicBezTo>
                          <a:pt x="172" y="315"/>
                          <a:pt x="172" y="315"/>
                          <a:pt x="172" y="315"/>
                        </a:cubicBezTo>
                        <a:cubicBezTo>
                          <a:pt x="172" y="315"/>
                          <a:pt x="172" y="315"/>
                          <a:pt x="172" y="315"/>
                        </a:cubicBezTo>
                        <a:cubicBezTo>
                          <a:pt x="172" y="315"/>
                          <a:pt x="172" y="315"/>
                          <a:pt x="172" y="315"/>
                        </a:cubicBezTo>
                        <a:cubicBezTo>
                          <a:pt x="172" y="315"/>
                          <a:pt x="172" y="315"/>
                          <a:pt x="172" y="315"/>
                        </a:cubicBezTo>
                        <a:cubicBezTo>
                          <a:pt x="172" y="315"/>
                          <a:pt x="172" y="315"/>
                          <a:pt x="172" y="315"/>
                        </a:cubicBezTo>
                        <a:cubicBezTo>
                          <a:pt x="172" y="315"/>
                          <a:pt x="172" y="315"/>
                          <a:pt x="172" y="315"/>
                        </a:cubicBezTo>
                        <a:cubicBezTo>
                          <a:pt x="172" y="314"/>
                          <a:pt x="172" y="314"/>
                          <a:pt x="172" y="314"/>
                        </a:cubicBezTo>
                        <a:cubicBezTo>
                          <a:pt x="172" y="314"/>
                          <a:pt x="172" y="314"/>
                          <a:pt x="172" y="314"/>
                        </a:cubicBezTo>
                        <a:cubicBezTo>
                          <a:pt x="172" y="314"/>
                          <a:pt x="172" y="314"/>
                          <a:pt x="172" y="314"/>
                        </a:cubicBezTo>
                        <a:cubicBezTo>
                          <a:pt x="172" y="314"/>
                          <a:pt x="172" y="314"/>
                          <a:pt x="172" y="314"/>
                        </a:cubicBezTo>
                        <a:cubicBezTo>
                          <a:pt x="172" y="314"/>
                          <a:pt x="172" y="314"/>
                          <a:pt x="172" y="314"/>
                        </a:cubicBezTo>
                        <a:cubicBezTo>
                          <a:pt x="172" y="313"/>
                          <a:pt x="172" y="313"/>
                          <a:pt x="172" y="313"/>
                        </a:cubicBezTo>
                        <a:cubicBezTo>
                          <a:pt x="171" y="313"/>
                          <a:pt x="171" y="313"/>
                          <a:pt x="171" y="313"/>
                        </a:cubicBezTo>
                        <a:cubicBezTo>
                          <a:pt x="171" y="313"/>
                          <a:pt x="171" y="313"/>
                          <a:pt x="171" y="313"/>
                        </a:cubicBezTo>
                        <a:cubicBezTo>
                          <a:pt x="171" y="313"/>
                          <a:pt x="171" y="313"/>
                          <a:pt x="171" y="313"/>
                        </a:cubicBezTo>
                        <a:cubicBezTo>
                          <a:pt x="171" y="313"/>
                          <a:pt x="171" y="313"/>
                          <a:pt x="171" y="313"/>
                        </a:cubicBezTo>
                        <a:cubicBezTo>
                          <a:pt x="171" y="313"/>
                          <a:pt x="171" y="313"/>
                          <a:pt x="171" y="313"/>
                        </a:cubicBezTo>
                        <a:cubicBezTo>
                          <a:pt x="171" y="312"/>
                          <a:pt x="171" y="312"/>
                          <a:pt x="171" y="312"/>
                        </a:cubicBezTo>
                        <a:cubicBezTo>
                          <a:pt x="171" y="312"/>
                          <a:pt x="171" y="312"/>
                          <a:pt x="171" y="312"/>
                        </a:cubicBezTo>
                        <a:cubicBezTo>
                          <a:pt x="171" y="312"/>
                          <a:pt x="171" y="312"/>
                          <a:pt x="171" y="312"/>
                        </a:cubicBezTo>
                        <a:cubicBezTo>
                          <a:pt x="171" y="311"/>
                          <a:pt x="171" y="311"/>
                          <a:pt x="171" y="311"/>
                        </a:cubicBezTo>
                        <a:cubicBezTo>
                          <a:pt x="171" y="311"/>
                          <a:pt x="171" y="311"/>
                          <a:pt x="171" y="311"/>
                        </a:cubicBezTo>
                        <a:cubicBezTo>
                          <a:pt x="171" y="311"/>
                          <a:pt x="171" y="311"/>
                          <a:pt x="171" y="311"/>
                        </a:cubicBezTo>
                        <a:cubicBezTo>
                          <a:pt x="171" y="311"/>
                          <a:pt x="171" y="311"/>
                          <a:pt x="171" y="311"/>
                        </a:cubicBezTo>
                        <a:cubicBezTo>
                          <a:pt x="171" y="311"/>
                          <a:pt x="171" y="311"/>
                          <a:pt x="171" y="311"/>
                        </a:cubicBezTo>
                        <a:cubicBezTo>
                          <a:pt x="171" y="310"/>
                          <a:pt x="171" y="310"/>
                          <a:pt x="171" y="310"/>
                        </a:cubicBezTo>
                        <a:cubicBezTo>
                          <a:pt x="171" y="310"/>
                          <a:pt x="171" y="310"/>
                          <a:pt x="171" y="310"/>
                        </a:cubicBezTo>
                        <a:cubicBezTo>
                          <a:pt x="171" y="310"/>
                          <a:pt x="171" y="310"/>
                          <a:pt x="171" y="310"/>
                        </a:cubicBezTo>
                        <a:cubicBezTo>
                          <a:pt x="170" y="310"/>
                          <a:pt x="170" y="310"/>
                          <a:pt x="170" y="310"/>
                        </a:cubicBezTo>
                        <a:cubicBezTo>
                          <a:pt x="170" y="309"/>
                          <a:pt x="170" y="309"/>
                          <a:pt x="170" y="309"/>
                        </a:cubicBezTo>
                        <a:cubicBezTo>
                          <a:pt x="170" y="309"/>
                          <a:pt x="170" y="309"/>
                          <a:pt x="170" y="309"/>
                        </a:cubicBezTo>
                        <a:cubicBezTo>
                          <a:pt x="170" y="309"/>
                          <a:pt x="170" y="309"/>
                          <a:pt x="170" y="309"/>
                        </a:cubicBezTo>
                        <a:cubicBezTo>
                          <a:pt x="170" y="309"/>
                          <a:pt x="170" y="309"/>
                          <a:pt x="170" y="309"/>
                        </a:cubicBezTo>
                        <a:cubicBezTo>
                          <a:pt x="170" y="309"/>
                          <a:pt x="170" y="309"/>
                          <a:pt x="170" y="309"/>
                        </a:cubicBezTo>
                        <a:cubicBezTo>
                          <a:pt x="170" y="308"/>
                          <a:pt x="170" y="308"/>
                          <a:pt x="170" y="308"/>
                        </a:cubicBezTo>
                        <a:cubicBezTo>
                          <a:pt x="170" y="308"/>
                          <a:pt x="170" y="308"/>
                          <a:pt x="170" y="308"/>
                        </a:cubicBezTo>
                        <a:cubicBezTo>
                          <a:pt x="170" y="308"/>
                          <a:pt x="170" y="308"/>
                          <a:pt x="170" y="308"/>
                        </a:cubicBezTo>
                        <a:cubicBezTo>
                          <a:pt x="170" y="308"/>
                          <a:pt x="170" y="308"/>
                          <a:pt x="170" y="308"/>
                        </a:cubicBezTo>
                        <a:cubicBezTo>
                          <a:pt x="169" y="307"/>
                          <a:pt x="169" y="307"/>
                          <a:pt x="169" y="307"/>
                        </a:cubicBezTo>
                        <a:cubicBezTo>
                          <a:pt x="169" y="307"/>
                          <a:pt x="169" y="307"/>
                          <a:pt x="169" y="307"/>
                        </a:cubicBezTo>
                        <a:cubicBezTo>
                          <a:pt x="169" y="307"/>
                          <a:pt x="169" y="307"/>
                          <a:pt x="169" y="307"/>
                        </a:cubicBezTo>
                        <a:cubicBezTo>
                          <a:pt x="169" y="307"/>
                          <a:pt x="169" y="307"/>
                          <a:pt x="169" y="307"/>
                        </a:cubicBezTo>
                        <a:cubicBezTo>
                          <a:pt x="169" y="307"/>
                          <a:pt x="169" y="307"/>
                          <a:pt x="169" y="307"/>
                        </a:cubicBezTo>
                        <a:cubicBezTo>
                          <a:pt x="169" y="306"/>
                          <a:pt x="169" y="306"/>
                          <a:pt x="169" y="306"/>
                        </a:cubicBezTo>
                        <a:cubicBezTo>
                          <a:pt x="169" y="306"/>
                          <a:pt x="169" y="306"/>
                          <a:pt x="169" y="306"/>
                        </a:cubicBezTo>
                        <a:cubicBezTo>
                          <a:pt x="169" y="306"/>
                          <a:pt x="169" y="306"/>
                          <a:pt x="169" y="306"/>
                        </a:cubicBezTo>
                        <a:cubicBezTo>
                          <a:pt x="169" y="306"/>
                          <a:pt x="169" y="306"/>
                          <a:pt x="169" y="306"/>
                        </a:cubicBezTo>
                        <a:cubicBezTo>
                          <a:pt x="169" y="306"/>
                          <a:pt x="169" y="306"/>
                          <a:pt x="169" y="306"/>
                        </a:cubicBezTo>
                        <a:cubicBezTo>
                          <a:pt x="169" y="306"/>
                          <a:pt x="169" y="306"/>
                          <a:pt x="169" y="306"/>
                        </a:cubicBezTo>
                        <a:cubicBezTo>
                          <a:pt x="169" y="306"/>
                          <a:pt x="169" y="306"/>
                          <a:pt x="169" y="306"/>
                        </a:cubicBezTo>
                        <a:cubicBezTo>
                          <a:pt x="169" y="305"/>
                          <a:pt x="169" y="305"/>
                          <a:pt x="169" y="305"/>
                        </a:cubicBezTo>
                        <a:cubicBezTo>
                          <a:pt x="168" y="305"/>
                          <a:pt x="168" y="305"/>
                          <a:pt x="168" y="305"/>
                        </a:cubicBezTo>
                        <a:cubicBezTo>
                          <a:pt x="168" y="305"/>
                          <a:pt x="168" y="305"/>
                          <a:pt x="168" y="305"/>
                        </a:cubicBezTo>
                        <a:cubicBezTo>
                          <a:pt x="168" y="305"/>
                          <a:pt x="168" y="305"/>
                          <a:pt x="168" y="305"/>
                        </a:cubicBezTo>
                        <a:cubicBezTo>
                          <a:pt x="168" y="305"/>
                          <a:pt x="168" y="305"/>
                          <a:pt x="168" y="305"/>
                        </a:cubicBezTo>
                        <a:cubicBezTo>
                          <a:pt x="168" y="304"/>
                          <a:pt x="168" y="304"/>
                          <a:pt x="168" y="304"/>
                        </a:cubicBezTo>
                        <a:cubicBezTo>
                          <a:pt x="168" y="304"/>
                          <a:pt x="168" y="304"/>
                          <a:pt x="168" y="304"/>
                        </a:cubicBezTo>
                        <a:cubicBezTo>
                          <a:pt x="168" y="304"/>
                          <a:pt x="168" y="304"/>
                          <a:pt x="168" y="304"/>
                        </a:cubicBezTo>
                        <a:cubicBezTo>
                          <a:pt x="168" y="303"/>
                          <a:pt x="168" y="303"/>
                          <a:pt x="168" y="303"/>
                        </a:cubicBezTo>
                        <a:cubicBezTo>
                          <a:pt x="168" y="303"/>
                          <a:pt x="168" y="303"/>
                          <a:pt x="168" y="303"/>
                        </a:cubicBezTo>
                        <a:cubicBezTo>
                          <a:pt x="167" y="303"/>
                          <a:pt x="167" y="303"/>
                          <a:pt x="167" y="303"/>
                        </a:cubicBezTo>
                        <a:cubicBezTo>
                          <a:pt x="167" y="303"/>
                          <a:pt x="167" y="303"/>
                          <a:pt x="167" y="303"/>
                        </a:cubicBezTo>
                        <a:cubicBezTo>
                          <a:pt x="167" y="303"/>
                          <a:pt x="167" y="303"/>
                          <a:pt x="167" y="303"/>
                        </a:cubicBezTo>
                        <a:cubicBezTo>
                          <a:pt x="167" y="303"/>
                          <a:pt x="167" y="303"/>
                          <a:pt x="167" y="303"/>
                        </a:cubicBezTo>
                        <a:cubicBezTo>
                          <a:pt x="167" y="302"/>
                          <a:pt x="167" y="302"/>
                          <a:pt x="167" y="302"/>
                        </a:cubicBezTo>
                        <a:cubicBezTo>
                          <a:pt x="167" y="302"/>
                          <a:pt x="167" y="302"/>
                          <a:pt x="167" y="302"/>
                        </a:cubicBezTo>
                        <a:cubicBezTo>
                          <a:pt x="167" y="302"/>
                          <a:pt x="167" y="302"/>
                          <a:pt x="167" y="302"/>
                        </a:cubicBezTo>
                        <a:cubicBezTo>
                          <a:pt x="167" y="302"/>
                          <a:pt x="167" y="302"/>
                          <a:pt x="167" y="302"/>
                        </a:cubicBezTo>
                        <a:cubicBezTo>
                          <a:pt x="166" y="302"/>
                          <a:pt x="166" y="302"/>
                          <a:pt x="166" y="302"/>
                        </a:cubicBezTo>
                        <a:cubicBezTo>
                          <a:pt x="166" y="301"/>
                          <a:pt x="166" y="301"/>
                          <a:pt x="166" y="301"/>
                        </a:cubicBezTo>
                        <a:cubicBezTo>
                          <a:pt x="166" y="301"/>
                          <a:pt x="166" y="301"/>
                          <a:pt x="166" y="301"/>
                        </a:cubicBezTo>
                        <a:cubicBezTo>
                          <a:pt x="166" y="301"/>
                          <a:pt x="166" y="301"/>
                          <a:pt x="166" y="301"/>
                        </a:cubicBezTo>
                        <a:cubicBezTo>
                          <a:pt x="166" y="301"/>
                          <a:pt x="166" y="301"/>
                          <a:pt x="166" y="301"/>
                        </a:cubicBezTo>
                        <a:cubicBezTo>
                          <a:pt x="166" y="300"/>
                          <a:pt x="166" y="300"/>
                          <a:pt x="166" y="300"/>
                        </a:cubicBezTo>
                        <a:cubicBezTo>
                          <a:pt x="165" y="300"/>
                          <a:pt x="165" y="300"/>
                          <a:pt x="165" y="300"/>
                        </a:cubicBezTo>
                        <a:cubicBezTo>
                          <a:pt x="165" y="300"/>
                          <a:pt x="165" y="300"/>
                          <a:pt x="165" y="300"/>
                        </a:cubicBezTo>
                        <a:cubicBezTo>
                          <a:pt x="165" y="300"/>
                          <a:pt x="165" y="300"/>
                          <a:pt x="165" y="300"/>
                        </a:cubicBezTo>
                        <a:cubicBezTo>
                          <a:pt x="165" y="299"/>
                          <a:pt x="165" y="299"/>
                          <a:pt x="165" y="299"/>
                        </a:cubicBezTo>
                        <a:cubicBezTo>
                          <a:pt x="165" y="299"/>
                          <a:pt x="165" y="299"/>
                          <a:pt x="165" y="299"/>
                        </a:cubicBezTo>
                        <a:cubicBezTo>
                          <a:pt x="165" y="299"/>
                          <a:pt x="165" y="299"/>
                          <a:pt x="165" y="299"/>
                        </a:cubicBezTo>
                        <a:cubicBezTo>
                          <a:pt x="165" y="299"/>
                          <a:pt x="165" y="299"/>
                          <a:pt x="165" y="299"/>
                        </a:cubicBezTo>
                        <a:cubicBezTo>
                          <a:pt x="165" y="299"/>
                          <a:pt x="165" y="299"/>
                          <a:pt x="165" y="299"/>
                        </a:cubicBezTo>
                        <a:cubicBezTo>
                          <a:pt x="164" y="299"/>
                          <a:pt x="164" y="299"/>
                          <a:pt x="164" y="299"/>
                        </a:cubicBezTo>
                        <a:cubicBezTo>
                          <a:pt x="164" y="298"/>
                          <a:pt x="164" y="298"/>
                          <a:pt x="164" y="298"/>
                        </a:cubicBezTo>
                        <a:cubicBezTo>
                          <a:pt x="164" y="298"/>
                          <a:pt x="164" y="298"/>
                          <a:pt x="164" y="298"/>
                        </a:cubicBezTo>
                        <a:cubicBezTo>
                          <a:pt x="163" y="297"/>
                          <a:pt x="163" y="297"/>
                          <a:pt x="163" y="297"/>
                        </a:cubicBezTo>
                        <a:cubicBezTo>
                          <a:pt x="163" y="297"/>
                          <a:pt x="163" y="297"/>
                          <a:pt x="163" y="297"/>
                        </a:cubicBezTo>
                        <a:cubicBezTo>
                          <a:pt x="163" y="297"/>
                          <a:pt x="163" y="297"/>
                          <a:pt x="163" y="297"/>
                        </a:cubicBezTo>
                        <a:cubicBezTo>
                          <a:pt x="163" y="297"/>
                          <a:pt x="163" y="297"/>
                          <a:pt x="163" y="297"/>
                        </a:cubicBezTo>
                        <a:cubicBezTo>
                          <a:pt x="163" y="296"/>
                          <a:pt x="163" y="296"/>
                          <a:pt x="163" y="296"/>
                        </a:cubicBezTo>
                        <a:cubicBezTo>
                          <a:pt x="162" y="296"/>
                          <a:pt x="162" y="296"/>
                          <a:pt x="162" y="296"/>
                        </a:cubicBezTo>
                        <a:cubicBezTo>
                          <a:pt x="162" y="296"/>
                          <a:pt x="162" y="296"/>
                          <a:pt x="162" y="296"/>
                        </a:cubicBezTo>
                        <a:cubicBezTo>
                          <a:pt x="162" y="296"/>
                          <a:pt x="162" y="296"/>
                          <a:pt x="162" y="296"/>
                        </a:cubicBezTo>
                        <a:cubicBezTo>
                          <a:pt x="162" y="295"/>
                          <a:pt x="162" y="295"/>
                          <a:pt x="162" y="295"/>
                        </a:cubicBezTo>
                        <a:cubicBezTo>
                          <a:pt x="162" y="295"/>
                          <a:pt x="162" y="295"/>
                          <a:pt x="162" y="295"/>
                        </a:cubicBezTo>
                        <a:cubicBezTo>
                          <a:pt x="161" y="295"/>
                          <a:pt x="161" y="295"/>
                          <a:pt x="161" y="295"/>
                        </a:cubicBezTo>
                        <a:cubicBezTo>
                          <a:pt x="161" y="295"/>
                          <a:pt x="161" y="295"/>
                          <a:pt x="161" y="295"/>
                        </a:cubicBezTo>
                        <a:cubicBezTo>
                          <a:pt x="161" y="295"/>
                          <a:pt x="161" y="295"/>
                          <a:pt x="161" y="295"/>
                        </a:cubicBezTo>
                        <a:cubicBezTo>
                          <a:pt x="161" y="295"/>
                          <a:pt x="161" y="295"/>
                          <a:pt x="161" y="295"/>
                        </a:cubicBezTo>
                        <a:cubicBezTo>
                          <a:pt x="160" y="294"/>
                          <a:pt x="160" y="294"/>
                          <a:pt x="160" y="294"/>
                        </a:cubicBezTo>
                        <a:cubicBezTo>
                          <a:pt x="160" y="294"/>
                          <a:pt x="160" y="294"/>
                          <a:pt x="160" y="294"/>
                        </a:cubicBezTo>
                        <a:cubicBezTo>
                          <a:pt x="160" y="294"/>
                          <a:pt x="160" y="294"/>
                          <a:pt x="160" y="294"/>
                        </a:cubicBezTo>
                        <a:cubicBezTo>
                          <a:pt x="160" y="294"/>
                          <a:pt x="160" y="294"/>
                          <a:pt x="160" y="294"/>
                        </a:cubicBezTo>
                        <a:cubicBezTo>
                          <a:pt x="159" y="293"/>
                          <a:pt x="159" y="293"/>
                          <a:pt x="159" y="293"/>
                        </a:cubicBezTo>
                        <a:cubicBezTo>
                          <a:pt x="159" y="293"/>
                          <a:pt x="159" y="293"/>
                          <a:pt x="159" y="293"/>
                        </a:cubicBezTo>
                        <a:cubicBezTo>
                          <a:pt x="159" y="293"/>
                          <a:pt x="159" y="293"/>
                          <a:pt x="159" y="293"/>
                        </a:cubicBezTo>
                        <a:cubicBezTo>
                          <a:pt x="159" y="293"/>
                          <a:pt x="159" y="293"/>
                          <a:pt x="159" y="293"/>
                        </a:cubicBezTo>
                        <a:cubicBezTo>
                          <a:pt x="158" y="292"/>
                          <a:pt x="158" y="292"/>
                          <a:pt x="158" y="292"/>
                        </a:cubicBezTo>
                        <a:cubicBezTo>
                          <a:pt x="158" y="292"/>
                          <a:pt x="158" y="292"/>
                          <a:pt x="158" y="292"/>
                        </a:cubicBezTo>
                        <a:cubicBezTo>
                          <a:pt x="158" y="292"/>
                          <a:pt x="158" y="292"/>
                          <a:pt x="158" y="292"/>
                        </a:cubicBezTo>
                        <a:cubicBezTo>
                          <a:pt x="158" y="292"/>
                          <a:pt x="158" y="292"/>
                          <a:pt x="158" y="292"/>
                        </a:cubicBezTo>
                        <a:cubicBezTo>
                          <a:pt x="157" y="291"/>
                          <a:pt x="157" y="291"/>
                          <a:pt x="157" y="291"/>
                        </a:cubicBezTo>
                        <a:cubicBezTo>
                          <a:pt x="157" y="291"/>
                          <a:pt x="157" y="291"/>
                          <a:pt x="157" y="291"/>
                        </a:cubicBezTo>
                        <a:cubicBezTo>
                          <a:pt x="157" y="291"/>
                          <a:pt x="157" y="291"/>
                          <a:pt x="157" y="291"/>
                        </a:cubicBezTo>
                        <a:cubicBezTo>
                          <a:pt x="157" y="291"/>
                          <a:pt x="157" y="291"/>
                          <a:pt x="157" y="291"/>
                        </a:cubicBezTo>
                        <a:cubicBezTo>
                          <a:pt x="156" y="291"/>
                          <a:pt x="156" y="291"/>
                          <a:pt x="156" y="291"/>
                        </a:cubicBezTo>
                        <a:cubicBezTo>
                          <a:pt x="156" y="290"/>
                          <a:pt x="156" y="290"/>
                          <a:pt x="156" y="290"/>
                        </a:cubicBezTo>
                        <a:cubicBezTo>
                          <a:pt x="156" y="290"/>
                          <a:pt x="156" y="290"/>
                          <a:pt x="156" y="290"/>
                        </a:cubicBezTo>
                        <a:cubicBezTo>
                          <a:pt x="155" y="290"/>
                          <a:pt x="155" y="290"/>
                          <a:pt x="155" y="290"/>
                        </a:cubicBezTo>
                        <a:cubicBezTo>
                          <a:pt x="155" y="290"/>
                          <a:pt x="155" y="290"/>
                          <a:pt x="155" y="290"/>
                        </a:cubicBezTo>
                        <a:cubicBezTo>
                          <a:pt x="155" y="289"/>
                          <a:pt x="155" y="289"/>
                          <a:pt x="155" y="289"/>
                        </a:cubicBezTo>
                        <a:cubicBezTo>
                          <a:pt x="154" y="289"/>
                          <a:pt x="154" y="289"/>
                          <a:pt x="154" y="289"/>
                        </a:cubicBezTo>
                        <a:cubicBezTo>
                          <a:pt x="154" y="288"/>
                          <a:pt x="154" y="288"/>
                          <a:pt x="154" y="288"/>
                        </a:cubicBezTo>
                        <a:cubicBezTo>
                          <a:pt x="153" y="288"/>
                          <a:pt x="153" y="288"/>
                          <a:pt x="153" y="288"/>
                        </a:cubicBezTo>
                        <a:cubicBezTo>
                          <a:pt x="153" y="288"/>
                          <a:pt x="153" y="288"/>
                          <a:pt x="153" y="288"/>
                        </a:cubicBezTo>
                        <a:cubicBezTo>
                          <a:pt x="153" y="288"/>
                          <a:pt x="153" y="288"/>
                          <a:pt x="153" y="288"/>
                        </a:cubicBezTo>
                        <a:cubicBezTo>
                          <a:pt x="153" y="288"/>
                          <a:pt x="153" y="288"/>
                          <a:pt x="153" y="288"/>
                        </a:cubicBezTo>
                        <a:cubicBezTo>
                          <a:pt x="152" y="287"/>
                          <a:pt x="152" y="287"/>
                          <a:pt x="152" y="287"/>
                        </a:cubicBezTo>
                        <a:cubicBezTo>
                          <a:pt x="152" y="287"/>
                          <a:pt x="152" y="287"/>
                          <a:pt x="152" y="287"/>
                        </a:cubicBezTo>
                        <a:cubicBezTo>
                          <a:pt x="151" y="287"/>
                          <a:pt x="151" y="287"/>
                          <a:pt x="151" y="287"/>
                        </a:cubicBezTo>
                        <a:cubicBezTo>
                          <a:pt x="151" y="286"/>
                          <a:pt x="151" y="286"/>
                          <a:pt x="151" y="286"/>
                        </a:cubicBezTo>
                        <a:cubicBezTo>
                          <a:pt x="151" y="286"/>
                          <a:pt x="151" y="286"/>
                          <a:pt x="151" y="286"/>
                        </a:cubicBezTo>
                        <a:cubicBezTo>
                          <a:pt x="151" y="286"/>
                          <a:pt x="151" y="286"/>
                          <a:pt x="151" y="286"/>
                        </a:cubicBezTo>
                        <a:cubicBezTo>
                          <a:pt x="151" y="286"/>
                          <a:pt x="151" y="286"/>
                          <a:pt x="151" y="286"/>
                        </a:cubicBezTo>
                        <a:cubicBezTo>
                          <a:pt x="150" y="286"/>
                          <a:pt x="150" y="286"/>
                          <a:pt x="150" y="286"/>
                        </a:cubicBezTo>
                        <a:cubicBezTo>
                          <a:pt x="150" y="286"/>
                          <a:pt x="150" y="286"/>
                          <a:pt x="150" y="286"/>
                        </a:cubicBezTo>
                        <a:cubicBezTo>
                          <a:pt x="150" y="285"/>
                          <a:pt x="150" y="285"/>
                          <a:pt x="150" y="285"/>
                        </a:cubicBezTo>
                        <a:cubicBezTo>
                          <a:pt x="149" y="285"/>
                          <a:pt x="149" y="285"/>
                          <a:pt x="149" y="285"/>
                        </a:cubicBezTo>
                        <a:cubicBezTo>
                          <a:pt x="149" y="285"/>
                          <a:pt x="149" y="285"/>
                          <a:pt x="149" y="285"/>
                        </a:cubicBezTo>
                        <a:cubicBezTo>
                          <a:pt x="149" y="285"/>
                          <a:pt x="149" y="285"/>
                          <a:pt x="149" y="285"/>
                        </a:cubicBezTo>
                        <a:cubicBezTo>
                          <a:pt x="149" y="284"/>
                          <a:pt x="149" y="284"/>
                          <a:pt x="149" y="284"/>
                        </a:cubicBezTo>
                        <a:cubicBezTo>
                          <a:pt x="148" y="284"/>
                          <a:pt x="148" y="284"/>
                          <a:pt x="148" y="284"/>
                        </a:cubicBezTo>
                        <a:cubicBezTo>
                          <a:pt x="148" y="284"/>
                          <a:pt x="148" y="284"/>
                          <a:pt x="148" y="284"/>
                        </a:cubicBezTo>
                        <a:cubicBezTo>
                          <a:pt x="148" y="284"/>
                          <a:pt x="148" y="284"/>
                          <a:pt x="148" y="284"/>
                        </a:cubicBezTo>
                        <a:cubicBezTo>
                          <a:pt x="148" y="284"/>
                          <a:pt x="148" y="284"/>
                          <a:pt x="148" y="284"/>
                        </a:cubicBezTo>
                        <a:cubicBezTo>
                          <a:pt x="148" y="284"/>
                          <a:pt x="148" y="284"/>
                          <a:pt x="148" y="284"/>
                        </a:cubicBezTo>
                        <a:cubicBezTo>
                          <a:pt x="147" y="284"/>
                          <a:pt x="147" y="284"/>
                          <a:pt x="147" y="284"/>
                        </a:cubicBezTo>
                        <a:cubicBezTo>
                          <a:pt x="147" y="284"/>
                          <a:pt x="147" y="284"/>
                          <a:pt x="147" y="284"/>
                        </a:cubicBezTo>
                        <a:cubicBezTo>
                          <a:pt x="147" y="283"/>
                          <a:pt x="147" y="283"/>
                          <a:pt x="147" y="283"/>
                        </a:cubicBezTo>
                        <a:cubicBezTo>
                          <a:pt x="147" y="283"/>
                          <a:pt x="147" y="283"/>
                          <a:pt x="147" y="283"/>
                        </a:cubicBezTo>
                        <a:cubicBezTo>
                          <a:pt x="146" y="283"/>
                          <a:pt x="146" y="283"/>
                          <a:pt x="146" y="283"/>
                        </a:cubicBezTo>
                        <a:cubicBezTo>
                          <a:pt x="146" y="283"/>
                          <a:pt x="146" y="283"/>
                          <a:pt x="146" y="283"/>
                        </a:cubicBezTo>
                        <a:cubicBezTo>
                          <a:pt x="146" y="283"/>
                          <a:pt x="146" y="283"/>
                          <a:pt x="146" y="283"/>
                        </a:cubicBezTo>
                        <a:cubicBezTo>
                          <a:pt x="146" y="282"/>
                          <a:pt x="146" y="282"/>
                          <a:pt x="146" y="282"/>
                        </a:cubicBezTo>
                        <a:cubicBezTo>
                          <a:pt x="146" y="282"/>
                          <a:pt x="146" y="282"/>
                          <a:pt x="146" y="282"/>
                        </a:cubicBezTo>
                        <a:cubicBezTo>
                          <a:pt x="145" y="282"/>
                          <a:pt x="145" y="282"/>
                          <a:pt x="145" y="282"/>
                        </a:cubicBezTo>
                        <a:cubicBezTo>
                          <a:pt x="145" y="282"/>
                          <a:pt x="145" y="282"/>
                          <a:pt x="145" y="282"/>
                        </a:cubicBezTo>
                        <a:cubicBezTo>
                          <a:pt x="145" y="282"/>
                          <a:pt x="145" y="282"/>
                          <a:pt x="145" y="282"/>
                        </a:cubicBezTo>
                        <a:cubicBezTo>
                          <a:pt x="144" y="282"/>
                          <a:pt x="144" y="282"/>
                          <a:pt x="144" y="282"/>
                        </a:cubicBezTo>
                        <a:cubicBezTo>
                          <a:pt x="144" y="282"/>
                          <a:pt x="144" y="282"/>
                          <a:pt x="144" y="282"/>
                        </a:cubicBezTo>
                        <a:cubicBezTo>
                          <a:pt x="143" y="281"/>
                          <a:pt x="143" y="281"/>
                          <a:pt x="143" y="281"/>
                        </a:cubicBezTo>
                        <a:cubicBezTo>
                          <a:pt x="143" y="281"/>
                          <a:pt x="143" y="281"/>
                          <a:pt x="143" y="281"/>
                        </a:cubicBezTo>
                        <a:cubicBezTo>
                          <a:pt x="142" y="280"/>
                          <a:pt x="142" y="280"/>
                          <a:pt x="142" y="280"/>
                        </a:cubicBezTo>
                        <a:cubicBezTo>
                          <a:pt x="142" y="280"/>
                          <a:pt x="142" y="280"/>
                          <a:pt x="142" y="280"/>
                        </a:cubicBezTo>
                        <a:cubicBezTo>
                          <a:pt x="142" y="280"/>
                          <a:pt x="142" y="280"/>
                          <a:pt x="142" y="280"/>
                        </a:cubicBezTo>
                        <a:cubicBezTo>
                          <a:pt x="141" y="280"/>
                          <a:pt x="141" y="280"/>
                          <a:pt x="141" y="280"/>
                        </a:cubicBezTo>
                        <a:cubicBezTo>
                          <a:pt x="141" y="280"/>
                          <a:pt x="141" y="280"/>
                          <a:pt x="141" y="280"/>
                        </a:cubicBezTo>
                        <a:cubicBezTo>
                          <a:pt x="141" y="280"/>
                          <a:pt x="141" y="280"/>
                          <a:pt x="141" y="280"/>
                        </a:cubicBezTo>
                        <a:cubicBezTo>
                          <a:pt x="141" y="279"/>
                          <a:pt x="141" y="279"/>
                          <a:pt x="141" y="279"/>
                        </a:cubicBezTo>
                        <a:cubicBezTo>
                          <a:pt x="140" y="279"/>
                          <a:pt x="140" y="279"/>
                          <a:pt x="140" y="279"/>
                        </a:cubicBezTo>
                        <a:cubicBezTo>
                          <a:pt x="140" y="279"/>
                          <a:pt x="140" y="279"/>
                          <a:pt x="140" y="279"/>
                        </a:cubicBezTo>
                        <a:cubicBezTo>
                          <a:pt x="139" y="278"/>
                          <a:pt x="139" y="278"/>
                          <a:pt x="139" y="278"/>
                        </a:cubicBezTo>
                        <a:cubicBezTo>
                          <a:pt x="139" y="278"/>
                          <a:pt x="139" y="278"/>
                          <a:pt x="139" y="278"/>
                        </a:cubicBezTo>
                        <a:cubicBezTo>
                          <a:pt x="139" y="278"/>
                          <a:pt x="139" y="278"/>
                          <a:pt x="139" y="278"/>
                        </a:cubicBezTo>
                        <a:cubicBezTo>
                          <a:pt x="139" y="277"/>
                          <a:pt x="139" y="277"/>
                          <a:pt x="139" y="277"/>
                        </a:cubicBezTo>
                        <a:cubicBezTo>
                          <a:pt x="138" y="277"/>
                          <a:pt x="138" y="277"/>
                          <a:pt x="138" y="277"/>
                        </a:cubicBezTo>
                        <a:cubicBezTo>
                          <a:pt x="138" y="277"/>
                          <a:pt x="138" y="277"/>
                          <a:pt x="138" y="277"/>
                        </a:cubicBezTo>
                        <a:cubicBezTo>
                          <a:pt x="138" y="277"/>
                          <a:pt x="138" y="277"/>
                          <a:pt x="138" y="277"/>
                        </a:cubicBezTo>
                        <a:cubicBezTo>
                          <a:pt x="138" y="276"/>
                          <a:pt x="138" y="276"/>
                          <a:pt x="138" y="276"/>
                        </a:cubicBezTo>
                        <a:cubicBezTo>
                          <a:pt x="138" y="276"/>
                          <a:pt x="138" y="276"/>
                          <a:pt x="138" y="276"/>
                        </a:cubicBezTo>
                        <a:cubicBezTo>
                          <a:pt x="137" y="276"/>
                          <a:pt x="137" y="276"/>
                          <a:pt x="137" y="276"/>
                        </a:cubicBezTo>
                        <a:cubicBezTo>
                          <a:pt x="137" y="276"/>
                          <a:pt x="137" y="276"/>
                          <a:pt x="137" y="276"/>
                        </a:cubicBezTo>
                        <a:cubicBezTo>
                          <a:pt x="137" y="276"/>
                          <a:pt x="137" y="276"/>
                          <a:pt x="137" y="276"/>
                        </a:cubicBezTo>
                        <a:cubicBezTo>
                          <a:pt x="137" y="276"/>
                          <a:pt x="137" y="276"/>
                          <a:pt x="137" y="276"/>
                        </a:cubicBezTo>
                        <a:cubicBezTo>
                          <a:pt x="137" y="276"/>
                          <a:pt x="137" y="276"/>
                          <a:pt x="137" y="276"/>
                        </a:cubicBezTo>
                        <a:cubicBezTo>
                          <a:pt x="137" y="275"/>
                          <a:pt x="137" y="275"/>
                          <a:pt x="137" y="275"/>
                        </a:cubicBezTo>
                        <a:cubicBezTo>
                          <a:pt x="137" y="275"/>
                          <a:pt x="137" y="275"/>
                          <a:pt x="137" y="275"/>
                        </a:cubicBezTo>
                        <a:cubicBezTo>
                          <a:pt x="137" y="275"/>
                          <a:pt x="137" y="275"/>
                          <a:pt x="137" y="275"/>
                        </a:cubicBezTo>
                        <a:cubicBezTo>
                          <a:pt x="137" y="275"/>
                          <a:pt x="137" y="275"/>
                          <a:pt x="137" y="275"/>
                        </a:cubicBezTo>
                        <a:cubicBezTo>
                          <a:pt x="137" y="275"/>
                          <a:pt x="137" y="275"/>
                          <a:pt x="137" y="275"/>
                        </a:cubicBezTo>
                        <a:cubicBezTo>
                          <a:pt x="137" y="275"/>
                          <a:pt x="137" y="275"/>
                          <a:pt x="137" y="275"/>
                        </a:cubicBezTo>
                        <a:cubicBezTo>
                          <a:pt x="137" y="275"/>
                          <a:pt x="137" y="275"/>
                          <a:pt x="137" y="275"/>
                        </a:cubicBezTo>
                        <a:cubicBezTo>
                          <a:pt x="137" y="275"/>
                          <a:pt x="137" y="275"/>
                          <a:pt x="137" y="275"/>
                        </a:cubicBezTo>
                        <a:cubicBezTo>
                          <a:pt x="137" y="275"/>
                          <a:pt x="137" y="275"/>
                          <a:pt x="137" y="275"/>
                        </a:cubicBezTo>
                        <a:cubicBezTo>
                          <a:pt x="137" y="275"/>
                          <a:pt x="137" y="275"/>
                          <a:pt x="137" y="275"/>
                        </a:cubicBezTo>
                        <a:cubicBezTo>
                          <a:pt x="136" y="275"/>
                          <a:pt x="136" y="275"/>
                          <a:pt x="136" y="275"/>
                        </a:cubicBezTo>
                        <a:cubicBezTo>
                          <a:pt x="136" y="274"/>
                          <a:pt x="136" y="274"/>
                          <a:pt x="136" y="274"/>
                        </a:cubicBezTo>
                        <a:cubicBezTo>
                          <a:pt x="136" y="274"/>
                          <a:pt x="136" y="274"/>
                          <a:pt x="136" y="274"/>
                        </a:cubicBezTo>
                        <a:cubicBezTo>
                          <a:pt x="136" y="274"/>
                          <a:pt x="136" y="274"/>
                          <a:pt x="136" y="274"/>
                        </a:cubicBezTo>
                        <a:cubicBezTo>
                          <a:pt x="136" y="274"/>
                          <a:pt x="136" y="274"/>
                          <a:pt x="136" y="274"/>
                        </a:cubicBezTo>
                        <a:cubicBezTo>
                          <a:pt x="136" y="274"/>
                          <a:pt x="136" y="274"/>
                          <a:pt x="136" y="274"/>
                        </a:cubicBezTo>
                        <a:cubicBezTo>
                          <a:pt x="136" y="274"/>
                          <a:pt x="136" y="274"/>
                          <a:pt x="136" y="274"/>
                        </a:cubicBezTo>
                        <a:cubicBezTo>
                          <a:pt x="136" y="274"/>
                          <a:pt x="136" y="274"/>
                          <a:pt x="136" y="274"/>
                        </a:cubicBezTo>
                        <a:cubicBezTo>
                          <a:pt x="136" y="273"/>
                          <a:pt x="136" y="273"/>
                          <a:pt x="136" y="273"/>
                        </a:cubicBezTo>
                        <a:cubicBezTo>
                          <a:pt x="136" y="273"/>
                          <a:pt x="136" y="273"/>
                          <a:pt x="136" y="273"/>
                        </a:cubicBezTo>
                        <a:cubicBezTo>
                          <a:pt x="136" y="273"/>
                          <a:pt x="136" y="273"/>
                          <a:pt x="136" y="273"/>
                        </a:cubicBezTo>
                        <a:cubicBezTo>
                          <a:pt x="136" y="273"/>
                          <a:pt x="136" y="273"/>
                          <a:pt x="136" y="273"/>
                        </a:cubicBezTo>
                        <a:cubicBezTo>
                          <a:pt x="136" y="273"/>
                          <a:pt x="136" y="273"/>
                          <a:pt x="136" y="273"/>
                        </a:cubicBezTo>
                        <a:cubicBezTo>
                          <a:pt x="136" y="273"/>
                          <a:pt x="136" y="273"/>
                          <a:pt x="136" y="273"/>
                        </a:cubicBezTo>
                        <a:cubicBezTo>
                          <a:pt x="136" y="273"/>
                          <a:pt x="136" y="273"/>
                          <a:pt x="136" y="273"/>
                        </a:cubicBezTo>
                        <a:cubicBezTo>
                          <a:pt x="136" y="273"/>
                          <a:pt x="136" y="273"/>
                          <a:pt x="136" y="273"/>
                        </a:cubicBezTo>
                        <a:cubicBezTo>
                          <a:pt x="136" y="273"/>
                          <a:pt x="136" y="273"/>
                          <a:pt x="136" y="273"/>
                        </a:cubicBezTo>
                        <a:cubicBezTo>
                          <a:pt x="136" y="273"/>
                          <a:pt x="136" y="273"/>
                          <a:pt x="136" y="273"/>
                        </a:cubicBezTo>
                        <a:cubicBezTo>
                          <a:pt x="137" y="273"/>
                          <a:pt x="137" y="273"/>
                          <a:pt x="137" y="273"/>
                        </a:cubicBezTo>
                        <a:cubicBezTo>
                          <a:pt x="137" y="273"/>
                          <a:pt x="137" y="273"/>
                          <a:pt x="137" y="273"/>
                        </a:cubicBezTo>
                        <a:cubicBezTo>
                          <a:pt x="137" y="273"/>
                          <a:pt x="137" y="273"/>
                          <a:pt x="137" y="273"/>
                        </a:cubicBezTo>
                        <a:cubicBezTo>
                          <a:pt x="137" y="273"/>
                          <a:pt x="137" y="273"/>
                          <a:pt x="137" y="273"/>
                        </a:cubicBezTo>
                        <a:cubicBezTo>
                          <a:pt x="137" y="273"/>
                          <a:pt x="137" y="273"/>
                          <a:pt x="137" y="273"/>
                        </a:cubicBezTo>
                        <a:cubicBezTo>
                          <a:pt x="137" y="273"/>
                          <a:pt x="137" y="273"/>
                          <a:pt x="137" y="273"/>
                        </a:cubicBezTo>
                        <a:cubicBezTo>
                          <a:pt x="137" y="273"/>
                          <a:pt x="137" y="273"/>
                          <a:pt x="137" y="273"/>
                        </a:cubicBezTo>
                        <a:cubicBezTo>
                          <a:pt x="137" y="273"/>
                          <a:pt x="137" y="273"/>
                          <a:pt x="137" y="273"/>
                        </a:cubicBezTo>
                        <a:cubicBezTo>
                          <a:pt x="137" y="273"/>
                          <a:pt x="137" y="273"/>
                          <a:pt x="137" y="273"/>
                        </a:cubicBezTo>
                        <a:cubicBezTo>
                          <a:pt x="137" y="273"/>
                          <a:pt x="137" y="273"/>
                          <a:pt x="137" y="273"/>
                        </a:cubicBezTo>
                        <a:cubicBezTo>
                          <a:pt x="138" y="273"/>
                          <a:pt x="138" y="273"/>
                          <a:pt x="138" y="273"/>
                        </a:cubicBezTo>
                        <a:cubicBezTo>
                          <a:pt x="138" y="273"/>
                          <a:pt x="138" y="273"/>
                          <a:pt x="138" y="273"/>
                        </a:cubicBezTo>
                        <a:cubicBezTo>
                          <a:pt x="138" y="273"/>
                          <a:pt x="138" y="273"/>
                          <a:pt x="138" y="273"/>
                        </a:cubicBezTo>
                        <a:cubicBezTo>
                          <a:pt x="138" y="273"/>
                          <a:pt x="138" y="273"/>
                          <a:pt x="138" y="273"/>
                        </a:cubicBezTo>
                        <a:cubicBezTo>
                          <a:pt x="138" y="273"/>
                          <a:pt x="138" y="273"/>
                          <a:pt x="138" y="273"/>
                        </a:cubicBezTo>
                        <a:cubicBezTo>
                          <a:pt x="139" y="273"/>
                          <a:pt x="139" y="273"/>
                          <a:pt x="139" y="273"/>
                        </a:cubicBezTo>
                        <a:cubicBezTo>
                          <a:pt x="139" y="273"/>
                          <a:pt x="139" y="273"/>
                          <a:pt x="139" y="273"/>
                        </a:cubicBezTo>
                        <a:cubicBezTo>
                          <a:pt x="139" y="273"/>
                          <a:pt x="139" y="273"/>
                          <a:pt x="139" y="273"/>
                        </a:cubicBezTo>
                        <a:cubicBezTo>
                          <a:pt x="140" y="273"/>
                          <a:pt x="140" y="273"/>
                          <a:pt x="140" y="273"/>
                        </a:cubicBezTo>
                        <a:cubicBezTo>
                          <a:pt x="140" y="273"/>
                          <a:pt x="140" y="273"/>
                          <a:pt x="140" y="273"/>
                        </a:cubicBezTo>
                        <a:cubicBezTo>
                          <a:pt x="140" y="273"/>
                          <a:pt x="140" y="273"/>
                          <a:pt x="140" y="273"/>
                        </a:cubicBezTo>
                        <a:cubicBezTo>
                          <a:pt x="140" y="273"/>
                          <a:pt x="140" y="273"/>
                          <a:pt x="140" y="273"/>
                        </a:cubicBezTo>
                        <a:cubicBezTo>
                          <a:pt x="141" y="273"/>
                          <a:pt x="141" y="273"/>
                          <a:pt x="141" y="273"/>
                        </a:cubicBezTo>
                        <a:cubicBezTo>
                          <a:pt x="141" y="273"/>
                          <a:pt x="141" y="273"/>
                          <a:pt x="141" y="273"/>
                        </a:cubicBezTo>
                        <a:cubicBezTo>
                          <a:pt x="141" y="272"/>
                          <a:pt x="141" y="272"/>
                          <a:pt x="141" y="272"/>
                        </a:cubicBezTo>
                        <a:cubicBezTo>
                          <a:pt x="142" y="272"/>
                          <a:pt x="142" y="272"/>
                          <a:pt x="142" y="272"/>
                        </a:cubicBezTo>
                        <a:cubicBezTo>
                          <a:pt x="142" y="271"/>
                          <a:pt x="142" y="271"/>
                          <a:pt x="142" y="271"/>
                        </a:cubicBezTo>
                        <a:cubicBezTo>
                          <a:pt x="143" y="270"/>
                          <a:pt x="143" y="270"/>
                          <a:pt x="143" y="270"/>
                        </a:cubicBezTo>
                        <a:cubicBezTo>
                          <a:pt x="143" y="270"/>
                          <a:pt x="143" y="270"/>
                          <a:pt x="143" y="270"/>
                        </a:cubicBezTo>
                        <a:cubicBezTo>
                          <a:pt x="143" y="270"/>
                          <a:pt x="143" y="270"/>
                          <a:pt x="143" y="270"/>
                        </a:cubicBezTo>
                        <a:cubicBezTo>
                          <a:pt x="143" y="269"/>
                          <a:pt x="143" y="269"/>
                          <a:pt x="143" y="269"/>
                        </a:cubicBezTo>
                        <a:cubicBezTo>
                          <a:pt x="143" y="268"/>
                          <a:pt x="143" y="268"/>
                          <a:pt x="143" y="268"/>
                        </a:cubicBezTo>
                        <a:cubicBezTo>
                          <a:pt x="143" y="268"/>
                          <a:pt x="143" y="268"/>
                          <a:pt x="143" y="268"/>
                        </a:cubicBezTo>
                        <a:cubicBezTo>
                          <a:pt x="143" y="268"/>
                          <a:pt x="143" y="268"/>
                          <a:pt x="143" y="268"/>
                        </a:cubicBezTo>
                        <a:cubicBezTo>
                          <a:pt x="144" y="267"/>
                          <a:pt x="144" y="267"/>
                          <a:pt x="144" y="267"/>
                        </a:cubicBezTo>
                        <a:cubicBezTo>
                          <a:pt x="144" y="267"/>
                          <a:pt x="144" y="267"/>
                          <a:pt x="144" y="267"/>
                        </a:cubicBezTo>
                        <a:cubicBezTo>
                          <a:pt x="144" y="267"/>
                          <a:pt x="144" y="267"/>
                          <a:pt x="144" y="267"/>
                        </a:cubicBezTo>
                        <a:cubicBezTo>
                          <a:pt x="144" y="266"/>
                          <a:pt x="144" y="266"/>
                          <a:pt x="144" y="266"/>
                        </a:cubicBezTo>
                        <a:cubicBezTo>
                          <a:pt x="144" y="265"/>
                          <a:pt x="144" y="265"/>
                          <a:pt x="144" y="265"/>
                        </a:cubicBezTo>
                        <a:cubicBezTo>
                          <a:pt x="144" y="265"/>
                          <a:pt x="144" y="265"/>
                          <a:pt x="144" y="265"/>
                        </a:cubicBezTo>
                        <a:cubicBezTo>
                          <a:pt x="144" y="265"/>
                          <a:pt x="144" y="265"/>
                          <a:pt x="144" y="265"/>
                        </a:cubicBezTo>
                        <a:cubicBezTo>
                          <a:pt x="144" y="265"/>
                          <a:pt x="144" y="265"/>
                          <a:pt x="144" y="265"/>
                        </a:cubicBezTo>
                        <a:cubicBezTo>
                          <a:pt x="143" y="264"/>
                          <a:pt x="143" y="264"/>
                          <a:pt x="143" y="264"/>
                        </a:cubicBezTo>
                        <a:cubicBezTo>
                          <a:pt x="143" y="264"/>
                          <a:pt x="143" y="264"/>
                          <a:pt x="143" y="264"/>
                        </a:cubicBezTo>
                        <a:cubicBezTo>
                          <a:pt x="143" y="264"/>
                          <a:pt x="143" y="264"/>
                          <a:pt x="143" y="264"/>
                        </a:cubicBezTo>
                        <a:cubicBezTo>
                          <a:pt x="143" y="264"/>
                          <a:pt x="143" y="264"/>
                          <a:pt x="143" y="264"/>
                        </a:cubicBezTo>
                        <a:cubicBezTo>
                          <a:pt x="143" y="263"/>
                          <a:pt x="143" y="263"/>
                          <a:pt x="143" y="263"/>
                        </a:cubicBezTo>
                        <a:cubicBezTo>
                          <a:pt x="143" y="263"/>
                          <a:pt x="143" y="263"/>
                          <a:pt x="143" y="263"/>
                        </a:cubicBezTo>
                        <a:cubicBezTo>
                          <a:pt x="143" y="263"/>
                          <a:pt x="143" y="263"/>
                          <a:pt x="143" y="263"/>
                        </a:cubicBezTo>
                        <a:cubicBezTo>
                          <a:pt x="143" y="263"/>
                          <a:pt x="143" y="263"/>
                          <a:pt x="143" y="263"/>
                        </a:cubicBezTo>
                        <a:cubicBezTo>
                          <a:pt x="142" y="262"/>
                          <a:pt x="142" y="262"/>
                          <a:pt x="142" y="262"/>
                        </a:cubicBezTo>
                        <a:cubicBezTo>
                          <a:pt x="142" y="262"/>
                          <a:pt x="142" y="262"/>
                          <a:pt x="142" y="262"/>
                        </a:cubicBezTo>
                        <a:cubicBezTo>
                          <a:pt x="142" y="262"/>
                          <a:pt x="142" y="262"/>
                          <a:pt x="142" y="262"/>
                        </a:cubicBezTo>
                        <a:cubicBezTo>
                          <a:pt x="142" y="261"/>
                          <a:pt x="142" y="261"/>
                          <a:pt x="142" y="261"/>
                        </a:cubicBezTo>
                        <a:cubicBezTo>
                          <a:pt x="142" y="261"/>
                          <a:pt x="142" y="261"/>
                          <a:pt x="142" y="261"/>
                        </a:cubicBezTo>
                        <a:cubicBezTo>
                          <a:pt x="142" y="261"/>
                          <a:pt x="142" y="261"/>
                          <a:pt x="142" y="261"/>
                        </a:cubicBezTo>
                        <a:cubicBezTo>
                          <a:pt x="141" y="261"/>
                          <a:pt x="141" y="261"/>
                          <a:pt x="141" y="261"/>
                        </a:cubicBezTo>
                        <a:cubicBezTo>
                          <a:pt x="141" y="261"/>
                          <a:pt x="141" y="261"/>
                          <a:pt x="141" y="261"/>
                        </a:cubicBezTo>
                        <a:cubicBezTo>
                          <a:pt x="141" y="260"/>
                          <a:pt x="141" y="260"/>
                          <a:pt x="141" y="260"/>
                        </a:cubicBezTo>
                        <a:cubicBezTo>
                          <a:pt x="141" y="260"/>
                          <a:pt x="141" y="260"/>
                          <a:pt x="141" y="260"/>
                        </a:cubicBezTo>
                        <a:cubicBezTo>
                          <a:pt x="140" y="259"/>
                          <a:pt x="140" y="259"/>
                          <a:pt x="140" y="259"/>
                        </a:cubicBezTo>
                        <a:cubicBezTo>
                          <a:pt x="139" y="258"/>
                          <a:pt x="139" y="258"/>
                          <a:pt x="139" y="258"/>
                        </a:cubicBezTo>
                        <a:cubicBezTo>
                          <a:pt x="139" y="258"/>
                          <a:pt x="139" y="258"/>
                          <a:pt x="139" y="258"/>
                        </a:cubicBezTo>
                        <a:cubicBezTo>
                          <a:pt x="138" y="257"/>
                          <a:pt x="138" y="257"/>
                          <a:pt x="138" y="257"/>
                        </a:cubicBezTo>
                        <a:cubicBezTo>
                          <a:pt x="138" y="257"/>
                          <a:pt x="138" y="257"/>
                          <a:pt x="138" y="257"/>
                        </a:cubicBezTo>
                        <a:cubicBezTo>
                          <a:pt x="138" y="256"/>
                          <a:pt x="138" y="256"/>
                          <a:pt x="138" y="256"/>
                        </a:cubicBezTo>
                        <a:cubicBezTo>
                          <a:pt x="137" y="255"/>
                          <a:pt x="137" y="255"/>
                          <a:pt x="137" y="255"/>
                        </a:cubicBezTo>
                        <a:cubicBezTo>
                          <a:pt x="137" y="255"/>
                          <a:pt x="137" y="255"/>
                          <a:pt x="137" y="255"/>
                        </a:cubicBezTo>
                        <a:cubicBezTo>
                          <a:pt x="136" y="254"/>
                          <a:pt x="136" y="254"/>
                          <a:pt x="136" y="254"/>
                        </a:cubicBezTo>
                        <a:cubicBezTo>
                          <a:pt x="136" y="254"/>
                          <a:pt x="136" y="254"/>
                          <a:pt x="136" y="254"/>
                        </a:cubicBezTo>
                        <a:cubicBezTo>
                          <a:pt x="136" y="253"/>
                          <a:pt x="136" y="253"/>
                          <a:pt x="136" y="253"/>
                        </a:cubicBezTo>
                        <a:cubicBezTo>
                          <a:pt x="135" y="253"/>
                          <a:pt x="135" y="253"/>
                          <a:pt x="135" y="253"/>
                        </a:cubicBezTo>
                        <a:cubicBezTo>
                          <a:pt x="135" y="253"/>
                          <a:pt x="135" y="253"/>
                          <a:pt x="135" y="253"/>
                        </a:cubicBezTo>
                        <a:cubicBezTo>
                          <a:pt x="135" y="252"/>
                          <a:pt x="135" y="252"/>
                          <a:pt x="135" y="252"/>
                        </a:cubicBezTo>
                        <a:cubicBezTo>
                          <a:pt x="135" y="252"/>
                          <a:pt x="135" y="252"/>
                          <a:pt x="135" y="252"/>
                        </a:cubicBezTo>
                        <a:cubicBezTo>
                          <a:pt x="135" y="252"/>
                          <a:pt x="135" y="252"/>
                          <a:pt x="135" y="252"/>
                        </a:cubicBezTo>
                        <a:cubicBezTo>
                          <a:pt x="134" y="251"/>
                          <a:pt x="134" y="251"/>
                          <a:pt x="134" y="251"/>
                        </a:cubicBezTo>
                        <a:cubicBezTo>
                          <a:pt x="134" y="251"/>
                          <a:pt x="134" y="251"/>
                          <a:pt x="134" y="251"/>
                        </a:cubicBezTo>
                        <a:cubicBezTo>
                          <a:pt x="134" y="251"/>
                          <a:pt x="134" y="251"/>
                          <a:pt x="134" y="251"/>
                        </a:cubicBezTo>
                        <a:cubicBezTo>
                          <a:pt x="134" y="251"/>
                          <a:pt x="134" y="251"/>
                          <a:pt x="134" y="251"/>
                        </a:cubicBezTo>
                        <a:cubicBezTo>
                          <a:pt x="134" y="250"/>
                          <a:pt x="134" y="250"/>
                          <a:pt x="134" y="250"/>
                        </a:cubicBezTo>
                        <a:cubicBezTo>
                          <a:pt x="134" y="250"/>
                          <a:pt x="134" y="250"/>
                          <a:pt x="134" y="250"/>
                        </a:cubicBezTo>
                        <a:cubicBezTo>
                          <a:pt x="134" y="250"/>
                          <a:pt x="134" y="250"/>
                          <a:pt x="134" y="250"/>
                        </a:cubicBezTo>
                        <a:cubicBezTo>
                          <a:pt x="133" y="249"/>
                          <a:pt x="133" y="249"/>
                          <a:pt x="133" y="249"/>
                        </a:cubicBezTo>
                        <a:cubicBezTo>
                          <a:pt x="133" y="249"/>
                          <a:pt x="133" y="249"/>
                          <a:pt x="133" y="249"/>
                        </a:cubicBezTo>
                        <a:cubicBezTo>
                          <a:pt x="132" y="248"/>
                          <a:pt x="132" y="248"/>
                          <a:pt x="132" y="248"/>
                        </a:cubicBezTo>
                        <a:cubicBezTo>
                          <a:pt x="132" y="248"/>
                          <a:pt x="132" y="248"/>
                          <a:pt x="132" y="248"/>
                        </a:cubicBezTo>
                        <a:cubicBezTo>
                          <a:pt x="132" y="248"/>
                          <a:pt x="132" y="248"/>
                          <a:pt x="132" y="248"/>
                        </a:cubicBezTo>
                        <a:cubicBezTo>
                          <a:pt x="132" y="247"/>
                          <a:pt x="132" y="247"/>
                          <a:pt x="132" y="247"/>
                        </a:cubicBezTo>
                        <a:cubicBezTo>
                          <a:pt x="132" y="247"/>
                          <a:pt x="132" y="247"/>
                          <a:pt x="132" y="247"/>
                        </a:cubicBezTo>
                        <a:cubicBezTo>
                          <a:pt x="132" y="247"/>
                          <a:pt x="132" y="247"/>
                          <a:pt x="132" y="247"/>
                        </a:cubicBezTo>
                        <a:cubicBezTo>
                          <a:pt x="132" y="247"/>
                          <a:pt x="132" y="247"/>
                          <a:pt x="132" y="247"/>
                        </a:cubicBezTo>
                        <a:cubicBezTo>
                          <a:pt x="132" y="247"/>
                          <a:pt x="132" y="247"/>
                          <a:pt x="132" y="247"/>
                        </a:cubicBezTo>
                        <a:cubicBezTo>
                          <a:pt x="132" y="247"/>
                          <a:pt x="132" y="247"/>
                          <a:pt x="132" y="247"/>
                        </a:cubicBezTo>
                        <a:cubicBezTo>
                          <a:pt x="132" y="247"/>
                          <a:pt x="132" y="247"/>
                          <a:pt x="132" y="247"/>
                        </a:cubicBezTo>
                        <a:cubicBezTo>
                          <a:pt x="132" y="247"/>
                          <a:pt x="132" y="247"/>
                          <a:pt x="132" y="247"/>
                        </a:cubicBezTo>
                        <a:cubicBezTo>
                          <a:pt x="132" y="247"/>
                          <a:pt x="132" y="247"/>
                          <a:pt x="132" y="247"/>
                        </a:cubicBezTo>
                        <a:cubicBezTo>
                          <a:pt x="132" y="246"/>
                          <a:pt x="132" y="246"/>
                          <a:pt x="132" y="246"/>
                        </a:cubicBezTo>
                        <a:cubicBezTo>
                          <a:pt x="132" y="246"/>
                          <a:pt x="132" y="246"/>
                          <a:pt x="132" y="246"/>
                        </a:cubicBezTo>
                        <a:cubicBezTo>
                          <a:pt x="132" y="246"/>
                          <a:pt x="132" y="246"/>
                          <a:pt x="132" y="246"/>
                        </a:cubicBezTo>
                        <a:cubicBezTo>
                          <a:pt x="132" y="246"/>
                          <a:pt x="132" y="246"/>
                          <a:pt x="132" y="246"/>
                        </a:cubicBezTo>
                        <a:cubicBezTo>
                          <a:pt x="132" y="245"/>
                          <a:pt x="132" y="245"/>
                          <a:pt x="132" y="245"/>
                        </a:cubicBezTo>
                        <a:cubicBezTo>
                          <a:pt x="132" y="245"/>
                          <a:pt x="132" y="245"/>
                          <a:pt x="132" y="245"/>
                        </a:cubicBezTo>
                        <a:cubicBezTo>
                          <a:pt x="132" y="245"/>
                          <a:pt x="132" y="245"/>
                          <a:pt x="132" y="245"/>
                        </a:cubicBezTo>
                        <a:cubicBezTo>
                          <a:pt x="132" y="245"/>
                          <a:pt x="132" y="245"/>
                          <a:pt x="132" y="245"/>
                        </a:cubicBezTo>
                        <a:cubicBezTo>
                          <a:pt x="132" y="245"/>
                          <a:pt x="132" y="245"/>
                          <a:pt x="132" y="245"/>
                        </a:cubicBezTo>
                        <a:cubicBezTo>
                          <a:pt x="132" y="244"/>
                          <a:pt x="132" y="244"/>
                          <a:pt x="132" y="244"/>
                        </a:cubicBezTo>
                        <a:cubicBezTo>
                          <a:pt x="132" y="244"/>
                          <a:pt x="132" y="244"/>
                          <a:pt x="132" y="244"/>
                        </a:cubicBezTo>
                        <a:cubicBezTo>
                          <a:pt x="132" y="244"/>
                          <a:pt x="132" y="244"/>
                          <a:pt x="132" y="244"/>
                        </a:cubicBezTo>
                        <a:cubicBezTo>
                          <a:pt x="132" y="244"/>
                          <a:pt x="132" y="244"/>
                          <a:pt x="132" y="244"/>
                        </a:cubicBezTo>
                        <a:cubicBezTo>
                          <a:pt x="132" y="244"/>
                          <a:pt x="132" y="244"/>
                          <a:pt x="132" y="244"/>
                        </a:cubicBezTo>
                        <a:cubicBezTo>
                          <a:pt x="132" y="244"/>
                          <a:pt x="132" y="244"/>
                          <a:pt x="132" y="244"/>
                        </a:cubicBezTo>
                        <a:cubicBezTo>
                          <a:pt x="132" y="244"/>
                          <a:pt x="132" y="244"/>
                          <a:pt x="132" y="244"/>
                        </a:cubicBezTo>
                        <a:cubicBezTo>
                          <a:pt x="132" y="243"/>
                          <a:pt x="132" y="243"/>
                          <a:pt x="132" y="243"/>
                        </a:cubicBezTo>
                        <a:cubicBezTo>
                          <a:pt x="132" y="243"/>
                          <a:pt x="132" y="243"/>
                          <a:pt x="132" y="243"/>
                        </a:cubicBezTo>
                        <a:cubicBezTo>
                          <a:pt x="132" y="243"/>
                          <a:pt x="132" y="243"/>
                          <a:pt x="132" y="243"/>
                        </a:cubicBezTo>
                        <a:cubicBezTo>
                          <a:pt x="132" y="243"/>
                          <a:pt x="132" y="243"/>
                          <a:pt x="132" y="243"/>
                        </a:cubicBezTo>
                        <a:cubicBezTo>
                          <a:pt x="132" y="243"/>
                          <a:pt x="132" y="243"/>
                          <a:pt x="132" y="243"/>
                        </a:cubicBezTo>
                        <a:cubicBezTo>
                          <a:pt x="132" y="243"/>
                          <a:pt x="132" y="243"/>
                          <a:pt x="132" y="243"/>
                        </a:cubicBezTo>
                        <a:cubicBezTo>
                          <a:pt x="132" y="242"/>
                          <a:pt x="132" y="242"/>
                          <a:pt x="132" y="242"/>
                        </a:cubicBezTo>
                        <a:cubicBezTo>
                          <a:pt x="132" y="242"/>
                          <a:pt x="132" y="242"/>
                          <a:pt x="132" y="242"/>
                        </a:cubicBezTo>
                        <a:cubicBezTo>
                          <a:pt x="132" y="242"/>
                          <a:pt x="132" y="242"/>
                          <a:pt x="132" y="242"/>
                        </a:cubicBezTo>
                        <a:cubicBezTo>
                          <a:pt x="132" y="241"/>
                          <a:pt x="132" y="241"/>
                          <a:pt x="132" y="241"/>
                        </a:cubicBezTo>
                        <a:cubicBezTo>
                          <a:pt x="132" y="241"/>
                          <a:pt x="132" y="241"/>
                          <a:pt x="132" y="241"/>
                        </a:cubicBezTo>
                        <a:cubicBezTo>
                          <a:pt x="132" y="241"/>
                          <a:pt x="132" y="241"/>
                          <a:pt x="132" y="241"/>
                        </a:cubicBezTo>
                        <a:cubicBezTo>
                          <a:pt x="132" y="241"/>
                          <a:pt x="132" y="241"/>
                          <a:pt x="132" y="241"/>
                        </a:cubicBezTo>
                        <a:cubicBezTo>
                          <a:pt x="132" y="241"/>
                          <a:pt x="132" y="241"/>
                          <a:pt x="132" y="241"/>
                        </a:cubicBezTo>
                        <a:cubicBezTo>
                          <a:pt x="131" y="241"/>
                          <a:pt x="131" y="241"/>
                          <a:pt x="131" y="241"/>
                        </a:cubicBezTo>
                        <a:cubicBezTo>
                          <a:pt x="131" y="240"/>
                          <a:pt x="131" y="240"/>
                          <a:pt x="131" y="240"/>
                        </a:cubicBezTo>
                        <a:cubicBezTo>
                          <a:pt x="131" y="240"/>
                          <a:pt x="131" y="240"/>
                          <a:pt x="131" y="240"/>
                        </a:cubicBezTo>
                        <a:cubicBezTo>
                          <a:pt x="131" y="240"/>
                          <a:pt x="131" y="240"/>
                          <a:pt x="131" y="240"/>
                        </a:cubicBezTo>
                        <a:cubicBezTo>
                          <a:pt x="131" y="240"/>
                          <a:pt x="131" y="240"/>
                          <a:pt x="131" y="240"/>
                        </a:cubicBezTo>
                        <a:cubicBezTo>
                          <a:pt x="131" y="240"/>
                          <a:pt x="131" y="240"/>
                          <a:pt x="131" y="240"/>
                        </a:cubicBezTo>
                        <a:cubicBezTo>
                          <a:pt x="131" y="240"/>
                          <a:pt x="131" y="240"/>
                          <a:pt x="131" y="240"/>
                        </a:cubicBezTo>
                        <a:cubicBezTo>
                          <a:pt x="131" y="239"/>
                          <a:pt x="131" y="239"/>
                          <a:pt x="131" y="239"/>
                        </a:cubicBezTo>
                        <a:cubicBezTo>
                          <a:pt x="130" y="239"/>
                          <a:pt x="130" y="239"/>
                          <a:pt x="130" y="239"/>
                        </a:cubicBezTo>
                        <a:cubicBezTo>
                          <a:pt x="130" y="239"/>
                          <a:pt x="130" y="239"/>
                          <a:pt x="130" y="239"/>
                        </a:cubicBezTo>
                        <a:cubicBezTo>
                          <a:pt x="130" y="238"/>
                          <a:pt x="130" y="238"/>
                          <a:pt x="130" y="238"/>
                        </a:cubicBezTo>
                        <a:cubicBezTo>
                          <a:pt x="129" y="238"/>
                          <a:pt x="129" y="238"/>
                          <a:pt x="129" y="238"/>
                        </a:cubicBezTo>
                        <a:cubicBezTo>
                          <a:pt x="129" y="238"/>
                          <a:pt x="129" y="238"/>
                          <a:pt x="129" y="238"/>
                        </a:cubicBezTo>
                        <a:cubicBezTo>
                          <a:pt x="129" y="237"/>
                          <a:pt x="129" y="237"/>
                          <a:pt x="129" y="237"/>
                        </a:cubicBezTo>
                        <a:cubicBezTo>
                          <a:pt x="129" y="237"/>
                          <a:pt x="129" y="237"/>
                          <a:pt x="129" y="237"/>
                        </a:cubicBezTo>
                        <a:cubicBezTo>
                          <a:pt x="128" y="237"/>
                          <a:pt x="128" y="237"/>
                          <a:pt x="128" y="237"/>
                        </a:cubicBezTo>
                        <a:cubicBezTo>
                          <a:pt x="128" y="237"/>
                          <a:pt x="128" y="237"/>
                          <a:pt x="128" y="237"/>
                        </a:cubicBezTo>
                        <a:cubicBezTo>
                          <a:pt x="128" y="236"/>
                          <a:pt x="128" y="236"/>
                          <a:pt x="128" y="236"/>
                        </a:cubicBezTo>
                        <a:cubicBezTo>
                          <a:pt x="128" y="236"/>
                          <a:pt x="128" y="236"/>
                          <a:pt x="128" y="236"/>
                        </a:cubicBezTo>
                        <a:cubicBezTo>
                          <a:pt x="128" y="236"/>
                          <a:pt x="128" y="236"/>
                          <a:pt x="128" y="236"/>
                        </a:cubicBezTo>
                        <a:cubicBezTo>
                          <a:pt x="128" y="236"/>
                          <a:pt x="128" y="236"/>
                          <a:pt x="128" y="236"/>
                        </a:cubicBezTo>
                        <a:cubicBezTo>
                          <a:pt x="128" y="236"/>
                          <a:pt x="128" y="236"/>
                          <a:pt x="128" y="236"/>
                        </a:cubicBezTo>
                        <a:cubicBezTo>
                          <a:pt x="128" y="236"/>
                          <a:pt x="128" y="236"/>
                          <a:pt x="128" y="236"/>
                        </a:cubicBezTo>
                        <a:cubicBezTo>
                          <a:pt x="128" y="236"/>
                          <a:pt x="128" y="236"/>
                          <a:pt x="128" y="236"/>
                        </a:cubicBezTo>
                        <a:cubicBezTo>
                          <a:pt x="128" y="236"/>
                          <a:pt x="128" y="236"/>
                          <a:pt x="128" y="236"/>
                        </a:cubicBezTo>
                        <a:cubicBezTo>
                          <a:pt x="128" y="236"/>
                          <a:pt x="128" y="236"/>
                          <a:pt x="128" y="236"/>
                        </a:cubicBezTo>
                        <a:cubicBezTo>
                          <a:pt x="128" y="236"/>
                          <a:pt x="128" y="236"/>
                          <a:pt x="128" y="236"/>
                        </a:cubicBezTo>
                        <a:cubicBezTo>
                          <a:pt x="128" y="235"/>
                          <a:pt x="128" y="235"/>
                          <a:pt x="128" y="235"/>
                        </a:cubicBezTo>
                        <a:cubicBezTo>
                          <a:pt x="128" y="235"/>
                          <a:pt x="128" y="235"/>
                          <a:pt x="128" y="235"/>
                        </a:cubicBezTo>
                        <a:cubicBezTo>
                          <a:pt x="128" y="235"/>
                          <a:pt x="128" y="235"/>
                          <a:pt x="128" y="235"/>
                        </a:cubicBezTo>
                        <a:cubicBezTo>
                          <a:pt x="128" y="235"/>
                          <a:pt x="128" y="235"/>
                          <a:pt x="128" y="235"/>
                        </a:cubicBezTo>
                        <a:cubicBezTo>
                          <a:pt x="128" y="235"/>
                          <a:pt x="128" y="235"/>
                          <a:pt x="128" y="235"/>
                        </a:cubicBezTo>
                        <a:cubicBezTo>
                          <a:pt x="128" y="235"/>
                          <a:pt x="128" y="235"/>
                          <a:pt x="128" y="235"/>
                        </a:cubicBezTo>
                        <a:cubicBezTo>
                          <a:pt x="128" y="235"/>
                          <a:pt x="128" y="235"/>
                          <a:pt x="128" y="235"/>
                        </a:cubicBezTo>
                        <a:cubicBezTo>
                          <a:pt x="128" y="235"/>
                          <a:pt x="128" y="235"/>
                          <a:pt x="128" y="235"/>
                        </a:cubicBezTo>
                        <a:cubicBezTo>
                          <a:pt x="128" y="235"/>
                          <a:pt x="128" y="235"/>
                          <a:pt x="128" y="235"/>
                        </a:cubicBezTo>
                        <a:cubicBezTo>
                          <a:pt x="128" y="235"/>
                          <a:pt x="128" y="235"/>
                          <a:pt x="128" y="235"/>
                        </a:cubicBezTo>
                        <a:cubicBezTo>
                          <a:pt x="128" y="235"/>
                          <a:pt x="128" y="235"/>
                          <a:pt x="128" y="235"/>
                        </a:cubicBezTo>
                        <a:cubicBezTo>
                          <a:pt x="128" y="234"/>
                          <a:pt x="128" y="234"/>
                          <a:pt x="128" y="234"/>
                        </a:cubicBezTo>
                        <a:cubicBezTo>
                          <a:pt x="128" y="234"/>
                          <a:pt x="128" y="234"/>
                          <a:pt x="128" y="234"/>
                        </a:cubicBezTo>
                        <a:cubicBezTo>
                          <a:pt x="128" y="234"/>
                          <a:pt x="128" y="234"/>
                          <a:pt x="128" y="234"/>
                        </a:cubicBezTo>
                        <a:cubicBezTo>
                          <a:pt x="128" y="234"/>
                          <a:pt x="128" y="234"/>
                          <a:pt x="128" y="234"/>
                        </a:cubicBezTo>
                        <a:cubicBezTo>
                          <a:pt x="128" y="234"/>
                          <a:pt x="128" y="234"/>
                          <a:pt x="128" y="234"/>
                        </a:cubicBezTo>
                        <a:cubicBezTo>
                          <a:pt x="128" y="234"/>
                          <a:pt x="128" y="234"/>
                          <a:pt x="128" y="234"/>
                        </a:cubicBezTo>
                        <a:cubicBezTo>
                          <a:pt x="127" y="234"/>
                          <a:pt x="127" y="234"/>
                          <a:pt x="127" y="234"/>
                        </a:cubicBezTo>
                        <a:cubicBezTo>
                          <a:pt x="127" y="234"/>
                          <a:pt x="127" y="234"/>
                          <a:pt x="127" y="234"/>
                        </a:cubicBezTo>
                        <a:cubicBezTo>
                          <a:pt x="127" y="233"/>
                          <a:pt x="127" y="233"/>
                          <a:pt x="127" y="233"/>
                        </a:cubicBezTo>
                        <a:cubicBezTo>
                          <a:pt x="127" y="233"/>
                          <a:pt x="127" y="233"/>
                          <a:pt x="127" y="233"/>
                        </a:cubicBezTo>
                        <a:cubicBezTo>
                          <a:pt x="127" y="233"/>
                          <a:pt x="127" y="233"/>
                          <a:pt x="127" y="233"/>
                        </a:cubicBezTo>
                        <a:cubicBezTo>
                          <a:pt x="127" y="233"/>
                          <a:pt x="127" y="233"/>
                          <a:pt x="127" y="233"/>
                        </a:cubicBezTo>
                        <a:cubicBezTo>
                          <a:pt x="126" y="232"/>
                          <a:pt x="126" y="232"/>
                          <a:pt x="126" y="232"/>
                        </a:cubicBezTo>
                        <a:cubicBezTo>
                          <a:pt x="126" y="232"/>
                          <a:pt x="126" y="232"/>
                          <a:pt x="126" y="232"/>
                        </a:cubicBezTo>
                        <a:cubicBezTo>
                          <a:pt x="126" y="232"/>
                          <a:pt x="126" y="232"/>
                          <a:pt x="126" y="232"/>
                        </a:cubicBezTo>
                        <a:cubicBezTo>
                          <a:pt x="125" y="231"/>
                          <a:pt x="125" y="231"/>
                          <a:pt x="125" y="231"/>
                        </a:cubicBezTo>
                        <a:cubicBezTo>
                          <a:pt x="125" y="231"/>
                          <a:pt x="125" y="231"/>
                          <a:pt x="125" y="231"/>
                        </a:cubicBezTo>
                        <a:cubicBezTo>
                          <a:pt x="125" y="231"/>
                          <a:pt x="125" y="231"/>
                          <a:pt x="125" y="231"/>
                        </a:cubicBezTo>
                        <a:cubicBezTo>
                          <a:pt x="125" y="231"/>
                          <a:pt x="125" y="231"/>
                          <a:pt x="125" y="231"/>
                        </a:cubicBezTo>
                        <a:cubicBezTo>
                          <a:pt x="125" y="231"/>
                          <a:pt x="125" y="231"/>
                          <a:pt x="125" y="231"/>
                        </a:cubicBezTo>
                        <a:cubicBezTo>
                          <a:pt x="125" y="230"/>
                          <a:pt x="125" y="230"/>
                          <a:pt x="125" y="230"/>
                        </a:cubicBezTo>
                        <a:cubicBezTo>
                          <a:pt x="124" y="230"/>
                          <a:pt x="124" y="230"/>
                          <a:pt x="124" y="230"/>
                        </a:cubicBezTo>
                        <a:cubicBezTo>
                          <a:pt x="124" y="230"/>
                          <a:pt x="124" y="230"/>
                          <a:pt x="124" y="230"/>
                        </a:cubicBezTo>
                        <a:cubicBezTo>
                          <a:pt x="124" y="230"/>
                          <a:pt x="124" y="230"/>
                          <a:pt x="124" y="230"/>
                        </a:cubicBezTo>
                        <a:cubicBezTo>
                          <a:pt x="124" y="230"/>
                          <a:pt x="124" y="230"/>
                          <a:pt x="124" y="230"/>
                        </a:cubicBezTo>
                        <a:cubicBezTo>
                          <a:pt x="124" y="230"/>
                          <a:pt x="124" y="230"/>
                          <a:pt x="124" y="230"/>
                        </a:cubicBezTo>
                        <a:cubicBezTo>
                          <a:pt x="124" y="230"/>
                          <a:pt x="124" y="230"/>
                          <a:pt x="124" y="230"/>
                        </a:cubicBezTo>
                        <a:cubicBezTo>
                          <a:pt x="124" y="229"/>
                          <a:pt x="124" y="229"/>
                          <a:pt x="124" y="229"/>
                        </a:cubicBezTo>
                        <a:cubicBezTo>
                          <a:pt x="124" y="229"/>
                          <a:pt x="124" y="229"/>
                          <a:pt x="124" y="229"/>
                        </a:cubicBezTo>
                        <a:cubicBezTo>
                          <a:pt x="124" y="229"/>
                          <a:pt x="124" y="229"/>
                          <a:pt x="124" y="229"/>
                        </a:cubicBezTo>
                        <a:cubicBezTo>
                          <a:pt x="124" y="229"/>
                          <a:pt x="124" y="229"/>
                          <a:pt x="124" y="229"/>
                        </a:cubicBezTo>
                        <a:cubicBezTo>
                          <a:pt x="123" y="229"/>
                          <a:pt x="123" y="229"/>
                          <a:pt x="123" y="229"/>
                        </a:cubicBezTo>
                        <a:cubicBezTo>
                          <a:pt x="123" y="229"/>
                          <a:pt x="123" y="229"/>
                          <a:pt x="123" y="229"/>
                        </a:cubicBezTo>
                        <a:cubicBezTo>
                          <a:pt x="123" y="229"/>
                          <a:pt x="123" y="229"/>
                          <a:pt x="123" y="229"/>
                        </a:cubicBezTo>
                        <a:cubicBezTo>
                          <a:pt x="123" y="229"/>
                          <a:pt x="123" y="229"/>
                          <a:pt x="123" y="229"/>
                        </a:cubicBezTo>
                        <a:cubicBezTo>
                          <a:pt x="123" y="229"/>
                          <a:pt x="123" y="229"/>
                          <a:pt x="123" y="229"/>
                        </a:cubicBezTo>
                        <a:cubicBezTo>
                          <a:pt x="123" y="229"/>
                          <a:pt x="123" y="229"/>
                          <a:pt x="123" y="229"/>
                        </a:cubicBezTo>
                        <a:cubicBezTo>
                          <a:pt x="123" y="229"/>
                          <a:pt x="123" y="229"/>
                          <a:pt x="123" y="229"/>
                        </a:cubicBezTo>
                        <a:cubicBezTo>
                          <a:pt x="123" y="229"/>
                          <a:pt x="123" y="229"/>
                          <a:pt x="123" y="229"/>
                        </a:cubicBezTo>
                        <a:cubicBezTo>
                          <a:pt x="123" y="229"/>
                          <a:pt x="123" y="229"/>
                          <a:pt x="123" y="229"/>
                        </a:cubicBezTo>
                        <a:cubicBezTo>
                          <a:pt x="122" y="228"/>
                          <a:pt x="122" y="228"/>
                          <a:pt x="122" y="228"/>
                        </a:cubicBezTo>
                        <a:cubicBezTo>
                          <a:pt x="122" y="228"/>
                          <a:pt x="122" y="228"/>
                          <a:pt x="122" y="228"/>
                        </a:cubicBezTo>
                        <a:cubicBezTo>
                          <a:pt x="122" y="228"/>
                          <a:pt x="122" y="228"/>
                          <a:pt x="122" y="228"/>
                        </a:cubicBezTo>
                        <a:cubicBezTo>
                          <a:pt x="121" y="227"/>
                          <a:pt x="121" y="227"/>
                          <a:pt x="121" y="227"/>
                        </a:cubicBezTo>
                        <a:cubicBezTo>
                          <a:pt x="121" y="227"/>
                          <a:pt x="121" y="227"/>
                          <a:pt x="121" y="227"/>
                        </a:cubicBezTo>
                        <a:cubicBezTo>
                          <a:pt x="121" y="227"/>
                          <a:pt x="121" y="227"/>
                          <a:pt x="121" y="227"/>
                        </a:cubicBezTo>
                        <a:cubicBezTo>
                          <a:pt x="121" y="226"/>
                          <a:pt x="121" y="226"/>
                          <a:pt x="121" y="226"/>
                        </a:cubicBezTo>
                        <a:cubicBezTo>
                          <a:pt x="120" y="226"/>
                          <a:pt x="120" y="226"/>
                          <a:pt x="120" y="226"/>
                        </a:cubicBezTo>
                        <a:cubicBezTo>
                          <a:pt x="120" y="226"/>
                          <a:pt x="120" y="226"/>
                          <a:pt x="120" y="226"/>
                        </a:cubicBezTo>
                        <a:cubicBezTo>
                          <a:pt x="120" y="226"/>
                          <a:pt x="120" y="226"/>
                          <a:pt x="120" y="226"/>
                        </a:cubicBezTo>
                        <a:cubicBezTo>
                          <a:pt x="119" y="225"/>
                          <a:pt x="119" y="225"/>
                          <a:pt x="119" y="225"/>
                        </a:cubicBezTo>
                        <a:cubicBezTo>
                          <a:pt x="119" y="225"/>
                          <a:pt x="119" y="225"/>
                          <a:pt x="119" y="225"/>
                        </a:cubicBezTo>
                        <a:cubicBezTo>
                          <a:pt x="119" y="225"/>
                          <a:pt x="119" y="225"/>
                          <a:pt x="119" y="225"/>
                        </a:cubicBezTo>
                        <a:cubicBezTo>
                          <a:pt x="119" y="224"/>
                          <a:pt x="119" y="224"/>
                          <a:pt x="119" y="224"/>
                        </a:cubicBezTo>
                        <a:cubicBezTo>
                          <a:pt x="118" y="224"/>
                          <a:pt x="118" y="224"/>
                          <a:pt x="118" y="224"/>
                        </a:cubicBezTo>
                        <a:cubicBezTo>
                          <a:pt x="118" y="224"/>
                          <a:pt x="118" y="224"/>
                          <a:pt x="118" y="224"/>
                        </a:cubicBezTo>
                        <a:cubicBezTo>
                          <a:pt x="118" y="224"/>
                          <a:pt x="118" y="224"/>
                          <a:pt x="118" y="224"/>
                        </a:cubicBezTo>
                        <a:cubicBezTo>
                          <a:pt x="117" y="223"/>
                          <a:pt x="117" y="223"/>
                          <a:pt x="117" y="223"/>
                        </a:cubicBezTo>
                        <a:cubicBezTo>
                          <a:pt x="117" y="223"/>
                          <a:pt x="117" y="223"/>
                          <a:pt x="117" y="223"/>
                        </a:cubicBezTo>
                        <a:cubicBezTo>
                          <a:pt x="117" y="223"/>
                          <a:pt x="117" y="223"/>
                          <a:pt x="117" y="223"/>
                        </a:cubicBezTo>
                        <a:cubicBezTo>
                          <a:pt x="117" y="223"/>
                          <a:pt x="117" y="223"/>
                          <a:pt x="117" y="223"/>
                        </a:cubicBezTo>
                        <a:cubicBezTo>
                          <a:pt x="117" y="223"/>
                          <a:pt x="117" y="223"/>
                          <a:pt x="117" y="223"/>
                        </a:cubicBezTo>
                        <a:cubicBezTo>
                          <a:pt x="116" y="222"/>
                          <a:pt x="116" y="222"/>
                          <a:pt x="116" y="222"/>
                        </a:cubicBezTo>
                        <a:cubicBezTo>
                          <a:pt x="116" y="222"/>
                          <a:pt x="116" y="222"/>
                          <a:pt x="116" y="222"/>
                        </a:cubicBezTo>
                        <a:cubicBezTo>
                          <a:pt x="116" y="222"/>
                          <a:pt x="116" y="222"/>
                          <a:pt x="116" y="222"/>
                        </a:cubicBezTo>
                        <a:cubicBezTo>
                          <a:pt x="115" y="222"/>
                          <a:pt x="115" y="222"/>
                          <a:pt x="115" y="222"/>
                        </a:cubicBezTo>
                        <a:cubicBezTo>
                          <a:pt x="115" y="221"/>
                          <a:pt x="115" y="221"/>
                          <a:pt x="115" y="221"/>
                        </a:cubicBezTo>
                        <a:cubicBezTo>
                          <a:pt x="115" y="221"/>
                          <a:pt x="115" y="221"/>
                          <a:pt x="115" y="221"/>
                        </a:cubicBezTo>
                        <a:cubicBezTo>
                          <a:pt x="115" y="221"/>
                          <a:pt x="115" y="221"/>
                          <a:pt x="115" y="221"/>
                        </a:cubicBezTo>
                        <a:cubicBezTo>
                          <a:pt x="114" y="221"/>
                          <a:pt x="114" y="221"/>
                          <a:pt x="114" y="221"/>
                        </a:cubicBezTo>
                        <a:cubicBezTo>
                          <a:pt x="114" y="221"/>
                          <a:pt x="114" y="221"/>
                          <a:pt x="114" y="221"/>
                        </a:cubicBezTo>
                        <a:cubicBezTo>
                          <a:pt x="114" y="220"/>
                          <a:pt x="114" y="220"/>
                          <a:pt x="114" y="220"/>
                        </a:cubicBezTo>
                        <a:cubicBezTo>
                          <a:pt x="113" y="219"/>
                          <a:pt x="113" y="219"/>
                          <a:pt x="113" y="219"/>
                        </a:cubicBezTo>
                        <a:cubicBezTo>
                          <a:pt x="112" y="219"/>
                          <a:pt x="112" y="219"/>
                          <a:pt x="112" y="219"/>
                        </a:cubicBezTo>
                        <a:cubicBezTo>
                          <a:pt x="112" y="219"/>
                          <a:pt x="112" y="219"/>
                          <a:pt x="112" y="219"/>
                        </a:cubicBezTo>
                        <a:cubicBezTo>
                          <a:pt x="112" y="218"/>
                          <a:pt x="112" y="218"/>
                          <a:pt x="112" y="218"/>
                        </a:cubicBezTo>
                        <a:cubicBezTo>
                          <a:pt x="111" y="218"/>
                          <a:pt x="111" y="218"/>
                          <a:pt x="111" y="218"/>
                        </a:cubicBezTo>
                        <a:cubicBezTo>
                          <a:pt x="110" y="217"/>
                          <a:pt x="110" y="217"/>
                          <a:pt x="110" y="217"/>
                        </a:cubicBezTo>
                        <a:cubicBezTo>
                          <a:pt x="109" y="216"/>
                          <a:pt x="109" y="216"/>
                          <a:pt x="109" y="216"/>
                        </a:cubicBezTo>
                        <a:cubicBezTo>
                          <a:pt x="109" y="216"/>
                          <a:pt x="109" y="216"/>
                          <a:pt x="109" y="216"/>
                        </a:cubicBezTo>
                        <a:cubicBezTo>
                          <a:pt x="109" y="216"/>
                          <a:pt x="109" y="216"/>
                          <a:pt x="109" y="216"/>
                        </a:cubicBezTo>
                        <a:cubicBezTo>
                          <a:pt x="108" y="215"/>
                          <a:pt x="108" y="215"/>
                          <a:pt x="108" y="215"/>
                        </a:cubicBezTo>
                        <a:cubicBezTo>
                          <a:pt x="107" y="215"/>
                          <a:pt x="107" y="215"/>
                          <a:pt x="107" y="215"/>
                        </a:cubicBezTo>
                        <a:cubicBezTo>
                          <a:pt x="107" y="214"/>
                          <a:pt x="107" y="214"/>
                          <a:pt x="107" y="214"/>
                        </a:cubicBezTo>
                        <a:cubicBezTo>
                          <a:pt x="106" y="213"/>
                          <a:pt x="106" y="213"/>
                          <a:pt x="106" y="213"/>
                        </a:cubicBezTo>
                        <a:cubicBezTo>
                          <a:pt x="106" y="213"/>
                          <a:pt x="106" y="213"/>
                          <a:pt x="106" y="213"/>
                        </a:cubicBezTo>
                        <a:cubicBezTo>
                          <a:pt x="106" y="213"/>
                          <a:pt x="106" y="213"/>
                          <a:pt x="106" y="213"/>
                        </a:cubicBezTo>
                        <a:cubicBezTo>
                          <a:pt x="105" y="213"/>
                          <a:pt x="105" y="213"/>
                          <a:pt x="105" y="213"/>
                        </a:cubicBezTo>
                        <a:cubicBezTo>
                          <a:pt x="105" y="213"/>
                          <a:pt x="105" y="213"/>
                          <a:pt x="105" y="213"/>
                        </a:cubicBezTo>
                        <a:cubicBezTo>
                          <a:pt x="105" y="213"/>
                          <a:pt x="105" y="213"/>
                          <a:pt x="105" y="213"/>
                        </a:cubicBezTo>
                        <a:cubicBezTo>
                          <a:pt x="104" y="212"/>
                          <a:pt x="104" y="212"/>
                          <a:pt x="104" y="212"/>
                        </a:cubicBezTo>
                        <a:cubicBezTo>
                          <a:pt x="104" y="212"/>
                          <a:pt x="104" y="212"/>
                          <a:pt x="104" y="212"/>
                        </a:cubicBezTo>
                        <a:cubicBezTo>
                          <a:pt x="104" y="212"/>
                          <a:pt x="104" y="212"/>
                          <a:pt x="104" y="212"/>
                        </a:cubicBezTo>
                        <a:cubicBezTo>
                          <a:pt x="104" y="212"/>
                          <a:pt x="104" y="212"/>
                          <a:pt x="104" y="212"/>
                        </a:cubicBezTo>
                        <a:cubicBezTo>
                          <a:pt x="104" y="212"/>
                          <a:pt x="104" y="212"/>
                          <a:pt x="104" y="212"/>
                        </a:cubicBezTo>
                        <a:cubicBezTo>
                          <a:pt x="104" y="212"/>
                          <a:pt x="104" y="212"/>
                          <a:pt x="104" y="212"/>
                        </a:cubicBezTo>
                        <a:cubicBezTo>
                          <a:pt x="103" y="211"/>
                          <a:pt x="103" y="211"/>
                          <a:pt x="103" y="211"/>
                        </a:cubicBezTo>
                        <a:cubicBezTo>
                          <a:pt x="103" y="211"/>
                          <a:pt x="103" y="211"/>
                          <a:pt x="103" y="211"/>
                        </a:cubicBezTo>
                        <a:cubicBezTo>
                          <a:pt x="103" y="211"/>
                          <a:pt x="103" y="211"/>
                          <a:pt x="103" y="211"/>
                        </a:cubicBezTo>
                        <a:cubicBezTo>
                          <a:pt x="103" y="210"/>
                          <a:pt x="103" y="210"/>
                          <a:pt x="103" y="210"/>
                        </a:cubicBezTo>
                        <a:cubicBezTo>
                          <a:pt x="103" y="210"/>
                          <a:pt x="103" y="210"/>
                          <a:pt x="103" y="210"/>
                        </a:cubicBezTo>
                        <a:cubicBezTo>
                          <a:pt x="102" y="210"/>
                          <a:pt x="102" y="210"/>
                          <a:pt x="102" y="210"/>
                        </a:cubicBezTo>
                        <a:cubicBezTo>
                          <a:pt x="102" y="209"/>
                          <a:pt x="102" y="209"/>
                          <a:pt x="102" y="209"/>
                        </a:cubicBezTo>
                        <a:cubicBezTo>
                          <a:pt x="102" y="209"/>
                          <a:pt x="102" y="209"/>
                          <a:pt x="102" y="209"/>
                        </a:cubicBezTo>
                        <a:cubicBezTo>
                          <a:pt x="102" y="209"/>
                          <a:pt x="102" y="209"/>
                          <a:pt x="102" y="209"/>
                        </a:cubicBezTo>
                        <a:cubicBezTo>
                          <a:pt x="103" y="209"/>
                          <a:pt x="103" y="209"/>
                          <a:pt x="103" y="209"/>
                        </a:cubicBezTo>
                        <a:cubicBezTo>
                          <a:pt x="103" y="208"/>
                          <a:pt x="103" y="208"/>
                          <a:pt x="103" y="208"/>
                        </a:cubicBezTo>
                        <a:cubicBezTo>
                          <a:pt x="103" y="208"/>
                          <a:pt x="103" y="208"/>
                          <a:pt x="103" y="208"/>
                        </a:cubicBezTo>
                        <a:cubicBezTo>
                          <a:pt x="103" y="208"/>
                          <a:pt x="103" y="208"/>
                          <a:pt x="103" y="208"/>
                        </a:cubicBezTo>
                        <a:cubicBezTo>
                          <a:pt x="103" y="208"/>
                          <a:pt x="103" y="208"/>
                          <a:pt x="103" y="208"/>
                        </a:cubicBezTo>
                        <a:cubicBezTo>
                          <a:pt x="103" y="208"/>
                          <a:pt x="103" y="208"/>
                          <a:pt x="103" y="208"/>
                        </a:cubicBezTo>
                        <a:cubicBezTo>
                          <a:pt x="103" y="207"/>
                          <a:pt x="103" y="207"/>
                          <a:pt x="103" y="207"/>
                        </a:cubicBezTo>
                        <a:cubicBezTo>
                          <a:pt x="103" y="207"/>
                          <a:pt x="103" y="207"/>
                          <a:pt x="103" y="207"/>
                        </a:cubicBezTo>
                        <a:cubicBezTo>
                          <a:pt x="103" y="207"/>
                          <a:pt x="103" y="207"/>
                          <a:pt x="103" y="207"/>
                        </a:cubicBezTo>
                        <a:cubicBezTo>
                          <a:pt x="102" y="207"/>
                          <a:pt x="102" y="207"/>
                          <a:pt x="102" y="207"/>
                        </a:cubicBezTo>
                        <a:cubicBezTo>
                          <a:pt x="102" y="206"/>
                          <a:pt x="102" y="206"/>
                          <a:pt x="102" y="206"/>
                        </a:cubicBezTo>
                        <a:cubicBezTo>
                          <a:pt x="101" y="205"/>
                          <a:pt x="101" y="205"/>
                          <a:pt x="101" y="205"/>
                        </a:cubicBezTo>
                        <a:cubicBezTo>
                          <a:pt x="100" y="204"/>
                          <a:pt x="100" y="204"/>
                          <a:pt x="100" y="204"/>
                        </a:cubicBezTo>
                        <a:cubicBezTo>
                          <a:pt x="100" y="204"/>
                          <a:pt x="100" y="204"/>
                          <a:pt x="100" y="204"/>
                        </a:cubicBezTo>
                        <a:cubicBezTo>
                          <a:pt x="99" y="204"/>
                          <a:pt x="99" y="204"/>
                          <a:pt x="99" y="204"/>
                        </a:cubicBezTo>
                        <a:cubicBezTo>
                          <a:pt x="99" y="203"/>
                          <a:pt x="99" y="203"/>
                          <a:pt x="99" y="203"/>
                        </a:cubicBezTo>
                        <a:cubicBezTo>
                          <a:pt x="99" y="203"/>
                          <a:pt x="99" y="203"/>
                          <a:pt x="99" y="203"/>
                        </a:cubicBezTo>
                        <a:cubicBezTo>
                          <a:pt x="98" y="203"/>
                          <a:pt x="98" y="203"/>
                          <a:pt x="98" y="203"/>
                        </a:cubicBezTo>
                        <a:cubicBezTo>
                          <a:pt x="98" y="203"/>
                          <a:pt x="98" y="203"/>
                          <a:pt x="98" y="203"/>
                        </a:cubicBezTo>
                        <a:cubicBezTo>
                          <a:pt x="98" y="202"/>
                          <a:pt x="98" y="202"/>
                          <a:pt x="98" y="202"/>
                        </a:cubicBezTo>
                        <a:cubicBezTo>
                          <a:pt x="98" y="202"/>
                          <a:pt x="98" y="202"/>
                          <a:pt x="98" y="202"/>
                        </a:cubicBezTo>
                        <a:cubicBezTo>
                          <a:pt x="98" y="202"/>
                          <a:pt x="98" y="202"/>
                          <a:pt x="98" y="202"/>
                        </a:cubicBezTo>
                        <a:cubicBezTo>
                          <a:pt x="98" y="202"/>
                          <a:pt x="98" y="202"/>
                          <a:pt x="98" y="202"/>
                        </a:cubicBezTo>
                        <a:cubicBezTo>
                          <a:pt x="98" y="202"/>
                          <a:pt x="98" y="202"/>
                          <a:pt x="98" y="202"/>
                        </a:cubicBezTo>
                        <a:cubicBezTo>
                          <a:pt x="98" y="202"/>
                          <a:pt x="98" y="202"/>
                          <a:pt x="98" y="202"/>
                        </a:cubicBezTo>
                        <a:cubicBezTo>
                          <a:pt x="98" y="202"/>
                          <a:pt x="98" y="202"/>
                          <a:pt x="98" y="202"/>
                        </a:cubicBezTo>
                        <a:cubicBezTo>
                          <a:pt x="98" y="202"/>
                          <a:pt x="98" y="202"/>
                          <a:pt x="98" y="202"/>
                        </a:cubicBezTo>
                        <a:cubicBezTo>
                          <a:pt x="98" y="202"/>
                          <a:pt x="98" y="202"/>
                          <a:pt x="98" y="202"/>
                        </a:cubicBezTo>
                        <a:cubicBezTo>
                          <a:pt x="98" y="202"/>
                          <a:pt x="98" y="202"/>
                          <a:pt x="98" y="202"/>
                        </a:cubicBezTo>
                        <a:cubicBezTo>
                          <a:pt x="98" y="202"/>
                          <a:pt x="98" y="202"/>
                          <a:pt x="98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2"/>
                          <a:pt x="97" y="202"/>
                          <a:pt x="97" y="202"/>
                        </a:cubicBezTo>
                        <a:cubicBezTo>
                          <a:pt x="97" y="201"/>
                          <a:pt x="97" y="201"/>
                          <a:pt x="97" y="201"/>
                        </a:cubicBezTo>
                        <a:cubicBezTo>
                          <a:pt x="97" y="201"/>
                          <a:pt x="97" y="201"/>
                          <a:pt x="97" y="201"/>
                        </a:cubicBezTo>
                        <a:cubicBezTo>
                          <a:pt x="97" y="201"/>
                          <a:pt x="97" y="201"/>
                          <a:pt x="97" y="201"/>
                        </a:cubicBezTo>
                        <a:cubicBezTo>
                          <a:pt x="97" y="201"/>
                          <a:pt x="97" y="201"/>
                          <a:pt x="97" y="201"/>
                        </a:cubicBezTo>
                        <a:cubicBezTo>
                          <a:pt x="97" y="201"/>
                          <a:pt x="97" y="201"/>
                          <a:pt x="97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6" y="201"/>
                          <a:pt x="96" y="201"/>
                          <a:pt x="96" y="201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5" y="200"/>
                          <a:pt x="95" y="200"/>
                          <a:pt x="95" y="200"/>
                        </a:cubicBezTo>
                        <a:cubicBezTo>
                          <a:pt x="94" y="200"/>
                          <a:pt x="94" y="200"/>
                          <a:pt x="94" y="200"/>
                        </a:cubicBezTo>
                        <a:cubicBezTo>
                          <a:pt x="94" y="200"/>
                          <a:pt x="94" y="200"/>
                          <a:pt x="94" y="200"/>
                        </a:cubicBezTo>
                        <a:cubicBezTo>
                          <a:pt x="94" y="200"/>
                          <a:pt x="94" y="200"/>
                          <a:pt x="94" y="200"/>
                        </a:cubicBezTo>
                        <a:cubicBezTo>
                          <a:pt x="94" y="200"/>
                          <a:pt x="94" y="200"/>
                          <a:pt x="94" y="200"/>
                        </a:cubicBezTo>
                        <a:cubicBezTo>
                          <a:pt x="94" y="200"/>
                          <a:pt x="94" y="200"/>
                          <a:pt x="94" y="200"/>
                        </a:cubicBezTo>
                        <a:cubicBezTo>
                          <a:pt x="94" y="200"/>
                          <a:pt x="94" y="200"/>
                          <a:pt x="94" y="200"/>
                        </a:cubicBezTo>
                        <a:cubicBezTo>
                          <a:pt x="94" y="200"/>
                          <a:pt x="94" y="200"/>
                          <a:pt x="94" y="200"/>
                        </a:cubicBezTo>
                        <a:cubicBezTo>
                          <a:pt x="94" y="199"/>
                          <a:pt x="94" y="199"/>
                          <a:pt x="94" y="199"/>
                        </a:cubicBezTo>
                        <a:cubicBezTo>
                          <a:pt x="94" y="199"/>
                          <a:pt x="94" y="199"/>
                          <a:pt x="94" y="199"/>
                        </a:cubicBezTo>
                        <a:cubicBezTo>
                          <a:pt x="94" y="199"/>
                          <a:pt x="94" y="199"/>
                          <a:pt x="94" y="199"/>
                        </a:cubicBezTo>
                        <a:cubicBezTo>
                          <a:pt x="94" y="199"/>
                          <a:pt x="94" y="199"/>
                          <a:pt x="94" y="199"/>
                        </a:cubicBezTo>
                        <a:cubicBezTo>
                          <a:pt x="94" y="199"/>
                          <a:pt x="94" y="199"/>
                          <a:pt x="94" y="199"/>
                        </a:cubicBezTo>
                        <a:cubicBezTo>
                          <a:pt x="94" y="199"/>
                          <a:pt x="94" y="199"/>
                          <a:pt x="94" y="199"/>
                        </a:cubicBezTo>
                        <a:cubicBezTo>
                          <a:pt x="94" y="199"/>
                          <a:pt x="94" y="199"/>
                          <a:pt x="94" y="199"/>
                        </a:cubicBezTo>
                        <a:cubicBezTo>
                          <a:pt x="94" y="199"/>
                          <a:pt x="94" y="199"/>
                          <a:pt x="94" y="199"/>
                        </a:cubicBezTo>
                        <a:cubicBezTo>
                          <a:pt x="94" y="199"/>
                          <a:pt x="94" y="199"/>
                          <a:pt x="94" y="199"/>
                        </a:cubicBezTo>
                        <a:cubicBezTo>
                          <a:pt x="94" y="199"/>
                          <a:pt x="94" y="199"/>
                          <a:pt x="94" y="199"/>
                        </a:cubicBezTo>
                        <a:cubicBezTo>
                          <a:pt x="94" y="199"/>
                          <a:pt x="94" y="199"/>
                          <a:pt x="94" y="199"/>
                        </a:cubicBezTo>
                        <a:cubicBezTo>
                          <a:pt x="94" y="199"/>
                          <a:pt x="94" y="199"/>
                          <a:pt x="94" y="199"/>
                        </a:cubicBezTo>
                        <a:cubicBezTo>
                          <a:pt x="94" y="199"/>
                          <a:pt x="94" y="199"/>
                          <a:pt x="94" y="199"/>
                        </a:cubicBezTo>
                        <a:cubicBezTo>
                          <a:pt x="93" y="199"/>
                          <a:pt x="93" y="199"/>
                          <a:pt x="93" y="199"/>
                        </a:cubicBezTo>
                        <a:cubicBezTo>
                          <a:pt x="93" y="199"/>
                          <a:pt x="93" y="199"/>
                          <a:pt x="93" y="199"/>
                        </a:cubicBezTo>
                        <a:cubicBezTo>
                          <a:pt x="93" y="199"/>
                          <a:pt x="93" y="199"/>
                          <a:pt x="93" y="199"/>
                        </a:cubicBezTo>
                        <a:cubicBezTo>
                          <a:pt x="93" y="199"/>
                          <a:pt x="93" y="199"/>
                          <a:pt x="93" y="199"/>
                        </a:cubicBezTo>
                        <a:cubicBezTo>
                          <a:pt x="93" y="199"/>
                          <a:pt x="93" y="199"/>
                          <a:pt x="93" y="199"/>
                        </a:cubicBezTo>
                        <a:cubicBezTo>
                          <a:pt x="93" y="199"/>
                          <a:pt x="93" y="199"/>
                          <a:pt x="93" y="199"/>
                        </a:cubicBezTo>
                        <a:cubicBezTo>
                          <a:pt x="93" y="199"/>
                          <a:pt x="93" y="199"/>
                          <a:pt x="93" y="199"/>
                        </a:cubicBezTo>
                        <a:cubicBezTo>
                          <a:pt x="93" y="199"/>
                          <a:pt x="93" y="199"/>
                          <a:pt x="93" y="199"/>
                        </a:cubicBezTo>
                        <a:cubicBezTo>
                          <a:pt x="93" y="199"/>
                          <a:pt x="93" y="199"/>
                          <a:pt x="93" y="199"/>
                        </a:cubicBezTo>
                        <a:cubicBezTo>
                          <a:pt x="93" y="199"/>
                          <a:pt x="93" y="199"/>
                          <a:pt x="93" y="199"/>
                        </a:cubicBezTo>
                        <a:cubicBezTo>
                          <a:pt x="93" y="198"/>
                          <a:pt x="93" y="198"/>
                          <a:pt x="93" y="198"/>
                        </a:cubicBezTo>
                        <a:cubicBezTo>
                          <a:pt x="93" y="198"/>
                          <a:pt x="93" y="198"/>
                          <a:pt x="93" y="198"/>
                        </a:cubicBezTo>
                        <a:cubicBezTo>
                          <a:pt x="93" y="198"/>
                          <a:pt x="93" y="198"/>
                          <a:pt x="93" y="198"/>
                        </a:cubicBezTo>
                        <a:cubicBezTo>
                          <a:pt x="93" y="198"/>
                          <a:pt x="93" y="198"/>
                          <a:pt x="93" y="198"/>
                        </a:cubicBezTo>
                        <a:cubicBezTo>
                          <a:pt x="93" y="198"/>
                          <a:pt x="93" y="198"/>
                          <a:pt x="93" y="198"/>
                        </a:cubicBezTo>
                        <a:cubicBezTo>
                          <a:pt x="93" y="198"/>
                          <a:pt x="93" y="198"/>
                          <a:pt x="93" y="198"/>
                        </a:cubicBezTo>
                        <a:cubicBezTo>
                          <a:pt x="93" y="198"/>
                          <a:pt x="93" y="198"/>
                          <a:pt x="93" y="198"/>
                        </a:cubicBezTo>
                        <a:cubicBezTo>
                          <a:pt x="93" y="198"/>
                          <a:pt x="93" y="198"/>
                          <a:pt x="93" y="198"/>
                        </a:cubicBezTo>
                        <a:cubicBezTo>
                          <a:pt x="93" y="198"/>
                          <a:pt x="93" y="198"/>
                          <a:pt x="93" y="198"/>
                        </a:cubicBezTo>
                        <a:cubicBezTo>
                          <a:pt x="93" y="198"/>
                          <a:pt x="93" y="198"/>
                          <a:pt x="93" y="198"/>
                        </a:cubicBezTo>
                        <a:cubicBezTo>
                          <a:pt x="93" y="198"/>
                          <a:pt x="93" y="198"/>
                          <a:pt x="93" y="198"/>
                        </a:cubicBezTo>
                        <a:cubicBezTo>
                          <a:pt x="92" y="198"/>
                          <a:pt x="92" y="198"/>
                          <a:pt x="92" y="198"/>
                        </a:cubicBezTo>
                        <a:cubicBezTo>
                          <a:pt x="92" y="198"/>
                          <a:pt x="92" y="198"/>
                          <a:pt x="92" y="198"/>
                        </a:cubicBezTo>
                        <a:cubicBezTo>
                          <a:pt x="92" y="198"/>
                          <a:pt x="92" y="198"/>
                          <a:pt x="92" y="198"/>
                        </a:cubicBezTo>
                        <a:cubicBezTo>
                          <a:pt x="92" y="198"/>
                          <a:pt x="92" y="198"/>
                          <a:pt x="92" y="198"/>
                        </a:cubicBezTo>
                        <a:cubicBezTo>
                          <a:pt x="92" y="198"/>
                          <a:pt x="92" y="198"/>
                          <a:pt x="92" y="198"/>
                        </a:cubicBezTo>
                        <a:cubicBezTo>
                          <a:pt x="92" y="198"/>
                          <a:pt x="92" y="198"/>
                          <a:pt x="92" y="198"/>
                        </a:cubicBezTo>
                        <a:cubicBezTo>
                          <a:pt x="92" y="198"/>
                          <a:pt x="92" y="198"/>
                          <a:pt x="92" y="198"/>
                        </a:cubicBezTo>
                        <a:cubicBezTo>
                          <a:pt x="92" y="198"/>
                          <a:pt x="92" y="198"/>
                          <a:pt x="92" y="198"/>
                        </a:cubicBezTo>
                        <a:cubicBezTo>
                          <a:pt x="92" y="198"/>
                          <a:pt x="92" y="198"/>
                          <a:pt x="92" y="198"/>
                        </a:cubicBezTo>
                        <a:cubicBezTo>
                          <a:pt x="92" y="198"/>
                          <a:pt x="92" y="198"/>
                          <a:pt x="92" y="198"/>
                        </a:cubicBezTo>
                        <a:cubicBezTo>
                          <a:pt x="92" y="198"/>
                          <a:pt x="92" y="198"/>
                          <a:pt x="92" y="198"/>
                        </a:cubicBezTo>
                        <a:cubicBezTo>
                          <a:pt x="92" y="198"/>
                          <a:pt x="92" y="198"/>
                          <a:pt x="92" y="198"/>
                        </a:cubicBezTo>
                        <a:cubicBezTo>
                          <a:pt x="92" y="198"/>
                          <a:pt x="92" y="198"/>
                          <a:pt x="92" y="198"/>
                        </a:cubicBezTo>
                        <a:cubicBezTo>
                          <a:pt x="92" y="197"/>
                          <a:pt x="92" y="197"/>
                          <a:pt x="92" y="197"/>
                        </a:cubicBezTo>
                        <a:cubicBezTo>
                          <a:pt x="92" y="197"/>
                          <a:pt x="92" y="197"/>
                          <a:pt x="92" y="197"/>
                        </a:cubicBezTo>
                        <a:cubicBezTo>
                          <a:pt x="92" y="197"/>
                          <a:pt x="92" y="197"/>
                          <a:pt x="92" y="197"/>
                        </a:cubicBezTo>
                        <a:cubicBezTo>
                          <a:pt x="92" y="197"/>
                          <a:pt x="92" y="197"/>
                          <a:pt x="92" y="197"/>
                        </a:cubicBezTo>
                        <a:cubicBezTo>
                          <a:pt x="92" y="197"/>
                          <a:pt x="92" y="197"/>
                          <a:pt x="92" y="197"/>
                        </a:cubicBezTo>
                        <a:cubicBezTo>
                          <a:pt x="92" y="197"/>
                          <a:pt x="92" y="197"/>
                          <a:pt x="92" y="197"/>
                        </a:cubicBezTo>
                        <a:cubicBezTo>
                          <a:pt x="91" y="197"/>
                          <a:pt x="91" y="197"/>
                          <a:pt x="91" y="197"/>
                        </a:cubicBezTo>
                        <a:cubicBezTo>
                          <a:pt x="91" y="197"/>
                          <a:pt x="91" y="197"/>
                          <a:pt x="91" y="197"/>
                        </a:cubicBezTo>
                        <a:cubicBezTo>
                          <a:pt x="91" y="197"/>
                          <a:pt x="91" y="197"/>
                          <a:pt x="91" y="197"/>
                        </a:cubicBezTo>
                        <a:cubicBezTo>
                          <a:pt x="91" y="197"/>
                          <a:pt x="91" y="197"/>
                          <a:pt x="91" y="197"/>
                        </a:cubicBezTo>
                        <a:cubicBezTo>
                          <a:pt x="91" y="197"/>
                          <a:pt x="91" y="197"/>
                          <a:pt x="91" y="197"/>
                        </a:cubicBezTo>
                        <a:cubicBezTo>
                          <a:pt x="91" y="197"/>
                          <a:pt x="91" y="197"/>
                          <a:pt x="91" y="197"/>
                        </a:cubicBezTo>
                        <a:cubicBezTo>
                          <a:pt x="91" y="197"/>
                          <a:pt x="91" y="197"/>
                          <a:pt x="91" y="197"/>
                        </a:cubicBezTo>
                        <a:cubicBezTo>
                          <a:pt x="90" y="196"/>
                          <a:pt x="90" y="196"/>
                          <a:pt x="90" y="196"/>
                        </a:cubicBezTo>
                        <a:cubicBezTo>
                          <a:pt x="89" y="195"/>
                          <a:pt x="89" y="195"/>
                          <a:pt x="89" y="195"/>
                        </a:cubicBezTo>
                        <a:cubicBezTo>
                          <a:pt x="88" y="195"/>
                          <a:pt x="88" y="195"/>
                          <a:pt x="88" y="195"/>
                        </a:cubicBezTo>
                        <a:cubicBezTo>
                          <a:pt x="88" y="195"/>
                          <a:pt x="88" y="195"/>
                          <a:pt x="88" y="195"/>
                        </a:cubicBezTo>
                        <a:cubicBezTo>
                          <a:pt x="88" y="195"/>
                          <a:pt x="88" y="195"/>
                          <a:pt x="88" y="195"/>
                        </a:cubicBezTo>
                        <a:cubicBezTo>
                          <a:pt x="88" y="195"/>
                          <a:pt x="88" y="195"/>
                          <a:pt x="88" y="195"/>
                        </a:cubicBezTo>
                        <a:cubicBezTo>
                          <a:pt x="88" y="195"/>
                          <a:pt x="88" y="195"/>
                          <a:pt x="88" y="195"/>
                        </a:cubicBezTo>
                        <a:cubicBezTo>
                          <a:pt x="88" y="195"/>
                          <a:pt x="88" y="195"/>
                          <a:pt x="88" y="195"/>
                        </a:cubicBezTo>
                        <a:cubicBezTo>
                          <a:pt x="88" y="195"/>
                          <a:pt x="88" y="195"/>
                          <a:pt x="88" y="195"/>
                        </a:cubicBezTo>
                        <a:cubicBezTo>
                          <a:pt x="88" y="195"/>
                          <a:pt x="88" y="195"/>
                          <a:pt x="88" y="195"/>
                        </a:cubicBezTo>
                        <a:cubicBezTo>
                          <a:pt x="88" y="195"/>
                          <a:pt x="88" y="195"/>
                          <a:pt x="88" y="195"/>
                        </a:cubicBezTo>
                        <a:cubicBezTo>
                          <a:pt x="88" y="194"/>
                          <a:pt x="88" y="194"/>
                          <a:pt x="88" y="194"/>
                        </a:cubicBezTo>
                        <a:cubicBezTo>
                          <a:pt x="88" y="194"/>
                          <a:pt x="88" y="194"/>
                          <a:pt x="88" y="194"/>
                        </a:cubicBezTo>
                        <a:cubicBezTo>
                          <a:pt x="87" y="194"/>
                          <a:pt x="87" y="194"/>
                          <a:pt x="87" y="194"/>
                        </a:cubicBezTo>
                        <a:cubicBezTo>
                          <a:pt x="87" y="194"/>
                          <a:pt x="87" y="194"/>
                          <a:pt x="87" y="194"/>
                        </a:cubicBezTo>
                        <a:cubicBezTo>
                          <a:pt x="87" y="194"/>
                          <a:pt x="87" y="194"/>
                          <a:pt x="87" y="194"/>
                        </a:cubicBezTo>
                        <a:cubicBezTo>
                          <a:pt x="87" y="194"/>
                          <a:pt x="87" y="194"/>
                          <a:pt x="87" y="194"/>
                        </a:cubicBezTo>
                        <a:cubicBezTo>
                          <a:pt x="87" y="194"/>
                          <a:pt x="87" y="194"/>
                          <a:pt x="87" y="194"/>
                        </a:cubicBezTo>
                        <a:cubicBezTo>
                          <a:pt x="87" y="194"/>
                          <a:pt x="87" y="194"/>
                          <a:pt x="87" y="194"/>
                        </a:cubicBezTo>
                        <a:cubicBezTo>
                          <a:pt x="87" y="194"/>
                          <a:pt x="87" y="194"/>
                          <a:pt x="87" y="194"/>
                        </a:cubicBezTo>
                        <a:cubicBezTo>
                          <a:pt x="87" y="194"/>
                          <a:pt x="87" y="194"/>
                          <a:pt x="87" y="194"/>
                        </a:cubicBezTo>
                        <a:cubicBezTo>
                          <a:pt x="87" y="194"/>
                          <a:pt x="87" y="194"/>
                          <a:pt x="87" y="194"/>
                        </a:cubicBezTo>
                        <a:cubicBezTo>
                          <a:pt x="86" y="193"/>
                          <a:pt x="86" y="193"/>
                          <a:pt x="86" y="193"/>
                        </a:cubicBezTo>
                        <a:cubicBezTo>
                          <a:pt x="86" y="193"/>
                          <a:pt x="86" y="193"/>
                          <a:pt x="86" y="193"/>
                        </a:cubicBezTo>
                        <a:cubicBezTo>
                          <a:pt x="86" y="193"/>
                          <a:pt x="86" y="193"/>
                          <a:pt x="86" y="193"/>
                        </a:cubicBezTo>
                        <a:cubicBezTo>
                          <a:pt x="86" y="193"/>
                          <a:pt x="86" y="193"/>
                          <a:pt x="86" y="193"/>
                        </a:cubicBezTo>
                        <a:cubicBezTo>
                          <a:pt x="85" y="193"/>
                          <a:pt x="85" y="193"/>
                          <a:pt x="85" y="193"/>
                        </a:cubicBezTo>
                        <a:cubicBezTo>
                          <a:pt x="85" y="192"/>
                          <a:pt x="85" y="192"/>
                          <a:pt x="85" y="192"/>
                        </a:cubicBezTo>
                        <a:cubicBezTo>
                          <a:pt x="85" y="192"/>
                          <a:pt x="85" y="192"/>
                          <a:pt x="85" y="192"/>
                        </a:cubicBezTo>
                        <a:cubicBezTo>
                          <a:pt x="85" y="192"/>
                          <a:pt x="85" y="192"/>
                          <a:pt x="85" y="192"/>
                        </a:cubicBezTo>
                        <a:cubicBezTo>
                          <a:pt x="85" y="192"/>
                          <a:pt x="85" y="192"/>
                          <a:pt x="85" y="192"/>
                        </a:cubicBezTo>
                        <a:cubicBezTo>
                          <a:pt x="84" y="192"/>
                          <a:pt x="84" y="192"/>
                          <a:pt x="84" y="192"/>
                        </a:cubicBezTo>
                        <a:cubicBezTo>
                          <a:pt x="84" y="192"/>
                          <a:pt x="84" y="192"/>
                          <a:pt x="84" y="192"/>
                        </a:cubicBezTo>
                        <a:cubicBezTo>
                          <a:pt x="84" y="191"/>
                          <a:pt x="84" y="191"/>
                          <a:pt x="84" y="191"/>
                        </a:cubicBezTo>
                        <a:cubicBezTo>
                          <a:pt x="84" y="191"/>
                          <a:pt x="84" y="191"/>
                          <a:pt x="84" y="191"/>
                        </a:cubicBezTo>
                        <a:cubicBezTo>
                          <a:pt x="83" y="191"/>
                          <a:pt x="83" y="191"/>
                          <a:pt x="83" y="191"/>
                        </a:cubicBezTo>
                        <a:cubicBezTo>
                          <a:pt x="83" y="191"/>
                          <a:pt x="83" y="191"/>
                          <a:pt x="83" y="191"/>
                        </a:cubicBezTo>
                        <a:cubicBezTo>
                          <a:pt x="83" y="191"/>
                          <a:pt x="83" y="191"/>
                          <a:pt x="83" y="191"/>
                        </a:cubicBezTo>
                        <a:cubicBezTo>
                          <a:pt x="83" y="191"/>
                          <a:pt x="83" y="191"/>
                          <a:pt x="83" y="191"/>
                        </a:cubicBezTo>
                        <a:cubicBezTo>
                          <a:pt x="83" y="190"/>
                          <a:pt x="83" y="190"/>
                          <a:pt x="83" y="190"/>
                        </a:cubicBezTo>
                        <a:cubicBezTo>
                          <a:pt x="82" y="190"/>
                          <a:pt x="82" y="190"/>
                          <a:pt x="82" y="190"/>
                        </a:cubicBezTo>
                        <a:cubicBezTo>
                          <a:pt x="82" y="190"/>
                          <a:pt x="82" y="190"/>
                          <a:pt x="82" y="190"/>
                        </a:cubicBezTo>
                        <a:cubicBezTo>
                          <a:pt x="82" y="190"/>
                          <a:pt x="82" y="190"/>
                          <a:pt x="82" y="190"/>
                        </a:cubicBezTo>
                        <a:cubicBezTo>
                          <a:pt x="81" y="190"/>
                          <a:pt x="81" y="190"/>
                          <a:pt x="81" y="190"/>
                        </a:cubicBezTo>
                        <a:cubicBezTo>
                          <a:pt x="81" y="189"/>
                          <a:pt x="81" y="189"/>
                          <a:pt x="81" y="189"/>
                        </a:cubicBezTo>
                        <a:cubicBezTo>
                          <a:pt x="81" y="189"/>
                          <a:pt x="81" y="189"/>
                          <a:pt x="81" y="189"/>
                        </a:cubicBezTo>
                        <a:cubicBezTo>
                          <a:pt x="81" y="189"/>
                          <a:pt x="81" y="189"/>
                          <a:pt x="81" y="189"/>
                        </a:cubicBezTo>
                        <a:cubicBezTo>
                          <a:pt x="80" y="189"/>
                          <a:pt x="80" y="189"/>
                          <a:pt x="80" y="189"/>
                        </a:cubicBezTo>
                        <a:cubicBezTo>
                          <a:pt x="80" y="189"/>
                          <a:pt x="80" y="189"/>
                          <a:pt x="80" y="189"/>
                        </a:cubicBezTo>
                        <a:cubicBezTo>
                          <a:pt x="80" y="188"/>
                          <a:pt x="80" y="188"/>
                          <a:pt x="80" y="188"/>
                        </a:cubicBezTo>
                        <a:cubicBezTo>
                          <a:pt x="79" y="188"/>
                          <a:pt x="79" y="188"/>
                          <a:pt x="79" y="188"/>
                        </a:cubicBezTo>
                        <a:cubicBezTo>
                          <a:pt x="79" y="188"/>
                          <a:pt x="79" y="188"/>
                          <a:pt x="79" y="188"/>
                        </a:cubicBezTo>
                        <a:cubicBezTo>
                          <a:pt x="79" y="188"/>
                          <a:pt x="79" y="188"/>
                          <a:pt x="79" y="188"/>
                        </a:cubicBezTo>
                        <a:cubicBezTo>
                          <a:pt x="78" y="187"/>
                          <a:pt x="78" y="187"/>
                          <a:pt x="78" y="187"/>
                        </a:cubicBezTo>
                        <a:cubicBezTo>
                          <a:pt x="78" y="187"/>
                          <a:pt x="78" y="187"/>
                          <a:pt x="78" y="187"/>
                        </a:cubicBezTo>
                        <a:cubicBezTo>
                          <a:pt x="78" y="187"/>
                          <a:pt x="78" y="187"/>
                          <a:pt x="78" y="187"/>
                        </a:cubicBezTo>
                        <a:cubicBezTo>
                          <a:pt x="78" y="187"/>
                          <a:pt x="78" y="187"/>
                          <a:pt x="78" y="187"/>
                        </a:cubicBezTo>
                        <a:cubicBezTo>
                          <a:pt x="78" y="187"/>
                          <a:pt x="78" y="187"/>
                          <a:pt x="78" y="187"/>
                        </a:cubicBezTo>
                        <a:cubicBezTo>
                          <a:pt x="77" y="186"/>
                          <a:pt x="77" y="186"/>
                          <a:pt x="77" y="186"/>
                        </a:cubicBezTo>
                        <a:cubicBezTo>
                          <a:pt x="77" y="186"/>
                          <a:pt x="77" y="186"/>
                          <a:pt x="77" y="186"/>
                        </a:cubicBezTo>
                        <a:cubicBezTo>
                          <a:pt x="77" y="186"/>
                          <a:pt x="77" y="186"/>
                          <a:pt x="77" y="186"/>
                        </a:cubicBezTo>
                        <a:cubicBezTo>
                          <a:pt x="76" y="186"/>
                          <a:pt x="76" y="186"/>
                          <a:pt x="76" y="186"/>
                        </a:cubicBezTo>
                        <a:cubicBezTo>
                          <a:pt x="76" y="186"/>
                          <a:pt x="76" y="186"/>
                          <a:pt x="76" y="186"/>
                        </a:cubicBezTo>
                        <a:cubicBezTo>
                          <a:pt x="75" y="185"/>
                          <a:pt x="75" y="185"/>
                          <a:pt x="75" y="185"/>
                        </a:cubicBezTo>
                        <a:cubicBezTo>
                          <a:pt x="75" y="185"/>
                          <a:pt x="75" y="185"/>
                          <a:pt x="75" y="185"/>
                        </a:cubicBezTo>
                        <a:cubicBezTo>
                          <a:pt x="74" y="185"/>
                          <a:pt x="74" y="185"/>
                          <a:pt x="74" y="185"/>
                        </a:cubicBezTo>
                        <a:cubicBezTo>
                          <a:pt x="74" y="184"/>
                          <a:pt x="74" y="184"/>
                          <a:pt x="74" y="184"/>
                        </a:cubicBezTo>
                        <a:cubicBezTo>
                          <a:pt x="74" y="184"/>
                          <a:pt x="74" y="184"/>
                          <a:pt x="74" y="184"/>
                        </a:cubicBezTo>
                        <a:cubicBezTo>
                          <a:pt x="73" y="184"/>
                          <a:pt x="73" y="184"/>
                          <a:pt x="73" y="184"/>
                        </a:cubicBezTo>
                        <a:cubicBezTo>
                          <a:pt x="73" y="184"/>
                          <a:pt x="73" y="184"/>
                          <a:pt x="73" y="184"/>
                        </a:cubicBezTo>
                        <a:cubicBezTo>
                          <a:pt x="73" y="183"/>
                          <a:pt x="73" y="183"/>
                          <a:pt x="73" y="183"/>
                        </a:cubicBezTo>
                        <a:cubicBezTo>
                          <a:pt x="73" y="183"/>
                          <a:pt x="73" y="183"/>
                          <a:pt x="73" y="183"/>
                        </a:cubicBezTo>
                        <a:cubicBezTo>
                          <a:pt x="73" y="183"/>
                          <a:pt x="73" y="183"/>
                          <a:pt x="73" y="183"/>
                        </a:cubicBezTo>
                        <a:cubicBezTo>
                          <a:pt x="72" y="183"/>
                          <a:pt x="72" y="183"/>
                          <a:pt x="72" y="183"/>
                        </a:cubicBezTo>
                        <a:cubicBezTo>
                          <a:pt x="72" y="182"/>
                          <a:pt x="72" y="182"/>
                          <a:pt x="72" y="182"/>
                        </a:cubicBezTo>
                        <a:cubicBezTo>
                          <a:pt x="71" y="182"/>
                          <a:pt x="71" y="182"/>
                          <a:pt x="71" y="182"/>
                        </a:cubicBezTo>
                        <a:cubicBezTo>
                          <a:pt x="71" y="182"/>
                          <a:pt x="71" y="182"/>
                          <a:pt x="71" y="182"/>
                        </a:cubicBezTo>
                        <a:cubicBezTo>
                          <a:pt x="71" y="181"/>
                          <a:pt x="71" y="181"/>
                          <a:pt x="71" y="181"/>
                        </a:cubicBezTo>
                        <a:cubicBezTo>
                          <a:pt x="70" y="181"/>
                          <a:pt x="70" y="181"/>
                          <a:pt x="70" y="181"/>
                        </a:cubicBezTo>
                        <a:cubicBezTo>
                          <a:pt x="70" y="181"/>
                          <a:pt x="70" y="181"/>
                          <a:pt x="70" y="181"/>
                        </a:cubicBezTo>
                        <a:cubicBezTo>
                          <a:pt x="70" y="181"/>
                          <a:pt x="70" y="181"/>
                          <a:pt x="70" y="181"/>
                        </a:cubicBezTo>
                        <a:cubicBezTo>
                          <a:pt x="69" y="180"/>
                          <a:pt x="69" y="180"/>
                          <a:pt x="69" y="180"/>
                        </a:cubicBezTo>
                        <a:cubicBezTo>
                          <a:pt x="69" y="180"/>
                          <a:pt x="69" y="180"/>
                          <a:pt x="69" y="180"/>
                        </a:cubicBezTo>
                        <a:cubicBezTo>
                          <a:pt x="69" y="180"/>
                          <a:pt x="69" y="180"/>
                          <a:pt x="69" y="180"/>
                        </a:cubicBezTo>
                        <a:cubicBezTo>
                          <a:pt x="69" y="180"/>
                          <a:pt x="69" y="180"/>
                          <a:pt x="69" y="180"/>
                        </a:cubicBezTo>
                        <a:cubicBezTo>
                          <a:pt x="69" y="180"/>
                          <a:pt x="69" y="180"/>
                          <a:pt x="69" y="180"/>
                        </a:cubicBezTo>
                        <a:cubicBezTo>
                          <a:pt x="69" y="180"/>
                          <a:pt x="69" y="180"/>
                          <a:pt x="69" y="180"/>
                        </a:cubicBezTo>
                        <a:cubicBezTo>
                          <a:pt x="69" y="179"/>
                          <a:pt x="69" y="179"/>
                          <a:pt x="69" y="179"/>
                        </a:cubicBezTo>
                        <a:cubicBezTo>
                          <a:pt x="69" y="179"/>
                          <a:pt x="69" y="179"/>
                          <a:pt x="69" y="179"/>
                        </a:cubicBezTo>
                        <a:cubicBezTo>
                          <a:pt x="69" y="179"/>
                          <a:pt x="69" y="179"/>
                          <a:pt x="69" y="179"/>
                        </a:cubicBezTo>
                        <a:cubicBezTo>
                          <a:pt x="69" y="179"/>
                          <a:pt x="69" y="179"/>
                          <a:pt x="69" y="179"/>
                        </a:cubicBezTo>
                        <a:cubicBezTo>
                          <a:pt x="69" y="178"/>
                          <a:pt x="69" y="178"/>
                          <a:pt x="69" y="178"/>
                        </a:cubicBezTo>
                        <a:cubicBezTo>
                          <a:pt x="68" y="178"/>
                          <a:pt x="68" y="178"/>
                          <a:pt x="68" y="178"/>
                        </a:cubicBezTo>
                        <a:cubicBezTo>
                          <a:pt x="68" y="178"/>
                          <a:pt x="68" y="178"/>
                          <a:pt x="68" y="178"/>
                        </a:cubicBezTo>
                        <a:cubicBezTo>
                          <a:pt x="68" y="178"/>
                          <a:pt x="68" y="178"/>
                          <a:pt x="68" y="178"/>
                        </a:cubicBezTo>
                        <a:cubicBezTo>
                          <a:pt x="68" y="177"/>
                          <a:pt x="68" y="177"/>
                          <a:pt x="68" y="177"/>
                        </a:cubicBezTo>
                        <a:cubicBezTo>
                          <a:pt x="68" y="177"/>
                          <a:pt x="68" y="177"/>
                          <a:pt x="68" y="177"/>
                        </a:cubicBezTo>
                        <a:cubicBezTo>
                          <a:pt x="68" y="177"/>
                          <a:pt x="68" y="177"/>
                          <a:pt x="68" y="177"/>
                        </a:cubicBezTo>
                        <a:cubicBezTo>
                          <a:pt x="68" y="177"/>
                          <a:pt x="68" y="177"/>
                          <a:pt x="68" y="177"/>
                        </a:cubicBezTo>
                        <a:cubicBezTo>
                          <a:pt x="67" y="177"/>
                          <a:pt x="67" y="177"/>
                          <a:pt x="67" y="177"/>
                        </a:cubicBezTo>
                        <a:cubicBezTo>
                          <a:pt x="67" y="176"/>
                          <a:pt x="67" y="176"/>
                          <a:pt x="67" y="176"/>
                        </a:cubicBezTo>
                        <a:cubicBezTo>
                          <a:pt x="67" y="176"/>
                          <a:pt x="67" y="176"/>
                          <a:pt x="67" y="176"/>
                        </a:cubicBezTo>
                        <a:cubicBezTo>
                          <a:pt x="67" y="176"/>
                          <a:pt x="67" y="176"/>
                          <a:pt x="67" y="176"/>
                        </a:cubicBezTo>
                        <a:cubicBezTo>
                          <a:pt x="66" y="176"/>
                          <a:pt x="66" y="176"/>
                          <a:pt x="66" y="176"/>
                        </a:cubicBezTo>
                        <a:cubicBezTo>
                          <a:pt x="66" y="176"/>
                          <a:pt x="66" y="176"/>
                          <a:pt x="66" y="176"/>
                        </a:cubicBezTo>
                        <a:cubicBezTo>
                          <a:pt x="65" y="175"/>
                          <a:pt x="65" y="175"/>
                          <a:pt x="65" y="175"/>
                        </a:cubicBezTo>
                        <a:cubicBezTo>
                          <a:pt x="65" y="175"/>
                          <a:pt x="65" y="175"/>
                          <a:pt x="65" y="175"/>
                        </a:cubicBezTo>
                        <a:cubicBezTo>
                          <a:pt x="65" y="175"/>
                          <a:pt x="65" y="175"/>
                          <a:pt x="65" y="175"/>
                        </a:cubicBezTo>
                        <a:cubicBezTo>
                          <a:pt x="65" y="174"/>
                          <a:pt x="65" y="174"/>
                          <a:pt x="65" y="174"/>
                        </a:cubicBezTo>
                        <a:cubicBezTo>
                          <a:pt x="65" y="174"/>
                          <a:pt x="65" y="174"/>
                          <a:pt x="65" y="174"/>
                        </a:cubicBezTo>
                        <a:cubicBezTo>
                          <a:pt x="64" y="174"/>
                          <a:pt x="64" y="174"/>
                          <a:pt x="64" y="174"/>
                        </a:cubicBezTo>
                        <a:cubicBezTo>
                          <a:pt x="64" y="174"/>
                          <a:pt x="64" y="174"/>
                          <a:pt x="64" y="174"/>
                        </a:cubicBezTo>
                        <a:cubicBezTo>
                          <a:pt x="64" y="173"/>
                          <a:pt x="64" y="173"/>
                          <a:pt x="64" y="173"/>
                        </a:cubicBezTo>
                        <a:cubicBezTo>
                          <a:pt x="64" y="173"/>
                          <a:pt x="64" y="173"/>
                          <a:pt x="64" y="173"/>
                        </a:cubicBezTo>
                        <a:cubicBezTo>
                          <a:pt x="63" y="173"/>
                          <a:pt x="63" y="173"/>
                          <a:pt x="63" y="173"/>
                        </a:cubicBezTo>
                        <a:cubicBezTo>
                          <a:pt x="63" y="173"/>
                          <a:pt x="63" y="173"/>
                          <a:pt x="63" y="173"/>
                        </a:cubicBezTo>
                        <a:cubicBezTo>
                          <a:pt x="63" y="173"/>
                          <a:pt x="63" y="173"/>
                          <a:pt x="63" y="173"/>
                        </a:cubicBezTo>
                        <a:cubicBezTo>
                          <a:pt x="63" y="172"/>
                          <a:pt x="63" y="172"/>
                          <a:pt x="63" y="172"/>
                        </a:cubicBezTo>
                        <a:cubicBezTo>
                          <a:pt x="62" y="172"/>
                          <a:pt x="62" y="172"/>
                          <a:pt x="62" y="172"/>
                        </a:cubicBezTo>
                        <a:cubicBezTo>
                          <a:pt x="62" y="172"/>
                          <a:pt x="62" y="172"/>
                          <a:pt x="62" y="172"/>
                        </a:cubicBezTo>
                        <a:cubicBezTo>
                          <a:pt x="62" y="171"/>
                          <a:pt x="62" y="171"/>
                          <a:pt x="62" y="171"/>
                        </a:cubicBezTo>
                        <a:cubicBezTo>
                          <a:pt x="62" y="171"/>
                          <a:pt x="62" y="171"/>
                          <a:pt x="62" y="171"/>
                        </a:cubicBezTo>
                        <a:cubicBezTo>
                          <a:pt x="62" y="171"/>
                          <a:pt x="62" y="171"/>
                          <a:pt x="62" y="171"/>
                        </a:cubicBezTo>
                        <a:cubicBezTo>
                          <a:pt x="61" y="171"/>
                          <a:pt x="61" y="171"/>
                          <a:pt x="61" y="171"/>
                        </a:cubicBezTo>
                        <a:cubicBezTo>
                          <a:pt x="61" y="171"/>
                          <a:pt x="61" y="171"/>
                          <a:pt x="61" y="171"/>
                        </a:cubicBezTo>
                        <a:cubicBezTo>
                          <a:pt x="61" y="171"/>
                          <a:pt x="61" y="171"/>
                          <a:pt x="61" y="171"/>
                        </a:cubicBezTo>
                        <a:cubicBezTo>
                          <a:pt x="61" y="170"/>
                          <a:pt x="61" y="170"/>
                          <a:pt x="61" y="170"/>
                        </a:cubicBezTo>
                        <a:cubicBezTo>
                          <a:pt x="61" y="170"/>
                          <a:pt x="61" y="170"/>
                          <a:pt x="61" y="170"/>
                        </a:cubicBezTo>
                        <a:cubicBezTo>
                          <a:pt x="61" y="170"/>
                          <a:pt x="61" y="170"/>
                          <a:pt x="61" y="170"/>
                        </a:cubicBezTo>
                        <a:cubicBezTo>
                          <a:pt x="60" y="170"/>
                          <a:pt x="60" y="170"/>
                          <a:pt x="60" y="170"/>
                        </a:cubicBezTo>
                        <a:cubicBezTo>
                          <a:pt x="60" y="170"/>
                          <a:pt x="60" y="170"/>
                          <a:pt x="60" y="170"/>
                        </a:cubicBezTo>
                        <a:cubicBezTo>
                          <a:pt x="60" y="170"/>
                          <a:pt x="60" y="170"/>
                          <a:pt x="60" y="170"/>
                        </a:cubicBezTo>
                        <a:cubicBezTo>
                          <a:pt x="60" y="169"/>
                          <a:pt x="60" y="169"/>
                          <a:pt x="60" y="169"/>
                        </a:cubicBezTo>
                        <a:cubicBezTo>
                          <a:pt x="60" y="169"/>
                          <a:pt x="60" y="169"/>
                          <a:pt x="60" y="169"/>
                        </a:cubicBezTo>
                        <a:cubicBezTo>
                          <a:pt x="60" y="169"/>
                          <a:pt x="60" y="169"/>
                          <a:pt x="60" y="169"/>
                        </a:cubicBezTo>
                        <a:cubicBezTo>
                          <a:pt x="60" y="169"/>
                          <a:pt x="60" y="169"/>
                          <a:pt x="60" y="169"/>
                        </a:cubicBezTo>
                        <a:cubicBezTo>
                          <a:pt x="60" y="169"/>
                          <a:pt x="60" y="169"/>
                          <a:pt x="60" y="169"/>
                        </a:cubicBezTo>
                        <a:cubicBezTo>
                          <a:pt x="60" y="169"/>
                          <a:pt x="60" y="169"/>
                          <a:pt x="60" y="169"/>
                        </a:cubicBezTo>
                        <a:cubicBezTo>
                          <a:pt x="60" y="169"/>
                          <a:pt x="60" y="169"/>
                          <a:pt x="60" y="169"/>
                        </a:cubicBezTo>
                        <a:cubicBezTo>
                          <a:pt x="59" y="169"/>
                          <a:pt x="59" y="169"/>
                          <a:pt x="59" y="169"/>
                        </a:cubicBezTo>
                        <a:cubicBezTo>
                          <a:pt x="59" y="169"/>
                          <a:pt x="59" y="169"/>
                          <a:pt x="59" y="169"/>
                        </a:cubicBezTo>
                        <a:cubicBezTo>
                          <a:pt x="59" y="168"/>
                          <a:pt x="59" y="168"/>
                          <a:pt x="59" y="168"/>
                        </a:cubicBezTo>
                        <a:cubicBezTo>
                          <a:pt x="59" y="168"/>
                          <a:pt x="59" y="168"/>
                          <a:pt x="59" y="168"/>
                        </a:cubicBezTo>
                        <a:cubicBezTo>
                          <a:pt x="59" y="168"/>
                          <a:pt x="59" y="168"/>
                          <a:pt x="59" y="168"/>
                        </a:cubicBezTo>
                        <a:cubicBezTo>
                          <a:pt x="58" y="168"/>
                          <a:pt x="58" y="168"/>
                          <a:pt x="58" y="168"/>
                        </a:cubicBezTo>
                        <a:cubicBezTo>
                          <a:pt x="58" y="168"/>
                          <a:pt x="58" y="168"/>
                          <a:pt x="58" y="168"/>
                        </a:cubicBezTo>
                        <a:cubicBezTo>
                          <a:pt x="58" y="167"/>
                          <a:pt x="58" y="167"/>
                          <a:pt x="58" y="167"/>
                        </a:cubicBezTo>
                        <a:cubicBezTo>
                          <a:pt x="58" y="167"/>
                          <a:pt x="58" y="167"/>
                          <a:pt x="58" y="167"/>
                        </a:cubicBezTo>
                        <a:cubicBezTo>
                          <a:pt x="58" y="167"/>
                          <a:pt x="58" y="167"/>
                          <a:pt x="58" y="167"/>
                        </a:cubicBezTo>
                        <a:cubicBezTo>
                          <a:pt x="57" y="166"/>
                          <a:pt x="57" y="166"/>
                          <a:pt x="57" y="166"/>
                        </a:cubicBezTo>
                        <a:cubicBezTo>
                          <a:pt x="57" y="166"/>
                          <a:pt x="57" y="166"/>
                          <a:pt x="57" y="166"/>
                        </a:cubicBezTo>
                        <a:cubicBezTo>
                          <a:pt x="57" y="165"/>
                          <a:pt x="57" y="165"/>
                          <a:pt x="57" y="165"/>
                        </a:cubicBezTo>
                        <a:cubicBezTo>
                          <a:pt x="57" y="165"/>
                          <a:pt x="57" y="165"/>
                          <a:pt x="57" y="165"/>
                        </a:cubicBezTo>
                        <a:cubicBezTo>
                          <a:pt x="56" y="165"/>
                          <a:pt x="56" y="165"/>
                          <a:pt x="56" y="165"/>
                        </a:cubicBezTo>
                        <a:cubicBezTo>
                          <a:pt x="56" y="164"/>
                          <a:pt x="56" y="164"/>
                          <a:pt x="56" y="164"/>
                        </a:cubicBezTo>
                        <a:cubicBezTo>
                          <a:pt x="56" y="164"/>
                          <a:pt x="56" y="164"/>
                          <a:pt x="56" y="164"/>
                        </a:cubicBezTo>
                        <a:cubicBezTo>
                          <a:pt x="56" y="164"/>
                          <a:pt x="56" y="164"/>
                          <a:pt x="56" y="164"/>
                        </a:cubicBezTo>
                        <a:cubicBezTo>
                          <a:pt x="56" y="164"/>
                          <a:pt x="56" y="164"/>
                          <a:pt x="56" y="164"/>
                        </a:cubicBezTo>
                        <a:cubicBezTo>
                          <a:pt x="56" y="163"/>
                          <a:pt x="56" y="163"/>
                          <a:pt x="56" y="163"/>
                        </a:cubicBezTo>
                        <a:cubicBezTo>
                          <a:pt x="56" y="163"/>
                          <a:pt x="56" y="163"/>
                          <a:pt x="56" y="163"/>
                        </a:cubicBezTo>
                        <a:cubicBezTo>
                          <a:pt x="56" y="163"/>
                          <a:pt x="56" y="163"/>
                          <a:pt x="56" y="163"/>
                        </a:cubicBezTo>
                        <a:cubicBezTo>
                          <a:pt x="56" y="163"/>
                          <a:pt x="56" y="163"/>
                          <a:pt x="56" y="163"/>
                        </a:cubicBezTo>
                        <a:cubicBezTo>
                          <a:pt x="56" y="163"/>
                          <a:pt x="56" y="163"/>
                          <a:pt x="56" y="163"/>
                        </a:cubicBezTo>
                        <a:cubicBezTo>
                          <a:pt x="56" y="163"/>
                          <a:pt x="56" y="163"/>
                          <a:pt x="56" y="163"/>
                        </a:cubicBezTo>
                        <a:cubicBezTo>
                          <a:pt x="56" y="162"/>
                          <a:pt x="56" y="162"/>
                          <a:pt x="56" y="162"/>
                        </a:cubicBezTo>
                        <a:cubicBezTo>
                          <a:pt x="56" y="162"/>
                          <a:pt x="56" y="162"/>
                          <a:pt x="56" y="162"/>
                        </a:cubicBezTo>
                        <a:cubicBezTo>
                          <a:pt x="56" y="162"/>
                          <a:pt x="56" y="162"/>
                          <a:pt x="56" y="162"/>
                        </a:cubicBezTo>
                        <a:cubicBezTo>
                          <a:pt x="56" y="162"/>
                          <a:pt x="56" y="162"/>
                          <a:pt x="56" y="162"/>
                        </a:cubicBezTo>
                        <a:cubicBezTo>
                          <a:pt x="55" y="162"/>
                          <a:pt x="55" y="162"/>
                          <a:pt x="55" y="162"/>
                        </a:cubicBezTo>
                        <a:cubicBezTo>
                          <a:pt x="55" y="162"/>
                          <a:pt x="55" y="162"/>
                          <a:pt x="55" y="162"/>
                        </a:cubicBezTo>
                        <a:cubicBezTo>
                          <a:pt x="55" y="161"/>
                          <a:pt x="55" y="161"/>
                          <a:pt x="55" y="161"/>
                        </a:cubicBezTo>
                        <a:cubicBezTo>
                          <a:pt x="55" y="161"/>
                          <a:pt x="55" y="161"/>
                          <a:pt x="55" y="161"/>
                        </a:cubicBezTo>
                        <a:cubicBezTo>
                          <a:pt x="55" y="161"/>
                          <a:pt x="55" y="161"/>
                          <a:pt x="55" y="161"/>
                        </a:cubicBezTo>
                        <a:cubicBezTo>
                          <a:pt x="55" y="160"/>
                          <a:pt x="55" y="160"/>
                          <a:pt x="55" y="160"/>
                        </a:cubicBezTo>
                        <a:cubicBezTo>
                          <a:pt x="55" y="160"/>
                          <a:pt x="55" y="160"/>
                          <a:pt x="55" y="160"/>
                        </a:cubicBezTo>
                        <a:cubicBezTo>
                          <a:pt x="55" y="160"/>
                          <a:pt x="55" y="160"/>
                          <a:pt x="55" y="160"/>
                        </a:cubicBezTo>
                        <a:cubicBezTo>
                          <a:pt x="55" y="160"/>
                          <a:pt x="55" y="160"/>
                          <a:pt x="55" y="160"/>
                        </a:cubicBezTo>
                        <a:cubicBezTo>
                          <a:pt x="55" y="159"/>
                          <a:pt x="55" y="159"/>
                          <a:pt x="55" y="159"/>
                        </a:cubicBezTo>
                        <a:cubicBezTo>
                          <a:pt x="55" y="159"/>
                          <a:pt x="55" y="159"/>
                          <a:pt x="55" y="159"/>
                        </a:cubicBezTo>
                        <a:cubicBezTo>
                          <a:pt x="55" y="159"/>
                          <a:pt x="55" y="159"/>
                          <a:pt x="55" y="159"/>
                        </a:cubicBezTo>
                        <a:cubicBezTo>
                          <a:pt x="55" y="159"/>
                          <a:pt x="55" y="159"/>
                          <a:pt x="55" y="159"/>
                        </a:cubicBezTo>
                        <a:cubicBezTo>
                          <a:pt x="55" y="159"/>
                          <a:pt x="55" y="159"/>
                          <a:pt x="55" y="159"/>
                        </a:cubicBezTo>
                        <a:cubicBezTo>
                          <a:pt x="55" y="159"/>
                          <a:pt x="55" y="159"/>
                          <a:pt x="55" y="159"/>
                        </a:cubicBezTo>
                        <a:cubicBezTo>
                          <a:pt x="54" y="159"/>
                          <a:pt x="54" y="159"/>
                          <a:pt x="54" y="159"/>
                        </a:cubicBezTo>
                        <a:cubicBezTo>
                          <a:pt x="54" y="159"/>
                          <a:pt x="54" y="159"/>
                          <a:pt x="54" y="159"/>
                        </a:cubicBezTo>
                        <a:cubicBezTo>
                          <a:pt x="54" y="158"/>
                          <a:pt x="54" y="158"/>
                          <a:pt x="54" y="158"/>
                        </a:cubicBezTo>
                        <a:cubicBezTo>
                          <a:pt x="54" y="158"/>
                          <a:pt x="54" y="158"/>
                          <a:pt x="54" y="158"/>
                        </a:cubicBezTo>
                        <a:cubicBezTo>
                          <a:pt x="54" y="158"/>
                          <a:pt x="54" y="158"/>
                          <a:pt x="54" y="158"/>
                        </a:cubicBezTo>
                        <a:cubicBezTo>
                          <a:pt x="54" y="158"/>
                          <a:pt x="54" y="158"/>
                          <a:pt x="54" y="158"/>
                        </a:cubicBezTo>
                        <a:cubicBezTo>
                          <a:pt x="55" y="158"/>
                          <a:pt x="55" y="158"/>
                          <a:pt x="55" y="158"/>
                        </a:cubicBezTo>
                        <a:cubicBezTo>
                          <a:pt x="55" y="158"/>
                          <a:pt x="55" y="158"/>
                          <a:pt x="55" y="158"/>
                        </a:cubicBezTo>
                        <a:cubicBezTo>
                          <a:pt x="55" y="157"/>
                          <a:pt x="55" y="157"/>
                          <a:pt x="55" y="157"/>
                        </a:cubicBezTo>
                        <a:cubicBezTo>
                          <a:pt x="55" y="157"/>
                          <a:pt x="55" y="157"/>
                          <a:pt x="55" y="157"/>
                        </a:cubicBezTo>
                        <a:cubicBezTo>
                          <a:pt x="55" y="157"/>
                          <a:pt x="55" y="157"/>
                          <a:pt x="55" y="157"/>
                        </a:cubicBezTo>
                        <a:cubicBezTo>
                          <a:pt x="55" y="157"/>
                          <a:pt x="55" y="157"/>
                          <a:pt x="55" y="157"/>
                        </a:cubicBezTo>
                        <a:cubicBezTo>
                          <a:pt x="55" y="157"/>
                          <a:pt x="55" y="157"/>
                          <a:pt x="55" y="157"/>
                        </a:cubicBezTo>
                        <a:cubicBezTo>
                          <a:pt x="55" y="156"/>
                          <a:pt x="55" y="156"/>
                          <a:pt x="55" y="156"/>
                        </a:cubicBezTo>
                        <a:cubicBezTo>
                          <a:pt x="55" y="156"/>
                          <a:pt x="55" y="156"/>
                          <a:pt x="55" y="156"/>
                        </a:cubicBezTo>
                        <a:cubicBezTo>
                          <a:pt x="54" y="156"/>
                          <a:pt x="54" y="156"/>
                          <a:pt x="54" y="156"/>
                        </a:cubicBezTo>
                        <a:cubicBezTo>
                          <a:pt x="54" y="155"/>
                          <a:pt x="54" y="155"/>
                          <a:pt x="54" y="155"/>
                        </a:cubicBezTo>
                        <a:cubicBezTo>
                          <a:pt x="54" y="155"/>
                          <a:pt x="54" y="155"/>
                          <a:pt x="54" y="155"/>
                        </a:cubicBezTo>
                        <a:cubicBezTo>
                          <a:pt x="53" y="155"/>
                          <a:pt x="53" y="155"/>
                          <a:pt x="53" y="155"/>
                        </a:cubicBezTo>
                        <a:cubicBezTo>
                          <a:pt x="53" y="154"/>
                          <a:pt x="53" y="154"/>
                          <a:pt x="53" y="154"/>
                        </a:cubicBezTo>
                        <a:cubicBezTo>
                          <a:pt x="53" y="154"/>
                          <a:pt x="53" y="154"/>
                          <a:pt x="53" y="154"/>
                        </a:cubicBezTo>
                        <a:cubicBezTo>
                          <a:pt x="53" y="154"/>
                          <a:pt x="53" y="154"/>
                          <a:pt x="53" y="154"/>
                        </a:cubicBezTo>
                        <a:cubicBezTo>
                          <a:pt x="53" y="154"/>
                          <a:pt x="53" y="154"/>
                          <a:pt x="53" y="154"/>
                        </a:cubicBezTo>
                        <a:cubicBezTo>
                          <a:pt x="52" y="154"/>
                          <a:pt x="52" y="154"/>
                          <a:pt x="52" y="154"/>
                        </a:cubicBezTo>
                        <a:cubicBezTo>
                          <a:pt x="52" y="153"/>
                          <a:pt x="52" y="153"/>
                          <a:pt x="52" y="153"/>
                        </a:cubicBezTo>
                        <a:cubicBezTo>
                          <a:pt x="52" y="153"/>
                          <a:pt x="52" y="153"/>
                          <a:pt x="52" y="153"/>
                        </a:cubicBezTo>
                        <a:cubicBezTo>
                          <a:pt x="52" y="153"/>
                          <a:pt x="52" y="153"/>
                          <a:pt x="52" y="153"/>
                        </a:cubicBezTo>
                        <a:cubicBezTo>
                          <a:pt x="51" y="152"/>
                          <a:pt x="51" y="152"/>
                          <a:pt x="51" y="152"/>
                        </a:cubicBezTo>
                        <a:cubicBezTo>
                          <a:pt x="51" y="152"/>
                          <a:pt x="51" y="152"/>
                          <a:pt x="51" y="152"/>
                        </a:cubicBezTo>
                        <a:cubicBezTo>
                          <a:pt x="51" y="152"/>
                          <a:pt x="51" y="152"/>
                          <a:pt x="51" y="152"/>
                        </a:cubicBezTo>
                        <a:cubicBezTo>
                          <a:pt x="50" y="152"/>
                          <a:pt x="50" y="152"/>
                          <a:pt x="50" y="152"/>
                        </a:cubicBezTo>
                        <a:cubicBezTo>
                          <a:pt x="50" y="151"/>
                          <a:pt x="50" y="151"/>
                          <a:pt x="50" y="151"/>
                        </a:cubicBezTo>
                        <a:cubicBezTo>
                          <a:pt x="50" y="151"/>
                          <a:pt x="50" y="151"/>
                          <a:pt x="50" y="151"/>
                        </a:cubicBezTo>
                        <a:cubicBezTo>
                          <a:pt x="50" y="151"/>
                          <a:pt x="50" y="151"/>
                          <a:pt x="50" y="151"/>
                        </a:cubicBezTo>
                        <a:cubicBezTo>
                          <a:pt x="50" y="151"/>
                          <a:pt x="50" y="151"/>
                          <a:pt x="50" y="151"/>
                        </a:cubicBezTo>
                        <a:cubicBezTo>
                          <a:pt x="49" y="151"/>
                          <a:pt x="49" y="151"/>
                          <a:pt x="49" y="151"/>
                        </a:cubicBezTo>
                        <a:cubicBezTo>
                          <a:pt x="49" y="150"/>
                          <a:pt x="49" y="150"/>
                          <a:pt x="49" y="150"/>
                        </a:cubicBezTo>
                        <a:cubicBezTo>
                          <a:pt x="49" y="150"/>
                          <a:pt x="49" y="150"/>
                          <a:pt x="49" y="150"/>
                        </a:cubicBezTo>
                        <a:cubicBezTo>
                          <a:pt x="48" y="150"/>
                          <a:pt x="48" y="150"/>
                          <a:pt x="48" y="150"/>
                        </a:cubicBezTo>
                        <a:cubicBezTo>
                          <a:pt x="48" y="149"/>
                          <a:pt x="48" y="149"/>
                          <a:pt x="48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8"/>
                          <a:pt x="47" y="148"/>
                          <a:pt x="47" y="148"/>
                        </a:cubicBezTo>
                        <a:cubicBezTo>
                          <a:pt x="47" y="148"/>
                          <a:pt x="47" y="148"/>
                          <a:pt x="47" y="148"/>
                        </a:cubicBezTo>
                        <a:cubicBezTo>
                          <a:pt x="46" y="148"/>
                          <a:pt x="46" y="148"/>
                          <a:pt x="46" y="148"/>
                        </a:cubicBezTo>
                        <a:cubicBezTo>
                          <a:pt x="46" y="147"/>
                          <a:pt x="46" y="147"/>
                          <a:pt x="46" y="147"/>
                        </a:cubicBezTo>
                        <a:cubicBezTo>
                          <a:pt x="46" y="147"/>
                          <a:pt x="46" y="147"/>
                          <a:pt x="46" y="147"/>
                        </a:cubicBezTo>
                        <a:cubicBezTo>
                          <a:pt x="45" y="147"/>
                          <a:pt x="45" y="147"/>
                          <a:pt x="45" y="147"/>
                        </a:cubicBezTo>
                        <a:cubicBezTo>
                          <a:pt x="45" y="146"/>
                          <a:pt x="45" y="146"/>
                          <a:pt x="45" y="146"/>
                        </a:cubicBezTo>
                        <a:cubicBezTo>
                          <a:pt x="45" y="146"/>
                          <a:pt x="45" y="146"/>
                          <a:pt x="45" y="146"/>
                        </a:cubicBezTo>
                        <a:cubicBezTo>
                          <a:pt x="44" y="146"/>
                          <a:pt x="44" y="146"/>
                          <a:pt x="44" y="146"/>
                        </a:cubicBezTo>
                        <a:cubicBezTo>
                          <a:pt x="44" y="146"/>
                          <a:pt x="44" y="146"/>
                          <a:pt x="44" y="146"/>
                        </a:cubicBezTo>
                        <a:cubicBezTo>
                          <a:pt x="44" y="145"/>
                          <a:pt x="44" y="145"/>
                          <a:pt x="44" y="145"/>
                        </a:cubicBezTo>
                        <a:cubicBezTo>
                          <a:pt x="43" y="145"/>
                          <a:pt x="43" y="145"/>
                          <a:pt x="43" y="145"/>
                        </a:cubicBezTo>
                        <a:cubicBezTo>
                          <a:pt x="43" y="145"/>
                          <a:pt x="43" y="145"/>
                          <a:pt x="43" y="145"/>
                        </a:cubicBezTo>
                        <a:cubicBezTo>
                          <a:pt x="43" y="145"/>
                          <a:pt x="43" y="145"/>
                          <a:pt x="43" y="145"/>
                        </a:cubicBezTo>
                        <a:cubicBezTo>
                          <a:pt x="43" y="145"/>
                          <a:pt x="43" y="145"/>
                          <a:pt x="43" y="145"/>
                        </a:cubicBezTo>
                        <a:cubicBezTo>
                          <a:pt x="43" y="144"/>
                          <a:pt x="43" y="144"/>
                          <a:pt x="43" y="144"/>
                        </a:cubicBezTo>
                        <a:cubicBezTo>
                          <a:pt x="42" y="144"/>
                          <a:pt x="42" y="144"/>
                          <a:pt x="42" y="144"/>
                        </a:cubicBezTo>
                        <a:cubicBezTo>
                          <a:pt x="42" y="143"/>
                          <a:pt x="42" y="143"/>
                          <a:pt x="42" y="143"/>
                        </a:cubicBezTo>
                        <a:cubicBezTo>
                          <a:pt x="41" y="143"/>
                          <a:pt x="41" y="143"/>
                          <a:pt x="41" y="143"/>
                        </a:cubicBezTo>
                        <a:cubicBezTo>
                          <a:pt x="41" y="143"/>
                          <a:pt x="41" y="143"/>
                          <a:pt x="41" y="143"/>
                        </a:cubicBezTo>
                        <a:cubicBezTo>
                          <a:pt x="41" y="142"/>
                          <a:pt x="41" y="142"/>
                          <a:pt x="41" y="142"/>
                        </a:cubicBezTo>
                        <a:cubicBezTo>
                          <a:pt x="41" y="142"/>
                          <a:pt x="41" y="142"/>
                          <a:pt x="41" y="142"/>
                        </a:cubicBezTo>
                        <a:cubicBezTo>
                          <a:pt x="41" y="142"/>
                          <a:pt x="41" y="142"/>
                          <a:pt x="41" y="142"/>
                        </a:cubicBezTo>
                        <a:cubicBezTo>
                          <a:pt x="41" y="142"/>
                          <a:pt x="41" y="142"/>
                          <a:pt x="41" y="142"/>
                        </a:cubicBezTo>
                        <a:cubicBezTo>
                          <a:pt x="41" y="142"/>
                          <a:pt x="41" y="142"/>
                          <a:pt x="41" y="142"/>
                        </a:cubicBezTo>
                        <a:cubicBezTo>
                          <a:pt x="41" y="142"/>
                          <a:pt x="41" y="142"/>
                          <a:pt x="41" y="142"/>
                        </a:cubicBezTo>
                        <a:cubicBezTo>
                          <a:pt x="40" y="142"/>
                          <a:pt x="40" y="142"/>
                          <a:pt x="40" y="142"/>
                        </a:cubicBezTo>
                        <a:cubicBezTo>
                          <a:pt x="40" y="142"/>
                          <a:pt x="40" y="142"/>
                          <a:pt x="40" y="142"/>
                        </a:cubicBezTo>
                        <a:cubicBezTo>
                          <a:pt x="40" y="141"/>
                          <a:pt x="40" y="141"/>
                          <a:pt x="40" y="141"/>
                        </a:cubicBezTo>
                        <a:cubicBezTo>
                          <a:pt x="40" y="141"/>
                          <a:pt x="40" y="141"/>
                          <a:pt x="40" y="141"/>
                        </a:cubicBezTo>
                        <a:cubicBezTo>
                          <a:pt x="40" y="141"/>
                          <a:pt x="40" y="141"/>
                          <a:pt x="40" y="141"/>
                        </a:cubicBezTo>
                        <a:cubicBezTo>
                          <a:pt x="40" y="141"/>
                          <a:pt x="40" y="141"/>
                          <a:pt x="40" y="141"/>
                        </a:cubicBezTo>
                        <a:cubicBezTo>
                          <a:pt x="40" y="141"/>
                          <a:pt x="40" y="141"/>
                          <a:pt x="40" y="141"/>
                        </a:cubicBezTo>
                        <a:cubicBezTo>
                          <a:pt x="40" y="141"/>
                          <a:pt x="40" y="141"/>
                          <a:pt x="40" y="141"/>
                        </a:cubicBezTo>
                        <a:cubicBezTo>
                          <a:pt x="40" y="141"/>
                          <a:pt x="40" y="141"/>
                          <a:pt x="40" y="141"/>
                        </a:cubicBezTo>
                        <a:cubicBezTo>
                          <a:pt x="40" y="141"/>
                          <a:pt x="40" y="141"/>
                          <a:pt x="40" y="141"/>
                        </a:cubicBezTo>
                        <a:cubicBezTo>
                          <a:pt x="40" y="141"/>
                          <a:pt x="40" y="141"/>
                          <a:pt x="40" y="141"/>
                        </a:cubicBezTo>
                        <a:cubicBezTo>
                          <a:pt x="41" y="141"/>
                          <a:pt x="41" y="141"/>
                          <a:pt x="41" y="141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1" y="140"/>
                          <a:pt x="41" y="140"/>
                          <a:pt x="41" y="140"/>
                        </a:cubicBezTo>
                        <a:cubicBezTo>
                          <a:pt x="42" y="140"/>
                          <a:pt x="42" y="140"/>
                          <a:pt x="42" y="140"/>
                        </a:cubicBezTo>
                        <a:cubicBezTo>
                          <a:pt x="42" y="140"/>
                          <a:pt x="42" y="140"/>
                          <a:pt x="42" y="140"/>
                        </a:cubicBezTo>
                        <a:cubicBezTo>
                          <a:pt x="42" y="140"/>
                          <a:pt x="42" y="140"/>
                          <a:pt x="42" y="140"/>
                        </a:cubicBezTo>
                        <a:cubicBezTo>
                          <a:pt x="42" y="140"/>
                          <a:pt x="42" y="140"/>
                          <a:pt x="42" y="140"/>
                        </a:cubicBezTo>
                        <a:cubicBezTo>
                          <a:pt x="42" y="140"/>
                          <a:pt x="42" y="140"/>
                          <a:pt x="42" y="140"/>
                        </a:cubicBezTo>
                        <a:cubicBezTo>
                          <a:pt x="42" y="140"/>
                          <a:pt x="42" y="140"/>
                          <a:pt x="42" y="140"/>
                        </a:cubicBezTo>
                        <a:cubicBezTo>
                          <a:pt x="42" y="140"/>
                          <a:pt x="42" y="140"/>
                          <a:pt x="42" y="140"/>
                        </a:cubicBezTo>
                        <a:cubicBezTo>
                          <a:pt x="42" y="140"/>
                          <a:pt x="42" y="140"/>
                          <a:pt x="42" y="140"/>
                        </a:cubicBezTo>
                        <a:cubicBezTo>
                          <a:pt x="42" y="140"/>
                          <a:pt x="42" y="140"/>
                          <a:pt x="42" y="140"/>
                        </a:cubicBezTo>
                        <a:cubicBezTo>
                          <a:pt x="42" y="140"/>
                          <a:pt x="42" y="140"/>
                          <a:pt x="42" y="140"/>
                        </a:cubicBezTo>
                        <a:cubicBezTo>
                          <a:pt x="42" y="140"/>
                          <a:pt x="42" y="140"/>
                          <a:pt x="42" y="140"/>
                        </a:cubicBezTo>
                        <a:cubicBezTo>
                          <a:pt x="42" y="140"/>
                          <a:pt x="42" y="140"/>
                          <a:pt x="42" y="140"/>
                        </a:cubicBezTo>
                        <a:cubicBezTo>
                          <a:pt x="43" y="140"/>
                          <a:pt x="43" y="140"/>
                          <a:pt x="43" y="140"/>
                        </a:cubicBezTo>
                        <a:cubicBezTo>
                          <a:pt x="43" y="140"/>
                          <a:pt x="43" y="140"/>
                          <a:pt x="43" y="140"/>
                        </a:cubicBezTo>
                        <a:cubicBezTo>
                          <a:pt x="43" y="140"/>
                          <a:pt x="43" y="140"/>
                          <a:pt x="43" y="140"/>
                        </a:cubicBezTo>
                        <a:cubicBezTo>
                          <a:pt x="43" y="140"/>
                          <a:pt x="43" y="140"/>
                          <a:pt x="43" y="140"/>
                        </a:cubicBezTo>
                        <a:cubicBezTo>
                          <a:pt x="43" y="140"/>
                          <a:pt x="43" y="140"/>
                          <a:pt x="43" y="140"/>
                        </a:cubicBezTo>
                        <a:cubicBezTo>
                          <a:pt x="43" y="140"/>
                          <a:pt x="43" y="140"/>
                          <a:pt x="43" y="140"/>
                        </a:cubicBezTo>
                        <a:cubicBezTo>
                          <a:pt x="43" y="139"/>
                          <a:pt x="43" y="139"/>
                          <a:pt x="43" y="139"/>
                        </a:cubicBezTo>
                        <a:cubicBezTo>
                          <a:pt x="44" y="139"/>
                          <a:pt x="44" y="139"/>
                          <a:pt x="44" y="139"/>
                        </a:cubicBezTo>
                        <a:cubicBezTo>
                          <a:pt x="44" y="139"/>
                          <a:pt x="44" y="139"/>
                          <a:pt x="44" y="139"/>
                        </a:cubicBezTo>
                        <a:cubicBezTo>
                          <a:pt x="44" y="139"/>
                          <a:pt x="44" y="139"/>
                          <a:pt x="44" y="139"/>
                        </a:cubicBezTo>
                        <a:cubicBezTo>
                          <a:pt x="45" y="139"/>
                          <a:pt x="45" y="139"/>
                          <a:pt x="45" y="139"/>
                        </a:cubicBezTo>
                        <a:cubicBezTo>
                          <a:pt x="45" y="139"/>
                          <a:pt x="45" y="139"/>
                          <a:pt x="45" y="139"/>
                        </a:cubicBezTo>
                        <a:cubicBezTo>
                          <a:pt x="45" y="138"/>
                          <a:pt x="45" y="138"/>
                          <a:pt x="45" y="138"/>
                        </a:cubicBezTo>
                        <a:cubicBezTo>
                          <a:pt x="45" y="138"/>
                          <a:pt x="45" y="138"/>
                          <a:pt x="45" y="138"/>
                        </a:cubicBezTo>
                        <a:cubicBezTo>
                          <a:pt x="45" y="138"/>
                          <a:pt x="45" y="138"/>
                          <a:pt x="45" y="138"/>
                        </a:cubicBezTo>
                        <a:cubicBezTo>
                          <a:pt x="45" y="138"/>
                          <a:pt x="45" y="138"/>
                          <a:pt x="45" y="138"/>
                        </a:cubicBezTo>
                        <a:cubicBezTo>
                          <a:pt x="45" y="138"/>
                          <a:pt x="45" y="138"/>
                          <a:pt x="45" y="138"/>
                        </a:cubicBezTo>
                        <a:cubicBezTo>
                          <a:pt x="46" y="138"/>
                          <a:pt x="46" y="138"/>
                          <a:pt x="46" y="138"/>
                        </a:cubicBezTo>
                        <a:cubicBezTo>
                          <a:pt x="46" y="137"/>
                          <a:pt x="46" y="137"/>
                          <a:pt x="46" y="137"/>
                        </a:cubicBezTo>
                        <a:cubicBezTo>
                          <a:pt x="46" y="137"/>
                          <a:pt x="46" y="137"/>
                          <a:pt x="46" y="137"/>
                        </a:cubicBezTo>
                        <a:cubicBezTo>
                          <a:pt x="46" y="137"/>
                          <a:pt x="46" y="137"/>
                          <a:pt x="46" y="137"/>
                        </a:cubicBezTo>
                        <a:cubicBezTo>
                          <a:pt x="46" y="137"/>
                          <a:pt x="46" y="137"/>
                          <a:pt x="46" y="137"/>
                        </a:cubicBezTo>
                        <a:cubicBezTo>
                          <a:pt x="46" y="137"/>
                          <a:pt x="46" y="137"/>
                          <a:pt x="46" y="137"/>
                        </a:cubicBezTo>
                        <a:cubicBezTo>
                          <a:pt x="46" y="136"/>
                          <a:pt x="46" y="136"/>
                          <a:pt x="46" y="136"/>
                        </a:cubicBezTo>
                        <a:cubicBezTo>
                          <a:pt x="46" y="136"/>
                          <a:pt x="46" y="136"/>
                          <a:pt x="46" y="136"/>
                        </a:cubicBezTo>
                        <a:cubicBezTo>
                          <a:pt x="46" y="135"/>
                          <a:pt x="46" y="135"/>
                          <a:pt x="46" y="135"/>
                        </a:cubicBezTo>
                        <a:cubicBezTo>
                          <a:pt x="46" y="135"/>
                          <a:pt x="46" y="135"/>
                          <a:pt x="46" y="135"/>
                        </a:cubicBezTo>
                        <a:cubicBezTo>
                          <a:pt x="46" y="134"/>
                          <a:pt x="46" y="134"/>
                          <a:pt x="46" y="134"/>
                        </a:cubicBezTo>
                        <a:cubicBezTo>
                          <a:pt x="46" y="134"/>
                          <a:pt x="46" y="134"/>
                          <a:pt x="46" y="134"/>
                        </a:cubicBezTo>
                        <a:cubicBezTo>
                          <a:pt x="46" y="134"/>
                          <a:pt x="46" y="134"/>
                          <a:pt x="46" y="134"/>
                        </a:cubicBezTo>
                        <a:cubicBezTo>
                          <a:pt x="45" y="133"/>
                          <a:pt x="45" y="133"/>
                          <a:pt x="45" y="133"/>
                        </a:cubicBezTo>
                        <a:cubicBezTo>
                          <a:pt x="44" y="131"/>
                          <a:pt x="44" y="131"/>
                          <a:pt x="44" y="131"/>
                        </a:cubicBezTo>
                        <a:cubicBezTo>
                          <a:pt x="43" y="129"/>
                          <a:pt x="43" y="129"/>
                          <a:pt x="43" y="129"/>
                        </a:cubicBezTo>
                        <a:cubicBezTo>
                          <a:pt x="43" y="129"/>
                          <a:pt x="43" y="129"/>
                          <a:pt x="43" y="129"/>
                        </a:cubicBezTo>
                        <a:cubicBezTo>
                          <a:pt x="43" y="128"/>
                          <a:pt x="43" y="128"/>
                          <a:pt x="43" y="128"/>
                        </a:cubicBezTo>
                        <a:cubicBezTo>
                          <a:pt x="43" y="128"/>
                          <a:pt x="43" y="128"/>
                          <a:pt x="43" y="128"/>
                        </a:cubicBezTo>
                        <a:cubicBezTo>
                          <a:pt x="42" y="127"/>
                          <a:pt x="42" y="127"/>
                          <a:pt x="42" y="127"/>
                        </a:cubicBezTo>
                        <a:cubicBezTo>
                          <a:pt x="42" y="127"/>
                          <a:pt x="42" y="127"/>
                          <a:pt x="42" y="127"/>
                        </a:cubicBezTo>
                        <a:cubicBezTo>
                          <a:pt x="42" y="126"/>
                          <a:pt x="42" y="126"/>
                          <a:pt x="42" y="126"/>
                        </a:cubicBezTo>
                        <a:cubicBezTo>
                          <a:pt x="42" y="126"/>
                          <a:pt x="42" y="126"/>
                          <a:pt x="42" y="126"/>
                        </a:cubicBezTo>
                        <a:cubicBezTo>
                          <a:pt x="42" y="126"/>
                          <a:pt x="42" y="126"/>
                          <a:pt x="42" y="126"/>
                        </a:cubicBezTo>
                        <a:cubicBezTo>
                          <a:pt x="41" y="126"/>
                          <a:pt x="41" y="126"/>
                          <a:pt x="41" y="126"/>
                        </a:cubicBezTo>
                        <a:cubicBezTo>
                          <a:pt x="41" y="125"/>
                          <a:pt x="41" y="125"/>
                          <a:pt x="41" y="125"/>
                        </a:cubicBezTo>
                        <a:cubicBezTo>
                          <a:pt x="40" y="124"/>
                          <a:pt x="40" y="124"/>
                          <a:pt x="40" y="124"/>
                        </a:cubicBezTo>
                        <a:cubicBezTo>
                          <a:pt x="40" y="124"/>
                          <a:pt x="40" y="124"/>
                          <a:pt x="40" y="124"/>
                        </a:cubicBezTo>
                        <a:cubicBezTo>
                          <a:pt x="40" y="124"/>
                          <a:pt x="40" y="124"/>
                          <a:pt x="40" y="124"/>
                        </a:cubicBezTo>
                        <a:cubicBezTo>
                          <a:pt x="40" y="123"/>
                          <a:pt x="40" y="123"/>
                          <a:pt x="40" y="123"/>
                        </a:cubicBezTo>
                        <a:cubicBezTo>
                          <a:pt x="40" y="123"/>
                          <a:pt x="40" y="123"/>
                          <a:pt x="40" y="123"/>
                        </a:cubicBezTo>
                        <a:cubicBezTo>
                          <a:pt x="39" y="123"/>
                          <a:pt x="39" y="123"/>
                          <a:pt x="39" y="123"/>
                        </a:cubicBezTo>
                        <a:cubicBezTo>
                          <a:pt x="39" y="122"/>
                          <a:pt x="39" y="122"/>
                          <a:pt x="39" y="122"/>
                        </a:cubicBezTo>
                        <a:cubicBezTo>
                          <a:pt x="39" y="122"/>
                          <a:pt x="39" y="122"/>
                          <a:pt x="39" y="122"/>
                        </a:cubicBezTo>
                        <a:cubicBezTo>
                          <a:pt x="39" y="122"/>
                          <a:pt x="39" y="122"/>
                          <a:pt x="39" y="122"/>
                        </a:cubicBezTo>
                        <a:cubicBezTo>
                          <a:pt x="39" y="121"/>
                          <a:pt x="39" y="121"/>
                          <a:pt x="39" y="121"/>
                        </a:cubicBezTo>
                        <a:cubicBezTo>
                          <a:pt x="38" y="121"/>
                          <a:pt x="38" y="121"/>
                          <a:pt x="38" y="121"/>
                        </a:cubicBezTo>
                        <a:cubicBezTo>
                          <a:pt x="38" y="121"/>
                          <a:pt x="38" y="121"/>
                          <a:pt x="38" y="121"/>
                        </a:cubicBezTo>
                        <a:cubicBezTo>
                          <a:pt x="38" y="121"/>
                          <a:pt x="38" y="121"/>
                          <a:pt x="38" y="121"/>
                        </a:cubicBezTo>
                        <a:cubicBezTo>
                          <a:pt x="37" y="120"/>
                          <a:pt x="37" y="120"/>
                          <a:pt x="37" y="120"/>
                        </a:cubicBezTo>
                        <a:cubicBezTo>
                          <a:pt x="37" y="119"/>
                          <a:pt x="37" y="119"/>
                          <a:pt x="37" y="119"/>
                        </a:cubicBezTo>
                        <a:cubicBezTo>
                          <a:pt x="37" y="119"/>
                          <a:pt x="37" y="119"/>
                          <a:pt x="37" y="119"/>
                        </a:cubicBezTo>
                        <a:cubicBezTo>
                          <a:pt x="36" y="118"/>
                          <a:pt x="36" y="118"/>
                          <a:pt x="36" y="118"/>
                        </a:cubicBezTo>
                        <a:cubicBezTo>
                          <a:pt x="36" y="118"/>
                          <a:pt x="36" y="118"/>
                          <a:pt x="36" y="118"/>
                        </a:cubicBezTo>
                        <a:cubicBezTo>
                          <a:pt x="36" y="118"/>
                          <a:pt x="36" y="118"/>
                          <a:pt x="36" y="118"/>
                        </a:cubicBezTo>
                        <a:cubicBezTo>
                          <a:pt x="36" y="118"/>
                          <a:pt x="36" y="118"/>
                          <a:pt x="36" y="118"/>
                        </a:cubicBezTo>
                        <a:cubicBezTo>
                          <a:pt x="36" y="117"/>
                          <a:pt x="36" y="117"/>
                          <a:pt x="36" y="117"/>
                        </a:cubicBezTo>
                        <a:cubicBezTo>
                          <a:pt x="35" y="117"/>
                          <a:pt x="35" y="117"/>
                          <a:pt x="35" y="117"/>
                        </a:cubicBezTo>
                        <a:cubicBezTo>
                          <a:pt x="35" y="117"/>
                          <a:pt x="35" y="117"/>
                          <a:pt x="35" y="117"/>
                        </a:cubicBezTo>
                        <a:cubicBezTo>
                          <a:pt x="35" y="116"/>
                          <a:pt x="35" y="116"/>
                          <a:pt x="35" y="116"/>
                        </a:cubicBezTo>
                        <a:cubicBezTo>
                          <a:pt x="35" y="116"/>
                          <a:pt x="35" y="116"/>
                          <a:pt x="35" y="116"/>
                        </a:cubicBezTo>
                        <a:cubicBezTo>
                          <a:pt x="35" y="116"/>
                          <a:pt x="35" y="116"/>
                          <a:pt x="35" y="116"/>
                        </a:cubicBezTo>
                        <a:cubicBezTo>
                          <a:pt x="35" y="116"/>
                          <a:pt x="35" y="116"/>
                          <a:pt x="35" y="116"/>
                        </a:cubicBezTo>
                        <a:cubicBezTo>
                          <a:pt x="35" y="116"/>
                          <a:pt x="35" y="116"/>
                          <a:pt x="35" y="116"/>
                        </a:cubicBezTo>
                        <a:cubicBezTo>
                          <a:pt x="35" y="115"/>
                          <a:pt x="35" y="115"/>
                          <a:pt x="35" y="115"/>
                        </a:cubicBezTo>
                        <a:cubicBezTo>
                          <a:pt x="35" y="115"/>
                          <a:pt x="35" y="115"/>
                          <a:pt x="35" y="115"/>
                        </a:cubicBezTo>
                        <a:cubicBezTo>
                          <a:pt x="34" y="115"/>
                          <a:pt x="34" y="115"/>
                          <a:pt x="34" y="115"/>
                        </a:cubicBezTo>
                        <a:cubicBezTo>
                          <a:pt x="34" y="114"/>
                          <a:pt x="34" y="114"/>
                          <a:pt x="34" y="114"/>
                        </a:cubicBezTo>
                        <a:cubicBezTo>
                          <a:pt x="34" y="114"/>
                          <a:pt x="34" y="114"/>
                          <a:pt x="34" y="114"/>
                        </a:cubicBezTo>
                        <a:cubicBezTo>
                          <a:pt x="34" y="114"/>
                          <a:pt x="34" y="114"/>
                          <a:pt x="34" y="114"/>
                        </a:cubicBezTo>
                        <a:cubicBezTo>
                          <a:pt x="34" y="114"/>
                          <a:pt x="34" y="114"/>
                          <a:pt x="34" y="114"/>
                        </a:cubicBezTo>
                        <a:cubicBezTo>
                          <a:pt x="33" y="114"/>
                          <a:pt x="33" y="114"/>
                          <a:pt x="33" y="114"/>
                        </a:cubicBezTo>
                        <a:cubicBezTo>
                          <a:pt x="33" y="113"/>
                          <a:pt x="33" y="113"/>
                          <a:pt x="33" y="113"/>
                        </a:cubicBezTo>
                        <a:cubicBezTo>
                          <a:pt x="33" y="113"/>
                          <a:pt x="33" y="113"/>
                          <a:pt x="33" y="113"/>
                        </a:cubicBezTo>
                        <a:cubicBezTo>
                          <a:pt x="33" y="113"/>
                          <a:pt x="33" y="113"/>
                          <a:pt x="33" y="113"/>
                        </a:cubicBezTo>
                        <a:cubicBezTo>
                          <a:pt x="33" y="113"/>
                          <a:pt x="33" y="113"/>
                          <a:pt x="33" y="113"/>
                        </a:cubicBezTo>
                        <a:cubicBezTo>
                          <a:pt x="32" y="112"/>
                          <a:pt x="32" y="112"/>
                          <a:pt x="32" y="112"/>
                        </a:cubicBezTo>
                        <a:cubicBezTo>
                          <a:pt x="32" y="112"/>
                          <a:pt x="32" y="112"/>
                          <a:pt x="32" y="112"/>
                        </a:cubicBezTo>
                        <a:cubicBezTo>
                          <a:pt x="31" y="111"/>
                          <a:pt x="31" y="111"/>
                          <a:pt x="31" y="111"/>
                        </a:cubicBezTo>
                        <a:cubicBezTo>
                          <a:pt x="31" y="110"/>
                          <a:pt x="31" y="110"/>
                          <a:pt x="31" y="110"/>
                        </a:cubicBezTo>
                        <a:cubicBezTo>
                          <a:pt x="30" y="109"/>
                          <a:pt x="30" y="109"/>
                          <a:pt x="30" y="109"/>
                        </a:cubicBezTo>
                        <a:cubicBezTo>
                          <a:pt x="29" y="109"/>
                          <a:pt x="29" y="109"/>
                          <a:pt x="29" y="109"/>
                        </a:cubicBezTo>
                        <a:cubicBezTo>
                          <a:pt x="29" y="108"/>
                          <a:pt x="29" y="108"/>
                          <a:pt x="29" y="108"/>
                        </a:cubicBezTo>
                        <a:cubicBezTo>
                          <a:pt x="29" y="108"/>
                          <a:pt x="29" y="108"/>
                          <a:pt x="29" y="108"/>
                        </a:cubicBezTo>
                        <a:cubicBezTo>
                          <a:pt x="29" y="108"/>
                          <a:pt x="29" y="108"/>
                          <a:pt x="29" y="108"/>
                        </a:cubicBezTo>
                        <a:cubicBezTo>
                          <a:pt x="28" y="108"/>
                          <a:pt x="28" y="108"/>
                          <a:pt x="28" y="108"/>
                        </a:cubicBezTo>
                        <a:cubicBezTo>
                          <a:pt x="28" y="107"/>
                          <a:pt x="28" y="107"/>
                          <a:pt x="28" y="107"/>
                        </a:cubicBezTo>
                        <a:cubicBezTo>
                          <a:pt x="28" y="107"/>
                          <a:pt x="28" y="107"/>
                          <a:pt x="28" y="107"/>
                        </a:cubicBezTo>
                        <a:cubicBezTo>
                          <a:pt x="28" y="107"/>
                          <a:pt x="28" y="107"/>
                          <a:pt x="28" y="107"/>
                        </a:cubicBezTo>
                        <a:cubicBezTo>
                          <a:pt x="28" y="107"/>
                          <a:pt x="28" y="107"/>
                          <a:pt x="28" y="107"/>
                        </a:cubicBezTo>
                        <a:cubicBezTo>
                          <a:pt x="27" y="106"/>
                          <a:pt x="27" y="106"/>
                          <a:pt x="27" y="106"/>
                        </a:cubicBezTo>
                        <a:cubicBezTo>
                          <a:pt x="27" y="106"/>
                          <a:pt x="27" y="106"/>
                          <a:pt x="27" y="106"/>
                        </a:cubicBezTo>
                        <a:cubicBezTo>
                          <a:pt x="27" y="106"/>
                          <a:pt x="27" y="106"/>
                          <a:pt x="27" y="106"/>
                        </a:cubicBezTo>
                        <a:cubicBezTo>
                          <a:pt x="27" y="105"/>
                          <a:pt x="27" y="105"/>
                          <a:pt x="27" y="105"/>
                        </a:cubicBezTo>
                        <a:cubicBezTo>
                          <a:pt x="27" y="105"/>
                          <a:pt x="27" y="105"/>
                          <a:pt x="27" y="105"/>
                        </a:cubicBezTo>
                        <a:cubicBezTo>
                          <a:pt x="27" y="105"/>
                          <a:pt x="27" y="105"/>
                          <a:pt x="27" y="105"/>
                        </a:cubicBezTo>
                        <a:cubicBezTo>
                          <a:pt x="27" y="105"/>
                          <a:pt x="27" y="105"/>
                          <a:pt x="27" y="105"/>
                        </a:cubicBezTo>
                        <a:cubicBezTo>
                          <a:pt x="27" y="105"/>
                          <a:pt x="27" y="105"/>
                          <a:pt x="27" y="105"/>
                        </a:cubicBezTo>
                        <a:cubicBezTo>
                          <a:pt x="27" y="105"/>
                          <a:pt x="27" y="105"/>
                          <a:pt x="27" y="105"/>
                        </a:cubicBezTo>
                        <a:cubicBezTo>
                          <a:pt x="27" y="104"/>
                          <a:pt x="27" y="104"/>
                          <a:pt x="27" y="104"/>
                        </a:cubicBezTo>
                        <a:cubicBezTo>
                          <a:pt x="27" y="104"/>
                          <a:pt x="27" y="104"/>
                          <a:pt x="27" y="104"/>
                        </a:cubicBezTo>
                        <a:cubicBezTo>
                          <a:pt x="27" y="104"/>
                          <a:pt x="27" y="104"/>
                          <a:pt x="27" y="104"/>
                        </a:cubicBezTo>
                        <a:cubicBezTo>
                          <a:pt x="27" y="104"/>
                          <a:pt x="27" y="104"/>
                          <a:pt x="27" y="104"/>
                        </a:cubicBezTo>
                        <a:cubicBezTo>
                          <a:pt x="27" y="104"/>
                          <a:pt x="27" y="104"/>
                          <a:pt x="27" y="104"/>
                        </a:cubicBezTo>
                        <a:cubicBezTo>
                          <a:pt x="27" y="104"/>
                          <a:pt x="27" y="104"/>
                          <a:pt x="27" y="104"/>
                        </a:cubicBezTo>
                        <a:cubicBezTo>
                          <a:pt x="27" y="103"/>
                          <a:pt x="27" y="103"/>
                          <a:pt x="27" y="103"/>
                        </a:cubicBezTo>
                        <a:cubicBezTo>
                          <a:pt x="26" y="103"/>
                          <a:pt x="26" y="103"/>
                          <a:pt x="26" y="103"/>
                        </a:cubicBezTo>
                        <a:cubicBezTo>
                          <a:pt x="26" y="103"/>
                          <a:pt x="26" y="103"/>
                          <a:pt x="26" y="103"/>
                        </a:cubicBezTo>
                        <a:cubicBezTo>
                          <a:pt x="26" y="103"/>
                          <a:pt x="26" y="103"/>
                          <a:pt x="26" y="103"/>
                        </a:cubicBezTo>
                        <a:cubicBezTo>
                          <a:pt x="26" y="103"/>
                          <a:pt x="26" y="103"/>
                          <a:pt x="26" y="103"/>
                        </a:cubicBezTo>
                        <a:cubicBezTo>
                          <a:pt x="26" y="103"/>
                          <a:pt x="26" y="103"/>
                          <a:pt x="26" y="103"/>
                        </a:cubicBezTo>
                        <a:cubicBezTo>
                          <a:pt x="26" y="103"/>
                          <a:pt x="26" y="103"/>
                          <a:pt x="26" y="103"/>
                        </a:cubicBezTo>
                        <a:cubicBezTo>
                          <a:pt x="26" y="102"/>
                          <a:pt x="26" y="102"/>
                          <a:pt x="26" y="102"/>
                        </a:cubicBezTo>
                        <a:cubicBezTo>
                          <a:pt x="26" y="102"/>
                          <a:pt x="26" y="102"/>
                          <a:pt x="26" y="102"/>
                        </a:cubicBezTo>
                        <a:cubicBezTo>
                          <a:pt x="26" y="102"/>
                          <a:pt x="26" y="102"/>
                          <a:pt x="26" y="102"/>
                        </a:cubicBezTo>
                        <a:cubicBezTo>
                          <a:pt x="26" y="102"/>
                          <a:pt x="26" y="102"/>
                          <a:pt x="26" y="102"/>
                        </a:cubicBezTo>
                        <a:cubicBezTo>
                          <a:pt x="25" y="102"/>
                          <a:pt x="25" y="102"/>
                          <a:pt x="25" y="102"/>
                        </a:cubicBezTo>
                        <a:cubicBezTo>
                          <a:pt x="25" y="102"/>
                          <a:pt x="25" y="102"/>
                          <a:pt x="25" y="102"/>
                        </a:cubicBezTo>
                        <a:cubicBezTo>
                          <a:pt x="25" y="101"/>
                          <a:pt x="25" y="101"/>
                          <a:pt x="25" y="101"/>
                        </a:cubicBezTo>
                        <a:cubicBezTo>
                          <a:pt x="25" y="101"/>
                          <a:pt x="25" y="101"/>
                          <a:pt x="25" y="101"/>
                        </a:cubicBezTo>
                        <a:cubicBezTo>
                          <a:pt x="25" y="101"/>
                          <a:pt x="25" y="101"/>
                          <a:pt x="25" y="101"/>
                        </a:cubicBezTo>
                        <a:cubicBezTo>
                          <a:pt x="25" y="101"/>
                          <a:pt x="25" y="101"/>
                          <a:pt x="25" y="101"/>
                        </a:cubicBezTo>
                        <a:cubicBezTo>
                          <a:pt x="25" y="101"/>
                          <a:pt x="25" y="101"/>
                          <a:pt x="25" y="101"/>
                        </a:cubicBezTo>
                        <a:cubicBezTo>
                          <a:pt x="25" y="101"/>
                          <a:pt x="25" y="101"/>
                          <a:pt x="25" y="101"/>
                        </a:cubicBezTo>
                        <a:cubicBezTo>
                          <a:pt x="25" y="101"/>
                          <a:pt x="25" y="101"/>
                          <a:pt x="25" y="101"/>
                        </a:cubicBezTo>
                        <a:cubicBezTo>
                          <a:pt x="25" y="100"/>
                          <a:pt x="25" y="100"/>
                          <a:pt x="25" y="100"/>
                        </a:cubicBezTo>
                        <a:cubicBezTo>
                          <a:pt x="25" y="100"/>
                          <a:pt x="25" y="100"/>
                          <a:pt x="25" y="100"/>
                        </a:cubicBezTo>
                        <a:cubicBezTo>
                          <a:pt x="25" y="100"/>
                          <a:pt x="25" y="100"/>
                          <a:pt x="25" y="100"/>
                        </a:cubicBezTo>
                        <a:cubicBezTo>
                          <a:pt x="25" y="100"/>
                          <a:pt x="25" y="100"/>
                          <a:pt x="25" y="100"/>
                        </a:cubicBezTo>
                        <a:cubicBezTo>
                          <a:pt x="24" y="100"/>
                          <a:pt x="24" y="100"/>
                          <a:pt x="24" y="100"/>
                        </a:cubicBezTo>
                        <a:cubicBezTo>
                          <a:pt x="24" y="99"/>
                          <a:pt x="24" y="99"/>
                          <a:pt x="24" y="99"/>
                        </a:cubicBezTo>
                        <a:cubicBezTo>
                          <a:pt x="24" y="99"/>
                          <a:pt x="24" y="99"/>
                          <a:pt x="24" y="99"/>
                        </a:cubicBezTo>
                        <a:cubicBezTo>
                          <a:pt x="24" y="99"/>
                          <a:pt x="24" y="99"/>
                          <a:pt x="24" y="99"/>
                        </a:cubicBezTo>
                        <a:cubicBezTo>
                          <a:pt x="24" y="99"/>
                          <a:pt x="24" y="99"/>
                          <a:pt x="24" y="99"/>
                        </a:cubicBezTo>
                        <a:cubicBezTo>
                          <a:pt x="24" y="99"/>
                          <a:pt x="24" y="99"/>
                          <a:pt x="24" y="99"/>
                        </a:cubicBezTo>
                        <a:cubicBezTo>
                          <a:pt x="23" y="99"/>
                          <a:pt x="23" y="99"/>
                          <a:pt x="23" y="99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22" y="97"/>
                          <a:pt x="22" y="97"/>
                          <a:pt x="22" y="97"/>
                        </a:cubicBezTo>
                        <a:cubicBezTo>
                          <a:pt x="22" y="97"/>
                          <a:pt x="22" y="97"/>
                          <a:pt x="22" y="97"/>
                        </a:cubicBezTo>
                        <a:cubicBezTo>
                          <a:pt x="22" y="97"/>
                          <a:pt x="22" y="97"/>
                          <a:pt x="22" y="97"/>
                        </a:cubicBezTo>
                        <a:cubicBezTo>
                          <a:pt x="22" y="97"/>
                          <a:pt x="22" y="97"/>
                          <a:pt x="22" y="97"/>
                        </a:cubicBezTo>
                        <a:cubicBezTo>
                          <a:pt x="22" y="97"/>
                          <a:pt x="22" y="97"/>
                          <a:pt x="22" y="97"/>
                        </a:cubicBezTo>
                        <a:cubicBezTo>
                          <a:pt x="22" y="97"/>
                          <a:pt x="22" y="97"/>
                          <a:pt x="22" y="97"/>
                        </a:cubicBezTo>
                        <a:cubicBezTo>
                          <a:pt x="22" y="96"/>
                          <a:pt x="22" y="96"/>
                          <a:pt x="22" y="96"/>
                        </a:cubicBezTo>
                        <a:cubicBezTo>
                          <a:pt x="21" y="96"/>
                          <a:pt x="21" y="96"/>
                          <a:pt x="21" y="96"/>
                        </a:cubicBezTo>
                        <a:cubicBezTo>
                          <a:pt x="21" y="96"/>
                          <a:pt x="21" y="96"/>
                          <a:pt x="21" y="96"/>
                        </a:cubicBezTo>
                        <a:cubicBezTo>
                          <a:pt x="21" y="96"/>
                          <a:pt x="21" y="96"/>
                          <a:pt x="21" y="96"/>
                        </a:cubicBezTo>
                        <a:cubicBezTo>
                          <a:pt x="21" y="96"/>
                          <a:pt x="21" y="96"/>
                          <a:pt x="21" y="96"/>
                        </a:cubicBezTo>
                        <a:cubicBezTo>
                          <a:pt x="21" y="96"/>
                          <a:pt x="21" y="96"/>
                          <a:pt x="21" y="96"/>
                        </a:cubicBezTo>
                        <a:cubicBezTo>
                          <a:pt x="21" y="95"/>
                          <a:pt x="21" y="95"/>
                          <a:pt x="21" y="95"/>
                        </a:cubicBezTo>
                        <a:cubicBezTo>
                          <a:pt x="21" y="95"/>
                          <a:pt x="21" y="95"/>
                          <a:pt x="21" y="95"/>
                        </a:cubicBezTo>
                        <a:cubicBezTo>
                          <a:pt x="21" y="95"/>
                          <a:pt x="21" y="95"/>
                          <a:pt x="21" y="95"/>
                        </a:cubicBezTo>
                        <a:cubicBezTo>
                          <a:pt x="20" y="95"/>
                          <a:pt x="20" y="95"/>
                          <a:pt x="20" y="95"/>
                        </a:cubicBezTo>
                        <a:cubicBezTo>
                          <a:pt x="20" y="95"/>
                          <a:pt x="20" y="95"/>
                          <a:pt x="20" y="95"/>
                        </a:cubicBezTo>
                        <a:cubicBezTo>
                          <a:pt x="20" y="95"/>
                          <a:pt x="20" y="95"/>
                          <a:pt x="20" y="95"/>
                        </a:cubicBezTo>
                        <a:cubicBezTo>
                          <a:pt x="20" y="94"/>
                          <a:pt x="20" y="94"/>
                          <a:pt x="20" y="94"/>
                        </a:cubicBezTo>
                        <a:cubicBezTo>
                          <a:pt x="20" y="94"/>
                          <a:pt x="20" y="94"/>
                          <a:pt x="20" y="94"/>
                        </a:cubicBezTo>
                        <a:cubicBezTo>
                          <a:pt x="20" y="94"/>
                          <a:pt x="20" y="94"/>
                          <a:pt x="20" y="94"/>
                        </a:cubicBezTo>
                        <a:cubicBezTo>
                          <a:pt x="20" y="94"/>
                          <a:pt x="20" y="94"/>
                          <a:pt x="20" y="94"/>
                        </a:cubicBezTo>
                        <a:cubicBezTo>
                          <a:pt x="20" y="94"/>
                          <a:pt x="20" y="94"/>
                          <a:pt x="20" y="94"/>
                        </a:cubicBezTo>
                        <a:cubicBezTo>
                          <a:pt x="20" y="93"/>
                          <a:pt x="20" y="93"/>
                          <a:pt x="20" y="93"/>
                        </a:cubicBezTo>
                        <a:cubicBezTo>
                          <a:pt x="20" y="93"/>
                          <a:pt x="20" y="93"/>
                          <a:pt x="20" y="93"/>
                        </a:cubicBezTo>
                        <a:cubicBezTo>
                          <a:pt x="20" y="93"/>
                          <a:pt x="20" y="93"/>
                          <a:pt x="20" y="93"/>
                        </a:cubicBezTo>
                        <a:cubicBezTo>
                          <a:pt x="20" y="93"/>
                          <a:pt x="20" y="93"/>
                          <a:pt x="20" y="93"/>
                        </a:cubicBezTo>
                        <a:cubicBezTo>
                          <a:pt x="20" y="92"/>
                          <a:pt x="20" y="92"/>
                          <a:pt x="20" y="92"/>
                        </a:cubicBezTo>
                        <a:cubicBezTo>
                          <a:pt x="20" y="92"/>
                          <a:pt x="20" y="92"/>
                          <a:pt x="20" y="92"/>
                        </a:cubicBezTo>
                        <a:cubicBezTo>
                          <a:pt x="20" y="92"/>
                          <a:pt x="20" y="92"/>
                          <a:pt x="20" y="92"/>
                        </a:cubicBezTo>
                        <a:cubicBezTo>
                          <a:pt x="20" y="92"/>
                          <a:pt x="20" y="92"/>
                          <a:pt x="20" y="92"/>
                        </a:cubicBezTo>
                        <a:cubicBezTo>
                          <a:pt x="20" y="92"/>
                          <a:pt x="20" y="92"/>
                          <a:pt x="20" y="92"/>
                        </a:cubicBezTo>
                        <a:cubicBezTo>
                          <a:pt x="20" y="92"/>
                          <a:pt x="20" y="92"/>
                          <a:pt x="20" y="92"/>
                        </a:cubicBezTo>
                        <a:cubicBezTo>
                          <a:pt x="20" y="92"/>
                          <a:pt x="20" y="92"/>
                          <a:pt x="20" y="92"/>
                        </a:cubicBezTo>
                        <a:cubicBezTo>
                          <a:pt x="20" y="91"/>
                          <a:pt x="20" y="91"/>
                          <a:pt x="20" y="91"/>
                        </a:cubicBezTo>
                        <a:cubicBezTo>
                          <a:pt x="20" y="91"/>
                          <a:pt x="20" y="91"/>
                          <a:pt x="20" y="91"/>
                        </a:cubicBezTo>
                        <a:cubicBezTo>
                          <a:pt x="20" y="91"/>
                          <a:pt x="20" y="91"/>
                          <a:pt x="20" y="91"/>
                        </a:cubicBezTo>
                        <a:cubicBezTo>
                          <a:pt x="20" y="91"/>
                          <a:pt x="20" y="91"/>
                          <a:pt x="20" y="91"/>
                        </a:cubicBezTo>
                        <a:cubicBezTo>
                          <a:pt x="20" y="91"/>
                          <a:pt x="20" y="91"/>
                          <a:pt x="20" y="91"/>
                        </a:cubicBezTo>
                        <a:cubicBezTo>
                          <a:pt x="20" y="90"/>
                          <a:pt x="20" y="90"/>
                          <a:pt x="20" y="90"/>
                        </a:cubicBezTo>
                        <a:cubicBezTo>
                          <a:pt x="19" y="90"/>
                          <a:pt x="19" y="90"/>
                          <a:pt x="19" y="90"/>
                        </a:cubicBezTo>
                        <a:cubicBezTo>
                          <a:pt x="19" y="90"/>
                          <a:pt x="19" y="90"/>
                          <a:pt x="19" y="90"/>
                        </a:cubicBezTo>
                        <a:cubicBezTo>
                          <a:pt x="19" y="90"/>
                          <a:pt x="19" y="90"/>
                          <a:pt x="19" y="90"/>
                        </a:cubicBezTo>
                        <a:cubicBezTo>
                          <a:pt x="19" y="90"/>
                          <a:pt x="19" y="90"/>
                          <a:pt x="19" y="90"/>
                        </a:cubicBezTo>
                        <a:cubicBezTo>
                          <a:pt x="19" y="89"/>
                          <a:pt x="19" y="89"/>
                          <a:pt x="19" y="89"/>
                        </a:cubicBezTo>
                        <a:cubicBezTo>
                          <a:pt x="19" y="89"/>
                          <a:pt x="19" y="89"/>
                          <a:pt x="19" y="89"/>
                        </a:cubicBezTo>
                        <a:cubicBezTo>
                          <a:pt x="19" y="89"/>
                          <a:pt x="19" y="89"/>
                          <a:pt x="19" y="89"/>
                        </a:cubicBezTo>
                        <a:cubicBezTo>
                          <a:pt x="19" y="89"/>
                          <a:pt x="19" y="89"/>
                          <a:pt x="19" y="89"/>
                        </a:cubicBezTo>
                        <a:cubicBezTo>
                          <a:pt x="19" y="88"/>
                          <a:pt x="19" y="88"/>
                          <a:pt x="19" y="88"/>
                        </a:cubicBezTo>
                        <a:cubicBezTo>
                          <a:pt x="18" y="88"/>
                          <a:pt x="18" y="88"/>
                          <a:pt x="18" y="88"/>
                        </a:cubicBezTo>
                        <a:cubicBezTo>
                          <a:pt x="18" y="88"/>
                          <a:pt x="18" y="88"/>
                          <a:pt x="18" y="88"/>
                        </a:cubicBezTo>
                        <a:cubicBezTo>
                          <a:pt x="18" y="88"/>
                          <a:pt x="18" y="88"/>
                          <a:pt x="18" y="88"/>
                        </a:cubicBezTo>
                        <a:cubicBezTo>
                          <a:pt x="18" y="88"/>
                          <a:pt x="18" y="88"/>
                          <a:pt x="18" y="88"/>
                        </a:cubicBezTo>
                        <a:cubicBezTo>
                          <a:pt x="18" y="88"/>
                          <a:pt x="18" y="88"/>
                          <a:pt x="18" y="88"/>
                        </a:cubicBezTo>
                        <a:cubicBezTo>
                          <a:pt x="18" y="87"/>
                          <a:pt x="18" y="87"/>
                          <a:pt x="18" y="87"/>
                        </a:cubicBezTo>
                        <a:cubicBezTo>
                          <a:pt x="18" y="87"/>
                          <a:pt x="18" y="87"/>
                          <a:pt x="18" y="87"/>
                        </a:cubicBezTo>
                        <a:cubicBezTo>
                          <a:pt x="18" y="87"/>
                          <a:pt x="18" y="87"/>
                          <a:pt x="18" y="87"/>
                        </a:cubicBezTo>
                        <a:cubicBezTo>
                          <a:pt x="18" y="87"/>
                          <a:pt x="18" y="87"/>
                          <a:pt x="18" y="87"/>
                        </a:cubicBezTo>
                        <a:cubicBezTo>
                          <a:pt x="18" y="87"/>
                          <a:pt x="18" y="87"/>
                          <a:pt x="18" y="87"/>
                        </a:cubicBezTo>
                        <a:cubicBezTo>
                          <a:pt x="18" y="86"/>
                          <a:pt x="18" y="86"/>
                          <a:pt x="18" y="86"/>
                        </a:cubicBezTo>
                        <a:cubicBezTo>
                          <a:pt x="18" y="86"/>
                          <a:pt x="18" y="86"/>
                          <a:pt x="18" y="86"/>
                        </a:cubicBezTo>
                        <a:cubicBezTo>
                          <a:pt x="18" y="86"/>
                          <a:pt x="18" y="86"/>
                          <a:pt x="18" y="86"/>
                        </a:cubicBezTo>
                        <a:cubicBezTo>
                          <a:pt x="18" y="86"/>
                          <a:pt x="18" y="86"/>
                          <a:pt x="18" y="86"/>
                        </a:cubicBezTo>
                        <a:cubicBezTo>
                          <a:pt x="18" y="86"/>
                          <a:pt x="18" y="86"/>
                          <a:pt x="18" y="86"/>
                        </a:cubicBezTo>
                        <a:cubicBezTo>
                          <a:pt x="18" y="86"/>
                          <a:pt x="18" y="86"/>
                          <a:pt x="18" y="86"/>
                        </a:cubicBezTo>
                        <a:cubicBezTo>
                          <a:pt x="18" y="86"/>
                          <a:pt x="18" y="86"/>
                          <a:pt x="18" y="86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19" y="85"/>
                          <a:pt x="19" y="85"/>
                          <a:pt x="19" y="85"/>
                        </a:cubicBezTo>
                        <a:cubicBezTo>
                          <a:pt x="19" y="85"/>
                          <a:pt x="19" y="85"/>
                          <a:pt x="19" y="85"/>
                        </a:cubicBezTo>
                        <a:cubicBezTo>
                          <a:pt x="20" y="85"/>
                          <a:pt x="20" y="85"/>
                          <a:pt x="20" y="85"/>
                        </a:cubicBezTo>
                        <a:cubicBezTo>
                          <a:pt x="20" y="85"/>
                          <a:pt x="20" y="85"/>
                          <a:pt x="20" y="85"/>
                        </a:cubicBezTo>
                        <a:cubicBezTo>
                          <a:pt x="20" y="85"/>
                          <a:pt x="20" y="85"/>
                          <a:pt x="20" y="85"/>
                        </a:cubicBezTo>
                        <a:cubicBezTo>
                          <a:pt x="20" y="85"/>
                          <a:pt x="20" y="85"/>
                          <a:pt x="20" y="85"/>
                        </a:cubicBezTo>
                        <a:cubicBezTo>
                          <a:pt x="20" y="85"/>
                          <a:pt x="20" y="85"/>
                          <a:pt x="20" y="85"/>
                        </a:cubicBezTo>
                        <a:cubicBezTo>
                          <a:pt x="20" y="85"/>
                          <a:pt x="20" y="85"/>
                          <a:pt x="20" y="85"/>
                        </a:cubicBezTo>
                        <a:cubicBezTo>
                          <a:pt x="20" y="85"/>
                          <a:pt x="20" y="85"/>
                          <a:pt x="20" y="85"/>
                        </a:cubicBezTo>
                        <a:cubicBezTo>
                          <a:pt x="20" y="84"/>
                          <a:pt x="20" y="84"/>
                          <a:pt x="20" y="84"/>
                        </a:cubicBezTo>
                        <a:cubicBezTo>
                          <a:pt x="20" y="84"/>
                          <a:pt x="20" y="84"/>
                          <a:pt x="20" y="84"/>
                        </a:cubicBezTo>
                        <a:cubicBezTo>
                          <a:pt x="20" y="84"/>
                          <a:pt x="20" y="84"/>
                          <a:pt x="20" y="84"/>
                        </a:cubicBezTo>
                        <a:cubicBezTo>
                          <a:pt x="20" y="84"/>
                          <a:pt x="20" y="84"/>
                          <a:pt x="20" y="84"/>
                        </a:cubicBezTo>
                        <a:cubicBezTo>
                          <a:pt x="20" y="84"/>
                          <a:pt x="20" y="84"/>
                          <a:pt x="20" y="84"/>
                        </a:cubicBezTo>
                        <a:cubicBezTo>
                          <a:pt x="21" y="84"/>
                          <a:pt x="21" y="84"/>
                          <a:pt x="21" y="84"/>
                        </a:cubicBezTo>
                        <a:cubicBezTo>
                          <a:pt x="21" y="84"/>
                          <a:pt x="21" y="84"/>
                          <a:pt x="21" y="84"/>
                        </a:cubicBezTo>
                        <a:cubicBezTo>
                          <a:pt x="21" y="84"/>
                          <a:pt x="21" y="84"/>
                          <a:pt x="21" y="84"/>
                        </a:cubicBezTo>
                        <a:cubicBezTo>
                          <a:pt x="21" y="83"/>
                          <a:pt x="21" y="83"/>
                          <a:pt x="21" y="83"/>
                        </a:cubicBezTo>
                        <a:cubicBezTo>
                          <a:pt x="21" y="83"/>
                          <a:pt x="21" y="83"/>
                          <a:pt x="21" y="83"/>
                        </a:cubicBezTo>
                        <a:cubicBezTo>
                          <a:pt x="21" y="83"/>
                          <a:pt x="21" y="83"/>
                          <a:pt x="21" y="83"/>
                        </a:cubicBezTo>
                        <a:cubicBezTo>
                          <a:pt x="21" y="83"/>
                          <a:pt x="21" y="83"/>
                          <a:pt x="21" y="83"/>
                        </a:cubicBezTo>
                        <a:cubicBezTo>
                          <a:pt x="21" y="83"/>
                          <a:pt x="21" y="83"/>
                          <a:pt x="21" y="83"/>
                        </a:cubicBezTo>
                        <a:cubicBezTo>
                          <a:pt x="21" y="83"/>
                          <a:pt x="21" y="83"/>
                          <a:pt x="21" y="83"/>
                        </a:cubicBezTo>
                        <a:cubicBezTo>
                          <a:pt x="22" y="83"/>
                          <a:pt x="22" y="83"/>
                          <a:pt x="22" y="83"/>
                        </a:cubicBezTo>
                        <a:cubicBezTo>
                          <a:pt x="22" y="82"/>
                          <a:pt x="22" y="82"/>
                          <a:pt x="22" y="82"/>
                        </a:cubicBezTo>
                        <a:cubicBezTo>
                          <a:pt x="22" y="82"/>
                          <a:pt x="22" y="82"/>
                          <a:pt x="22" y="82"/>
                        </a:cubicBezTo>
                        <a:cubicBezTo>
                          <a:pt x="22" y="82"/>
                          <a:pt x="22" y="82"/>
                          <a:pt x="22" y="82"/>
                        </a:cubicBezTo>
                        <a:cubicBezTo>
                          <a:pt x="22" y="82"/>
                          <a:pt x="22" y="82"/>
                          <a:pt x="22" y="82"/>
                        </a:cubicBezTo>
                        <a:cubicBezTo>
                          <a:pt x="22" y="81"/>
                          <a:pt x="22" y="81"/>
                          <a:pt x="22" y="81"/>
                        </a:cubicBezTo>
                        <a:cubicBezTo>
                          <a:pt x="22" y="81"/>
                          <a:pt x="22" y="81"/>
                          <a:pt x="22" y="81"/>
                        </a:cubicBezTo>
                        <a:cubicBezTo>
                          <a:pt x="22" y="81"/>
                          <a:pt x="22" y="81"/>
                          <a:pt x="22" y="81"/>
                        </a:cubicBezTo>
                        <a:cubicBezTo>
                          <a:pt x="22" y="81"/>
                          <a:pt x="22" y="81"/>
                          <a:pt x="22" y="81"/>
                        </a:cubicBezTo>
                        <a:cubicBezTo>
                          <a:pt x="22" y="81"/>
                          <a:pt x="22" y="81"/>
                          <a:pt x="22" y="81"/>
                        </a:cubicBezTo>
                        <a:cubicBezTo>
                          <a:pt x="21" y="80"/>
                          <a:pt x="21" y="80"/>
                          <a:pt x="21" y="80"/>
                        </a:cubicBezTo>
                        <a:cubicBezTo>
                          <a:pt x="21" y="80"/>
                          <a:pt x="21" y="80"/>
                          <a:pt x="21" y="80"/>
                        </a:cubicBezTo>
                        <a:cubicBezTo>
                          <a:pt x="21" y="80"/>
                          <a:pt x="21" y="80"/>
                          <a:pt x="21" y="80"/>
                        </a:cubicBezTo>
                        <a:cubicBezTo>
                          <a:pt x="21" y="80"/>
                          <a:pt x="21" y="80"/>
                          <a:pt x="21" y="80"/>
                        </a:cubicBezTo>
                        <a:cubicBezTo>
                          <a:pt x="21" y="80"/>
                          <a:pt x="21" y="80"/>
                          <a:pt x="21" y="80"/>
                        </a:cubicBezTo>
                        <a:cubicBezTo>
                          <a:pt x="21" y="80"/>
                          <a:pt x="21" y="80"/>
                          <a:pt x="21" y="80"/>
                        </a:cubicBezTo>
                        <a:cubicBezTo>
                          <a:pt x="21" y="80"/>
                          <a:pt x="21" y="80"/>
                          <a:pt x="21" y="80"/>
                        </a:cubicBezTo>
                        <a:cubicBezTo>
                          <a:pt x="21" y="80"/>
                          <a:pt x="21" y="80"/>
                          <a:pt x="21" y="80"/>
                        </a:cubicBezTo>
                        <a:cubicBezTo>
                          <a:pt x="21" y="80"/>
                          <a:pt x="21" y="80"/>
                          <a:pt x="21" y="80"/>
                        </a:cubicBezTo>
                        <a:cubicBezTo>
                          <a:pt x="21" y="79"/>
                          <a:pt x="21" y="79"/>
                          <a:pt x="21" y="79"/>
                        </a:cubicBezTo>
                        <a:cubicBezTo>
                          <a:pt x="21" y="79"/>
                          <a:pt x="21" y="79"/>
                          <a:pt x="21" y="79"/>
                        </a:cubicBezTo>
                        <a:cubicBezTo>
                          <a:pt x="21" y="79"/>
                          <a:pt x="21" y="79"/>
                          <a:pt x="21" y="79"/>
                        </a:cubicBezTo>
                        <a:cubicBezTo>
                          <a:pt x="21" y="79"/>
                          <a:pt x="21" y="79"/>
                          <a:pt x="21" y="79"/>
                        </a:cubicBezTo>
                        <a:cubicBezTo>
                          <a:pt x="21" y="78"/>
                          <a:pt x="21" y="78"/>
                          <a:pt x="21" y="78"/>
                        </a:cubicBezTo>
                        <a:cubicBezTo>
                          <a:pt x="21" y="78"/>
                          <a:pt x="21" y="78"/>
                          <a:pt x="21" y="78"/>
                        </a:cubicBezTo>
                        <a:cubicBezTo>
                          <a:pt x="21" y="78"/>
                          <a:pt x="21" y="78"/>
                          <a:pt x="21" y="78"/>
                        </a:cubicBezTo>
                        <a:cubicBezTo>
                          <a:pt x="21" y="78"/>
                          <a:pt x="21" y="78"/>
                          <a:pt x="21" y="78"/>
                        </a:cubicBezTo>
                        <a:cubicBezTo>
                          <a:pt x="21" y="78"/>
                          <a:pt x="21" y="78"/>
                          <a:pt x="21" y="78"/>
                        </a:cubicBezTo>
                        <a:cubicBezTo>
                          <a:pt x="20" y="78"/>
                          <a:pt x="20" y="78"/>
                          <a:pt x="20" y="78"/>
                        </a:cubicBezTo>
                        <a:cubicBezTo>
                          <a:pt x="20" y="78"/>
                          <a:pt x="20" y="78"/>
                          <a:pt x="20" y="78"/>
                        </a:cubicBezTo>
                        <a:cubicBezTo>
                          <a:pt x="20" y="78"/>
                          <a:pt x="20" y="78"/>
                          <a:pt x="20" y="78"/>
                        </a:cubicBezTo>
                        <a:cubicBezTo>
                          <a:pt x="20" y="78"/>
                          <a:pt x="20" y="78"/>
                          <a:pt x="20" y="78"/>
                        </a:cubicBezTo>
                        <a:cubicBezTo>
                          <a:pt x="20" y="77"/>
                          <a:pt x="20" y="77"/>
                          <a:pt x="20" y="77"/>
                        </a:cubicBezTo>
                        <a:cubicBezTo>
                          <a:pt x="20" y="77"/>
                          <a:pt x="20" y="77"/>
                          <a:pt x="20" y="77"/>
                        </a:cubicBezTo>
                        <a:cubicBezTo>
                          <a:pt x="20" y="77"/>
                          <a:pt x="20" y="77"/>
                          <a:pt x="20" y="77"/>
                        </a:cubicBezTo>
                        <a:cubicBezTo>
                          <a:pt x="20" y="77"/>
                          <a:pt x="20" y="77"/>
                          <a:pt x="20" y="77"/>
                        </a:cubicBezTo>
                        <a:cubicBezTo>
                          <a:pt x="20" y="77"/>
                          <a:pt x="20" y="77"/>
                          <a:pt x="20" y="77"/>
                        </a:cubicBezTo>
                        <a:cubicBezTo>
                          <a:pt x="20" y="77"/>
                          <a:pt x="20" y="77"/>
                          <a:pt x="20" y="77"/>
                        </a:cubicBezTo>
                        <a:cubicBezTo>
                          <a:pt x="20" y="76"/>
                          <a:pt x="20" y="76"/>
                          <a:pt x="20" y="76"/>
                        </a:cubicBezTo>
                        <a:cubicBezTo>
                          <a:pt x="20" y="76"/>
                          <a:pt x="20" y="76"/>
                          <a:pt x="20" y="76"/>
                        </a:cubicBezTo>
                        <a:cubicBezTo>
                          <a:pt x="20" y="76"/>
                          <a:pt x="20" y="76"/>
                          <a:pt x="20" y="76"/>
                        </a:cubicBezTo>
                        <a:cubicBezTo>
                          <a:pt x="19" y="76"/>
                          <a:pt x="19" y="76"/>
                          <a:pt x="19" y="76"/>
                        </a:cubicBezTo>
                        <a:cubicBezTo>
                          <a:pt x="19" y="76"/>
                          <a:pt x="19" y="76"/>
                          <a:pt x="19" y="76"/>
                        </a:cubicBezTo>
                        <a:cubicBezTo>
                          <a:pt x="19" y="76"/>
                          <a:pt x="19" y="76"/>
                          <a:pt x="19" y="76"/>
                        </a:cubicBezTo>
                        <a:cubicBezTo>
                          <a:pt x="19" y="76"/>
                          <a:pt x="19" y="76"/>
                          <a:pt x="19" y="76"/>
                        </a:cubicBezTo>
                        <a:cubicBezTo>
                          <a:pt x="19" y="75"/>
                          <a:pt x="19" y="75"/>
                          <a:pt x="19" y="75"/>
                        </a:cubicBezTo>
                        <a:cubicBezTo>
                          <a:pt x="19" y="75"/>
                          <a:pt x="19" y="75"/>
                          <a:pt x="19" y="75"/>
                        </a:cubicBezTo>
                        <a:cubicBezTo>
                          <a:pt x="19" y="75"/>
                          <a:pt x="19" y="75"/>
                          <a:pt x="19" y="75"/>
                        </a:cubicBezTo>
                        <a:cubicBezTo>
                          <a:pt x="19" y="75"/>
                          <a:pt x="19" y="75"/>
                          <a:pt x="19" y="75"/>
                        </a:cubicBezTo>
                        <a:cubicBezTo>
                          <a:pt x="19" y="75"/>
                          <a:pt x="19" y="75"/>
                          <a:pt x="19" y="75"/>
                        </a:cubicBezTo>
                        <a:cubicBezTo>
                          <a:pt x="19" y="75"/>
                          <a:pt x="19" y="75"/>
                          <a:pt x="19" y="75"/>
                        </a:cubicBezTo>
                        <a:cubicBezTo>
                          <a:pt x="19" y="75"/>
                          <a:pt x="19" y="75"/>
                          <a:pt x="19" y="75"/>
                        </a:cubicBezTo>
                        <a:cubicBezTo>
                          <a:pt x="18" y="74"/>
                          <a:pt x="18" y="74"/>
                          <a:pt x="18" y="74"/>
                        </a:cubicBezTo>
                        <a:cubicBezTo>
                          <a:pt x="18" y="74"/>
                          <a:pt x="18" y="74"/>
                          <a:pt x="18" y="74"/>
                        </a:cubicBezTo>
                        <a:cubicBezTo>
                          <a:pt x="18" y="74"/>
                          <a:pt x="18" y="74"/>
                          <a:pt x="18" y="74"/>
                        </a:cubicBezTo>
                        <a:cubicBezTo>
                          <a:pt x="18" y="74"/>
                          <a:pt x="18" y="74"/>
                          <a:pt x="18" y="74"/>
                        </a:cubicBezTo>
                        <a:cubicBezTo>
                          <a:pt x="18" y="74"/>
                          <a:pt x="18" y="74"/>
                          <a:pt x="18" y="74"/>
                        </a:cubicBezTo>
                        <a:cubicBezTo>
                          <a:pt x="18" y="74"/>
                          <a:pt x="18" y="74"/>
                          <a:pt x="18" y="74"/>
                        </a:cubicBezTo>
                        <a:cubicBezTo>
                          <a:pt x="18" y="73"/>
                          <a:pt x="18" y="73"/>
                          <a:pt x="18" y="73"/>
                        </a:cubicBezTo>
                        <a:cubicBezTo>
                          <a:pt x="18" y="73"/>
                          <a:pt x="18" y="73"/>
                          <a:pt x="18" y="73"/>
                        </a:cubicBezTo>
                        <a:cubicBezTo>
                          <a:pt x="18" y="73"/>
                          <a:pt x="18" y="73"/>
                          <a:pt x="18" y="73"/>
                        </a:cubicBezTo>
                        <a:cubicBezTo>
                          <a:pt x="18" y="72"/>
                          <a:pt x="18" y="72"/>
                          <a:pt x="18" y="72"/>
                        </a:cubicBezTo>
                        <a:cubicBezTo>
                          <a:pt x="18" y="72"/>
                          <a:pt x="18" y="72"/>
                          <a:pt x="18" y="72"/>
                        </a:cubicBezTo>
                        <a:cubicBezTo>
                          <a:pt x="18" y="72"/>
                          <a:pt x="18" y="72"/>
                          <a:pt x="18" y="72"/>
                        </a:cubicBezTo>
                        <a:cubicBezTo>
                          <a:pt x="18" y="72"/>
                          <a:pt x="18" y="72"/>
                          <a:pt x="18" y="72"/>
                        </a:cubicBezTo>
                        <a:cubicBezTo>
                          <a:pt x="18" y="72"/>
                          <a:pt x="18" y="72"/>
                          <a:pt x="18" y="72"/>
                        </a:cubicBezTo>
                        <a:cubicBezTo>
                          <a:pt x="18" y="72"/>
                          <a:pt x="18" y="72"/>
                          <a:pt x="18" y="72"/>
                        </a:cubicBezTo>
                        <a:cubicBezTo>
                          <a:pt x="18" y="71"/>
                          <a:pt x="18" y="71"/>
                          <a:pt x="18" y="71"/>
                        </a:cubicBezTo>
                        <a:cubicBezTo>
                          <a:pt x="18" y="71"/>
                          <a:pt x="18" y="71"/>
                          <a:pt x="18" y="71"/>
                        </a:cubicBezTo>
                        <a:cubicBezTo>
                          <a:pt x="18" y="71"/>
                          <a:pt x="18" y="71"/>
                          <a:pt x="18" y="71"/>
                        </a:cubicBezTo>
                        <a:cubicBezTo>
                          <a:pt x="18" y="71"/>
                          <a:pt x="18" y="71"/>
                          <a:pt x="18" y="71"/>
                        </a:cubicBezTo>
                        <a:cubicBezTo>
                          <a:pt x="18" y="71"/>
                          <a:pt x="18" y="71"/>
                          <a:pt x="18" y="71"/>
                        </a:cubicBezTo>
                        <a:cubicBezTo>
                          <a:pt x="18" y="71"/>
                          <a:pt x="18" y="71"/>
                          <a:pt x="18" y="71"/>
                        </a:cubicBezTo>
                        <a:cubicBezTo>
                          <a:pt x="18" y="70"/>
                          <a:pt x="18" y="70"/>
                          <a:pt x="18" y="70"/>
                        </a:cubicBezTo>
                        <a:cubicBezTo>
                          <a:pt x="18" y="70"/>
                          <a:pt x="18" y="70"/>
                          <a:pt x="18" y="70"/>
                        </a:cubicBezTo>
                        <a:cubicBezTo>
                          <a:pt x="18" y="70"/>
                          <a:pt x="18" y="70"/>
                          <a:pt x="18" y="70"/>
                        </a:cubicBezTo>
                        <a:cubicBezTo>
                          <a:pt x="18" y="70"/>
                          <a:pt x="18" y="70"/>
                          <a:pt x="18" y="70"/>
                        </a:cubicBezTo>
                        <a:cubicBezTo>
                          <a:pt x="18" y="70"/>
                          <a:pt x="18" y="70"/>
                          <a:pt x="18" y="70"/>
                        </a:cubicBezTo>
                        <a:cubicBezTo>
                          <a:pt x="18" y="70"/>
                          <a:pt x="18" y="70"/>
                          <a:pt x="18" y="70"/>
                        </a:cubicBezTo>
                        <a:cubicBezTo>
                          <a:pt x="18" y="69"/>
                          <a:pt x="18" y="69"/>
                          <a:pt x="18" y="69"/>
                        </a:cubicBezTo>
                        <a:cubicBezTo>
                          <a:pt x="18" y="69"/>
                          <a:pt x="18" y="69"/>
                          <a:pt x="18" y="69"/>
                        </a:cubicBezTo>
                        <a:cubicBezTo>
                          <a:pt x="19" y="69"/>
                          <a:pt x="19" y="69"/>
                          <a:pt x="19" y="69"/>
                        </a:cubicBezTo>
                        <a:cubicBezTo>
                          <a:pt x="19" y="69"/>
                          <a:pt x="19" y="69"/>
                          <a:pt x="19" y="69"/>
                        </a:cubicBezTo>
                        <a:cubicBezTo>
                          <a:pt x="19" y="69"/>
                          <a:pt x="19" y="69"/>
                          <a:pt x="19" y="69"/>
                        </a:cubicBezTo>
                        <a:cubicBezTo>
                          <a:pt x="19" y="69"/>
                          <a:pt x="19" y="69"/>
                          <a:pt x="19" y="69"/>
                        </a:cubicBezTo>
                        <a:cubicBezTo>
                          <a:pt x="19" y="68"/>
                          <a:pt x="19" y="68"/>
                          <a:pt x="19" y="68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7"/>
                          <a:pt x="18" y="67"/>
                          <a:pt x="18" y="67"/>
                        </a:cubicBezTo>
                        <a:cubicBezTo>
                          <a:pt x="18" y="67"/>
                          <a:pt x="18" y="67"/>
                          <a:pt x="18" y="67"/>
                        </a:cubicBezTo>
                        <a:cubicBezTo>
                          <a:pt x="18" y="67"/>
                          <a:pt x="18" y="67"/>
                          <a:pt x="18" y="67"/>
                        </a:cubicBezTo>
                        <a:cubicBezTo>
                          <a:pt x="18" y="67"/>
                          <a:pt x="18" y="67"/>
                          <a:pt x="18" y="67"/>
                        </a:cubicBezTo>
                        <a:cubicBezTo>
                          <a:pt x="18" y="67"/>
                          <a:pt x="18" y="67"/>
                          <a:pt x="18" y="67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8" y="65"/>
                          <a:pt x="18" y="65"/>
                          <a:pt x="18" y="65"/>
                        </a:cubicBezTo>
                        <a:cubicBezTo>
                          <a:pt x="18" y="65"/>
                          <a:pt x="18" y="65"/>
                          <a:pt x="18" y="65"/>
                        </a:cubicBezTo>
                        <a:cubicBezTo>
                          <a:pt x="18" y="65"/>
                          <a:pt x="18" y="65"/>
                          <a:pt x="18" y="65"/>
                        </a:cubicBezTo>
                        <a:cubicBezTo>
                          <a:pt x="17" y="65"/>
                          <a:pt x="17" y="65"/>
                          <a:pt x="17" y="65"/>
                        </a:cubicBezTo>
                        <a:cubicBezTo>
                          <a:pt x="17" y="65"/>
                          <a:pt x="17" y="65"/>
                          <a:pt x="17" y="65"/>
                        </a:cubicBezTo>
                        <a:cubicBezTo>
                          <a:pt x="17" y="65"/>
                          <a:pt x="17" y="65"/>
                          <a:pt x="17" y="65"/>
                        </a:cubicBezTo>
                        <a:cubicBezTo>
                          <a:pt x="17" y="65"/>
                          <a:pt x="17" y="65"/>
                          <a:pt x="17" y="65"/>
                        </a:cubicBezTo>
                        <a:cubicBezTo>
                          <a:pt x="17" y="64"/>
                          <a:pt x="17" y="64"/>
                          <a:pt x="17" y="64"/>
                        </a:cubicBezTo>
                        <a:cubicBezTo>
                          <a:pt x="17" y="64"/>
                          <a:pt x="17" y="64"/>
                          <a:pt x="17" y="64"/>
                        </a:cubicBezTo>
                        <a:cubicBezTo>
                          <a:pt x="17" y="64"/>
                          <a:pt x="17" y="64"/>
                          <a:pt x="17" y="64"/>
                        </a:cubicBezTo>
                        <a:cubicBezTo>
                          <a:pt x="17" y="64"/>
                          <a:pt x="17" y="64"/>
                          <a:pt x="17" y="64"/>
                        </a:cubicBezTo>
                        <a:cubicBezTo>
                          <a:pt x="17" y="64"/>
                          <a:pt x="17" y="64"/>
                          <a:pt x="17" y="64"/>
                        </a:cubicBezTo>
                        <a:cubicBezTo>
                          <a:pt x="17" y="64"/>
                          <a:pt x="17" y="64"/>
                          <a:pt x="17" y="64"/>
                        </a:cubicBezTo>
                        <a:cubicBezTo>
                          <a:pt x="17" y="64"/>
                          <a:pt x="17" y="64"/>
                          <a:pt x="17" y="64"/>
                        </a:cubicBezTo>
                        <a:cubicBezTo>
                          <a:pt x="17" y="64"/>
                          <a:pt x="17" y="64"/>
                          <a:pt x="17" y="64"/>
                        </a:cubicBezTo>
                        <a:cubicBezTo>
                          <a:pt x="17" y="63"/>
                          <a:pt x="17" y="63"/>
                          <a:pt x="17" y="63"/>
                        </a:cubicBezTo>
                        <a:cubicBezTo>
                          <a:pt x="17" y="63"/>
                          <a:pt x="17" y="63"/>
                          <a:pt x="17" y="63"/>
                        </a:cubicBezTo>
                        <a:cubicBezTo>
                          <a:pt x="17" y="63"/>
                          <a:pt x="17" y="63"/>
                          <a:pt x="17" y="63"/>
                        </a:cubicBezTo>
                        <a:cubicBezTo>
                          <a:pt x="17" y="63"/>
                          <a:pt x="17" y="63"/>
                          <a:pt x="17" y="63"/>
                        </a:cubicBezTo>
                        <a:cubicBezTo>
                          <a:pt x="17" y="63"/>
                          <a:pt x="17" y="63"/>
                          <a:pt x="17" y="63"/>
                        </a:cubicBezTo>
                        <a:cubicBezTo>
                          <a:pt x="17" y="63"/>
                          <a:pt x="17" y="63"/>
                          <a:pt x="17" y="63"/>
                        </a:cubicBezTo>
                        <a:cubicBezTo>
                          <a:pt x="17" y="63"/>
                          <a:pt x="17" y="63"/>
                          <a:pt x="17" y="63"/>
                        </a:cubicBezTo>
                        <a:cubicBezTo>
                          <a:pt x="16" y="63"/>
                          <a:pt x="16" y="63"/>
                          <a:pt x="16" y="63"/>
                        </a:cubicBezTo>
                        <a:cubicBezTo>
                          <a:pt x="16" y="62"/>
                          <a:pt x="16" y="62"/>
                          <a:pt x="16" y="62"/>
                        </a:cubicBezTo>
                        <a:cubicBezTo>
                          <a:pt x="16" y="62"/>
                          <a:pt x="16" y="62"/>
                          <a:pt x="16" y="62"/>
                        </a:cubicBezTo>
                        <a:close/>
                      </a:path>
                    </a:pathLst>
                  </a:custGeom>
                  <a:solidFill>
                    <a:srgbClr val="FFFFCC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ES" sz="667"/>
                  </a:p>
                </p:txBody>
              </p:sp>
            </p:grpSp>
            <p:pic>
              <p:nvPicPr>
                <p:cNvPr id="93230" name="Picture 4">
                  <a:extLst>
                    <a:ext uri="{FF2B5EF4-FFF2-40B4-BE49-F238E27FC236}">
                      <a16:creationId xmlns="" xmlns:a16="http://schemas.microsoft.com/office/drawing/2014/main" id="{166A7583-5460-491B-B54F-D07C8B11A6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6720" b="3418"/>
                <a:stretch>
                  <a:fillRect/>
                </a:stretch>
              </p:blipFill>
              <p:spPr bwMode="auto">
                <a:xfrm>
                  <a:off x="3705902" y="4979932"/>
                  <a:ext cx="238986" cy="11453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93231" name="Ciudades puntos">
                  <a:extLst>
                    <a:ext uri="{FF2B5EF4-FFF2-40B4-BE49-F238E27FC236}">
                      <a16:creationId xmlns="" xmlns:a16="http://schemas.microsoft.com/office/drawing/2014/main" id="{16D49E67-B45F-4275-A30C-43BA42FF8E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7160" y="1938459"/>
                  <a:ext cx="2900934" cy="3121409"/>
                  <a:chOff x="1361353" y="3175692"/>
                  <a:chExt cx="1561660" cy="1784428"/>
                </a:xfrm>
              </p:grpSpPr>
              <p:sp>
                <p:nvSpPr>
                  <p:cNvPr id="197" name="351 Elipse">
                    <a:extLst>
                      <a:ext uri="{FF2B5EF4-FFF2-40B4-BE49-F238E27FC236}">
                        <a16:creationId xmlns="" xmlns:a16="http://schemas.microsoft.com/office/drawing/2014/main" id="{0D015689-67B8-487D-959B-9B81F1D48842}"/>
                      </a:ext>
                    </a:extLst>
                  </p:cNvPr>
                  <p:cNvSpPr/>
                  <p:nvPr/>
                </p:nvSpPr>
                <p:spPr>
                  <a:xfrm>
                    <a:off x="2656478" y="4924089"/>
                    <a:ext cx="33112" cy="36044"/>
                  </a:xfrm>
                  <a:prstGeom prst="ellipse">
                    <a:avLst/>
                  </a:prstGeom>
                  <a:solidFill>
                    <a:srgbClr val="9FAAAF">
                      <a:lumMod val="50000"/>
                    </a:srgbClr>
                  </a:solidFill>
                  <a:ln w="952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98" name="77 Elipse">
                    <a:extLst>
                      <a:ext uri="{FF2B5EF4-FFF2-40B4-BE49-F238E27FC236}">
                        <a16:creationId xmlns="" xmlns:a16="http://schemas.microsoft.com/office/drawing/2014/main" id="{17733E4B-966B-4535-B4FB-869B56CCF3FB}"/>
                      </a:ext>
                    </a:extLst>
                  </p:cNvPr>
                  <p:cNvSpPr/>
                  <p:nvPr/>
                </p:nvSpPr>
                <p:spPr>
                  <a:xfrm>
                    <a:off x="1360967" y="3175502"/>
                    <a:ext cx="32285" cy="35120"/>
                  </a:xfrm>
                  <a:prstGeom prst="ellipse">
                    <a:avLst/>
                  </a:prstGeom>
                  <a:solidFill>
                    <a:srgbClr val="9FAAAF">
                      <a:lumMod val="50000"/>
                    </a:srgbClr>
                  </a:solidFill>
                  <a:ln w="952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99" name="78 Elipse">
                    <a:extLst>
                      <a:ext uri="{FF2B5EF4-FFF2-40B4-BE49-F238E27FC236}">
                        <a16:creationId xmlns="" xmlns:a16="http://schemas.microsoft.com/office/drawing/2014/main" id="{8A42C9BE-1815-4213-A650-2B330B731F3D}"/>
                      </a:ext>
                    </a:extLst>
                  </p:cNvPr>
                  <p:cNvSpPr/>
                  <p:nvPr/>
                </p:nvSpPr>
                <p:spPr>
                  <a:xfrm>
                    <a:off x="2288106" y="4757733"/>
                    <a:ext cx="33112" cy="35120"/>
                  </a:xfrm>
                  <a:prstGeom prst="ellipse">
                    <a:avLst/>
                  </a:prstGeom>
                  <a:solidFill>
                    <a:srgbClr val="9FAAAF">
                      <a:lumMod val="50000"/>
                    </a:srgbClr>
                  </a:solidFill>
                  <a:ln w="952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00" name="346 Elipse">
                    <a:extLst>
                      <a:ext uri="{FF2B5EF4-FFF2-40B4-BE49-F238E27FC236}">
                        <a16:creationId xmlns="" xmlns:a16="http://schemas.microsoft.com/office/drawing/2014/main" id="{DCA51ADC-918F-4056-99F4-619ADCEF71B0}"/>
                      </a:ext>
                    </a:extLst>
                  </p:cNvPr>
                  <p:cNvSpPr/>
                  <p:nvPr/>
                </p:nvSpPr>
                <p:spPr>
                  <a:xfrm>
                    <a:off x="1804669" y="3827987"/>
                    <a:ext cx="33112" cy="34196"/>
                  </a:xfrm>
                  <a:prstGeom prst="ellipse">
                    <a:avLst/>
                  </a:prstGeom>
                  <a:solidFill>
                    <a:srgbClr val="9FAAAF">
                      <a:lumMod val="50000"/>
                    </a:srgbClr>
                  </a:solidFill>
                  <a:ln w="952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01" name="343 Elipse">
                    <a:extLst>
                      <a:ext uri="{FF2B5EF4-FFF2-40B4-BE49-F238E27FC236}">
                        <a16:creationId xmlns="" xmlns:a16="http://schemas.microsoft.com/office/drawing/2014/main" id="{5CCB5CC2-DCAC-4258-8728-30824553D023}"/>
                      </a:ext>
                    </a:extLst>
                  </p:cNvPr>
                  <p:cNvSpPr/>
                  <p:nvPr/>
                </p:nvSpPr>
                <p:spPr>
                  <a:xfrm>
                    <a:off x="2317079" y="4009130"/>
                    <a:ext cx="33940" cy="35120"/>
                  </a:xfrm>
                  <a:prstGeom prst="ellipse">
                    <a:avLst/>
                  </a:prstGeom>
                  <a:solidFill>
                    <a:srgbClr val="9FAAAF">
                      <a:lumMod val="50000"/>
                    </a:srgbClr>
                  </a:solidFill>
                  <a:ln w="952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02" name="307 Elipse">
                    <a:extLst>
                      <a:ext uri="{FF2B5EF4-FFF2-40B4-BE49-F238E27FC236}">
                        <a16:creationId xmlns="" xmlns:a16="http://schemas.microsoft.com/office/drawing/2014/main" id="{5BEC5516-A620-4825-AAC9-70C2A89EE09E}"/>
                      </a:ext>
                    </a:extLst>
                  </p:cNvPr>
                  <p:cNvSpPr/>
                  <p:nvPr/>
                </p:nvSpPr>
                <p:spPr>
                  <a:xfrm>
                    <a:off x="2889919" y="3562742"/>
                    <a:ext cx="33112" cy="34195"/>
                  </a:xfrm>
                  <a:prstGeom prst="ellipse">
                    <a:avLst/>
                  </a:prstGeom>
                  <a:solidFill>
                    <a:srgbClr val="9FAAAF">
                      <a:lumMod val="50000"/>
                    </a:srgbClr>
                  </a:solidFill>
                  <a:ln w="952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03" name="345 Elipse">
                    <a:extLst>
                      <a:ext uri="{FF2B5EF4-FFF2-40B4-BE49-F238E27FC236}">
                        <a16:creationId xmlns="" xmlns:a16="http://schemas.microsoft.com/office/drawing/2014/main" id="{11C086D6-CC10-4910-A64E-5C061337D4FC}"/>
                      </a:ext>
                    </a:extLst>
                  </p:cNvPr>
                  <p:cNvSpPr/>
                  <p:nvPr/>
                </p:nvSpPr>
                <p:spPr>
                  <a:xfrm>
                    <a:off x="2140757" y="4411158"/>
                    <a:ext cx="33112" cy="35120"/>
                  </a:xfrm>
                  <a:prstGeom prst="ellipse">
                    <a:avLst/>
                  </a:prstGeom>
                  <a:solidFill>
                    <a:srgbClr val="9FAAAF">
                      <a:lumMod val="50000"/>
                    </a:srgbClr>
                  </a:solidFill>
                  <a:ln w="952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93232" name="34 Grupo">
                  <a:extLst>
                    <a:ext uri="{FF2B5EF4-FFF2-40B4-BE49-F238E27FC236}">
                      <a16:creationId xmlns="" xmlns:a16="http://schemas.microsoft.com/office/drawing/2014/main" id="{82D1DA0A-5356-427A-A5B0-090D4622C9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4676" y="1915487"/>
                  <a:ext cx="2565199" cy="3813853"/>
                  <a:chOff x="694676" y="1915487"/>
                  <a:chExt cx="2565199" cy="3813853"/>
                </a:xfrm>
              </p:grpSpPr>
              <p:sp>
                <p:nvSpPr>
                  <p:cNvPr id="182" name="54 Rectángulo redondeado">
                    <a:extLst>
                      <a:ext uri="{FF2B5EF4-FFF2-40B4-BE49-F238E27FC236}">
                        <a16:creationId xmlns="" xmlns:a16="http://schemas.microsoft.com/office/drawing/2014/main" id="{59C2B4C8-1DBD-4D8B-BF74-ABBD2B4209A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376410" y="4633094"/>
                    <a:ext cx="72273" cy="77600"/>
                  </a:xfrm>
                  <a:prstGeom prst="roundRect">
                    <a:avLst/>
                  </a:prstGeom>
                  <a:solidFill>
                    <a:srgbClr val="1D4371"/>
                  </a:solidFill>
                  <a:ln w="25400" cap="flat" cmpd="sng" algn="ctr">
                    <a:solidFill>
                      <a:srgbClr val="1D4371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83" name="55 Forma libre">
                    <a:extLst>
                      <a:ext uri="{FF2B5EF4-FFF2-40B4-BE49-F238E27FC236}">
                        <a16:creationId xmlns="" xmlns:a16="http://schemas.microsoft.com/office/drawing/2014/main" id="{5F08D351-D873-4B16-876C-687D687DEA71}"/>
                      </a:ext>
                    </a:extLst>
                  </p:cNvPr>
                  <p:cNvSpPr/>
                  <p:nvPr/>
                </p:nvSpPr>
                <p:spPr>
                  <a:xfrm>
                    <a:off x="2390250" y="4663810"/>
                    <a:ext cx="43056" cy="27484"/>
                  </a:xfrm>
                  <a:custGeom>
                    <a:avLst/>
                    <a:gdLst>
                      <a:gd name="connsiteX0" fmla="*/ 109959 w 4743691"/>
                      <a:gd name="connsiteY0" fmla="*/ 1126602 h 2816506"/>
                      <a:gd name="connsiteX1" fmla="*/ 52086 w 4743691"/>
                      <a:gd name="connsiteY1" fmla="*/ 1531716 h 2816506"/>
                      <a:gd name="connsiteX2" fmla="*/ 144683 w 4743691"/>
                      <a:gd name="connsiteY2" fmla="*/ 2041002 h 2816506"/>
                      <a:gd name="connsiteX3" fmla="*/ 445625 w 4743691"/>
                      <a:gd name="connsiteY3" fmla="*/ 2573438 h 2816506"/>
                      <a:gd name="connsiteX4" fmla="*/ 897038 w 4743691"/>
                      <a:gd name="connsiteY4" fmla="*/ 2770207 h 2816506"/>
                      <a:gd name="connsiteX5" fmla="*/ 1718840 w 4743691"/>
                      <a:gd name="connsiteY5" fmla="*/ 2816506 h 2816506"/>
                      <a:gd name="connsiteX6" fmla="*/ 3431894 w 4743691"/>
                      <a:gd name="connsiteY6" fmla="*/ 2804931 h 2816506"/>
                      <a:gd name="connsiteX7" fmla="*/ 4612511 w 4743691"/>
                      <a:gd name="connsiteY7" fmla="*/ 2781782 h 2816506"/>
                      <a:gd name="connsiteX8" fmla="*/ 4658810 w 4743691"/>
                      <a:gd name="connsiteY8" fmla="*/ 2608162 h 2816506"/>
                      <a:gd name="connsiteX9" fmla="*/ 4647235 w 4743691"/>
                      <a:gd name="connsiteY9" fmla="*/ 2353519 h 2816506"/>
                      <a:gd name="connsiteX10" fmla="*/ 4369443 w 4743691"/>
                      <a:gd name="connsiteY10" fmla="*/ 2052577 h 2816506"/>
                      <a:gd name="connsiteX11" fmla="*/ 4103225 w 4743691"/>
                      <a:gd name="connsiteY11" fmla="*/ 1971554 h 2816506"/>
                      <a:gd name="connsiteX12" fmla="*/ 4056926 w 4743691"/>
                      <a:gd name="connsiteY12" fmla="*/ 1821083 h 2816506"/>
                      <a:gd name="connsiteX13" fmla="*/ 4230547 w 4743691"/>
                      <a:gd name="connsiteY13" fmla="*/ 1439119 h 2816506"/>
                      <a:gd name="connsiteX14" fmla="*/ 4693534 w 4743691"/>
                      <a:gd name="connsiteY14" fmla="*/ 605741 h 2816506"/>
                      <a:gd name="connsiteX15" fmla="*/ 4531488 w 4743691"/>
                      <a:gd name="connsiteY15" fmla="*/ 119605 h 2816506"/>
                      <a:gd name="connsiteX16" fmla="*/ 3802283 w 4743691"/>
                      <a:gd name="connsiteY16" fmla="*/ 50157 h 2816506"/>
                      <a:gd name="connsiteX17" fmla="*/ 2818435 w 4743691"/>
                      <a:gd name="connsiteY17" fmla="*/ 420547 h 2816506"/>
                      <a:gd name="connsiteX18" fmla="*/ 1522071 w 4743691"/>
                      <a:gd name="connsiteY18" fmla="*/ 964557 h 2816506"/>
                      <a:gd name="connsiteX19" fmla="*/ 711843 w 4743691"/>
                      <a:gd name="connsiteY19" fmla="*/ 1172901 h 2816506"/>
                      <a:gd name="connsiteX20" fmla="*/ 109959 w 4743691"/>
                      <a:gd name="connsiteY20" fmla="*/ 1126602 h 2816506"/>
                      <a:gd name="connsiteX0" fmla="*/ 109959 w 4733531"/>
                      <a:gd name="connsiteY0" fmla="*/ 1177402 h 2816506"/>
                      <a:gd name="connsiteX1" fmla="*/ 41926 w 4733531"/>
                      <a:gd name="connsiteY1" fmla="*/ 1531716 h 2816506"/>
                      <a:gd name="connsiteX2" fmla="*/ 134523 w 4733531"/>
                      <a:gd name="connsiteY2" fmla="*/ 2041002 h 2816506"/>
                      <a:gd name="connsiteX3" fmla="*/ 435465 w 4733531"/>
                      <a:gd name="connsiteY3" fmla="*/ 2573438 h 2816506"/>
                      <a:gd name="connsiteX4" fmla="*/ 886878 w 4733531"/>
                      <a:gd name="connsiteY4" fmla="*/ 2770207 h 2816506"/>
                      <a:gd name="connsiteX5" fmla="*/ 1708680 w 4733531"/>
                      <a:gd name="connsiteY5" fmla="*/ 2816506 h 2816506"/>
                      <a:gd name="connsiteX6" fmla="*/ 3421734 w 4733531"/>
                      <a:gd name="connsiteY6" fmla="*/ 2804931 h 2816506"/>
                      <a:gd name="connsiteX7" fmla="*/ 4602351 w 4733531"/>
                      <a:gd name="connsiteY7" fmla="*/ 2781782 h 2816506"/>
                      <a:gd name="connsiteX8" fmla="*/ 4648650 w 4733531"/>
                      <a:gd name="connsiteY8" fmla="*/ 2608162 h 2816506"/>
                      <a:gd name="connsiteX9" fmla="*/ 4637075 w 4733531"/>
                      <a:gd name="connsiteY9" fmla="*/ 2353519 h 2816506"/>
                      <a:gd name="connsiteX10" fmla="*/ 4359283 w 4733531"/>
                      <a:gd name="connsiteY10" fmla="*/ 2052577 h 2816506"/>
                      <a:gd name="connsiteX11" fmla="*/ 4093065 w 4733531"/>
                      <a:gd name="connsiteY11" fmla="*/ 1971554 h 2816506"/>
                      <a:gd name="connsiteX12" fmla="*/ 4046766 w 4733531"/>
                      <a:gd name="connsiteY12" fmla="*/ 1821083 h 2816506"/>
                      <a:gd name="connsiteX13" fmla="*/ 4220387 w 4733531"/>
                      <a:gd name="connsiteY13" fmla="*/ 1439119 h 2816506"/>
                      <a:gd name="connsiteX14" fmla="*/ 4683374 w 4733531"/>
                      <a:gd name="connsiteY14" fmla="*/ 605741 h 2816506"/>
                      <a:gd name="connsiteX15" fmla="*/ 4521328 w 4733531"/>
                      <a:gd name="connsiteY15" fmla="*/ 119605 h 2816506"/>
                      <a:gd name="connsiteX16" fmla="*/ 3792123 w 4733531"/>
                      <a:gd name="connsiteY16" fmla="*/ 50157 h 2816506"/>
                      <a:gd name="connsiteX17" fmla="*/ 2808275 w 4733531"/>
                      <a:gd name="connsiteY17" fmla="*/ 420547 h 2816506"/>
                      <a:gd name="connsiteX18" fmla="*/ 1511911 w 4733531"/>
                      <a:gd name="connsiteY18" fmla="*/ 964557 h 2816506"/>
                      <a:gd name="connsiteX19" fmla="*/ 701683 w 4733531"/>
                      <a:gd name="connsiteY19" fmla="*/ 1172901 h 2816506"/>
                      <a:gd name="connsiteX20" fmla="*/ 109959 w 4733531"/>
                      <a:gd name="connsiteY20" fmla="*/ 1177402 h 281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33531" h="2816506">
                        <a:moveTo>
                          <a:pt x="109959" y="1177402"/>
                        </a:moveTo>
                        <a:cubicBezTo>
                          <a:pt x="0" y="1237204"/>
                          <a:pt x="37832" y="1387783"/>
                          <a:pt x="41926" y="1531716"/>
                        </a:cubicBezTo>
                        <a:cubicBezTo>
                          <a:pt x="46020" y="1675649"/>
                          <a:pt x="68933" y="1867382"/>
                          <a:pt x="134523" y="2041002"/>
                        </a:cubicBezTo>
                        <a:cubicBezTo>
                          <a:pt x="200113" y="2214622"/>
                          <a:pt x="310073" y="2451904"/>
                          <a:pt x="435465" y="2573438"/>
                        </a:cubicBezTo>
                        <a:cubicBezTo>
                          <a:pt x="560858" y="2694972"/>
                          <a:pt x="674676" y="2729696"/>
                          <a:pt x="886878" y="2770207"/>
                        </a:cubicBezTo>
                        <a:cubicBezTo>
                          <a:pt x="1099080" y="2810718"/>
                          <a:pt x="1708680" y="2816506"/>
                          <a:pt x="1708680" y="2816506"/>
                        </a:cubicBezTo>
                        <a:lnTo>
                          <a:pt x="3421734" y="2804931"/>
                        </a:lnTo>
                        <a:lnTo>
                          <a:pt x="4602351" y="2781782"/>
                        </a:lnTo>
                        <a:cubicBezTo>
                          <a:pt x="4617784" y="2723909"/>
                          <a:pt x="4642863" y="2679539"/>
                          <a:pt x="4648650" y="2608162"/>
                        </a:cubicBezTo>
                        <a:cubicBezTo>
                          <a:pt x="4654437" y="2536785"/>
                          <a:pt x="4685303" y="2446117"/>
                          <a:pt x="4637075" y="2353519"/>
                        </a:cubicBezTo>
                        <a:cubicBezTo>
                          <a:pt x="4588847" y="2260921"/>
                          <a:pt x="4449951" y="2116238"/>
                          <a:pt x="4359283" y="2052577"/>
                        </a:cubicBezTo>
                        <a:cubicBezTo>
                          <a:pt x="4268615" y="1988916"/>
                          <a:pt x="4145151" y="2010136"/>
                          <a:pt x="4093065" y="1971554"/>
                        </a:cubicBezTo>
                        <a:cubicBezTo>
                          <a:pt x="4040979" y="1932972"/>
                          <a:pt x="4025546" y="1909822"/>
                          <a:pt x="4046766" y="1821083"/>
                        </a:cubicBezTo>
                        <a:cubicBezTo>
                          <a:pt x="4067986" y="1732344"/>
                          <a:pt x="4114286" y="1641676"/>
                          <a:pt x="4220387" y="1439119"/>
                        </a:cubicBezTo>
                        <a:cubicBezTo>
                          <a:pt x="4326488" y="1236562"/>
                          <a:pt x="4633217" y="825660"/>
                          <a:pt x="4683374" y="605741"/>
                        </a:cubicBezTo>
                        <a:cubicBezTo>
                          <a:pt x="4733531" y="385822"/>
                          <a:pt x="4669870" y="212202"/>
                          <a:pt x="4521328" y="119605"/>
                        </a:cubicBezTo>
                        <a:cubicBezTo>
                          <a:pt x="4372786" y="27008"/>
                          <a:pt x="4077632" y="0"/>
                          <a:pt x="3792123" y="50157"/>
                        </a:cubicBezTo>
                        <a:cubicBezTo>
                          <a:pt x="3506614" y="100314"/>
                          <a:pt x="3188310" y="268147"/>
                          <a:pt x="2808275" y="420547"/>
                        </a:cubicBezTo>
                        <a:cubicBezTo>
                          <a:pt x="2428240" y="572947"/>
                          <a:pt x="1863009" y="839165"/>
                          <a:pt x="1511911" y="964557"/>
                        </a:cubicBezTo>
                        <a:cubicBezTo>
                          <a:pt x="1160813" y="1089949"/>
                          <a:pt x="935342" y="1137427"/>
                          <a:pt x="701683" y="1172901"/>
                        </a:cubicBezTo>
                        <a:cubicBezTo>
                          <a:pt x="468024" y="1208375"/>
                          <a:pt x="219918" y="1117600"/>
                          <a:pt x="109959" y="1177402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84" name="56 Forma libre">
                    <a:extLst>
                      <a:ext uri="{FF2B5EF4-FFF2-40B4-BE49-F238E27FC236}">
                        <a16:creationId xmlns="" xmlns:a16="http://schemas.microsoft.com/office/drawing/2014/main" id="{97132F7E-72A2-4E6D-956B-4FD94B9489B5}"/>
                      </a:ext>
                    </a:extLst>
                  </p:cNvPr>
                  <p:cNvSpPr/>
                  <p:nvPr/>
                </p:nvSpPr>
                <p:spPr>
                  <a:xfrm>
                    <a:off x="2390250" y="4650877"/>
                    <a:ext cx="23065" cy="21017"/>
                  </a:xfrm>
                  <a:custGeom>
                    <a:avLst/>
                    <a:gdLst>
                      <a:gd name="connsiteX0" fmla="*/ 530507 w 2392102"/>
                      <a:gd name="connsiteY0" fmla="*/ 2050648 h 2152891"/>
                      <a:gd name="connsiteX1" fmla="*/ 1005069 w 2392102"/>
                      <a:gd name="connsiteY1" fmla="*/ 1911752 h 2152891"/>
                      <a:gd name="connsiteX2" fmla="*/ 1792148 w 2392102"/>
                      <a:gd name="connsiteY2" fmla="*/ 1633959 h 2152891"/>
                      <a:gd name="connsiteX3" fmla="*/ 1838446 w 2392102"/>
                      <a:gd name="connsiteY3" fmla="*/ 1356167 h 2152891"/>
                      <a:gd name="connsiteX4" fmla="*/ 1838446 w 2392102"/>
                      <a:gd name="connsiteY4" fmla="*/ 1055225 h 2152891"/>
                      <a:gd name="connsiteX5" fmla="*/ 2289859 w 2392102"/>
                      <a:gd name="connsiteY5" fmla="*/ 1055225 h 2152891"/>
                      <a:gd name="connsiteX6" fmla="*/ 2370882 w 2392102"/>
                      <a:gd name="connsiteY6" fmla="*/ 615387 h 2152891"/>
                      <a:gd name="connsiteX7" fmla="*/ 2162537 w 2392102"/>
                      <a:gd name="connsiteY7" fmla="*/ 476491 h 2152891"/>
                      <a:gd name="connsiteX8" fmla="*/ 1919469 w 2392102"/>
                      <a:gd name="connsiteY8" fmla="*/ 464916 h 2152891"/>
                      <a:gd name="connsiteX9" fmla="*/ 1873170 w 2392102"/>
                      <a:gd name="connsiteY9" fmla="*/ 221848 h 2152891"/>
                      <a:gd name="connsiteX10" fmla="*/ 1780573 w 2392102"/>
                      <a:gd name="connsiteY10" fmla="*/ 36653 h 2152891"/>
                      <a:gd name="connsiteX11" fmla="*/ 1294436 w 2392102"/>
                      <a:gd name="connsiteY11" fmla="*/ 1929 h 2152891"/>
                      <a:gd name="connsiteX12" fmla="*/ 773575 w 2392102"/>
                      <a:gd name="connsiteY12" fmla="*/ 13504 h 2152891"/>
                      <a:gd name="connsiteX13" fmla="*/ 530507 w 2392102"/>
                      <a:gd name="connsiteY13" fmla="*/ 117676 h 2152891"/>
                      <a:gd name="connsiteX14" fmla="*/ 507358 w 2392102"/>
                      <a:gd name="connsiteY14" fmla="*/ 395468 h 2152891"/>
                      <a:gd name="connsiteX15" fmla="*/ 299013 w 2392102"/>
                      <a:gd name="connsiteY15" fmla="*/ 418617 h 2152891"/>
                      <a:gd name="connsiteX16" fmla="*/ 79094 w 2392102"/>
                      <a:gd name="connsiteY16" fmla="*/ 476491 h 2152891"/>
                      <a:gd name="connsiteX17" fmla="*/ 9646 w 2392102"/>
                      <a:gd name="connsiteY17" fmla="*/ 812157 h 2152891"/>
                      <a:gd name="connsiteX18" fmla="*/ 136968 w 2392102"/>
                      <a:gd name="connsiteY18" fmla="*/ 1032076 h 2152891"/>
                      <a:gd name="connsiteX19" fmla="*/ 495783 w 2392102"/>
                      <a:gd name="connsiteY19" fmla="*/ 1066800 h 2152891"/>
                      <a:gd name="connsiteX20" fmla="*/ 518932 w 2392102"/>
                      <a:gd name="connsiteY20" fmla="*/ 1298293 h 2152891"/>
                      <a:gd name="connsiteX21" fmla="*/ 530507 w 2392102"/>
                      <a:gd name="connsiteY21" fmla="*/ 2050648 h 2152891"/>
                      <a:gd name="connsiteX0" fmla="*/ 545747 w 2392102"/>
                      <a:gd name="connsiteY0" fmla="*/ 1913488 h 2015731"/>
                      <a:gd name="connsiteX1" fmla="*/ 1005069 w 2392102"/>
                      <a:gd name="connsiteY1" fmla="*/ 1911752 h 2015731"/>
                      <a:gd name="connsiteX2" fmla="*/ 1792148 w 2392102"/>
                      <a:gd name="connsiteY2" fmla="*/ 1633959 h 2015731"/>
                      <a:gd name="connsiteX3" fmla="*/ 1838446 w 2392102"/>
                      <a:gd name="connsiteY3" fmla="*/ 1356167 h 2015731"/>
                      <a:gd name="connsiteX4" fmla="*/ 1838446 w 2392102"/>
                      <a:gd name="connsiteY4" fmla="*/ 1055225 h 2015731"/>
                      <a:gd name="connsiteX5" fmla="*/ 2289859 w 2392102"/>
                      <a:gd name="connsiteY5" fmla="*/ 1055225 h 2015731"/>
                      <a:gd name="connsiteX6" fmla="*/ 2370882 w 2392102"/>
                      <a:gd name="connsiteY6" fmla="*/ 615387 h 2015731"/>
                      <a:gd name="connsiteX7" fmla="*/ 2162537 w 2392102"/>
                      <a:gd name="connsiteY7" fmla="*/ 476491 h 2015731"/>
                      <a:gd name="connsiteX8" fmla="*/ 1919469 w 2392102"/>
                      <a:gd name="connsiteY8" fmla="*/ 464916 h 2015731"/>
                      <a:gd name="connsiteX9" fmla="*/ 1873170 w 2392102"/>
                      <a:gd name="connsiteY9" fmla="*/ 221848 h 2015731"/>
                      <a:gd name="connsiteX10" fmla="*/ 1780573 w 2392102"/>
                      <a:gd name="connsiteY10" fmla="*/ 36653 h 2015731"/>
                      <a:gd name="connsiteX11" fmla="*/ 1294436 w 2392102"/>
                      <a:gd name="connsiteY11" fmla="*/ 1929 h 2015731"/>
                      <a:gd name="connsiteX12" fmla="*/ 773575 w 2392102"/>
                      <a:gd name="connsiteY12" fmla="*/ 13504 h 2015731"/>
                      <a:gd name="connsiteX13" fmla="*/ 530507 w 2392102"/>
                      <a:gd name="connsiteY13" fmla="*/ 117676 h 2015731"/>
                      <a:gd name="connsiteX14" fmla="*/ 507358 w 2392102"/>
                      <a:gd name="connsiteY14" fmla="*/ 395468 h 2015731"/>
                      <a:gd name="connsiteX15" fmla="*/ 299013 w 2392102"/>
                      <a:gd name="connsiteY15" fmla="*/ 418617 h 2015731"/>
                      <a:gd name="connsiteX16" fmla="*/ 79094 w 2392102"/>
                      <a:gd name="connsiteY16" fmla="*/ 476491 h 2015731"/>
                      <a:gd name="connsiteX17" fmla="*/ 9646 w 2392102"/>
                      <a:gd name="connsiteY17" fmla="*/ 812157 h 2015731"/>
                      <a:gd name="connsiteX18" fmla="*/ 136968 w 2392102"/>
                      <a:gd name="connsiteY18" fmla="*/ 1032076 h 2015731"/>
                      <a:gd name="connsiteX19" fmla="*/ 495783 w 2392102"/>
                      <a:gd name="connsiteY19" fmla="*/ 1066800 h 2015731"/>
                      <a:gd name="connsiteX20" fmla="*/ 518932 w 2392102"/>
                      <a:gd name="connsiteY20" fmla="*/ 1298293 h 2015731"/>
                      <a:gd name="connsiteX21" fmla="*/ 545747 w 2392102"/>
                      <a:gd name="connsiteY21" fmla="*/ 1913488 h 2015731"/>
                      <a:gd name="connsiteX0" fmla="*/ 545747 w 2392102"/>
                      <a:gd name="connsiteY0" fmla="*/ 1913488 h 2015731"/>
                      <a:gd name="connsiteX1" fmla="*/ 1005069 w 2392102"/>
                      <a:gd name="connsiteY1" fmla="*/ 1911752 h 2015731"/>
                      <a:gd name="connsiteX2" fmla="*/ 1792148 w 2392102"/>
                      <a:gd name="connsiteY2" fmla="*/ 1633959 h 2015731"/>
                      <a:gd name="connsiteX3" fmla="*/ 1838446 w 2392102"/>
                      <a:gd name="connsiteY3" fmla="*/ 1356167 h 2015731"/>
                      <a:gd name="connsiteX4" fmla="*/ 1838446 w 2392102"/>
                      <a:gd name="connsiteY4" fmla="*/ 1055225 h 2015731"/>
                      <a:gd name="connsiteX5" fmla="*/ 2289859 w 2392102"/>
                      <a:gd name="connsiteY5" fmla="*/ 1014585 h 2015731"/>
                      <a:gd name="connsiteX6" fmla="*/ 2370882 w 2392102"/>
                      <a:gd name="connsiteY6" fmla="*/ 615387 h 2015731"/>
                      <a:gd name="connsiteX7" fmla="*/ 2162537 w 2392102"/>
                      <a:gd name="connsiteY7" fmla="*/ 476491 h 2015731"/>
                      <a:gd name="connsiteX8" fmla="*/ 1919469 w 2392102"/>
                      <a:gd name="connsiteY8" fmla="*/ 464916 h 2015731"/>
                      <a:gd name="connsiteX9" fmla="*/ 1873170 w 2392102"/>
                      <a:gd name="connsiteY9" fmla="*/ 221848 h 2015731"/>
                      <a:gd name="connsiteX10" fmla="*/ 1780573 w 2392102"/>
                      <a:gd name="connsiteY10" fmla="*/ 36653 h 2015731"/>
                      <a:gd name="connsiteX11" fmla="*/ 1294436 w 2392102"/>
                      <a:gd name="connsiteY11" fmla="*/ 1929 h 2015731"/>
                      <a:gd name="connsiteX12" fmla="*/ 773575 w 2392102"/>
                      <a:gd name="connsiteY12" fmla="*/ 13504 h 2015731"/>
                      <a:gd name="connsiteX13" fmla="*/ 530507 w 2392102"/>
                      <a:gd name="connsiteY13" fmla="*/ 117676 h 2015731"/>
                      <a:gd name="connsiteX14" fmla="*/ 507358 w 2392102"/>
                      <a:gd name="connsiteY14" fmla="*/ 395468 h 2015731"/>
                      <a:gd name="connsiteX15" fmla="*/ 299013 w 2392102"/>
                      <a:gd name="connsiteY15" fmla="*/ 418617 h 2015731"/>
                      <a:gd name="connsiteX16" fmla="*/ 79094 w 2392102"/>
                      <a:gd name="connsiteY16" fmla="*/ 476491 h 2015731"/>
                      <a:gd name="connsiteX17" fmla="*/ 9646 w 2392102"/>
                      <a:gd name="connsiteY17" fmla="*/ 812157 h 2015731"/>
                      <a:gd name="connsiteX18" fmla="*/ 136968 w 2392102"/>
                      <a:gd name="connsiteY18" fmla="*/ 1032076 h 2015731"/>
                      <a:gd name="connsiteX19" fmla="*/ 495783 w 2392102"/>
                      <a:gd name="connsiteY19" fmla="*/ 1066800 h 2015731"/>
                      <a:gd name="connsiteX20" fmla="*/ 518932 w 2392102"/>
                      <a:gd name="connsiteY20" fmla="*/ 1298293 h 2015731"/>
                      <a:gd name="connsiteX21" fmla="*/ 545747 w 2392102"/>
                      <a:gd name="connsiteY21" fmla="*/ 1913488 h 2015731"/>
                      <a:gd name="connsiteX0" fmla="*/ 545747 w 2392102"/>
                      <a:gd name="connsiteY0" fmla="*/ 1913488 h 2015731"/>
                      <a:gd name="connsiteX1" fmla="*/ 1005069 w 2392102"/>
                      <a:gd name="connsiteY1" fmla="*/ 1911752 h 2015731"/>
                      <a:gd name="connsiteX2" fmla="*/ 1837868 w 2392102"/>
                      <a:gd name="connsiteY2" fmla="*/ 1613639 h 2015731"/>
                      <a:gd name="connsiteX3" fmla="*/ 1838446 w 2392102"/>
                      <a:gd name="connsiteY3" fmla="*/ 1356167 h 2015731"/>
                      <a:gd name="connsiteX4" fmla="*/ 1838446 w 2392102"/>
                      <a:gd name="connsiteY4" fmla="*/ 1055225 h 2015731"/>
                      <a:gd name="connsiteX5" fmla="*/ 2289859 w 2392102"/>
                      <a:gd name="connsiteY5" fmla="*/ 1014585 h 2015731"/>
                      <a:gd name="connsiteX6" fmla="*/ 2370882 w 2392102"/>
                      <a:gd name="connsiteY6" fmla="*/ 615387 h 2015731"/>
                      <a:gd name="connsiteX7" fmla="*/ 2162537 w 2392102"/>
                      <a:gd name="connsiteY7" fmla="*/ 476491 h 2015731"/>
                      <a:gd name="connsiteX8" fmla="*/ 1919469 w 2392102"/>
                      <a:gd name="connsiteY8" fmla="*/ 464916 h 2015731"/>
                      <a:gd name="connsiteX9" fmla="*/ 1873170 w 2392102"/>
                      <a:gd name="connsiteY9" fmla="*/ 221848 h 2015731"/>
                      <a:gd name="connsiteX10" fmla="*/ 1780573 w 2392102"/>
                      <a:gd name="connsiteY10" fmla="*/ 36653 h 2015731"/>
                      <a:gd name="connsiteX11" fmla="*/ 1294436 w 2392102"/>
                      <a:gd name="connsiteY11" fmla="*/ 1929 h 2015731"/>
                      <a:gd name="connsiteX12" fmla="*/ 773575 w 2392102"/>
                      <a:gd name="connsiteY12" fmla="*/ 13504 h 2015731"/>
                      <a:gd name="connsiteX13" fmla="*/ 530507 w 2392102"/>
                      <a:gd name="connsiteY13" fmla="*/ 117676 h 2015731"/>
                      <a:gd name="connsiteX14" fmla="*/ 507358 w 2392102"/>
                      <a:gd name="connsiteY14" fmla="*/ 395468 h 2015731"/>
                      <a:gd name="connsiteX15" fmla="*/ 299013 w 2392102"/>
                      <a:gd name="connsiteY15" fmla="*/ 418617 h 2015731"/>
                      <a:gd name="connsiteX16" fmla="*/ 79094 w 2392102"/>
                      <a:gd name="connsiteY16" fmla="*/ 476491 h 2015731"/>
                      <a:gd name="connsiteX17" fmla="*/ 9646 w 2392102"/>
                      <a:gd name="connsiteY17" fmla="*/ 812157 h 2015731"/>
                      <a:gd name="connsiteX18" fmla="*/ 136968 w 2392102"/>
                      <a:gd name="connsiteY18" fmla="*/ 1032076 h 2015731"/>
                      <a:gd name="connsiteX19" fmla="*/ 495783 w 2392102"/>
                      <a:gd name="connsiteY19" fmla="*/ 1066800 h 2015731"/>
                      <a:gd name="connsiteX20" fmla="*/ 518932 w 2392102"/>
                      <a:gd name="connsiteY20" fmla="*/ 1298293 h 2015731"/>
                      <a:gd name="connsiteX21" fmla="*/ 545747 w 2392102"/>
                      <a:gd name="connsiteY21" fmla="*/ 1913488 h 2015731"/>
                      <a:gd name="connsiteX0" fmla="*/ 545747 w 2392102"/>
                      <a:gd name="connsiteY0" fmla="*/ 1913488 h 2015731"/>
                      <a:gd name="connsiteX1" fmla="*/ 1005069 w 2392102"/>
                      <a:gd name="connsiteY1" fmla="*/ 1911752 h 2015731"/>
                      <a:gd name="connsiteX2" fmla="*/ 1837868 w 2392102"/>
                      <a:gd name="connsiteY2" fmla="*/ 1613639 h 2015731"/>
                      <a:gd name="connsiteX3" fmla="*/ 1838446 w 2392102"/>
                      <a:gd name="connsiteY3" fmla="*/ 1356167 h 2015731"/>
                      <a:gd name="connsiteX4" fmla="*/ 1838446 w 2392102"/>
                      <a:gd name="connsiteY4" fmla="*/ 1055225 h 2015731"/>
                      <a:gd name="connsiteX5" fmla="*/ 2289859 w 2392102"/>
                      <a:gd name="connsiteY5" fmla="*/ 1014585 h 2015731"/>
                      <a:gd name="connsiteX6" fmla="*/ 2370882 w 2392102"/>
                      <a:gd name="connsiteY6" fmla="*/ 615387 h 2015731"/>
                      <a:gd name="connsiteX7" fmla="*/ 2162537 w 2392102"/>
                      <a:gd name="connsiteY7" fmla="*/ 476491 h 2015731"/>
                      <a:gd name="connsiteX8" fmla="*/ 1919469 w 2392102"/>
                      <a:gd name="connsiteY8" fmla="*/ 464916 h 2015731"/>
                      <a:gd name="connsiteX9" fmla="*/ 1873170 w 2392102"/>
                      <a:gd name="connsiteY9" fmla="*/ 221848 h 2015731"/>
                      <a:gd name="connsiteX10" fmla="*/ 1780573 w 2392102"/>
                      <a:gd name="connsiteY10" fmla="*/ 36653 h 2015731"/>
                      <a:gd name="connsiteX11" fmla="*/ 1294436 w 2392102"/>
                      <a:gd name="connsiteY11" fmla="*/ 1929 h 2015731"/>
                      <a:gd name="connsiteX12" fmla="*/ 773575 w 2392102"/>
                      <a:gd name="connsiteY12" fmla="*/ 13504 h 2015731"/>
                      <a:gd name="connsiteX13" fmla="*/ 560987 w 2392102"/>
                      <a:gd name="connsiteY13" fmla="*/ 102436 h 2015731"/>
                      <a:gd name="connsiteX14" fmla="*/ 507358 w 2392102"/>
                      <a:gd name="connsiteY14" fmla="*/ 395468 h 2015731"/>
                      <a:gd name="connsiteX15" fmla="*/ 299013 w 2392102"/>
                      <a:gd name="connsiteY15" fmla="*/ 418617 h 2015731"/>
                      <a:gd name="connsiteX16" fmla="*/ 79094 w 2392102"/>
                      <a:gd name="connsiteY16" fmla="*/ 476491 h 2015731"/>
                      <a:gd name="connsiteX17" fmla="*/ 9646 w 2392102"/>
                      <a:gd name="connsiteY17" fmla="*/ 812157 h 2015731"/>
                      <a:gd name="connsiteX18" fmla="*/ 136968 w 2392102"/>
                      <a:gd name="connsiteY18" fmla="*/ 1032076 h 2015731"/>
                      <a:gd name="connsiteX19" fmla="*/ 495783 w 2392102"/>
                      <a:gd name="connsiteY19" fmla="*/ 1066800 h 2015731"/>
                      <a:gd name="connsiteX20" fmla="*/ 518932 w 2392102"/>
                      <a:gd name="connsiteY20" fmla="*/ 1298293 h 2015731"/>
                      <a:gd name="connsiteX21" fmla="*/ 545747 w 2392102"/>
                      <a:gd name="connsiteY21" fmla="*/ 1913488 h 2015731"/>
                      <a:gd name="connsiteX0" fmla="*/ 545747 w 2392102"/>
                      <a:gd name="connsiteY0" fmla="*/ 1913488 h 2015731"/>
                      <a:gd name="connsiteX1" fmla="*/ 1005069 w 2392102"/>
                      <a:gd name="connsiteY1" fmla="*/ 1911752 h 2015731"/>
                      <a:gd name="connsiteX2" fmla="*/ 1837868 w 2392102"/>
                      <a:gd name="connsiteY2" fmla="*/ 1613639 h 2015731"/>
                      <a:gd name="connsiteX3" fmla="*/ 1838446 w 2392102"/>
                      <a:gd name="connsiteY3" fmla="*/ 1356167 h 2015731"/>
                      <a:gd name="connsiteX4" fmla="*/ 1838446 w 2392102"/>
                      <a:gd name="connsiteY4" fmla="*/ 1055225 h 2015731"/>
                      <a:gd name="connsiteX5" fmla="*/ 2289859 w 2392102"/>
                      <a:gd name="connsiteY5" fmla="*/ 1014585 h 2015731"/>
                      <a:gd name="connsiteX6" fmla="*/ 2370882 w 2392102"/>
                      <a:gd name="connsiteY6" fmla="*/ 615387 h 2015731"/>
                      <a:gd name="connsiteX7" fmla="*/ 2162537 w 2392102"/>
                      <a:gd name="connsiteY7" fmla="*/ 476491 h 2015731"/>
                      <a:gd name="connsiteX8" fmla="*/ 1904229 w 2392102"/>
                      <a:gd name="connsiteY8" fmla="*/ 454756 h 2015731"/>
                      <a:gd name="connsiteX9" fmla="*/ 1873170 w 2392102"/>
                      <a:gd name="connsiteY9" fmla="*/ 221848 h 2015731"/>
                      <a:gd name="connsiteX10" fmla="*/ 1780573 w 2392102"/>
                      <a:gd name="connsiteY10" fmla="*/ 36653 h 2015731"/>
                      <a:gd name="connsiteX11" fmla="*/ 1294436 w 2392102"/>
                      <a:gd name="connsiteY11" fmla="*/ 1929 h 2015731"/>
                      <a:gd name="connsiteX12" fmla="*/ 773575 w 2392102"/>
                      <a:gd name="connsiteY12" fmla="*/ 13504 h 2015731"/>
                      <a:gd name="connsiteX13" fmla="*/ 560987 w 2392102"/>
                      <a:gd name="connsiteY13" fmla="*/ 102436 h 2015731"/>
                      <a:gd name="connsiteX14" fmla="*/ 507358 w 2392102"/>
                      <a:gd name="connsiteY14" fmla="*/ 395468 h 2015731"/>
                      <a:gd name="connsiteX15" fmla="*/ 299013 w 2392102"/>
                      <a:gd name="connsiteY15" fmla="*/ 418617 h 2015731"/>
                      <a:gd name="connsiteX16" fmla="*/ 79094 w 2392102"/>
                      <a:gd name="connsiteY16" fmla="*/ 476491 h 2015731"/>
                      <a:gd name="connsiteX17" fmla="*/ 9646 w 2392102"/>
                      <a:gd name="connsiteY17" fmla="*/ 812157 h 2015731"/>
                      <a:gd name="connsiteX18" fmla="*/ 136968 w 2392102"/>
                      <a:gd name="connsiteY18" fmla="*/ 1032076 h 2015731"/>
                      <a:gd name="connsiteX19" fmla="*/ 495783 w 2392102"/>
                      <a:gd name="connsiteY19" fmla="*/ 1066800 h 2015731"/>
                      <a:gd name="connsiteX20" fmla="*/ 518932 w 2392102"/>
                      <a:gd name="connsiteY20" fmla="*/ 1298293 h 2015731"/>
                      <a:gd name="connsiteX21" fmla="*/ 545747 w 2392102"/>
                      <a:gd name="connsiteY21" fmla="*/ 1913488 h 2015731"/>
                      <a:gd name="connsiteX0" fmla="*/ 545747 w 2392102"/>
                      <a:gd name="connsiteY0" fmla="*/ 1913488 h 2015731"/>
                      <a:gd name="connsiteX1" fmla="*/ 1005069 w 2392102"/>
                      <a:gd name="connsiteY1" fmla="*/ 1911752 h 2015731"/>
                      <a:gd name="connsiteX2" fmla="*/ 1837868 w 2392102"/>
                      <a:gd name="connsiteY2" fmla="*/ 1613639 h 2015731"/>
                      <a:gd name="connsiteX3" fmla="*/ 1838446 w 2392102"/>
                      <a:gd name="connsiteY3" fmla="*/ 1356167 h 2015731"/>
                      <a:gd name="connsiteX4" fmla="*/ 1838446 w 2392102"/>
                      <a:gd name="connsiteY4" fmla="*/ 1055225 h 2015731"/>
                      <a:gd name="connsiteX5" fmla="*/ 2289859 w 2392102"/>
                      <a:gd name="connsiteY5" fmla="*/ 1014585 h 2015731"/>
                      <a:gd name="connsiteX6" fmla="*/ 2370882 w 2392102"/>
                      <a:gd name="connsiteY6" fmla="*/ 615387 h 2015731"/>
                      <a:gd name="connsiteX7" fmla="*/ 2162537 w 2392102"/>
                      <a:gd name="connsiteY7" fmla="*/ 466331 h 2015731"/>
                      <a:gd name="connsiteX8" fmla="*/ 1904229 w 2392102"/>
                      <a:gd name="connsiteY8" fmla="*/ 454756 h 2015731"/>
                      <a:gd name="connsiteX9" fmla="*/ 1873170 w 2392102"/>
                      <a:gd name="connsiteY9" fmla="*/ 221848 h 2015731"/>
                      <a:gd name="connsiteX10" fmla="*/ 1780573 w 2392102"/>
                      <a:gd name="connsiteY10" fmla="*/ 36653 h 2015731"/>
                      <a:gd name="connsiteX11" fmla="*/ 1294436 w 2392102"/>
                      <a:gd name="connsiteY11" fmla="*/ 1929 h 2015731"/>
                      <a:gd name="connsiteX12" fmla="*/ 773575 w 2392102"/>
                      <a:gd name="connsiteY12" fmla="*/ 13504 h 2015731"/>
                      <a:gd name="connsiteX13" fmla="*/ 560987 w 2392102"/>
                      <a:gd name="connsiteY13" fmla="*/ 102436 h 2015731"/>
                      <a:gd name="connsiteX14" fmla="*/ 507358 w 2392102"/>
                      <a:gd name="connsiteY14" fmla="*/ 395468 h 2015731"/>
                      <a:gd name="connsiteX15" fmla="*/ 299013 w 2392102"/>
                      <a:gd name="connsiteY15" fmla="*/ 418617 h 2015731"/>
                      <a:gd name="connsiteX16" fmla="*/ 79094 w 2392102"/>
                      <a:gd name="connsiteY16" fmla="*/ 476491 h 2015731"/>
                      <a:gd name="connsiteX17" fmla="*/ 9646 w 2392102"/>
                      <a:gd name="connsiteY17" fmla="*/ 812157 h 2015731"/>
                      <a:gd name="connsiteX18" fmla="*/ 136968 w 2392102"/>
                      <a:gd name="connsiteY18" fmla="*/ 1032076 h 2015731"/>
                      <a:gd name="connsiteX19" fmla="*/ 495783 w 2392102"/>
                      <a:gd name="connsiteY19" fmla="*/ 1066800 h 2015731"/>
                      <a:gd name="connsiteX20" fmla="*/ 518932 w 2392102"/>
                      <a:gd name="connsiteY20" fmla="*/ 1298293 h 2015731"/>
                      <a:gd name="connsiteX21" fmla="*/ 545747 w 2392102"/>
                      <a:gd name="connsiteY21" fmla="*/ 1913488 h 2015731"/>
                      <a:gd name="connsiteX0" fmla="*/ 545747 w 2373518"/>
                      <a:gd name="connsiteY0" fmla="*/ 1913488 h 2015731"/>
                      <a:gd name="connsiteX1" fmla="*/ 1005069 w 2373518"/>
                      <a:gd name="connsiteY1" fmla="*/ 1911752 h 2015731"/>
                      <a:gd name="connsiteX2" fmla="*/ 1837868 w 2373518"/>
                      <a:gd name="connsiteY2" fmla="*/ 1613639 h 2015731"/>
                      <a:gd name="connsiteX3" fmla="*/ 1838446 w 2373518"/>
                      <a:gd name="connsiteY3" fmla="*/ 1356167 h 2015731"/>
                      <a:gd name="connsiteX4" fmla="*/ 1838446 w 2373518"/>
                      <a:gd name="connsiteY4" fmla="*/ 1055225 h 2015731"/>
                      <a:gd name="connsiteX5" fmla="*/ 2289859 w 2373518"/>
                      <a:gd name="connsiteY5" fmla="*/ 1014585 h 2015731"/>
                      <a:gd name="connsiteX6" fmla="*/ 2340402 w 2373518"/>
                      <a:gd name="connsiteY6" fmla="*/ 574747 h 2015731"/>
                      <a:gd name="connsiteX7" fmla="*/ 2162537 w 2373518"/>
                      <a:gd name="connsiteY7" fmla="*/ 466331 h 2015731"/>
                      <a:gd name="connsiteX8" fmla="*/ 1904229 w 2373518"/>
                      <a:gd name="connsiteY8" fmla="*/ 454756 h 2015731"/>
                      <a:gd name="connsiteX9" fmla="*/ 1873170 w 2373518"/>
                      <a:gd name="connsiteY9" fmla="*/ 221848 h 2015731"/>
                      <a:gd name="connsiteX10" fmla="*/ 1780573 w 2373518"/>
                      <a:gd name="connsiteY10" fmla="*/ 36653 h 2015731"/>
                      <a:gd name="connsiteX11" fmla="*/ 1294436 w 2373518"/>
                      <a:gd name="connsiteY11" fmla="*/ 1929 h 2015731"/>
                      <a:gd name="connsiteX12" fmla="*/ 773575 w 2373518"/>
                      <a:gd name="connsiteY12" fmla="*/ 13504 h 2015731"/>
                      <a:gd name="connsiteX13" fmla="*/ 560987 w 2373518"/>
                      <a:gd name="connsiteY13" fmla="*/ 102436 h 2015731"/>
                      <a:gd name="connsiteX14" fmla="*/ 507358 w 2373518"/>
                      <a:gd name="connsiteY14" fmla="*/ 395468 h 2015731"/>
                      <a:gd name="connsiteX15" fmla="*/ 299013 w 2373518"/>
                      <a:gd name="connsiteY15" fmla="*/ 418617 h 2015731"/>
                      <a:gd name="connsiteX16" fmla="*/ 79094 w 2373518"/>
                      <a:gd name="connsiteY16" fmla="*/ 476491 h 2015731"/>
                      <a:gd name="connsiteX17" fmla="*/ 9646 w 2373518"/>
                      <a:gd name="connsiteY17" fmla="*/ 812157 h 2015731"/>
                      <a:gd name="connsiteX18" fmla="*/ 136968 w 2373518"/>
                      <a:gd name="connsiteY18" fmla="*/ 1032076 h 2015731"/>
                      <a:gd name="connsiteX19" fmla="*/ 495783 w 2373518"/>
                      <a:gd name="connsiteY19" fmla="*/ 1066800 h 2015731"/>
                      <a:gd name="connsiteX20" fmla="*/ 518932 w 2373518"/>
                      <a:gd name="connsiteY20" fmla="*/ 1298293 h 2015731"/>
                      <a:gd name="connsiteX21" fmla="*/ 545747 w 2373518"/>
                      <a:gd name="connsiteY21" fmla="*/ 1913488 h 2015731"/>
                      <a:gd name="connsiteX0" fmla="*/ 546593 w 2374364"/>
                      <a:gd name="connsiteY0" fmla="*/ 1913488 h 2015731"/>
                      <a:gd name="connsiteX1" fmla="*/ 1005915 w 2374364"/>
                      <a:gd name="connsiteY1" fmla="*/ 1911752 h 2015731"/>
                      <a:gd name="connsiteX2" fmla="*/ 1838714 w 2374364"/>
                      <a:gd name="connsiteY2" fmla="*/ 1613639 h 2015731"/>
                      <a:gd name="connsiteX3" fmla="*/ 1839292 w 2374364"/>
                      <a:gd name="connsiteY3" fmla="*/ 1356167 h 2015731"/>
                      <a:gd name="connsiteX4" fmla="*/ 1839292 w 2374364"/>
                      <a:gd name="connsiteY4" fmla="*/ 1055225 h 2015731"/>
                      <a:gd name="connsiteX5" fmla="*/ 2290705 w 2374364"/>
                      <a:gd name="connsiteY5" fmla="*/ 1014585 h 2015731"/>
                      <a:gd name="connsiteX6" fmla="*/ 2341248 w 2374364"/>
                      <a:gd name="connsiteY6" fmla="*/ 574747 h 2015731"/>
                      <a:gd name="connsiteX7" fmla="*/ 2163383 w 2374364"/>
                      <a:gd name="connsiteY7" fmla="*/ 466331 h 2015731"/>
                      <a:gd name="connsiteX8" fmla="*/ 1905075 w 2374364"/>
                      <a:gd name="connsiteY8" fmla="*/ 454756 h 2015731"/>
                      <a:gd name="connsiteX9" fmla="*/ 1874016 w 2374364"/>
                      <a:gd name="connsiteY9" fmla="*/ 221848 h 2015731"/>
                      <a:gd name="connsiteX10" fmla="*/ 1781419 w 2374364"/>
                      <a:gd name="connsiteY10" fmla="*/ 36653 h 2015731"/>
                      <a:gd name="connsiteX11" fmla="*/ 1295282 w 2374364"/>
                      <a:gd name="connsiteY11" fmla="*/ 1929 h 2015731"/>
                      <a:gd name="connsiteX12" fmla="*/ 774421 w 2374364"/>
                      <a:gd name="connsiteY12" fmla="*/ 13504 h 2015731"/>
                      <a:gd name="connsiteX13" fmla="*/ 561833 w 2374364"/>
                      <a:gd name="connsiteY13" fmla="*/ 102436 h 2015731"/>
                      <a:gd name="connsiteX14" fmla="*/ 508204 w 2374364"/>
                      <a:gd name="connsiteY14" fmla="*/ 395468 h 2015731"/>
                      <a:gd name="connsiteX15" fmla="*/ 299859 w 2374364"/>
                      <a:gd name="connsiteY15" fmla="*/ 418617 h 2015731"/>
                      <a:gd name="connsiteX16" fmla="*/ 74860 w 2374364"/>
                      <a:gd name="connsiteY16" fmla="*/ 496811 h 2015731"/>
                      <a:gd name="connsiteX17" fmla="*/ 10492 w 2374364"/>
                      <a:gd name="connsiteY17" fmla="*/ 812157 h 2015731"/>
                      <a:gd name="connsiteX18" fmla="*/ 137814 w 2374364"/>
                      <a:gd name="connsiteY18" fmla="*/ 1032076 h 2015731"/>
                      <a:gd name="connsiteX19" fmla="*/ 496629 w 2374364"/>
                      <a:gd name="connsiteY19" fmla="*/ 1066800 h 2015731"/>
                      <a:gd name="connsiteX20" fmla="*/ 519778 w 2374364"/>
                      <a:gd name="connsiteY20" fmla="*/ 1298293 h 2015731"/>
                      <a:gd name="connsiteX21" fmla="*/ 546593 w 2374364"/>
                      <a:gd name="connsiteY21" fmla="*/ 1913488 h 2015731"/>
                      <a:gd name="connsiteX0" fmla="*/ 541513 w 2369284"/>
                      <a:gd name="connsiteY0" fmla="*/ 1913488 h 2015731"/>
                      <a:gd name="connsiteX1" fmla="*/ 1000835 w 2369284"/>
                      <a:gd name="connsiteY1" fmla="*/ 1911752 h 2015731"/>
                      <a:gd name="connsiteX2" fmla="*/ 1833634 w 2369284"/>
                      <a:gd name="connsiteY2" fmla="*/ 1613639 h 2015731"/>
                      <a:gd name="connsiteX3" fmla="*/ 1834212 w 2369284"/>
                      <a:gd name="connsiteY3" fmla="*/ 1356167 h 2015731"/>
                      <a:gd name="connsiteX4" fmla="*/ 1834212 w 2369284"/>
                      <a:gd name="connsiteY4" fmla="*/ 1055225 h 2015731"/>
                      <a:gd name="connsiteX5" fmla="*/ 2285625 w 2369284"/>
                      <a:gd name="connsiteY5" fmla="*/ 1014585 h 2015731"/>
                      <a:gd name="connsiteX6" fmla="*/ 2336168 w 2369284"/>
                      <a:gd name="connsiteY6" fmla="*/ 574747 h 2015731"/>
                      <a:gd name="connsiteX7" fmla="*/ 2158303 w 2369284"/>
                      <a:gd name="connsiteY7" fmla="*/ 466331 h 2015731"/>
                      <a:gd name="connsiteX8" fmla="*/ 1899995 w 2369284"/>
                      <a:gd name="connsiteY8" fmla="*/ 454756 h 2015731"/>
                      <a:gd name="connsiteX9" fmla="*/ 1868936 w 2369284"/>
                      <a:gd name="connsiteY9" fmla="*/ 221848 h 2015731"/>
                      <a:gd name="connsiteX10" fmla="*/ 1776339 w 2369284"/>
                      <a:gd name="connsiteY10" fmla="*/ 36653 h 2015731"/>
                      <a:gd name="connsiteX11" fmla="*/ 1290202 w 2369284"/>
                      <a:gd name="connsiteY11" fmla="*/ 1929 h 2015731"/>
                      <a:gd name="connsiteX12" fmla="*/ 769341 w 2369284"/>
                      <a:gd name="connsiteY12" fmla="*/ 13504 h 2015731"/>
                      <a:gd name="connsiteX13" fmla="*/ 556753 w 2369284"/>
                      <a:gd name="connsiteY13" fmla="*/ 102436 h 2015731"/>
                      <a:gd name="connsiteX14" fmla="*/ 503124 w 2369284"/>
                      <a:gd name="connsiteY14" fmla="*/ 395468 h 2015731"/>
                      <a:gd name="connsiteX15" fmla="*/ 294779 w 2369284"/>
                      <a:gd name="connsiteY15" fmla="*/ 418617 h 2015731"/>
                      <a:gd name="connsiteX16" fmla="*/ 69780 w 2369284"/>
                      <a:gd name="connsiteY16" fmla="*/ 496811 h 2015731"/>
                      <a:gd name="connsiteX17" fmla="*/ 10492 w 2369284"/>
                      <a:gd name="connsiteY17" fmla="*/ 786757 h 2015731"/>
                      <a:gd name="connsiteX18" fmla="*/ 132734 w 2369284"/>
                      <a:gd name="connsiteY18" fmla="*/ 1032076 h 2015731"/>
                      <a:gd name="connsiteX19" fmla="*/ 491549 w 2369284"/>
                      <a:gd name="connsiteY19" fmla="*/ 1066800 h 2015731"/>
                      <a:gd name="connsiteX20" fmla="*/ 514698 w 2369284"/>
                      <a:gd name="connsiteY20" fmla="*/ 1298293 h 2015731"/>
                      <a:gd name="connsiteX21" fmla="*/ 541513 w 2369284"/>
                      <a:gd name="connsiteY21" fmla="*/ 1913488 h 2015731"/>
                      <a:gd name="connsiteX0" fmla="*/ 541513 w 2369284"/>
                      <a:gd name="connsiteY0" fmla="*/ 1913488 h 2015731"/>
                      <a:gd name="connsiteX1" fmla="*/ 1000835 w 2369284"/>
                      <a:gd name="connsiteY1" fmla="*/ 1911752 h 2015731"/>
                      <a:gd name="connsiteX2" fmla="*/ 1833634 w 2369284"/>
                      <a:gd name="connsiteY2" fmla="*/ 1613639 h 2015731"/>
                      <a:gd name="connsiteX3" fmla="*/ 1834212 w 2369284"/>
                      <a:gd name="connsiteY3" fmla="*/ 1356167 h 2015731"/>
                      <a:gd name="connsiteX4" fmla="*/ 1834212 w 2369284"/>
                      <a:gd name="connsiteY4" fmla="*/ 1055225 h 2015731"/>
                      <a:gd name="connsiteX5" fmla="*/ 2285625 w 2369284"/>
                      <a:gd name="connsiteY5" fmla="*/ 1014585 h 2015731"/>
                      <a:gd name="connsiteX6" fmla="*/ 2336168 w 2369284"/>
                      <a:gd name="connsiteY6" fmla="*/ 574747 h 2015731"/>
                      <a:gd name="connsiteX7" fmla="*/ 2158303 w 2369284"/>
                      <a:gd name="connsiteY7" fmla="*/ 466331 h 2015731"/>
                      <a:gd name="connsiteX8" fmla="*/ 1899995 w 2369284"/>
                      <a:gd name="connsiteY8" fmla="*/ 454756 h 2015731"/>
                      <a:gd name="connsiteX9" fmla="*/ 1868936 w 2369284"/>
                      <a:gd name="connsiteY9" fmla="*/ 221848 h 2015731"/>
                      <a:gd name="connsiteX10" fmla="*/ 1776339 w 2369284"/>
                      <a:gd name="connsiteY10" fmla="*/ 36653 h 2015731"/>
                      <a:gd name="connsiteX11" fmla="*/ 1290202 w 2369284"/>
                      <a:gd name="connsiteY11" fmla="*/ 1929 h 2015731"/>
                      <a:gd name="connsiteX12" fmla="*/ 769341 w 2369284"/>
                      <a:gd name="connsiteY12" fmla="*/ 13504 h 2015731"/>
                      <a:gd name="connsiteX13" fmla="*/ 556753 w 2369284"/>
                      <a:gd name="connsiteY13" fmla="*/ 102436 h 2015731"/>
                      <a:gd name="connsiteX14" fmla="*/ 503124 w 2369284"/>
                      <a:gd name="connsiteY14" fmla="*/ 395468 h 2015731"/>
                      <a:gd name="connsiteX15" fmla="*/ 294779 w 2369284"/>
                      <a:gd name="connsiteY15" fmla="*/ 449097 h 2015731"/>
                      <a:gd name="connsiteX16" fmla="*/ 69780 w 2369284"/>
                      <a:gd name="connsiteY16" fmla="*/ 496811 h 2015731"/>
                      <a:gd name="connsiteX17" fmla="*/ 10492 w 2369284"/>
                      <a:gd name="connsiteY17" fmla="*/ 786757 h 2015731"/>
                      <a:gd name="connsiteX18" fmla="*/ 132734 w 2369284"/>
                      <a:gd name="connsiteY18" fmla="*/ 1032076 h 2015731"/>
                      <a:gd name="connsiteX19" fmla="*/ 491549 w 2369284"/>
                      <a:gd name="connsiteY19" fmla="*/ 1066800 h 2015731"/>
                      <a:gd name="connsiteX20" fmla="*/ 514698 w 2369284"/>
                      <a:gd name="connsiteY20" fmla="*/ 1298293 h 2015731"/>
                      <a:gd name="connsiteX21" fmla="*/ 541513 w 2369284"/>
                      <a:gd name="connsiteY21" fmla="*/ 1913488 h 2015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369284" h="2015731">
                        <a:moveTo>
                          <a:pt x="541513" y="1913488"/>
                        </a:moveTo>
                        <a:cubicBezTo>
                          <a:pt x="622536" y="2015731"/>
                          <a:pt x="785482" y="1961727"/>
                          <a:pt x="1000835" y="1911752"/>
                        </a:cubicBezTo>
                        <a:cubicBezTo>
                          <a:pt x="1216188" y="1861777"/>
                          <a:pt x="1694738" y="1685016"/>
                          <a:pt x="1833634" y="1613639"/>
                        </a:cubicBezTo>
                        <a:cubicBezTo>
                          <a:pt x="1833827" y="1527815"/>
                          <a:pt x="1834019" y="1441991"/>
                          <a:pt x="1834212" y="1356167"/>
                        </a:cubicBezTo>
                        <a:lnTo>
                          <a:pt x="1834212" y="1055225"/>
                        </a:lnTo>
                        <a:cubicBezTo>
                          <a:pt x="1984683" y="1055225"/>
                          <a:pt x="2201966" y="1094665"/>
                          <a:pt x="2285625" y="1014585"/>
                        </a:cubicBezTo>
                        <a:cubicBezTo>
                          <a:pt x="2369284" y="934505"/>
                          <a:pt x="2357388" y="666123"/>
                          <a:pt x="2336168" y="574747"/>
                        </a:cubicBezTo>
                        <a:cubicBezTo>
                          <a:pt x="2314948" y="483371"/>
                          <a:pt x="2233539" y="491410"/>
                          <a:pt x="2158303" y="466331"/>
                        </a:cubicBezTo>
                        <a:cubicBezTo>
                          <a:pt x="2083068" y="441253"/>
                          <a:pt x="1948223" y="495503"/>
                          <a:pt x="1899995" y="454756"/>
                        </a:cubicBezTo>
                        <a:cubicBezTo>
                          <a:pt x="1851767" y="414009"/>
                          <a:pt x="1889545" y="291532"/>
                          <a:pt x="1868936" y="221848"/>
                        </a:cubicBezTo>
                        <a:cubicBezTo>
                          <a:pt x="1848327" y="152164"/>
                          <a:pt x="1872795" y="73306"/>
                          <a:pt x="1776339" y="36653"/>
                        </a:cubicBezTo>
                        <a:cubicBezTo>
                          <a:pt x="1679883" y="0"/>
                          <a:pt x="1458035" y="5787"/>
                          <a:pt x="1290202" y="1929"/>
                        </a:cubicBezTo>
                        <a:lnTo>
                          <a:pt x="769341" y="13504"/>
                        </a:lnTo>
                        <a:cubicBezTo>
                          <a:pt x="642020" y="32795"/>
                          <a:pt x="601122" y="38775"/>
                          <a:pt x="556753" y="102436"/>
                        </a:cubicBezTo>
                        <a:cubicBezTo>
                          <a:pt x="512384" y="166097"/>
                          <a:pt x="546786" y="337691"/>
                          <a:pt x="503124" y="395468"/>
                        </a:cubicBezTo>
                        <a:cubicBezTo>
                          <a:pt x="459462" y="453245"/>
                          <a:pt x="367003" y="432207"/>
                          <a:pt x="294779" y="449097"/>
                        </a:cubicBezTo>
                        <a:cubicBezTo>
                          <a:pt x="222555" y="465988"/>
                          <a:pt x="117161" y="440534"/>
                          <a:pt x="69780" y="496811"/>
                        </a:cubicBezTo>
                        <a:cubicBezTo>
                          <a:pt x="22399" y="553088"/>
                          <a:pt x="0" y="697546"/>
                          <a:pt x="10492" y="786757"/>
                        </a:cubicBezTo>
                        <a:cubicBezTo>
                          <a:pt x="20984" y="875968"/>
                          <a:pt x="52558" y="985402"/>
                          <a:pt x="132734" y="1032076"/>
                        </a:cubicBezTo>
                        <a:cubicBezTo>
                          <a:pt x="212910" y="1078750"/>
                          <a:pt x="427888" y="1022431"/>
                          <a:pt x="491549" y="1066800"/>
                        </a:cubicBezTo>
                        <a:cubicBezTo>
                          <a:pt x="555210" y="1111169"/>
                          <a:pt x="506371" y="1157178"/>
                          <a:pt x="514698" y="1298293"/>
                        </a:cubicBezTo>
                        <a:cubicBezTo>
                          <a:pt x="523025" y="1439408"/>
                          <a:pt x="460490" y="1811245"/>
                          <a:pt x="541513" y="1913488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85" name="57 Rectángulo redondeado">
                    <a:extLst>
                      <a:ext uri="{FF2B5EF4-FFF2-40B4-BE49-F238E27FC236}">
                        <a16:creationId xmlns="" xmlns:a16="http://schemas.microsoft.com/office/drawing/2014/main" id="{2F1D6899-0A15-4FA0-B117-1D8140380CF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24223" y="4110913"/>
                    <a:ext cx="72273" cy="75983"/>
                  </a:xfrm>
                  <a:prstGeom prst="roundRect">
                    <a:avLst/>
                  </a:prstGeom>
                  <a:solidFill>
                    <a:srgbClr val="1D4371"/>
                  </a:solidFill>
                  <a:ln w="25400" cap="flat" cmpd="sng" algn="ctr">
                    <a:solidFill>
                      <a:srgbClr val="1D4371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86" name="58 Forma libre">
                    <a:extLst>
                      <a:ext uri="{FF2B5EF4-FFF2-40B4-BE49-F238E27FC236}">
                        <a16:creationId xmlns="" xmlns:a16="http://schemas.microsoft.com/office/drawing/2014/main" id="{8E84CA19-A618-4C33-89FE-88325E5E79A7}"/>
                      </a:ext>
                    </a:extLst>
                  </p:cNvPr>
                  <p:cNvSpPr/>
                  <p:nvPr/>
                </p:nvSpPr>
                <p:spPr>
                  <a:xfrm>
                    <a:off x="2410240" y="4720393"/>
                    <a:ext cx="21528" cy="21016"/>
                  </a:xfrm>
                  <a:custGeom>
                    <a:avLst/>
                    <a:gdLst>
                      <a:gd name="connsiteX0" fmla="*/ 530507 w 2392102"/>
                      <a:gd name="connsiteY0" fmla="*/ 2050648 h 2152891"/>
                      <a:gd name="connsiteX1" fmla="*/ 1005069 w 2392102"/>
                      <a:gd name="connsiteY1" fmla="*/ 1911752 h 2152891"/>
                      <a:gd name="connsiteX2" fmla="*/ 1792148 w 2392102"/>
                      <a:gd name="connsiteY2" fmla="*/ 1633959 h 2152891"/>
                      <a:gd name="connsiteX3" fmla="*/ 1838446 w 2392102"/>
                      <a:gd name="connsiteY3" fmla="*/ 1356167 h 2152891"/>
                      <a:gd name="connsiteX4" fmla="*/ 1838446 w 2392102"/>
                      <a:gd name="connsiteY4" fmla="*/ 1055225 h 2152891"/>
                      <a:gd name="connsiteX5" fmla="*/ 2289859 w 2392102"/>
                      <a:gd name="connsiteY5" fmla="*/ 1055225 h 2152891"/>
                      <a:gd name="connsiteX6" fmla="*/ 2370882 w 2392102"/>
                      <a:gd name="connsiteY6" fmla="*/ 615387 h 2152891"/>
                      <a:gd name="connsiteX7" fmla="*/ 2162537 w 2392102"/>
                      <a:gd name="connsiteY7" fmla="*/ 476491 h 2152891"/>
                      <a:gd name="connsiteX8" fmla="*/ 1919469 w 2392102"/>
                      <a:gd name="connsiteY8" fmla="*/ 464916 h 2152891"/>
                      <a:gd name="connsiteX9" fmla="*/ 1873170 w 2392102"/>
                      <a:gd name="connsiteY9" fmla="*/ 221848 h 2152891"/>
                      <a:gd name="connsiteX10" fmla="*/ 1780573 w 2392102"/>
                      <a:gd name="connsiteY10" fmla="*/ 36653 h 2152891"/>
                      <a:gd name="connsiteX11" fmla="*/ 1294436 w 2392102"/>
                      <a:gd name="connsiteY11" fmla="*/ 1929 h 2152891"/>
                      <a:gd name="connsiteX12" fmla="*/ 773575 w 2392102"/>
                      <a:gd name="connsiteY12" fmla="*/ 13504 h 2152891"/>
                      <a:gd name="connsiteX13" fmla="*/ 530507 w 2392102"/>
                      <a:gd name="connsiteY13" fmla="*/ 117676 h 2152891"/>
                      <a:gd name="connsiteX14" fmla="*/ 507358 w 2392102"/>
                      <a:gd name="connsiteY14" fmla="*/ 395468 h 2152891"/>
                      <a:gd name="connsiteX15" fmla="*/ 299013 w 2392102"/>
                      <a:gd name="connsiteY15" fmla="*/ 418617 h 2152891"/>
                      <a:gd name="connsiteX16" fmla="*/ 79094 w 2392102"/>
                      <a:gd name="connsiteY16" fmla="*/ 476491 h 2152891"/>
                      <a:gd name="connsiteX17" fmla="*/ 9646 w 2392102"/>
                      <a:gd name="connsiteY17" fmla="*/ 812157 h 2152891"/>
                      <a:gd name="connsiteX18" fmla="*/ 136968 w 2392102"/>
                      <a:gd name="connsiteY18" fmla="*/ 1032076 h 2152891"/>
                      <a:gd name="connsiteX19" fmla="*/ 495783 w 2392102"/>
                      <a:gd name="connsiteY19" fmla="*/ 1066800 h 2152891"/>
                      <a:gd name="connsiteX20" fmla="*/ 518932 w 2392102"/>
                      <a:gd name="connsiteY20" fmla="*/ 1298293 h 2152891"/>
                      <a:gd name="connsiteX21" fmla="*/ 530507 w 2392102"/>
                      <a:gd name="connsiteY21" fmla="*/ 2050648 h 2152891"/>
                      <a:gd name="connsiteX0" fmla="*/ 545747 w 2392102"/>
                      <a:gd name="connsiteY0" fmla="*/ 1913488 h 2015731"/>
                      <a:gd name="connsiteX1" fmla="*/ 1005069 w 2392102"/>
                      <a:gd name="connsiteY1" fmla="*/ 1911752 h 2015731"/>
                      <a:gd name="connsiteX2" fmla="*/ 1792148 w 2392102"/>
                      <a:gd name="connsiteY2" fmla="*/ 1633959 h 2015731"/>
                      <a:gd name="connsiteX3" fmla="*/ 1838446 w 2392102"/>
                      <a:gd name="connsiteY3" fmla="*/ 1356167 h 2015731"/>
                      <a:gd name="connsiteX4" fmla="*/ 1838446 w 2392102"/>
                      <a:gd name="connsiteY4" fmla="*/ 1055225 h 2015731"/>
                      <a:gd name="connsiteX5" fmla="*/ 2289859 w 2392102"/>
                      <a:gd name="connsiteY5" fmla="*/ 1055225 h 2015731"/>
                      <a:gd name="connsiteX6" fmla="*/ 2370882 w 2392102"/>
                      <a:gd name="connsiteY6" fmla="*/ 615387 h 2015731"/>
                      <a:gd name="connsiteX7" fmla="*/ 2162537 w 2392102"/>
                      <a:gd name="connsiteY7" fmla="*/ 476491 h 2015731"/>
                      <a:gd name="connsiteX8" fmla="*/ 1919469 w 2392102"/>
                      <a:gd name="connsiteY8" fmla="*/ 464916 h 2015731"/>
                      <a:gd name="connsiteX9" fmla="*/ 1873170 w 2392102"/>
                      <a:gd name="connsiteY9" fmla="*/ 221848 h 2015731"/>
                      <a:gd name="connsiteX10" fmla="*/ 1780573 w 2392102"/>
                      <a:gd name="connsiteY10" fmla="*/ 36653 h 2015731"/>
                      <a:gd name="connsiteX11" fmla="*/ 1294436 w 2392102"/>
                      <a:gd name="connsiteY11" fmla="*/ 1929 h 2015731"/>
                      <a:gd name="connsiteX12" fmla="*/ 773575 w 2392102"/>
                      <a:gd name="connsiteY12" fmla="*/ 13504 h 2015731"/>
                      <a:gd name="connsiteX13" fmla="*/ 530507 w 2392102"/>
                      <a:gd name="connsiteY13" fmla="*/ 117676 h 2015731"/>
                      <a:gd name="connsiteX14" fmla="*/ 507358 w 2392102"/>
                      <a:gd name="connsiteY14" fmla="*/ 395468 h 2015731"/>
                      <a:gd name="connsiteX15" fmla="*/ 299013 w 2392102"/>
                      <a:gd name="connsiteY15" fmla="*/ 418617 h 2015731"/>
                      <a:gd name="connsiteX16" fmla="*/ 79094 w 2392102"/>
                      <a:gd name="connsiteY16" fmla="*/ 476491 h 2015731"/>
                      <a:gd name="connsiteX17" fmla="*/ 9646 w 2392102"/>
                      <a:gd name="connsiteY17" fmla="*/ 812157 h 2015731"/>
                      <a:gd name="connsiteX18" fmla="*/ 136968 w 2392102"/>
                      <a:gd name="connsiteY18" fmla="*/ 1032076 h 2015731"/>
                      <a:gd name="connsiteX19" fmla="*/ 495783 w 2392102"/>
                      <a:gd name="connsiteY19" fmla="*/ 1066800 h 2015731"/>
                      <a:gd name="connsiteX20" fmla="*/ 518932 w 2392102"/>
                      <a:gd name="connsiteY20" fmla="*/ 1298293 h 2015731"/>
                      <a:gd name="connsiteX21" fmla="*/ 545747 w 2392102"/>
                      <a:gd name="connsiteY21" fmla="*/ 1913488 h 2015731"/>
                      <a:gd name="connsiteX0" fmla="*/ 545747 w 2392102"/>
                      <a:gd name="connsiteY0" fmla="*/ 1913488 h 2015731"/>
                      <a:gd name="connsiteX1" fmla="*/ 1005069 w 2392102"/>
                      <a:gd name="connsiteY1" fmla="*/ 1911752 h 2015731"/>
                      <a:gd name="connsiteX2" fmla="*/ 1792148 w 2392102"/>
                      <a:gd name="connsiteY2" fmla="*/ 1633959 h 2015731"/>
                      <a:gd name="connsiteX3" fmla="*/ 1838446 w 2392102"/>
                      <a:gd name="connsiteY3" fmla="*/ 1356167 h 2015731"/>
                      <a:gd name="connsiteX4" fmla="*/ 1838446 w 2392102"/>
                      <a:gd name="connsiteY4" fmla="*/ 1055225 h 2015731"/>
                      <a:gd name="connsiteX5" fmla="*/ 2289859 w 2392102"/>
                      <a:gd name="connsiteY5" fmla="*/ 1014585 h 2015731"/>
                      <a:gd name="connsiteX6" fmla="*/ 2370882 w 2392102"/>
                      <a:gd name="connsiteY6" fmla="*/ 615387 h 2015731"/>
                      <a:gd name="connsiteX7" fmla="*/ 2162537 w 2392102"/>
                      <a:gd name="connsiteY7" fmla="*/ 476491 h 2015731"/>
                      <a:gd name="connsiteX8" fmla="*/ 1919469 w 2392102"/>
                      <a:gd name="connsiteY8" fmla="*/ 464916 h 2015731"/>
                      <a:gd name="connsiteX9" fmla="*/ 1873170 w 2392102"/>
                      <a:gd name="connsiteY9" fmla="*/ 221848 h 2015731"/>
                      <a:gd name="connsiteX10" fmla="*/ 1780573 w 2392102"/>
                      <a:gd name="connsiteY10" fmla="*/ 36653 h 2015731"/>
                      <a:gd name="connsiteX11" fmla="*/ 1294436 w 2392102"/>
                      <a:gd name="connsiteY11" fmla="*/ 1929 h 2015731"/>
                      <a:gd name="connsiteX12" fmla="*/ 773575 w 2392102"/>
                      <a:gd name="connsiteY12" fmla="*/ 13504 h 2015731"/>
                      <a:gd name="connsiteX13" fmla="*/ 530507 w 2392102"/>
                      <a:gd name="connsiteY13" fmla="*/ 117676 h 2015731"/>
                      <a:gd name="connsiteX14" fmla="*/ 507358 w 2392102"/>
                      <a:gd name="connsiteY14" fmla="*/ 395468 h 2015731"/>
                      <a:gd name="connsiteX15" fmla="*/ 299013 w 2392102"/>
                      <a:gd name="connsiteY15" fmla="*/ 418617 h 2015731"/>
                      <a:gd name="connsiteX16" fmla="*/ 79094 w 2392102"/>
                      <a:gd name="connsiteY16" fmla="*/ 476491 h 2015731"/>
                      <a:gd name="connsiteX17" fmla="*/ 9646 w 2392102"/>
                      <a:gd name="connsiteY17" fmla="*/ 812157 h 2015731"/>
                      <a:gd name="connsiteX18" fmla="*/ 136968 w 2392102"/>
                      <a:gd name="connsiteY18" fmla="*/ 1032076 h 2015731"/>
                      <a:gd name="connsiteX19" fmla="*/ 495783 w 2392102"/>
                      <a:gd name="connsiteY19" fmla="*/ 1066800 h 2015731"/>
                      <a:gd name="connsiteX20" fmla="*/ 518932 w 2392102"/>
                      <a:gd name="connsiteY20" fmla="*/ 1298293 h 2015731"/>
                      <a:gd name="connsiteX21" fmla="*/ 545747 w 2392102"/>
                      <a:gd name="connsiteY21" fmla="*/ 1913488 h 2015731"/>
                      <a:gd name="connsiteX0" fmla="*/ 545747 w 2392102"/>
                      <a:gd name="connsiteY0" fmla="*/ 1913488 h 2015731"/>
                      <a:gd name="connsiteX1" fmla="*/ 1005069 w 2392102"/>
                      <a:gd name="connsiteY1" fmla="*/ 1911752 h 2015731"/>
                      <a:gd name="connsiteX2" fmla="*/ 1837868 w 2392102"/>
                      <a:gd name="connsiteY2" fmla="*/ 1613639 h 2015731"/>
                      <a:gd name="connsiteX3" fmla="*/ 1838446 w 2392102"/>
                      <a:gd name="connsiteY3" fmla="*/ 1356167 h 2015731"/>
                      <a:gd name="connsiteX4" fmla="*/ 1838446 w 2392102"/>
                      <a:gd name="connsiteY4" fmla="*/ 1055225 h 2015731"/>
                      <a:gd name="connsiteX5" fmla="*/ 2289859 w 2392102"/>
                      <a:gd name="connsiteY5" fmla="*/ 1014585 h 2015731"/>
                      <a:gd name="connsiteX6" fmla="*/ 2370882 w 2392102"/>
                      <a:gd name="connsiteY6" fmla="*/ 615387 h 2015731"/>
                      <a:gd name="connsiteX7" fmla="*/ 2162537 w 2392102"/>
                      <a:gd name="connsiteY7" fmla="*/ 476491 h 2015731"/>
                      <a:gd name="connsiteX8" fmla="*/ 1919469 w 2392102"/>
                      <a:gd name="connsiteY8" fmla="*/ 464916 h 2015731"/>
                      <a:gd name="connsiteX9" fmla="*/ 1873170 w 2392102"/>
                      <a:gd name="connsiteY9" fmla="*/ 221848 h 2015731"/>
                      <a:gd name="connsiteX10" fmla="*/ 1780573 w 2392102"/>
                      <a:gd name="connsiteY10" fmla="*/ 36653 h 2015731"/>
                      <a:gd name="connsiteX11" fmla="*/ 1294436 w 2392102"/>
                      <a:gd name="connsiteY11" fmla="*/ 1929 h 2015731"/>
                      <a:gd name="connsiteX12" fmla="*/ 773575 w 2392102"/>
                      <a:gd name="connsiteY12" fmla="*/ 13504 h 2015731"/>
                      <a:gd name="connsiteX13" fmla="*/ 530507 w 2392102"/>
                      <a:gd name="connsiteY13" fmla="*/ 117676 h 2015731"/>
                      <a:gd name="connsiteX14" fmla="*/ 507358 w 2392102"/>
                      <a:gd name="connsiteY14" fmla="*/ 395468 h 2015731"/>
                      <a:gd name="connsiteX15" fmla="*/ 299013 w 2392102"/>
                      <a:gd name="connsiteY15" fmla="*/ 418617 h 2015731"/>
                      <a:gd name="connsiteX16" fmla="*/ 79094 w 2392102"/>
                      <a:gd name="connsiteY16" fmla="*/ 476491 h 2015731"/>
                      <a:gd name="connsiteX17" fmla="*/ 9646 w 2392102"/>
                      <a:gd name="connsiteY17" fmla="*/ 812157 h 2015731"/>
                      <a:gd name="connsiteX18" fmla="*/ 136968 w 2392102"/>
                      <a:gd name="connsiteY18" fmla="*/ 1032076 h 2015731"/>
                      <a:gd name="connsiteX19" fmla="*/ 495783 w 2392102"/>
                      <a:gd name="connsiteY19" fmla="*/ 1066800 h 2015731"/>
                      <a:gd name="connsiteX20" fmla="*/ 518932 w 2392102"/>
                      <a:gd name="connsiteY20" fmla="*/ 1298293 h 2015731"/>
                      <a:gd name="connsiteX21" fmla="*/ 545747 w 2392102"/>
                      <a:gd name="connsiteY21" fmla="*/ 1913488 h 2015731"/>
                      <a:gd name="connsiteX0" fmla="*/ 545747 w 2392102"/>
                      <a:gd name="connsiteY0" fmla="*/ 1913488 h 2015731"/>
                      <a:gd name="connsiteX1" fmla="*/ 1005069 w 2392102"/>
                      <a:gd name="connsiteY1" fmla="*/ 1911752 h 2015731"/>
                      <a:gd name="connsiteX2" fmla="*/ 1837868 w 2392102"/>
                      <a:gd name="connsiteY2" fmla="*/ 1613639 h 2015731"/>
                      <a:gd name="connsiteX3" fmla="*/ 1838446 w 2392102"/>
                      <a:gd name="connsiteY3" fmla="*/ 1356167 h 2015731"/>
                      <a:gd name="connsiteX4" fmla="*/ 1838446 w 2392102"/>
                      <a:gd name="connsiteY4" fmla="*/ 1055225 h 2015731"/>
                      <a:gd name="connsiteX5" fmla="*/ 2289859 w 2392102"/>
                      <a:gd name="connsiteY5" fmla="*/ 1014585 h 2015731"/>
                      <a:gd name="connsiteX6" fmla="*/ 2370882 w 2392102"/>
                      <a:gd name="connsiteY6" fmla="*/ 615387 h 2015731"/>
                      <a:gd name="connsiteX7" fmla="*/ 2162537 w 2392102"/>
                      <a:gd name="connsiteY7" fmla="*/ 476491 h 2015731"/>
                      <a:gd name="connsiteX8" fmla="*/ 1919469 w 2392102"/>
                      <a:gd name="connsiteY8" fmla="*/ 464916 h 2015731"/>
                      <a:gd name="connsiteX9" fmla="*/ 1873170 w 2392102"/>
                      <a:gd name="connsiteY9" fmla="*/ 221848 h 2015731"/>
                      <a:gd name="connsiteX10" fmla="*/ 1780573 w 2392102"/>
                      <a:gd name="connsiteY10" fmla="*/ 36653 h 2015731"/>
                      <a:gd name="connsiteX11" fmla="*/ 1294436 w 2392102"/>
                      <a:gd name="connsiteY11" fmla="*/ 1929 h 2015731"/>
                      <a:gd name="connsiteX12" fmla="*/ 773575 w 2392102"/>
                      <a:gd name="connsiteY12" fmla="*/ 13504 h 2015731"/>
                      <a:gd name="connsiteX13" fmla="*/ 560987 w 2392102"/>
                      <a:gd name="connsiteY13" fmla="*/ 102436 h 2015731"/>
                      <a:gd name="connsiteX14" fmla="*/ 507358 w 2392102"/>
                      <a:gd name="connsiteY14" fmla="*/ 395468 h 2015731"/>
                      <a:gd name="connsiteX15" fmla="*/ 299013 w 2392102"/>
                      <a:gd name="connsiteY15" fmla="*/ 418617 h 2015731"/>
                      <a:gd name="connsiteX16" fmla="*/ 79094 w 2392102"/>
                      <a:gd name="connsiteY16" fmla="*/ 476491 h 2015731"/>
                      <a:gd name="connsiteX17" fmla="*/ 9646 w 2392102"/>
                      <a:gd name="connsiteY17" fmla="*/ 812157 h 2015731"/>
                      <a:gd name="connsiteX18" fmla="*/ 136968 w 2392102"/>
                      <a:gd name="connsiteY18" fmla="*/ 1032076 h 2015731"/>
                      <a:gd name="connsiteX19" fmla="*/ 495783 w 2392102"/>
                      <a:gd name="connsiteY19" fmla="*/ 1066800 h 2015731"/>
                      <a:gd name="connsiteX20" fmla="*/ 518932 w 2392102"/>
                      <a:gd name="connsiteY20" fmla="*/ 1298293 h 2015731"/>
                      <a:gd name="connsiteX21" fmla="*/ 545747 w 2392102"/>
                      <a:gd name="connsiteY21" fmla="*/ 1913488 h 2015731"/>
                      <a:gd name="connsiteX0" fmla="*/ 545747 w 2392102"/>
                      <a:gd name="connsiteY0" fmla="*/ 1913488 h 2015731"/>
                      <a:gd name="connsiteX1" fmla="*/ 1005069 w 2392102"/>
                      <a:gd name="connsiteY1" fmla="*/ 1911752 h 2015731"/>
                      <a:gd name="connsiteX2" fmla="*/ 1837868 w 2392102"/>
                      <a:gd name="connsiteY2" fmla="*/ 1613639 h 2015731"/>
                      <a:gd name="connsiteX3" fmla="*/ 1838446 w 2392102"/>
                      <a:gd name="connsiteY3" fmla="*/ 1356167 h 2015731"/>
                      <a:gd name="connsiteX4" fmla="*/ 1838446 w 2392102"/>
                      <a:gd name="connsiteY4" fmla="*/ 1055225 h 2015731"/>
                      <a:gd name="connsiteX5" fmla="*/ 2289859 w 2392102"/>
                      <a:gd name="connsiteY5" fmla="*/ 1014585 h 2015731"/>
                      <a:gd name="connsiteX6" fmla="*/ 2370882 w 2392102"/>
                      <a:gd name="connsiteY6" fmla="*/ 615387 h 2015731"/>
                      <a:gd name="connsiteX7" fmla="*/ 2162537 w 2392102"/>
                      <a:gd name="connsiteY7" fmla="*/ 476491 h 2015731"/>
                      <a:gd name="connsiteX8" fmla="*/ 1904229 w 2392102"/>
                      <a:gd name="connsiteY8" fmla="*/ 454756 h 2015731"/>
                      <a:gd name="connsiteX9" fmla="*/ 1873170 w 2392102"/>
                      <a:gd name="connsiteY9" fmla="*/ 221848 h 2015731"/>
                      <a:gd name="connsiteX10" fmla="*/ 1780573 w 2392102"/>
                      <a:gd name="connsiteY10" fmla="*/ 36653 h 2015731"/>
                      <a:gd name="connsiteX11" fmla="*/ 1294436 w 2392102"/>
                      <a:gd name="connsiteY11" fmla="*/ 1929 h 2015731"/>
                      <a:gd name="connsiteX12" fmla="*/ 773575 w 2392102"/>
                      <a:gd name="connsiteY12" fmla="*/ 13504 h 2015731"/>
                      <a:gd name="connsiteX13" fmla="*/ 560987 w 2392102"/>
                      <a:gd name="connsiteY13" fmla="*/ 102436 h 2015731"/>
                      <a:gd name="connsiteX14" fmla="*/ 507358 w 2392102"/>
                      <a:gd name="connsiteY14" fmla="*/ 395468 h 2015731"/>
                      <a:gd name="connsiteX15" fmla="*/ 299013 w 2392102"/>
                      <a:gd name="connsiteY15" fmla="*/ 418617 h 2015731"/>
                      <a:gd name="connsiteX16" fmla="*/ 79094 w 2392102"/>
                      <a:gd name="connsiteY16" fmla="*/ 476491 h 2015731"/>
                      <a:gd name="connsiteX17" fmla="*/ 9646 w 2392102"/>
                      <a:gd name="connsiteY17" fmla="*/ 812157 h 2015731"/>
                      <a:gd name="connsiteX18" fmla="*/ 136968 w 2392102"/>
                      <a:gd name="connsiteY18" fmla="*/ 1032076 h 2015731"/>
                      <a:gd name="connsiteX19" fmla="*/ 495783 w 2392102"/>
                      <a:gd name="connsiteY19" fmla="*/ 1066800 h 2015731"/>
                      <a:gd name="connsiteX20" fmla="*/ 518932 w 2392102"/>
                      <a:gd name="connsiteY20" fmla="*/ 1298293 h 2015731"/>
                      <a:gd name="connsiteX21" fmla="*/ 545747 w 2392102"/>
                      <a:gd name="connsiteY21" fmla="*/ 1913488 h 2015731"/>
                      <a:gd name="connsiteX0" fmla="*/ 545747 w 2392102"/>
                      <a:gd name="connsiteY0" fmla="*/ 1913488 h 2015731"/>
                      <a:gd name="connsiteX1" fmla="*/ 1005069 w 2392102"/>
                      <a:gd name="connsiteY1" fmla="*/ 1911752 h 2015731"/>
                      <a:gd name="connsiteX2" fmla="*/ 1837868 w 2392102"/>
                      <a:gd name="connsiteY2" fmla="*/ 1613639 h 2015731"/>
                      <a:gd name="connsiteX3" fmla="*/ 1838446 w 2392102"/>
                      <a:gd name="connsiteY3" fmla="*/ 1356167 h 2015731"/>
                      <a:gd name="connsiteX4" fmla="*/ 1838446 w 2392102"/>
                      <a:gd name="connsiteY4" fmla="*/ 1055225 h 2015731"/>
                      <a:gd name="connsiteX5" fmla="*/ 2289859 w 2392102"/>
                      <a:gd name="connsiteY5" fmla="*/ 1014585 h 2015731"/>
                      <a:gd name="connsiteX6" fmla="*/ 2370882 w 2392102"/>
                      <a:gd name="connsiteY6" fmla="*/ 615387 h 2015731"/>
                      <a:gd name="connsiteX7" fmla="*/ 2162537 w 2392102"/>
                      <a:gd name="connsiteY7" fmla="*/ 466331 h 2015731"/>
                      <a:gd name="connsiteX8" fmla="*/ 1904229 w 2392102"/>
                      <a:gd name="connsiteY8" fmla="*/ 454756 h 2015731"/>
                      <a:gd name="connsiteX9" fmla="*/ 1873170 w 2392102"/>
                      <a:gd name="connsiteY9" fmla="*/ 221848 h 2015731"/>
                      <a:gd name="connsiteX10" fmla="*/ 1780573 w 2392102"/>
                      <a:gd name="connsiteY10" fmla="*/ 36653 h 2015731"/>
                      <a:gd name="connsiteX11" fmla="*/ 1294436 w 2392102"/>
                      <a:gd name="connsiteY11" fmla="*/ 1929 h 2015731"/>
                      <a:gd name="connsiteX12" fmla="*/ 773575 w 2392102"/>
                      <a:gd name="connsiteY12" fmla="*/ 13504 h 2015731"/>
                      <a:gd name="connsiteX13" fmla="*/ 560987 w 2392102"/>
                      <a:gd name="connsiteY13" fmla="*/ 102436 h 2015731"/>
                      <a:gd name="connsiteX14" fmla="*/ 507358 w 2392102"/>
                      <a:gd name="connsiteY14" fmla="*/ 395468 h 2015731"/>
                      <a:gd name="connsiteX15" fmla="*/ 299013 w 2392102"/>
                      <a:gd name="connsiteY15" fmla="*/ 418617 h 2015731"/>
                      <a:gd name="connsiteX16" fmla="*/ 79094 w 2392102"/>
                      <a:gd name="connsiteY16" fmla="*/ 476491 h 2015731"/>
                      <a:gd name="connsiteX17" fmla="*/ 9646 w 2392102"/>
                      <a:gd name="connsiteY17" fmla="*/ 812157 h 2015731"/>
                      <a:gd name="connsiteX18" fmla="*/ 136968 w 2392102"/>
                      <a:gd name="connsiteY18" fmla="*/ 1032076 h 2015731"/>
                      <a:gd name="connsiteX19" fmla="*/ 495783 w 2392102"/>
                      <a:gd name="connsiteY19" fmla="*/ 1066800 h 2015731"/>
                      <a:gd name="connsiteX20" fmla="*/ 518932 w 2392102"/>
                      <a:gd name="connsiteY20" fmla="*/ 1298293 h 2015731"/>
                      <a:gd name="connsiteX21" fmla="*/ 545747 w 2392102"/>
                      <a:gd name="connsiteY21" fmla="*/ 1913488 h 2015731"/>
                      <a:gd name="connsiteX0" fmla="*/ 545747 w 2373518"/>
                      <a:gd name="connsiteY0" fmla="*/ 1913488 h 2015731"/>
                      <a:gd name="connsiteX1" fmla="*/ 1005069 w 2373518"/>
                      <a:gd name="connsiteY1" fmla="*/ 1911752 h 2015731"/>
                      <a:gd name="connsiteX2" fmla="*/ 1837868 w 2373518"/>
                      <a:gd name="connsiteY2" fmla="*/ 1613639 h 2015731"/>
                      <a:gd name="connsiteX3" fmla="*/ 1838446 w 2373518"/>
                      <a:gd name="connsiteY3" fmla="*/ 1356167 h 2015731"/>
                      <a:gd name="connsiteX4" fmla="*/ 1838446 w 2373518"/>
                      <a:gd name="connsiteY4" fmla="*/ 1055225 h 2015731"/>
                      <a:gd name="connsiteX5" fmla="*/ 2289859 w 2373518"/>
                      <a:gd name="connsiteY5" fmla="*/ 1014585 h 2015731"/>
                      <a:gd name="connsiteX6" fmla="*/ 2340402 w 2373518"/>
                      <a:gd name="connsiteY6" fmla="*/ 574747 h 2015731"/>
                      <a:gd name="connsiteX7" fmla="*/ 2162537 w 2373518"/>
                      <a:gd name="connsiteY7" fmla="*/ 466331 h 2015731"/>
                      <a:gd name="connsiteX8" fmla="*/ 1904229 w 2373518"/>
                      <a:gd name="connsiteY8" fmla="*/ 454756 h 2015731"/>
                      <a:gd name="connsiteX9" fmla="*/ 1873170 w 2373518"/>
                      <a:gd name="connsiteY9" fmla="*/ 221848 h 2015731"/>
                      <a:gd name="connsiteX10" fmla="*/ 1780573 w 2373518"/>
                      <a:gd name="connsiteY10" fmla="*/ 36653 h 2015731"/>
                      <a:gd name="connsiteX11" fmla="*/ 1294436 w 2373518"/>
                      <a:gd name="connsiteY11" fmla="*/ 1929 h 2015731"/>
                      <a:gd name="connsiteX12" fmla="*/ 773575 w 2373518"/>
                      <a:gd name="connsiteY12" fmla="*/ 13504 h 2015731"/>
                      <a:gd name="connsiteX13" fmla="*/ 560987 w 2373518"/>
                      <a:gd name="connsiteY13" fmla="*/ 102436 h 2015731"/>
                      <a:gd name="connsiteX14" fmla="*/ 507358 w 2373518"/>
                      <a:gd name="connsiteY14" fmla="*/ 395468 h 2015731"/>
                      <a:gd name="connsiteX15" fmla="*/ 299013 w 2373518"/>
                      <a:gd name="connsiteY15" fmla="*/ 418617 h 2015731"/>
                      <a:gd name="connsiteX16" fmla="*/ 79094 w 2373518"/>
                      <a:gd name="connsiteY16" fmla="*/ 476491 h 2015731"/>
                      <a:gd name="connsiteX17" fmla="*/ 9646 w 2373518"/>
                      <a:gd name="connsiteY17" fmla="*/ 812157 h 2015731"/>
                      <a:gd name="connsiteX18" fmla="*/ 136968 w 2373518"/>
                      <a:gd name="connsiteY18" fmla="*/ 1032076 h 2015731"/>
                      <a:gd name="connsiteX19" fmla="*/ 495783 w 2373518"/>
                      <a:gd name="connsiteY19" fmla="*/ 1066800 h 2015731"/>
                      <a:gd name="connsiteX20" fmla="*/ 518932 w 2373518"/>
                      <a:gd name="connsiteY20" fmla="*/ 1298293 h 2015731"/>
                      <a:gd name="connsiteX21" fmla="*/ 545747 w 2373518"/>
                      <a:gd name="connsiteY21" fmla="*/ 1913488 h 2015731"/>
                      <a:gd name="connsiteX0" fmla="*/ 546593 w 2374364"/>
                      <a:gd name="connsiteY0" fmla="*/ 1913488 h 2015731"/>
                      <a:gd name="connsiteX1" fmla="*/ 1005915 w 2374364"/>
                      <a:gd name="connsiteY1" fmla="*/ 1911752 h 2015731"/>
                      <a:gd name="connsiteX2" fmla="*/ 1838714 w 2374364"/>
                      <a:gd name="connsiteY2" fmla="*/ 1613639 h 2015731"/>
                      <a:gd name="connsiteX3" fmla="*/ 1839292 w 2374364"/>
                      <a:gd name="connsiteY3" fmla="*/ 1356167 h 2015731"/>
                      <a:gd name="connsiteX4" fmla="*/ 1839292 w 2374364"/>
                      <a:gd name="connsiteY4" fmla="*/ 1055225 h 2015731"/>
                      <a:gd name="connsiteX5" fmla="*/ 2290705 w 2374364"/>
                      <a:gd name="connsiteY5" fmla="*/ 1014585 h 2015731"/>
                      <a:gd name="connsiteX6" fmla="*/ 2341248 w 2374364"/>
                      <a:gd name="connsiteY6" fmla="*/ 574747 h 2015731"/>
                      <a:gd name="connsiteX7" fmla="*/ 2163383 w 2374364"/>
                      <a:gd name="connsiteY7" fmla="*/ 466331 h 2015731"/>
                      <a:gd name="connsiteX8" fmla="*/ 1905075 w 2374364"/>
                      <a:gd name="connsiteY8" fmla="*/ 454756 h 2015731"/>
                      <a:gd name="connsiteX9" fmla="*/ 1874016 w 2374364"/>
                      <a:gd name="connsiteY9" fmla="*/ 221848 h 2015731"/>
                      <a:gd name="connsiteX10" fmla="*/ 1781419 w 2374364"/>
                      <a:gd name="connsiteY10" fmla="*/ 36653 h 2015731"/>
                      <a:gd name="connsiteX11" fmla="*/ 1295282 w 2374364"/>
                      <a:gd name="connsiteY11" fmla="*/ 1929 h 2015731"/>
                      <a:gd name="connsiteX12" fmla="*/ 774421 w 2374364"/>
                      <a:gd name="connsiteY12" fmla="*/ 13504 h 2015731"/>
                      <a:gd name="connsiteX13" fmla="*/ 561833 w 2374364"/>
                      <a:gd name="connsiteY13" fmla="*/ 102436 h 2015731"/>
                      <a:gd name="connsiteX14" fmla="*/ 508204 w 2374364"/>
                      <a:gd name="connsiteY14" fmla="*/ 395468 h 2015731"/>
                      <a:gd name="connsiteX15" fmla="*/ 299859 w 2374364"/>
                      <a:gd name="connsiteY15" fmla="*/ 418617 h 2015731"/>
                      <a:gd name="connsiteX16" fmla="*/ 74860 w 2374364"/>
                      <a:gd name="connsiteY16" fmla="*/ 496811 h 2015731"/>
                      <a:gd name="connsiteX17" fmla="*/ 10492 w 2374364"/>
                      <a:gd name="connsiteY17" fmla="*/ 812157 h 2015731"/>
                      <a:gd name="connsiteX18" fmla="*/ 137814 w 2374364"/>
                      <a:gd name="connsiteY18" fmla="*/ 1032076 h 2015731"/>
                      <a:gd name="connsiteX19" fmla="*/ 496629 w 2374364"/>
                      <a:gd name="connsiteY19" fmla="*/ 1066800 h 2015731"/>
                      <a:gd name="connsiteX20" fmla="*/ 519778 w 2374364"/>
                      <a:gd name="connsiteY20" fmla="*/ 1298293 h 2015731"/>
                      <a:gd name="connsiteX21" fmla="*/ 546593 w 2374364"/>
                      <a:gd name="connsiteY21" fmla="*/ 1913488 h 2015731"/>
                      <a:gd name="connsiteX0" fmla="*/ 541513 w 2369284"/>
                      <a:gd name="connsiteY0" fmla="*/ 1913488 h 2015731"/>
                      <a:gd name="connsiteX1" fmla="*/ 1000835 w 2369284"/>
                      <a:gd name="connsiteY1" fmla="*/ 1911752 h 2015731"/>
                      <a:gd name="connsiteX2" fmla="*/ 1833634 w 2369284"/>
                      <a:gd name="connsiteY2" fmla="*/ 1613639 h 2015731"/>
                      <a:gd name="connsiteX3" fmla="*/ 1834212 w 2369284"/>
                      <a:gd name="connsiteY3" fmla="*/ 1356167 h 2015731"/>
                      <a:gd name="connsiteX4" fmla="*/ 1834212 w 2369284"/>
                      <a:gd name="connsiteY4" fmla="*/ 1055225 h 2015731"/>
                      <a:gd name="connsiteX5" fmla="*/ 2285625 w 2369284"/>
                      <a:gd name="connsiteY5" fmla="*/ 1014585 h 2015731"/>
                      <a:gd name="connsiteX6" fmla="*/ 2336168 w 2369284"/>
                      <a:gd name="connsiteY6" fmla="*/ 574747 h 2015731"/>
                      <a:gd name="connsiteX7" fmla="*/ 2158303 w 2369284"/>
                      <a:gd name="connsiteY7" fmla="*/ 466331 h 2015731"/>
                      <a:gd name="connsiteX8" fmla="*/ 1899995 w 2369284"/>
                      <a:gd name="connsiteY8" fmla="*/ 454756 h 2015731"/>
                      <a:gd name="connsiteX9" fmla="*/ 1868936 w 2369284"/>
                      <a:gd name="connsiteY9" fmla="*/ 221848 h 2015731"/>
                      <a:gd name="connsiteX10" fmla="*/ 1776339 w 2369284"/>
                      <a:gd name="connsiteY10" fmla="*/ 36653 h 2015731"/>
                      <a:gd name="connsiteX11" fmla="*/ 1290202 w 2369284"/>
                      <a:gd name="connsiteY11" fmla="*/ 1929 h 2015731"/>
                      <a:gd name="connsiteX12" fmla="*/ 769341 w 2369284"/>
                      <a:gd name="connsiteY12" fmla="*/ 13504 h 2015731"/>
                      <a:gd name="connsiteX13" fmla="*/ 556753 w 2369284"/>
                      <a:gd name="connsiteY13" fmla="*/ 102436 h 2015731"/>
                      <a:gd name="connsiteX14" fmla="*/ 503124 w 2369284"/>
                      <a:gd name="connsiteY14" fmla="*/ 395468 h 2015731"/>
                      <a:gd name="connsiteX15" fmla="*/ 294779 w 2369284"/>
                      <a:gd name="connsiteY15" fmla="*/ 418617 h 2015731"/>
                      <a:gd name="connsiteX16" fmla="*/ 69780 w 2369284"/>
                      <a:gd name="connsiteY16" fmla="*/ 496811 h 2015731"/>
                      <a:gd name="connsiteX17" fmla="*/ 10492 w 2369284"/>
                      <a:gd name="connsiteY17" fmla="*/ 786757 h 2015731"/>
                      <a:gd name="connsiteX18" fmla="*/ 132734 w 2369284"/>
                      <a:gd name="connsiteY18" fmla="*/ 1032076 h 2015731"/>
                      <a:gd name="connsiteX19" fmla="*/ 491549 w 2369284"/>
                      <a:gd name="connsiteY19" fmla="*/ 1066800 h 2015731"/>
                      <a:gd name="connsiteX20" fmla="*/ 514698 w 2369284"/>
                      <a:gd name="connsiteY20" fmla="*/ 1298293 h 2015731"/>
                      <a:gd name="connsiteX21" fmla="*/ 541513 w 2369284"/>
                      <a:gd name="connsiteY21" fmla="*/ 1913488 h 2015731"/>
                      <a:gd name="connsiteX0" fmla="*/ 541513 w 2369284"/>
                      <a:gd name="connsiteY0" fmla="*/ 1913488 h 2015731"/>
                      <a:gd name="connsiteX1" fmla="*/ 1000835 w 2369284"/>
                      <a:gd name="connsiteY1" fmla="*/ 1911752 h 2015731"/>
                      <a:gd name="connsiteX2" fmla="*/ 1833634 w 2369284"/>
                      <a:gd name="connsiteY2" fmla="*/ 1613639 h 2015731"/>
                      <a:gd name="connsiteX3" fmla="*/ 1834212 w 2369284"/>
                      <a:gd name="connsiteY3" fmla="*/ 1356167 h 2015731"/>
                      <a:gd name="connsiteX4" fmla="*/ 1834212 w 2369284"/>
                      <a:gd name="connsiteY4" fmla="*/ 1055225 h 2015731"/>
                      <a:gd name="connsiteX5" fmla="*/ 2285625 w 2369284"/>
                      <a:gd name="connsiteY5" fmla="*/ 1014585 h 2015731"/>
                      <a:gd name="connsiteX6" fmla="*/ 2336168 w 2369284"/>
                      <a:gd name="connsiteY6" fmla="*/ 574747 h 2015731"/>
                      <a:gd name="connsiteX7" fmla="*/ 2158303 w 2369284"/>
                      <a:gd name="connsiteY7" fmla="*/ 466331 h 2015731"/>
                      <a:gd name="connsiteX8" fmla="*/ 1899995 w 2369284"/>
                      <a:gd name="connsiteY8" fmla="*/ 454756 h 2015731"/>
                      <a:gd name="connsiteX9" fmla="*/ 1868936 w 2369284"/>
                      <a:gd name="connsiteY9" fmla="*/ 221848 h 2015731"/>
                      <a:gd name="connsiteX10" fmla="*/ 1776339 w 2369284"/>
                      <a:gd name="connsiteY10" fmla="*/ 36653 h 2015731"/>
                      <a:gd name="connsiteX11" fmla="*/ 1290202 w 2369284"/>
                      <a:gd name="connsiteY11" fmla="*/ 1929 h 2015731"/>
                      <a:gd name="connsiteX12" fmla="*/ 769341 w 2369284"/>
                      <a:gd name="connsiteY12" fmla="*/ 13504 h 2015731"/>
                      <a:gd name="connsiteX13" fmla="*/ 556753 w 2369284"/>
                      <a:gd name="connsiteY13" fmla="*/ 102436 h 2015731"/>
                      <a:gd name="connsiteX14" fmla="*/ 503124 w 2369284"/>
                      <a:gd name="connsiteY14" fmla="*/ 395468 h 2015731"/>
                      <a:gd name="connsiteX15" fmla="*/ 294779 w 2369284"/>
                      <a:gd name="connsiteY15" fmla="*/ 449097 h 2015731"/>
                      <a:gd name="connsiteX16" fmla="*/ 69780 w 2369284"/>
                      <a:gd name="connsiteY16" fmla="*/ 496811 h 2015731"/>
                      <a:gd name="connsiteX17" fmla="*/ 10492 w 2369284"/>
                      <a:gd name="connsiteY17" fmla="*/ 786757 h 2015731"/>
                      <a:gd name="connsiteX18" fmla="*/ 132734 w 2369284"/>
                      <a:gd name="connsiteY18" fmla="*/ 1032076 h 2015731"/>
                      <a:gd name="connsiteX19" fmla="*/ 491549 w 2369284"/>
                      <a:gd name="connsiteY19" fmla="*/ 1066800 h 2015731"/>
                      <a:gd name="connsiteX20" fmla="*/ 514698 w 2369284"/>
                      <a:gd name="connsiteY20" fmla="*/ 1298293 h 2015731"/>
                      <a:gd name="connsiteX21" fmla="*/ 541513 w 2369284"/>
                      <a:gd name="connsiteY21" fmla="*/ 1913488 h 2015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369284" h="2015731">
                        <a:moveTo>
                          <a:pt x="541513" y="1913488"/>
                        </a:moveTo>
                        <a:cubicBezTo>
                          <a:pt x="622536" y="2015731"/>
                          <a:pt x="785482" y="1961727"/>
                          <a:pt x="1000835" y="1911752"/>
                        </a:cubicBezTo>
                        <a:cubicBezTo>
                          <a:pt x="1216188" y="1861777"/>
                          <a:pt x="1694738" y="1685016"/>
                          <a:pt x="1833634" y="1613639"/>
                        </a:cubicBezTo>
                        <a:cubicBezTo>
                          <a:pt x="1833827" y="1527815"/>
                          <a:pt x="1834019" y="1441991"/>
                          <a:pt x="1834212" y="1356167"/>
                        </a:cubicBezTo>
                        <a:lnTo>
                          <a:pt x="1834212" y="1055225"/>
                        </a:lnTo>
                        <a:cubicBezTo>
                          <a:pt x="1984683" y="1055225"/>
                          <a:pt x="2201966" y="1094665"/>
                          <a:pt x="2285625" y="1014585"/>
                        </a:cubicBezTo>
                        <a:cubicBezTo>
                          <a:pt x="2369284" y="934505"/>
                          <a:pt x="2357388" y="666123"/>
                          <a:pt x="2336168" y="574747"/>
                        </a:cubicBezTo>
                        <a:cubicBezTo>
                          <a:pt x="2314948" y="483371"/>
                          <a:pt x="2233539" y="491410"/>
                          <a:pt x="2158303" y="466331"/>
                        </a:cubicBezTo>
                        <a:cubicBezTo>
                          <a:pt x="2083068" y="441253"/>
                          <a:pt x="1948223" y="495503"/>
                          <a:pt x="1899995" y="454756"/>
                        </a:cubicBezTo>
                        <a:cubicBezTo>
                          <a:pt x="1851767" y="414009"/>
                          <a:pt x="1889545" y="291532"/>
                          <a:pt x="1868936" y="221848"/>
                        </a:cubicBezTo>
                        <a:cubicBezTo>
                          <a:pt x="1848327" y="152164"/>
                          <a:pt x="1872795" y="73306"/>
                          <a:pt x="1776339" y="36653"/>
                        </a:cubicBezTo>
                        <a:cubicBezTo>
                          <a:pt x="1679883" y="0"/>
                          <a:pt x="1458035" y="5787"/>
                          <a:pt x="1290202" y="1929"/>
                        </a:cubicBezTo>
                        <a:lnTo>
                          <a:pt x="769341" y="13504"/>
                        </a:lnTo>
                        <a:cubicBezTo>
                          <a:pt x="642020" y="32795"/>
                          <a:pt x="601122" y="38775"/>
                          <a:pt x="556753" y="102436"/>
                        </a:cubicBezTo>
                        <a:cubicBezTo>
                          <a:pt x="512384" y="166097"/>
                          <a:pt x="546786" y="337691"/>
                          <a:pt x="503124" y="395468"/>
                        </a:cubicBezTo>
                        <a:cubicBezTo>
                          <a:pt x="459462" y="453245"/>
                          <a:pt x="367003" y="432207"/>
                          <a:pt x="294779" y="449097"/>
                        </a:cubicBezTo>
                        <a:cubicBezTo>
                          <a:pt x="222555" y="465988"/>
                          <a:pt x="117161" y="440534"/>
                          <a:pt x="69780" y="496811"/>
                        </a:cubicBezTo>
                        <a:cubicBezTo>
                          <a:pt x="22399" y="553088"/>
                          <a:pt x="0" y="697546"/>
                          <a:pt x="10492" y="786757"/>
                        </a:cubicBezTo>
                        <a:cubicBezTo>
                          <a:pt x="20984" y="875968"/>
                          <a:pt x="52558" y="985402"/>
                          <a:pt x="132734" y="1032076"/>
                        </a:cubicBezTo>
                        <a:cubicBezTo>
                          <a:pt x="212910" y="1078750"/>
                          <a:pt x="427888" y="1022431"/>
                          <a:pt x="491549" y="1066800"/>
                        </a:cubicBezTo>
                        <a:cubicBezTo>
                          <a:pt x="555210" y="1111169"/>
                          <a:pt x="506371" y="1157178"/>
                          <a:pt x="514698" y="1298293"/>
                        </a:cubicBezTo>
                        <a:cubicBezTo>
                          <a:pt x="523025" y="1439408"/>
                          <a:pt x="460490" y="1811245"/>
                          <a:pt x="541513" y="1913488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93249" name="59 Grupo">
                    <a:extLst>
                      <a:ext uri="{FF2B5EF4-FFF2-40B4-BE49-F238E27FC236}">
                        <a16:creationId xmlns="" xmlns:a16="http://schemas.microsoft.com/office/drawing/2014/main" id="{DD8B04B0-6DDB-4DE5-80BC-713EE8587C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4676" y="1915487"/>
                    <a:ext cx="873948" cy="1334422"/>
                    <a:chOff x="1273391" y="2180669"/>
                    <a:chExt cx="1158176" cy="1723185"/>
                  </a:xfrm>
                </p:grpSpPr>
                <p:sp>
                  <p:nvSpPr>
                    <p:cNvPr id="195" name="74 Rectángulo redondeado">
                      <a:extLst>
                        <a:ext uri="{FF2B5EF4-FFF2-40B4-BE49-F238E27FC236}">
                          <a16:creationId xmlns="" xmlns:a16="http://schemas.microsoft.com/office/drawing/2014/main" id="{A3A3EFBC-CDDD-45AE-AD68-6FF5D7B8505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336427" y="3802778"/>
                      <a:ext cx="95778" cy="100207"/>
                    </a:xfrm>
                    <a:prstGeom prst="roundRect">
                      <a:avLst/>
                    </a:prstGeom>
                    <a:solidFill>
                      <a:srgbClr val="1D4371"/>
                    </a:solidFill>
                    <a:ln w="25400" cap="flat" cmpd="sng" algn="ctr">
                      <a:solidFill>
                        <a:srgbClr val="1D4371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s-ES" sz="667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96" name="75 Rectángulo redondeado">
                      <a:extLst>
                        <a:ext uri="{FF2B5EF4-FFF2-40B4-BE49-F238E27FC236}">
                          <a16:creationId xmlns="" xmlns:a16="http://schemas.microsoft.com/office/drawing/2014/main" id="{0294B0D9-059A-41E3-88E4-81CC0E0FA7C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272681" y="2180677"/>
                      <a:ext cx="95778" cy="100207"/>
                    </a:xfrm>
                    <a:prstGeom prst="roundRect">
                      <a:avLst/>
                    </a:prstGeom>
                    <a:solidFill>
                      <a:srgbClr val="1D4371"/>
                    </a:solidFill>
                    <a:ln w="25400" cap="flat" cmpd="sng" algn="ctr">
                      <a:solidFill>
                        <a:srgbClr val="1D4371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s-ES" sz="667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93250" name="61 Grupo">
                    <a:extLst>
                      <a:ext uri="{FF2B5EF4-FFF2-40B4-BE49-F238E27FC236}">
                        <a16:creationId xmlns="" xmlns:a16="http://schemas.microsoft.com/office/drawing/2014/main" id="{8A99857D-A649-43E1-84F7-5A3C06855A4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97770" y="5664548"/>
                    <a:ext cx="61816" cy="64792"/>
                    <a:chOff x="2234628" y="3689116"/>
                    <a:chExt cx="95200" cy="99394"/>
                  </a:xfrm>
                </p:grpSpPr>
                <p:sp>
                  <p:nvSpPr>
                    <p:cNvPr id="192" name="71 Rectángulo redondeado">
                      <a:extLst>
                        <a:ext uri="{FF2B5EF4-FFF2-40B4-BE49-F238E27FC236}">
                          <a16:creationId xmlns="" xmlns:a16="http://schemas.microsoft.com/office/drawing/2014/main" id="{7BFD320C-A0C4-4713-B052-3D3B7CB53F7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234591" y="3689074"/>
                      <a:ext cx="108936" cy="99202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25400" cap="flat" cmpd="sng" algn="ctr">
                      <a:solidFill>
                        <a:srgbClr val="FFC00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s-ES" sz="667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93" name="72 Forma libre">
                      <a:extLst>
                        <a:ext uri="{FF2B5EF4-FFF2-40B4-BE49-F238E27FC236}">
                          <a16:creationId xmlns="" xmlns:a16="http://schemas.microsoft.com/office/drawing/2014/main" id="{6B83BC6B-A1B5-4DD7-9844-D22E97B12E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3536" y="3728755"/>
                      <a:ext cx="71045" cy="34721"/>
                    </a:xfrm>
                    <a:custGeom>
                      <a:avLst/>
                      <a:gdLst>
                        <a:gd name="connsiteX0" fmla="*/ 109959 w 4743691"/>
                        <a:gd name="connsiteY0" fmla="*/ 1126602 h 2816506"/>
                        <a:gd name="connsiteX1" fmla="*/ 52086 w 4743691"/>
                        <a:gd name="connsiteY1" fmla="*/ 1531716 h 2816506"/>
                        <a:gd name="connsiteX2" fmla="*/ 144683 w 4743691"/>
                        <a:gd name="connsiteY2" fmla="*/ 2041002 h 2816506"/>
                        <a:gd name="connsiteX3" fmla="*/ 445625 w 4743691"/>
                        <a:gd name="connsiteY3" fmla="*/ 2573438 h 2816506"/>
                        <a:gd name="connsiteX4" fmla="*/ 897038 w 4743691"/>
                        <a:gd name="connsiteY4" fmla="*/ 2770207 h 2816506"/>
                        <a:gd name="connsiteX5" fmla="*/ 1718840 w 4743691"/>
                        <a:gd name="connsiteY5" fmla="*/ 2816506 h 2816506"/>
                        <a:gd name="connsiteX6" fmla="*/ 3431894 w 4743691"/>
                        <a:gd name="connsiteY6" fmla="*/ 2804931 h 2816506"/>
                        <a:gd name="connsiteX7" fmla="*/ 4612511 w 4743691"/>
                        <a:gd name="connsiteY7" fmla="*/ 2781782 h 2816506"/>
                        <a:gd name="connsiteX8" fmla="*/ 4658810 w 4743691"/>
                        <a:gd name="connsiteY8" fmla="*/ 2608162 h 2816506"/>
                        <a:gd name="connsiteX9" fmla="*/ 4647235 w 4743691"/>
                        <a:gd name="connsiteY9" fmla="*/ 2353519 h 2816506"/>
                        <a:gd name="connsiteX10" fmla="*/ 4369443 w 4743691"/>
                        <a:gd name="connsiteY10" fmla="*/ 2052577 h 2816506"/>
                        <a:gd name="connsiteX11" fmla="*/ 4103225 w 4743691"/>
                        <a:gd name="connsiteY11" fmla="*/ 1971554 h 2816506"/>
                        <a:gd name="connsiteX12" fmla="*/ 4056926 w 4743691"/>
                        <a:gd name="connsiteY12" fmla="*/ 1821083 h 2816506"/>
                        <a:gd name="connsiteX13" fmla="*/ 4230547 w 4743691"/>
                        <a:gd name="connsiteY13" fmla="*/ 1439119 h 2816506"/>
                        <a:gd name="connsiteX14" fmla="*/ 4693534 w 4743691"/>
                        <a:gd name="connsiteY14" fmla="*/ 605741 h 2816506"/>
                        <a:gd name="connsiteX15" fmla="*/ 4531488 w 4743691"/>
                        <a:gd name="connsiteY15" fmla="*/ 119605 h 2816506"/>
                        <a:gd name="connsiteX16" fmla="*/ 3802283 w 4743691"/>
                        <a:gd name="connsiteY16" fmla="*/ 50157 h 2816506"/>
                        <a:gd name="connsiteX17" fmla="*/ 2818435 w 4743691"/>
                        <a:gd name="connsiteY17" fmla="*/ 420547 h 2816506"/>
                        <a:gd name="connsiteX18" fmla="*/ 1522071 w 4743691"/>
                        <a:gd name="connsiteY18" fmla="*/ 964557 h 2816506"/>
                        <a:gd name="connsiteX19" fmla="*/ 711843 w 4743691"/>
                        <a:gd name="connsiteY19" fmla="*/ 1172901 h 2816506"/>
                        <a:gd name="connsiteX20" fmla="*/ 109959 w 4743691"/>
                        <a:gd name="connsiteY20" fmla="*/ 1126602 h 2816506"/>
                        <a:gd name="connsiteX0" fmla="*/ 109959 w 4733531"/>
                        <a:gd name="connsiteY0" fmla="*/ 1177402 h 2816506"/>
                        <a:gd name="connsiteX1" fmla="*/ 41926 w 4733531"/>
                        <a:gd name="connsiteY1" fmla="*/ 1531716 h 2816506"/>
                        <a:gd name="connsiteX2" fmla="*/ 134523 w 4733531"/>
                        <a:gd name="connsiteY2" fmla="*/ 2041002 h 2816506"/>
                        <a:gd name="connsiteX3" fmla="*/ 435465 w 4733531"/>
                        <a:gd name="connsiteY3" fmla="*/ 2573438 h 2816506"/>
                        <a:gd name="connsiteX4" fmla="*/ 886878 w 4733531"/>
                        <a:gd name="connsiteY4" fmla="*/ 2770207 h 2816506"/>
                        <a:gd name="connsiteX5" fmla="*/ 1708680 w 4733531"/>
                        <a:gd name="connsiteY5" fmla="*/ 2816506 h 2816506"/>
                        <a:gd name="connsiteX6" fmla="*/ 3421734 w 4733531"/>
                        <a:gd name="connsiteY6" fmla="*/ 2804931 h 2816506"/>
                        <a:gd name="connsiteX7" fmla="*/ 4602351 w 4733531"/>
                        <a:gd name="connsiteY7" fmla="*/ 2781782 h 2816506"/>
                        <a:gd name="connsiteX8" fmla="*/ 4648650 w 4733531"/>
                        <a:gd name="connsiteY8" fmla="*/ 2608162 h 2816506"/>
                        <a:gd name="connsiteX9" fmla="*/ 4637075 w 4733531"/>
                        <a:gd name="connsiteY9" fmla="*/ 2353519 h 2816506"/>
                        <a:gd name="connsiteX10" fmla="*/ 4359283 w 4733531"/>
                        <a:gd name="connsiteY10" fmla="*/ 2052577 h 2816506"/>
                        <a:gd name="connsiteX11" fmla="*/ 4093065 w 4733531"/>
                        <a:gd name="connsiteY11" fmla="*/ 1971554 h 2816506"/>
                        <a:gd name="connsiteX12" fmla="*/ 4046766 w 4733531"/>
                        <a:gd name="connsiteY12" fmla="*/ 1821083 h 2816506"/>
                        <a:gd name="connsiteX13" fmla="*/ 4220387 w 4733531"/>
                        <a:gd name="connsiteY13" fmla="*/ 1439119 h 2816506"/>
                        <a:gd name="connsiteX14" fmla="*/ 4683374 w 4733531"/>
                        <a:gd name="connsiteY14" fmla="*/ 605741 h 2816506"/>
                        <a:gd name="connsiteX15" fmla="*/ 4521328 w 4733531"/>
                        <a:gd name="connsiteY15" fmla="*/ 119605 h 2816506"/>
                        <a:gd name="connsiteX16" fmla="*/ 3792123 w 4733531"/>
                        <a:gd name="connsiteY16" fmla="*/ 50157 h 2816506"/>
                        <a:gd name="connsiteX17" fmla="*/ 2808275 w 4733531"/>
                        <a:gd name="connsiteY17" fmla="*/ 420547 h 2816506"/>
                        <a:gd name="connsiteX18" fmla="*/ 1511911 w 4733531"/>
                        <a:gd name="connsiteY18" fmla="*/ 964557 h 2816506"/>
                        <a:gd name="connsiteX19" fmla="*/ 701683 w 4733531"/>
                        <a:gd name="connsiteY19" fmla="*/ 1172901 h 2816506"/>
                        <a:gd name="connsiteX20" fmla="*/ 109959 w 4733531"/>
                        <a:gd name="connsiteY20" fmla="*/ 1177402 h 28165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733531" h="2816506">
                          <a:moveTo>
                            <a:pt x="109959" y="1177402"/>
                          </a:moveTo>
                          <a:cubicBezTo>
                            <a:pt x="0" y="1237204"/>
                            <a:pt x="37832" y="1387783"/>
                            <a:pt x="41926" y="1531716"/>
                          </a:cubicBezTo>
                          <a:cubicBezTo>
                            <a:pt x="46020" y="1675649"/>
                            <a:pt x="68933" y="1867382"/>
                            <a:pt x="134523" y="2041002"/>
                          </a:cubicBezTo>
                          <a:cubicBezTo>
                            <a:pt x="200113" y="2214622"/>
                            <a:pt x="310073" y="2451904"/>
                            <a:pt x="435465" y="2573438"/>
                          </a:cubicBezTo>
                          <a:cubicBezTo>
                            <a:pt x="560858" y="2694972"/>
                            <a:pt x="674676" y="2729696"/>
                            <a:pt x="886878" y="2770207"/>
                          </a:cubicBezTo>
                          <a:cubicBezTo>
                            <a:pt x="1099080" y="2810718"/>
                            <a:pt x="1708680" y="2816506"/>
                            <a:pt x="1708680" y="2816506"/>
                          </a:cubicBezTo>
                          <a:lnTo>
                            <a:pt x="3421734" y="2804931"/>
                          </a:lnTo>
                          <a:lnTo>
                            <a:pt x="4602351" y="2781782"/>
                          </a:lnTo>
                          <a:cubicBezTo>
                            <a:pt x="4617784" y="2723909"/>
                            <a:pt x="4642863" y="2679539"/>
                            <a:pt x="4648650" y="2608162"/>
                          </a:cubicBezTo>
                          <a:cubicBezTo>
                            <a:pt x="4654437" y="2536785"/>
                            <a:pt x="4685303" y="2446117"/>
                            <a:pt x="4637075" y="2353519"/>
                          </a:cubicBezTo>
                          <a:cubicBezTo>
                            <a:pt x="4588847" y="2260921"/>
                            <a:pt x="4449951" y="2116238"/>
                            <a:pt x="4359283" y="2052577"/>
                          </a:cubicBezTo>
                          <a:cubicBezTo>
                            <a:pt x="4268615" y="1988916"/>
                            <a:pt x="4145151" y="2010136"/>
                            <a:pt x="4093065" y="1971554"/>
                          </a:cubicBezTo>
                          <a:cubicBezTo>
                            <a:pt x="4040979" y="1932972"/>
                            <a:pt x="4025546" y="1909822"/>
                            <a:pt x="4046766" y="1821083"/>
                          </a:cubicBezTo>
                          <a:cubicBezTo>
                            <a:pt x="4067986" y="1732344"/>
                            <a:pt x="4114286" y="1641676"/>
                            <a:pt x="4220387" y="1439119"/>
                          </a:cubicBezTo>
                          <a:cubicBezTo>
                            <a:pt x="4326488" y="1236562"/>
                            <a:pt x="4633217" y="825660"/>
                            <a:pt x="4683374" y="605741"/>
                          </a:cubicBezTo>
                          <a:cubicBezTo>
                            <a:pt x="4733531" y="385822"/>
                            <a:pt x="4669870" y="212202"/>
                            <a:pt x="4521328" y="119605"/>
                          </a:cubicBezTo>
                          <a:cubicBezTo>
                            <a:pt x="4372786" y="27008"/>
                            <a:pt x="4077632" y="0"/>
                            <a:pt x="3792123" y="50157"/>
                          </a:cubicBezTo>
                          <a:cubicBezTo>
                            <a:pt x="3506614" y="100314"/>
                            <a:pt x="3188310" y="268147"/>
                            <a:pt x="2808275" y="420547"/>
                          </a:cubicBezTo>
                          <a:cubicBezTo>
                            <a:pt x="2428240" y="572947"/>
                            <a:pt x="1863009" y="839165"/>
                            <a:pt x="1511911" y="964557"/>
                          </a:cubicBezTo>
                          <a:cubicBezTo>
                            <a:pt x="1160813" y="1089949"/>
                            <a:pt x="935342" y="1137427"/>
                            <a:pt x="701683" y="1172901"/>
                          </a:cubicBezTo>
                          <a:cubicBezTo>
                            <a:pt x="468024" y="1208375"/>
                            <a:pt x="219918" y="1117600"/>
                            <a:pt x="109959" y="117740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/>
                    </a:solidFill>
                    <a:ln w="317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s-ES" sz="667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94" name="73 Forma libre">
                      <a:extLst>
                        <a:ext uri="{FF2B5EF4-FFF2-40B4-BE49-F238E27FC236}">
                          <a16:creationId xmlns="" xmlns:a16="http://schemas.microsoft.com/office/drawing/2014/main" id="{741BA0B5-1465-4451-95A1-D97DADD1F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3536" y="3711393"/>
                      <a:ext cx="30787" cy="27281"/>
                    </a:xfrm>
                    <a:custGeom>
                      <a:avLst/>
                      <a:gdLst>
                        <a:gd name="connsiteX0" fmla="*/ 530507 w 2392102"/>
                        <a:gd name="connsiteY0" fmla="*/ 2050648 h 2152891"/>
                        <a:gd name="connsiteX1" fmla="*/ 1005069 w 2392102"/>
                        <a:gd name="connsiteY1" fmla="*/ 1911752 h 2152891"/>
                        <a:gd name="connsiteX2" fmla="*/ 1792148 w 2392102"/>
                        <a:gd name="connsiteY2" fmla="*/ 1633959 h 2152891"/>
                        <a:gd name="connsiteX3" fmla="*/ 1838446 w 2392102"/>
                        <a:gd name="connsiteY3" fmla="*/ 1356167 h 2152891"/>
                        <a:gd name="connsiteX4" fmla="*/ 1838446 w 2392102"/>
                        <a:gd name="connsiteY4" fmla="*/ 1055225 h 2152891"/>
                        <a:gd name="connsiteX5" fmla="*/ 2289859 w 2392102"/>
                        <a:gd name="connsiteY5" fmla="*/ 1055225 h 2152891"/>
                        <a:gd name="connsiteX6" fmla="*/ 2370882 w 2392102"/>
                        <a:gd name="connsiteY6" fmla="*/ 615387 h 2152891"/>
                        <a:gd name="connsiteX7" fmla="*/ 2162537 w 2392102"/>
                        <a:gd name="connsiteY7" fmla="*/ 476491 h 2152891"/>
                        <a:gd name="connsiteX8" fmla="*/ 1919469 w 2392102"/>
                        <a:gd name="connsiteY8" fmla="*/ 464916 h 2152891"/>
                        <a:gd name="connsiteX9" fmla="*/ 1873170 w 2392102"/>
                        <a:gd name="connsiteY9" fmla="*/ 221848 h 2152891"/>
                        <a:gd name="connsiteX10" fmla="*/ 1780573 w 2392102"/>
                        <a:gd name="connsiteY10" fmla="*/ 36653 h 2152891"/>
                        <a:gd name="connsiteX11" fmla="*/ 1294436 w 2392102"/>
                        <a:gd name="connsiteY11" fmla="*/ 1929 h 2152891"/>
                        <a:gd name="connsiteX12" fmla="*/ 773575 w 2392102"/>
                        <a:gd name="connsiteY12" fmla="*/ 13504 h 2152891"/>
                        <a:gd name="connsiteX13" fmla="*/ 530507 w 2392102"/>
                        <a:gd name="connsiteY13" fmla="*/ 117676 h 2152891"/>
                        <a:gd name="connsiteX14" fmla="*/ 507358 w 2392102"/>
                        <a:gd name="connsiteY14" fmla="*/ 395468 h 2152891"/>
                        <a:gd name="connsiteX15" fmla="*/ 299013 w 2392102"/>
                        <a:gd name="connsiteY15" fmla="*/ 418617 h 2152891"/>
                        <a:gd name="connsiteX16" fmla="*/ 79094 w 2392102"/>
                        <a:gd name="connsiteY16" fmla="*/ 476491 h 2152891"/>
                        <a:gd name="connsiteX17" fmla="*/ 9646 w 2392102"/>
                        <a:gd name="connsiteY17" fmla="*/ 812157 h 2152891"/>
                        <a:gd name="connsiteX18" fmla="*/ 136968 w 2392102"/>
                        <a:gd name="connsiteY18" fmla="*/ 1032076 h 2152891"/>
                        <a:gd name="connsiteX19" fmla="*/ 495783 w 2392102"/>
                        <a:gd name="connsiteY19" fmla="*/ 1066800 h 2152891"/>
                        <a:gd name="connsiteX20" fmla="*/ 518932 w 2392102"/>
                        <a:gd name="connsiteY20" fmla="*/ 1298293 h 2152891"/>
                        <a:gd name="connsiteX21" fmla="*/ 530507 w 2392102"/>
                        <a:gd name="connsiteY21" fmla="*/ 2050648 h 2152891"/>
                        <a:gd name="connsiteX0" fmla="*/ 545747 w 2392102"/>
                        <a:gd name="connsiteY0" fmla="*/ 1913488 h 2015731"/>
                        <a:gd name="connsiteX1" fmla="*/ 1005069 w 2392102"/>
                        <a:gd name="connsiteY1" fmla="*/ 1911752 h 2015731"/>
                        <a:gd name="connsiteX2" fmla="*/ 1792148 w 2392102"/>
                        <a:gd name="connsiteY2" fmla="*/ 1633959 h 2015731"/>
                        <a:gd name="connsiteX3" fmla="*/ 1838446 w 2392102"/>
                        <a:gd name="connsiteY3" fmla="*/ 1356167 h 2015731"/>
                        <a:gd name="connsiteX4" fmla="*/ 1838446 w 2392102"/>
                        <a:gd name="connsiteY4" fmla="*/ 1055225 h 2015731"/>
                        <a:gd name="connsiteX5" fmla="*/ 2289859 w 2392102"/>
                        <a:gd name="connsiteY5" fmla="*/ 1055225 h 2015731"/>
                        <a:gd name="connsiteX6" fmla="*/ 2370882 w 2392102"/>
                        <a:gd name="connsiteY6" fmla="*/ 615387 h 2015731"/>
                        <a:gd name="connsiteX7" fmla="*/ 2162537 w 2392102"/>
                        <a:gd name="connsiteY7" fmla="*/ 476491 h 2015731"/>
                        <a:gd name="connsiteX8" fmla="*/ 1919469 w 2392102"/>
                        <a:gd name="connsiteY8" fmla="*/ 464916 h 2015731"/>
                        <a:gd name="connsiteX9" fmla="*/ 1873170 w 2392102"/>
                        <a:gd name="connsiteY9" fmla="*/ 221848 h 2015731"/>
                        <a:gd name="connsiteX10" fmla="*/ 1780573 w 2392102"/>
                        <a:gd name="connsiteY10" fmla="*/ 36653 h 2015731"/>
                        <a:gd name="connsiteX11" fmla="*/ 1294436 w 2392102"/>
                        <a:gd name="connsiteY11" fmla="*/ 1929 h 2015731"/>
                        <a:gd name="connsiteX12" fmla="*/ 773575 w 2392102"/>
                        <a:gd name="connsiteY12" fmla="*/ 13504 h 2015731"/>
                        <a:gd name="connsiteX13" fmla="*/ 530507 w 2392102"/>
                        <a:gd name="connsiteY13" fmla="*/ 117676 h 2015731"/>
                        <a:gd name="connsiteX14" fmla="*/ 507358 w 2392102"/>
                        <a:gd name="connsiteY14" fmla="*/ 395468 h 2015731"/>
                        <a:gd name="connsiteX15" fmla="*/ 299013 w 2392102"/>
                        <a:gd name="connsiteY15" fmla="*/ 418617 h 2015731"/>
                        <a:gd name="connsiteX16" fmla="*/ 79094 w 2392102"/>
                        <a:gd name="connsiteY16" fmla="*/ 476491 h 2015731"/>
                        <a:gd name="connsiteX17" fmla="*/ 9646 w 2392102"/>
                        <a:gd name="connsiteY17" fmla="*/ 812157 h 2015731"/>
                        <a:gd name="connsiteX18" fmla="*/ 136968 w 2392102"/>
                        <a:gd name="connsiteY18" fmla="*/ 1032076 h 2015731"/>
                        <a:gd name="connsiteX19" fmla="*/ 495783 w 2392102"/>
                        <a:gd name="connsiteY19" fmla="*/ 1066800 h 2015731"/>
                        <a:gd name="connsiteX20" fmla="*/ 518932 w 2392102"/>
                        <a:gd name="connsiteY20" fmla="*/ 1298293 h 2015731"/>
                        <a:gd name="connsiteX21" fmla="*/ 545747 w 2392102"/>
                        <a:gd name="connsiteY21" fmla="*/ 1913488 h 2015731"/>
                        <a:gd name="connsiteX0" fmla="*/ 545747 w 2392102"/>
                        <a:gd name="connsiteY0" fmla="*/ 1913488 h 2015731"/>
                        <a:gd name="connsiteX1" fmla="*/ 1005069 w 2392102"/>
                        <a:gd name="connsiteY1" fmla="*/ 1911752 h 2015731"/>
                        <a:gd name="connsiteX2" fmla="*/ 1792148 w 2392102"/>
                        <a:gd name="connsiteY2" fmla="*/ 1633959 h 2015731"/>
                        <a:gd name="connsiteX3" fmla="*/ 1838446 w 2392102"/>
                        <a:gd name="connsiteY3" fmla="*/ 1356167 h 2015731"/>
                        <a:gd name="connsiteX4" fmla="*/ 1838446 w 2392102"/>
                        <a:gd name="connsiteY4" fmla="*/ 1055225 h 2015731"/>
                        <a:gd name="connsiteX5" fmla="*/ 2289859 w 2392102"/>
                        <a:gd name="connsiteY5" fmla="*/ 1014585 h 2015731"/>
                        <a:gd name="connsiteX6" fmla="*/ 2370882 w 2392102"/>
                        <a:gd name="connsiteY6" fmla="*/ 615387 h 2015731"/>
                        <a:gd name="connsiteX7" fmla="*/ 2162537 w 2392102"/>
                        <a:gd name="connsiteY7" fmla="*/ 476491 h 2015731"/>
                        <a:gd name="connsiteX8" fmla="*/ 1919469 w 2392102"/>
                        <a:gd name="connsiteY8" fmla="*/ 464916 h 2015731"/>
                        <a:gd name="connsiteX9" fmla="*/ 1873170 w 2392102"/>
                        <a:gd name="connsiteY9" fmla="*/ 221848 h 2015731"/>
                        <a:gd name="connsiteX10" fmla="*/ 1780573 w 2392102"/>
                        <a:gd name="connsiteY10" fmla="*/ 36653 h 2015731"/>
                        <a:gd name="connsiteX11" fmla="*/ 1294436 w 2392102"/>
                        <a:gd name="connsiteY11" fmla="*/ 1929 h 2015731"/>
                        <a:gd name="connsiteX12" fmla="*/ 773575 w 2392102"/>
                        <a:gd name="connsiteY12" fmla="*/ 13504 h 2015731"/>
                        <a:gd name="connsiteX13" fmla="*/ 530507 w 2392102"/>
                        <a:gd name="connsiteY13" fmla="*/ 117676 h 2015731"/>
                        <a:gd name="connsiteX14" fmla="*/ 507358 w 2392102"/>
                        <a:gd name="connsiteY14" fmla="*/ 395468 h 2015731"/>
                        <a:gd name="connsiteX15" fmla="*/ 299013 w 2392102"/>
                        <a:gd name="connsiteY15" fmla="*/ 418617 h 2015731"/>
                        <a:gd name="connsiteX16" fmla="*/ 79094 w 2392102"/>
                        <a:gd name="connsiteY16" fmla="*/ 476491 h 2015731"/>
                        <a:gd name="connsiteX17" fmla="*/ 9646 w 2392102"/>
                        <a:gd name="connsiteY17" fmla="*/ 812157 h 2015731"/>
                        <a:gd name="connsiteX18" fmla="*/ 136968 w 2392102"/>
                        <a:gd name="connsiteY18" fmla="*/ 1032076 h 2015731"/>
                        <a:gd name="connsiteX19" fmla="*/ 495783 w 2392102"/>
                        <a:gd name="connsiteY19" fmla="*/ 1066800 h 2015731"/>
                        <a:gd name="connsiteX20" fmla="*/ 518932 w 2392102"/>
                        <a:gd name="connsiteY20" fmla="*/ 1298293 h 2015731"/>
                        <a:gd name="connsiteX21" fmla="*/ 545747 w 2392102"/>
                        <a:gd name="connsiteY21" fmla="*/ 1913488 h 2015731"/>
                        <a:gd name="connsiteX0" fmla="*/ 545747 w 2392102"/>
                        <a:gd name="connsiteY0" fmla="*/ 1913488 h 2015731"/>
                        <a:gd name="connsiteX1" fmla="*/ 1005069 w 2392102"/>
                        <a:gd name="connsiteY1" fmla="*/ 1911752 h 2015731"/>
                        <a:gd name="connsiteX2" fmla="*/ 1837868 w 2392102"/>
                        <a:gd name="connsiteY2" fmla="*/ 1613639 h 2015731"/>
                        <a:gd name="connsiteX3" fmla="*/ 1838446 w 2392102"/>
                        <a:gd name="connsiteY3" fmla="*/ 1356167 h 2015731"/>
                        <a:gd name="connsiteX4" fmla="*/ 1838446 w 2392102"/>
                        <a:gd name="connsiteY4" fmla="*/ 1055225 h 2015731"/>
                        <a:gd name="connsiteX5" fmla="*/ 2289859 w 2392102"/>
                        <a:gd name="connsiteY5" fmla="*/ 1014585 h 2015731"/>
                        <a:gd name="connsiteX6" fmla="*/ 2370882 w 2392102"/>
                        <a:gd name="connsiteY6" fmla="*/ 615387 h 2015731"/>
                        <a:gd name="connsiteX7" fmla="*/ 2162537 w 2392102"/>
                        <a:gd name="connsiteY7" fmla="*/ 476491 h 2015731"/>
                        <a:gd name="connsiteX8" fmla="*/ 1919469 w 2392102"/>
                        <a:gd name="connsiteY8" fmla="*/ 464916 h 2015731"/>
                        <a:gd name="connsiteX9" fmla="*/ 1873170 w 2392102"/>
                        <a:gd name="connsiteY9" fmla="*/ 221848 h 2015731"/>
                        <a:gd name="connsiteX10" fmla="*/ 1780573 w 2392102"/>
                        <a:gd name="connsiteY10" fmla="*/ 36653 h 2015731"/>
                        <a:gd name="connsiteX11" fmla="*/ 1294436 w 2392102"/>
                        <a:gd name="connsiteY11" fmla="*/ 1929 h 2015731"/>
                        <a:gd name="connsiteX12" fmla="*/ 773575 w 2392102"/>
                        <a:gd name="connsiteY12" fmla="*/ 13504 h 2015731"/>
                        <a:gd name="connsiteX13" fmla="*/ 530507 w 2392102"/>
                        <a:gd name="connsiteY13" fmla="*/ 117676 h 2015731"/>
                        <a:gd name="connsiteX14" fmla="*/ 507358 w 2392102"/>
                        <a:gd name="connsiteY14" fmla="*/ 395468 h 2015731"/>
                        <a:gd name="connsiteX15" fmla="*/ 299013 w 2392102"/>
                        <a:gd name="connsiteY15" fmla="*/ 418617 h 2015731"/>
                        <a:gd name="connsiteX16" fmla="*/ 79094 w 2392102"/>
                        <a:gd name="connsiteY16" fmla="*/ 476491 h 2015731"/>
                        <a:gd name="connsiteX17" fmla="*/ 9646 w 2392102"/>
                        <a:gd name="connsiteY17" fmla="*/ 812157 h 2015731"/>
                        <a:gd name="connsiteX18" fmla="*/ 136968 w 2392102"/>
                        <a:gd name="connsiteY18" fmla="*/ 1032076 h 2015731"/>
                        <a:gd name="connsiteX19" fmla="*/ 495783 w 2392102"/>
                        <a:gd name="connsiteY19" fmla="*/ 1066800 h 2015731"/>
                        <a:gd name="connsiteX20" fmla="*/ 518932 w 2392102"/>
                        <a:gd name="connsiteY20" fmla="*/ 1298293 h 2015731"/>
                        <a:gd name="connsiteX21" fmla="*/ 545747 w 2392102"/>
                        <a:gd name="connsiteY21" fmla="*/ 1913488 h 2015731"/>
                        <a:gd name="connsiteX0" fmla="*/ 545747 w 2392102"/>
                        <a:gd name="connsiteY0" fmla="*/ 1913488 h 2015731"/>
                        <a:gd name="connsiteX1" fmla="*/ 1005069 w 2392102"/>
                        <a:gd name="connsiteY1" fmla="*/ 1911752 h 2015731"/>
                        <a:gd name="connsiteX2" fmla="*/ 1837868 w 2392102"/>
                        <a:gd name="connsiteY2" fmla="*/ 1613639 h 2015731"/>
                        <a:gd name="connsiteX3" fmla="*/ 1838446 w 2392102"/>
                        <a:gd name="connsiteY3" fmla="*/ 1356167 h 2015731"/>
                        <a:gd name="connsiteX4" fmla="*/ 1838446 w 2392102"/>
                        <a:gd name="connsiteY4" fmla="*/ 1055225 h 2015731"/>
                        <a:gd name="connsiteX5" fmla="*/ 2289859 w 2392102"/>
                        <a:gd name="connsiteY5" fmla="*/ 1014585 h 2015731"/>
                        <a:gd name="connsiteX6" fmla="*/ 2370882 w 2392102"/>
                        <a:gd name="connsiteY6" fmla="*/ 615387 h 2015731"/>
                        <a:gd name="connsiteX7" fmla="*/ 2162537 w 2392102"/>
                        <a:gd name="connsiteY7" fmla="*/ 476491 h 2015731"/>
                        <a:gd name="connsiteX8" fmla="*/ 1919469 w 2392102"/>
                        <a:gd name="connsiteY8" fmla="*/ 464916 h 2015731"/>
                        <a:gd name="connsiteX9" fmla="*/ 1873170 w 2392102"/>
                        <a:gd name="connsiteY9" fmla="*/ 221848 h 2015731"/>
                        <a:gd name="connsiteX10" fmla="*/ 1780573 w 2392102"/>
                        <a:gd name="connsiteY10" fmla="*/ 36653 h 2015731"/>
                        <a:gd name="connsiteX11" fmla="*/ 1294436 w 2392102"/>
                        <a:gd name="connsiteY11" fmla="*/ 1929 h 2015731"/>
                        <a:gd name="connsiteX12" fmla="*/ 773575 w 2392102"/>
                        <a:gd name="connsiteY12" fmla="*/ 13504 h 2015731"/>
                        <a:gd name="connsiteX13" fmla="*/ 560987 w 2392102"/>
                        <a:gd name="connsiteY13" fmla="*/ 102436 h 2015731"/>
                        <a:gd name="connsiteX14" fmla="*/ 507358 w 2392102"/>
                        <a:gd name="connsiteY14" fmla="*/ 395468 h 2015731"/>
                        <a:gd name="connsiteX15" fmla="*/ 299013 w 2392102"/>
                        <a:gd name="connsiteY15" fmla="*/ 418617 h 2015731"/>
                        <a:gd name="connsiteX16" fmla="*/ 79094 w 2392102"/>
                        <a:gd name="connsiteY16" fmla="*/ 476491 h 2015731"/>
                        <a:gd name="connsiteX17" fmla="*/ 9646 w 2392102"/>
                        <a:gd name="connsiteY17" fmla="*/ 812157 h 2015731"/>
                        <a:gd name="connsiteX18" fmla="*/ 136968 w 2392102"/>
                        <a:gd name="connsiteY18" fmla="*/ 1032076 h 2015731"/>
                        <a:gd name="connsiteX19" fmla="*/ 495783 w 2392102"/>
                        <a:gd name="connsiteY19" fmla="*/ 1066800 h 2015731"/>
                        <a:gd name="connsiteX20" fmla="*/ 518932 w 2392102"/>
                        <a:gd name="connsiteY20" fmla="*/ 1298293 h 2015731"/>
                        <a:gd name="connsiteX21" fmla="*/ 545747 w 2392102"/>
                        <a:gd name="connsiteY21" fmla="*/ 1913488 h 2015731"/>
                        <a:gd name="connsiteX0" fmla="*/ 545747 w 2392102"/>
                        <a:gd name="connsiteY0" fmla="*/ 1913488 h 2015731"/>
                        <a:gd name="connsiteX1" fmla="*/ 1005069 w 2392102"/>
                        <a:gd name="connsiteY1" fmla="*/ 1911752 h 2015731"/>
                        <a:gd name="connsiteX2" fmla="*/ 1837868 w 2392102"/>
                        <a:gd name="connsiteY2" fmla="*/ 1613639 h 2015731"/>
                        <a:gd name="connsiteX3" fmla="*/ 1838446 w 2392102"/>
                        <a:gd name="connsiteY3" fmla="*/ 1356167 h 2015731"/>
                        <a:gd name="connsiteX4" fmla="*/ 1838446 w 2392102"/>
                        <a:gd name="connsiteY4" fmla="*/ 1055225 h 2015731"/>
                        <a:gd name="connsiteX5" fmla="*/ 2289859 w 2392102"/>
                        <a:gd name="connsiteY5" fmla="*/ 1014585 h 2015731"/>
                        <a:gd name="connsiteX6" fmla="*/ 2370882 w 2392102"/>
                        <a:gd name="connsiteY6" fmla="*/ 615387 h 2015731"/>
                        <a:gd name="connsiteX7" fmla="*/ 2162537 w 2392102"/>
                        <a:gd name="connsiteY7" fmla="*/ 476491 h 2015731"/>
                        <a:gd name="connsiteX8" fmla="*/ 1904229 w 2392102"/>
                        <a:gd name="connsiteY8" fmla="*/ 454756 h 2015731"/>
                        <a:gd name="connsiteX9" fmla="*/ 1873170 w 2392102"/>
                        <a:gd name="connsiteY9" fmla="*/ 221848 h 2015731"/>
                        <a:gd name="connsiteX10" fmla="*/ 1780573 w 2392102"/>
                        <a:gd name="connsiteY10" fmla="*/ 36653 h 2015731"/>
                        <a:gd name="connsiteX11" fmla="*/ 1294436 w 2392102"/>
                        <a:gd name="connsiteY11" fmla="*/ 1929 h 2015731"/>
                        <a:gd name="connsiteX12" fmla="*/ 773575 w 2392102"/>
                        <a:gd name="connsiteY12" fmla="*/ 13504 h 2015731"/>
                        <a:gd name="connsiteX13" fmla="*/ 560987 w 2392102"/>
                        <a:gd name="connsiteY13" fmla="*/ 102436 h 2015731"/>
                        <a:gd name="connsiteX14" fmla="*/ 507358 w 2392102"/>
                        <a:gd name="connsiteY14" fmla="*/ 395468 h 2015731"/>
                        <a:gd name="connsiteX15" fmla="*/ 299013 w 2392102"/>
                        <a:gd name="connsiteY15" fmla="*/ 418617 h 2015731"/>
                        <a:gd name="connsiteX16" fmla="*/ 79094 w 2392102"/>
                        <a:gd name="connsiteY16" fmla="*/ 476491 h 2015731"/>
                        <a:gd name="connsiteX17" fmla="*/ 9646 w 2392102"/>
                        <a:gd name="connsiteY17" fmla="*/ 812157 h 2015731"/>
                        <a:gd name="connsiteX18" fmla="*/ 136968 w 2392102"/>
                        <a:gd name="connsiteY18" fmla="*/ 1032076 h 2015731"/>
                        <a:gd name="connsiteX19" fmla="*/ 495783 w 2392102"/>
                        <a:gd name="connsiteY19" fmla="*/ 1066800 h 2015731"/>
                        <a:gd name="connsiteX20" fmla="*/ 518932 w 2392102"/>
                        <a:gd name="connsiteY20" fmla="*/ 1298293 h 2015731"/>
                        <a:gd name="connsiteX21" fmla="*/ 545747 w 2392102"/>
                        <a:gd name="connsiteY21" fmla="*/ 1913488 h 2015731"/>
                        <a:gd name="connsiteX0" fmla="*/ 545747 w 2392102"/>
                        <a:gd name="connsiteY0" fmla="*/ 1913488 h 2015731"/>
                        <a:gd name="connsiteX1" fmla="*/ 1005069 w 2392102"/>
                        <a:gd name="connsiteY1" fmla="*/ 1911752 h 2015731"/>
                        <a:gd name="connsiteX2" fmla="*/ 1837868 w 2392102"/>
                        <a:gd name="connsiteY2" fmla="*/ 1613639 h 2015731"/>
                        <a:gd name="connsiteX3" fmla="*/ 1838446 w 2392102"/>
                        <a:gd name="connsiteY3" fmla="*/ 1356167 h 2015731"/>
                        <a:gd name="connsiteX4" fmla="*/ 1838446 w 2392102"/>
                        <a:gd name="connsiteY4" fmla="*/ 1055225 h 2015731"/>
                        <a:gd name="connsiteX5" fmla="*/ 2289859 w 2392102"/>
                        <a:gd name="connsiteY5" fmla="*/ 1014585 h 2015731"/>
                        <a:gd name="connsiteX6" fmla="*/ 2370882 w 2392102"/>
                        <a:gd name="connsiteY6" fmla="*/ 615387 h 2015731"/>
                        <a:gd name="connsiteX7" fmla="*/ 2162537 w 2392102"/>
                        <a:gd name="connsiteY7" fmla="*/ 466331 h 2015731"/>
                        <a:gd name="connsiteX8" fmla="*/ 1904229 w 2392102"/>
                        <a:gd name="connsiteY8" fmla="*/ 454756 h 2015731"/>
                        <a:gd name="connsiteX9" fmla="*/ 1873170 w 2392102"/>
                        <a:gd name="connsiteY9" fmla="*/ 221848 h 2015731"/>
                        <a:gd name="connsiteX10" fmla="*/ 1780573 w 2392102"/>
                        <a:gd name="connsiteY10" fmla="*/ 36653 h 2015731"/>
                        <a:gd name="connsiteX11" fmla="*/ 1294436 w 2392102"/>
                        <a:gd name="connsiteY11" fmla="*/ 1929 h 2015731"/>
                        <a:gd name="connsiteX12" fmla="*/ 773575 w 2392102"/>
                        <a:gd name="connsiteY12" fmla="*/ 13504 h 2015731"/>
                        <a:gd name="connsiteX13" fmla="*/ 560987 w 2392102"/>
                        <a:gd name="connsiteY13" fmla="*/ 102436 h 2015731"/>
                        <a:gd name="connsiteX14" fmla="*/ 507358 w 2392102"/>
                        <a:gd name="connsiteY14" fmla="*/ 395468 h 2015731"/>
                        <a:gd name="connsiteX15" fmla="*/ 299013 w 2392102"/>
                        <a:gd name="connsiteY15" fmla="*/ 418617 h 2015731"/>
                        <a:gd name="connsiteX16" fmla="*/ 79094 w 2392102"/>
                        <a:gd name="connsiteY16" fmla="*/ 476491 h 2015731"/>
                        <a:gd name="connsiteX17" fmla="*/ 9646 w 2392102"/>
                        <a:gd name="connsiteY17" fmla="*/ 812157 h 2015731"/>
                        <a:gd name="connsiteX18" fmla="*/ 136968 w 2392102"/>
                        <a:gd name="connsiteY18" fmla="*/ 1032076 h 2015731"/>
                        <a:gd name="connsiteX19" fmla="*/ 495783 w 2392102"/>
                        <a:gd name="connsiteY19" fmla="*/ 1066800 h 2015731"/>
                        <a:gd name="connsiteX20" fmla="*/ 518932 w 2392102"/>
                        <a:gd name="connsiteY20" fmla="*/ 1298293 h 2015731"/>
                        <a:gd name="connsiteX21" fmla="*/ 545747 w 2392102"/>
                        <a:gd name="connsiteY21" fmla="*/ 1913488 h 2015731"/>
                        <a:gd name="connsiteX0" fmla="*/ 545747 w 2373518"/>
                        <a:gd name="connsiteY0" fmla="*/ 1913488 h 2015731"/>
                        <a:gd name="connsiteX1" fmla="*/ 1005069 w 2373518"/>
                        <a:gd name="connsiteY1" fmla="*/ 1911752 h 2015731"/>
                        <a:gd name="connsiteX2" fmla="*/ 1837868 w 2373518"/>
                        <a:gd name="connsiteY2" fmla="*/ 1613639 h 2015731"/>
                        <a:gd name="connsiteX3" fmla="*/ 1838446 w 2373518"/>
                        <a:gd name="connsiteY3" fmla="*/ 1356167 h 2015731"/>
                        <a:gd name="connsiteX4" fmla="*/ 1838446 w 2373518"/>
                        <a:gd name="connsiteY4" fmla="*/ 1055225 h 2015731"/>
                        <a:gd name="connsiteX5" fmla="*/ 2289859 w 2373518"/>
                        <a:gd name="connsiteY5" fmla="*/ 1014585 h 2015731"/>
                        <a:gd name="connsiteX6" fmla="*/ 2340402 w 2373518"/>
                        <a:gd name="connsiteY6" fmla="*/ 574747 h 2015731"/>
                        <a:gd name="connsiteX7" fmla="*/ 2162537 w 2373518"/>
                        <a:gd name="connsiteY7" fmla="*/ 466331 h 2015731"/>
                        <a:gd name="connsiteX8" fmla="*/ 1904229 w 2373518"/>
                        <a:gd name="connsiteY8" fmla="*/ 454756 h 2015731"/>
                        <a:gd name="connsiteX9" fmla="*/ 1873170 w 2373518"/>
                        <a:gd name="connsiteY9" fmla="*/ 221848 h 2015731"/>
                        <a:gd name="connsiteX10" fmla="*/ 1780573 w 2373518"/>
                        <a:gd name="connsiteY10" fmla="*/ 36653 h 2015731"/>
                        <a:gd name="connsiteX11" fmla="*/ 1294436 w 2373518"/>
                        <a:gd name="connsiteY11" fmla="*/ 1929 h 2015731"/>
                        <a:gd name="connsiteX12" fmla="*/ 773575 w 2373518"/>
                        <a:gd name="connsiteY12" fmla="*/ 13504 h 2015731"/>
                        <a:gd name="connsiteX13" fmla="*/ 560987 w 2373518"/>
                        <a:gd name="connsiteY13" fmla="*/ 102436 h 2015731"/>
                        <a:gd name="connsiteX14" fmla="*/ 507358 w 2373518"/>
                        <a:gd name="connsiteY14" fmla="*/ 395468 h 2015731"/>
                        <a:gd name="connsiteX15" fmla="*/ 299013 w 2373518"/>
                        <a:gd name="connsiteY15" fmla="*/ 418617 h 2015731"/>
                        <a:gd name="connsiteX16" fmla="*/ 79094 w 2373518"/>
                        <a:gd name="connsiteY16" fmla="*/ 476491 h 2015731"/>
                        <a:gd name="connsiteX17" fmla="*/ 9646 w 2373518"/>
                        <a:gd name="connsiteY17" fmla="*/ 812157 h 2015731"/>
                        <a:gd name="connsiteX18" fmla="*/ 136968 w 2373518"/>
                        <a:gd name="connsiteY18" fmla="*/ 1032076 h 2015731"/>
                        <a:gd name="connsiteX19" fmla="*/ 495783 w 2373518"/>
                        <a:gd name="connsiteY19" fmla="*/ 1066800 h 2015731"/>
                        <a:gd name="connsiteX20" fmla="*/ 518932 w 2373518"/>
                        <a:gd name="connsiteY20" fmla="*/ 1298293 h 2015731"/>
                        <a:gd name="connsiteX21" fmla="*/ 545747 w 2373518"/>
                        <a:gd name="connsiteY21" fmla="*/ 1913488 h 2015731"/>
                        <a:gd name="connsiteX0" fmla="*/ 546593 w 2374364"/>
                        <a:gd name="connsiteY0" fmla="*/ 1913488 h 2015731"/>
                        <a:gd name="connsiteX1" fmla="*/ 1005915 w 2374364"/>
                        <a:gd name="connsiteY1" fmla="*/ 1911752 h 2015731"/>
                        <a:gd name="connsiteX2" fmla="*/ 1838714 w 2374364"/>
                        <a:gd name="connsiteY2" fmla="*/ 1613639 h 2015731"/>
                        <a:gd name="connsiteX3" fmla="*/ 1839292 w 2374364"/>
                        <a:gd name="connsiteY3" fmla="*/ 1356167 h 2015731"/>
                        <a:gd name="connsiteX4" fmla="*/ 1839292 w 2374364"/>
                        <a:gd name="connsiteY4" fmla="*/ 1055225 h 2015731"/>
                        <a:gd name="connsiteX5" fmla="*/ 2290705 w 2374364"/>
                        <a:gd name="connsiteY5" fmla="*/ 1014585 h 2015731"/>
                        <a:gd name="connsiteX6" fmla="*/ 2341248 w 2374364"/>
                        <a:gd name="connsiteY6" fmla="*/ 574747 h 2015731"/>
                        <a:gd name="connsiteX7" fmla="*/ 2163383 w 2374364"/>
                        <a:gd name="connsiteY7" fmla="*/ 466331 h 2015731"/>
                        <a:gd name="connsiteX8" fmla="*/ 1905075 w 2374364"/>
                        <a:gd name="connsiteY8" fmla="*/ 454756 h 2015731"/>
                        <a:gd name="connsiteX9" fmla="*/ 1874016 w 2374364"/>
                        <a:gd name="connsiteY9" fmla="*/ 221848 h 2015731"/>
                        <a:gd name="connsiteX10" fmla="*/ 1781419 w 2374364"/>
                        <a:gd name="connsiteY10" fmla="*/ 36653 h 2015731"/>
                        <a:gd name="connsiteX11" fmla="*/ 1295282 w 2374364"/>
                        <a:gd name="connsiteY11" fmla="*/ 1929 h 2015731"/>
                        <a:gd name="connsiteX12" fmla="*/ 774421 w 2374364"/>
                        <a:gd name="connsiteY12" fmla="*/ 13504 h 2015731"/>
                        <a:gd name="connsiteX13" fmla="*/ 561833 w 2374364"/>
                        <a:gd name="connsiteY13" fmla="*/ 102436 h 2015731"/>
                        <a:gd name="connsiteX14" fmla="*/ 508204 w 2374364"/>
                        <a:gd name="connsiteY14" fmla="*/ 395468 h 2015731"/>
                        <a:gd name="connsiteX15" fmla="*/ 299859 w 2374364"/>
                        <a:gd name="connsiteY15" fmla="*/ 418617 h 2015731"/>
                        <a:gd name="connsiteX16" fmla="*/ 74860 w 2374364"/>
                        <a:gd name="connsiteY16" fmla="*/ 496811 h 2015731"/>
                        <a:gd name="connsiteX17" fmla="*/ 10492 w 2374364"/>
                        <a:gd name="connsiteY17" fmla="*/ 812157 h 2015731"/>
                        <a:gd name="connsiteX18" fmla="*/ 137814 w 2374364"/>
                        <a:gd name="connsiteY18" fmla="*/ 1032076 h 2015731"/>
                        <a:gd name="connsiteX19" fmla="*/ 496629 w 2374364"/>
                        <a:gd name="connsiteY19" fmla="*/ 1066800 h 2015731"/>
                        <a:gd name="connsiteX20" fmla="*/ 519778 w 2374364"/>
                        <a:gd name="connsiteY20" fmla="*/ 1298293 h 2015731"/>
                        <a:gd name="connsiteX21" fmla="*/ 546593 w 2374364"/>
                        <a:gd name="connsiteY21" fmla="*/ 1913488 h 2015731"/>
                        <a:gd name="connsiteX0" fmla="*/ 541513 w 2369284"/>
                        <a:gd name="connsiteY0" fmla="*/ 1913488 h 2015731"/>
                        <a:gd name="connsiteX1" fmla="*/ 1000835 w 2369284"/>
                        <a:gd name="connsiteY1" fmla="*/ 1911752 h 2015731"/>
                        <a:gd name="connsiteX2" fmla="*/ 1833634 w 2369284"/>
                        <a:gd name="connsiteY2" fmla="*/ 1613639 h 2015731"/>
                        <a:gd name="connsiteX3" fmla="*/ 1834212 w 2369284"/>
                        <a:gd name="connsiteY3" fmla="*/ 1356167 h 2015731"/>
                        <a:gd name="connsiteX4" fmla="*/ 1834212 w 2369284"/>
                        <a:gd name="connsiteY4" fmla="*/ 1055225 h 2015731"/>
                        <a:gd name="connsiteX5" fmla="*/ 2285625 w 2369284"/>
                        <a:gd name="connsiteY5" fmla="*/ 1014585 h 2015731"/>
                        <a:gd name="connsiteX6" fmla="*/ 2336168 w 2369284"/>
                        <a:gd name="connsiteY6" fmla="*/ 574747 h 2015731"/>
                        <a:gd name="connsiteX7" fmla="*/ 2158303 w 2369284"/>
                        <a:gd name="connsiteY7" fmla="*/ 466331 h 2015731"/>
                        <a:gd name="connsiteX8" fmla="*/ 1899995 w 2369284"/>
                        <a:gd name="connsiteY8" fmla="*/ 454756 h 2015731"/>
                        <a:gd name="connsiteX9" fmla="*/ 1868936 w 2369284"/>
                        <a:gd name="connsiteY9" fmla="*/ 221848 h 2015731"/>
                        <a:gd name="connsiteX10" fmla="*/ 1776339 w 2369284"/>
                        <a:gd name="connsiteY10" fmla="*/ 36653 h 2015731"/>
                        <a:gd name="connsiteX11" fmla="*/ 1290202 w 2369284"/>
                        <a:gd name="connsiteY11" fmla="*/ 1929 h 2015731"/>
                        <a:gd name="connsiteX12" fmla="*/ 769341 w 2369284"/>
                        <a:gd name="connsiteY12" fmla="*/ 13504 h 2015731"/>
                        <a:gd name="connsiteX13" fmla="*/ 556753 w 2369284"/>
                        <a:gd name="connsiteY13" fmla="*/ 102436 h 2015731"/>
                        <a:gd name="connsiteX14" fmla="*/ 503124 w 2369284"/>
                        <a:gd name="connsiteY14" fmla="*/ 395468 h 2015731"/>
                        <a:gd name="connsiteX15" fmla="*/ 294779 w 2369284"/>
                        <a:gd name="connsiteY15" fmla="*/ 418617 h 2015731"/>
                        <a:gd name="connsiteX16" fmla="*/ 69780 w 2369284"/>
                        <a:gd name="connsiteY16" fmla="*/ 496811 h 2015731"/>
                        <a:gd name="connsiteX17" fmla="*/ 10492 w 2369284"/>
                        <a:gd name="connsiteY17" fmla="*/ 786757 h 2015731"/>
                        <a:gd name="connsiteX18" fmla="*/ 132734 w 2369284"/>
                        <a:gd name="connsiteY18" fmla="*/ 1032076 h 2015731"/>
                        <a:gd name="connsiteX19" fmla="*/ 491549 w 2369284"/>
                        <a:gd name="connsiteY19" fmla="*/ 1066800 h 2015731"/>
                        <a:gd name="connsiteX20" fmla="*/ 514698 w 2369284"/>
                        <a:gd name="connsiteY20" fmla="*/ 1298293 h 2015731"/>
                        <a:gd name="connsiteX21" fmla="*/ 541513 w 2369284"/>
                        <a:gd name="connsiteY21" fmla="*/ 1913488 h 2015731"/>
                        <a:gd name="connsiteX0" fmla="*/ 541513 w 2369284"/>
                        <a:gd name="connsiteY0" fmla="*/ 1913488 h 2015731"/>
                        <a:gd name="connsiteX1" fmla="*/ 1000835 w 2369284"/>
                        <a:gd name="connsiteY1" fmla="*/ 1911752 h 2015731"/>
                        <a:gd name="connsiteX2" fmla="*/ 1833634 w 2369284"/>
                        <a:gd name="connsiteY2" fmla="*/ 1613639 h 2015731"/>
                        <a:gd name="connsiteX3" fmla="*/ 1834212 w 2369284"/>
                        <a:gd name="connsiteY3" fmla="*/ 1356167 h 2015731"/>
                        <a:gd name="connsiteX4" fmla="*/ 1834212 w 2369284"/>
                        <a:gd name="connsiteY4" fmla="*/ 1055225 h 2015731"/>
                        <a:gd name="connsiteX5" fmla="*/ 2285625 w 2369284"/>
                        <a:gd name="connsiteY5" fmla="*/ 1014585 h 2015731"/>
                        <a:gd name="connsiteX6" fmla="*/ 2336168 w 2369284"/>
                        <a:gd name="connsiteY6" fmla="*/ 574747 h 2015731"/>
                        <a:gd name="connsiteX7" fmla="*/ 2158303 w 2369284"/>
                        <a:gd name="connsiteY7" fmla="*/ 466331 h 2015731"/>
                        <a:gd name="connsiteX8" fmla="*/ 1899995 w 2369284"/>
                        <a:gd name="connsiteY8" fmla="*/ 454756 h 2015731"/>
                        <a:gd name="connsiteX9" fmla="*/ 1868936 w 2369284"/>
                        <a:gd name="connsiteY9" fmla="*/ 221848 h 2015731"/>
                        <a:gd name="connsiteX10" fmla="*/ 1776339 w 2369284"/>
                        <a:gd name="connsiteY10" fmla="*/ 36653 h 2015731"/>
                        <a:gd name="connsiteX11" fmla="*/ 1290202 w 2369284"/>
                        <a:gd name="connsiteY11" fmla="*/ 1929 h 2015731"/>
                        <a:gd name="connsiteX12" fmla="*/ 769341 w 2369284"/>
                        <a:gd name="connsiteY12" fmla="*/ 13504 h 2015731"/>
                        <a:gd name="connsiteX13" fmla="*/ 556753 w 2369284"/>
                        <a:gd name="connsiteY13" fmla="*/ 102436 h 2015731"/>
                        <a:gd name="connsiteX14" fmla="*/ 503124 w 2369284"/>
                        <a:gd name="connsiteY14" fmla="*/ 395468 h 2015731"/>
                        <a:gd name="connsiteX15" fmla="*/ 294779 w 2369284"/>
                        <a:gd name="connsiteY15" fmla="*/ 449097 h 2015731"/>
                        <a:gd name="connsiteX16" fmla="*/ 69780 w 2369284"/>
                        <a:gd name="connsiteY16" fmla="*/ 496811 h 2015731"/>
                        <a:gd name="connsiteX17" fmla="*/ 10492 w 2369284"/>
                        <a:gd name="connsiteY17" fmla="*/ 786757 h 2015731"/>
                        <a:gd name="connsiteX18" fmla="*/ 132734 w 2369284"/>
                        <a:gd name="connsiteY18" fmla="*/ 1032076 h 2015731"/>
                        <a:gd name="connsiteX19" fmla="*/ 491549 w 2369284"/>
                        <a:gd name="connsiteY19" fmla="*/ 1066800 h 2015731"/>
                        <a:gd name="connsiteX20" fmla="*/ 514698 w 2369284"/>
                        <a:gd name="connsiteY20" fmla="*/ 1298293 h 2015731"/>
                        <a:gd name="connsiteX21" fmla="*/ 541513 w 2369284"/>
                        <a:gd name="connsiteY21" fmla="*/ 1913488 h 2015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369284" h="2015731">
                          <a:moveTo>
                            <a:pt x="541513" y="1913488"/>
                          </a:moveTo>
                          <a:cubicBezTo>
                            <a:pt x="622536" y="2015731"/>
                            <a:pt x="785482" y="1961727"/>
                            <a:pt x="1000835" y="1911752"/>
                          </a:cubicBezTo>
                          <a:cubicBezTo>
                            <a:pt x="1216188" y="1861777"/>
                            <a:pt x="1694738" y="1685016"/>
                            <a:pt x="1833634" y="1613639"/>
                          </a:cubicBezTo>
                          <a:cubicBezTo>
                            <a:pt x="1833827" y="1527815"/>
                            <a:pt x="1834019" y="1441991"/>
                            <a:pt x="1834212" y="1356167"/>
                          </a:cubicBezTo>
                          <a:lnTo>
                            <a:pt x="1834212" y="1055225"/>
                          </a:lnTo>
                          <a:cubicBezTo>
                            <a:pt x="1984683" y="1055225"/>
                            <a:pt x="2201966" y="1094665"/>
                            <a:pt x="2285625" y="1014585"/>
                          </a:cubicBezTo>
                          <a:cubicBezTo>
                            <a:pt x="2369284" y="934505"/>
                            <a:pt x="2357388" y="666123"/>
                            <a:pt x="2336168" y="574747"/>
                          </a:cubicBezTo>
                          <a:cubicBezTo>
                            <a:pt x="2314948" y="483371"/>
                            <a:pt x="2233539" y="491410"/>
                            <a:pt x="2158303" y="466331"/>
                          </a:cubicBezTo>
                          <a:cubicBezTo>
                            <a:pt x="2083068" y="441253"/>
                            <a:pt x="1948223" y="495503"/>
                            <a:pt x="1899995" y="454756"/>
                          </a:cubicBezTo>
                          <a:cubicBezTo>
                            <a:pt x="1851767" y="414009"/>
                            <a:pt x="1889545" y="291532"/>
                            <a:pt x="1868936" y="221848"/>
                          </a:cubicBezTo>
                          <a:cubicBezTo>
                            <a:pt x="1848327" y="152164"/>
                            <a:pt x="1872795" y="73306"/>
                            <a:pt x="1776339" y="36653"/>
                          </a:cubicBezTo>
                          <a:cubicBezTo>
                            <a:pt x="1679883" y="0"/>
                            <a:pt x="1458035" y="5787"/>
                            <a:pt x="1290202" y="1929"/>
                          </a:cubicBezTo>
                          <a:lnTo>
                            <a:pt x="769341" y="13504"/>
                          </a:lnTo>
                          <a:cubicBezTo>
                            <a:pt x="642020" y="32795"/>
                            <a:pt x="601122" y="38775"/>
                            <a:pt x="556753" y="102436"/>
                          </a:cubicBezTo>
                          <a:cubicBezTo>
                            <a:pt x="512384" y="166097"/>
                            <a:pt x="546786" y="337691"/>
                            <a:pt x="503124" y="395468"/>
                          </a:cubicBezTo>
                          <a:cubicBezTo>
                            <a:pt x="459462" y="453245"/>
                            <a:pt x="367003" y="432207"/>
                            <a:pt x="294779" y="449097"/>
                          </a:cubicBezTo>
                          <a:cubicBezTo>
                            <a:pt x="222555" y="465988"/>
                            <a:pt x="117161" y="440534"/>
                            <a:pt x="69780" y="496811"/>
                          </a:cubicBezTo>
                          <a:cubicBezTo>
                            <a:pt x="22399" y="553088"/>
                            <a:pt x="0" y="697546"/>
                            <a:pt x="10492" y="786757"/>
                          </a:cubicBezTo>
                          <a:cubicBezTo>
                            <a:pt x="20984" y="875968"/>
                            <a:pt x="52558" y="985402"/>
                            <a:pt x="132734" y="1032076"/>
                          </a:cubicBezTo>
                          <a:cubicBezTo>
                            <a:pt x="212910" y="1078750"/>
                            <a:pt x="427888" y="1022431"/>
                            <a:pt x="491549" y="1066800"/>
                          </a:cubicBezTo>
                          <a:cubicBezTo>
                            <a:pt x="555210" y="1111169"/>
                            <a:pt x="506371" y="1157178"/>
                            <a:pt x="514698" y="1298293"/>
                          </a:cubicBezTo>
                          <a:cubicBezTo>
                            <a:pt x="523025" y="1439408"/>
                            <a:pt x="460490" y="1811245"/>
                            <a:pt x="541513" y="1913488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/>
                    </a:solidFill>
                    <a:ln w="317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s-ES" sz="667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sp>
                <p:nvSpPr>
                  <p:cNvPr id="189" name="62 Forma libre">
                    <a:extLst>
                      <a:ext uri="{FF2B5EF4-FFF2-40B4-BE49-F238E27FC236}">
                        <a16:creationId xmlns="" xmlns:a16="http://schemas.microsoft.com/office/drawing/2014/main" id="{3D354B11-AD88-4614-9234-B642A74A62BE}"/>
                      </a:ext>
                    </a:extLst>
                  </p:cNvPr>
                  <p:cNvSpPr/>
                  <p:nvPr/>
                </p:nvSpPr>
                <p:spPr>
                  <a:xfrm rot="18881288">
                    <a:off x="2487942" y="2345626"/>
                    <a:ext cx="533497" cy="1011822"/>
                  </a:xfrm>
                  <a:custGeom>
                    <a:avLst/>
                    <a:gdLst>
                      <a:gd name="connsiteX0" fmla="*/ 233362 w 690562"/>
                      <a:gd name="connsiteY0" fmla="*/ 657225 h 1181100"/>
                      <a:gd name="connsiteX1" fmla="*/ 204787 w 690562"/>
                      <a:gd name="connsiteY1" fmla="*/ 547688 h 1181100"/>
                      <a:gd name="connsiteX2" fmla="*/ 147637 w 690562"/>
                      <a:gd name="connsiteY2" fmla="*/ 471488 h 1181100"/>
                      <a:gd name="connsiteX3" fmla="*/ 119062 w 690562"/>
                      <a:gd name="connsiteY3" fmla="*/ 438150 h 1181100"/>
                      <a:gd name="connsiteX4" fmla="*/ 61912 w 690562"/>
                      <a:gd name="connsiteY4" fmla="*/ 390525 h 1181100"/>
                      <a:gd name="connsiteX5" fmla="*/ 19050 w 690562"/>
                      <a:gd name="connsiteY5" fmla="*/ 338138 h 1181100"/>
                      <a:gd name="connsiteX6" fmla="*/ 4762 w 690562"/>
                      <a:gd name="connsiteY6" fmla="*/ 271463 h 1181100"/>
                      <a:gd name="connsiteX7" fmla="*/ 0 w 690562"/>
                      <a:gd name="connsiteY7" fmla="*/ 223838 h 1181100"/>
                      <a:gd name="connsiteX8" fmla="*/ 4762 w 690562"/>
                      <a:gd name="connsiteY8" fmla="*/ 142875 h 1181100"/>
                      <a:gd name="connsiteX9" fmla="*/ 4762 w 690562"/>
                      <a:gd name="connsiteY9" fmla="*/ 109538 h 1181100"/>
                      <a:gd name="connsiteX10" fmla="*/ 14287 w 690562"/>
                      <a:gd name="connsiteY10" fmla="*/ 80963 h 1181100"/>
                      <a:gd name="connsiteX11" fmla="*/ 71437 w 690562"/>
                      <a:gd name="connsiteY11" fmla="*/ 9525 h 1181100"/>
                      <a:gd name="connsiteX12" fmla="*/ 119062 w 690562"/>
                      <a:gd name="connsiteY12" fmla="*/ 0 h 1181100"/>
                      <a:gd name="connsiteX13" fmla="*/ 180975 w 690562"/>
                      <a:gd name="connsiteY13" fmla="*/ 0 h 1181100"/>
                      <a:gd name="connsiteX14" fmla="*/ 247650 w 690562"/>
                      <a:gd name="connsiteY14" fmla="*/ 0 h 1181100"/>
                      <a:gd name="connsiteX15" fmla="*/ 266700 w 690562"/>
                      <a:gd name="connsiteY15" fmla="*/ 33338 h 1181100"/>
                      <a:gd name="connsiteX16" fmla="*/ 309562 w 690562"/>
                      <a:gd name="connsiteY16" fmla="*/ 100013 h 1181100"/>
                      <a:gd name="connsiteX17" fmla="*/ 342900 w 690562"/>
                      <a:gd name="connsiteY17" fmla="*/ 161925 h 1181100"/>
                      <a:gd name="connsiteX18" fmla="*/ 371475 w 690562"/>
                      <a:gd name="connsiteY18" fmla="*/ 219075 h 1181100"/>
                      <a:gd name="connsiteX19" fmla="*/ 400050 w 690562"/>
                      <a:gd name="connsiteY19" fmla="*/ 266700 h 1181100"/>
                      <a:gd name="connsiteX20" fmla="*/ 433387 w 690562"/>
                      <a:gd name="connsiteY20" fmla="*/ 290513 h 1181100"/>
                      <a:gd name="connsiteX21" fmla="*/ 466725 w 690562"/>
                      <a:gd name="connsiteY21" fmla="*/ 328613 h 1181100"/>
                      <a:gd name="connsiteX22" fmla="*/ 500062 w 690562"/>
                      <a:gd name="connsiteY22" fmla="*/ 395288 h 1181100"/>
                      <a:gd name="connsiteX23" fmla="*/ 514350 w 690562"/>
                      <a:gd name="connsiteY23" fmla="*/ 423863 h 1181100"/>
                      <a:gd name="connsiteX24" fmla="*/ 533400 w 690562"/>
                      <a:gd name="connsiteY24" fmla="*/ 457200 h 1181100"/>
                      <a:gd name="connsiteX25" fmla="*/ 533400 w 690562"/>
                      <a:gd name="connsiteY25" fmla="*/ 457200 h 1181100"/>
                      <a:gd name="connsiteX26" fmla="*/ 576262 w 690562"/>
                      <a:gd name="connsiteY26" fmla="*/ 523875 h 1181100"/>
                      <a:gd name="connsiteX27" fmla="*/ 585787 w 690562"/>
                      <a:gd name="connsiteY27" fmla="*/ 542925 h 1181100"/>
                      <a:gd name="connsiteX28" fmla="*/ 604837 w 690562"/>
                      <a:gd name="connsiteY28" fmla="*/ 590550 h 1181100"/>
                      <a:gd name="connsiteX29" fmla="*/ 609600 w 690562"/>
                      <a:gd name="connsiteY29" fmla="*/ 638175 h 1181100"/>
                      <a:gd name="connsiteX30" fmla="*/ 628650 w 690562"/>
                      <a:gd name="connsiteY30" fmla="*/ 685800 h 1181100"/>
                      <a:gd name="connsiteX31" fmla="*/ 642937 w 690562"/>
                      <a:gd name="connsiteY31" fmla="*/ 714375 h 1181100"/>
                      <a:gd name="connsiteX32" fmla="*/ 657225 w 690562"/>
                      <a:gd name="connsiteY32" fmla="*/ 752475 h 1181100"/>
                      <a:gd name="connsiteX33" fmla="*/ 666750 w 690562"/>
                      <a:gd name="connsiteY33" fmla="*/ 790575 h 1181100"/>
                      <a:gd name="connsiteX34" fmla="*/ 666750 w 690562"/>
                      <a:gd name="connsiteY34" fmla="*/ 790575 h 1181100"/>
                      <a:gd name="connsiteX35" fmla="*/ 671512 w 690562"/>
                      <a:gd name="connsiteY35" fmla="*/ 842963 h 1181100"/>
                      <a:gd name="connsiteX36" fmla="*/ 681037 w 690562"/>
                      <a:gd name="connsiteY36" fmla="*/ 895350 h 1181100"/>
                      <a:gd name="connsiteX37" fmla="*/ 685800 w 690562"/>
                      <a:gd name="connsiteY37" fmla="*/ 933450 h 1181100"/>
                      <a:gd name="connsiteX38" fmla="*/ 690562 w 690562"/>
                      <a:gd name="connsiteY38" fmla="*/ 1038225 h 1181100"/>
                      <a:gd name="connsiteX39" fmla="*/ 685800 w 690562"/>
                      <a:gd name="connsiteY39" fmla="*/ 1095375 h 1181100"/>
                      <a:gd name="connsiteX40" fmla="*/ 666750 w 690562"/>
                      <a:gd name="connsiteY40" fmla="*/ 1123950 h 1181100"/>
                      <a:gd name="connsiteX41" fmla="*/ 623887 w 690562"/>
                      <a:gd name="connsiteY41" fmla="*/ 1152525 h 1181100"/>
                      <a:gd name="connsiteX42" fmla="*/ 561975 w 690562"/>
                      <a:gd name="connsiteY42" fmla="*/ 1181100 h 1181100"/>
                      <a:gd name="connsiteX43" fmla="*/ 561975 w 690562"/>
                      <a:gd name="connsiteY43" fmla="*/ 1181100 h 1181100"/>
                      <a:gd name="connsiteX44" fmla="*/ 514350 w 690562"/>
                      <a:gd name="connsiteY44" fmla="*/ 1181100 h 1181100"/>
                      <a:gd name="connsiteX45" fmla="*/ 452437 w 690562"/>
                      <a:gd name="connsiteY45" fmla="*/ 1162050 h 1181100"/>
                      <a:gd name="connsiteX46" fmla="*/ 419100 w 690562"/>
                      <a:gd name="connsiteY46" fmla="*/ 1143000 h 1181100"/>
                      <a:gd name="connsiteX47" fmla="*/ 371475 w 690562"/>
                      <a:gd name="connsiteY47" fmla="*/ 1109663 h 1181100"/>
                      <a:gd name="connsiteX48" fmla="*/ 342900 w 690562"/>
                      <a:gd name="connsiteY48" fmla="*/ 1071563 h 1181100"/>
                      <a:gd name="connsiteX49" fmla="*/ 328612 w 690562"/>
                      <a:gd name="connsiteY49" fmla="*/ 1023938 h 1181100"/>
                      <a:gd name="connsiteX50" fmla="*/ 323850 w 690562"/>
                      <a:gd name="connsiteY50" fmla="*/ 947738 h 1181100"/>
                      <a:gd name="connsiteX51" fmla="*/ 323850 w 690562"/>
                      <a:gd name="connsiteY51" fmla="*/ 885825 h 1181100"/>
                      <a:gd name="connsiteX52" fmla="*/ 309562 w 690562"/>
                      <a:gd name="connsiteY52" fmla="*/ 838200 h 1181100"/>
                      <a:gd name="connsiteX53" fmla="*/ 276225 w 690562"/>
                      <a:gd name="connsiteY53" fmla="*/ 781050 h 1181100"/>
                      <a:gd name="connsiteX54" fmla="*/ 252412 w 690562"/>
                      <a:gd name="connsiteY54" fmla="*/ 747713 h 1181100"/>
                      <a:gd name="connsiteX55" fmla="*/ 233362 w 690562"/>
                      <a:gd name="connsiteY55" fmla="*/ 657225 h 1181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690562" h="1181100">
                        <a:moveTo>
                          <a:pt x="233362" y="657225"/>
                        </a:moveTo>
                        <a:lnTo>
                          <a:pt x="204787" y="547688"/>
                        </a:lnTo>
                        <a:lnTo>
                          <a:pt x="147637" y="471488"/>
                        </a:lnTo>
                        <a:lnTo>
                          <a:pt x="119062" y="438150"/>
                        </a:lnTo>
                        <a:lnTo>
                          <a:pt x="61912" y="390525"/>
                        </a:lnTo>
                        <a:lnTo>
                          <a:pt x="19050" y="338138"/>
                        </a:lnTo>
                        <a:lnTo>
                          <a:pt x="4762" y="271463"/>
                        </a:lnTo>
                        <a:lnTo>
                          <a:pt x="0" y="223838"/>
                        </a:lnTo>
                        <a:lnTo>
                          <a:pt x="4762" y="142875"/>
                        </a:lnTo>
                        <a:lnTo>
                          <a:pt x="4762" y="109538"/>
                        </a:lnTo>
                        <a:lnTo>
                          <a:pt x="14287" y="80963"/>
                        </a:lnTo>
                        <a:lnTo>
                          <a:pt x="71437" y="9525"/>
                        </a:lnTo>
                        <a:lnTo>
                          <a:pt x="119062" y="0"/>
                        </a:lnTo>
                        <a:lnTo>
                          <a:pt x="180975" y="0"/>
                        </a:lnTo>
                        <a:lnTo>
                          <a:pt x="247650" y="0"/>
                        </a:lnTo>
                        <a:lnTo>
                          <a:pt x="266700" y="33338"/>
                        </a:lnTo>
                        <a:lnTo>
                          <a:pt x="309562" y="100013"/>
                        </a:lnTo>
                        <a:lnTo>
                          <a:pt x="342900" y="161925"/>
                        </a:lnTo>
                        <a:lnTo>
                          <a:pt x="371475" y="219075"/>
                        </a:lnTo>
                        <a:lnTo>
                          <a:pt x="400050" y="266700"/>
                        </a:lnTo>
                        <a:lnTo>
                          <a:pt x="433387" y="290513"/>
                        </a:lnTo>
                        <a:lnTo>
                          <a:pt x="466725" y="328613"/>
                        </a:lnTo>
                        <a:lnTo>
                          <a:pt x="500062" y="395288"/>
                        </a:lnTo>
                        <a:lnTo>
                          <a:pt x="514350" y="423863"/>
                        </a:lnTo>
                        <a:lnTo>
                          <a:pt x="533400" y="457200"/>
                        </a:lnTo>
                        <a:lnTo>
                          <a:pt x="533400" y="457200"/>
                        </a:lnTo>
                        <a:lnTo>
                          <a:pt x="576262" y="523875"/>
                        </a:lnTo>
                        <a:lnTo>
                          <a:pt x="585787" y="542925"/>
                        </a:lnTo>
                        <a:lnTo>
                          <a:pt x="604837" y="590550"/>
                        </a:lnTo>
                        <a:lnTo>
                          <a:pt x="609600" y="638175"/>
                        </a:lnTo>
                        <a:lnTo>
                          <a:pt x="628650" y="685800"/>
                        </a:lnTo>
                        <a:lnTo>
                          <a:pt x="642937" y="714375"/>
                        </a:lnTo>
                        <a:lnTo>
                          <a:pt x="657225" y="752475"/>
                        </a:lnTo>
                        <a:lnTo>
                          <a:pt x="666750" y="790575"/>
                        </a:lnTo>
                        <a:lnTo>
                          <a:pt x="666750" y="790575"/>
                        </a:lnTo>
                        <a:lnTo>
                          <a:pt x="671512" y="842963"/>
                        </a:lnTo>
                        <a:lnTo>
                          <a:pt x="681037" y="895350"/>
                        </a:lnTo>
                        <a:lnTo>
                          <a:pt x="685800" y="933450"/>
                        </a:lnTo>
                        <a:lnTo>
                          <a:pt x="690562" y="1038225"/>
                        </a:lnTo>
                        <a:lnTo>
                          <a:pt x="685800" y="1095375"/>
                        </a:lnTo>
                        <a:lnTo>
                          <a:pt x="666750" y="1123950"/>
                        </a:lnTo>
                        <a:lnTo>
                          <a:pt x="623887" y="1152525"/>
                        </a:lnTo>
                        <a:lnTo>
                          <a:pt x="561975" y="1181100"/>
                        </a:lnTo>
                        <a:lnTo>
                          <a:pt x="561975" y="1181100"/>
                        </a:lnTo>
                        <a:lnTo>
                          <a:pt x="514350" y="1181100"/>
                        </a:lnTo>
                        <a:lnTo>
                          <a:pt x="452437" y="1162050"/>
                        </a:lnTo>
                        <a:lnTo>
                          <a:pt x="419100" y="1143000"/>
                        </a:lnTo>
                        <a:lnTo>
                          <a:pt x="371475" y="1109663"/>
                        </a:lnTo>
                        <a:lnTo>
                          <a:pt x="342900" y="1071563"/>
                        </a:lnTo>
                        <a:lnTo>
                          <a:pt x="328612" y="1023938"/>
                        </a:lnTo>
                        <a:lnTo>
                          <a:pt x="323850" y="947738"/>
                        </a:lnTo>
                        <a:lnTo>
                          <a:pt x="323850" y="885825"/>
                        </a:lnTo>
                        <a:lnTo>
                          <a:pt x="309562" y="838200"/>
                        </a:lnTo>
                        <a:lnTo>
                          <a:pt x="276225" y="781050"/>
                        </a:lnTo>
                        <a:lnTo>
                          <a:pt x="252412" y="747713"/>
                        </a:lnTo>
                        <a:lnTo>
                          <a:pt x="233362" y="657225"/>
                        </a:lnTo>
                        <a:close/>
                      </a:path>
                    </a:pathLst>
                  </a:custGeom>
                  <a:solidFill>
                    <a:srgbClr val="DED900">
                      <a:alpha val="49804"/>
                    </a:srgb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" name="66 Forma libre">
                    <a:extLst>
                      <a:ext uri="{FF2B5EF4-FFF2-40B4-BE49-F238E27FC236}">
                        <a16:creationId xmlns="" xmlns:a16="http://schemas.microsoft.com/office/drawing/2014/main" id="{F6C9D4DA-69C0-4DBD-85A2-285208D49607}"/>
                      </a:ext>
                    </a:extLst>
                  </p:cNvPr>
                  <p:cNvSpPr/>
                  <p:nvPr/>
                </p:nvSpPr>
                <p:spPr>
                  <a:xfrm>
                    <a:off x="941714" y="2453840"/>
                    <a:ext cx="675060" cy="583613"/>
                  </a:xfrm>
                  <a:custGeom>
                    <a:avLst/>
                    <a:gdLst>
                      <a:gd name="connsiteX0" fmla="*/ 0 w 523875"/>
                      <a:gd name="connsiteY0" fmla="*/ 76200 h 385763"/>
                      <a:gd name="connsiteX1" fmla="*/ 0 w 523875"/>
                      <a:gd name="connsiteY1" fmla="*/ 161925 h 385763"/>
                      <a:gd name="connsiteX2" fmla="*/ 19050 w 523875"/>
                      <a:gd name="connsiteY2" fmla="*/ 176213 h 385763"/>
                      <a:gd name="connsiteX3" fmla="*/ 42862 w 523875"/>
                      <a:gd name="connsiteY3" fmla="*/ 219075 h 385763"/>
                      <a:gd name="connsiteX4" fmla="*/ 100012 w 523875"/>
                      <a:gd name="connsiteY4" fmla="*/ 261938 h 385763"/>
                      <a:gd name="connsiteX5" fmla="*/ 100012 w 523875"/>
                      <a:gd name="connsiteY5" fmla="*/ 261938 h 385763"/>
                      <a:gd name="connsiteX6" fmla="*/ 171450 w 523875"/>
                      <a:gd name="connsiteY6" fmla="*/ 290513 h 385763"/>
                      <a:gd name="connsiteX7" fmla="*/ 223837 w 523875"/>
                      <a:gd name="connsiteY7" fmla="*/ 323850 h 385763"/>
                      <a:gd name="connsiteX8" fmla="*/ 290512 w 523875"/>
                      <a:gd name="connsiteY8" fmla="*/ 347663 h 385763"/>
                      <a:gd name="connsiteX9" fmla="*/ 342900 w 523875"/>
                      <a:gd name="connsiteY9" fmla="*/ 361950 h 385763"/>
                      <a:gd name="connsiteX10" fmla="*/ 404812 w 523875"/>
                      <a:gd name="connsiteY10" fmla="*/ 381000 h 385763"/>
                      <a:gd name="connsiteX11" fmla="*/ 442912 w 523875"/>
                      <a:gd name="connsiteY11" fmla="*/ 385763 h 385763"/>
                      <a:gd name="connsiteX12" fmla="*/ 495300 w 523875"/>
                      <a:gd name="connsiteY12" fmla="*/ 376238 h 385763"/>
                      <a:gd name="connsiteX13" fmla="*/ 495300 w 523875"/>
                      <a:gd name="connsiteY13" fmla="*/ 376238 h 385763"/>
                      <a:gd name="connsiteX14" fmla="*/ 523875 w 523875"/>
                      <a:gd name="connsiteY14" fmla="*/ 309563 h 385763"/>
                      <a:gd name="connsiteX15" fmla="*/ 523875 w 523875"/>
                      <a:gd name="connsiteY15" fmla="*/ 309563 h 385763"/>
                      <a:gd name="connsiteX16" fmla="*/ 519112 w 523875"/>
                      <a:gd name="connsiteY16" fmla="*/ 242888 h 385763"/>
                      <a:gd name="connsiteX17" fmla="*/ 519112 w 523875"/>
                      <a:gd name="connsiteY17" fmla="*/ 242888 h 385763"/>
                      <a:gd name="connsiteX18" fmla="*/ 495300 w 523875"/>
                      <a:gd name="connsiteY18" fmla="*/ 195263 h 385763"/>
                      <a:gd name="connsiteX19" fmla="*/ 481012 w 523875"/>
                      <a:gd name="connsiteY19" fmla="*/ 180975 h 385763"/>
                      <a:gd name="connsiteX20" fmla="*/ 481012 w 523875"/>
                      <a:gd name="connsiteY20" fmla="*/ 180975 h 385763"/>
                      <a:gd name="connsiteX21" fmla="*/ 404812 w 523875"/>
                      <a:gd name="connsiteY21" fmla="*/ 128588 h 385763"/>
                      <a:gd name="connsiteX22" fmla="*/ 404812 w 523875"/>
                      <a:gd name="connsiteY22" fmla="*/ 128588 h 385763"/>
                      <a:gd name="connsiteX23" fmla="*/ 342900 w 523875"/>
                      <a:gd name="connsiteY23" fmla="*/ 71438 h 385763"/>
                      <a:gd name="connsiteX24" fmla="*/ 295275 w 523875"/>
                      <a:gd name="connsiteY24" fmla="*/ 52388 h 385763"/>
                      <a:gd name="connsiteX25" fmla="*/ 185737 w 523875"/>
                      <a:gd name="connsiteY25" fmla="*/ 19050 h 385763"/>
                      <a:gd name="connsiteX26" fmla="*/ 185737 w 523875"/>
                      <a:gd name="connsiteY26" fmla="*/ 19050 h 385763"/>
                      <a:gd name="connsiteX27" fmla="*/ 109537 w 523875"/>
                      <a:gd name="connsiteY27" fmla="*/ 0 h 385763"/>
                      <a:gd name="connsiteX28" fmla="*/ 38100 w 523875"/>
                      <a:gd name="connsiteY28" fmla="*/ 9525 h 385763"/>
                      <a:gd name="connsiteX29" fmla="*/ 0 w 523875"/>
                      <a:gd name="connsiteY29" fmla="*/ 76200 h 385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23875" h="385763">
                        <a:moveTo>
                          <a:pt x="0" y="76200"/>
                        </a:moveTo>
                        <a:lnTo>
                          <a:pt x="0" y="161925"/>
                        </a:lnTo>
                        <a:lnTo>
                          <a:pt x="19050" y="176213"/>
                        </a:lnTo>
                        <a:lnTo>
                          <a:pt x="42862" y="219075"/>
                        </a:lnTo>
                        <a:lnTo>
                          <a:pt x="100012" y="261938"/>
                        </a:lnTo>
                        <a:lnTo>
                          <a:pt x="100012" y="261938"/>
                        </a:lnTo>
                        <a:lnTo>
                          <a:pt x="171450" y="290513"/>
                        </a:lnTo>
                        <a:lnTo>
                          <a:pt x="223837" y="323850"/>
                        </a:lnTo>
                        <a:lnTo>
                          <a:pt x="290512" y="347663"/>
                        </a:lnTo>
                        <a:lnTo>
                          <a:pt x="342900" y="361950"/>
                        </a:lnTo>
                        <a:lnTo>
                          <a:pt x="404812" y="381000"/>
                        </a:lnTo>
                        <a:lnTo>
                          <a:pt x="442912" y="385763"/>
                        </a:lnTo>
                        <a:lnTo>
                          <a:pt x="495300" y="376238"/>
                        </a:lnTo>
                        <a:lnTo>
                          <a:pt x="495300" y="376238"/>
                        </a:lnTo>
                        <a:lnTo>
                          <a:pt x="523875" y="309563"/>
                        </a:lnTo>
                        <a:lnTo>
                          <a:pt x="523875" y="309563"/>
                        </a:lnTo>
                        <a:lnTo>
                          <a:pt x="519112" y="242888"/>
                        </a:lnTo>
                        <a:lnTo>
                          <a:pt x="519112" y="242888"/>
                        </a:lnTo>
                        <a:lnTo>
                          <a:pt x="495300" y="195263"/>
                        </a:lnTo>
                        <a:lnTo>
                          <a:pt x="481012" y="180975"/>
                        </a:lnTo>
                        <a:lnTo>
                          <a:pt x="481012" y="180975"/>
                        </a:lnTo>
                        <a:lnTo>
                          <a:pt x="404812" y="128588"/>
                        </a:lnTo>
                        <a:lnTo>
                          <a:pt x="404812" y="128588"/>
                        </a:lnTo>
                        <a:lnTo>
                          <a:pt x="342900" y="71438"/>
                        </a:lnTo>
                        <a:lnTo>
                          <a:pt x="295275" y="52388"/>
                        </a:lnTo>
                        <a:lnTo>
                          <a:pt x="185737" y="19050"/>
                        </a:lnTo>
                        <a:lnTo>
                          <a:pt x="185737" y="19050"/>
                        </a:lnTo>
                        <a:lnTo>
                          <a:pt x="109537" y="0"/>
                        </a:lnTo>
                        <a:lnTo>
                          <a:pt x="38100" y="9525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F79646">
                      <a:lumMod val="60000"/>
                      <a:lumOff val="40000"/>
                      <a:alpha val="50196"/>
                    </a:srgb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1" name="67 Forma libre">
                    <a:extLst>
                      <a:ext uri="{FF2B5EF4-FFF2-40B4-BE49-F238E27FC236}">
                        <a16:creationId xmlns="" xmlns:a16="http://schemas.microsoft.com/office/drawing/2014/main" id="{B539FF5B-543A-4C36-8853-320F3F5EE06D}"/>
                      </a:ext>
                    </a:extLst>
                  </p:cNvPr>
                  <p:cNvSpPr/>
                  <p:nvPr/>
                </p:nvSpPr>
                <p:spPr>
                  <a:xfrm>
                    <a:off x="2404089" y="4078580"/>
                    <a:ext cx="425950" cy="742046"/>
                  </a:xfrm>
                  <a:custGeom>
                    <a:avLst/>
                    <a:gdLst>
                      <a:gd name="connsiteX0" fmla="*/ 57150 w 425450"/>
                      <a:gd name="connsiteY0" fmla="*/ 0 h 742950"/>
                      <a:gd name="connsiteX1" fmla="*/ 25400 w 425450"/>
                      <a:gd name="connsiteY1" fmla="*/ 107950 h 742950"/>
                      <a:gd name="connsiteX2" fmla="*/ 0 w 425450"/>
                      <a:gd name="connsiteY2" fmla="*/ 133350 h 742950"/>
                      <a:gd name="connsiteX3" fmla="*/ 0 w 425450"/>
                      <a:gd name="connsiteY3" fmla="*/ 247650 h 742950"/>
                      <a:gd name="connsiteX4" fmla="*/ 38100 w 425450"/>
                      <a:gd name="connsiteY4" fmla="*/ 311150 h 742950"/>
                      <a:gd name="connsiteX5" fmla="*/ 44450 w 425450"/>
                      <a:gd name="connsiteY5" fmla="*/ 387350 h 742950"/>
                      <a:gd name="connsiteX6" fmla="*/ 44450 w 425450"/>
                      <a:gd name="connsiteY6" fmla="*/ 463550 h 742950"/>
                      <a:gd name="connsiteX7" fmla="*/ 31750 w 425450"/>
                      <a:gd name="connsiteY7" fmla="*/ 514350 h 742950"/>
                      <a:gd name="connsiteX8" fmla="*/ 12700 w 425450"/>
                      <a:gd name="connsiteY8" fmla="*/ 558800 h 742950"/>
                      <a:gd name="connsiteX9" fmla="*/ 12700 w 425450"/>
                      <a:gd name="connsiteY9" fmla="*/ 635000 h 742950"/>
                      <a:gd name="connsiteX10" fmla="*/ 50800 w 425450"/>
                      <a:gd name="connsiteY10" fmla="*/ 717550 h 742950"/>
                      <a:gd name="connsiteX11" fmla="*/ 120650 w 425450"/>
                      <a:gd name="connsiteY11" fmla="*/ 742950 h 742950"/>
                      <a:gd name="connsiteX12" fmla="*/ 203200 w 425450"/>
                      <a:gd name="connsiteY12" fmla="*/ 742950 h 742950"/>
                      <a:gd name="connsiteX13" fmla="*/ 203200 w 425450"/>
                      <a:gd name="connsiteY13" fmla="*/ 742950 h 742950"/>
                      <a:gd name="connsiteX14" fmla="*/ 273050 w 425450"/>
                      <a:gd name="connsiteY14" fmla="*/ 641350 h 742950"/>
                      <a:gd name="connsiteX15" fmla="*/ 361950 w 425450"/>
                      <a:gd name="connsiteY15" fmla="*/ 609600 h 742950"/>
                      <a:gd name="connsiteX16" fmla="*/ 406400 w 425450"/>
                      <a:gd name="connsiteY16" fmla="*/ 596900 h 742950"/>
                      <a:gd name="connsiteX17" fmla="*/ 419100 w 425450"/>
                      <a:gd name="connsiteY17" fmla="*/ 533400 h 742950"/>
                      <a:gd name="connsiteX18" fmla="*/ 425450 w 425450"/>
                      <a:gd name="connsiteY18" fmla="*/ 463550 h 742950"/>
                      <a:gd name="connsiteX19" fmla="*/ 412750 w 425450"/>
                      <a:gd name="connsiteY19" fmla="*/ 400050 h 742950"/>
                      <a:gd name="connsiteX20" fmla="*/ 393700 w 425450"/>
                      <a:gd name="connsiteY20" fmla="*/ 349250 h 742950"/>
                      <a:gd name="connsiteX21" fmla="*/ 381000 w 425450"/>
                      <a:gd name="connsiteY21" fmla="*/ 304800 h 742950"/>
                      <a:gd name="connsiteX22" fmla="*/ 323850 w 425450"/>
                      <a:gd name="connsiteY22" fmla="*/ 215900 h 742950"/>
                      <a:gd name="connsiteX23" fmla="*/ 317500 w 425450"/>
                      <a:gd name="connsiteY23" fmla="*/ 95250 h 742950"/>
                      <a:gd name="connsiteX24" fmla="*/ 273050 w 425450"/>
                      <a:gd name="connsiteY24" fmla="*/ 63500 h 742950"/>
                      <a:gd name="connsiteX25" fmla="*/ 184150 w 425450"/>
                      <a:gd name="connsiteY25" fmla="*/ 38100 h 742950"/>
                      <a:gd name="connsiteX26" fmla="*/ 114300 w 425450"/>
                      <a:gd name="connsiteY26" fmla="*/ 6350 h 742950"/>
                      <a:gd name="connsiteX27" fmla="*/ 57150 w 425450"/>
                      <a:gd name="connsiteY27" fmla="*/ 0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25450" h="742950">
                        <a:moveTo>
                          <a:pt x="57150" y="0"/>
                        </a:moveTo>
                        <a:lnTo>
                          <a:pt x="25400" y="107950"/>
                        </a:lnTo>
                        <a:lnTo>
                          <a:pt x="0" y="133350"/>
                        </a:lnTo>
                        <a:lnTo>
                          <a:pt x="0" y="247650"/>
                        </a:lnTo>
                        <a:lnTo>
                          <a:pt x="38100" y="311150"/>
                        </a:lnTo>
                        <a:lnTo>
                          <a:pt x="44450" y="387350"/>
                        </a:lnTo>
                        <a:lnTo>
                          <a:pt x="44450" y="463550"/>
                        </a:lnTo>
                        <a:lnTo>
                          <a:pt x="31750" y="514350"/>
                        </a:lnTo>
                        <a:lnTo>
                          <a:pt x="12700" y="558800"/>
                        </a:lnTo>
                        <a:lnTo>
                          <a:pt x="12700" y="635000"/>
                        </a:lnTo>
                        <a:lnTo>
                          <a:pt x="50800" y="717550"/>
                        </a:lnTo>
                        <a:lnTo>
                          <a:pt x="120650" y="742950"/>
                        </a:lnTo>
                        <a:lnTo>
                          <a:pt x="203200" y="742950"/>
                        </a:lnTo>
                        <a:lnTo>
                          <a:pt x="203200" y="742950"/>
                        </a:lnTo>
                        <a:lnTo>
                          <a:pt x="273050" y="641350"/>
                        </a:lnTo>
                        <a:lnTo>
                          <a:pt x="361950" y="609600"/>
                        </a:lnTo>
                        <a:lnTo>
                          <a:pt x="406400" y="596900"/>
                        </a:lnTo>
                        <a:lnTo>
                          <a:pt x="419100" y="533400"/>
                        </a:lnTo>
                        <a:lnTo>
                          <a:pt x="425450" y="463550"/>
                        </a:lnTo>
                        <a:lnTo>
                          <a:pt x="412750" y="400050"/>
                        </a:lnTo>
                        <a:lnTo>
                          <a:pt x="393700" y="349250"/>
                        </a:lnTo>
                        <a:lnTo>
                          <a:pt x="381000" y="304800"/>
                        </a:lnTo>
                        <a:lnTo>
                          <a:pt x="323850" y="215900"/>
                        </a:lnTo>
                        <a:lnTo>
                          <a:pt x="317500" y="95250"/>
                        </a:lnTo>
                        <a:lnTo>
                          <a:pt x="273050" y="63500"/>
                        </a:lnTo>
                        <a:lnTo>
                          <a:pt x="184150" y="38100"/>
                        </a:lnTo>
                        <a:lnTo>
                          <a:pt x="114300" y="6350"/>
                        </a:lnTo>
                        <a:lnTo>
                          <a:pt x="57150" y="0"/>
                        </a:lnTo>
                        <a:close/>
                      </a:path>
                    </a:pathLst>
                  </a:custGeom>
                  <a:solidFill>
                    <a:srgbClr val="9BBB59">
                      <a:lumMod val="75000"/>
                      <a:alpha val="50196"/>
                    </a:srgb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s-ES" sz="667" kern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93233" name="Nombres ciudades">
                  <a:extLst>
                    <a:ext uri="{FF2B5EF4-FFF2-40B4-BE49-F238E27FC236}">
                      <a16:creationId xmlns="" xmlns:a16="http://schemas.microsoft.com/office/drawing/2014/main" id="{E7BBBF9C-F2AE-44E5-B127-D3E555D12B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2988" y="2008772"/>
                  <a:ext cx="3406545" cy="3167272"/>
                  <a:chOff x="330321" y="2787370"/>
                  <a:chExt cx="3380591" cy="3158775"/>
                </a:xfrm>
              </p:grpSpPr>
              <p:sp>
                <p:nvSpPr>
                  <p:cNvPr id="93234" name="Rectangle 8">
                    <a:extLst>
                      <a:ext uri="{FF2B5EF4-FFF2-40B4-BE49-F238E27FC236}">
                        <a16:creationId xmlns="" xmlns:a16="http://schemas.microsoft.com/office/drawing/2014/main" id="{E645840F-BF78-4793-8051-805782C9CE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52020" y="4224626"/>
                    <a:ext cx="480764" cy="125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15950" indent="-236538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947738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327150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1704975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1621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6193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0765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5337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s-ES" altLang="es-ES" sz="667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Cajamarca</a:t>
                    </a:r>
                    <a:endParaRPr lang="es-ES" altLang="es-ES" sz="667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3235" name="Rectangle 11">
                    <a:extLst>
                      <a:ext uri="{FF2B5EF4-FFF2-40B4-BE49-F238E27FC236}">
                        <a16:creationId xmlns="" xmlns:a16="http://schemas.microsoft.com/office/drawing/2014/main" id="{DF4A8D7A-246B-4DB3-A61F-E3E68D1989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74936" y="5821031"/>
                    <a:ext cx="321743" cy="125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15950" indent="-236538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947738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327150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1704975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1621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6193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0765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5337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s-ES" altLang="es-ES" sz="667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Huaraz</a:t>
                    </a:r>
                    <a:endParaRPr lang="es-ES" altLang="es-ES" sz="667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3236" name="Rectangle 29">
                    <a:extLst>
                      <a:ext uri="{FF2B5EF4-FFF2-40B4-BE49-F238E27FC236}">
                        <a16:creationId xmlns="" xmlns:a16="http://schemas.microsoft.com/office/drawing/2014/main" id="{931AD57E-A5E4-4D04-9E36-DFE21DFD56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1088" y="3627781"/>
                    <a:ext cx="610200" cy="125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15950" indent="-236538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947738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327150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1704975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1621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6193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0765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5337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s-ES" altLang="es-ES" sz="667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Chachapoyas</a:t>
                    </a:r>
                    <a:endParaRPr lang="es-ES" altLang="es-ES" sz="667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3237" name="Rectangle 30">
                    <a:extLst>
                      <a:ext uri="{FF2B5EF4-FFF2-40B4-BE49-F238E27FC236}">
                        <a16:creationId xmlns="" xmlns:a16="http://schemas.microsoft.com/office/drawing/2014/main" id="{2E51E5A1-0978-4BE2-AAF4-AD6F2BB09C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5430" y="3477632"/>
                    <a:ext cx="545482" cy="125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15950" indent="-236538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947738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327150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1704975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1621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6193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0765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5337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s-ES" altLang="es-ES" sz="667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Moyobamba</a:t>
                    </a:r>
                    <a:endParaRPr lang="es-ES" altLang="es-ES" sz="667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3238" name="Rectangle 39">
                    <a:extLst>
                      <a:ext uri="{FF2B5EF4-FFF2-40B4-BE49-F238E27FC236}">
                        <a16:creationId xmlns="" xmlns:a16="http://schemas.microsoft.com/office/drawing/2014/main" id="{4A8BA1A9-C799-4647-8000-7F15535E16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14667" y="5303050"/>
                    <a:ext cx="512199" cy="140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15950" indent="-236538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947738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327150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1704975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1621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6193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0765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5337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s-ES" altLang="es-ES" sz="750" b="1" i="1">
                        <a:solidFill>
                          <a:schemeClr val="accent1"/>
                        </a:solidFill>
                        <a:latin typeface="Arial" panose="020B0604020202020204" pitchFamily="34" charset="0"/>
                      </a:rPr>
                      <a:t>Chimbote</a:t>
                    </a:r>
                  </a:p>
                </p:txBody>
              </p:sp>
              <p:sp>
                <p:nvSpPr>
                  <p:cNvPr id="93239" name="Rectangle 41">
                    <a:extLst>
                      <a:ext uri="{FF2B5EF4-FFF2-40B4-BE49-F238E27FC236}">
                        <a16:creationId xmlns="" xmlns:a16="http://schemas.microsoft.com/office/drawing/2014/main" id="{518205B5-8542-4465-A8F2-CFFFC0D68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0321" y="2787370"/>
                    <a:ext cx="264421" cy="140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s-ES" altLang="es-ES" sz="750" b="1" i="1">
                        <a:solidFill>
                          <a:schemeClr val="accent1"/>
                        </a:solidFill>
                        <a:latin typeface="Arial" panose="020B0604020202020204" pitchFamily="34" charset="0"/>
                      </a:rPr>
                      <a:t>Paita</a:t>
                    </a:r>
                  </a:p>
                </p:txBody>
              </p:sp>
              <p:sp>
                <p:nvSpPr>
                  <p:cNvPr id="93240" name="Rectangle 10">
                    <a:extLst>
                      <a:ext uri="{FF2B5EF4-FFF2-40B4-BE49-F238E27FC236}">
                        <a16:creationId xmlns="" xmlns:a16="http://schemas.microsoft.com/office/drawing/2014/main" id="{03D7CB8C-DE00-40D9-8B5C-CD7B833074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6676" y="5015792"/>
                    <a:ext cx="495557" cy="140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15950" indent="-236538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947738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327150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1704975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1621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6193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0765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5337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s-ES" altLang="es-ES" sz="750" b="1" i="1">
                        <a:solidFill>
                          <a:schemeClr val="accent1"/>
                        </a:solidFill>
                        <a:latin typeface="Arial" panose="020B0604020202020204" pitchFamily="34" charset="0"/>
                      </a:rPr>
                      <a:t>Salaverry</a:t>
                    </a:r>
                  </a:p>
                </p:txBody>
              </p:sp>
              <p:sp>
                <p:nvSpPr>
                  <p:cNvPr id="93241" name="Rectangle 7">
                    <a:extLst>
                      <a:ext uri="{FF2B5EF4-FFF2-40B4-BE49-F238E27FC236}">
                        <a16:creationId xmlns="" xmlns:a16="http://schemas.microsoft.com/office/drawing/2014/main" id="{1C5E62CF-AD1A-497A-AB10-7A3BBBF3FD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1023" y="4020228"/>
                    <a:ext cx="623144" cy="140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15950" indent="-236538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947738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327150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1704975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1621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6193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0765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5337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s-ES" altLang="es-ES" sz="750" b="1" i="1">
                        <a:solidFill>
                          <a:schemeClr val="accent1"/>
                        </a:solidFill>
                        <a:latin typeface="Arial" panose="020B0604020202020204" pitchFamily="34" charset="0"/>
                      </a:rPr>
                      <a:t>Puerto Etén</a:t>
                    </a:r>
                  </a:p>
                </p:txBody>
              </p:sp>
              <p:sp>
                <p:nvSpPr>
                  <p:cNvPr id="93242" name="Rectangle 7">
                    <a:extLst>
                      <a:ext uri="{FF2B5EF4-FFF2-40B4-BE49-F238E27FC236}">
                        <a16:creationId xmlns="" xmlns:a16="http://schemas.microsoft.com/office/drawing/2014/main" id="{8CB82543-AECF-4A1F-AD5F-85F79006E4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76558" y="3829988"/>
                    <a:ext cx="382763" cy="125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15950" indent="-236538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947738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327150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1704975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1621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6193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0765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5337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s-ES" altLang="es-ES" sz="667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Chiclayo</a:t>
                    </a:r>
                    <a:endParaRPr lang="es-ES" altLang="es-ES" sz="667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3243" name="Rectangle 8">
                    <a:extLst>
                      <a:ext uri="{FF2B5EF4-FFF2-40B4-BE49-F238E27FC236}">
                        <a16:creationId xmlns="" xmlns:a16="http://schemas.microsoft.com/office/drawing/2014/main" id="{02F4AAD1-B04E-4F26-8130-C04082AA21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38819" y="4498792"/>
                    <a:ext cx="392008" cy="125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15950" indent="-236538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947738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327150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1704975" indent="-188913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1621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6193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0765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533775" indent="-1889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s-ES" altLang="es-ES" sz="667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Chicama</a:t>
                    </a:r>
                    <a:endParaRPr lang="es-ES" altLang="es-ES" sz="667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59" name="89 Forma libre">
                <a:extLst>
                  <a:ext uri="{FF2B5EF4-FFF2-40B4-BE49-F238E27FC236}">
                    <a16:creationId xmlns="" xmlns:a16="http://schemas.microsoft.com/office/drawing/2014/main" id="{7181CACC-836B-4712-9926-B3D4E621BD9A}"/>
                  </a:ext>
                </a:extLst>
              </p:cNvPr>
              <p:cNvSpPr/>
              <p:nvPr/>
            </p:nvSpPr>
            <p:spPr>
              <a:xfrm>
                <a:off x="1665982" y="3272364"/>
                <a:ext cx="525901" cy="777612"/>
              </a:xfrm>
              <a:custGeom>
                <a:avLst/>
                <a:gdLst>
                  <a:gd name="connsiteX0" fmla="*/ 166687 w 328612"/>
                  <a:gd name="connsiteY0" fmla="*/ 538163 h 538163"/>
                  <a:gd name="connsiteX1" fmla="*/ 128587 w 328612"/>
                  <a:gd name="connsiteY1" fmla="*/ 476250 h 538163"/>
                  <a:gd name="connsiteX2" fmla="*/ 109537 w 328612"/>
                  <a:gd name="connsiteY2" fmla="*/ 442913 h 538163"/>
                  <a:gd name="connsiteX3" fmla="*/ 109537 w 328612"/>
                  <a:gd name="connsiteY3" fmla="*/ 442913 h 538163"/>
                  <a:gd name="connsiteX4" fmla="*/ 100012 w 328612"/>
                  <a:gd name="connsiteY4" fmla="*/ 400050 h 538163"/>
                  <a:gd name="connsiteX5" fmla="*/ 100012 w 328612"/>
                  <a:gd name="connsiteY5" fmla="*/ 357188 h 538163"/>
                  <a:gd name="connsiteX6" fmla="*/ 95250 w 328612"/>
                  <a:gd name="connsiteY6" fmla="*/ 319088 h 538163"/>
                  <a:gd name="connsiteX7" fmla="*/ 76200 w 328612"/>
                  <a:gd name="connsiteY7" fmla="*/ 271463 h 538163"/>
                  <a:gd name="connsiteX8" fmla="*/ 52387 w 328612"/>
                  <a:gd name="connsiteY8" fmla="*/ 247650 h 538163"/>
                  <a:gd name="connsiteX9" fmla="*/ 52387 w 328612"/>
                  <a:gd name="connsiteY9" fmla="*/ 247650 h 538163"/>
                  <a:gd name="connsiteX10" fmla="*/ 23812 w 328612"/>
                  <a:gd name="connsiteY10" fmla="*/ 185738 h 538163"/>
                  <a:gd name="connsiteX11" fmla="*/ 14287 w 328612"/>
                  <a:gd name="connsiteY11" fmla="*/ 142875 h 538163"/>
                  <a:gd name="connsiteX12" fmla="*/ 4762 w 328612"/>
                  <a:gd name="connsiteY12" fmla="*/ 95250 h 538163"/>
                  <a:gd name="connsiteX13" fmla="*/ 0 w 328612"/>
                  <a:gd name="connsiteY13" fmla="*/ 52388 h 538163"/>
                  <a:gd name="connsiteX14" fmla="*/ 0 w 328612"/>
                  <a:gd name="connsiteY14" fmla="*/ 14288 h 538163"/>
                  <a:gd name="connsiteX15" fmla="*/ 14287 w 328612"/>
                  <a:gd name="connsiteY15" fmla="*/ 0 h 538163"/>
                  <a:gd name="connsiteX16" fmla="*/ 33337 w 328612"/>
                  <a:gd name="connsiteY16" fmla="*/ 0 h 538163"/>
                  <a:gd name="connsiteX17" fmla="*/ 61912 w 328612"/>
                  <a:gd name="connsiteY17" fmla="*/ 14288 h 538163"/>
                  <a:gd name="connsiteX18" fmla="*/ 90487 w 328612"/>
                  <a:gd name="connsiteY18" fmla="*/ 47625 h 538163"/>
                  <a:gd name="connsiteX19" fmla="*/ 104775 w 328612"/>
                  <a:gd name="connsiteY19" fmla="*/ 80963 h 538163"/>
                  <a:gd name="connsiteX20" fmla="*/ 123825 w 328612"/>
                  <a:gd name="connsiteY20" fmla="*/ 123825 h 538163"/>
                  <a:gd name="connsiteX21" fmla="*/ 123825 w 328612"/>
                  <a:gd name="connsiteY21" fmla="*/ 123825 h 538163"/>
                  <a:gd name="connsiteX22" fmla="*/ 133350 w 328612"/>
                  <a:gd name="connsiteY22" fmla="*/ 185738 h 538163"/>
                  <a:gd name="connsiteX23" fmla="*/ 171450 w 328612"/>
                  <a:gd name="connsiteY23" fmla="*/ 242888 h 538163"/>
                  <a:gd name="connsiteX24" fmla="*/ 171450 w 328612"/>
                  <a:gd name="connsiteY24" fmla="*/ 242888 h 538163"/>
                  <a:gd name="connsiteX25" fmla="*/ 233362 w 328612"/>
                  <a:gd name="connsiteY25" fmla="*/ 309563 h 538163"/>
                  <a:gd name="connsiteX26" fmla="*/ 261937 w 328612"/>
                  <a:gd name="connsiteY26" fmla="*/ 328613 h 538163"/>
                  <a:gd name="connsiteX27" fmla="*/ 295275 w 328612"/>
                  <a:gd name="connsiteY27" fmla="*/ 366713 h 538163"/>
                  <a:gd name="connsiteX28" fmla="*/ 319087 w 328612"/>
                  <a:gd name="connsiteY28" fmla="*/ 428625 h 538163"/>
                  <a:gd name="connsiteX29" fmla="*/ 328612 w 328612"/>
                  <a:gd name="connsiteY29" fmla="*/ 461963 h 538163"/>
                  <a:gd name="connsiteX30" fmla="*/ 323850 w 328612"/>
                  <a:gd name="connsiteY30" fmla="*/ 500063 h 538163"/>
                  <a:gd name="connsiteX31" fmla="*/ 276225 w 328612"/>
                  <a:gd name="connsiteY31" fmla="*/ 528638 h 538163"/>
                  <a:gd name="connsiteX32" fmla="*/ 166687 w 328612"/>
                  <a:gd name="connsiteY32" fmla="*/ 538163 h 538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28612" h="538163">
                    <a:moveTo>
                      <a:pt x="166687" y="538163"/>
                    </a:moveTo>
                    <a:lnTo>
                      <a:pt x="128587" y="476250"/>
                    </a:lnTo>
                    <a:lnTo>
                      <a:pt x="109537" y="442913"/>
                    </a:lnTo>
                    <a:lnTo>
                      <a:pt x="109537" y="442913"/>
                    </a:lnTo>
                    <a:lnTo>
                      <a:pt x="100012" y="400050"/>
                    </a:lnTo>
                    <a:lnTo>
                      <a:pt x="100012" y="357188"/>
                    </a:lnTo>
                    <a:lnTo>
                      <a:pt x="95250" y="319088"/>
                    </a:lnTo>
                    <a:lnTo>
                      <a:pt x="76200" y="271463"/>
                    </a:lnTo>
                    <a:lnTo>
                      <a:pt x="52387" y="247650"/>
                    </a:lnTo>
                    <a:lnTo>
                      <a:pt x="52387" y="247650"/>
                    </a:lnTo>
                    <a:lnTo>
                      <a:pt x="23812" y="185738"/>
                    </a:lnTo>
                    <a:lnTo>
                      <a:pt x="14287" y="142875"/>
                    </a:lnTo>
                    <a:lnTo>
                      <a:pt x="4762" y="95250"/>
                    </a:lnTo>
                    <a:lnTo>
                      <a:pt x="0" y="52388"/>
                    </a:lnTo>
                    <a:lnTo>
                      <a:pt x="0" y="14288"/>
                    </a:lnTo>
                    <a:lnTo>
                      <a:pt x="14287" y="0"/>
                    </a:lnTo>
                    <a:lnTo>
                      <a:pt x="33337" y="0"/>
                    </a:lnTo>
                    <a:lnTo>
                      <a:pt x="61912" y="14288"/>
                    </a:lnTo>
                    <a:lnTo>
                      <a:pt x="90487" y="47625"/>
                    </a:lnTo>
                    <a:lnTo>
                      <a:pt x="104775" y="80963"/>
                    </a:lnTo>
                    <a:lnTo>
                      <a:pt x="123825" y="123825"/>
                    </a:lnTo>
                    <a:lnTo>
                      <a:pt x="123825" y="123825"/>
                    </a:lnTo>
                    <a:lnTo>
                      <a:pt x="133350" y="185738"/>
                    </a:lnTo>
                    <a:lnTo>
                      <a:pt x="171450" y="242888"/>
                    </a:lnTo>
                    <a:lnTo>
                      <a:pt x="171450" y="242888"/>
                    </a:lnTo>
                    <a:lnTo>
                      <a:pt x="233362" y="309563"/>
                    </a:lnTo>
                    <a:lnTo>
                      <a:pt x="261937" y="328613"/>
                    </a:lnTo>
                    <a:lnTo>
                      <a:pt x="295275" y="366713"/>
                    </a:lnTo>
                    <a:lnTo>
                      <a:pt x="319087" y="428625"/>
                    </a:lnTo>
                    <a:lnTo>
                      <a:pt x="328612" y="461963"/>
                    </a:lnTo>
                    <a:lnTo>
                      <a:pt x="323850" y="500063"/>
                    </a:lnTo>
                    <a:lnTo>
                      <a:pt x="276225" y="528638"/>
                    </a:lnTo>
                    <a:lnTo>
                      <a:pt x="166687" y="538163"/>
                    </a:lnTo>
                    <a:close/>
                  </a:path>
                </a:pathLst>
              </a:custGeom>
              <a:solidFill>
                <a:srgbClr val="FFC000">
                  <a:alpha val="50196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ES" sz="1333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60" name="99 Forma libre">
                <a:extLst>
                  <a:ext uri="{FF2B5EF4-FFF2-40B4-BE49-F238E27FC236}">
                    <a16:creationId xmlns="" xmlns:a16="http://schemas.microsoft.com/office/drawing/2014/main" id="{26DE8FFE-8D46-47E4-95C6-757C264F3404}"/>
                  </a:ext>
                </a:extLst>
              </p:cNvPr>
              <p:cNvSpPr/>
              <p:nvPr/>
            </p:nvSpPr>
            <p:spPr>
              <a:xfrm>
                <a:off x="1928933" y="3742811"/>
                <a:ext cx="742720" cy="738812"/>
              </a:xfrm>
              <a:custGeom>
                <a:avLst/>
                <a:gdLst>
                  <a:gd name="connsiteX0" fmla="*/ 166688 w 742950"/>
                  <a:gd name="connsiteY0" fmla="*/ 409575 h 738187"/>
                  <a:gd name="connsiteX1" fmla="*/ 119063 w 742950"/>
                  <a:gd name="connsiteY1" fmla="*/ 347662 h 738187"/>
                  <a:gd name="connsiteX2" fmla="*/ 109538 w 742950"/>
                  <a:gd name="connsiteY2" fmla="*/ 295275 h 738187"/>
                  <a:gd name="connsiteX3" fmla="*/ 66675 w 742950"/>
                  <a:gd name="connsiteY3" fmla="*/ 233362 h 738187"/>
                  <a:gd name="connsiteX4" fmla="*/ 28575 w 742950"/>
                  <a:gd name="connsiteY4" fmla="*/ 180975 h 738187"/>
                  <a:gd name="connsiteX5" fmla="*/ 0 w 742950"/>
                  <a:gd name="connsiteY5" fmla="*/ 128587 h 738187"/>
                  <a:gd name="connsiteX6" fmla="*/ 0 w 742950"/>
                  <a:gd name="connsiteY6" fmla="*/ 76200 h 738187"/>
                  <a:gd name="connsiteX7" fmla="*/ 19050 w 742950"/>
                  <a:gd name="connsiteY7" fmla="*/ 28575 h 738187"/>
                  <a:gd name="connsiteX8" fmla="*/ 123825 w 742950"/>
                  <a:gd name="connsiteY8" fmla="*/ 4762 h 738187"/>
                  <a:gd name="connsiteX9" fmla="*/ 171450 w 742950"/>
                  <a:gd name="connsiteY9" fmla="*/ 0 h 738187"/>
                  <a:gd name="connsiteX10" fmla="*/ 223838 w 742950"/>
                  <a:gd name="connsiteY10" fmla="*/ 38100 h 738187"/>
                  <a:gd name="connsiteX11" fmla="*/ 266700 w 742950"/>
                  <a:gd name="connsiteY11" fmla="*/ 76200 h 738187"/>
                  <a:gd name="connsiteX12" fmla="*/ 309563 w 742950"/>
                  <a:gd name="connsiteY12" fmla="*/ 109537 h 738187"/>
                  <a:gd name="connsiteX13" fmla="*/ 414338 w 742950"/>
                  <a:gd name="connsiteY13" fmla="*/ 171450 h 738187"/>
                  <a:gd name="connsiteX14" fmla="*/ 500063 w 742950"/>
                  <a:gd name="connsiteY14" fmla="*/ 180975 h 738187"/>
                  <a:gd name="connsiteX15" fmla="*/ 576263 w 742950"/>
                  <a:gd name="connsiteY15" fmla="*/ 214312 h 738187"/>
                  <a:gd name="connsiteX16" fmla="*/ 628650 w 742950"/>
                  <a:gd name="connsiteY16" fmla="*/ 261937 h 738187"/>
                  <a:gd name="connsiteX17" fmla="*/ 681038 w 742950"/>
                  <a:gd name="connsiteY17" fmla="*/ 333375 h 738187"/>
                  <a:gd name="connsiteX18" fmla="*/ 723900 w 742950"/>
                  <a:gd name="connsiteY18" fmla="*/ 381000 h 738187"/>
                  <a:gd name="connsiteX19" fmla="*/ 728663 w 742950"/>
                  <a:gd name="connsiteY19" fmla="*/ 414337 h 738187"/>
                  <a:gd name="connsiteX20" fmla="*/ 738188 w 742950"/>
                  <a:gd name="connsiteY20" fmla="*/ 457200 h 738187"/>
                  <a:gd name="connsiteX21" fmla="*/ 742950 w 742950"/>
                  <a:gd name="connsiteY21" fmla="*/ 552450 h 738187"/>
                  <a:gd name="connsiteX22" fmla="*/ 738188 w 742950"/>
                  <a:gd name="connsiteY22" fmla="*/ 642937 h 738187"/>
                  <a:gd name="connsiteX23" fmla="*/ 700088 w 742950"/>
                  <a:gd name="connsiteY23" fmla="*/ 695325 h 738187"/>
                  <a:gd name="connsiteX24" fmla="*/ 604838 w 742950"/>
                  <a:gd name="connsiteY24" fmla="*/ 738187 h 738187"/>
                  <a:gd name="connsiteX25" fmla="*/ 542925 w 742950"/>
                  <a:gd name="connsiteY25" fmla="*/ 733425 h 738187"/>
                  <a:gd name="connsiteX26" fmla="*/ 495300 w 742950"/>
                  <a:gd name="connsiteY26" fmla="*/ 695325 h 738187"/>
                  <a:gd name="connsiteX27" fmla="*/ 466725 w 742950"/>
                  <a:gd name="connsiteY27" fmla="*/ 661987 h 738187"/>
                  <a:gd name="connsiteX28" fmla="*/ 452438 w 742950"/>
                  <a:gd name="connsiteY28" fmla="*/ 628650 h 738187"/>
                  <a:gd name="connsiteX29" fmla="*/ 419100 w 742950"/>
                  <a:gd name="connsiteY29" fmla="*/ 585787 h 738187"/>
                  <a:gd name="connsiteX30" fmla="*/ 361950 w 742950"/>
                  <a:gd name="connsiteY30" fmla="*/ 552450 h 738187"/>
                  <a:gd name="connsiteX31" fmla="*/ 319088 w 742950"/>
                  <a:gd name="connsiteY31" fmla="*/ 523875 h 738187"/>
                  <a:gd name="connsiteX32" fmla="*/ 271463 w 742950"/>
                  <a:gd name="connsiteY32" fmla="*/ 490537 h 738187"/>
                  <a:gd name="connsiteX33" fmla="*/ 233363 w 742950"/>
                  <a:gd name="connsiteY33" fmla="*/ 481012 h 738187"/>
                  <a:gd name="connsiteX34" fmla="*/ 166688 w 742950"/>
                  <a:gd name="connsiteY34" fmla="*/ 409575 h 73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42950" h="738187">
                    <a:moveTo>
                      <a:pt x="166688" y="409575"/>
                    </a:moveTo>
                    <a:lnTo>
                      <a:pt x="119063" y="347662"/>
                    </a:lnTo>
                    <a:lnTo>
                      <a:pt x="109538" y="295275"/>
                    </a:lnTo>
                    <a:lnTo>
                      <a:pt x="66675" y="233362"/>
                    </a:lnTo>
                    <a:lnTo>
                      <a:pt x="28575" y="180975"/>
                    </a:lnTo>
                    <a:lnTo>
                      <a:pt x="0" y="128587"/>
                    </a:lnTo>
                    <a:lnTo>
                      <a:pt x="0" y="76200"/>
                    </a:lnTo>
                    <a:lnTo>
                      <a:pt x="19050" y="28575"/>
                    </a:lnTo>
                    <a:lnTo>
                      <a:pt x="123825" y="4762"/>
                    </a:lnTo>
                    <a:lnTo>
                      <a:pt x="171450" y="0"/>
                    </a:lnTo>
                    <a:lnTo>
                      <a:pt x="223838" y="38100"/>
                    </a:lnTo>
                    <a:lnTo>
                      <a:pt x="266700" y="76200"/>
                    </a:lnTo>
                    <a:lnTo>
                      <a:pt x="309563" y="109537"/>
                    </a:lnTo>
                    <a:lnTo>
                      <a:pt x="414338" y="171450"/>
                    </a:lnTo>
                    <a:lnTo>
                      <a:pt x="500063" y="180975"/>
                    </a:lnTo>
                    <a:lnTo>
                      <a:pt x="576263" y="214312"/>
                    </a:lnTo>
                    <a:lnTo>
                      <a:pt x="628650" y="261937"/>
                    </a:lnTo>
                    <a:lnTo>
                      <a:pt x="681038" y="333375"/>
                    </a:lnTo>
                    <a:lnTo>
                      <a:pt x="723900" y="381000"/>
                    </a:lnTo>
                    <a:lnTo>
                      <a:pt x="728663" y="414337"/>
                    </a:lnTo>
                    <a:lnTo>
                      <a:pt x="738188" y="457200"/>
                    </a:lnTo>
                    <a:lnTo>
                      <a:pt x="742950" y="552450"/>
                    </a:lnTo>
                    <a:lnTo>
                      <a:pt x="738188" y="642937"/>
                    </a:lnTo>
                    <a:lnTo>
                      <a:pt x="700088" y="695325"/>
                    </a:lnTo>
                    <a:lnTo>
                      <a:pt x="604838" y="738187"/>
                    </a:lnTo>
                    <a:lnTo>
                      <a:pt x="542925" y="733425"/>
                    </a:lnTo>
                    <a:lnTo>
                      <a:pt x="495300" y="695325"/>
                    </a:lnTo>
                    <a:lnTo>
                      <a:pt x="466725" y="661987"/>
                    </a:lnTo>
                    <a:lnTo>
                      <a:pt x="452438" y="628650"/>
                    </a:lnTo>
                    <a:lnTo>
                      <a:pt x="419100" y="585787"/>
                    </a:lnTo>
                    <a:lnTo>
                      <a:pt x="361950" y="552450"/>
                    </a:lnTo>
                    <a:lnTo>
                      <a:pt x="319088" y="523875"/>
                    </a:lnTo>
                    <a:lnTo>
                      <a:pt x="271463" y="490537"/>
                    </a:lnTo>
                    <a:lnTo>
                      <a:pt x="233363" y="481012"/>
                    </a:lnTo>
                    <a:lnTo>
                      <a:pt x="166688" y="409575"/>
                    </a:lnTo>
                    <a:close/>
                  </a:path>
                </a:pathLst>
              </a:custGeom>
              <a:solidFill>
                <a:srgbClr val="33CC33">
                  <a:alpha val="50196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ES" sz="667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61" name="345 Elipse">
                <a:extLst>
                  <a:ext uri="{FF2B5EF4-FFF2-40B4-BE49-F238E27FC236}">
                    <a16:creationId xmlns="" xmlns:a16="http://schemas.microsoft.com/office/drawing/2014/main" id="{4C41DA0C-2FE5-4FED-8716-83B73177785B}"/>
                  </a:ext>
                </a:extLst>
              </p:cNvPr>
              <p:cNvSpPr/>
              <p:nvPr/>
            </p:nvSpPr>
            <p:spPr>
              <a:xfrm>
                <a:off x="2107309" y="4109792"/>
                <a:ext cx="63046" cy="61433"/>
              </a:xfrm>
              <a:prstGeom prst="ellipse">
                <a:avLst/>
              </a:prstGeom>
              <a:solidFill>
                <a:srgbClr val="9FAAAF">
                  <a:lumMod val="50000"/>
                </a:srgbClr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ES" sz="667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62" name="307 Elipse">
                <a:extLst>
                  <a:ext uri="{FF2B5EF4-FFF2-40B4-BE49-F238E27FC236}">
                    <a16:creationId xmlns="" xmlns:a16="http://schemas.microsoft.com/office/drawing/2014/main" id="{8C1B7C92-3D10-44A0-8D85-5CDC434AD509}"/>
                  </a:ext>
                </a:extLst>
              </p:cNvPr>
              <p:cNvSpPr/>
              <p:nvPr/>
            </p:nvSpPr>
            <p:spPr>
              <a:xfrm flipV="1">
                <a:off x="2903850" y="2874666"/>
                <a:ext cx="58433" cy="59817"/>
              </a:xfrm>
              <a:prstGeom prst="ellipse">
                <a:avLst/>
              </a:prstGeom>
              <a:solidFill>
                <a:srgbClr val="9FAAAF">
                  <a:lumMod val="50000"/>
                </a:srgbClr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ES" sz="667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63" name="109 Rectángulo">
                <a:extLst>
                  <a:ext uri="{FF2B5EF4-FFF2-40B4-BE49-F238E27FC236}">
                    <a16:creationId xmlns="" xmlns:a16="http://schemas.microsoft.com/office/drawing/2014/main" id="{866A33CB-BC02-4EA7-9383-F0E88A2BC849}"/>
                  </a:ext>
                </a:extLst>
              </p:cNvPr>
              <p:cNvSpPr/>
              <p:nvPr/>
            </p:nvSpPr>
            <p:spPr>
              <a:xfrm>
                <a:off x="332776" y="1574874"/>
                <a:ext cx="3612112" cy="4662438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000" rIns="30000" anchor="ctr"/>
              <a:lstStyle/>
              <a:p>
                <a:pPr algn="ctr">
                  <a:spcBef>
                    <a:spcPts val="250"/>
                  </a:spcBef>
                  <a:defRPr/>
                </a:pPr>
                <a:endParaRPr lang="en-US" sz="87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221 Rectángulo redondeado">
              <a:extLst>
                <a:ext uri="{FF2B5EF4-FFF2-40B4-BE49-F238E27FC236}">
                  <a16:creationId xmlns="" xmlns:a16="http://schemas.microsoft.com/office/drawing/2014/main" id="{29A1B516-AEE9-4DC0-A0D2-60593A6552D2}"/>
                </a:ext>
              </a:extLst>
            </p:cNvPr>
            <p:cNvSpPr/>
            <p:nvPr/>
          </p:nvSpPr>
          <p:spPr>
            <a:xfrm rot="5400000">
              <a:off x="2795525" y="51360"/>
              <a:ext cx="314300" cy="346918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0000" rIns="30000" anchor="ctr"/>
            <a:lstStyle/>
            <a:p>
              <a:pPr algn="ctr">
                <a:spcBef>
                  <a:spcPts val="250"/>
                </a:spcBef>
                <a:defRPr/>
              </a:pPr>
              <a:r>
                <a:rPr lang="es-ES" sz="875" b="1" dirty="0">
                  <a:solidFill>
                    <a:schemeClr val="bg1"/>
                  </a:solidFill>
                </a:rPr>
                <a:t>Producción agrícola y proyectos de irrigación</a:t>
              </a:r>
            </a:p>
          </p:txBody>
        </p:sp>
      </p:grpSp>
      <p:sp>
        <p:nvSpPr>
          <p:cNvPr id="208" name="224 Rectángulo">
            <a:extLst>
              <a:ext uri="{FF2B5EF4-FFF2-40B4-BE49-F238E27FC236}">
                <a16:creationId xmlns="" xmlns:a16="http://schemas.microsoft.com/office/drawing/2014/main" id="{45439B48-1A5F-4399-B93C-DF4E3E99AF73}"/>
              </a:ext>
            </a:extLst>
          </p:cNvPr>
          <p:cNvSpPr/>
          <p:nvPr/>
        </p:nvSpPr>
        <p:spPr>
          <a:xfrm>
            <a:off x="934541" y="4352396"/>
            <a:ext cx="1598083" cy="108082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ES" sz="667" b="1" dirty="0">
                <a:solidFill>
                  <a:schemeClr val="accent1"/>
                </a:solidFill>
              </a:rPr>
              <a:t>Producción</a:t>
            </a:r>
          </a:p>
        </p:txBody>
      </p:sp>
      <p:sp>
        <p:nvSpPr>
          <p:cNvPr id="209" name="225 CuadroTexto">
            <a:extLst>
              <a:ext uri="{FF2B5EF4-FFF2-40B4-BE49-F238E27FC236}">
                <a16:creationId xmlns="" xmlns:a16="http://schemas.microsoft.com/office/drawing/2014/main" id="{E7FF67B3-1CF2-40A1-8B7C-FFD3CF34409A}"/>
              </a:ext>
            </a:extLst>
          </p:cNvPr>
          <p:cNvSpPr txBox="1"/>
          <p:nvPr/>
        </p:nvSpPr>
        <p:spPr>
          <a:xfrm>
            <a:off x="1168697" y="4549511"/>
            <a:ext cx="1439333" cy="861218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spcBef>
                <a:spcPts val="250"/>
              </a:spcBef>
              <a:defRPr/>
            </a:pPr>
            <a:r>
              <a:rPr lang="es-ES" sz="667" kern="0" dirty="0">
                <a:solidFill>
                  <a:sysClr val="windowText" lastClr="000000"/>
                </a:solidFill>
                <a:latin typeface="Arial" pitchFamily="34" charset="0"/>
              </a:rPr>
              <a:t>Aguacate, Frijol, Pimiento y Uva</a:t>
            </a:r>
          </a:p>
          <a:p>
            <a:pPr>
              <a:spcBef>
                <a:spcPts val="250"/>
              </a:spcBef>
              <a:defRPr/>
            </a:pPr>
            <a:r>
              <a:rPr lang="es-ES" sz="667" kern="0" dirty="0">
                <a:solidFill>
                  <a:sysClr val="windowText" lastClr="000000"/>
                </a:solidFill>
                <a:latin typeface="Arial" pitchFamily="34" charset="0"/>
              </a:rPr>
              <a:t>Espárrago, Mango y Alcachofa</a:t>
            </a:r>
          </a:p>
          <a:p>
            <a:pPr>
              <a:spcBef>
                <a:spcPts val="250"/>
              </a:spcBef>
              <a:defRPr/>
            </a:pPr>
            <a:r>
              <a:rPr lang="es-ES" sz="667" kern="0" dirty="0">
                <a:solidFill>
                  <a:sysClr val="windowText" lastClr="000000"/>
                </a:solidFill>
                <a:latin typeface="Arial" pitchFamily="34" charset="0"/>
              </a:rPr>
              <a:t>Bananos, Café y Cereal</a:t>
            </a:r>
          </a:p>
          <a:p>
            <a:pPr>
              <a:spcBef>
                <a:spcPts val="250"/>
              </a:spcBef>
              <a:defRPr/>
            </a:pPr>
            <a:r>
              <a:rPr lang="es-ES" sz="667" kern="0" dirty="0">
                <a:solidFill>
                  <a:sysClr val="windowText" lastClr="000000"/>
                </a:solidFill>
                <a:latin typeface="Arial" pitchFamily="34" charset="0"/>
              </a:rPr>
              <a:t>Cítricos y Mango </a:t>
            </a:r>
          </a:p>
          <a:p>
            <a:pPr>
              <a:spcBef>
                <a:spcPts val="250"/>
              </a:spcBef>
              <a:defRPr/>
            </a:pPr>
            <a:r>
              <a:rPr lang="es-ES" sz="667" kern="0" dirty="0">
                <a:solidFill>
                  <a:sysClr val="windowText" lastClr="000000"/>
                </a:solidFill>
                <a:latin typeface="Arial" pitchFamily="34" charset="0"/>
              </a:rPr>
              <a:t>Cereal (arroz)</a:t>
            </a:r>
          </a:p>
          <a:p>
            <a:pPr>
              <a:spcBef>
                <a:spcPts val="250"/>
              </a:spcBef>
              <a:defRPr/>
            </a:pPr>
            <a:r>
              <a:rPr lang="es-ES" sz="667" kern="0" dirty="0">
                <a:solidFill>
                  <a:sysClr val="windowText" lastClr="000000"/>
                </a:solidFill>
                <a:latin typeface="Arial" pitchFamily="34" charset="0"/>
              </a:rPr>
              <a:t>Azúcar </a:t>
            </a:r>
          </a:p>
        </p:txBody>
      </p:sp>
      <p:sp>
        <p:nvSpPr>
          <p:cNvPr id="210" name="226 Forma libre">
            <a:extLst>
              <a:ext uri="{FF2B5EF4-FFF2-40B4-BE49-F238E27FC236}">
                <a16:creationId xmlns="" xmlns:a16="http://schemas.microsoft.com/office/drawing/2014/main" id="{A973F4B6-0961-4F40-A6E6-98AF6D087BFA}"/>
              </a:ext>
            </a:extLst>
          </p:cNvPr>
          <p:cNvSpPr/>
          <p:nvPr/>
        </p:nvSpPr>
        <p:spPr>
          <a:xfrm>
            <a:off x="1012593" y="4582583"/>
            <a:ext cx="123031" cy="54240"/>
          </a:xfrm>
          <a:custGeom>
            <a:avLst/>
            <a:gdLst>
              <a:gd name="connsiteX0" fmla="*/ 184150 w 247650"/>
              <a:gd name="connsiteY0" fmla="*/ 0 h 209550"/>
              <a:gd name="connsiteX1" fmla="*/ 114300 w 247650"/>
              <a:gd name="connsiteY1" fmla="*/ 0 h 209550"/>
              <a:gd name="connsiteX2" fmla="*/ 82550 w 247650"/>
              <a:gd name="connsiteY2" fmla="*/ 44450 h 209550"/>
              <a:gd name="connsiteX3" fmla="*/ 63500 w 247650"/>
              <a:gd name="connsiteY3" fmla="*/ 101600 h 209550"/>
              <a:gd name="connsiteX4" fmla="*/ 6350 w 247650"/>
              <a:gd name="connsiteY4" fmla="*/ 120650 h 209550"/>
              <a:gd name="connsiteX5" fmla="*/ 0 w 247650"/>
              <a:gd name="connsiteY5" fmla="*/ 184150 h 209550"/>
              <a:gd name="connsiteX6" fmla="*/ 57150 w 247650"/>
              <a:gd name="connsiteY6" fmla="*/ 209550 h 209550"/>
              <a:gd name="connsiteX7" fmla="*/ 57150 w 247650"/>
              <a:gd name="connsiteY7" fmla="*/ 209550 h 209550"/>
              <a:gd name="connsiteX8" fmla="*/ 146050 w 247650"/>
              <a:gd name="connsiteY8" fmla="*/ 209550 h 209550"/>
              <a:gd name="connsiteX9" fmla="*/ 215900 w 247650"/>
              <a:gd name="connsiteY9" fmla="*/ 203200 h 209550"/>
              <a:gd name="connsiteX10" fmla="*/ 247650 w 247650"/>
              <a:gd name="connsiteY10" fmla="*/ 152400 h 209550"/>
              <a:gd name="connsiteX11" fmla="*/ 247650 w 247650"/>
              <a:gd name="connsiteY11" fmla="*/ 101600 h 209550"/>
              <a:gd name="connsiteX12" fmla="*/ 228600 w 247650"/>
              <a:gd name="connsiteY12" fmla="*/ 57150 h 209550"/>
              <a:gd name="connsiteX13" fmla="*/ 184150 w 247650"/>
              <a:gd name="connsiteY1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650" h="209550">
                <a:moveTo>
                  <a:pt x="184150" y="0"/>
                </a:moveTo>
                <a:lnTo>
                  <a:pt x="114300" y="0"/>
                </a:lnTo>
                <a:lnTo>
                  <a:pt x="82550" y="44450"/>
                </a:lnTo>
                <a:lnTo>
                  <a:pt x="63500" y="101600"/>
                </a:lnTo>
                <a:lnTo>
                  <a:pt x="6350" y="120650"/>
                </a:lnTo>
                <a:lnTo>
                  <a:pt x="0" y="184150"/>
                </a:lnTo>
                <a:lnTo>
                  <a:pt x="57150" y="209550"/>
                </a:lnTo>
                <a:lnTo>
                  <a:pt x="57150" y="209550"/>
                </a:lnTo>
                <a:lnTo>
                  <a:pt x="146050" y="209550"/>
                </a:lnTo>
                <a:lnTo>
                  <a:pt x="215900" y="203200"/>
                </a:lnTo>
                <a:lnTo>
                  <a:pt x="247650" y="152400"/>
                </a:lnTo>
                <a:lnTo>
                  <a:pt x="247650" y="101600"/>
                </a:lnTo>
                <a:lnTo>
                  <a:pt x="228600" y="57150"/>
                </a:lnTo>
                <a:lnTo>
                  <a:pt x="184150" y="0"/>
                </a:lnTo>
                <a:close/>
              </a:path>
            </a:pathLst>
          </a:custGeom>
          <a:solidFill>
            <a:srgbClr val="33CC33">
              <a:alpha val="50196"/>
            </a:srgbClr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1" name="227 Forma libre">
            <a:extLst>
              <a:ext uri="{FF2B5EF4-FFF2-40B4-BE49-F238E27FC236}">
                <a16:creationId xmlns="" xmlns:a16="http://schemas.microsoft.com/office/drawing/2014/main" id="{08B9C336-CB3D-477E-8CE2-5E5507C4A5D0}"/>
              </a:ext>
            </a:extLst>
          </p:cNvPr>
          <p:cNvSpPr/>
          <p:nvPr/>
        </p:nvSpPr>
        <p:spPr>
          <a:xfrm>
            <a:off x="1012593" y="4728104"/>
            <a:ext cx="123031" cy="54240"/>
          </a:xfrm>
          <a:custGeom>
            <a:avLst/>
            <a:gdLst>
              <a:gd name="connsiteX0" fmla="*/ 184150 w 247650"/>
              <a:gd name="connsiteY0" fmla="*/ 0 h 209550"/>
              <a:gd name="connsiteX1" fmla="*/ 114300 w 247650"/>
              <a:gd name="connsiteY1" fmla="*/ 0 h 209550"/>
              <a:gd name="connsiteX2" fmla="*/ 82550 w 247650"/>
              <a:gd name="connsiteY2" fmla="*/ 44450 h 209550"/>
              <a:gd name="connsiteX3" fmla="*/ 63500 w 247650"/>
              <a:gd name="connsiteY3" fmla="*/ 101600 h 209550"/>
              <a:gd name="connsiteX4" fmla="*/ 6350 w 247650"/>
              <a:gd name="connsiteY4" fmla="*/ 120650 h 209550"/>
              <a:gd name="connsiteX5" fmla="*/ 0 w 247650"/>
              <a:gd name="connsiteY5" fmla="*/ 184150 h 209550"/>
              <a:gd name="connsiteX6" fmla="*/ 57150 w 247650"/>
              <a:gd name="connsiteY6" fmla="*/ 209550 h 209550"/>
              <a:gd name="connsiteX7" fmla="*/ 57150 w 247650"/>
              <a:gd name="connsiteY7" fmla="*/ 209550 h 209550"/>
              <a:gd name="connsiteX8" fmla="*/ 146050 w 247650"/>
              <a:gd name="connsiteY8" fmla="*/ 209550 h 209550"/>
              <a:gd name="connsiteX9" fmla="*/ 215900 w 247650"/>
              <a:gd name="connsiteY9" fmla="*/ 203200 h 209550"/>
              <a:gd name="connsiteX10" fmla="*/ 247650 w 247650"/>
              <a:gd name="connsiteY10" fmla="*/ 152400 h 209550"/>
              <a:gd name="connsiteX11" fmla="*/ 247650 w 247650"/>
              <a:gd name="connsiteY11" fmla="*/ 101600 h 209550"/>
              <a:gd name="connsiteX12" fmla="*/ 228600 w 247650"/>
              <a:gd name="connsiteY12" fmla="*/ 57150 h 209550"/>
              <a:gd name="connsiteX13" fmla="*/ 184150 w 247650"/>
              <a:gd name="connsiteY1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650" h="209550">
                <a:moveTo>
                  <a:pt x="184150" y="0"/>
                </a:moveTo>
                <a:lnTo>
                  <a:pt x="114300" y="0"/>
                </a:lnTo>
                <a:lnTo>
                  <a:pt x="82550" y="44450"/>
                </a:lnTo>
                <a:lnTo>
                  <a:pt x="63500" y="101600"/>
                </a:lnTo>
                <a:lnTo>
                  <a:pt x="6350" y="120650"/>
                </a:lnTo>
                <a:lnTo>
                  <a:pt x="0" y="184150"/>
                </a:lnTo>
                <a:lnTo>
                  <a:pt x="57150" y="209550"/>
                </a:lnTo>
                <a:lnTo>
                  <a:pt x="57150" y="209550"/>
                </a:lnTo>
                <a:lnTo>
                  <a:pt x="146050" y="209550"/>
                </a:lnTo>
                <a:lnTo>
                  <a:pt x="215900" y="203200"/>
                </a:lnTo>
                <a:lnTo>
                  <a:pt x="247650" y="152400"/>
                </a:lnTo>
                <a:lnTo>
                  <a:pt x="247650" y="101600"/>
                </a:lnTo>
                <a:lnTo>
                  <a:pt x="228600" y="57150"/>
                </a:lnTo>
                <a:lnTo>
                  <a:pt x="184150" y="0"/>
                </a:lnTo>
                <a:close/>
              </a:path>
            </a:pathLst>
          </a:custGeom>
          <a:solidFill>
            <a:srgbClr val="9BBB59">
              <a:lumMod val="75000"/>
              <a:alpha val="50196"/>
            </a:srgbClr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2" name="228 Forma libre">
            <a:extLst>
              <a:ext uri="{FF2B5EF4-FFF2-40B4-BE49-F238E27FC236}">
                <a16:creationId xmlns="" xmlns:a16="http://schemas.microsoft.com/office/drawing/2014/main" id="{96D4A660-97A7-45F6-A8FA-776B6058F270}"/>
              </a:ext>
            </a:extLst>
          </p:cNvPr>
          <p:cNvSpPr/>
          <p:nvPr/>
        </p:nvSpPr>
        <p:spPr>
          <a:xfrm>
            <a:off x="1012593" y="4873625"/>
            <a:ext cx="123031" cy="54240"/>
          </a:xfrm>
          <a:custGeom>
            <a:avLst/>
            <a:gdLst>
              <a:gd name="connsiteX0" fmla="*/ 184150 w 247650"/>
              <a:gd name="connsiteY0" fmla="*/ 0 h 209550"/>
              <a:gd name="connsiteX1" fmla="*/ 114300 w 247650"/>
              <a:gd name="connsiteY1" fmla="*/ 0 h 209550"/>
              <a:gd name="connsiteX2" fmla="*/ 82550 w 247650"/>
              <a:gd name="connsiteY2" fmla="*/ 44450 h 209550"/>
              <a:gd name="connsiteX3" fmla="*/ 63500 w 247650"/>
              <a:gd name="connsiteY3" fmla="*/ 101600 h 209550"/>
              <a:gd name="connsiteX4" fmla="*/ 6350 w 247650"/>
              <a:gd name="connsiteY4" fmla="*/ 120650 h 209550"/>
              <a:gd name="connsiteX5" fmla="*/ 0 w 247650"/>
              <a:gd name="connsiteY5" fmla="*/ 184150 h 209550"/>
              <a:gd name="connsiteX6" fmla="*/ 57150 w 247650"/>
              <a:gd name="connsiteY6" fmla="*/ 209550 h 209550"/>
              <a:gd name="connsiteX7" fmla="*/ 57150 w 247650"/>
              <a:gd name="connsiteY7" fmla="*/ 209550 h 209550"/>
              <a:gd name="connsiteX8" fmla="*/ 146050 w 247650"/>
              <a:gd name="connsiteY8" fmla="*/ 209550 h 209550"/>
              <a:gd name="connsiteX9" fmla="*/ 215900 w 247650"/>
              <a:gd name="connsiteY9" fmla="*/ 203200 h 209550"/>
              <a:gd name="connsiteX10" fmla="*/ 247650 w 247650"/>
              <a:gd name="connsiteY10" fmla="*/ 152400 h 209550"/>
              <a:gd name="connsiteX11" fmla="*/ 247650 w 247650"/>
              <a:gd name="connsiteY11" fmla="*/ 101600 h 209550"/>
              <a:gd name="connsiteX12" fmla="*/ 228600 w 247650"/>
              <a:gd name="connsiteY12" fmla="*/ 57150 h 209550"/>
              <a:gd name="connsiteX13" fmla="*/ 184150 w 247650"/>
              <a:gd name="connsiteY1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650" h="209550">
                <a:moveTo>
                  <a:pt x="184150" y="0"/>
                </a:moveTo>
                <a:lnTo>
                  <a:pt x="114300" y="0"/>
                </a:lnTo>
                <a:lnTo>
                  <a:pt x="82550" y="44450"/>
                </a:lnTo>
                <a:lnTo>
                  <a:pt x="63500" y="101600"/>
                </a:lnTo>
                <a:lnTo>
                  <a:pt x="6350" y="120650"/>
                </a:lnTo>
                <a:lnTo>
                  <a:pt x="0" y="184150"/>
                </a:lnTo>
                <a:lnTo>
                  <a:pt x="57150" y="209550"/>
                </a:lnTo>
                <a:lnTo>
                  <a:pt x="57150" y="209550"/>
                </a:lnTo>
                <a:lnTo>
                  <a:pt x="146050" y="209550"/>
                </a:lnTo>
                <a:lnTo>
                  <a:pt x="215900" y="203200"/>
                </a:lnTo>
                <a:lnTo>
                  <a:pt x="247650" y="152400"/>
                </a:lnTo>
                <a:lnTo>
                  <a:pt x="247650" y="101600"/>
                </a:lnTo>
                <a:lnTo>
                  <a:pt x="228600" y="57150"/>
                </a:lnTo>
                <a:lnTo>
                  <a:pt x="184150" y="0"/>
                </a:lnTo>
                <a:close/>
              </a:path>
            </a:pathLst>
          </a:custGeom>
          <a:solidFill>
            <a:srgbClr val="DED900">
              <a:alpha val="49804"/>
            </a:srgbClr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3" name="229 Forma libre">
            <a:extLst>
              <a:ext uri="{FF2B5EF4-FFF2-40B4-BE49-F238E27FC236}">
                <a16:creationId xmlns="" xmlns:a16="http://schemas.microsoft.com/office/drawing/2014/main" id="{5A4DE53E-4BF8-416B-ADC4-38998D54505A}"/>
              </a:ext>
            </a:extLst>
          </p:cNvPr>
          <p:cNvSpPr/>
          <p:nvPr/>
        </p:nvSpPr>
        <p:spPr>
          <a:xfrm>
            <a:off x="1013915" y="5019146"/>
            <a:ext cx="123032" cy="54240"/>
          </a:xfrm>
          <a:custGeom>
            <a:avLst/>
            <a:gdLst>
              <a:gd name="connsiteX0" fmla="*/ 184150 w 247650"/>
              <a:gd name="connsiteY0" fmla="*/ 0 h 209550"/>
              <a:gd name="connsiteX1" fmla="*/ 114300 w 247650"/>
              <a:gd name="connsiteY1" fmla="*/ 0 h 209550"/>
              <a:gd name="connsiteX2" fmla="*/ 82550 w 247650"/>
              <a:gd name="connsiteY2" fmla="*/ 44450 h 209550"/>
              <a:gd name="connsiteX3" fmla="*/ 63500 w 247650"/>
              <a:gd name="connsiteY3" fmla="*/ 101600 h 209550"/>
              <a:gd name="connsiteX4" fmla="*/ 6350 w 247650"/>
              <a:gd name="connsiteY4" fmla="*/ 120650 h 209550"/>
              <a:gd name="connsiteX5" fmla="*/ 0 w 247650"/>
              <a:gd name="connsiteY5" fmla="*/ 184150 h 209550"/>
              <a:gd name="connsiteX6" fmla="*/ 57150 w 247650"/>
              <a:gd name="connsiteY6" fmla="*/ 209550 h 209550"/>
              <a:gd name="connsiteX7" fmla="*/ 57150 w 247650"/>
              <a:gd name="connsiteY7" fmla="*/ 209550 h 209550"/>
              <a:gd name="connsiteX8" fmla="*/ 146050 w 247650"/>
              <a:gd name="connsiteY8" fmla="*/ 209550 h 209550"/>
              <a:gd name="connsiteX9" fmla="*/ 215900 w 247650"/>
              <a:gd name="connsiteY9" fmla="*/ 203200 h 209550"/>
              <a:gd name="connsiteX10" fmla="*/ 247650 w 247650"/>
              <a:gd name="connsiteY10" fmla="*/ 152400 h 209550"/>
              <a:gd name="connsiteX11" fmla="*/ 247650 w 247650"/>
              <a:gd name="connsiteY11" fmla="*/ 101600 h 209550"/>
              <a:gd name="connsiteX12" fmla="*/ 228600 w 247650"/>
              <a:gd name="connsiteY12" fmla="*/ 57150 h 209550"/>
              <a:gd name="connsiteX13" fmla="*/ 184150 w 247650"/>
              <a:gd name="connsiteY1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650" h="209550">
                <a:moveTo>
                  <a:pt x="184150" y="0"/>
                </a:moveTo>
                <a:lnTo>
                  <a:pt x="114300" y="0"/>
                </a:lnTo>
                <a:lnTo>
                  <a:pt x="82550" y="44450"/>
                </a:lnTo>
                <a:lnTo>
                  <a:pt x="63500" y="101600"/>
                </a:lnTo>
                <a:lnTo>
                  <a:pt x="6350" y="120650"/>
                </a:lnTo>
                <a:lnTo>
                  <a:pt x="0" y="184150"/>
                </a:lnTo>
                <a:lnTo>
                  <a:pt x="57150" y="209550"/>
                </a:lnTo>
                <a:lnTo>
                  <a:pt x="57150" y="209550"/>
                </a:lnTo>
                <a:lnTo>
                  <a:pt x="146050" y="209550"/>
                </a:lnTo>
                <a:lnTo>
                  <a:pt x="215900" y="203200"/>
                </a:lnTo>
                <a:lnTo>
                  <a:pt x="247650" y="152400"/>
                </a:lnTo>
                <a:lnTo>
                  <a:pt x="247650" y="101600"/>
                </a:lnTo>
                <a:lnTo>
                  <a:pt x="228600" y="57150"/>
                </a:lnTo>
                <a:lnTo>
                  <a:pt x="184150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  <a:alpha val="50196"/>
            </a:srgbClr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4" name="230 Forma libre">
            <a:extLst>
              <a:ext uri="{FF2B5EF4-FFF2-40B4-BE49-F238E27FC236}">
                <a16:creationId xmlns="" xmlns:a16="http://schemas.microsoft.com/office/drawing/2014/main" id="{1760AD60-FD06-472E-9A29-E6C9A448B293}"/>
              </a:ext>
            </a:extLst>
          </p:cNvPr>
          <p:cNvSpPr/>
          <p:nvPr/>
        </p:nvSpPr>
        <p:spPr>
          <a:xfrm>
            <a:off x="1011270" y="5164667"/>
            <a:ext cx="123032" cy="52917"/>
          </a:xfrm>
          <a:custGeom>
            <a:avLst/>
            <a:gdLst>
              <a:gd name="connsiteX0" fmla="*/ 184150 w 247650"/>
              <a:gd name="connsiteY0" fmla="*/ 0 h 209550"/>
              <a:gd name="connsiteX1" fmla="*/ 114300 w 247650"/>
              <a:gd name="connsiteY1" fmla="*/ 0 h 209550"/>
              <a:gd name="connsiteX2" fmla="*/ 82550 w 247650"/>
              <a:gd name="connsiteY2" fmla="*/ 44450 h 209550"/>
              <a:gd name="connsiteX3" fmla="*/ 63500 w 247650"/>
              <a:gd name="connsiteY3" fmla="*/ 101600 h 209550"/>
              <a:gd name="connsiteX4" fmla="*/ 6350 w 247650"/>
              <a:gd name="connsiteY4" fmla="*/ 120650 h 209550"/>
              <a:gd name="connsiteX5" fmla="*/ 0 w 247650"/>
              <a:gd name="connsiteY5" fmla="*/ 184150 h 209550"/>
              <a:gd name="connsiteX6" fmla="*/ 57150 w 247650"/>
              <a:gd name="connsiteY6" fmla="*/ 209550 h 209550"/>
              <a:gd name="connsiteX7" fmla="*/ 57150 w 247650"/>
              <a:gd name="connsiteY7" fmla="*/ 209550 h 209550"/>
              <a:gd name="connsiteX8" fmla="*/ 146050 w 247650"/>
              <a:gd name="connsiteY8" fmla="*/ 209550 h 209550"/>
              <a:gd name="connsiteX9" fmla="*/ 215900 w 247650"/>
              <a:gd name="connsiteY9" fmla="*/ 203200 h 209550"/>
              <a:gd name="connsiteX10" fmla="*/ 247650 w 247650"/>
              <a:gd name="connsiteY10" fmla="*/ 152400 h 209550"/>
              <a:gd name="connsiteX11" fmla="*/ 247650 w 247650"/>
              <a:gd name="connsiteY11" fmla="*/ 101600 h 209550"/>
              <a:gd name="connsiteX12" fmla="*/ 228600 w 247650"/>
              <a:gd name="connsiteY12" fmla="*/ 57150 h 209550"/>
              <a:gd name="connsiteX13" fmla="*/ 184150 w 247650"/>
              <a:gd name="connsiteY1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650" h="209550">
                <a:moveTo>
                  <a:pt x="184150" y="0"/>
                </a:moveTo>
                <a:lnTo>
                  <a:pt x="114300" y="0"/>
                </a:lnTo>
                <a:lnTo>
                  <a:pt x="82550" y="44450"/>
                </a:lnTo>
                <a:lnTo>
                  <a:pt x="63500" y="101600"/>
                </a:lnTo>
                <a:lnTo>
                  <a:pt x="6350" y="120650"/>
                </a:lnTo>
                <a:lnTo>
                  <a:pt x="0" y="184150"/>
                </a:lnTo>
                <a:lnTo>
                  <a:pt x="57150" y="209550"/>
                </a:lnTo>
                <a:lnTo>
                  <a:pt x="57150" y="209550"/>
                </a:lnTo>
                <a:lnTo>
                  <a:pt x="146050" y="209550"/>
                </a:lnTo>
                <a:lnTo>
                  <a:pt x="215900" y="203200"/>
                </a:lnTo>
                <a:lnTo>
                  <a:pt x="247650" y="152400"/>
                </a:lnTo>
                <a:lnTo>
                  <a:pt x="247650" y="101600"/>
                </a:lnTo>
                <a:lnTo>
                  <a:pt x="228600" y="57150"/>
                </a:lnTo>
                <a:lnTo>
                  <a:pt x="184150" y="0"/>
                </a:lnTo>
                <a:close/>
              </a:path>
            </a:pathLst>
          </a:custGeom>
          <a:solidFill>
            <a:srgbClr val="FFC000">
              <a:alpha val="50196"/>
            </a:srgbClr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5" name="231 Forma libre">
            <a:extLst>
              <a:ext uri="{FF2B5EF4-FFF2-40B4-BE49-F238E27FC236}">
                <a16:creationId xmlns="" xmlns:a16="http://schemas.microsoft.com/office/drawing/2014/main" id="{835C1350-C26C-4725-9275-E8DA6ABAE935}"/>
              </a:ext>
            </a:extLst>
          </p:cNvPr>
          <p:cNvSpPr/>
          <p:nvPr/>
        </p:nvSpPr>
        <p:spPr>
          <a:xfrm>
            <a:off x="1011270" y="5310187"/>
            <a:ext cx="123032" cy="52917"/>
          </a:xfrm>
          <a:custGeom>
            <a:avLst/>
            <a:gdLst>
              <a:gd name="connsiteX0" fmla="*/ 184150 w 247650"/>
              <a:gd name="connsiteY0" fmla="*/ 0 h 209550"/>
              <a:gd name="connsiteX1" fmla="*/ 114300 w 247650"/>
              <a:gd name="connsiteY1" fmla="*/ 0 h 209550"/>
              <a:gd name="connsiteX2" fmla="*/ 82550 w 247650"/>
              <a:gd name="connsiteY2" fmla="*/ 44450 h 209550"/>
              <a:gd name="connsiteX3" fmla="*/ 63500 w 247650"/>
              <a:gd name="connsiteY3" fmla="*/ 101600 h 209550"/>
              <a:gd name="connsiteX4" fmla="*/ 6350 w 247650"/>
              <a:gd name="connsiteY4" fmla="*/ 120650 h 209550"/>
              <a:gd name="connsiteX5" fmla="*/ 0 w 247650"/>
              <a:gd name="connsiteY5" fmla="*/ 184150 h 209550"/>
              <a:gd name="connsiteX6" fmla="*/ 57150 w 247650"/>
              <a:gd name="connsiteY6" fmla="*/ 209550 h 209550"/>
              <a:gd name="connsiteX7" fmla="*/ 57150 w 247650"/>
              <a:gd name="connsiteY7" fmla="*/ 209550 h 209550"/>
              <a:gd name="connsiteX8" fmla="*/ 146050 w 247650"/>
              <a:gd name="connsiteY8" fmla="*/ 209550 h 209550"/>
              <a:gd name="connsiteX9" fmla="*/ 215900 w 247650"/>
              <a:gd name="connsiteY9" fmla="*/ 203200 h 209550"/>
              <a:gd name="connsiteX10" fmla="*/ 247650 w 247650"/>
              <a:gd name="connsiteY10" fmla="*/ 152400 h 209550"/>
              <a:gd name="connsiteX11" fmla="*/ 247650 w 247650"/>
              <a:gd name="connsiteY11" fmla="*/ 101600 h 209550"/>
              <a:gd name="connsiteX12" fmla="*/ 228600 w 247650"/>
              <a:gd name="connsiteY12" fmla="*/ 57150 h 209550"/>
              <a:gd name="connsiteX13" fmla="*/ 184150 w 247650"/>
              <a:gd name="connsiteY1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650" h="209550">
                <a:moveTo>
                  <a:pt x="184150" y="0"/>
                </a:moveTo>
                <a:lnTo>
                  <a:pt x="114300" y="0"/>
                </a:lnTo>
                <a:lnTo>
                  <a:pt x="82550" y="44450"/>
                </a:lnTo>
                <a:lnTo>
                  <a:pt x="63500" y="101600"/>
                </a:lnTo>
                <a:lnTo>
                  <a:pt x="6350" y="120650"/>
                </a:lnTo>
                <a:lnTo>
                  <a:pt x="0" y="184150"/>
                </a:lnTo>
                <a:lnTo>
                  <a:pt x="57150" y="209550"/>
                </a:lnTo>
                <a:lnTo>
                  <a:pt x="57150" y="209550"/>
                </a:lnTo>
                <a:lnTo>
                  <a:pt x="146050" y="209550"/>
                </a:lnTo>
                <a:lnTo>
                  <a:pt x="215900" y="203200"/>
                </a:lnTo>
                <a:lnTo>
                  <a:pt x="247650" y="152400"/>
                </a:lnTo>
                <a:lnTo>
                  <a:pt x="247650" y="101600"/>
                </a:lnTo>
                <a:lnTo>
                  <a:pt x="228600" y="57150"/>
                </a:lnTo>
                <a:lnTo>
                  <a:pt x="184150" y="0"/>
                </a:lnTo>
                <a:close/>
              </a:path>
            </a:pathLst>
          </a:custGeom>
          <a:solidFill>
            <a:sysClr val="window" lastClr="FFFFFF">
              <a:lumMod val="65000"/>
              <a:alpha val="50196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6" name="232 Rectángulo">
            <a:extLst>
              <a:ext uri="{FF2B5EF4-FFF2-40B4-BE49-F238E27FC236}">
                <a16:creationId xmlns="" xmlns:a16="http://schemas.microsoft.com/office/drawing/2014/main" id="{1482E5B0-AF77-4F0A-AC8E-3F0CECCDFB73}"/>
              </a:ext>
            </a:extLst>
          </p:cNvPr>
          <p:cNvSpPr/>
          <p:nvPr/>
        </p:nvSpPr>
        <p:spPr>
          <a:xfrm>
            <a:off x="2574958" y="4732074"/>
            <a:ext cx="1146969" cy="69982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ES" sz="667" b="1" dirty="0">
                <a:solidFill>
                  <a:schemeClr val="accent1"/>
                </a:solidFill>
              </a:rPr>
              <a:t>Proyecto de irrigación</a:t>
            </a:r>
          </a:p>
        </p:txBody>
      </p:sp>
      <p:sp>
        <p:nvSpPr>
          <p:cNvPr id="217" name="233 CuadroTexto">
            <a:extLst>
              <a:ext uri="{FF2B5EF4-FFF2-40B4-BE49-F238E27FC236}">
                <a16:creationId xmlns="" xmlns:a16="http://schemas.microsoft.com/office/drawing/2014/main" id="{55E22E66-9D41-49D1-97B2-3BCD9C4694E2}"/>
              </a:ext>
            </a:extLst>
          </p:cNvPr>
          <p:cNvSpPr txBox="1"/>
          <p:nvPr/>
        </p:nvSpPr>
        <p:spPr>
          <a:xfrm>
            <a:off x="2809114" y="4945063"/>
            <a:ext cx="693208" cy="42597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spcBef>
                <a:spcPts val="167"/>
              </a:spcBef>
              <a:defRPr/>
            </a:pPr>
            <a:r>
              <a:rPr lang="es-ES" sz="667" kern="0" dirty="0" err="1">
                <a:solidFill>
                  <a:sysClr val="windowText" lastClr="000000"/>
                </a:solidFill>
                <a:latin typeface="Arial" pitchFamily="34" charset="0"/>
              </a:rPr>
              <a:t>Chavimochic</a:t>
            </a:r>
            <a:r>
              <a:rPr lang="es-ES" sz="667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ts val="167"/>
              </a:spcBef>
              <a:defRPr/>
            </a:pPr>
            <a:r>
              <a:rPr lang="es-ES" sz="667" kern="0" dirty="0">
                <a:solidFill>
                  <a:sysClr val="windowText" lastClr="000000"/>
                </a:solidFill>
                <a:latin typeface="Arial" pitchFamily="34" charset="0"/>
              </a:rPr>
              <a:t>Olmos</a:t>
            </a:r>
          </a:p>
          <a:p>
            <a:pPr>
              <a:spcBef>
                <a:spcPts val="167"/>
              </a:spcBef>
              <a:defRPr/>
            </a:pPr>
            <a:r>
              <a:rPr lang="es-ES" sz="667" kern="0" dirty="0" err="1">
                <a:solidFill>
                  <a:sysClr val="windowText" lastClr="000000"/>
                </a:solidFill>
                <a:latin typeface="Arial" pitchFamily="34" charset="0"/>
              </a:rPr>
              <a:t>Chinecas</a:t>
            </a:r>
            <a:endParaRPr lang="es-ES" sz="667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18" name="234 Forma libre">
            <a:extLst>
              <a:ext uri="{FF2B5EF4-FFF2-40B4-BE49-F238E27FC236}">
                <a16:creationId xmlns="" xmlns:a16="http://schemas.microsoft.com/office/drawing/2014/main" id="{CA3C52F7-8303-4D92-A5EF-DAE53D30EB15}"/>
              </a:ext>
            </a:extLst>
          </p:cNvPr>
          <p:cNvSpPr/>
          <p:nvPr/>
        </p:nvSpPr>
        <p:spPr>
          <a:xfrm>
            <a:off x="2653010" y="4970198"/>
            <a:ext cx="123031" cy="52917"/>
          </a:xfrm>
          <a:custGeom>
            <a:avLst/>
            <a:gdLst>
              <a:gd name="connsiteX0" fmla="*/ 184150 w 247650"/>
              <a:gd name="connsiteY0" fmla="*/ 0 h 209550"/>
              <a:gd name="connsiteX1" fmla="*/ 114300 w 247650"/>
              <a:gd name="connsiteY1" fmla="*/ 0 h 209550"/>
              <a:gd name="connsiteX2" fmla="*/ 82550 w 247650"/>
              <a:gd name="connsiteY2" fmla="*/ 44450 h 209550"/>
              <a:gd name="connsiteX3" fmla="*/ 63500 w 247650"/>
              <a:gd name="connsiteY3" fmla="*/ 101600 h 209550"/>
              <a:gd name="connsiteX4" fmla="*/ 6350 w 247650"/>
              <a:gd name="connsiteY4" fmla="*/ 120650 h 209550"/>
              <a:gd name="connsiteX5" fmla="*/ 0 w 247650"/>
              <a:gd name="connsiteY5" fmla="*/ 184150 h 209550"/>
              <a:gd name="connsiteX6" fmla="*/ 57150 w 247650"/>
              <a:gd name="connsiteY6" fmla="*/ 209550 h 209550"/>
              <a:gd name="connsiteX7" fmla="*/ 57150 w 247650"/>
              <a:gd name="connsiteY7" fmla="*/ 209550 h 209550"/>
              <a:gd name="connsiteX8" fmla="*/ 146050 w 247650"/>
              <a:gd name="connsiteY8" fmla="*/ 209550 h 209550"/>
              <a:gd name="connsiteX9" fmla="*/ 215900 w 247650"/>
              <a:gd name="connsiteY9" fmla="*/ 203200 h 209550"/>
              <a:gd name="connsiteX10" fmla="*/ 247650 w 247650"/>
              <a:gd name="connsiteY10" fmla="*/ 152400 h 209550"/>
              <a:gd name="connsiteX11" fmla="*/ 247650 w 247650"/>
              <a:gd name="connsiteY11" fmla="*/ 101600 h 209550"/>
              <a:gd name="connsiteX12" fmla="*/ 228600 w 247650"/>
              <a:gd name="connsiteY12" fmla="*/ 57150 h 209550"/>
              <a:gd name="connsiteX13" fmla="*/ 184150 w 247650"/>
              <a:gd name="connsiteY1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650" h="209550">
                <a:moveTo>
                  <a:pt x="184150" y="0"/>
                </a:moveTo>
                <a:lnTo>
                  <a:pt x="114300" y="0"/>
                </a:lnTo>
                <a:lnTo>
                  <a:pt x="82550" y="44450"/>
                </a:lnTo>
                <a:lnTo>
                  <a:pt x="63500" y="101600"/>
                </a:lnTo>
                <a:lnTo>
                  <a:pt x="6350" y="120650"/>
                </a:lnTo>
                <a:lnTo>
                  <a:pt x="0" y="184150"/>
                </a:lnTo>
                <a:lnTo>
                  <a:pt x="57150" y="209550"/>
                </a:lnTo>
                <a:lnTo>
                  <a:pt x="57150" y="209550"/>
                </a:lnTo>
                <a:lnTo>
                  <a:pt x="146050" y="209550"/>
                </a:lnTo>
                <a:lnTo>
                  <a:pt x="215900" y="203200"/>
                </a:lnTo>
                <a:lnTo>
                  <a:pt x="247650" y="152400"/>
                </a:lnTo>
                <a:lnTo>
                  <a:pt x="247650" y="101600"/>
                </a:lnTo>
                <a:lnTo>
                  <a:pt x="228600" y="57150"/>
                </a:lnTo>
                <a:lnTo>
                  <a:pt x="184150" y="0"/>
                </a:lnTo>
                <a:close/>
              </a:path>
            </a:pathLst>
          </a:custGeom>
          <a:pattFill prst="ltDnDiag">
            <a:fgClr>
              <a:srgbClr val="77933C"/>
            </a:fgClr>
            <a:bgClr>
              <a:srgbClr val="9BBB59">
                <a:lumMod val="40000"/>
                <a:lumOff val="60000"/>
              </a:srgbClr>
            </a:bgClr>
          </a:pattFill>
          <a:ln w="63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9" name="235 Forma libre">
            <a:extLst>
              <a:ext uri="{FF2B5EF4-FFF2-40B4-BE49-F238E27FC236}">
                <a16:creationId xmlns="" xmlns:a16="http://schemas.microsoft.com/office/drawing/2014/main" id="{1F2E0AEB-8157-40FE-A5C4-B13BA48D59DC}"/>
              </a:ext>
            </a:extLst>
          </p:cNvPr>
          <p:cNvSpPr/>
          <p:nvPr/>
        </p:nvSpPr>
        <p:spPr>
          <a:xfrm>
            <a:off x="2653010" y="5115719"/>
            <a:ext cx="123031" cy="52917"/>
          </a:xfrm>
          <a:custGeom>
            <a:avLst/>
            <a:gdLst>
              <a:gd name="connsiteX0" fmla="*/ 184150 w 247650"/>
              <a:gd name="connsiteY0" fmla="*/ 0 h 209550"/>
              <a:gd name="connsiteX1" fmla="*/ 114300 w 247650"/>
              <a:gd name="connsiteY1" fmla="*/ 0 h 209550"/>
              <a:gd name="connsiteX2" fmla="*/ 82550 w 247650"/>
              <a:gd name="connsiteY2" fmla="*/ 44450 h 209550"/>
              <a:gd name="connsiteX3" fmla="*/ 63500 w 247650"/>
              <a:gd name="connsiteY3" fmla="*/ 101600 h 209550"/>
              <a:gd name="connsiteX4" fmla="*/ 6350 w 247650"/>
              <a:gd name="connsiteY4" fmla="*/ 120650 h 209550"/>
              <a:gd name="connsiteX5" fmla="*/ 0 w 247650"/>
              <a:gd name="connsiteY5" fmla="*/ 184150 h 209550"/>
              <a:gd name="connsiteX6" fmla="*/ 57150 w 247650"/>
              <a:gd name="connsiteY6" fmla="*/ 209550 h 209550"/>
              <a:gd name="connsiteX7" fmla="*/ 57150 w 247650"/>
              <a:gd name="connsiteY7" fmla="*/ 209550 h 209550"/>
              <a:gd name="connsiteX8" fmla="*/ 146050 w 247650"/>
              <a:gd name="connsiteY8" fmla="*/ 209550 h 209550"/>
              <a:gd name="connsiteX9" fmla="*/ 215900 w 247650"/>
              <a:gd name="connsiteY9" fmla="*/ 203200 h 209550"/>
              <a:gd name="connsiteX10" fmla="*/ 247650 w 247650"/>
              <a:gd name="connsiteY10" fmla="*/ 152400 h 209550"/>
              <a:gd name="connsiteX11" fmla="*/ 247650 w 247650"/>
              <a:gd name="connsiteY11" fmla="*/ 101600 h 209550"/>
              <a:gd name="connsiteX12" fmla="*/ 228600 w 247650"/>
              <a:gd name="connsiteY12" fmla="*/ 57150 h 209550"/>
              <a:gd name="connsiteX13" fmla="*/ 184150 w 247650"/>
              <a:gd name="connsiteY1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650" h="209550">
                <a:moveTo>
                  <a:pt x="184150" y="0"/>
                </a:moveTo>
                <a:lnTo>
                  <a:pt x="114300" y="0"/>
                </a:lnTo>
                <a:lnTo>
                  <a:pt x="82550" y="44450"/>
                </a:lnTo>
                <a:lnTo>
                  <a:pt x="63500" y="101600"/>
                </a:lnTo>
                <a:lnTo>
                  <a:pt x="6350" y="120650"/>
                </a:lnTo>
                <a:lnTo>
                  <a:pt x="0" y="184150"/>
                </a:lnTo>
                <a:lnTo>
                  <a:pt x="57150" y="209550"/>
                </a:lnTo>
                <a:lnTo>
                  <a:pt x="57150" y="209550"/>
                </a:lnTo>
                <a:lnTo>
                  <a:pt x="146050" y="209550"/>
                </a:lnTo>
                <a:lnTo>
                  <a:pt x="215900" y="203200"/>
                </a:lnTo>
                <a:lnTo>
                  <a:pt x="247650" y="152400"/>
                </a:lnTo>
                <a:lnTo>
                  <a:pt x="247650" y="101600"/>
                </a:lnTo>
                <a:lnTo>
                  <a:pt x="228600" y="57150"/>
                </a:lnTo>
                <a:lnTo>
                  <a:pt x="184150" y="0"/>
                </a:lnTo>
                <a:close/>
              </a:path>
            </a:pathLst>
          </a:custGeom>
          <a:pattFill prst="ltDnDiag">
            <a:fgClr>
              <a:schemeClr val="accent3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 w="63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0" name="236 Forma libre">
            <a:extLst>
              <a:ext uri="{FF2B5EF4-FFF2-40B4-BE49-F238E27FC236}">
                <a16:creationId xmlns="" xmlns:a16="http://schemas.microsoft.com/office/drawing/2014/main" id="{247799E2-E475-4866-B608-2A483CA1EF44}"/>
              </a:ext>
            </a:extLst>
          </p:cNvPr>
          <p:cNvSpPr/>
          <p:nvPr/>
        </p:nvSpPr>
        <p:spPr>
          <a:xfrm>
            <a:off x="2653010" y="5261240"/>
            <a:ext cx="123031" cy="52917"/>
          </a:xfrm>
          <a:custGeom>
            <a:avLst/>
            <a:gdLst>
              <a:gd name="connsiteX0" fmla="*/ 184150 w 247650"/>
              <a:gd name="connsiteY0" fmla="*/ 0 h 209550"/>
              <a:gd name="connsiteX1" fmla="*/ 114300 w 247650"/>
              <a:gd name="connsiteY1" fmla="*/ 0 h 209550"/>
              <a:gd name="connsiteX2" fmla="*/ 82550 w 247650"/>
              <a:gd name="connsiteY2" fmla="*/ 44450 h 209550"/>
              <a:gd name="connsiteX3" fmla="*/ 63500 w 247650"/>
              <a:gd name="connsiteY3" fmla="*/ 101600 h 209550"/>
              <a:gd name="connsiteX4" fmla="*/ 6350 w 247650"/>
              <a:gd name="connsiteY4" fmla="*/ 120650 h 209550"/>
              <a:gd name="connsiteX5" fmla="*/ 0 w 247650"/>
              <a:gd name="connsiteY5" fmla="*/ 184150 h 209550"/>
              <a:gd name="connsiteX6" fmla="*/ 57150 w 247650"/>
              <a:gd name="connsiteY6" fmla="*/ 209550 h 209550"/>
              <a:gd name="connsiteX7" fmla="*/ 57150 w 247650"/>
              <a:gd name="connsiteY7" fmla="*/ 209550 h 209550"/>
              <a:gd name="connsiteX8" fmla="*/ 146050 w 247650"/>
              <a:gd name="connsiteY8" fmla="*/ 209550 h 209550"/>
              <a:gd name="connsiteX9" fmla="*/ 215900 w 247650"/>
              <a:gd name="connsiteY9" fmla="*/ 203200 h 209550"/>
              <a:gd name="connsiteX10" fmla="*/ 247650 w 247650"/>
              <a:gd name="connsiteY10" fmla="*/ 152400 h 209550"/>
              <a:gd name="connsiteX11" fmla="*/ 247650 w 247650"/>
              <a:gd name="connsiteY11" fmla="*/ 101600 h 209550"/>
              <a:gd name="connsiteX12" fmla="*/ 228600 w 247650"/>
              <a:gd name="connsiteY12" fmla="*/ 57150 h 209550"/>
              <a:gd name="connsiteX13" fmla="*/ 184150 w 247650"/>
              <a:gd name="connsiteY1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650" h="209550">
                <a:moveTo>
                  <a:pt x="184150" y="0"/>
                </a:moveTo>
                <a:lnTo>
                  <a:pt x="114300" y="0"/>
                </a:lnTo>
                <a:lnTo>
                  <a:pt x="82550" y="44450"/>
                </a:lnTo>
                <a:lnTo>
                  <a:pt x="63500" y="101600"/>
                </a:lnTo>
                <a:lnTo>
                  <a:pt x="6350" y="120650"/>
                </a:lnTo>
                <a:lnTo>
                  <a:pt x="0" y="184150"/>
                </a:lnTo>
                <a:lnTo>
                  <a:pt x="57150" y="209550"/>
                </a:lnTo>
                <a:lnTo>
                  <a:pt x="57150" y="209550"/>
                </a:lnTo>
                <a:lnTo>
                  <a:pt x="146050" y="209550"/>
                </a:lnTo>
                <a:lnTo>
                  <a:pt x="215900" y="203200"/>
                </a:lnTo>
                <a:lnTo>
                  <a:pt x="247650" y="152400"/>
                </a:lnTo>
                <a:lnTo>
                  <a:pt x="247650" y="101600"/>
                </a:lnTo>
                <a:lnTo>
                  <a:pt x="228600" y="57150"/>
                </a:lnTo>
                <a:lnTo>
                  <a:pt x="184150" y="0"/>
                </a:lnTo>
                <a:close/>
              </a:path>
            </a:pathLst>
          </a:custGeom>
          <a:pattFill prst="ltDnDiag">
            <a:fgClr>
              <a:srgbClr val="996600"/>
            </a:fgClr>
            <a:bgClr>
              <a:srgbClr val="FFCC66"/>
            </a:bgClr>
          </a:pattFill>
          <a:ln w="63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1" name="237 Forma libre">
            <a:extLst>
              <a:ext uri="{FF2B5EF4-FFF2-40B4-BE49-F238E27FC236}">
                <a16:creationId xmlns="" xmlns:a16="http://schemas.microsoft.com/office/drawing/2014/main" id="{36801227-9F94-4A7B-91B0-54BEBD1F7C60}"/>
              </a:ext>
            </a:extLst>
          </p:cNvPr>
          <p:cNvSpPr/>
          <p:nvPr/>
        </p:nvSpPr>
        <p:spPr>
          <a:xfrm>
            <a:off x="2436051" y="3397250"/>
            <a:ext cx="381000" cy="275167"/>
          </a:xfrm>
          <a:custGeom>
            <a:avLst/>
            <a:gdLst>
              <a:gd name="connsiteX0" fmla="*/ 147638 w 476250"/>
              <a:gd name="connsiteY0" fmla="*/ 311944 h 335757"/>
              <a:gd name="connsiteX1" fmla="*/ 200025 w 476250"/>
              <a:gd name="connsiteY1" fmla="*/ 335757 h 335757"/>
              <a:gd name="connsiteX2" fmla="*/ 223838 w 476250"/>
              <a:gd name="connsiteY2" fmla="*/ 335757 h 335757"/>
              <a:gd name="connsiteX3" fmla="*/ 240507 w 476250"/>
              <a:gd name="connsiteY3" fmla="*/ 326232 h 335757"/>
              <a:gd name="connsiteX4" fmla="*/ 247650 w 476250"/>
              <a:gd name="connsiteY4" fmla="*/ 307182 h 335757"/>
              <a:gd name="connsiteX5" fmla="*/ 247650 w 476250"/>
              <a:gd name="connsiteY5" fmla="*/ 288132 h 335757"/>
              <a:gd name="connsiteX6" fmla="*/ 247650 w 476250"/>
              <a:gd name="connsiteY6" fmla="*/ 264319 h 335757"/>
              <a:gd name="connsiteX7" fmla="*/ 271463 w 476250"/>
              <a:gd name="connsiteY7" fmla="*/ 257175 h 335757"/>
              <a:gd name="connsiteX8" fmla="*/ 283369 w 476250"/>
              <a:gd name="connsiteY8" fmla="*/ 252413 h 335757"/>
              <a:gd name="connsiteX9" fmla="*/ 290513 w 476250"/>
              <a:gd name="connsiteY9" fmla="*/ 240507 h 335757"/>
              <a:gd name="connsiteX10" fmla="*/ 290513 w 476250"/>
              <a:gd name="connsiteY10" fmla="*/ 240507 h 335757"/>
              <a:gd name="connsiteX11" fmla="*/ 295275 w 476250"/>
              <a:gd name="connsiteY11" fmla="*/ 214313 h 335757"/>
              <a:gd name="connsiteX12" fmla="*/ 297657 w 476250"/>
              <a:gd name="connsiteY12" fmla="*/ 195263 h 335757"/>
              <a:gd name="connsiteX13" fmla="*/ 304800 w 476250"/>
              <a:gd name="connsiteY13" fmla="*/ 169069 h 335757"/>
              <a:gd name="connsiteX14" fmla="*/ 321469 w 476250"/>
              <a:gd name="connsiteY14" fmla="*/ 142875 h 335757"/>
              <a:gd name="connsiteX15" fmla="*/ 330994 w 476250"/>
              <a:gd name="connsiteY15" fmla="*/ 130969 h 335757"/>
              <a:gd name="connsiteX16" fmla="*/ 345282 w 476250"/>
              <a:gd name="connsiteY16" fmla="*/ 100013 h 335757"/>
              <a:gd name="connsiteX17" fmla="*/ 350044 w 476250"/>
              <a:gd name="connsiteY17" fmla="*/ 88107 h 335757"/>
              <a:gd name="connsiteX18" fmla="*/ 361950 w 476250"/>
              <a:gd name="connsiteY18" fmla="*/ 69057 h 335757"/>
              <a:gd name="connsiteX19" fmla="*/ 385763 w 476250"/>
              <a:gd name="connsiteY19" fmla="*/ 54769 h 335757"/>
              <a:gd name="connsiteX20" fmla="*/ 407194 w 476250"/>
              <a:gd name="connsiteY20" fmla="*/ 45244 h 335757"/>
              <a:gd name="connsiteX21" fmla="*/ 433388 w 476250"/>
              <a:gd name="connsiteY21" fmla="*/ 40482 h 335757"/>
              <a:gd name="connsiteX22" fmla="*/ 471488 w 476250"/>
              <a:gd name="connsiteY22" fmla="*/ 35719 h 335757"/>
              <a:gd name="connsiteX23" fmla="*/ 471488 w 476250"/>
              <a:gd name="connsiteY23" fmla="*/ 35719 h 335757"/>
              <a:gd name="connsiteX24" fmla="*/ 476250 w 476250"/>
              <a:gd name="connsiteY24" fmla="*/ 16669 h 335757"/>
              <a:gd name="connsiteX25" fmla="*/ 473869 w 476250"/>
              <a:gd name="connsiteY25" fmla="*/ 7144 h 335757"/>
              <a:gd name="connsiteX26" fmla="*/ 457200 w 476250"/>
              <a:gd name="connsiteY26" fmla="*/ 0 h 335757"/>
              <a:gd name="connsiteX27" fmla="*/ 438150 w 476250"/>
              <a:gd name="connsiteY27" fmla="*/ 0 h 335757"/>
              <a:gd name="connsiteX28" fmla="*/ 404813 w 476250"/>
              <a:gd name="connsiteY28" fmla="*/ 0 h 335757"/>
              <a:gd name="connsiteX29" fmla="*/ 390525 w 476250"/>
              <a:gd name="connsiteY29" fmla="*/ 14288 h 335757"/>
              <a:gd name="connsiteX30" fmla="*/ 376238 w 476250"/>
              <a:gd name="connsiteY30" fmla="*/ 26194 h 335757"/>
              <a:gd name="connsiteX31" fmla="*/ 357188 w 476250"/>
              <a:gd name="connsiteY31" fmla="*/ 33338 h 335757"/>
              <a:gd name="connsiteX32" fmla="*/ 323850 w 476250"/>
              <a:gd name="connsiteY32" fmla="*/ 40482 h 335757"/>
              <a:gd name="connsiteX33" fmla="*/ 295275 w 476250"/>
              <a:gd name="connsiteY33" fmla="*/ 45244 h 335757"/>
              <a:gd name="connsiteX34" fmla="*/ 280988 w 476250"/>
              <a:gd name="connsiteY34" fmla="*/ 59532 h 335757"/>
              <a:gd name="connsiteX35" fmla="*/ 266700 w 476250"/>
              <a:gd name="connsiteY35" fmla="*/ 76200 h 335757"/>
              <a:gd name="connsiteX36" fmla="*/ 250032 w 476250"/>
              <a:gd name="connsiteY36" fmla="*/ 80963 h 335757"/>
              <a:gd name="connsiteX37" fmla="*/ 226219 w 476250"/>
              <a:gd name="connsiteY37" fmla="*/ 80963 h 335757"/>
              <a:gd name="connsiteX38" fmla="*/ 209550 w 476250"/>
              <a:gd name="connsiteY38" fmla="*/ 76200 h 335757"/>
              <a:gd name="connsiteX39" fmla="*/ 197644 w 476250"/>
              <a:gd name="connsiteY39" fmla="*/ 61913 h 335757"/>
              <a:gd name="connsiteX40" fmla="*/ 183357 w 476250"/>
              <a:gd name="connsiteY40" fmla="*/ 47625 h 335757"/>
              <a:gd name="connsiteX41" fmla="*/ 164307 w 476250"/>
              <a:gd name="connsiteY41" fmla="*/ 38100 h 335757"/>
              <a:gd name="connsiteX42" fmla="*/ 140494 w 476250"/>
              <a:gd name="connsiteY42" fmla="*/ 30957 h 335757"/>
              <a:gd name="connsiteX43" fmla="*/ 114300 w 476250"/>
              <a:gd name="connsiteY43" fmla="*/ 28575 h 335757"/>
              <a:gd name="connsiteX44" fmla="*/ 102394 w 476250"/>
              <a:gd name="connsiteY44" fmla="*/ 47625 h 335757"/>
              <a:gd name="connsiteX45" fmla="*/ 80963 w 476250"/>
              <a:gd name="connsiteY45" fmla="*/ 59532 h 335757"/>
              <a:gd name="connsiteX46" fmla="*/ 54769 w 476250"/>
              <a:gd name="connsiteY46" fmla="*/ 66675 h 335757"/>
              <a:gd name="connsiteX47" fmla="*/ 33338 w 476250"/>
              <a:gd name="connsiteY47" fmla="*/ 69057 h 335757"/>
              <a:gd name="connsiteX48" fmla="*/ 9525 w 476250"/>
              <a:gd name="connsiteY48" fmla="*/ 78582 h 335757"/>
              <a:gd name="connsiteX49" fmla="*/ 7144 w 476250"/>
              <a:gd name="connsiteY49" fmla="*/ 95250 h 335757"/>
              <a:gd name="connsiteX50" fmla="*/ 7144 w 476250"/>
              <a:gd name="connsiteY50" fmla="*/ 119063 h 335757"/>
              <a:gd name="connsiteX51" fmla="*/ 0 w 476250"/>
              <a:gd name="connsiteY51" fmla="*/ 145257 h 335757"/>
              <a:gd name="connsiteX52" fmla="*/ 14288 w 476250"/>
              <a:gd name="connsiteY52" fmla="*/ 166688 h 335757"/>
              <a:gd name="connsiteX53" fmla="*/ 28575 w 476250"/>
              <a:gd name="connsiteY53" fmla="*/ 180975 h 335757"/>
              <a:gd name="connsiteX54" fmla="*/ 47625 w 476250"/>
              <a:gd name="connsiteY54" fmla="*/ 197644 h 335757"/>
              <a:gd name="connsiteX55" fmla="*/ 50007 w 476250"/>
              <a:gd name="connsiteY55" fmla="*/ 214313 h 335757"/>
              <a:gd name="connsiteX56" fmla="*/ 57150 w 476250"/>
              <a:gd name="connsiteY56" fmla="*/ 235744 h 335757"/>
              <a:gd name="connsiteX57" fmla="*/ 69057 w 476250"/>
              <a:gd name="connsiteY57" fmla="*/ 252413 h 335757"/>
              <a:gd name="connsiteX58" fmla="*/ 90488 w 476250"/>
              <a:gd name="connsiteY58" fmla="*/ 269082 h 335757"/>
              <a:gd name="connsiteX59" fmla="*/ 147638 w 476250"/>
              <a:gd name="connsiteY59" fmla="*/ 311944 h 33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6250" h="335757">
                <a:moveTo>
                  <a:pt x="147638" y="311944"/>
                </a:moveTo>
                <a:lnTo>
                  <a:pt x="200025" y="335757"/>
                </a:lnTo>
                <a:lnTo>
                  <a:pt x="223838" y="335757"/>
                </a:lnTo>
                <a:lnTo>
                  <a:pt x="240507" y="326232"/>
                </a:lnTo>
                <a:lnTo>
                  <a:pt x="247650" y="307182"/>
                </a:lnTo>
                <a:lnTo>
                  <a:pt x="247650" y="288132"/>
                </a:lnTo>
                <a:lnTo>
                  <a:pt x="247650" y="264319"/>
                </a:lnTo>
                <a:lnTo>
                  <a:pt x="271463" y="257175"/>
                </a:lnTo>
                <a:lnTo>
                  <a:pt x="283369" y="252413"/>
                </a:lnTo>
                <a:lnTo>
                  <a:pt x="290513" y="240507"/>
                </a:lnTo>
                <a:lnTo>
                  <a:pt x="290513" y="240507"/>
                </a:lnTo>
                <a:lnTo>
                  <a:pt x="295275" y="214313"/>
                </a:lnTo>
                <a:lnTo>
                  <a:pt x="297657" y="195263"/>
                </a:lnTo>
                <a:lnTo>
                  <a:pt x="304800" y="169069"/>
                </a:lnTo>
                <a:lnTo>
                  <a:pt x="321469" y="142875"/>
                </a:lnTo>
                <a:lnTo>
                  <a:pt x="330994" y="130969"/>
                </a:lnTo>
                <a:lnTo>
                  <a:pt x="345282" y="100013"/>
                </a:lnTo>
                <a:lnTo>
                  <a:pt x="350044" y="88107"/>
                </a:lnTo>
                <a:lnTo>
                  <a:pt x="361950" y="69057"/>
                </a:lnTo>
                <a:lnTo>
                  <a:pt x="385763" y="54769"/>
                </a:lnTo>
                <a:lnTo>
                  <a:pt x="407194" y="45244"/>
                </a:lnTo>
                <a:lnTo>
                  <a:pt x="433388" y="40482"/>
                </a:lnTo>
                <a:lnTo>
                  <a:pt x="471488" y="35719"/>
                </a:lnTo>
                <a:lnTo>
                  <a:pt x="471488" y="35719"/>
                </a:lnTo>
                <a:lnTo>
                  <a:pt x="476250" y="16669"/>
                </a:lnTo>
                <a:lnTo>
                  <a:pt x="473869" y="7144"/>
                </a:lnTo>
                <a:lnTo>
                  <a:pt x="457200" y="0"/>
                </a:lnTo>
                <a:lnTo>
                  <a:pt x="438150" y="0"/>
                </a:lnTo>
                <a:lnTo>
                  <a:pt x="404813" y="0"/>
                </a:lnTo>
                <a:lnTo>
                  <a:pt x="390525" y="14288"/>
                </a:lnTo>
                <a:lnTo>
                  <a:pt x="376238" y="26194"/>
                </a:lnTo>
                <a:lnTo>
                  <a:pt x="357188" y="33338"/>
                </a:lnTo>
                <a:lnTo>
                  <a:pt x="323850" y="40482"/>
                </a:lnTo>
                <a:lnTo>
                  <a:pt x="295275" y="45244"/>
                </a:lnTo>
                <a:lnTo>
                  <a:pt x="280988" y="59532"/>
                </a:lnTo>
                <a:lnTo>
                  <a:pt x="266700" y="76200"/>
                </a:lnTo>
                <a:lnTo>
                  <a:pt x="250032" y="80963"/>
                </a:lnTo>
                <a:lnTo>
                  <a:pt x="226219" y="80963"/>
                </a:lnTo>
                <a:lnTo>
                  <a:pt x="209550" y="76200"/>
                </a:lnTo>
                <a:lnTo>
                  <a:pt x="197644" y="61913"/>
                </a:lnTo>
                <a:lnTo>
                  <a:pt x="183357" y="47625"/>
                </a:lnTo>
                <a:lnTo>
                  <a:pt x="164307" y="38100"/>
                </a:lnTo>
                <a:lnTo>
                  <a:pt x="140494" y="30957"/>
                </a:lnTo>
                <a:lnTo>
                  <a:pt x="114300" y="28575"/>
                </a:lnTo>
                <a:lnTo>
                  <a:pt x="102394" y="47625"/>
                </a:lnTo>
                <a:lnTo>
                  <a:pt x="80963" y="59532"/>
                </a:lnTo>
                <a:lnTo>
                  <a:pt x="54769" y="66675"/>
                </a:lnTo>
                <a:lnTo>
                  <a:pt x="33338" y="69057"/>
                </a:lnTo>
                <a:lnTo>
                  <a:pt x="9525" y="78582"/>
                </a:lnTo>
                <a:lnTo>
                  <a:pt x="7144" y="95250"/>
                </a:lnTo>
                <a:lnTo>
                  <a:pt x="7144" y="119063"/>
                </a:lnTo>
                <a:lnTo>
                  <a:pt x="0" y="145257"/>
                </a:lnTo>
                <a:lnTo>
                  <a:pt x="14288" y="166688"/>
                </a:lnTo>
                <a:lnTo>
                  <a:pt x="28575" y="180975"/>
                </a:lnTo>
                <a:lnTo>
                  <a:pt x="47625" y="197644"/>
                </a:lnTo>
                <a:lnTo>
                  <a:pt x="50007" y="214313"/>
                </a:lnTo>
                <a:lnTo>
                  <a:pt x="57150" y="235744"/>
                </a:lnTo>
                <a:lnTo>
                  <a:pt x="69057" y="252413"/>
                </a:lnTo>
                <a:lnTo>
                  <a:pt x="90488" y="269082"/>
                </a:lnTo>
                <a:lnTo>
                  <a:pt x="147638" y="311944"/>
                </a:lnTo>
                <a:close/>
              </a:path>
            </a:pathLst>
          </a:custGeom>
          <a:pattFill prst="ltDnDiag">
            <a:fgClr>
              <a:srgbClr val="77933C"/>
            </a:fgClr>
            <a:bgClr>
              <a:srgbClr val="9BBB59">
                <a:lumMod val="40000"/>
                <a:lumOff val="60000"/>
              </a:srgbClr>
            </a:bgClr>
          </a:pattFill>
          <a:ln w="63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2" name="345 Elipse">
            <a:extLst>
              <a:ext uri="{FF2B5EF4-FFF2-40B4-BE49-F238E27FC236}">
                <a16:creationId xmlns="" xmlns:a16="http://schemas.microsoft.com/office/drawing/2014/main" id="{D37337F4-9096-414A-8F44-BF8CB9D86168}"/>
              </a:ext>
            </a:extLst>
          </p:cNvPr>
          <p:cNvSpPr/>
          <p:nvPr/>
        </p:nvSpPr>
        <p:spPr>
          <a:xfrm>
            <a:off x="2404302" y="3458105"/>
            <a:ext cx="50271" cy="50271"/>
          </a:xfrm>
          <a:prstGeom prst="ellipse">
            <a:avLst/>
          </a:prstGeom>
          <a:solidFill>
            <a:srgbClr val="9FAAAF">
              <a:lumMod val="50000"/>
            </a:srgbClr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3" name="239 Forma libre">
            <a:extLst>
              <a:ext uri="{FF2B5EF4-FFF2-40B4-BE49-F238E27FC236}">
                <a16:creationId xmlns="" xmlns:a16="http://schemas.microsoft.com/office/drawing/2014/main" id="{07F3CF59-C04A-4FB0-8B1B-1075D05B0B58}"/>
              </a:ext>
            </a:extLst>
          </p:cNvPr>
          <p:cNvSpPr/>
          <p:nvPr/>
        </p:nvSpPr>
        <p:spPr>
          <a:xfrm>
            <a:off x="3112062" y="3914511"/>
            <a:ext cx="124354" cy="275167"/>
          </a:xfrm>
          <a:custGeom>
            <a:avLst/>
            <a:gdLst>
              <a:gd name="connsiteX0" fmla="*/ 31750 w 155575"/>
              <a:gd name="connsiteY0" fmla="*/ 231775 h 336550"/>
              <a:gd name="connsiteX1" fmla="*/ 0 w 155575"/>
              <a:gd name="connsiteY1" fmla="*/ 171450 h 336550"/>
              <a:gd name="connsiteX2" fmla="*/ 0 w 155575"/>
              <a:gd name="connsiteY2" fmla="*/ 130175 h 336550"/>
              <a:gd name="connsiteX3" fmla="*/ 0 w 155575"/>
              <a:gd name="connsiteY3" fmla="*/ 98425 h 336550"/>
              <a:gd name="connsiteX4" fmla="*/ 12700 w 155575"/>
              <a:gd name="connsiteY4" fmla="*/ 66675 h 336550"/>
              <a:gd name="connsiteX5" fmla="*/ 12700 w 155575"/>
              <a:gd name="connsiteY5" fmla="*/ 66675 h 336550"/>
              <a:gd name="connsiteX6" fmla="*/ 19050 w 155575"/>
              <a:gd name="connsiteY6" fmla="*/ 22225 h 336550"/>
              <a:gd name="connsiteX7" fmla="*/ 38100 w 155575"/>
              <a:gd name="connsiteY7" fmla="*/ 0 h 336550"/>
              <a:gd name="connsiteX8" fmla="*/ 34925 w 155575"/>
              <a:gd name="connsiteY8" fmla="*/ 22225 h 336550"/>
              <a:gd name="connsiteX9" fmla="*/ 44450 w 155575"/>
              <a:gd name="connsiteY9" fmla="*/ 60325 h 336550"/>
              <a:gd name="connsiteX10" fmla="*/ 31750 w 155575"/>
              <a:gd name="connsiteY10" fmla="*/ 92075 h 336550"/>
              <a:gd name="connsiteX11" fmla="*/ 47625 w 155575"/>
              <a:gd name="connsiteY11" fmla="*/ 114300 h 336550"/>
              <a:gd name="connsiteX12" fmla="*/ 63500 w 155575"/>
              <a:gd name="connsiteY12" fmla="*/ 139700 h 336550"/>
              <a:gd name="connsiteX13" fmla="*/ 82550 w 155575"/>
              <a:gd name="connsiteY13" fmla="*/ 152400 h 336550"/>
              <a:gd name="connsiteX14" fmla="*/ 104775 w 155575"/>
              <a:gd name="connsiteY14" fmla="*/ 161925 h 336550"/>
              <a:gd name="connsiteX15" fmla="*/ 120650 w 155575"/>
              <a:gd name="connsiteY15" fmla="*/ 184150 h 336550"/>
              <a:gd name="connsiteX16" fmla="*/ 136525 w 155575"/>
              <a:gd name="connsiteY16" fmla="*/ 203200 h 336550"/>
              <a:gd name="connsiteX17" fmla="*/ 142875 w 155575"/>
              <a:gd name="connsiteY17" fmla="*/ 228600 h 336550"/>
              <a:gd name="connsiteX18" fmla="*/ 142875 w 155575"/>
              <a:gd name="connsiteY18" fmla="*/ 254000 h 336550"/>
              <a:gd name="connsiteX19" fmla="*/ 152400 w 155575"/>
              <a:gd name="connsiteY19" fmla="*/ 266700 h 336550"/>
              <a:gd name="connsiteX20" fmla="*/ 155575 w 155575"/>
              <a:gd name="connsiteY20" fmla="*/ 285750 h 336550"/>
              <a:gd name="connsiteX21" fmla="*/ 155575 w 155575"/>
              <a:gd name="connsiteY21" fmla="*/ 285750 h 336550"/>
              <a:gd name="connsiteX22" fmla="*/ 152400 w 155575"/>
              <a:gd name="connsiteY22" fmla="*/ 317500 h 336550"/>
              <a:gd name="connsiteX23" fmla="*/ 139700 w 155575"/>
              <a:gd name="connsiteY23" fmla="*/ 333375 h 336550"/>
              <a:gd name="connsiteX24" fmla="*/ 107950 w 155575"/>
              <a:gd name="connsiteY24" fmla="*/ 336550 h 336550"/>
              <a:gd name="connsiteX25" fmla="*/ 73025 w 155575"/>
              <a:gd name="connsiteY25" fmla="*/ 336550 h 336550"/>
              <a:gd name="connsiteX26" fmla="*/ 63500 w 155575"/>
              <a:gd name="connsiteY26" fmla="*/ 317500 h 336550"/>
              <a:gd name="connsiteX27" fmla="*/ 50800 w 155575"/>
              <a:gd name="connsiteY27" fmla="*/ 292100 h 336550"/>
              <a:gd name="connsiteX28" fmla="*/ 31750 w 155575"/>
              <a:gd name="connsiteY28" fmla="*/ 231775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5575" h="336550">
                <a:moveTo>
                  <a:pt x="31750" y="231775"/>
                </a:moveTo>
                <a:lnTo>
                  <a:pt x="0" y="171450"/>
                </a:lnTo>
                <a:lnTo>
                  <a:pt x="0" y="130175"/>
                </a:lnTo>
                <a:lnTo>
                  <a:pt x="0" y="98425"/>
                </a:lnTo>
                <a:lnTo>
                  <a:pt x="12700" y="66675"/>
                </a:lnTo>
                <a:lnTo>
                  <a:pt x="12700" y="66675"/>
                </a:lnTo>
                <a:lnTo>
                  <a:pt x="19050" y="22225"/>
                </a:lnTo>
                <a:lnTo>
                  <a:pt x="38100" y="0"/>
                </a:lnTo>
                <a:lnTo>
                  <a:pt x="34925" y="22225"/>
                </a:lnTo>
                <a:lnTo>
                  <a:pt x="44450" y="60325"/>
                </a:lnTo>
                <a:lnTo>
                  <a:pt x="31750" y="92075"/>
                </a:lnTo>
                <a:lnTo>
                  <a:pt x="47625" y="114300"/>
                </a:lnTo>
                <a:lnTo>
                  <a:pt x="63500" y="139700"/>
                </a:lnTo>
                <a:lnTo>
                  <a:pt x="82550" y="152400"/>
                </a:lnTo>
                <a:lnTo>
                  <a:pt x="104775" y="161925"/>
                </a:lnTo>
                <a:lnTo>
                  <a:pt x="120650" y="184150"/>
                </a:lnTo>
                <a:lnTo>
                  <a:pt x="136525" y="203200"/>
                </a:lnTo>
                <a:lnTo>
                  <a:pt x="142875" y="228600"/>
                </a:lnTo>
                <a:lnTo>
                  <a:pt x="142875" y="254000"/>
                </a:lnTo>
                <a:lnTo>
                  <a:pt x="152400" y="266700"/>
                </a:lnTo>
                <a:lnTo>
                  <a:pt x="155575" y="285750"/>
                </a:lnTo>
                <a:lnTo>
                  <a:pt x="155575" y="285750"/>
                </a:lnTo>
                <a:lnTo>
                  <a:pt x="152400" y="317500"/>
                </a:lnTo>
                <a:lnTo>
                  <a:pt x="139700" y="333375"/>
                </a:lnTo>
                <a:lnTo>
                  <a:pt x="107950" y="336550"/>
                </a:lnTo>
                <a:lnTo>
                  <a:pt x="73025" y="336550"/>
                </a:lnTo>
                <a:lnTo>
                  <a:pt x="63500" y="317500"/>
                </a:lnTo>
                <a:lnTo>
                  <a:pt x="50800" y="292100"/>
                </a:lnTo>
                <a:lnTo>
                  <a:pt x="31750" y="231775"/>
                </a:lnTo>
                <a:close/>
              </a:path>
            </a:pathLst>
          </a:custGeom>
          <a:pattFill prst="ltDnDiag">
            <a:fgClr>
              <a:srgbClr val="996600"/>
            </a:fgClr>
            <a:bgClr>
              <a:srgbClr val="FFCC66"/>
            </a:bgClr>
          </a:pattFill>
          <a:ln w="63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4" name="240 Forma libre">
            <a:extLst>
              <a:ext uri="{FF2B5EF4-FFF2-40B4-BE49-F238E27FC236}">
                <a16:creationId xmlns="" xmlns:a16="http://schemas.microsoft.com/office/drawing/2014/main" id="{C8F0ADCF-5476-497B-A14A-C91595D00369}"/>
              </a:ext>
            </a:extLst>
          </p:cNvPr>
          <p:cNvSpPr/>
          <p:nvPr/>
        </p:nvSpPr>
        <p:spPr>
          <a:xfrm>
            <a:off x="3119999" y="4067969"/>
            <a:ext cx="127000" cy="148167"/>
          </a:xfrm>
          <a:custGeom>
            <a:avLst/>
            <a:gdLst>
              <a:gd name="connsiteX0" fmla="*/ 76200 w 159544"/>
              <a:gd name="connsiteY0" fmla="*/ 145256 h 180975"/>
              <a:gd name="connsiteX1" fmla="*/ 107156 w 159544"/>
              <a:gd name="connsiteY1" fmla="*/ 171450 h 180975"/>
              <a:gd name="connsiteX2" fmla="*/ 123825 w 159544"/>
              <a:gd name="connsiteY2" fmla="*/ 176212 h 180975"/>
              <a:gd name="connsiteX3" fmla="*/ 142875 w 159544"/>
              <a:gd name="connsiteY3" fmla="*/ 180975 h 180975"/>
              <a:gd name="connsiteX4" fmla="*/ 152400 w 159544"/>
              <a:gd name="connsiteY4" fmla="*/ 169069 h 180975"/>
              <a:gd name="connsiteX5" fmla="*/ 159544 w 159544"/>
              <a:gd name="connsiteY5" fmla="*/ 126206 h 180975"/>
              <a:gd name="connsiteX6" fmla="*/ 159544 w 159544"/>
              <a:gd name="connsiteY6" fmla="*/ 88106 h 180975"/>
              <a:gd name="connsiteX7" fmla="*/ 157162 w 159544"/>
              <a:gd name="connsiteY7" fmla="*/ 47625 h 180975"/>
              <a:gd name="connsiteX8" fmla="*/ 128587 w 159544"/>
              <a:gd name="connsiteY8" fmla="*/ 16669 h 180975"/>
              <a:gd name="connsiteX9" fmla="*/ 97631 w 159544"/>
              <a:gd name="connsiteY9" fmla="*/ 9525 h 180975"/>
              <a:gd name="connsiteX10" fmla="*/ 76200 w 159544"/>
              <a:gd name="connsiteY10" fmla="*/ 9525 h 180975"/>
              <a:gd name="connsiteX11" fmla="*/ 69056 w 159544"/>
              <a:gd name="connsiteY11" fmla="*/ 7144 h 180975"/>
              <a:gd name="connsiteX12" fmla="*/ 45244 w 159544"/>
              <a:gd name="connsiteY12" fmla="*/ 0 h 180975"/>
              <a:gd name="connsiteX13" fmla="*/ 21431 w 159544"/>
              <a:gd name="connsiteY13" fmla="*/ 0 h 180975"/>
              <a:gd name="connsiteX14" fmla="*/ 0 w 159544"/>
              <a:gd name="connsiteY14" fmla="*/ 23812 h 180975"/>
              <a:gd name="connsiteX15" fmla="*/ 4762 w 159544"/>
              <a:gd name="connsiteY15" fmla="*/ 45244 h 180975"/>
              <a:gd name="connsiteX16" fmla="*/ 19050 w 159544"/>
              <a:gd name="connsiteY16" fmla="*/ 64294 h 180975"/>
              <a:gd name="connsiteX17" fmla="*/ 26194 w 159544"/>
              <a:gd name="connsiteY17" fmla="*/ 92869 h 180975"/>
              <a:gd name="connsiteX18" fmla="*/ 76200 w 159544"/>
              <a:gd name="connsiteY18" fmla="*/ 145256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544" h="180975">
                <a:moveTo>
                  <a:pt x="76200" y="145256"/>
                </a:moveTo>
                <a:lnTo>
                  <a:pt x="107156" y="171450"/>
                </a:lnTo>
                <a:lnTo>
                  <a:pt x="123825" y="176212"/>
                </a:lnTo>
                <a:lnTo>
                  <a:pt x="142875" y="180975"/>
                </a:lnTo>
                <a:lnTo>
                  <a:pt x="152400" y="169069"/>
                </a:lnTo>
                <a:lnTo>
                  <a:pt x="159544" y="126206"/>
                </a:lnTo>
                <a:lnTo>
                  <a:pt x="159544" y="88106"/>
                </a:lnTo>
                <a:lnTo>
                  <a:pt x="157162" y="47625"/>
                </a:lnTo>
                <a:lnTo>
                  <a:pt x="128587" y="16669"/>
                </a:lnTo>
                <a:lnTo>
                  <a:pt x="97631" y="9525"/>
                </a:lnTo>
                <a:lnTo>
                  <a:pt x="76200" y="9525"/>
                </a:lnTo>
                <a:lnTo>
                  <a:pt x="69056" y="7144"/>
                </a:lnTo>
                <a:lnTo>
                  <a:pt x="45244" y="0"/>
                </a:lnTo>
                <a:lnTo>
                  <a:pt x="21431" y="0"/>
                </a:lnTo>
                <a:lnTo>
                  <a:pt x="0" y="23812"/>
                </a:lnTo>
                <a:lnTo>
                  <a:pt x="4762" y="45244"/>
                </a:lnTo>
                <a:lnTo>
                  <a:pt x="19050" y="64294"/>
                </a:lnTo>
                <a:lnTo>
                  <a:pt x="26194" y="92869"/>
                </a:lnTo>
                <a:lnTo>
                  <a:pt x="76200" y="145256"/>
                </a:lnTo>
                <a:close/>
              </a:path>
            </a:pathLst>
          </a:custGeom>
          <a:pattFill prst="ltDnDiag">
            <a:fgClr>
              <a:srgbClr val="996600"/>
            </a:fgClr>
            <a:bgClr>
              <a:srgbClr val="FFCC66"/>
            </a:bgClr>
          </a:pattFill>
          <a:ln w="63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5" name="241 Rectángulo redondeado">
            <a:extLst>
              <a:ext uri="{FF2B5EF4-FFF2-40B4-BE49-F238E27FC236}">
                <a16:creationId xmlns="" xmlns:a16="http://schemas.microsoft.com/office/drawing/2014/main" id="{FB4BA2BA-78BC-492B-87F9-2BA10241843D}"/>
              </a:ext>
            </a:extLst>
          </p:cNvPr>
          <p:cNvSpPr/>
          <p:nvPr/>
        </p:nvSpPr>
        <p:spPr>
          <a:xfrm rot="10800000">
            <a:off x="3094864" y="4073261"/>
            <a:ext cx="56885" cy="63500"/>
          </a:xfrm>
          <a:prstGeom prst="roundRect">
            <a:avLst/>
          </a:prstGeom>
          <a:solidFill>
            <a:srgbClr val="1D4371"/>
          </a:solidFill>
          <a:ln w="25400" cap="flat" cmpd="sng" algn="ctr">
            <a:solidFill>
              <a:srgbClr val="1D437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Text" lastClr="000000"/>
              </a:solidFill>
            </a:endParaRPr>
          </a:p>
        </p:txBody>
      </p:sp>
      <p:sp>
        <p:nvSpPr>
          <p:cNvPr id="226" name="242 Forma libre">
            <a:extLst>
              <a:ext uri="{FF2B5EF4-FFF2-40B4-BE49-F238E27FC236}">
                <a16:creationId xmlns="" xmlns:a16="http://schemas.microsoft.com/office/drawing/2014/main" id="{2A9BDB84-4ED8-468B-96F0-0AD49547D485}"/>
              </a:ext>
            </a:extLst>
          </p:cNvPr>
          <p:cNvSpPr/>
          <p:nvPr/>
        </p:nvSpPr>
        <p:spPr>
          <a:xfrm>
            <a:off x="2039177" y="2366699"/>
            <a:ext cx="198438" cy="171979"/>
          </a:xfrm>
          <a:custGeom>
            <a:avLst/>
            <a:gdLst>
              <a:gd name="connsiteX0" fmla="*/ 184150 w 247650"/>
              <a:gd name="connsiteY0" fmla="*/ 0 h 209550"/>
              <a:gd name="connsiteX1" fmla="*/ 114300 w 247650"/>
              <a:gd name="connsiteY1" fmla="*/ 0 h 209550"/>
              <a:gd name="connsiteX2" fmla="*/ 82550 w 247650"/>
              <a:gd name="connsiteY2" fmla="*/ 44450 h 209550"/>
              <a:gd name="connsiteX3" fmla="*/ 63500 w 247650"/>
              <a:gd name="connsiteY3" fmla="*/ 101600 h 209550"/>
              <a:gd name="connsiteX4" fmla="*/ 6350 w 247650"/>
              <a:gd name="connsiteY4" fmla="*/ 120650 h 209550"/>
              <a:gd name="connsiteX5" fmla="*/ 0 w 247650"/>
              <a:gd name="connsiteY5" fmla="*/ 184150 h 209550"/>
              <a:gd name="connsiteX6" fmla="*/ 57150 w 247650"/>
              <a:gd name="connsiteY6" fmla="*/ 209550 h 209550"/>
              <a:gd name="connsiteX7" fmla="*/ 57150 w 247650"/>
              <a:gd name="connsiteY7" fmla="*/ 209550 h 209550"/>
              <a:gd name="connsiteX8" fmla="*/ 146050 w 247650"/>
              <a:gd name="connsiteY8" fmla="*/ 209550 h 209550"/>
              <a:gd name="connsiteX9" fmla="*/ 215900 w 247650"/>
              <a:gd name="connsiteY9" fmla="*/ 203200 h 209550"/>
              <a:gd name="connsiteX10" fmla="*/ 247650 w 247650"/>
              <a:gd name="connsiteY10" fmla="*/ 152400 h 209550"/>
              <a:gd name="connsiteX11" fmla="*/ 247650 w 247650"/>
              <a:gd name="connsiteY11" fmla="*/ 101600 h 209550"/>
              <a:gd name="connsiteX12" fmla="*/ 228600 w 247650"/>
              <a:gd name="connsiteY12" fmla="*/ 57150 h 209550"/>
              <a:gd name="connsiteX13" fmla="*/ 184150 w 247650"/>
              <a:gd name="connsiteY1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650" h="209550">
                <a:moveTo>
                  <a:pt x="184150" y="0"/>
                </a:moveTo>
                <a:lnTo>
                  <a:pt x="114300" y="0"/>
                </a:lnTo>
                <a:lnTo>
                  <a:pt x="82550" y="44450"/>
                </a:lnTo>
                <a:lnTo>
                  <a:pt x="63500" y="101600"/>
                </a:lnTo>
                <a:lnTo>
                  <a:pt x="6350" y="120650"/>
                </a:lnTo>
                <a:lnTo>
                  <a:pt x="0" y="184150"/>
                </a:lnTo>
                <a:lnTo>
                  <a:pt x="57150" y="209550"/>
                </a:lnTo>
                <a:lnTo>
                  <a:pt x="57150" y="209550"/>
                </a:lnTo>
                <a:lnTo>
                  <a:pt x="146050" y="209550"/>
                </a:lnTo>
                <a:lnTo>
                  <a:pt x="215900" y="203200"/>
                </a:lnTo>
                <a:lnTo>
                  <a:pt x="247650" y="152400"/>
                </a:lnTo>
                <a:lnTo>
                  <a:pt x="247650" y="101600"/>
                </a:lnTo>
                <a:lnTo>
                  <a:pt x="228600" y="57150"/>
                </a:lnTo>
                <a:lnTo>
                  <a:pt x="184150" y="0"/>
                </a:lnTo>
                <a:close/>
              </a:path>
            </a:pathLst>
          </a:custGeom>
          <a:pattFill prst="ltDnDiag">
            <a:fgClr>
              <a:schemeClr val="accent3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 w="63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7" name="243 Forma libre">
            <a:extLst>
              <a:ext uri="{FF2B5EF4-FFF2-40B4-BE49-F238E27FC236}">
                <a16:creationId xmlns="" xmlns:a16="http://schemas.microsoft.com/office/drawing/2014/main" id="{9534C973-CD62-4109-9BA3-0675C892DC05}"/>
              </a:ext>
            </a:extLst>
          </p:cNvPr>
          <p:cNvSpPr/>
          <p:nvPr/>
        </p:nvSpPr>
        <p:spPr>
          <a:xfrm>
            <a:off x="2134426" y="2591594"/>
            <a:ext cx="259292" cy="291042"/>
          </a:xfrm>
          <a:custGeom>
            <a:avLst/>
            <a:gdLst>
              <a:gd name="connsiteX0" fmla="*/ 323850 w 323850"/>
              <a:gd name="connsiteY0" fmla="*/ 6350 h 355600"/>
              <a:gd name="connsiteX1" fmla="*/ 247650 w 323850"/>
              <a:gd name="connsiteY1" fmla="*/ 0 h 355600"/>
              <a:gd name="connsiteX2" fmla="*/ 247650 w 323850"/>
              <a:gd name="connsiteY2" fmla="*/ 0 h 355600"/>
              <a:gd name="connsiteX3" fmla="*/ 228600 w 323850"/>
              <a:gd name="connsiteY3" fmla="*/ 76200 h 355600"/>
              <a:gd name="connsiteX4" fmla="*/ 228600 w 323850"/>
              <a:gd name="connsiteY4" fmla="*/ 76200 h 355600"/>
              <a:gd name="connsiteX5" fmla="*/ 190500 w 323850"/>
              <a:gd name="connsiteY5" fmla="*/ 95250 h 355600"/>
              <a:gd name="connsiteX6" fmla="*/ 190500 w 323850"/>
              <a:gd name="connsiteY6" fmla="*/ 95250 h 355600"/>
              <a:gd name="connsiteX7" fmla="*/ 158750 w 323850"/>
              <a:gd name="connsiteY7" fmla="*/ 107950 h 355600"/>
              <a:gd name="connsiteX8" fmla="*/ 133350 w 323850"/>
              <a:gd name="connsiteY8" fmla="*/ 139700 h 355600"/>
              <a:gd name="connsiteX9" fmla="*/ 133350 w 323850"/>
              <a:gd name="connsiteY9" fmla="*/ 139700 h 355600"/>
              <a:gd name="connsiteX10" fmla="*/ 38100 w 323850"/>
              <a:gd name="connsiteY10" fmla="*/ 165100 h 355600"/>
              <a:gd name="connsiteX11" fmla="*/ 6350 w 323850"/>
              <a:gd name="connsiteY11" fmla="*/ 196850 h 355600"/>
              <a:gd name="connsiteX12" fmla="*/ 0 w 323850"/>
              <a:gd name="connsiteY12" fmla="*/ 292100 h 355600"/>
              <a:gd name="connsiteX13" fmla="*/ 6350 w 323850"/>
              <a:gd name="connsiteY13" fmla="*/ 317500 h 355600"/>
              <a:gd name="connsiteX14" fmla="*/ 6350 w 323850"/>
              <a:gd name="connsiteY14" fmla="*/ 317500 h 355600"/>
              <a:gd name="connsiteX15" fmla="*/ 88900 w 323850"/>
              <a:gd name="connsiteY15" fmla="*/ 355600 h 355600"/>
              <a:gd name="connsiteX16" fmla="*/ 171450 w 323850"/>
              <a:gd name="connsiteY16" fmla="*/ 355600 h 355600"/>
              <a:gd name="connsiteX17" fmla="*/ 171450 w 323850"/>
              <a:gd name="connsiteY17" fmla="*/ 355600 h 355600"/>
              <a:gd name="connsiteX18" fmla="*/ 222250 w 323850"/>
              <a:gd name="connsiteY18" fmla="*/ 304800 h 355600"/>
              <a:gd name="connsiteX19" fmla="*/ 222250 w 323850"/>
              <a:gd name="connsiteY19" fmla="*/ 304800 h 355600"/>
              <a:gd name="connsiteX20" fmla="*/ 247650 w 323850"/>
              <a:gd name="connsiteY20" fmla="*/ 203200 h 355600"/>
              <a:gd name="connsiteX21" fmla="*/ 254000 w 323850"/>
              <a:gd name="connsiteY21" fmla="*/ 146050 h 355600"/>
              <a:gd name="connsiteX22" fmla="*/ 285750 w 323850"/>
              <a:gd name="connsiteY22" fmla="*/ 95250 h 355600"/>
              <a:gd name="connsiteX23" fmla="*/ 285750 w 323850"/>
              <a:gd name="connsiteY23" fmla="*/ 95250 h 355600"/>
              <a:gd name="connsiteX24" fmla="*/ 323850 w 323850"/>
              <a:gd name="connsiteY24" fmla="*/ 635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3850" h="355600">
                <a:moveTo>
                  <a:pt x="323850" y="6350"/>
                </a:moveTo>
                <a:lnTo>
                  <a:pt x="247650" y="0"/>
                </a:lnTo>
                <a:lnTo>
                  <a:pt x="247650" y="0"/>
                </a:lnTo>
                <a:lnTo>
                  <a:pt x="228600" y="76200"/>
                </a:lnTo>
                <a:lnTo>
                  <a:pt x="228600" y="76200"/>
                </a:lnTo>
                <a:lnTo>
                  <a:pt x="190500" y="95250"/>
                </a:lnTo>
                <a:lnTo>
                  <a:pt x="190500" y="95250"/>
                </a:lnTo>
                <a:lnTo>
                  <a:pt x="158750" y="107950"/>
                </a:lnTo>
                <a:lnTo>
                  <a:pt x="133350" y="139700"/>
                </a:lnTo>
                <a:lnTo>
                  <a:pt x="133350" y="139700"/>
                </a:lnTo>
                <a:lnTo>
                  <a:pt x="38100" y="165100"/>
                </a:lnTo>
                <a:lnTo>
                  <a:pt x="6350" y="196850"/>
                </a:lnTo>
                <a:lnTo>
                  <a:pt x="0" y="292100"/>
                </a:lnTo>
                <a:lnTo>
                  <a:pt x="6350" y="317500"/>
                </a:lnTo>
                <a:lnTo>
                  <a:pt x="6350" y="317500"/>
                </a:lnTo>
                <a:lnTo>
                  <a:pt x="88900" y="355600"/>
                </a:lnTo>
                <a:lnTo>
                  <a:pt x="171450" y="355600"/>
                </a:lnTo>
                <a:lnTo>
                  <a:pt x="171450" y="355600"/>
                </a:lnTo>
                <a:lnTo>
                  <a:pt x="222250" y="304800"/>
                </a:lnTo>
                <a:lnTo>
                  <a:pt x="222250" y="304800"/>
                </a:lnTo>
                <a:lnTo>
                  <a:pt x="247650" y="203200"/>
                </a:lnTo>
                <a:lnTo>
                  <a:pt x="254000" y="146050"/>
                </a:lnTo>
                <a:lnTo>
                  <a:pt x="285750" y="95250"/>
                </a:lnTo>
                <a:lnTo>
                  <a:pt x="285750" y="95250"/>
                </a:lnTo>
                <a:lnTo>
                  <a:pt x="323850" y="6350"/>
                </a:lnTo>
                <a:close/>
              </a:path>
            </a:pathLst>
          </a:custGeom>
          <a:pattFill prst="ltDnDiag">
            <a:fgClr>
              <a:schemeClr val="accent3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 w="63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8" name="254 Forma libre">
            <a:extLst>
              <a:ext uri="{FF2B5EF4-FFF2-40B4-BE49-F238E27FC236}">
                <a16:creationId xmlns="" xmlns:a16="http://schemas.microsoft.com/office/drawing/2014/main" id="{7C739DCB-3BBB-4FF5-A8CB-DD6A6A425EC3}"/>
              </a:ext>
            </a:extLst>
          </p:cNvPr>
          <p:cNvSpPr/>
          <p:nvPr/>
        </p:nvSpPr>
        <p:spPr>
          <a:xfrm>
            <a:off x="2638458" y="3577167"/>
            <a:ext cx="263261" cy="210344"/>
          </a:xfrm>
          <a:custGeom>
            <a:avLst/>
            <a:gdLst>
              <a:gd name="connsiteX0" fmla="*/ 114300 w 328612"/>
              <a:gd name="connsiteY0" fmla="*/ 33338 h 257175"/>
              <a:gd name="connsiteX1" fmla="*/ 219075 w 328612"/>
              <a:gd name="connsiteY1" fmla="*/ 57150 h 257175"/>
              <a:gd name="connsiteX2" fmla="*/ 319087 w 328612"/>
              <a:gd name="connsiteY2" fmla="*/ 109538 h 257175"/>
              <a:gd name="connsiteX3" fmla="*/ 328612 w 328612"/>
              <a:gd name="connsiteY3" fmla="*/ 171450 h 257175"/>
              <a:gd name="connsiteX4" fmla="*/ 328612 w 328612"/>
              <a:gd name="connsiteY4" fmla="*/ 233363 h 257175"/>
              <a:gd name="connsiteX5" fmla="*/ 271462 w 328612"/>
              <a:gd name="connsiteY5" fmla="*/ 247650 h 257175"/>
              <a:gd name="connsiteX6" fmla="*/ 228600 w 328612"/>
              <a:gd name="connsiteY6" fmla="*/ 257175 h 257175"/>
              <a:gd name="connsiteX7" fmla="*/ 228600 w 328612"/>
              <a:gd name="connsiteY7" fmla="*/ 257175 h 257175"/>
              <a:gd name="connsiteX8" fmla="*/ 185737 w 328612"/>
              <a:gd name="connsiteY8" fmla="*/ 219075 h 257175"/>
              <a:gd name="connsiteX9" fmla="*/ 152400 w 328612"/>
              <a:gd name="connsiteY9" fmla="*/ 171450 h 257175"/>
              <a:gd name="connsiteX10" fmla="*/ 85725 w 328612"/>
              <a:gd name="connsiteY10" fmla="*/ 142875 h 257175"/>
              <a:gd name="connsiteX11" fmla="*/ 0 w 328612"/>
              <a:gd name="connsiteY11" fmla="*/ 95250 h 257175"/>
              <a:gd name="connsiteX12" fmla="*/ 9525 w 328612"/>
              <a:gd name="connsiteY12" fmla="*/ 38100 h 257175"/>
              <a:gd name="connsiteX13" fmla="*/ 52387 w 328612"/>
              <a:gd name="connsiteY13" fmla="*/ 0 h 257175"/>
              <a:gd name="connsiteX14" fmla="*/ 114300 w 328612"/>
              <a:gd name="connsiteY14" fmla="*/ 33338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8612" h="257175">
                <a:moveTo>
                  <a:pt x="114300" y="33338"/>
                </a:moveTo>
                <a:lnTo>
                  <a:pt x="219075" y="57150"/>
                </a:lnTo>
                <a:lnTo>
                  <a:pt x="319087" y="109538"/>
                </a:lnTo>
                <a:lnTo>
                  <a:pt x="328612" y="171450"/>
                </a:lnTo>
                <a:lnTo>
                  <a:pt x="328612" y="233363"/>
                </a:lnTo>
                <a:lnTo>
                  <a:pt x="271462" y="247650"/>
                </a:lnTo>
                <a:lnTo>
                  <a:pt x="228600" y="257175"/>
                </a:lnTo>
                <a:lnTo>
                  <a:pt x="228600" y="257175"/>
                </a:lnTo>
                <a:lnTo>
                  <a:pt x="185737" y="219075"/>
                </a:lnTo>
                <a:lnTo>
                  <a:pt x="152400" y="171450"/>
                </a:lnTo>
                <a:lnTo>
                  <a:pt x="85725" y="142875"/>
                </a:lnTo>
                <a:lnTo>
                  <a:pt x="0" y="95250"/>
                </a:lnTo>
                <a:lnTo>
                  <a:pt x="9525" y="38100"/>
                </a:lnTo>
                <a:lnTo>
                  <a:pt x="52387" y="0"/>
                </a:lnTo>
                <a:lnTo>
                  <a:pt x="114300" y="33338"/>
                </a:lnTo>
                <a:close/>
              </a:path>
            </a:pathLst>
          </a:custGeom>
          <a:solidFill>
            <a:sysClr val="window" lastClr="FFFFFF">
              <a:lumMod val="65000"/>
              <a:alpha val="50196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sz="667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93213" name="Picture 4" descr="Resultado de imagen para reefers">
            <a:extLst>
              <a:ext uri="{FF2B5EF4-FFF2-40B4-BE49-F238E27FC236}">
                <a16:creationId xmlns="" xmlns:a16="http://schemas.microsoft.com/office/drawing/2014/main" id="{28DB8518-F6CD-4B6F-A8EB-05033E04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64" y="3059907"/>
            <a:ext cx="2342885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" name="Rectángulo 2">
            <a:extLst>
              <a:ext uri="{FF2B5EF4-FFF2-40B4-BE49-F238E27FC236}">
                <a16:creationId xmlns="" xmlns:a16="http://schemas.microsoft.com/office/drawing/2014/main" id="{D39BAE24-1C9C-40E4-B613-F29D2B1BF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708" y="1692011"/>
            <a:ext cx="3623469" cy="782981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PE" altLang="es-PE" sz="1333" dirty="0">
                <a:latin typeface="+mj-lt"/>
              </a:rPr>
              <a:t>Acuerdo sobre Transporte Internacional de Mercancías Perecederas y sobre Vehículos Especiales utilizados con esta finalidad (ATP)</a:t>
            </a:r>
          </a:p>
        </p:txBody>
      </p:sp>
      <p:sp>
        <p:nvSpPr>
          <p:cNvPr id="231" name="Rectángulo 1">
            <a:extLst>
              <a:ext uri="{FF2B5EF4-FFF2-40B4-BE49-F238E27FC236}">
                <a16:creationId xmlns="" xmlns:a16="http://schemas.microsoft.com/office/drawing/2014/main" id="{7CCDCCD5-09DF-4C37-A877-5F5476257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864" y="2631282"/>
            <a:ext cx="3623468" cy="150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PE" altLang="es-PE" sz="1333" dirty="0"/>
              <a:t>Cuatro tipos de unidades para el transporte de mercancías perecederas:</a:t>
            </a:r>
          </a:p>
          <a:p>
            <a:pPr>
              <a:defRPr/>
            </a:pPr>
            <a:endParaRPr lang="es-PE" altLang="es-PE" sz="500" dirty="0"/>
          </a:p>
          <a:p>
            <a:pPr marL="238115" indent="-238115">
              <a:buFont typeface="Arial" panose="020B0604020202020204" pitchFamily="34" charset="0"/>
              <a:buChar char="•"/>
              <a:defRPr/>
            </a:pPr>
            <a:r>
              <a:rPr lang="es-PE" altLang="es-PE" sz="1333" dirty="0"/>
              <a:t>Isoterma</a:t>
            </a:r>
          </a:p>
          <a:p>
            <a:pPr marL="238115" indent="-238115">
              <a:buFont typeface="Arial" panose="020B0604020202020204" pitchFamily="34" charset="0"/>
              <a:buChar char="•"/>
              <a:defRPr/>
            </a:pPr>
            <a:r>
              <a:rPr lang="es-PE" altLang="es-PE" sz="1333" dirty="0"/>
              <a:t>Refrigerante</a:t>
            </a:r>
          </a:p>
          <a:p>
            <a:pPr marL="238115" indent="-238115">
              <a:buFont typeface="Arial" panose="020B0604020202020204" pitchFamily="34" charset="0"/>
              <a:buChar char="•"/>
              <a:defRPr/>
            </a:pPr>
            <a:r>
              <a:rPr lang="es-PE" altLang="es-PE" sz="1333" dirty="0"/>
              <a:t>Frigorífica</a:t>
            </a:r>
          </a:p>
          <a:p>
            <a:pPr marL="238115" indent="-238115">
              <a:buFont typeface="Arial" panose="020B0604020202020204" pitchFamily="34" charset="0"/>
              <a:buChar char="•"/>
              <a:defRPr/>
            </a:pPr>
            <a:r>
              <a:rPr lang="es-PE" altLang="es-PE" sz="1333" dirty="0"/>
              <a:t>Calorífica</a:t>
            </a:r>
          </a:p>
          <a:p>
            <a:pPr>
              <a:defRPr/>
            </a:pPr>
            <a:endParaRPr lang="es-PE" altLang="es-PE" sz="667" dirty="0"/>
          </a:p>
        </p:txBody>
      </p:sp>
      <p:sp>
        <p:nvSpPr>
          <p:cNvPr id="93216" name="CuadroTexto 231">
            <a:extLst>
              <a:ext uri="{FF2B5EF4-FFF2-40B4-BE49-F238E27FC236}">
                <a16:creationId xmlns="" xmlns:a16="http://schemas.microsoft.com/office/drawing/2014/main" id="{4955A19E-4EB1-4013-8A85-D678A36A9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541" y="4427803"/>
            <a:ext cx="4079875" cy="99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sz="1167" b="1" i="1" dirty="0" err="1"/>
              <a:t>Reefers</a:t>
            </a:r>
            <a:r>
              <a:rPr lang="es-PE" altLang="es-PE" sz="1167" b="1" i="1" dirty="0"/>
              <a:t> (contenedores refrigerados)</a:t>
            </a:r>
          </a:p>
          <a:p>
            <a:r>
              <a:rPr lang="es-PE" altLang="es-PE" sz="1167" dirty="0"/>
              <a:t>Actúan como un refrigerador móvil. Sus condiciones herméticas y su revestimiento interno de aluminio y/o acero inoxidable, manteniendo una temperatura interna estable por semanas. </a:t>
            </a:r>
          </a:p>
        </p:txBody>
      </p:sp>
      <p:pic>
        <p:nvPicPr>
          <p:cNvPr id="83" name="Imagen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8" r="11961" b="26999"/>
          <a:stretch>
            <a:fillRect/>
          </a:stretch>
        </p:blipFill>
        <p:spPr bwMode="auto">
          <a:xfrm>
            <a:off x="6767852" y="193479"/>
            <a:ext cx="2376147" cy="7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B323865F-CD4F-4063-969A-CC28C92C0019}"/>
              </a:ext>
            </a:extLst>
          </p:cNvPr>
          <p:cNvSpPr/>
          <p:nvPr/>
        </p:nvSpPr>
        <p:spPr>
          <a:xfrm>
            <a:off x="323528" y="5545667"/>
            <a:ext cx="7620000" cy="1693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500">
              <a:solidFill>
                <a:srgbClr val="C0000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548DEA9D-7231-4EC4-A04A-0B287EE49194}"/>
              </a:ext>
            </a:extLst>
          </p:cNvPr>
          <p:cNvSpPr/>
          <p:nvPr/>
        </p:nvSpPr>
        <p:spPr>
          <a:xfrm>
            <a:off x="416132" y="1252803"/>
            <a:ext cx="7380553" cy="3231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PE" sz="1500" dirty="0"/>
              <a:t>Atención de concentrado de minerales</a:t>
            </a:r>
          </a:p>
        </p:txBody>
      </p:sp>
      <p:sp>
        <p:nvSpPr>
          <p:cNvPr id="94214" name="CuadroTexto 5">
            <a:extLst>
              <a:ext uri="{FF2B5EF4-FFF2-40B4-BE49-F238E27FC236}">
                <a16:creationId xmlns="" xmlns:a16="http://schemas.microsoft.com/office/drawing/2014/main" id="{93448DA9-09A3-4589-B815-9BB46CD9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536" y="241220"/>
            <a:ext cx="74519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PE" altLang="es-PE" sz="2800" dirty="0">
                <a:latin typeface="Calibri" panose="020F0502020204030204" pitchFamily="34" charset="0"/>
              </a:rPr>
              <a:t>Oportunidades de desarrollo de tráficos en la Zona de Influencia del TP Salaverry</a:t>
            </a:r>
          </a:p>
        </p:txBody>
      </p:sp>
      <p:grpSp>
        <p:nvGrpSpPr>
          <p:cNvPr id="94215" name="1 Grupo">
            <a:extLst>
              <a:ext uri="{FF2B5EF4-FFF2-40B4-BE49-F238E27FC236}">
                <a16:creationId xmlns="" xmlns:a16="http://schemas.microsoft.com/office/drawing/2014/main" id="{D5DAB52B-8396-4BB7-81CC-79544789F67A}"/>
              </a:ext>
            </a:extLst>
          </p:cNvPr>
          <p:cNvGrpSpPr>
            <a:grpSpLocks/>
          </p:cNvGrpSpPr>
          <p:nvPr/>
        </p:nvGrpSpPr>
        <p:grpSpPr bwMode="auto">
          <a:xfrm>
            <a:off x="532549" y="1923521"/>
            <a:ext cx="2782094" cy="3484563"/>
            <a:chOff x="5889104" y="1574874"/>
            <a:chExt cx="3612112" cy="4662438"/>
          </a:xfrm>
        </p:grpSpPr>
        <p:sp>
          <p:nvSpPr>
            <p:cNvPr id="23" name="110 Rectángulo">
              <a:extLst>
                <a:ext uri="{FF2B5EF4-FFF2-40B4-BE49-F238E27FC236}">
                  <a16:creationId xmlns="" xmlns:a16="http://schemas.microsoft.com/office/drawing/2014/main" id="{B3EA98B5-E7AD-46E6-AE61-87E3A6D8BC19}"/>
                </a:ext>
              </a:extLst>
            </p:cNvPr>
            <p:cNvSpPr/>
            <p:nvPr/>
          </p:nvSpPr>
          <p:spPr>
            <a:xfrm>
              <a:off x="5889104" y="1574874"/>
              <a:ext cx="3612112" cy="4662438"/>
            </a:xfrm>
            <a:prstGeom prst="rect">
              <a:avLst/>
            </a:prstGeom>
            <a:solidFill>
              <a:srgbClr val="D5EAFF"/>
            </a:solidFill>
            <a:ln w="9525" cap="flat" cmpd="sng" algn="ctr">
              <a:solidFill>
                <a:srgbClr val="718188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s-ES" sz="1500" ker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94225" name="Picture 3">
              <a:extLst>
                <a:ext uri="{FF2B5EF4-FFF2-40B4-BE49-F238E27FC236}">
                  <a16:creationId xmlns="" xmlns:a16="http://schemas.microsoft.com/office/drawing/2014/main" id="{02CBE871-F46E-4B29-9756-282404DEF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2" r="66093"/>
            <a:stretch>
              <a:fillRect/>
            </a:stretch>
          </p:blipFill>
          <p:spPr bwMode="auto">
            <a:xfrm>
              <a:off x="8197306" y="1574874"/>
              <a:ext cx="1303909" cy="321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6" name="Picture 2">
              <a:extLst>
                <a:ext uri="{FF2B5EF4-FFF2-40B4-BE49-F238E27FC236}">
                  <a16:creationId xmlns="" xmlns:a16="http://schemas.microsoft.com/office/drawing/2014/main" id="{FF055EFF-76BE-4F82-8AF3-C2A0AF7B7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03" r="27875" b="21405"/>
            <a:stretch>
              <a:fillRect/>
            </a:stretch>
          </p:blipFill>
          <p:spPr bwMode="auto">
            <a:xfrm>
              <a:off x="6106787" y="1574874"/>
              <a:ext cx="3394429" cy="4662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4227" name="Regiones en estudio">
              <a:extLst>
                <a:ext uri="{FF2B5EF4-FFF2-40B4-BE49-F238E27FC236}">
                  <a16:creationId xmlns="" xmlns:a16="http://schemas.microsoft.com/office/drawing/2014/main" id="{38C65D5E-CFE8-41C0-B6EE-B86F864FF4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6671" y="1766421"/>
              <a:ext cx="2682681" cy="4256393"/>
              <a:chOff x="942975" y="2422526"/>
              <a:chExt cx="2662238" cy="4244975"/>
            </a:xfrm>
          </p:grpSpPr>
          <p:sp>
            <p:nvSpPr>
              <p:cNvPr id="72" name="Freeform 87">
                <a:extLst>
                  <a:ext uri="{FF2B5EF4-FFF2-40B4-BE49-F238E27FC236}">
                    <a16:creationId xmlns="" xmlns:a16="http://schemas.microsoft.com/office/drawing/2014/main" id="{E5FBF43A-0AE9-43C6-8555-9854691E8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572" y="2422150"/>
                <a:ext cx="1176112" cy="2159023"/>
              </a:xfrm>
              <a:custGeom>
                <a:avLst/>
                <a:gdLst>
                  <a:gd name="T0" fmla="*/ 27 w 313"/>
                  <a:gd name="T1" fmla="*/ 134 h 576"/>
                  <a:gd name="T2" fmla="*/ 21 w 313"/>
                  <a:gd name="T3" fmla="*/ 109 h 576"/>
                  <a:gd name="T4" fmla="*/ 40 w 313"/>
                  <a:gd name="T5" fmla="*/ 78 h 576"/>
                  <a:gd name="T6" fmla="*/ 69 w 313"/>
                  <a:gd name="T7" fmla="*/ 63 h 576"/>
                  <a:gd name="T8" fmla="*/ 85 w 313"/>
                  <a:gd name="T9" fmla="*/ 66 h 576"/>
                  <a:gd name="T10" fmla="*/ 95 w 313"/>
                  <a:gd name="T11" fmla="*/ 49 h 576"/>
                  <a:gd name="T12" fmla="*/ 106 w 313"/>
                  <a:gd name="T13" fmla="*/ 36 h 576"/>
                  <a:gd name="T14" fmla="*/ 108 w 313"/>
                  <a:gd name="T15" fmla="*/ 22 h 576"/>
                  <a:gd name="T16" fmla="*/ 124 w 313"/>
                  <a:gd name="T17" fmla="*/ 3 h 576"/>
                  <a:gd name="T18" fmla="*/ 144 w 313"/>
                  <a:gd name="T19" fmla="*/ 3 h 576"/>
                  <a:gd name="T20" fmla="*/ 158 w 313"/>
                  <a:gd name="T21" fmla="*/ 25 h 576"/>
                  <a:gd name="T22" fmla="*/ 155 w 313"/>
                  <a:gd name="T23" fmla="*/ 65 h 576"/>
                  <a:gd name="T24" fmla="*/ 143 w 313"/>
                  <a:gd name="T25" fmla="*/ 85 h 576"/>
                  <a:gd name="T26" fmla="*/ 142 w 313"/>
                  <a:gd name="T27" fmla="*/ 111 h 576"/>
                  <a:gd name="T28" fmla="*/ 153 w 313"/>
                  <a:gd name="T29" fmla="*/ 125 h 576"/>
                  <a:gd name="T30" fmla="*/ 173 w 313"/>
                  <a:gd name="T31" fmla="*/ 144 h 576"/>
                  <a:gd name="T32" fmla="*/ 166 w 313"/>
                  <a:gd name="T33" fmla="*/ 167 h 576"/>
                  <a:gd name="T34" fmla="*/ 145 w 313"/>
                  <a:gd name="T35" fmla="*/ 204 h 576"/>
                  <a:gd name="T36" fmla="*/ 156 w 313"/>
                  <a:gd name="T37" fmla="*/ 258 h 576"/>
                  <a:gd name="T38" fmla="*/ 187 w 313"/>
                  <a:gd name="T39" fmla="*/ 283 h 576"/>
                  <a:gd name="T40" fmla="*/ 205 w 313"/>
                  <a:gd name="T41" fmla="*/ 311 h 576"/>
                  <a:gd name="T42" fmla="*/ 225 w 313"/>
                  <a:gd name="T43" fmla="*/ 331 h 576"/>
                  <a:gd name="T44" fmla="*/ 242 w 313"/>
                  <a:gd name="T45" fmla="*/ 351 h 576"/>
                  <a:gd name="T46" fmla="*/ 254 w 313"/>
                  <a:gd name="T47" fmla="*/ 377 h 576"/>
                  <a:gd name="T48" fmla="*/ 263 w 313"/>
                  <a:gd name="T49" fmla="*/ 402 h 576"/>
                  <a:gd name="T50" fmla="*/ 265 w 313"/>
                  <a:gd name="T51" fmla="*/ 425 h 576"/>
                  <a:gd name="T52" fmla="*/ 273 w 313"/>
                  <a:gd name="T53" fmla="*/ 447 h 576"/>
                  <a:gd name="T54" fmla="*/ 289 w 313"/>
                  <a:gd name="T55" fmla="*/ 478 h 576"/>
                  <a:gd name="T56" fmla="*/ 297 w 313"/>
                  <a:gd name="T57" fmla="*/ 502 h 576"/>
                  <a:gd name="T58" fmla="*/ 311 w 313"/>
                  <a:gd name="T59" fmla="*/ 525 h 576"/>
                  <a:gd name="T60" fmla="*/ 286 w 313"/>
                  <a:gd name="T61" fmla="*/ 545 h 576"/>
                  <a:gd name="T62" fmla="*/ 271 w 313"/>
                  <a:gd name="T63" fmla="*/ 561 h 576"/>
                  <a:gd name="T64" fmla="*/ 245 w 313"/>
                  <a:gd name="T65" fmla="*/ 558 h 576"/>
                  <a:gd name="T66" fmla="*/ 226 w 313"/>
                  <a:gd name="T67" fmla="*/ 572 h 576"/>
                  <a:gd name="T68" fmla="*/ 207 w 313"/>
                  <a:gd name="T69" fmla="*/ 565 h 576"/>
                  <a:gd name="T70" fmla="*/ 199 w 313"/>
                  <a:gd name="T71" fmla="*/ 543 h 576"/>
                  <a:gd name="T72" fmla="*/ 190 w 313"/>
                  <a:gd name="T73" fmla="*/ 525 h 576"/>
                  <a:gd name="T74" fmla="*/ 163 w 313"/>
                  <a:gd name="T75" fmla="*/ 537 h 576"/>
                  <a:gd name="T76" fmla="*/ 149 w 313"/>
                  <a:gd name="T77" fmla="*/ 525 h 576"/>
                  <a:gd name="T78" fmla="*/ 128 w 313"/>
                  <a:gd name="T79" fmla="*/ 510 h 576"/>
                  <a:gd name="T80" fmla="*/ 104 w 313"/>
                  <a:gd name="T81" fmla="*/ 525 h 576"/>
                  <a:gd name="T82" fmla="*/ 92 w 313"/>
                  <a:gd name="T83" fmla="*/ 547 h 576"/>
                  <a:gd name="T84" fmla="*/ 74 w 313"/>
                  <a:gd name="T85" fmla="*/ 543 h 576"/>
                  <a:gd name="T86" fmla="*/ 48 w 313"/>
                  <a:gd name="T87" fmla="*/ 507 h 576"/>
                  <a:gd name="T88" fmla="*/ 19 w 313"/>
                  <a:gd name="T89" fmla="*/ 497 h 576"/>
                  <a:gd name="T90" fmla="*/ 31 w 313"/>
                  <a:gd name="T91" fmla="*/ 480 h 576"/>
                  <a:gd name="T92" fmla="*/ 25 w 313"/>
                  <a:gd name="T93" fmla="*/ 457 h 576"/>
                  <a:gd name="T94" fmla="*/ 26 w 313"/>
                  <a:gd name="T95" fmla="*/ 419 h 576"/>
                  <a:gd name="T96" fmla="*/ 47 w 313"/>
                  <a:gd name="T97" fmla="*/ 401 h 576"/>
                  <a:gd name="T98" fmla="*/ 57 w 313"/>
                  <a:gd name="T99" fmla="*/ 381 h 576"/>
                  <a:gd name="T100" fmla="*/ 32 w 313"/>
                  <a:gd name="T101" fmla="*/ 375 h 576"/>
                  <a:gd name="T102" fmla="*/ 22 w 313"/>
                  <a:gd name="T103" fmla="*/ 362 h 576"/>
                  <a:gd name="T104" fmla="*/ 7 w 313"/>
                  <a:gd name="T105" fmla="*/ 346 h 576"/>
                  <a:gd name="T106" fmla="*/ 6 w 313"/>
                  <a:gd name="T107" fmla="*/ 309 h 576"/>
                  <a:gd name="T108" fmla="*/ 33 w 313"/>
                  <a:gd name="T109" fmla="*/ 293 h 576"/>
                  <a:gd name="T110" fmla="*/ 47 w 313"/>
                  <a:gd name="T111" fmla="*/ 270 h 576"/>
                  <a:gd name="T112" fmla="*/ 40 w 313"/>
                  <a:gd name="T113" fmla="*/ 256 h 576"/>
                  <a:gd name="T114" fmla="*/ 21 w 313"/>
                  <a:gd name="T115" fmla="*/ 252 h 576"/>
                  <a:gd name="T116" fmla="*/ 19 w 313"/>
                  <a:gd name="T117" fmla="*/ 236 h 576"/>
                  <a:gd name="T118" fmla="*/ 17 w 313"/>
                  <a:gd name="T119" fmla="*/ 219 h 576"/>
                  <a:gd name="T120" fmla="*/ 14 w 313"/>
                  <a:gd name="T121" fmla="*/ 194 h 576"/>
                  <a:gd name="T122" fmla="*/ 15 w 313"/>
                  <a:gd name="T123" fmla="*/ 170 h 576"/>
                  <a:gd name="T124" fmla="*/ 23 w 313"/>
                  <a:gd name="T125" fmla="*/ 165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576">
                    <a:moveTo>
                      <a:pt x="36" y="162"/>
                    </a:moveTo>
                    <a:cubicBezTo>
                      <a:pt x="35" y="162"/>
                      <a:pt x="35" y="162"/>
                      <a:pt x="35" y="162"/>
                    </a:cubicBezTo>
                    <a:cubicBezTo>
                      <a:pt x="35" y="162"/>
                      <a:pt x="35" y="162"/>
                      <a:pt x="35" y="162"/>
                    </a:cubicBezTo>
                    <a:cubicBezTo>
                      <a:pt x="35" y="162"/>
                      <a:pt x="35" y="162"/>
                      <a:pt x="35" y="162"/>
                    </a:cubicBezTo>
                    <a:cubicBezTo>
                      <a:pt x="35" y="162"/>
                      <a:pt x="35" y="162"/>
                      <a:pt x="35" y="162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4" y="161"/>
                      <a:pt x="34" y="161"/>
                      <a:pt x="34" y="161"/>
                    </a:cubicBezTo>
                    <a:cubicBezTo>
                      <a:pt x="34" y="161"/>
                      <a:pt x="34" y="161"/>
                      <a:pt x="34" y="161"/>
                    </a:cubicBezTo>
                    <a:cubicBezTo>
                      <a:pt x="34" y="161"/>
                      <a:pt x="34" y="161"/>
                      <a:pt x="34" y="161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4" y="158"/>
                      <a:pt x="34" y="158"/>
                      <a:pt x="34" y="158"/>
                    </a:cubicBezTo>
                    <a:cubicBezTo>
                      <a:pt x="34" y="158"/>
                      <a:pt x="34" y="158"/>
                      <a:pt x="34" y="158"/>
                    </a:cubicBezTo>
                    <a:cubicBezTo>
                      <a:pt x="34" y="158"/>
                      <a:pt x="34" y="158"/>
                      <a:pt x="34" y="158"/>
                    </a:cubicBezTo>
                    <a:cubicBezTo>
                      <a:pt x="34" y="158"/>
                      <a:pt x="34" y="158"/>
                      <a:pt x="34" y="158"/>
                    </a:cubicBezTo>
                    <a:cubicBezTo>
                      <a:pt x="34" y="158"/>
                      <a:pt x="34" y="158"/>
                      <a:pt x="34" y="158"/>
                    </a:cubicBezTo>
                    <a:cubicBezTo>
                      <a:pt x="34" y="158"/>
                      <a:pt x="34" y="158"/>
                      <a:pt x="34" y="158"/>
                    </a:cubicBezTo>
                    <a:cubicBezTo>
                      <a:pt x="34" y="158"/>
                      <a:pt x="34" y="158"/>
                      <a:pt x="34" y="158"/>
                    </a:cubicBezTo>
                    <a:cubicBezTo>
                      <a:pt x="34" y="158"/>
                      <a:pt x="34" y="158"/>
                      <a:pt x="34" y="158"/>
                    </a:cubicBezTo>
                    <a:cubicBezTo>
                      <a:pt x="34" y="158"/>
                      <a:pt x="34" y="158"/>
                      <a:pt x="34" y="158"/>
                    </a:cubicBezTo>
                    <a:cubicBezTo>
                      <a:pt x="34" y="158"/>
                      <a:pt x="34" y="158"/>
                      <a:pt x="34" y="158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1" y="151"/>
                      <a:pt x="31" y="151"/>
                      <a:pt x="31" y="151"/>
                    </a:cubicBezTo>
                    <a:cubicBezTo>
                      <a:pt x="31" y="151"/>
                      <a:pt x="31" y="151"/>
                      <a:pt x="31" y="151"/>
                    </a:cubicBezTo>
                    <a:cubicBezTo>
                      <a:pt x="31" y="151"/>
                      <a:pt x="31" y="151"/>
                      <a:pt x="31" y="151"/>
                    </a:cubicBezTo>
                    <a:cubicBezTo>
                      <a:pt x="31" y="151"/>
                      <a:pt x="31" y="151"/>
                      <a:pt x="31" y="151"/>
                    </a:cubicBezTo>
                    <a:cubicBezTo>
                      <a:pt x="31" y="151"/>
                      <a:pt x="31" y="151"/>
                      <a:pt x="31" y="151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1" y="149"/>
                      <a:pt x="31" y="149"/>
                      <a:pt x="31" y="149"/>
                    </a:cubicBezTo>
                    <a:cubicBezTo>
                      <a:pt x="31" y="149"/>
                      <a:pt x="31" y="149"/>
                      <a:pt x="31" y="149"/>
                    </a:cubicBezTo>
                    <a:cubicBezTo>
                      <a:pt x="31" y="149"/>
                      <a:pt x="31" y="149"/>
                      <a:pt x="31" y="149"/>
                    </a:cubicBezTo>
                    <a:cubicBezTo>
                      <a:pt x="31" y="149"/>
                      <a:pt x="31" y="149"/>
                      <a:pt x="31" y="149"/>
                    </a:cubicBezTo>
                    <a:cubicBezTo>
                      <a:pt x="31" y="149"/>
                      <a:pt x="31" y="149"/>
                      <a:pt x="31" y="149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31" y="147"/>
                      <a:pt x="31" y="147"/>
                      <a:pt x="31" y="147"/>
                    </a:cubicBezTo>
                    <a:cubicBezTo>
                      <a:pt x="31" y="147"/>
                      <a:pt x="31" y="147"/>
                      <a:pt x="31" y="147"/>
                    </a:cubicBezTo>
                    <a:cubicBezTo>
                      <a:pt x="31" y="147"/>
                      <a:pt x="31" y="147"/>
                      <a:pt x="31" y="147"/>
                    </a:cubicBezTo>
                    <a:cubicBezTo>
                      <a:pt x="30" y="147"/>
                      <a:pt x="30" y="147"/>
                      <a:pt x="30" y="147"/>
                    </a:cubicBezTo>
                    <a:cubicBezTo>
                      <a:pt x="30" y="147"/>
                      <a:pt x="30" y="147"/>
                      <a:pt x="30" y="147"/>
                    </a:cubicBezTo>
                    <a:cubicBezTo>
                      <a:pt x="30" y="147"/>
                      <a:pt x="30" y="147"/>
                      <a:pt x="30" y="147"/>
                    </a:cubicBezTo>
                    <a:cubicBezTo>
                      <a:pt x="30" y="146"/>
                      <a:pt x="30" y="146"/>
                      <a:pt x="30" y="146"/>
                    </a:cubicBezTo>
                    <a:cubicBezTo>
                      <a:pt x="30" y="146"/>
                      <a:pt x="30" y="146"/>
                      <a:pt x="30" y="146"/>
                    </a:cubicBezTo>
                    <a:cubicBezTo>
                      <a:pt x="30" y="146"/>
                      <a:pt x="30" y="146"/>
                      <a:pt x="30" y="146"/>
                    </a:cubicBezTo>
                    <a:cubicBezTo>
                      <a:pt x="30" y="146"/>
                      <a:pt x="30" y="146"/>
                      <a:pt x="30" y="146"/>
                    </a:cubicBezTo>
                    <a:cubicBezTo>
                      <a:pt x="30" y="146"/>
                      <a:pt x="30" y="146"/>
                      <a:pt x="30" y="146"/>
                    </a:cubicBezTo>
                    <a:cubicBezTo>
                      <a:pt x="30" y="146"/>
                      <a:pt x="30" y="146"/>
                      <a:pt x="30" y="146"/>
                    </a:cubicBezTo>
                    <a:cubicBezTo>
                      <a:pt x="30" y="146"/>
                      <a:pt x="30" y="146"/>
                      <a:pt x="30" y="146"/>
                    </a:cubicBezTo>
                    <a:cubicBezTo>
                      <a:pt x="29" y="146"/>
                      <a:pt x="29" y="146"/>
                      <a:pt x="29" y="146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30" y="144"/>
                      <a:pt x="30" y="144"/>
                      <a:pt x="30" y="144"/>
                    </a:cubicBezTo>
                    <a:cubicBezTo>
                      <a:pt x="30" y="144"/>
                      <a:pt x="30" y="144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143"/>
                      <a:pt x="29" y="143"/>
                      <a:pt x="29" y="143"/>
                    </a:cubicBezTo>
                    <a:cubicBezTo>
                      <a:pt x="29" y="143"/>
                      <a:pt x="29" y="143"/>
                      <a:pt x="29" y="143"/>
                    </a:cubicBezTo>
                    <a:cubicBezTo>
                      <a:pt x="29" y="143"/>
                      <a:pt x="29" y="143"/>
                      <a:pt x="29" y="143"/>
                    </a:cubicBezTo>
                    <a:cubicBezTo>
                      <a:pt x="29" y="143"/>
                      <a:pt x="29" y="143"/>
                      <a:pt x="29" y="143"/>
                    </a:cubicBezTo>
                    <a:cubicBezTo>
                      <a:pt x="29" y="143"/>
                      <a:pt x="29" y="143"/>
                      <a:pt x="29" y="143"/>
                    </a:cubicBezTo>
                    <a:cubicBezTo>
                      <a:pt x="29" y="143"/>
                      <a:pt x="29" y="143"/>
                      <a:pt x="29" y="143"/>
                    </a:cubicBezTo>
                    <a:cubicBezTo>
                      <a:pt x="29" y="143"/>
                      <a:pt x="29" y="143"/>
                      <a:pt x="29" y="143"/>
                    </a:cubicBezTo>
                    <a:cubicBezTo>
                      <a:pt x="29" y="143"/>
                      <a:pt x="29" y="143"/>
                      <a:pt x="29" y="143"/>
                    </a:cubicBezTo>
                    <a:cubicBezTo>
                      <a:pt x="30" y="142"/>
                      <a:pt x="30" y="142"/>
                      <a:pt x="30" y="142"/>
                    </a:cubicBezTo>
                    <a:cubicBezTo>
                      <a:pt x="30" y="142"/>
                      <a:pt x="30" y="142"/>
                      <a:pt x="30" y="142"/>
                    </a:cubicBezTo>
                    <a:cubicBezTo>
                      <a:pt x="30" y="142"/>
                      <a:pt x="30" y="142"/>
                      <a:pt x="30" y="142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29" y="137"/>
                      <a:pt x="29" y="137"/>
                      <a:pt x="29" y="137"/>
                    </a:cubicBezTo>
                    <a:cubicBezTo>
                      <a:pt x="29" y="137"/>
                      <a:pt x="29" y="137"/>
                      <a:pt x="29" y="137"/>
                    </a:cubicBezTo>
                    <a:cubicBezTo>
                      <a:pt x="29" y="137"/>
                      <a:pt x="29" y="137"/>
                      <a:pt x="29" y="137"/>
                    </a:cubicBezTo>
                    <a:cubicBezTo>
                      <a:pt x="29" y="137"/>
                      <a:pt x="29" y="137"/>
                      <a:pt x="29" y="137"/>
                    </a:cubicBezTo>
                    <a:cubicBezTo>
                      <a:pt x="29" y="137"/>
                      <a:pt x="29" y="137"/>
                      <a:pt x="29" y="137"/>
                    </a:cubicBezTo>
                    <a:cubicBezTo>
                      <a:pt x="29" y="137"/>
                      <a:pt x="29" y="137"/>
                      <a:pt x="29" y="137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117"/>
                      <a:pt x="20" y="117"/>
                      <a:pt x="20" y="117"/>
                    </a:cubicBezTo>
                    <a:cubicBezTo>
                      <a:pt x="20" y="117"/>
                      <a:pt x="20" y="117"/>
                      <a:pt x="20" y="117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22" y="115"/>
                      <a:pt x="22" y="115"/>
                      <a:pt x="22" y="115"/>
                    </a:cubicBezTo>
                    <a:cubicBezTo>
                      <a:pt x="22" y="115"/>
                      <a:pt x="22" y="115"/>
                      <a:pt x="22" y="115"/>
                    </a:cubicBezTo>
                    <a:cubicBezTo>
                      <a:pt x="22" y="115"/>
                      <a:pt x="22" y="115"/>
                      <a:pt x="22" y="115"/>
                    </a:cubicBezTo>
                    <a:cubicBezTo>
                      <a:pt x="22" y="115"/>
                      <a:pt x="22" y="115"/>
                      <a:pt x="22" y="115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1"/>
                      <a:pt x="22" y="111"/>
                      <a:pt x="22" y="111"/>
                    </a:cubicBezTo>
                    <a:cubicBezTo>
                      <a:pt x="22" y="111"/>
                      <a:pt x="22" y="111"/>
                      <a:pt x="22" y="111"/>
                    </a:cubicBezTo>
                    <a:cubicBezTo>
                      <a:pt x="22" y="111"/>
                      <a:pt x="22" y="111"/>
                      <a:pt x="22" y="111"/>
                    </a:cubicBezTo>
                    <a:cubicBezTo>
                      <a:pt x="22" y="111"/>
                      <a:pt x="22" y="111"/>
                      <a:pt x="22" y="111"/>
                    </a:cubicBezTo>
                    <a:cubicBezTo>
                      <a:pt x="22" y="111"/>
                      <a:pt x="22" y="111"/>
                      <a:pt x="22" y="111"/>
                    </a:cubicBezTo>
                    <a:cubicBezTo>
                      <a:pt x="22" y="111"/>
                      <a:pt x="22" y="111"/>
                      <a:pt x="22" y="111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2" y="110"/>
                      <a:pt x="21" y="110"/>
                      <a:pt x="21" y="110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19" y="107"/>
                      <a:pt x="19" y="107"/>
                      <a:pt x="19" y="107"/>
                    </a:cubicBezTo>
                    <a:cubicBezTo>
                      <a:pt x="19" y="107"/>
                      <a:pt x="19" y="107"/>
                      <a:pt x="19" y="107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1"/>
                      <a:pt x="25" y="91"/>
                      <a:pt x="25" y="91"/>
                    </a:cubicBezTo>
                    <a:cubicBezTo>
                      <a:pt x="25" y="91"/>
                      <a:pt x="25" y="91"/>
                      <a:pt x="25" y="91"/>
                    </a:cubicBezTo>
                    <a:cubicBezTo>
                      <a:pt x="25" y="91"/>
                      <a:pt x="25" y="91"/>
                      <a:pt x="25" y="91"/>
                    </a:cubicBezTo>
                    <a:cubicBezTo>
                      <a:pt x="25" y="91"/>
                      <a:pt x="25" y="91"/>
                      <a:pt x="25" y="91"/>
                    </a:cubicBezTo>
                    <a:cubicBezTo>
                      <a:pt x="25" y="91"/>
                      <a:pt x="25" y="91"/>
                      <a:pt x="25" y="91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3" y="87"/>
                      <a:pt x="33" y="87"/>
                      <a:pt x="33" y="87"/>
                    </a:cubicBezTo>
                    <a:cubicBezTo>
                      <a:pt x="33" y="87"/>
                      <a:pt x="33" y="87"/>
                      <a:pt x="33" y="87"/>
                    </a:cubicBezTo>
                    <a:cubicBezTo>
                      <a:pt x="33" y="87"/>
                      <a:pt x="33" y="87"/>
                      <a:pt x="33" y="87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3"/>
                      <a:pt x="69" y="63"/>
                      <a:pt x="69" y="6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3" y="63"/>
                      <a:pt x="73" y="63"/>
                      <a:pt x="73" y="63"/>
                    </a:cubicBezTo>
                    <a:cubicBezTo>
                      <a:pt x="73" y="63"/>
                      <a:pt x="73" y="63"/>
                      <a:pt x="73" y="63"/>
                    </a:cubicBezTo>
                    <a:cubicBezTo>
                      <a:pt x="73" y="63"/>
                      <a:pt x="73" y="63"/>
                      <a:pt x="73" y="63"/>
                    </a:cubicBezTo>
                    <a:cubicBezTo>
                      <a:pt x="73" y="63"/>
                      <a:pt x="73" y="63"/>
                      <a:pt x="73" y="6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6" y="64"/>
                      <a:pt x="86" y="64"/>
                      <a:pt x="86" y="64"/>
                    </a:cubicBezTo>
                    <a:cubicBezTo>
                      <a:pt x="86" y="64"/>
                      <a:pt x="86" y="64"/>
                      <a:pt x="86" y="64"/>
                    </a:cubicBezTo>
                    <a:cubicBezTo>
                      <a:pt x="86" y="64"/>
                      <a:pt x="86" y="64"/>
                      <a:pt x="86" y="64"/>
                    </a:cubicBezTo>
                    <a:cubicBezTo>
                      <a:pt x="86" y="64"/>
                      <a:pt x="86" y="64"/>
                      <a:pt x="86" y="64"/>
                    </a:cubicBezTo>
                    <a:cubicBezTo>
                      <a:pt x="86" y="64"/>
                      <a:pt x="86" y="64"/>
                      <a:pt x="86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9" y="60"/>
                      <a:pt x="89" y="60"/>
                      <a:pt x="89" y="60"/>
                    </a:cubicBezTo>
                    <a:cubicBezTo>
                      <a:pt x="89" y="60"/>
                      <a:pt x="89" y="60"/>
                      <a:pt x="89" y="60"/>
                    </a:cubicBezTo>
                    <a:cubicBezTo>
                      <a:pt x="89" y="60"/>
                      <a:pt x="89" y="60"/>
                      <a:pt x="89" y="60"/>
                    </a:cubicBezTo>
                    <a:cubicBezTo>
                      <a:pt x="89" y="60"/>
                      <a:pt x="89" y="60"/>
                      <a:pt x="89" y="60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5"/>
                      <a:pt x="89" y="55"/>
                      <a:pt x="89" y="55"/>
                    </a:cubicBezTo>
                    <a:cubicBezTo>
                      <a:pt x="89" y="55"/>
                      <a:pt x="89" y="55"/>
                      <a:pt x="89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90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50"/>
                      <a:pt x="91" y="49"/>
                      <a:pt x="91" y="49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3" y="49"/>
                      <a:pt x="103" y="49"/>
                      <a:pt x="103" y="49"/>
                    </a:cubicBezTo>
                    <a:cubicBezTo>
                      <a:pt x="103" y="49"/>
                      <a:pt x="103" y="49"/>
                      <a:pt x="103" y="49"/>
                    </a:cubicBezTo>
                    <a:cubicBezTo>
                      <a:pt x="103" y="49"/>
                      <a:pt x="103" y="49"/>
                      <a:pt x="103" y="49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0" y="13"/>
                      <a:pt x="110" y="13"/>
                      <a:pt x="110" y="13"/>
                    </a:cubicBezTo>
                    <a:cubicBezTo>
                      <a:pt x="110" y="13"/>
                      <a:pt x="110" y="13"/>
                      <a:pt x="110" y="13"/>
                    </a:cubicBezTo>
                    <a:cubicBezTo>
                      <a:pt x="110" y="13"/>
                      <a:pt x="110" y="13"/>
                      <a:pt x="110" y="13"/>
                    </a:cubicBezTo>
                    <a:cubicBezTo>
                      <a:pt x="110" y="13"/>
                      <a:pt x="110" y="13"/>
                      <a:pt x="110" y="13"/>
                    </a:cubicBezTo>
                    <a:cubicBezTo>
                      <a:pt x="110" y="13"/>
                      <a:pt x="110" y="13"/>
                      <a:pt x="110" y="13"/>
                    </a:cubicBezTo>
                    <a:cubicBezTo>
                      <a:pt x="110" y="13"/>
                      <a:pt x="110" y="13"/>
                      <a:pt x="110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5" y="7"/>
                      <a:pt x="115" y="7"/>
                      <a:pt x="115" y="7"/>
                    </a:cubicBezTo>
                    <a:cubicBezTo>
                      <a:pt x="115" y="7"/>
                      <a:pt x="115" y="7"/>
                      <a:pt x="115" y="7"/>
                    </a:cubicBezTo>
                    <a:cubicBezTo>
                      <a:pt x="115" y="7"/>
                      <a:pt x="115" y="7"/>
                      <a:pt x="115" y="7"/>
                    </a:cubicBezTo>
                    <a:cubicBezTo>
                      <a:pt x="115" y="7"/>
                      <a:pt x="115" y="7"/>
                      <a:pt x="115" y="7"/>
                    </a:cubicBezTo>
                    <a:cubicBezTo>
                      <a:pt x="115" y="7"/>
                      <a:pt x="115" y="7"/>
                      <a:pt x="115" y="7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7" y="2"/>
                      <a:pt x="127" y="2"/>
                      <a:pt x="127" y="2"/>
                    </a:cubicBezTo>
                    <a:cubicBezTo>
                      <a:pt x="127" y="2"/>
                      <a:pt x="127" y="2"/>
                      <a:pt x="127" y="2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8" y="3"/>
                      <a:pt x="128" y="3"/>
                      <a:pt x="128" y="3"/>
                    </a:cubicBezTo>
                    <a:cubicBezTo>
                      <a:pt x="128" y="3"/>
                      <a:pt x="128" y="3"/>
                      <a:pt x="128" y="3"/>
                    </a:cubicBezTo>
                    <a:cubicBezTo>
                      <a:pt x="128" y="3"/>
                      <a:pt x="128" y="3"/>
                      <a:pt x="128" y="3"/>
                    </a:cubicBezTo>
                    <a:cubicBezTo>
                      <a:pt x="128" y="3"/>
                      <a:pt x="128" y="3"/>
                      <a:pt x="128" y="3"/>
                    </a:cubicBezTo>
                    <a:cubicBezTo>
                      <a:pt x="128" y="3"/>
                      <a:pt x="128" y="3"/>
                      <a:pt x="128" y="3"/>
                    </a:cubicBezTo>
                    <a:cubicBezTo>
                      <a:pt x="128" y="3"/>
                      <a:pt x="128" y="3"/>
                      <a:pt x="128" y="3"/>
                    </a:cubicBezTo>
                    <a:cubicBezTo>
                      <a:pt x="128" y="3"/>
                      <a:pt x="128" y="3"/>
                      <a:pt x="128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29" y="3"/>
                      <a:pt x="129" y="3"/>
                      <a:pt x="129" y="3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3" y="2"/>
                      <a:pt x="143" y="3"/>
                      <a:pt x="143" y="3"/>
                    </a:cubicBezTo>
                    <a:cubicBezTo>
                      <a:pt x="143" y="3"/>
                      <a:pt x="143" y="3"/>
                      <a:pt x="143" y="3"/>
                    </a:cubicBezTo>
                    <a:cubicBezTo>
                      <a:pt x="143" y="3"/>
                      <a:pt x="143" y="3"/>
                      <a:pt x="143" y="3"/>
                    </a:cubicBezTo>
                    <a:cubicBezTo>
                      <a:pt x="143" y="3"/>
                      <a:pt x="143" y="3"/>
                      <a:pt x="143" y="3"/>
                    </a:cubicBezTo>
                    <a:cubicBezTo>
                      <a:pt x="143" y="3"/>
                      <a:pt x="143" y="3"/>
                      <a:pt x="143" y="3"/>
                    </a:cubicBezTo>
                    <a:cubicBezTo>
                      <a:pt x="143" y="3"/>
                      <a:pt x="143" y="3"/>
                      <a:pt x="143" y="3"/>
                    </a:cubicBezTo>
                    <a:cubicBezTo>
                      <a:pt x="144" y="3"/>
                      <a:pt x="144" y="3"/>
                      <a:pt x="144" y="3"/>
                    </a:cubicBezTo>
                    <a:cubicBezTo>
                      <a:pt x="144" y="3"/>
                      <a:pt x="144" y="3"/>
                      <a:pt x="144" y="3"/>
                    </a:cubicBezTo>
                    <a:cubicBezTo>
                      <a:pt x="144" y="3"/>
                      <a:pt x="144" y="3"/>
                      <a:pt x="144" y="3"/>
                    </a:cubicBezTo>
                    <a:cubicBezTo>
                      <a:pt x="144" y="3"/>
                      <a:pt x="144" y="3"/>
                      <a:pt x="144" y="3"/>
                    </a:cubicBezTo>
                    <a:cubicBezTo>
                      <a:pt x="144" y="3"/>
                      <a:pt x="144" y="3"/>
                      <a:pt x="144" y="3"/>
                    </a:cubicBezTo>
                    <a:cubicBezTo>
                      <a:pt x="144" y="4"/>
                      <a:pt x="144" y="4"/>
                      <a:pt x="144" y="4"/>
                    </a:cubicBezTo>
                    <a:cubicBezTo>
                      <a:pt x="144" y="3"/>
                      <a:pt x="144" y="3"/>
                      <a:pt x="144" y="3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6" y="3"/>
                      <a:pt x="146" y="3"/>
                      <a:pt x="146" y="3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7" y="5"/>
                      <a:pt x="147" y="5"/>
                      <a:pt x="147" y="5"/>
                    </a:cubicBezTo>
                    <a:cubicBezTo>
                      <a:pt x="147" y="5"/>
                      <a:pt x="147" y="5"/>
                      <a:pt x="147" y="5"/>
                    </a:cubicBezTo>
                    <a:cubicBezTo>
                      <a:pt x="147" y="5"/>
                      <a:pt x="147" y="5"/>
                      <a:pt x="147" y="5"/>
                    </a:cubicBezTo>
                    <a:cubicBezTo>
                      <a:pt x="147" y="5"/>
                      <a:pt x="147" y="5"/>
                      <a:pt x="147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49" y="5"/>
                      <a:pt x="149" y="5"/>
                      <a:pt x="149" y="5"/>
                    </a:cubicBezTo>
                    <a:cubicBezTo>
                      <a:pt x="149" y="5"/>
                      <a:pt x="149" y="5"/>
                      <a:pt x="149" y="5"/>
                    </a:cubicBezTo>
                    <a:cubicBezTo>
                      <a:pt x="149" y="5"/>
                      <a:pt x="149" y="5"/>
                      <a:pt x="149" y="5"/>
                    </a:cubicBezTo>
                    <a:cubicBezTo>
                      <a:pt x="150" y="5"/>
                      <a:pt x="150" y="5"/>
                      <a:pt x="150" y="5"/>
                    </a:cubicBezTo>
                    <a:cubicBezTo>
                      <a:pt x="150" y="5"/>
                      <a:pt x="150" y="5"/>
                      <a:pt x="150" y="5"/>
                    </a:cubicBezTo>
                    <a:cubicBezTo>
                      <a:pt x="150" y="5"/>
                      <a:pt x="150" y="5"/>
                      <a:pt x="150" y="5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51" y="5"/>
                      <a:pt x="152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2" y="6"/>
                      <a:pt x="152" y="6"/>
                      <a:pt x="152" y="6"/>
                    </a:cubicBezTo>
                    <a:cubicBezTo>
                      <a:pt x="152" y="6"/>
                      <a:pt x="152" y="6"/>
                      <a:pt x="152" y="6"/>
                    </a:cubicBezTo>
                    <a:cubicBezTo>
                      <a:pt x="152" y="6"/>
                      <a:pt x="152" y="6"/>
                      <a:pt x="152" y="6"/>
                    </a:cubicBezTo>
                    <a:cubicBezTo>
                      <a:pt x="152" y="6"/>
                      <a:pt x="152" y="6"/>
                      <a:pt x="152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2" y="6"/>
                      <a:pt x="152" y="6"/>
                      <a:pt x="152" y="6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3" y="15"/>
                      <a:pt x="153" y="15"/>
                      <a:pt x="153" y="15"/>
                    </a:cubicBezTo>
                    <a:cubicBezTo>
                      <a:pt x="153" y="15"/>
                      <a:pt x="153" y="15"/>
                      <a:pt x="153" y="15"/>
                    </a:cubicBezTo>
                    <a:cubicBezTo>
                      <a:pt x="153" y="15"/>
                      <a:pt x="153" y="15"/>
                      <a:pt x="153" y="15"/>
                    </a:cubicBezTo>
                    <a:cubicBezTo>
                      <a:pt x="153" y="15"/>
                      <a:pt x="153" y="15"/>
                      <a:pt x="153" y="15"/>
                    </a:cubicBezTo>
                    <a:cubicBezTo>
                      <a:pt x="153" y="15"/>
                      <a:pt x="153" y="15"/>
                      <a:pt x="153" y="15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4"/>
                      <a:pt x="157" y="24"/>
                      <a:pt x="157" y="24"/>
                    </a:cubicBezTo>
                    <a:cubicBezTo>
                      <a:pt x="157" y="24"/>
                      <a:pt x="157" y="24"/>
                      <a:pt x="157" y="24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8" y="25"/>
                      <a:pt x="158" y="25"/>
                      <a:pt x="158" y="25"/>
                    </a:cubicBezTo>
                    <a:cubicBezTo>
                      <a:pt x="158" y="25"/>
                      <a:pt x="158" y="25"/>
                      <a:pt x="158" y="25"/>
                    </a:cubicBezTo>
                    <a:cubicBezTo>
                      <a:pt x="158" y="25"/>
                      <a:pt x="158" y="25"/>
                      <a:pt x="158" y="25"/>
                    </a:cubicBezTo>
                    <a:cubicBezTo>
                      <a:pt x="159" y="25"/>
                      <a:pt x="159" y="25"/>
                      <a:pt x="159" y="25"/>
                    </a:cubicBezTo>
                    <a:cubicBezTo>
                      <a:pt x="159" y="25"/>
                      <a:pt x="159" y="25"/>
                      <a:pt x="159" y="25"/>
                    </a:cubicBezTo>
                    <a:cubicBezTo>
                      <a:pt x="159" y="25"/>
                      <a:pt x="159" y="25"/>
                      <a:pt x="159" y="25"/>
                    </a:cubicBezTo>
                    <a:cubicBezTo>
                      <a:pt x="159" y="25"/>
                      <a:pt x="159" y="25"/>
                      <a:pt x="159" y="25"/>
                    </a:cubicBezTo>
                    <a:cubicBezTo>
                      <a:pt x="159" y="25"/>
                      <a:pt x="159" y="25"/>
                      <a:pt x="159" y="25"/>
                    </a:cubicBezTo>
                    <a:cubicBezTo>
                      <a:pt x="159" y="26"/>
                      <a:pt x="159" y="26"/>
                      <a:pt x="159" y="26"/>
                    </a:cubicBezTo>
                    <a:cubicBezTo>
                      <a:pt x="159" y="26"/>
                      <a:pt x="159" y="26"/>
                      <a:pt x="159" y="26"/>
                    </a:cubicBezTo>
                    <a:cubicBezTo>
                      <a:pt x="159" y="26"/>
                      <a:pt x="159" y="26"/>
                      <a:pt x="159" y="26"/>
                    </a:cubicBezTo>
                    <a:cubicBezTo>
                      <a:pt x="160" y="26"/>
                      <a:pt x="160" y="26"/>
                      <a:pt x="160" y="26"/>
                    </a:cubicBezTo>
                    <a:cubicBezTo>
                      <a:pt x="160" y="26"/>
                      <a:pt x="160" y="26"/>
                      <a:pt x="160" y="26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60" y="28"/>
                      <a:pt x="160" y="28"/>
                      <a:pt x="160" y="28"/>
                    </a:cubicBezTo>
                    <a:cubicBezTo>
                      <a:pt x="160" y="28"/>
                      <a:pt x="160" y="28"/>
                      <a:pt x="160" y="28"/>
                    </a:cubicBezTo>
                    <a:cubicBezTo>
                      <a:pt x="160" y="28"/>
                      <a:pt x="160" y="28"/>
                      <a:pt x="160" y="28"/>
                    </a:cubicBezTo>
                    <a:cubicBezTo>
                      <a:pt x="160" y="28"/>
                      <a:pt x="160" y="28"/>
                      <a:pt x="160" y="28"/>
                    </a:cubicBezTo>
                    <a:cubicBezTo>
                      <a:pt x="159" y="28"/>
                      <a:pt x="159" y="28"/>
                      <a:pt x="159" y="28"/>
                    </a:cubicBezTo>
                    <a:cubicBezTo>
                      <a:pt x="159" y="28"/>
                      <a:pt x="159" y="28"/>
                      <a:pt x="159" y="28"/>
                    </a:cubicBezTo>
                    <a:cubicBezTo>
                      <a:pt x="159" y="29"/>
                      <a:pt x="159" y="29"/>
                      <a:pt x="159" y="29"/>
                    </a:cubicBezTo>
                    <a:cubicBezTo>
                      <a:pt x="159" y="29"/>
                      <a:pt x="159" y="29"/>
                      <a:pt x="159" y="29"/>
                    </a:cubicBezTo>
                    <a:cubicBezTo>
                      <a:pt x="159" y="29"/>
                      <a:pt x="159" y="29"/>
                      <a:pt x="159" y="29"/>
                    </a:cubicBezTo>
                    <a:cubicBezTo>
                      <a:pt x="158" y="29"/>
                      <a:pt x="158" y="29"/>
                      <a:pt x="158" y="29"/>
                    </a:cubicBezTo>
                    <a:cubicBezTo>
                      <a:pt x="158" y="29"/>
                      <a:pt x="158" y="29"/>
                      <a:pt x="158" y="29"/>
                    </a:cubicBezTo>
                    <a:cubicBezTo>
                      <a:pt x="158" y="29"/>
                      <a:pt x="158" y="29"/>
                      <a:pt x="158" y="29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6" y="31"/>
                      <a:pt x="156" y="31"/>
                      <a:pt x="156" y="31"/>
                    </a:cubicBezTo>
                    <a:cubicBezTo>
                      <a:pt x="156" y="31"/>
                      <a:pt x="156" y="31"/>
                      <a:pt x="156" y="31"/>
                    </a:cubicBezTo>
                    <a:cubicBezTo>
                      <a:pt x="156" y="31"/>
                      <a:pt x="156" y="31"/>
                      <a:pt x="156" y="31"/>
                    </a:cubicBezTo>
                    <a:cubicBezTo>
                      <a:pt x="156" y="31"/>
                      <a:pt x="156" y="31"/>
                      <a:pt x="156" y="31"/>
                    </a:cubicBezTo>
                    <a:cubicBezTo>
                      <a:pt x="156" y="31"/>
                      <a:pt x="156" y="31"/>
                      <a:pt x="156" y="31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33"/>
                      <a:pt x="157" y="34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8"/>
                      <a:pt x="158" y="38"/>
                      <a:pt x="158" y="38"/>
                    </a:cubicBezTo>
                    <a:cubicBezTo>
                      <a:pt x="158" y="38"/>
                      <a:pt x="158" y="38"/>
                      <a:pt x="158" y="38"/>
                    </a:cubicBezTo>
                    <a:cubicBezTo>
                      <a:pt x="158" y="38"/>
                      <a:pt x="158" y="38"/>
                      <a:pt x="158" y="38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9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7" y="42"/>
                      <a:pt x="157" y="42"/>
                      <a:pt x="157" y="42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44"/>
                      <a:pt x="156" y="44"/>
                      <a:pt x="156" y="44"/>
                    </a:cubicBezTo>
                    <a:cubicBezTo>
                      <a:pt x="156" y="45"/>
                      <a:pt x="156" y="45"/>
                      <a:pt x="156" y="45"/>
                    </a:cubicBezTo>
                    <a:cubicBezTo>
                      <a:pt x="156" y="45"/>
                      <a:pt x="156" y="45"/>
                      <a:pt x="156" y="45"/>
                    </a:cubicBezTo>
                    <a:cubicBezTo>
                      <a:pt x="156" y="45"/>
                      <a:pt x="156" y="45"/>
                      <a:pt x="156" y="45"/>
                    </a:cubicBezTo>
                    <a:cubicBezTo>
                      <a:pt x="156" y="45"/>
                      <a:pt x="156" y="45"/>
                      <a:pt x="156" y="45"/>
                    </a:cubicBezTo>
                    <a:cubicBezTo>
                      <a:pt x="156" y="45"/>
                      <a:pt x="156" y="45"/>
                      <a:pt x="156" y="45"/>
                    </a:cubicBezTo>
                    <a:cubicBezTo>
                      <a:pt x="156" y="45"/>
                      <a:pt x="156" y="45"/>
                      <a:pt x="156" y="45"/>
                    </a:cubicBezTo>
                    <a:cubicBezTo>
                      <a:pt x="156" y="46"/>
                      <a:pt x="156" y="46"/>
                      <a:pt x="156" y="46"/>
                    </a:cubicBezTo>
                    <a:cubicBezTo>
                      <a:pt x="156" y="46"/>
                      <a:pt x="156" y="46"/>
                      <a:pt x="156" y="46"/>
                    </a:cubicBezTo>
                    <a:cubicBezTo>
                      <a:pt x="156" y="46"/>
                      <a:pt x="156" y="46"/>
                      <a:pt x="156" y="46"/>
                    </a:cubicBezTo>
                    <a:cubicBezTo>
                      <a:pt x="156" y="46"/>
                      <a:pt x="156" y="46"/>
                      <a:pt x="156" y="46"/>
                    </a:cubicBezTo>
                    <a:cubicBezTo>
                      <a:pt x="156" y="46"/>
                      <a:pt x="156" y="46"/>
                      <a:pt x="156" y="46"/>
                    </a:cubicBezTo>
                    <a:cubicBezTo>
                      <a:pt x="156" y="46"/>
                      <a:pt x="156" y="46"/>
                      <a:pt x="156" y="46"/>
                    </a:cubicBezTo>
                    <a:cubicBezTo>
                      <a:pt x="156" y="47"/>
                      <a:pt x="156" y="47"/>
                      <a:pt x="156" y="47"/>
                    </a:cubicBezTo>
                    <a:cubicBezTo>
                      <a:pt x="155" y="47"/>
                      <a:pt x="155" y="47"/>
                      <a:pt x="155" y="47"/>
                    </a:cubicBezTo>
                    <a:cubicBezTo>
                      <a:pt x="155" y="47"/>
                      <a:pt x="155" y="47"/>
                      <a:pt x="155" y="47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5" y="50"/>
                      <a:pt x="155" y="50"/>
                      <a:pt x="155" y="50"/>
                    </a:cubicBezTo>
                    <a:cubicBezTo>
                      <a:pt x="155" y="50"/>
                      <a:pt x="155" y="50"/>
                      <a:pt x="155" y="50"/>
                    </a:cubicBezTo>
                    <a:cubicBezTo>
                      <a:pt x="155" y="50"/>
                      <a:pt x="155" y="50"/>
                      <a:pt x="155" y="50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4" y="51"/>
                      <a:pt x="154" y="51"/>
                      <a:pt x="154" y="51"/>
                    </a:cubicBezTo>
                    <a:cubicBezTo>
                      <a:pt x="154" y="51"/>
                      <a:pt x="154" y="51"/>
                      <a:pt x="154" y="51"/>
                    </a:cubicBezTo>
                    <a:cubicBezTo>
                      <a:pt x="154" y="51"/>
                      <a:pt x="154" y="51"/>
                      <a:pt x="154" y="51"/>
                    </a:cubicBezTo>
                    <a:cubicBezTo>
                      <a:pt x="154" y="52"/>
                      <a:pt x="154" y="52"/>
                      <a:pt x="154" y="52"/>
                    </a:cubicBezTo>
                    <a:cubicBezTo>
                      <a:pt x="154" y="52"/>
                      <a:pt x="154" y="52"/>
                      <a:pt x="154" y="52"/>
                    </a:cubicBezTo>
                    <a:cubicBezTo>
                      <a:pt x="154" y="52"/>
                      <a:pt x="154" y="52"/>
                      <a:pt x="154" y="52"/>
                    </a:cubicBezTo>
                    <a:cubicBezTo>
                      <a:pt x="154" y="52"/>
                      <a:pt x="154" y="52"/>
                      <a:pt x="154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2" y="54"/>
                      <a:pt x="152" y="54"/>
                      <a:pt x="152" y="54"/>
                    </a:cubicBezTo>
                    <a:cubicBezTo>
                      <a:pt x="152" y="54"/>
                      <a:pt x="152" y="54"/>
                      <a:pt x="152" y="54"/>
                    </a:cubicBezTo>
                    <a:cubicBezTo>
                      <a:pt x="152" y="54"/>
                      <a:pt x="152" y="54"/>
                      <a:pt x="152" y="54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6"/>
                      <a:pt x="152" y="56"/>
                      <a:pt x="152" y="56"/>
                    </a:cubicBezTo>
                    <a:cubicBezTo>
                      <a:pt x="152" y="56"/>
                      <a:pt x="152" y="56"/>
                      <a:pt x="152" y="56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7"/>
                      <a:pt x="153" y="58"/>
                      <a:pt x="153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9"/>
                      <a:pt x="153" y="59"/>
                      <a:pt x="153" y="59"/>
                    </a:cubicBezTo>
                    <a:cubicBezTo>
                      <a:pt x="153" y="59"/>
                      <a:pt x="153" y="59"/>
                      <a:pt x="153" y="59"/>
                    </a:cubicBezTo>
                    <a:cubicBezTo>
                      <a:pt x="153" y="59"/>
                      <a:pt x="153" y="59"/>
                      <a:pt x="153" y="59"/>
                    </a:cubicBezTo>
                    <a:cubicBezTo>
                      <a:pt x="153" y="59"/>
                      <a:pt x="153" y="59"/>
                      <a:pt x="153" y="59"/>
                    </a:cubicBezTo>
                    <a:cubicBezTo>
                      <a:pt x="153" y="59"/>
                      <a:pt x="153" y="59"/>
                      <a:pt x="153" y="59"/>
                    </a:cubicBezTo>
                    <a:cubicBezTo>
                      <a:pt x="152" y="59"/>
                      <a:pt x="152" y="59"/>
                      <a:pt x="152" y="59"/>
                    </a:cubicBezTo>
                    <a:cubicBezTo>
                      <a:pt x="152" y="59"/>
                      <a:pt x="152" y="59"/>
                      <a:pt x="152" y="59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1"/>
                      <a:pt x="152" y="61"/>
                      <a:pt x="152" y="61"/>
                    </a:cubicBezTo>
                    <a:cubicBezTo>
                      <a:pt x="152" y="61"/>
                      <a:pt x="152" y="61"/>
                      <a:pt x="152" y="61"/>
                    </a:cubicBezTo>
                    <a:cubicBezTo>
                      <a:pt x="151" y="62"/>
                      <a:pt x="151" y="62"/>
                      <a:pt x="151" y="62"/>
                    </a:cubicBezTo>
                    <a:cubicBezTo>
                      <a:pt x="151" y="62"/>
                      <a:pt x="151" y="62"/>
                      <a:pt x="151" y="62"/>
                    </a:cubicBezTo>
                    <a:cubicBezTo>
                      <a:pt x="151" y="62"/>
                      <a:pt x="151" y="62"/>
                      <a:pt x="151" y="62"/>
                    </a:cubicBezTo>
                    <a:cubicBezTo>
                      <a:pt x="151" y="62"/>
                      <a:pt x="151" y="62"/>
                      <a:pt x="151" y="62"/>
                    </a:cubicBezTo>
                    <a:cubicBezTo>
                      <a:pt x="151" y="62"/>
                      <a:pt x="151" y="62"/>
                      <a:pt x="151" y="62"/>
                    </a:cubicBezTo>
                    <a:cubicBezTo>
                      <a:pt x="151" y="62"/>
                      <a:pt x="151" y="62"/>
                      <a:pt x="151" y="62"/>
                    </a:cubicBezTo>
                    <a:cubicBezTo>
                      <a:pt x="151" y="62"/>
                      <a:pt x="151" y="62"/>
                      <a:pt x="151" y="62"/>
                    </a:cubicBezTo>
                    <a:cubicBezTo>
                      <a:pt x="151" y="62"/>
                      <a:pt x="151" y="62"/>
                      <a:pt x="151" y="62"/>
                    </a:cubicBezTo>
                    <a:cubicBezTo>
                      <a:pt x="151" y="63"/>
                      <a:pt x="151" y="63"/>
                      <a:pt x="151" y="63"/>
                    </a:cubicBezTo>
                    <a:cubicBezTo>
                      <a:pt x="151" y="63"/>
                      <a:pt x="151" y="63"/>
                      <a:pt x="151" y="63"/>
                    </a:cubicBezTo>
                    <a:cubicBezTo>
                      <a:pt x="151" y="63"/>
                      <a:pt x="151" y="63"/>
                      <a:pt x="151" y="63"/>
                    </a:cubicBezTo>
                    <a:cubicBezTo>
                      <a:pt x="151" y="63"/>
                      <a:pt x="151" y="63"/>
                      <a:pt x="151" y="63"/>
                    </a:cubicBezTo>
                    <a:cubicBezTo>
                      <a:pt x="152" y="63"/>
                      <a:pt x="152" y="63"/>
                      <a:pt x="152" y="63"/>
                    </a:cubicBezTo>
                    <a:cubicBezTo>
                      <a:pt x="152" y="63"/>
                      <a:pt x="152" y="63"/>
                      <a:pt x="152" y="63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3" y="64"/>
                      <a:pt x="153" y="64"/>
                      <a:pt x="153" y="64"/>
                    </a:cubicBezTo>
                    <a:cubicBezTo>
                      <a:pt x="153" y="64"/>
                      <a:pt x="153" y="64"/>
                      <a:pt x="153" y="64"/>
                    </a:cubicBezTo>
                    <a:cubicBezTo>
                      <a:pt x="153" y="64"/>
                      <a:pt x="153" y="64"/>
                      <a:pt x="153" y="64"/>
                    </a:cubicBezTo>
                    <a:cubicBezTo>
                      <a:pt x="153" y="64"/>
                      <a:pt x="153" y="64"/>
                      <a:pt x="153" y="64"/>
                    </a:cubicBezTo>
                    <a:cubicBezTo>
                      <a:pt x="153" y="64"/>
                      <a:pt x="153" y="64"/>
                      <a:pt x="153" y="64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5"/>
                      <a:pt x="155" y="65"/>
                      <a:pt x="155" y="65"/>
                    </a:cubicBezTo>
                    <a:cubicBezTo>
                      <a:pt x="155" y="65"/>
                      <a:pt x="155" y="65"/>
                      <a:pt x="155" y="65"/>
                    </a:cubicBezTo>
                    <a:cubicBezTo>
                      <a:pt x="155" y="65"/>
                      <a:pt x="155" y="65"/>
                      <a:pt x="155" y="65"/>
                    </a:cubicBezTo>
                    <a:cubicBezTo>
                      <a:pt x="155" y="65"/>
                      <a:pt x="155" y="65"/>
                      <a:pt x="155" y="65"/>
                    </a:cubicBezTo>
                    <a:cubicBezTo>
                      <a:pt x="155" y="65"/>
                      <a:pt x="155" y="65"/>
                      <a:pt x="155" y="65"/>
                    </a:cubicBezTo>
                    <a:cubicBezTo>
                      <a:pt x="156" y="65"/>
                      <a:pt x="156" y="65"/>
                      <a:pt x="156" y="65"/>
                    </a:cubicBezTo>
                    <a:cubicBezTo>
                      <a:pt x="156" y="65"/>
                      <a:pt x="156" y="65"/>
                      <a:pt x="156" y="65"/>
                    </a:cubicBezTo>
                    <a:cubicBezTo>
                      <a:pt x="156" y="66"/>
                      <a:pt x="156" y="66"/>
                      <a:pt x="156" y="66"/>
                    </a:cubicBezTo>
                    <a:cubicBezTo>
                      <a:pt x="156" y="66"/>
                      <a:pt x="156" y="66"/>
                      <a:pt x="156" y="66"/>
                    </a:cubicBezTo>
                    <a:cubicBezTo>
                      <a:pt x="156" y="66"/>
                      <a:pt x="156" y="66"/>
                      <a:pt x="156" y="66"/>
                    </a:cubicBezTo>
                    <a:cubicBezTo>
                      <a:pt x="156" y="67"/>
                      <a:pt x="156" y="67"/>
                      <a:pt x="156" y="67"/>
                    </a:cubicBezTo>
                    <a:cubicBezTo>
                      <a:pt x="156" y="67"/>
                      <a:pt x="156" y="67"/>
                      <a:pt x="156" y="67"/>
                    </a:cubicBezTo>
                    <a:cubicBezTo>
                      <a:pt x="156" y="67"/>
                      <a:pt x="156" y="67"/>
                      <a:pt x="156" y="67"/>
                    </a:cubicBezTo>
                    <a:cubicBezTo>
                      <a:pt x="156" y="67"/>
                      <a:pt x="156" y="67"/>
                      <a:pt x="156" y="67"/>
                    </a:cubicBezTo>
                    <a:cubicBezTo>
                      <a:pt x="156" y="68"/>
                      <a:pt x="156" y="68"/>
                      <a:pt x="156" y="68"/>
                    </a:cubicBezTo>
                    <a:cubicBezTo>
                      <a:pt x="156" y="68"/>
                      <a:pt x="156" y="68"/>
                      <a:pt x="156" y="68"/>
                    </a:cubicBezTo>
                    <a:cubicBezTo>
                      <a:pt x="156" y="68"/>
                      <a:pt x="156" y="68"/>
                      <a:pt x="156" y="68"/>
                    </a:cubicBezTo>
                    <a:cubicBezTo>
                      <a:pt x="156" y="68"/>
                      <a:pt x="156" y="68"/>
                      <a:pt x="156" y="68"/>
                    </a:cubicBezTo>
                    <a:cubicBezTo>
                      <a:pt x="156" y="68"/>
                      <a:pt x="156" y="68"/>
                      <a:pt x="156" y="68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6" y="70"/>
                      <a:pt x="156" y="70"/>
                      <a:pt x="156" y="70"/>
                    </a:cubicBezTo>
                    <a:cubicBezTo>
                      <a:pt x="156" y="70"/>
                      <a:pt x="156" y="70"/>
                      <a:pt x="156" y="70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4" y="71"/>
                      <a:pt x="154" y="71"/>
                      <a:pt x="154" y="71"/>
                    </a:cubicBezTo>
                    <a:cubicBezTo>
                      <a:pt x="154" y="71"/>
                      <a:pt x="154" y="71"/>
                      <a:pt x="154" y="71"/>
                    </a:cubicBezTo>
                    <a:cubicBezTo>
                      <a:pt x="154" y="71"/>
                      <a:pt x="154" y="71"/>
                      <a:pt x="154" y="71"/>
                    </a:cubicBezTo>
                    <a:cubicBezTo>
                      <a:pt x="154" y="71"/>
                      <a:pt x="154" y="71"/>
                      <a:pt x="154" y="71"/>
                    </a:cubicBezTo>
                    <a:cubicBezTo>
                      <a:pt x="154" y="71"/>
                      <a:pt x="154" y="71"/>
                      <a:pt x="154" y="71"/>
                    </a:cubicBezTo>
                    <a:cubicBezTo>
                      <a:pt x="154" y="71"/>
                      <a:pt x="154" y="71"/>
                      <a:pt x="154" y="71"/>
                    </a:cubicBezTo>
                    <a:cubicBezTo>
                      <a:pt x="154" y="71"/>
                      <a:pt x="154" y="71"/>
                      <a:pt x="154" y="71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3" y="72"/>
                      <a:pt x="153" y="72"/>
                      <a:pt x="153" y="72"/>
                    </a:cubicBezTo>
                    <a:cubicBezTo>
                      <a:pt x="153" y="72"/>
                      <a:pt x="153" y="72"/>
                      <a:pt x="153" y="72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2" y="74"/>
                      <a:pt x="152" y="75"/>
                      <a:pt x="152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1" y="77"/>
                      <a:pt x="151" y="77"/>
                      <a:pt x="151" y="77"/>
                    </a:cubicBezTo>
                    <a:cubicBezTo>
                      <a:pt x="151" y="77"/>
                      <a:pt x="151" y="77"/>
                      <a:pt x="151" y="77"/>
                    </a:cubicBezTo>
                    <a:cubicBezTo>
                      <a:pt x="151" y="77"/>
                      <a:pt x="151" y="77"/>
                      <a:pt x="151" y="77"/>
                    </a:cubicBezTo>
                    <a:cubicBezTo>
                      <a:pt x="151" y="77"/>
                      <a:pt x="151" y="77"/>
                      <a:pt x="151" y="77"/>
                    </a:cubicBezTo>
                    <a:cubicBezTo>
                      <a:pt x="151" y="77"/>
                      <a:pt x="151" y="77"/>
                      <a:pt x="151" y="77"/>
                    </a:cubicBezTo>
                    <a:cubicBezTo>
                      <a:pt x="150" y="77"/>
                      <a:pt x="150" y="77"/>
                      <a:pt x="150" y="77"/>
                    </a:cubicBezTo>
                    <a:cubicBezTo>
                      <a:pt x="150" y="77"/>
                      <a:pt x="150" y="77"/>
                      <a:pt x="150" y="77"/>
                    </a:cubicBezTo>
                    <a:cubicBezTo>
                      <a:pt x="150" y="78"/>
                      <a:pt x="150" y="78"/>
                      <a:pt x="150" y="78"/>
                    </a:cubicBezTo>
                    <a:cubicBezTo>
                      <a:pt x="150" y="78"/>
                      <a:pt x="150" y="78"/>
                      <a:pt x="150" y="78"/>
                    </a:cubicBezTo>
                    <a:cubicBezTo>
                      <a:pt x="150" y="78"/>
                      <a:pt x="150" y="78"/>
                      <a:pt x="150" y="78"/>
                    </a:cubicBezTo>
                    <a:cubicBezTo>
                      <a:pt x="150" y="78"/>
                      <a:pt x="150" y="78"/>
                      <a:pt x="150" y="78"/>
                    </a:cubicBezTo>
                    <a:cubicBezTo>
                      <a:pt x="150" y="78"/>
                      <a:pt x="150" y="78"/>
                      <a:pt x="150" y="78"/>
                    </a:cubicBezTo>
                    <a:cubicBezTo>
                      <a:pt x="150" y="78"/>
                      <a:pt x="150" y="78"/>
                      <a:pt x="150" y="78"/>
                    </a:cubicBezTo>
                    <a:cubicBezTo>
                      <a:pt x="150" y="78"/>
                      <a:pt x="150" y="78"/>
                      <a:pt x="150" y="78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46" y="82"/>
                      <a:pt x="146" y="82"/>
                      <a:pt x="146" y="82"/>
                    </a:cubicBezTo>
                    <a:cubicBezTo>
                      <a:pt x="146" y="82"/>
                      <a:pt x="146" y="82"/>
                      <a:pt x="146" y="82"/>
                    </a:cubicBezTo>
                    <a:cubicBezTo>
                      <a:pt x="146" y="82"/>
                      <a:pt x="146" y="82"/>
                      <a:pt x="146" y="82"/>
                    </a:cubicBezTo>
                    <a:cubicBezTo>
                      <a:pt x="146" y="82"/>
                      <a:pt x="146" y="82"/>
                      <a:pt x="146" y="82"/>
                    </a:cubicBezTo>
                    <a:cubicBezTo>
                      <a:pt x="146" y="82"/>
                      <a:pt x="146" y="82"/>
                      <a:pt x="146" y="82"/>
                    </a:cubicBezTo>
                    <a:cubicBezTo>
                      <a:pt x="146" y="82"/>
                      <a:pt x="146" y="82"/>
                      <a:pt x="146" y="82"/>
                    </a:cubicBezTo>
                    <a:cubicBezTo>
                      <a:pt x="146" y="82"/>
                      <a:pt x="146" y="82"/>
                      <a:pt x="146" y="82"/>
                    </a:cubicBezTo>
                    <a:cubicBezTo>
                      <a:pt x="146" y="82"/>
                      <a:pt x="146" y="82"/>
                      <a:pt x="146" y="82"/>
                    </a:cubicBezTo>
                    <a:cubicBezTo>
                      <a:pt x="146" y="82"/>
                      <a:pt x="146" y="82"/>
                      <a:pt x="146" y="82"/>
                    </a:cubicBezTo>
                    <a:cubicBezTo>
                      <a:pt x="146" y="82"/>
                      <a:pt x="145" y="82"/>
                      <a:pt x="145" y="82"/>
                    </a:cubicBezTo>
                    <a:cubicBezTo>
                      <a:pt x="145" y="82"/>
                      <a:pt x="145" y="82"/>
                      <a:pt x="145" y="82"/>
                    </a:cubicBezTo>
                    <a:cubicBezTo>
                      <a:pt x="145" y="82"/>
                      <a:pt x="145" y="82"/>
                      <a:pt x="145" y="82"/>
                    </a:cubicBezTo>
                    <a:cubicBezTo>
                      <a:pt x="145" y="82"/>
                      <a:pt x="145" y="82"/>
                      <a:pt x="145" y="82"/>
                    </a:cubicBezTo>
                    <a:cubicBezTo>
                      <a:pt x="145" y="82"/>
                      <a:pt x="145" y="82"/>
                      <a:pt x="145" y="82"/>
                    </a:cubicBezTo>
                    <a:cubicBezTo>
                      <a:pt x="145" y="82"/>
                      <a:pt x="145" y="82"/>
                      <a:pt x="145" y="82"/>
                    </a:cubicBezTo>
                    <a:cubicBezTo>
                      <a:pt x="145" y="82"/>
                      <a:pt x="145" y="82"/>
                      <a:pt x="145" y="82"/>
                    </a:cubicBezTo>
                    <a:cubicBezTo>
                      <a:pt x="145" y="82"/>
                      <a:pt x="145" y="82"/>
                      <a:pt x="145" y="82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4"/>
                      <a:pt x="145" y="84"/>
                      <a:pt x="145" y="84"/>
                    </a:cubicBezTo>
                    <a:cubicBezTo>
                      <a:pt x="145" y="84"/>
                      <a:pt x="145" y="84"/>
                      <a:pt x="145" y="84"/>
                    </a:cubicBezTo>
                    <a:cubicBezTo>
                      <a:pt x="145" y="84"/>
                      <a:pt x="145" y="84"/>
                      <a:pt x="145" y="84"/>
                    </a:cubicBezTo>
                    <a:cubicBezTo>
                      <a:pt x="144" y="84"/>
                      <a:pt x="144" y="84"/>
                      <a:pt x="144" y="84"/>
                    </a:cubicBezTo>
                    <a:cubicBezTo>
                      <a:pt x="144" y="84"/>
                      <a:pt x="144" y="84"/>
                      <a:pt x="144" y="84"/>
                    </a:cubicBezTo>
                    <a:cubicBezTo>
                      <a:pt x="144" y="84"/>
                      <a:pt x="144" y="84"/>
                      <a:pt x="144" y="84"/>
                    </a:cubicBezTo>
                    <a:cubicBezTo>
                      <a:pt x="144" y="84"/>
                      <a:pt x="144" y="84"/>
                      <a:pt x="144" y="84"/>
                    </a:cubicBezTo>
                    <a:cubicBezTo>
                      <a:pt x="144" y="84"/>
                      <a:pt x="144" y="84"/>
                      <a:pt x="144" y="84"/>
                    </a:cubicBezTo>
                    <a:cubicBezTo>
                      <a:pt x="144" y="85"/>
                      <a:pt x="144" y="85"/>
                      <a:pt x="144" y="85"/>
                    </a:cubicBezTo>
                    <a:cubicBezTo>
                      <a:pt x="144" y="85"/>
                      <a:pt x="144" y="85"/>
                      <a:pt x="144" y="85"/>
                    </a:cubicBezTo>
                    <a:cubicBezTo>
                      <a:pt x="144" y="85"/>
                      <a:pt x="144" y="85"/>
                      <a:pt x="144" y="85"/>
                    </a:cubicBezTo>
                    <a:cubicBezTo>
                      <a:pt x="144" y="85"/>
                      <a:pt x="144" y="85"/>
                      <a:pt x="144" y="85"/>
                    </a:cubicBezTo>
                    <a:cubicBezTo>
                      <a:pt x="144" y="85"/>
                      <a:pt x="144" y="85"/>
                      <a:pt x="144" y="85"/>
                    </a:cubicBezTo>
                    <a:cubicBezTo>
                      <a:pt x="144" y="85"/>
                      <a:pt x="144" y="85"/>
                      <a:pt x="144" y="85"/>
                    </a:cubicBezTo>
                    <a:cubicBezTo>
                      <a:pt x="144" y="85"/>
                      <a:pt x="144" y="85"/>
                      <a:pt x="144" y="85"/>
                    </a:cubicBezTo>
                    <a:cubicBezTo>
                      <a:pt x="144" y="85"/>
                      <a:pt x="144" y="85"/>
                      <a:pt x="144" y="85"/>
                    </a:cubicBezTo>
                    <a:cubicBezTo>
                      <a:pt x="144" y="85"/>
                      <a:pt x="144" y="85"/>
                      <a:pt x="144" y="85"/>
                    </a:cubicBezTo>
                    <a:cubicBezTo>
                      <a:pt x="144" y="85"/>
                      <a:pt x="144" y="85"/>
                      <a:pt x="144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2" y="85"/>
                      <a:pt x="142" y="85"/>
                      <a:pt x="142" y="85"/>
                    </a:cubicBezTo>
                    <a:cubicBezTo>
                      <a:pt x="142" y="85"/>
                      <a:pt x="142" y="85"/>
                      <a:pt x="142" y="85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86"/>
                      <a:pt x="142" y="87"/>
                      <a:pt x="142" y="87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1" y="89"/>
                      <a:pt x="141" y="90"/>
                      <a:pt x="141" y="90"/>
                    </a:cubicBezTo>
                    <a:cubicBezTo>
                      <a:pt x="141" y="90"/>
                      <a:pt x="141" y="90"/>
                      <a:pt x="141" y="90"/>
                    </a:cubicBezTo>
                    <a:cubicBezTo>
                      <a:pt x="141" y="90"/>
                      <a:pt x="141" y="90"/>
                      <a:pt x="141" y="90"/>
                    </a:cubicBezTo>
                    <a:cubicBezTo>
                      <a:pt x="141" y="90"/>
                      <a:pt x="141" y="90"/>
                      <a:pt x="141" y="90"/>
                    </a:cubicBezTo>
                    <a:cubicBezTo>
                      <a:pt x="141" y="90"/>
                      <a:pt x="141" y="90"/>
                      <a:pt x="141" y="90"/>
                    </a:cubicBezTo>
                    <a:cubicBezTo>
                      <a:pt x="141" y="90"/>
                      <a:pt x="141" y="90"/>
                      <a:pt x="141" y="90"/>
                    </a:cubicBezTo>
                    <a:cubicBezTo>
                      <a:pt x="141" y="90"/>
                      <a:pt x="141" y="90"/>
                      <a:pt x="141" y="90"/>
                    </a:cubicBezTo>
                    <a:cubicBezTo>
                      <a:pt x="141" y="90"/>
                      <a:pt x="141" y="90"/>
                      <a:pt x="141" y="90"/>
                    </a:cubicBezTo>
                    <a:cubicBezTo>
                      <a:pt x="141" y="90"/>
                      <a:pt x="141" y="90"/>
                      <a:pt x="141" y="90"/>
                    </a:cubicBezTo>
                    <a:cubicBezTo>
                      <a:pt x="141" y="90"/>
                      <a:pt x="141" y="90"/>
                      <a:pt x="141" y="90"/>
                    </a:cubicBezTo>
                    <a:cubicBezTo>
                      <a:pt x="141" y="90"/>
                      <a:pt x="141" y="90"/>
                      <a:pt x="141" y="90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40" y="93"/>
                      <a:pt x="140" y="94"/>
                      <a:pt x="140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40" y="97"/>
                      <a:pt x="140" y="97"/>
                      <a:pt x="140" y="97"/>
                    </a:cubicBezTo>
                    <a:cubicBezTo>
                      <a:pt x="140" y="97"/>
                      <a:pt x="140" y="97"/>
                      <a:pt x="140" y="97"/>
                    </a:cubicBezTo>
                    <a:cubicBezTo>
                      <a:pt x="140" y="97"/>
                      <a:pt x="140" y="97"/>
                      <a:pt x="140" y="97"/>
                    </a:cubicBezTo>
                    <a:cubicBezTo>
                      <a:pt x="140" y="97"/>
                      <a:pt x="140" y="97"/>
                      <a:pt x="140" y="97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39" y="98"/>
                      <a:pt x="139" y="98"/>
                      <a:pt x="139" y="98"/>
                    </a:cubicBezTo>
                    <a:cubicBezTo>
                      <a:pt x="139" y="98"/>
                      <a:pt x="139" y="98"/>
                      <a:pt x="139" y="98"/>
                    </a:cubicBezTo>
                    <a:cubicBezTo>
                      <a:pt x="139" y="98"/>
                      <a:pt x="139" y="98"/>
                      <a:pt x="139" y="98"/>
                    </a:cubicBezTo>
                    <a:cubicBezTo>
                      <a:pt x="139" y="98"/>
                      <a:pt x="139" y="98"/>
                      <a:pt x="139" y="98"/>
                    </a:cubicBezTo>
                    <a:cubicBezTo>
                      <a:pt x="139" y="98"/>
                      <a:pt x="139" y="98"/>
                      <a:pt x="139" y="98"/>
                    </a:cubicBezTo>
                    <a:cubicBezTo>
                      <a:pt x="139" y="98"/>
                      <a:pt x="139" y="98"/>
                      <a:pt x="139" y="98"/>
                    </a:cubicBezTo>
                    <a:cubicBezTo>
                      <a:pt x="139" y="98"/>
                      <a:pt x="139" y="98"/>
                      <a:pt x="139" y="98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0" y="103"/>
                      <a:pt x="140" y="104"/>
                      <a:pt x="140" y="104"/>
                    </a:cubicBezTo>
                    <a:cubicBezTo>
                      <a:pt x="140" y="104"/>
                      <a:pt x="140" y="104"/>
                      <a:pt x="140" y="104"/>
                    </a:cubicBezTo>
                    <a:cubicBezTo>
                      <a:pt x="140" y="104"/>
                      <a:pt x="140" y="104"/>
                      <a:pt x="140" y="104"/>
                    </a:cubicBezTo>
                    <a:cubicBezTo>
                      <a:pt x="140" y="104"/>
                      <a:pt x="140" y="104"/>
                      <a:pt x="140" y="104"/>
                    </a:cubicBezTo>
                    <a:cubicBezTo>
                      <a:pt x="140" y="104"/>
                      <a:pt x="140" y="104"/>
                      <a:pt x="140" y="104"/>
                    </a:cubicBezTo>
                    <a:cubicBezTo>
                      <a:pt x="140" y="104"/>
                      <a:pt x="140" y="104"/>
                      <a:pt x="140" y="104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7"/>
                      <a:pt x="140" y="107"/>
                      <a:pt x="140" y="107"/>
                    </a:cubicBezTo>
                    <a:cubicBezTo>
                      <a:pt x="140" y="107"/>
                      <a:pt x="140" y="107"/>
                      <a:pt x="140" y="107"/>
                    </a:cubicBezTo>
                    <a:cubicBezTo>
                      <a:pt x="140" y="107"/>
                      <a:pt x="140" y="107"/>
                      <a:pt x="140" y="107"/>
                    </a:cubicBezTo>
                    <a:cubicBezTo>
                      <a:pt x="140" y="107"/>
                      <a:pt x="140" y="107"/>
                      <a:pt x="140" y="107"/>
                    </a:cubicBezTo>
                    <a:cubicBezTo>
                      <a:pt x="141" y="107"/>
                      <a:pt x="141" y="107"/>
                      <a:pt x="141" y="107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9"/>
                      <a:pt x="141" y="109"/>
                      <a:pt x="141" y="109"/>
                    </a:cubicBezTo>
                    <a:cubicBezTo>
                      <a:pt x="141" y="109"/>
                      <a:pt x="141" y="109"/>
                      <a:pt x="141" y="109"/>
                    </a:cubicBezTo>
                    <a:cubicBezTo>
                      <a:pt x="141" y="109"/>
                      <a:pt x="141" y="109"/>
                      <a:pt x="141" y="109"/>
                    </a:cubicBezTo>
                    <a:cubicBezTo>
                      <a:pt x="141" y="109"/>
                      <a:pt x="141" y="109"/>
                      <a:pt x="141" y="109"/>
                    </a:cubicBezTo>
                    <a:cubicBezTo>
                      <a:pt x="141" y="109"/>
                      <a:pt x="141" y="109"/>
                      <a:pt x="141" y="109"/>
                    </a:cubicBezTo>
                    <a:cubicBezTo>
                      <a:pt x="141" y="109"/>
                      <a:pt x="141" y="109"/>
                      <a:pt x="141" y="109"/>
                    </a:cubicBezTo>
                    <a:cubicBezTo>
                      <a:pt x="141" y="109"/>
                      <a:pt x="141" y="109"/>
                      <a:pt x="141" y="109"/>
                    </a:cubicBezTo>
                    <a:cubicBezTo>
                      <a:pt x="141" y="109"/>
                      <a:pt x="141" y="109"/>
                      <a:pt x="141" y="109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41" y="111"/>
                      <a:pt x="141" y="111"/>
                      <a:pt x="141" y="11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43" y="113"/>
                      <a:pt x="143" y="113"/>
                      <a:pt x="143" y="113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3" y="113"/>
                      <a:pt x="143" y="113"/>
                      <a:pt x="143" y="113"/>
                    </a:cubicBezTo>
                    <a:cubicBezTo>
                      <a:pt x="143" y="114"/>
                      <a:pt x="143" y="114"/>
                      <a:pt x="143" y="114"/>
                    </a:cubicBezTo>
                    <a:cubicBezTo>
                      <a:pt x="143" y="114"/>
                      <a:pt x="143" y="114"/>
                      <a:pt x="143" y="114"/>
                    </a:cubicBezTo>
                    <a:cubicBezTo>
                      <a:pt x="143" y="114"/>
                      <a:pt x="143" y="114"/>
                      <a:pt x="143" y="114"/>
                    </a:cubicBezTo>
                    <a:cubicBezTo>
                      <a:pt x="143" y="114"/>
                      <a:pt x="143" y="114"/>
                      <a:pt x="143" y="114"/>
                    </a:cubicBezTo>
                    <a:cubicBezTo>
                      <a:pt x="143" y="114"/>
                      <a:pt x="143" y="114"/>
                      <a:pt x="143" y="114"/>
                    </a:cubicBezTo>
                    <a:cubicBezTo>
                      <a:pt x="143" y="114"/>
                      <a:pt x="143" y="114"/>
                      <a:pt x="143" y="114"/>
                    </a:cubicBezTo>
                    <a:cubicBezTo>
                      <a:pt x="143" y="114"/>
                      <a:pt x="143" y="114"/>
                      <a:pt x="143" y="114"/>
                    </a:cubicBezTo>
                    <a:cubicBezTo>
                      <a:pt x="143" y="114"/>
                      <a:pt x="143" y="114"/>
                      <a:pt x="143" y="114"/>
                    </a:cubicBezTo>
                    <a:cubicBezTo>
                      <a:pt x="143" y="114"/>
                      <a:pt x="143" y="114"/>
                      <a:pt x="143" y="114"/>
                    </a:cubicBezTo>
                    <a:cubicBezTo>
                      <a:pt x="143" y="114"/>
                      <a:pt x="143" y="114"/>
                      <a:pt x="143" y="114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43" y="117"/>
                      <a:pt x="143" y="117"/>
                      <a:pt x="143" y="117"/>
                    </a:cubicBezTo>
                    <a:cubicBezTo>
                      <a:pt x="143" y="117"/>
                      <a:pt x="143" y="117"/>
                      <a:pt x="143" y="117"/>
                    </a:cubicBezTo>
                    <a:cubicBezTo>
                      <a:pt x="143" y="117"/>
                      <a:pt x="143" y="117"/>
                      <a:pt x="143" y="117"/>
                    </a:cubicBezTo>
                    <a:cubicBezTo>
                      <a:pt x="143" y="117"/>
                      <a:pt x="143" y="117"/>
                      <a:pt x="143" y="117"/>
                    </a:cubicBezTo>
                    <a:cubicBezTo>
                      <a:pt x="143" y="117"/>
                      <a:pt x="143" y="117"/>
                      <a:pt x="143" y="117"/>
                    </a:cubicBezTo>
                    <a:cubicBezTo>
                      <a:pt x="143" y="117"/>
                      <a:pt x="143" y="117"/>
                      <a:pt x="143" y="117"/>
                    </a:cubicBezTo>
                    <a:cubicBezTo>
                      <a:pt x="143" y="117"/>
                      <a:pt x="143" y="117"/>
                      <a:pt x="143" y="117"/>
                    </a:cubicBezTo>
                    <a:cubicBezTo>
                      <a:pt x="143" y="117"/>
                      <a:pt x="143" y="117"/>
                      <a:pt x="143" y="117"/>
                    </a:cubicBezTo>
                    <a:cubicBezTo>
                      <a:pt x="143" y="118"/>
                      <a:pt x="143" y="118"/>
                      <a:pt x="143" y="118"/>
                    </a:cubicBezTo>
                    <a:cubicBezTo>
                      <a:pt x="143" y="118"/>
                      <a:pt x="143" y="118"/>
                      <a:pt x="143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5" y="118"/>
                      <a:pt x="145" y="118"/>
                    </a:cubicBezTo>
                    <a:cubicBezTo>
                      <a:pt x="145" y="118"/>
                      <a:pt x="145" y="118"/>
                      <a:pt x="145" y="118"/>
                    </a:cubicBezTo>
                    <a:cubicBezTo>
                      <a:pt x="145" y="118"/>
                      <a:pt x="145" y="118"/>
                      <a:pt x="145" y="118"/>
                    </a:cubicBezTo>
                    <a:cubicBezTo>
                      <a:pt x="145" y="118"/>
                      <a:pt x="145" y="118"/>
                      <a:pt x="145" y="118"/>
                    </a:cubicBezTo>
                    <a:cubicBezTo>
                      <a:pt x="145" y="118"/>
                      <a:pt x="145" y="118"/>
                      <a:pt x="145" y="118"/>
                    </a:cubicBezTo>
                    <a:cubicBezTo>
                      <a:pt x="145" y="118"/>
                      <a:pt x="145" y="118"/>
                      <a:pt x="145" y="118"/>
                    </a:cubicBezTo>
                    <a:cubicBezTo>
                      <a:pt x="145" y="118"/>
                      <a:pt x="145" y="118"/>
                      <a:pt x="145" y="11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7" y="118"/>
                      <a:pt x="148" y="118"/>
                      <a:pt x="148" y="118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51" y="123"/>
                      <a:pt x="151" y="123"/>
                      <a:pt x="151" y="123"/>
                    </a:cubicBez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1" y="125"/>
                      <a:pt x="151" y="125"/>
                      <a:pt x="151" y="125"/>
                    </a:cubicBezTo>
                    <a:cubicBezTo>
                      <a:pt x="151" y="125"/>
                      <a:pt x="151" y="125"/>
                      <a:pt x="151" y="125"/>
                    </a:cubicBezTo>
                    <a:cubicBezTo>
                      <a:pt x="152" y="125"/>
                      <a:pt x="152" y="125"/>
                      <a:pt x="152" y="125"/>
                    </a:cubicBezTo>
                    <a:cubicBezTo>
                      <a:pt x="152" y="125"/>
                      <a:pt x="152" y="125"/>
                      <a:pt x="152" y="125"/>
                    </a:cubicBezTo>
                    <a:cubicBezTo>
                      <a:pt x="152" y="125"/>
                      <a:pt x="152" y="125"/>
                      <a:pt x="152" y="125"/>
                    </a:cubicBezTo>
                    <a:cubicBezTo>
                      <a:pt x="152" y="125"/>
                      <a:pt x="152" y="125"/>
                      <a:pt x="152" y="125"/>
                    </a:cubicBezTo>
                    <a:cubicBezTo>
                      <a:pt x="152" y="125"/>
                      <a:pt x="152" y="125"/>
                      <a:pt x="152" y="125"/>
                    </a:cubicBezTo>
                    <a:cubicBezTo>
                      <a:pt x="152" y="125"/>
                      <a:pt x="152" y="125"/>
                      <a:pt x="152" y="125"/>
                    </a:cubicBezTo>
                    <a:cubicBezTo>
                      <a:pt x="152" y="125"/>
                      <a:pt x="152" y="125"/>
                      <a:pt x="152" y="125"/>
                    </a:cubicBezTo>
                    <a:cubicBezTo>
                      <a:pt x="152" y="125"/>
                      <a:pt x="152" y="125"/>
                      <a:pt x="152" y="125"/>
                    </a:cubicBezTo>
                    <a:cubicBezTo>
                      <a:pt x="152" y="125"/>
                      <a:pt x="152" y="125"/>
                      <a:pt x="152" y="125"/>
                    </a:cubicBezTo>
                    <a:cubicBezTo>
                      <a:pt x="152" y="125"/>
                      <a:pt x="152" y="125"/>
                      <a:pt x="152" y="125"/>
                    </a:cubicBezTo>
                    <a:cubicBezTo>
                      <a:pt x="152" y="125"/>
                      <a:pt x="152" y="125"/>
                      <a:pt x="152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56" y="125"/>
                      <a:pt x="156" y="125"/>
                      <a:pt x="156" y="125"/>
                    </a:cubicBezTo>
                    <a:cubicBezTo>
                      <a:pt x="156" y="125"/>
                      <a:pt x="156" y="125"/>
                      <a:pt x="156" y="125"/>
                    </a:cubicBezTo>
                    <a:cubicBezTo>
                      <a:pt x="156" y="125"/>
                      <a:pt x="156" y="125"/>
                      <a:pt x="156" y="125"/>
                    </a:cubicBezTo>
                    <a:cubicBezTo>
                      <a:pt x="156" y="125"/>
                      <a:pt x="156" y="125"/>
                      <a:pt x="156" y="125"/>
                    </a:cubicBezTo>
                    <a:cubicBezTo>
                      <a:pt x="156" y="125"/>
                      <a:pt x="156" y="125"/>
                      <a:pt x="156" y="125"/>
                    </a:cubicBezTo>
                    <a:cubicBezTo>
                      <a:pt x="156" y="125"/>
                      <a:pt x="156" y="125"/>
                      <a:pt x="156" y="125"/>
                    </a:cubicBezTo>
                    <a:cubicBezTo>
                      <a:pt x="156" y="125"/>
                      <a:pt x="156" y="125"/>
                      <a:pt x="156" y="125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57" y="126"/>
                      <a:pt x="157" y="126"/>
                      <a:pt x="157" y="126"/>
                    </a:cubicBezTo>
                    <a:cubicBezTo>
                      <a:pt x="158" y="126"/>
                      <a:pt x="158" y="126"/>
                      <a:pt x="158" y="126"/>
                    </a:cubicBezTo>
                    <a:cubicBezTo>
                      <a:pt x="158" y="126"/>
                      <a:pt x="158" y="126"/>
                      <a:pt x="158" y="126"/>
                    </a:cubicBezTo>
                    <a:cubicBezTo>
                      <a:pt x="158" y="126"/>
                      <a:pt x="158" y="126"/>
                      <a:pt x="158" y="126"/>
                    </a:cubicBezTo>
                    <a:cubicBezTo>
                      <a:pt x="158" y="126"/>
                      <a:pt x="158" y="126"/>
                      <a:pt x="158" y="126"/>
                    </a:cubicBezTo>
                    <a:cubicBezTo>
                      <a:pt x="158" y="126"/>
                      <a:pt x="158" y="126"/>
                      <a:pt x="158" y="126"/>
                    </a:cubicBezTo>
                    <a:cubicBezTo>
                      <a:pt x="158" y="126"/>
                      <a:pt x="158" y="126"/>
                      <a:pt x="158" y="126"/>
                    </a:cubicBezTo>
                    <a:cubicBezTo>
                      <a:pt x="158" y="126"/>
                      <a:pt x="158" y="126"/>
                      <a:pt x="158" y="126"/>
                    </a:cubicBezTo>
                    <a:cubicBezTo>
                      <a:pt x="158" y="126"/>
                      <a:pt x="158" y="126"/>
                      <a:pt x="158" y="126"/>
                    </a:cubicBezTo>
                    <a:cubicBezTo>
                      <a:pt x="158" y="126"/>
                      <a:pt x="158" y="126"/>
                      <a:pt x="158" y="126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59" y="127"/>
                      <a:pt x="159" y="127"/>
                      <a:pt x="159" y="127"/>
                    </a:cubicBezTo>
                    <a:cubicBezTo>
                      <a:pt x="159" y="127"/>
                      <a:pt x="159" y="127"/>
                      <a:pt x="159" y="127"/>
                    </a:cubicBezTo>
                    <a:cubicBezTo>
                      <a:pt x="159" y="127"/>
                      <a:pt x="159" y="127"/>
                      <a:pt x="159" y="127"/>
                    </a:cubicBezTo>
                    <a:cubicBezTo>
                      <a:pt x="159" y="127"/>
                      <a:pt x="159" y="127"/>
                      <a:pt x="159" y="127"/>
                    </a:cubicBezTo>
                    <a:cubicBezTo>
                      <a:pt x="159" y="127"/>
                      <a:pt x="159" y="127"/>
                      <a:pt x="159" y="127"/>
                    </a:cubicBezTo>
                    <a:cubicBezTo>
                      <a:pt x="159" y="127"/>
                      <a:pt x="159" y="127"/>
                      <a:pt x="159" y="127"/>
                    </a:cubicBezTo>
                    <a:cubicBezTo>
                      <a:pt x="159" y="127"/>
                      <a:pt x="159" y="127"/>
                      <a:pt x="159" y="127"/>
                    </a:cubicBezTo>
                    <a:cubicBezTo>
                      <a:pt x="160" y="127"/>
                      <a:pt x="160" y="127"/>
                      <a:pt x="160" y="127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1" y="128"/>
                      <a:pt x="161" y="128"/>
                      <a:pt x="161" y="128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1" y="130"/>
                      <a:pt x="161" y="130"/>
                      <a:pt x="161" y="130"/>
                    </a:cubicBezTo>
                    <a:cubicBezTo>
                      <a:pt x="161" y="130"/>
                      <a:pt x="161" y="130"/>
                      <a:pt x="161" y="130"/>
                    </a:cubicBezTo>
                    <a:cubicBezTo>
                      <a:pt x="161" y="130"/>
                      <a:pt x="161" y="130"/>
                      <a:pt x="161" y="130"/>
                    </a:cubicBezTo>
                    <a:cubicBezTo>
                      <a:pt x="161" y="130"/>
                      <a:pt x="161" y="130"/>
                      <a:pt x="161" y="130"/>
                    </a:cubicBezTo>
                    <a:cubicBezTo>
                      <a:pt x="161" y="130"/>
                      <a:pt x="161" y="130"/>
                      <a:pt x="161" y="130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63" y="131"/>
                      <a:pt x="163" y="131"/>
                      <a:pt x="163" y="131"/>
                    </a:cubicBezTo>
                    <a:cubicBezTo>
                      <a:pt x="163" y="131"/>
                      <a:pt x="163" y="131"/>
                      <a:pt x="163" y="131"/>
                    </a:cubicBezTo>
                    <a:cubicBezTo>
                      <a:pt x="163" y="131"/>
                      <a:pt x="163" y="131"/>
                      <a:pt x="163" y="131"/>
                    </a:cubicBezTo>
                    <a:cubicBezTo>
                      <a:pt x="163" y="131"/>
                      <a:pt x="163" y="131"/>
                      <a:pt x="163" y="131"/>
                    </a:cubicBezTo>
                    <a:cubicBezTo>
                      <a:pt x="163" y="131"/>
                      <a:pt x="163" y="131"/>
                      <a:pt x="163" y="131"/>
                    </a:cubicBezTo>
                    <a:cubicBezTo>
                      <a:pt x="163" y="131"/>
                      <a:pt x="163" y="131"/>
                      <a:pt x="163" y="131"/>
                    </a:cubicBezTo>
                    <a:cubicBezTo>
                      <a:pt x="163" y="131"/>
                      <a:pt x="163" y="131"/>
                      <a:pt x="163" y="131"/>
                    </a:cubicBezTo>
                    <a:cubicBezTo>
                      <a:pt x="164" y="131"/>
                      <a:pt x="164" y="131"/>
                      <a:pt x="164" y="131"/>
                    </a:cubicBezTo>
                    <a:cubicBezTo>
                      <a:pt x="164" y="131"/>
                      <a:pt x="164" y="131"/>
                      <a:pt x="164" y="131"/>
                    </a:cubicBezTo>
                    <a:cubicBezTo>
                      <a:pt x="164" y="132"/>
                      <a:pt x="164" y="132"/>
                      <a:pt x="164" y="132"/>
                    </a:cubicBezTo>
                    <a:cubicBezTo>
                      <a:pt x="164" y="132"/>
                      <a:pt x="164" y="132"/>
                      <a:pt x="164" y="132"/>
                    </a:cubicBezTo>
                    <a:cubicBezTo>
                      <a:pt x="164" y="132"/>
                      <a:pt x="164" y="132"/>
                      <a:pt x="164" y="132"/>
                    </a:cubicBezTo>
                    <a:cubicBezTo>
                      <a:pt x="164" y="132"/>
                      <a:pt x="164" y="132"/>
                      <a:pt x="164" y="132"/>
                    </a:cubicBezTo>
                    <a:cubicBezTo>
                      <a:pt x="164" y="132"/>
                      <a:pt x="164" y="132"/>
                      <a:pt x="164" y="132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6" y="134"/>
                      <a:pt x="166" y="134"/>
                      <a:pt x="166" y="134"/>
                    </a:cubicBezTo>
                    <a:cubicBezTo>
                      <a:pt x="166" y="134"/>
                      <a:pt x="166" y="134"/>
                      <a:pt x="166" y="134"/>
                    </a:cubicBezTo>
                    <a:cubicBezTo>
                      <a:pt x="166" y="134"/>
                      <a:pt x="166" y="134"/>
                      <a:pt x="166" y="134"/>
                    </a:cubicBezTo>
                    <a:cubicBezTo>
                      <a:pt x="167" y="134"/>
                      <a:pt x="167" y="134"/>
                      <a:pt x="167" y="134"/>
                    </a:cubicBezTo>
                    <a:cubicBezTo>
                      <a:pt x="167" y="134"/>
                      <a:pt x="167" y="134"/>
                      <a:pt x="167" y="134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9" y="136"/>
                      <a:pt x="169" y="136"/>
                      <a:pt x="169" y="136"/>
                    </a:cubicBezTo>
                    <a:cubicBezTo>
                      <a:pt x="169" y="136"/>
                      <a:pt x="169" y="136"/>
                      <a:pt x="169" y="136"/>
                    </a:cubicBezTo>
                    <a:cubicBezTo>
                      <a:pt x="169" y="136"/>
                      <a:pt x="169" y="136"/>
                      <a:pt x="169" y="136"/>
                    </a:cubicBezTo>
                    <a:cubicBezTo>
                      <a:pt x="169" y="136"/>
                      <a:pt x="169" y="136"/>
                      <a:pt x="169" y="136"/>
                    </a:cubicBezTo>
                    <a:cubicBezTo>
                      <a:pt x="170" y="136"/>
                      <a:pt x="170" y="136"/>
                      <a:pt x="170" y="136"/>
                    </a:cubicBezTo>
                    <a:cubicBezTo>
                      <a:pt x="170" y="136"/>
                      <a:pt x="170" y="136"/>
                      <a:pt x="170" y="136"/>
                    </a:cubicBezTo>
                    <a:cubicBezTo>
                      <a:pt x="170" y="136"/>
                      <a:pt x="170" y="136"/>
                      <a:pt x="170" y="136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0" y="138"/>
                      <a:pt x="170" y="138"/>
                      <a:pt x="170" y="138"/>
                    </a:cubicBezTo>
                    <a:cubicBezTo>
                      <a:pt x="170" y="138"/>
                      <a:pt x="170" y="138"/>
                      <a:pt x="170" y="138"/>
                    </a:cubicBezTo>
                    <a:cubicBezTo>
                      <a:pt x="170" y="138"/>
                      <a:pt x="170" y="138"/>
                      <a:pt x="170" y="138"/>
                    </a:cubicBezTo>
                    <a:cubicBezTo>
                      <a:pt x="170" y="138"/>
                      <a:pt x="170" y="138"/>
                      <a:pt x="170" y="138"/>
                    </a:cubicBezTo>
                    <a:cubicBezTo>
                      <a:pt x="171" y="138"/>
                      <a:pt x="171" y="138"/>
                      <a:pt x="171" y="138"/>
                    </a:cubicBezTo>
                    <a:cubicBezTo>
                      <a:pt x="171" y="138"/>
                      <a:pt x="171" y="138"/>
                      <a:pt x="171" y="138"/>
                    </a:cubicBezTo>
                    <a:cubicBezTo>
                      <a:pt x="171" y="138"/>
                      <a:pt x="171" y="138"/>
                      <a:pt x="171" y="138"/>
                    </a:cubicBezTo>
                    <a:cubicBezTo>
                      <a:pt x="171" y="139"/>
                      <a:pt x="171" y="139"/>
                      <a:pt x="171" y="139"/>
                    </a:cubicBezTo>
                    <a:cubicBezTo>
                      <a:pt x="171" y="139"/>
                      <a:pt x="171" y="139"/>
                      <a:pt x="171" y="139"/>
                    </a:cubicBezTo>
                    <a:cubicBezTo>
                      <a:pt x="171" y="139"/>
                      <a:pt x="171" y="139"/>
                      <a:pt x="171" y="139"/>
                    </a:cubicBezTo>
                    <a:cubicBezTo>
                      <a:pt x="171" y="139"/>
                      <a:pt x="171" y="139"/>
                      <a:pt x="171" y="139"/>
                    </a:cubicBezTo>
                    <a:cubicBezTo>
                      <a:pt x="171" y="139"/>
                      <a:pt x="171" y="139"/>
                      <a:pt x="171" y="139"/>
                    </a:cubicBezTo>
                    <a:cubicBezTo>
                      <a:pt x="172" y="139"/>
                      <a:pt x="172" y="139"/>
                      <a:pt x="172" y="139"/>
                    </a:cubicBezTo>
                    <a:cubicBezTo>
                      <a:pt x="172" y="139"/>
                      <a:pt x="172" y="139"/>
                      <a:pt x="172" y="139"/>
                    </a:cubicBezTo>
                    <a:cubicBezTo>
                      <a:pt x="172" y="140"/>
                      <a:pt x="172" y="140"/>
                      <a:pt x="172" y="140"/>
                    </a:cubicBezTo>
                    <a:cubicBezTo>
                      <a:pt x="172" y="140"/>
                      <a:pt x="172" y="140"/>
                      <a:pt x="172" y="140"/>
                    </a:cubicBezTo>
                    <a:cubicBezTo>
                      <a:pt x="172" y="140"/>
                      <a:pt x="172" y="140"/>
                      <a:pt x="172" y="140"/>
                    </a:cubicBezTo>
                    <a:cubicBezTo>
                      <a:pt x="172" y="140"/>
                      <a:pt x="172" y="140"/>
                      <a:pt x="172" y="140"/>
                    </a:cubicBezTo>
                    <a:cubicBezTo>
                      <a:pt x="172" y="140"/>
                      <a:pt x="172" y="140"/>
                      <a:pt x="172" y="140"/>
                    </a:cubicBezTo>
                    <a:cubicBezTo>
                      <a:pt x="172" y="140"/>
                      <a:pt x="172" y="140"/>
                      <a:pt x="172" y="140"/>
                    </a:cubicBezTo>
                    <a:cubicBezTo>
                      <a:pt x="172" y="140"/>
                      <a:pt x="172" y="140"/>
                      <a:pt x="172" y="140"/>
                    </a:cubicBezTo>
                    <a:cubicBezTo>
                      <a:pt x="172" y="140"/>
                      <a:pt x="172" y="140"/>
                      <a:pt x="172" y="140"/>
                    </a:cubicBezTo>
                    <a:cubicBezTo>
                      <a:pt x="173" y="141"/>
                      <a:pt x="173" y="141"/>
                      <a:pt x="173" y="141"/>
                    </a:cubicBezTo>
                    <a:cubicBezTo>
                      <a:pt x="173" y="141"/>
                      <a:pt x="173" y="141"/>
                      <a:pt x="173" y="141"/>
                    </a:cubicBezTo>
                    <a:cubicBezTo>
                      <a:pt x="173" y="141"/>
                      <a:pt x="173" y="141"/>
                      <a:pt x="173" y="141"/>
                    </a:cubicBezTo>
                    <a:cubicBezTo>
                      <a:pt x="173" y="141"/>
                      <a:pt x="173" y="141"/>
                      <a:pt x="173" y="141"/>
                    </a:cubicBezTo>
                    <a:cubicBezTo>
                      <a:pt x="173" y="141"/>
                      <a:pt x="173" y="141"/>
                      <a:pt x="173" y="141"/>
                    </a:cubicBezTo>
                    <a:cubicBezTo>
                      <a:pt x="173" y="141"/>
                      <a:pt x="173" y="141"/>
                      <a:pt x="173" y="141"/>
                    </a:cubicBezTo>
                    <a:cubicBezTo>
                      <a:pt x="173" y="141"/>
                      <a:pt x="173" y="141"/>
                      <a:pt x="173" y="141"/>
                    </a:cubicBezTo>
                    <a:cubicBezTo>
                      <a:pt x="173" y="141"/>
                      <a:pt x="173" y="141"/>
                      <a:pt x="173" y="141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74" y="142"/>
                      <a:pt x="174" y="142"/>
                      <a:pt x="174" y="142"/>
                    </a:cubicBezTo>
                    <a:cubicBezTo>
                      <a:pt x="174" y="142"/>
                      <a:pt x="174" y="142"/>
                      <a:pt x="174" y="142"/>
                    </a:cubicBezTo>
                    <a:cubicBezTo>
                      <a:pt x="174" y="142"/>
                      <a:pt x="174" y="142"/>
                      <a:pt x="174" y="142"/>
                    </a:cubicBezTo>
                    <a:cubicBezTo>
                      <a:pt x="174" y="142"/>
                      <a:pt x="174" y="142"/>
                      <a:pt x="174" y="142"/>
                    </a:cubicBezTo>
                    <a:cubicBezTo>
                      <a:pt x="174" y="143"/>
                      <a:pt x="174" y="143"/>
                      <a:pt x="174" y="143"/>
                    </a:cubicBezTo>
                    <a:cubicBezTo>
                      <a:pt x="174" y="143"/>
                      <a:pt x="174" y="143"/>
                      <a:pt x="174" y="143"/>
                    </a:cubicBezTo>
                    <a:cubicBezTo>
                      <a:pt x="174" y="143"/>
                      <a:pt x="174" y="143"/>
                      <a:pt x="174" y="143"/>
                    </a:cubicBezTo>
                    <a:cubicBezTo>
                      <a:pt x="174" y="143"/>
                      <a:pt x="174" y="143"/>
                      <a:pt x="174" y="143"/>
                    </a:cubicBezTo>
                    <a:cubicBezTo>
                      <a:pt x="174" y="143"/>
                      <a:pt x="174" y="143"/>
                      <a:pt x="174" y="143"/>
                    </a:cubicBezTo>
                    <a:cubicBezTo>
                      <a:pt x="174" y="143"/>
                      <a:pt x="174" y="143"/>
                      <a:pt x="174" y="143"/>
                    </a:cubicBezTo>
                    <a:cubicBezTo>
                      <a:pt x="174" y="143"/>
                      <a:pt x="174" y="143"/>
                      <a:pt x="174" y="143"/>
                    </a:cubicBezTo>
                    <a:cubicBezTo>
                      <a:pt x="174" y="143"/>
                      <a:pt x="174" y="143"/>
                      <a:pt x="174" y="143"/>
                    </a:cubicBezTo>
                    <a:cubicBezTo>
                      <a:pt x="174" y="144"/>
                      <a:pt x="174" y="144"/>
                      <a:pt x="174" y="144"/>
                    </a:cubicBezTo>
                    <a:cubicBezTo>
                      <a:pt x="174" y="144"/>
                      <a:pt x="174" y="144"/>
                      <a:pt x="174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73" y="145"/>
                      <a:pt x="173" y="145"/>
                      <a:pt x="173" y="145"/>
                    </a:cubicBezTo>
                    <a:cubicBezTo>
                      <a:pt x="173" y="145"/>
                      <a:pt x="173" y="145"/>
                      <a:pt x="173" y="145"/>
                    </a:cubicBezTo>
                    <a:cubicBezTo>
                      <a:pt x="173" y="145"/>
                      <a:pt x="173" y="145"/>
                      <a:pt x="173" y="145"/>
                    </a:cubicBezTo>
                    <a:cubicBezTo>
                      <a:pt x="173" y="145"/>
                      <a:pt x="173" y="145"/>
                      <a:pt x="173" y="145"/>
                    </a:cubicBezTo>
                    <a:cubicBezTo>
                      <a:pt x="173" y="145"/>
                      <a:pt x="173" y="145"/>
                      <a:pt x="173" y="145"/>
                    </a:cubicBezTo>
                    <a:cubicBezTo>
                      <a:pt x="173" y="145"/>
                      <a:pt x="173" y="145"/>
                      <a:pt x="173" y="145"/>
                    </a:cubicBezTo>
                    <a:cubicBezTo>
                      <a:pt x="173" y="145"/>
                      <a:pt x="173" y="145"/>
                      <a:pt x="173" y="145"/>
                    </a:cubicBezTo>
                    <a:cubicBezTo>
                      <a:pt x="173" y="145"/>
                      <a:pt x="173" y="145"/>
                      <a:pt x="173" y="145"/>
                    </a:cubicBezTo>
                    <a:cubicBezTo>
                      <a:pt x="173" y="145"/>
                      <a:pt x="173" y="146"/>
                      <a:pt x="173" y="146"/>
                    </a:cubicBezTo>
                    <a:cubicBezTo>
                      <a:pt x="173" y="146"/>
                      <a:pt x="173" y="146"/>
                      <a:pt x="173" y="146"/>
                    </a:cubicBezTo>
                    <a:cubicBezTo>
                      <a:pt x="173" y="146"/>
                      <a:pt x="173" y="146"/>
                      <a:pt x="173" y="146"/>
                    </a:cubicBezTo>
                    <a:cubicBezTo>
                      <a:pt x="173" y="146"/>
                      <a:pt x="173" y="146"/>
                      <a:pt x="173" y="146"/>
                    </a:cubicBezTo>
                    <a:cubicBezTo>
                      <a:pt x="173" y="146"/>
                      <a:pt x="173" y="146"/>
                      <a:pt x="173" y="146"/>
                    </a:cubicBezTo>
                    <a:cubicBezTo>
                      <a:pt x="173" y="146"/>
                      <a:pt x="173" y="146"/>
                      <a:pt x="173" y="146"/>
                    </a:cubicBezTo>
                    <a:cubicBezTo>
                      <a:pt x="173" y="146"/>
                      <a:pt x="173" y="146"/>
                      <a:pt x="173" y="146"/>
                    </a:cubicBezTo>
                    <a:cubicBezTo>
                      <a:pt x="173" y="146"/>
                      <a:pt x="173" y="146"/>
                      <a:pt x="173" y="146"/>
                    </a:cubicBezTo>
                    <a:cubicBezTo>
                      <a:pt x="173" y="146"/>
                      <a:pt x="173" y="146"/>
                      <a:pt x="173" y="146"/>
                    </a:cubicBezTo>
                    <a:cubicBezTo>
                      <a:pt x="173" y="147"/>
                      <a:pt x="173" y="147"/>
                      <a:pt x="173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5" y="147"/>
                      <a:pt x="175" y="147"/>
                      <a:pt x="175" y="147"/>
                    </a:cubicBezTo>
                    <a:cubicBezTo>
                      <a:pt x="175" y="147"/>
                      <a:pt x="175" y="147"/>
                      <a:pt x="175" y="147"/>
                    </a:cubicBezTo>
                    <a:cubicBezTo>
                      <a:pt x="175" y="147"/>
                      <a:pt x="175" y="147"/>
                      <a:pt x="175" y="147"/>
                    </a:cubicBezTo>
                    <a:cubicBezTo>
                      <a:pt x="175" y="148"/>
                      <a:pt x="175" y="148"/>
                      <a:pt x="175" y="148"/>
                    </a:cubicBezTo>
                    <a:cubicBezTo>
                      <a:pt x="175" y="148"/>
                      <a:pt x="175" y="148"/>
                      <a:pt x="175" y="148"/>
                    </a:cubicBezTo>
                    <a:cubicBezTo>
                      <a:pt x="175" y="148"/>
                      <a:pt x="175" y="148"/>
                      <a:pt x="175" y="148"/>
                    </a:cubicBezTo>
                    <a:cubicBezTo>
                      <a:pt x="175" y="148"/>
                      <a:pt x="175" y="148"/>
                      <a:pt x="175" y="148"/>
                    </a:cubicBezTo>
                    <a:cubicBezTo>
                      <a:pt x="175" y="148"/>
                      <a:pt x="175" y="148"/>
                      <a:pt x="175" y="148"/>
                    </a:cubicBezTo>
                    <a:cubicBezTo>
                      <a:pt x="175" y="148"/>
                      <a:pt x="175" y="148"/>
                      <a:pt x="175" y="148"/>
                    </a:cubicBezTo>
                    <a:cubicBezTo>
                      <a:pt x="175" y="148"/>
                      <a:pt x="175" y="148"/>
                      <a:pt x="175" y="148"/>
                    </a:cubicBezTo>
                    <a:cubicBezTo>
                      <a:pt x="175" y="148"/>
                      <a:pt x="175" y="148"/>
                      <a:pt x="175" y="148"/>
                    </a:cubicBezTo>
                    <a:cubicBezTo>
                      <a:pt x="175" y="148"/>
                      <a:pt x="175" y="148"/>
                      <a:pt x="175" y="148"/>
                    </a:cubicBezTo>
                    <a:cubicBezTo>
                      <a:pt x="175" y="148"/>
                      <a:pt x="175" y="148"/>
                      <a:pt x="175" y="148"/>
                    </a:cubicBezTo>
                    <a:cubicBezTo>
                      <a:pt x="175" y="148"/>
                      <a:pt x="175" y="149"/>
                      <a:pt x="175" y="149"/>
                    </a:cubicBezTo>
                    <a:cubicBezTo>
                      <a:pt x="175" y="149"/>
                      <a:pt x="175" y="149"/>
                      <a:pt x="175" y="149"/>
                    </a:cubicBezTo>
                    <a:cubicBezTo>
                      <a:pt x="175" y="149"/>
                      <a:pt x="175" y="149"/>
                      <a:pt x="175" y="149"/>
                    </a:cubicBezTo>
                    <a:cubicBezTo>
                      <a:pt x="175" y="149"/>
                      <a:pt x="175" y="149"/>
                      <a:pt x="175" y="149"/>
                    </a:cubicBezTo>
                    <a:cubicBezTo>
                      <a:pt x="175" y="149"/>
                      <a:pt x="175" y="150"/>
                      <a:pt x="175" y="150"/>
                    </a:cubicBezTo>
                    <a:cubicBezTo>
                      <a:pt x="175" y="150"/>
                      <a:pt x="175" y="150"/>
                      <a:pt x="175" y="150"/>
                    </a:cubicBezTo>
                    <a:cubicBezTo>
                      <a:pt x="175" y="150"/>
                      <a:pt x="175" y="150"/>
                      <a:pt x="175" y="150"/>
                    </a:cubicBezTo>
                    <a:cubicBezTo>
                      <a:pt x="175" y="150"/>
                      <a:pt x="175" y="150"/>
                      <a:pt x="175" y="150"/>
                    </a:cubicBezTo>
                    <a:cubicBezTo>
                      <a:pt x="175" y="150"/>
                      <a:pt x="175" y="150"/>
                      <a:pt x="175" y="150"/>
                    </a:cubicBezTo>
                    <a:cubicBezTo>
                      <a:pt x="175" y="150"/>
                      <a:pt x="175" y="151"/>
                      <a:pt x="175" y="151"/>
                    </a:cubicBezTo>
                    <a:cubicBezTo>
                      <a:pt x="175" y="151"/>
                      <a:pt x="175" y="151"/>
                      <a:pt x="175" y="151"/>
                    </a:cubicBezTo>
                    <a:cubicBezTo>
                      <a:pt x="175" y="151"/>
                      <a:pt x="175" y="151"/>
                      <a:pt x="175" y="151"/>
                    </a:cubicBezTo>
                    <a:cubicBezTo>
                      <a:pt x="175" y="151"/>
                      <a:pt x="175" y="151"/>
                      <a:pt x="175" y="151"/>
                    </a:cubicBezTo>
                    <a:cubicBezTo>
                      <a:pt x="175" y="151"/>
                      <a:pt x="175" y="151"/>
                      <a:pt x="175" y="151"/>
                    </a:cubicBezTo>
                    <a:cubicBezTo>
                      <a:pt x="175" y="151"/>
                      <a:pt x="175" y="151"/>
                      <a:pt x="175" y="151"/>
                    </a:cubicBezTo>
                    <a:cubicBezTo>
                      <a:pt x="175" y="152"/>
                      <a:pt x="175" y="152"/>
                      <a:pt x="175" y="152"/>
                    </a:cubicBezTo>
                    <a:cubicBezTo>
                      <a:pt x="175" y="152"/>
                      <a:pt x="175" y="152"/>
                      <a:pt x="175" y="152"/>
                    </a:cubicBezTo>
                    <a:cubicBezTo>
                      <a:pt x="175" y="152"/>
                      <a:pt x="175" y="152"/>
                      <a:pt x="175" y="152"/>
                    </a:cubicBezTo>
                    <a:cubicBezTo>
                      <a:pt x="175" y="152"/>
                      <a:pt x="175" y="152"/>
                      <a:pt x="175" y="152"/>
                    </a:cubicBezTo>
                    <a:cubicBezTo>
                      <a:pt x="175" y="152"/>
                      <a:pt x="175" y="152"/>
                      <a:pt x="175" y="152"/>
                    </a:cubicBezTo>
                    <a:cubicBezTo>
                      <a:pt x="175" y="152"/>
                      <a:pt x="175" y="152"/>
                      <a:pt x="175" y="152"/>
                    </a:cubicBezTo>
                    <a:cubicBezTo>
                      <a:pt x="175" y="152"/>
                      <a:pt x="175" y="152"/>
                      <a:pt x="175" y="152"/>
                    </a:cubicBezTo>
                    <a:cubicBezTo>
                      <a:pt x="174" y="152"/>
                      <a:pt x="174" y="152"/>
                      <a:pt x="174" y="152"/>
                    </a:cubicBezTo>
                    <a:cubicBezTo>
                      <a:pt x="174" y="152"/>
                      <a:pt x="174" y="152"/>
                      <a:pt x="174" y="152"/>
                    </a:cubicBezTo>
                    <a:cubicBezTo>
                      <a:pt x="174" y="152"/>
                      <a:pt x="174" y="152"/>
                      <a:pt x="174" y="152"/>
                    </a:cubicBezTo>
                    <a:cubicBezTo>
                      <a:pt x="174" y="153"/>
                      <a:pt x="174" y="153"/>
                      <a:pt x="174" y="153"/>
                    </a:cubicBezTo>
                    <a:cubicBezTo>
                      <a:pt x="174" y="153"/>
                      <a:pt x="174" y="153"/>
                      <a:pt x="174" y="153"/>
                    </a:cubicBezTo>
                    <a:cubicBezTo>
                      <a:pt x="174" y="153"/>
                      <a:pt x="174" y="153"/>
                      <a:pt x="174" y="153"/>
                    </a:cubicBezTo>
                    <a:cubicBezTo>
                      <a:pt x="174" y="153"/>
                      <a:pt x="174" y="153"/>
                      <a:pt x="174" y="153"/>
                    </a:cubicBezTo>
                    <a:cubicBezTo>
                      <a:pt x="174" y="153"/>
                      <a:pt x="174" y="153"/>
                      <a:pt x="174" y="153"/>
                    </a:cubicBezTo>
                    <a:cubicBezTo>
                      <a:pt x="173" y="153"/>
                      <a:pt x="173" y="153"/>
                      <a:pt x="173" y="153"/>
                    </a:cubicBezTo>
                    <a:cubicBezTo>
                      <a:pt x="173" y="153"/>
                      <a:pt x="173" y="153"/>
                      <a:pt x="173" y="153"/>
                    </a:cubicBezTo>
                    <a:cubicBezTo>
                      <a:pt x="173" y="153"/>
                      <a:pt x="173" y="153"/>
                      <a:pt x="173" y="153"/>
                    </a:cubicBezTo>
                    <a:cubicBezTo>
                      <a:pt x="173" y="153"/>
                      <a:pt x="173" y="153"/>
                      <a:pt x="173" y="153"/>
                    </a:cubicBezTo>
                    <a:cubicBezTo>
                      <a:pt x="173" y="153"/>
                      <a:pt x="173" y="153"/>
                      <a:pt x="173" y="153"/>
                    </a:cubicBezTo>
                    <a:cubicBezTo>
                      <a:pt x="173" y="153"/>
                      <a:pt x="173" y="153"/>
                      <a:pt x="173" y="153"/>
                    </a:cubicBezTo>
                    <a:cubicBezTo>
                      <a:pt x="172" y="153"/>
                      <a:pt x="172" y="153"/>
                      <a:pt x="172" y="153"/>
                    </a:cubicBezTo>
                    <a:cubicBezTo>
                      <a:pt x="172" y="153"/>
                      <a:pt x="172" y="153"/>
                      <a:pt x="172" y="153"/>
                    </a:cubicBezTo>
                    <a:cubicBezTo>
                      <a:pt x="172" y="153"/>
                      <a:pt x="172" y="153"/>
                      <a:pt x="172" y="153"/>
                    </a:cubicBezTo>
                    <a:cubicBezTo>
                      <a:pt x="172" y="154"/>
                      <a:pt x="172" y="154"/>
                      <a:pt x="172" y="154"/>
                    </a:cubicBezTo>
                    <a:cubicBezTo>
                      <a:pt x="172" y="154"/>
                      <a:pt x="172" y="154"/>
                      <a:pt x="172" y="154"/>
                    </a:cubicBezTo>
                    <a:cubicBezTo>
                      <a:pt x="172" y="154"/>
                      <a:pt x="172" y="154"/>
                      <a:pt x="172" y="154"/>
                    </a:cubicBezTo>
                    <a:cubicBezTo>
                      <a:pt x="172" y="154"/>
                      <a:pt x="172" y="154"/>
                      <a:pt x="172" y="154"/>
                    </a:cubicBezTo>
                    <a:cubicBezTo>
                      <a:pt x="172" y="154"/>
                      <a:pt x="172" y="154"/>
                      <a:pt x="172" y="154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70" y="155"/>
                      <a:pt x="170" y="155"/>
                      <a:pt x="170" y="155"/>
                    </a:cubicBezTo>
                    <a:cubicBezTo>
                      <a:pt x="170" y="155"/>
                      <a:pt x="170" y="155"/>
                      <a:pt x="170" y="155"/>
                    </a:cubicBezTo>
                    <a:cubicBezTo>
                      <a:pt x="170" y="155"/>
                      <a:pt x="170" y="155"/>
                      <a:pt x="170" y="155"/>
                    </a:cubicBezTo>
                    <a:cubicBezTo>
                      <a:pt x="170" y="155"/>
                      <a:pt x="170" y="155"/>
                      <a:pt x="170" y="155"/>
                    </a:cubicBezTo>
                    <a:cubicBezTo>
                      <a:pt x="170" y="155"/>
                      <a:pt x="170" y="155"/>
                      <a:pt x="170" y="155"/>
                    </a:cubicBezTo>
                    <a:cubicBezTo>
                      <a:pt x="170" y="155"/>
                      <a:pt x="170" y="155"/>
                      <a:pt x="170" y="155"/>
                    </a:cubicBezTo>
                    <a:cubicBezTo>
                      <a:pt x="170" y="155"/>
                      <a:pt x="170" y="155"/>
                      <a:pt x="170" y="155"/>
                    </a:cubicBezTo>
                    <a:cubicBezTo>
                      <a:pt x="170" y="155"/>
                      <a:pt x="170" y="155"/>
                      <a:pt x="170" y="155"/>
                    </a:cubicBezTo>
                    <a:cubicBezTo>
                      <a:pt x="170" y="155"/>
                      <a:pt x="170" y="155"/>
                      <a:pt x="170" y="155"/>
                    </a:cubicBez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8" y="157"/>
                      <a:pt x="168" y="157"/>
                      <a:pt x="168" y="157"/>
                    </a:cubicBezTo>
                    <a:cubicBezTo>
                      <a:pt x="168" y="157"/>
                      <a:pt x="168" y="157"/>
                      <a:pt x="168" y="157"/>
                    </a:cubicBezTo>
                    <a:cubicBezTo>
                      <a:pt x="168" y="157"/>
                      <a:pt x="168" y="157"/>
                      <a:pt x="168" y="157"/>
                    </a:cubicBezTo>
                    <a:cubicBezTo>
                      <a:pt x="168" y="157"/>
                      <a:pt x="168" y="157"/>
                      <a:pt x="168" y="157"/>
                    </a:cubicBezTo>
                    <a:cubicBezTo>
                      <a:pt x="168" y="158"/>
                      <a:pt x="168" y="158"/>
                      <a:pt x="168" y="158"/>
                    </a:cubicBezTo>
                    <a:cubicBezTo>
                      <a:pt x="167" y="158"/>
                      <a:pt x="167" y="158"/>
                      <a:pt x="167" y="158"/>
                    </a:cubicBezTo>
                    <a:cubicBezTo>
                      <a:pt x="167" y="158"/>
                      <a:pt x="167" y="158"/>
                      <a:pt x="167" y="158"/>
                    </a:cubicBezTo>
                    <a:cubicBezTo>
                      <a:pt x="167" y="158"/>
                      <a:pt x="167" y="158"/>
                      <a:pt x="167" y="158"/>
                    </a:cubicBezTo>
                    <a:cubicBezTo>
                      <a:pt x="167" y="158"/>
                      <a:pt x="167" y="158"/>
                      <a:pt x="167" y="158"/>
                    </a:cubicBezTo>
                    <a:cubicBezTo>
                      <a:pt x="167" y="158"/>
                      <a:pt x="167" y="158"/>
                      <a:pt x="167" y="158"/>
                    </a:cubicBezTo>
                    <a:cubicBezTo>
                      <a:pt x="167" y="158"/>
                      <a:pt x="167" y="158"/>
                      <a:pt x="167" y="158"/>
                    </a:cubicBezTo>
                    <a:cubicBezTo>
                      <a:pt x="167" y="158"/>
                      <a:pt x="167" y="158"/>
                      <a:pt x="167" y="158"/>
                    </a:cubicBezTo>
                    <a:cubicBezTo>
                      <a:pt x="167" y="158"/>
                      <a:pt x="167" y="158"/>
                      <a:pt x="167" y="158"/>
                    </a:cubicBezTo>
                    <a:cubicBezTo>
                      <a:pt x="167" y="158"/>
                      <a:pt x="167" y="158"/>
                      <a:pt x="167" y="158"/>
                    </a:cubicBezTo>
                    <a:cubicBezTo>
                      <a:pt x="167" y="158"/>
                      <a:pt x="167" y="158"/>
                      <a:pt x="167" y="158"/>
                    </a:cubicBezTo>
                    <a:cubicBezTo>
                      <a:pt x="166" y="158"/>
                      <a:pt x="166" y="158"/>
                      <a:pt x="166" y="158"/>
                    </a:cubicBezTo>
                    <a:cubicBezTo>
                      <a:pt x="166" y="158"/>
                      <a:pt x="166" y="158"/>
                      <a:pt x="166" y="158"/>
                    </a:cubicBezTo>
                    <a:cubicBezTo>
                      <a:pt x="166" y="159"/>
                      <a:pt x="166" y="159"/>
                      <a:pt x="166" y="159"/>
                    </a:cubicBezTo>
                    <a:cubicBezTo>
                      <a:pt x="166" y="159"/>
                      <a:pt x="166" y="159"/>
                      <a:pt x="166" y="159"/>
                    </a:cubicBezTo>
                    <a:cubicBezTo>
                      <a:pt x="166" y="159"/>
                      <a:pt x="166" y="159"/>
                      <a:pt x="166" y="159"/>
                    </a:cubicBezTo>
                    <a:cubicBezTo>
                      <a:pt x="166" y="159"/>
                      <a:pt x="166" y="159"/>
                      <a:pt x="166" y="159"/>
                    </a:cubicBezTo>
                    <a:cubicBezTo>
                      <a:pt x="166" y="159"/>
                      <a:pt x="166" y="160"/>
                      <a:pt x="166" y="160"/>
                    </a:cubicBezTo>
                    <a:cubicBezTo>
                      <a:pt x="166" y="160"/>
                      <a:pt x="166" y="160"/>
                      <a:pt x="166" y="160"/>
                    </a:cubicBezTo>
                    <a:cubicBezTo>
                      <a:pt x="166" y="160"/>
                      <a:pt x="166" y="160"/>
                      <a:pt x="166" y="160"/>
                    </a:cubicBezTo>
                    <a:cubicBezTo>
                      <a:pt x="166" y="160"/>
                      <a:pt x="166" y="160"/>
                      <a:pt x="166" y="160"/>
                    </a:cubicBezTo>
                    <a:cubicBezTo>
                      <a:pt x="166" y="160"/>
                      <a:pt x="166" y="160"/>
                      <a:pt x="166" y="160"/>
                    </a:cubicBezTo>
                    <a:cubicBezTo>
                      <a:pt x="166" y="160"/>
                      <a:pt x="166" y="160"/>
                      <a:pt x="166" y="160"/>
                    </a:cubicBezTo>
                    <a:cubicBezTo>
                      <a:pt x="166" y="160"/>
                      <a:pt x="166" y="160"/>
                      <a:pt x="166" y="160"/>
                    </a:cubicBezTo>
                    <a:cubicBezTo>
                      <a:pt x="166" y="160"/>
                      <a:pt x="166" y="160"/>
                      <a:pt x="166" y="160"/>
                    </a:cubicBezTo>
                    <a:cubicBezTo>
                      <a:pt x="167" y="160"/>
                      <a:pt x="167" y="160"/>
                      <a:pt x="167" y="160"/>
                    </a:cubicBezTo>
                    <a:cubicBezTo>
                      <a:pt x="167" y="161"/>
                      <a:pt x="167" y="161"/>
                      <a:pt x="167" y="161"/>
                    </a:cubicBezTo>
                    <a:cubicBezTo>
                      <a:pt x="167" y="161"/>
                      <a:pt x="167" y="161"/>
                      <a:pt x="167" y="161"/>
                    </a:cubicBezTo>
                    <a:cubicBezTo>
                      <a:pt x="167" y="161"/>
                      <a:pt x="167" y="161"/>
                      <a:pt x="167" y="161"/>
                    </a:cubicBezTo>
                    <a:cubicBezTo>
                      <a:pt x="167" y="161"/>
                      <a:pt x="167" y="161"/>
                      <a:pt x="167" y="161"/>
                    </a:cubicBezTo>
                    <a:cubicBezTo>
                      <a:pt x="167" y="161"/>
                      <a:pt x="167" y="161"/>
                      <a:pt x="167" y="161"/>
                    </a:cubicBezTo>
                    <a:cubicBezTo>
                      <a:pt x="167" y="161"/>
                      <a:pt x="167" y="161"/>
                      <a:pt x="167" y="161"/>
                    </a:cubicBezTo>
                    <a:cubicBezTo>
                      <a:pt x="167" y="161"/>
                      <a:pt x="167" y="161"/>
                      <a:pt x="167" y="161"/>
                    </a:cubicBezTo>
                    <a:cubicBezTo>
                      <a:pt x="167" y="161"/>
                      <a:pt x="167" y="161"/>
                      <a:pt x="167" y="161"/>
                    </a:cubicBezTo>
                    <a:cubicBezTo>
                      <a:pt x="167" y="161"/>
                      <a:pt x="167" y="161"/>
                      <a:pt x="167" y="161"/>
                    </a:cubicBezTo>
                    <a:cubicBezTo>
                      <a:pt x="167" y="161"/>
                      <a:pt x="167" y="161"/>
                      <a:pt x="167" y="161"/>
                    </a:cubicBezTo>
                    <a:cubicBezTo>
                      <a:pt x="167" y="161"/>
                      <a:pt x="167" y="161"/>
                      <a:pt x="167" y="161"/>
                    </a:cubicBezTo>
                    <a:cubicBezTo>
                      <a:pt x="168" y="162"/>
                      <a:pt x="168" y="162"/>
                      <a:pt x="168" y="162"/>
                    </a:cubicBezTo>
                    <a:cubicBezTo>
                      <a:pt x="168" y="162"/>
                      <a:pt x="168" y="162"/>
                      <a:pt x="168" y="162"/>
                    </a:cubicBezTo>
                    <a:cubicBezTo>
                      <a:pt x="168" y="162"/>
                      <a:pt x="168" y="162"/>
                      <a:pt x="168" y="162"/>
                    </a:cubicBezTo>
                    <a:cubicBezTo>
                      <a:pt x="168" y="162"/>
                      <a:pt x="168" y="162"/>
                      <a:pt x="168" y="162"/>
                    </a:cubicBezTo>
                    <a:cubicBezTo>
                      <a:pt x="168" y="162"/>
                      <a:pt x="168" y="162"/>
                      <a:pt x="168" y="162"/>
                    </a:cubicBezTo>
                    <a:cubicBezTo>
                      <a:pt x="168" y="162"/>
                      <a:pt x="168" y="162"/>
                      <a:pt x="168" y="162"/>
                    </a:cubicBezTo>
                    <a:cubicBezTo>
                      <a:pt x="168" y="162"/>
                      <a:pt x="168" y="162"/>
                      <a:pt x="168" y="162"/>
                    </a:cubicBezTo>
                    <a:cubicBezTo>
                      <a:pt x="168" y="162"/>
                      <a:pt x="168" y="162"/>
                      <a:pt x="168" y="162"/>
                    </a:cubicBezTo>
                    <a:cubicBezTo>
                      <a:pt x="168" y="162"/>
                      <a:pt x="168" y="163"/>
                      <a:pt x="168" y="163"/>
                    </a:cubicBezTo>
                    <a:cubicBezTo>
                      <a:pt x="168" y="163"/>
                      <a:pt x="168" y="163"/>
                      <a:pt x="168" y="163"/>
                    </a:cubicBezTo>
                    <a:cubicBezTo>
                      <a:pt x="168" y="163"/>
                      <a:pt x="168" y="163"/>
                      <a:pt x="168" y="163"/>
                    </a:cubicBezTo>
                    <a:cubicBezTo>
                      <a:pt x="168" y="163"/>
                      <a:pt x="168" y="163"/>
                      <a:pt x="168" y="163"/>
                    </a:cubicBezTo>
                    <a:cubicBezTo>
                      <a:pt x="168" y="163"/>
                      <a:pt x="168" y="163"/>
                      <a:pt x="168" y="163"/>
                    </a:cubicBezTo>
                    <a:cubicBezTo>
                      <a:pt x="168" y="163"/>
                      <a:pt x="168" y="163"/>
                      <a:pt x="168" y="163"/>
                    </a:cubicBezTo>
                    <a:cubicBezTo>
                      <a:pt x="168" y="163"/>
                      <a:pt x="168" y="163"/>
                      <a:pt x="168" y="163"/>
                    </a:cubicBezTo>
                    <a:cubicBezTo>
                      <a:pt x="168" y="164"/>
                      <a:pt x="168" y="164"/>
                      <a:pt x="168" y="164"/>
                    </a:cubicBezTo>
                    <a:cubicBezTo>
                      <a:pt x="168" y="164"/>
                      <a:pt x="168" y="164"/>
                      <a:pt x="168" y="164"/>
                    </a:cubicBezTo>
                    <a:cubicBezTo>
                      <a:pt x="168" y="164"/>
                      <a:pt x="168" y="164"/>
                      <a:pt x="168" y="164"/>
                    </a:cubicBezTo>
                    <a:cubicBezTo>
                      <a:pt x="168" y="164"/>
                      <a:pt x="168" y="164"/>
                      <a:pt x="168" y="164"/>
                    </a:cubicBezTo>
                    <a:cubicBezTo>
                      <a:pt x="168" y="164"/>
                      <a:pt x="168" y="164"/>
                      <a:pt x="168" y="164"/>
                    </a:cubicBezTo>
                    <a:cubicBezTo>
                      <a:pt x="168" y="164"/>
                      <a:pt x="168" y="164"/>
                      <a:pt x="168" y="164"/>
                    </a:cubicBezTo>
                    <a:cubicBezTo>
                      <a:pt x="168" y="164"/>
                      <a:pt x="168" y="164"/>
                      <a:pt x="168" y="164"/>
                    </a:cubicBezTo>
                    <a:cubicBezTo>
                      <a:pt x="168" y="165"/>
                      <a:pt x="168" y="165"/>
                      <a:pt x="168" y="165"/>
                    </a:cubicBezTo>
                    <a:cubicBezTo>
                      <a:pt x="168" y="165"/>
                      <a:pt x="168" y="165"/>
                      <a:pt x="168" y="165"/>
                    </a:cubicBez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8" y="167"/>
                      <a:pt x="168" y="167"/>
                      <a:pt x="168" y="167"/>
                    </a:cubicBezTo>
                    <a:cubicBezTo>
                      <a:pt x="168" y="167"/>
                      <a:pt x="168" y="167"/>
                      <a:pt x="168" y="167"/>
                    </a:cubicBezTo>
                    <a:cubicBezTo>
                      <a:pt x="168" y="167"/>
                      <a:pt x="168" y="167"/>
                      <a:pt x="168" y="167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65" y="167"/>
                      <a:pt x="165" y="167"/>
                      <a:pt x="165" y="167"/>
                    </a:cubicBezTo>
                    <a:cubicBezTo>
                      <a:pt x="165" y="167"/>
                      <a:pt x="165" y="167"/>
                      <a:pt x="165" y="167"/>
                    </a:cubicBezTo>
                    <a:cubicBezTo>
                      <a:pt x="165" y="168"/>
                      <a:pt x="165" y="168"/>
                      <a:pt x="165" y="168"/>
                    </a:cubicBezTo>
                    <a:cubicBezTo>
                      <a:pt x="164" y="169"/>
                      <a:pt x="164" y="169"/>
                      <a:pt x="164" y="169"/>
                    </a:cubicBezTo>
                    <a:cubicBezTo>
                      <a:pt x="164" y="169"/>
                      <a:pt x="164" y="169"/>
                      <a:pt x="164" y="169"/>
                    </a:cubicBezTo>
                    <a:cubicBezTo>
                      <a:pt x="164" y="169"/>
                      <a:pt x="164" y="169"/>
                      <a:pt x="164" y="169"/>
                    </a:cubicBezTo>
                    <a:cubicBezTo>
                      <a:pt x="163" y="169"/>
                      <a:pt x="163" y="169"/>
                      <a:pt x="163" y="169"/>
                    </a:cubicBezTo>
                    <a:cubicBezTo>
                      <a:pt x="163" y="170"/>
                      <a:pt x="163" y="170"/>
                      <a:pt x="163" y="170"/>
                    </a:cubicBezTo>
                    <a:cubicBezTo>
                      <a:pt x="162" y="171"/>
                      <a:pt x="162" y="171"/>
                      <a:pt x="162" y="171"/>
                    </a:cubicBezTo>
                    <a:cubicBezTo>
                      <a:pt x="162" y="171"/>
                      <a:pt x="162" y="171"/>
                      <a:pt x="162" y="171"/>
                    </a:cubicBezTo>
                    <a:cubicBezTo>
                      <a:pt x="161" y="172"/>
                      <a:pt x="161" y="172"/>
                      <a:pt x="161" y="172"/>
                    </a:cubicBezTo>
                    <a:cubicBezTo>
                      <a:pt x="161" y="173"/>
                      <a:pt x="161" y="173"/>
                      <a:pt x="161" y="173"/>
                    </a:cubicBezTo>
                    <a:cubicBezTo>
                      <a:pt x="160" y="173"/>
                      <a:pt x="160" y="173"/>
                      <a:pt x="160" y="173"/>
                    </a:cubicBezTo>
                    <a:cubicBezTo>
                      <a:pt x="160" y="173"/>
                      <a:pt x="160" y="173"/>
                      <a:pt x="160" y="173"/>
                    </a:cubicBezTo>
                    <a:cubicBezTo>
                      <a:pt x="160" y="173"/>
                      <a:pt x="160" y="173"/>
                      <a:pt x="160" y="173"/>
                    </a:cubicBezTo>
                    <a:cubicBezTo>
                      <a:pt x="160" y="174"/>
                      <a:pt x="160" y="174"/>
                      <a:pt x="160" y="174"/>
                    </a:cubicBezTo>
                    <a:cubicBezTo>
                      <a:pt x="160" y="174"/>
                      <a:pt x="160" y="174"/>
                      <a:pt x="160" y="174"/>
                    </a:cubicBezTo>
                    <a:cubicBezTo>
                      <a:pt x="160" y="174"/>
                      <a:pt x="160" y="174"/>
                      <a:pt x="160" y="174"/>
                    </a:cubicBezTo>
                    <a:cubicBezTo>
                      <a:pt x="160" y="175"/>
                      <a:pt x="160" y="175"/>
                      <a:pt x="160" y="175"/>
                    </a:cubicBezTo>
                    <a:cubicBezTo>
                      <a:pt x="159" y="176"/>
                      <a:pt x="159" y="176"/>
                      <a:pt x="159" y="176"/>
                    </a:cubicBezTo>
                    <a:cubicBezTo>
                      <a:pt x="159" y="176"/>
                      <a:pt x="159" y="176"/>
                      <a:pt x="159" y="176"/>
                    </a:cubicBezTo>
                    <a:cubicBezTo>
                      <a:pt x="159" y="176"/>
                      <a:pt x="159" y="176"/>
                      <a:pt x="159" y="176"/>
                    </a:cubicBezTo>
                    <a:cubicBezTo>
                      <a:pt x="159" y="176"/>
                      <a:pt x="159" y="176"/>
                      <a:pt x="159" y="176"/>
                    </a:cubicBezTo>
                    <a:cubicBezTo>
                      <a:pt x="159" y="177"/>
                      <a:pt x="159" y="177"/>
                      <a:pt x="159" y="177"/>
                    </a:cubicBezTo>
                    <a:cubicBezTo>
                      <a:pt x="158" y="177"/>
                      <a:pt x="158" y="177"/>
                      <a:pt x="158" y="177"/>
                    </a:cubicBezTo>
                    <a:cubicBezTo>
                      <a:pt x="158" y="177"/>
                      <a:pt x="158" y="177"/>
                      <a:pt x="158" y="177"/>
                    </a:cubicBezTo>
                    <a:cubicBezTo>
                      <a:pt x="158" y="177"/>
                      <a:pt x="158" y="177"/>
                      <a:pt x="158" y="177"/>
                    </a:cubicBezTo>
                    <a:cubicBezTo>
                      <a:pt x="158" y="177"/>
                      <a:pt x="158" y="177"/>
                      <a:pt x="158" y="177"/>
                    </a:cubicBezTo>
                    <a:cubicBezTo>
                      <a:pt x="158" y="177"/>
                      <a:pt x="158" y="177"/>
                      <a:pt x="158" y="177"/>
                    </a:cubicBezTo>
                    <a:cubicBezTo>
                      <a:pt x="158" y="178"/>
                      <a:pt x="158" y="178"/>
                      <a:pt x="158" y="178"/>
                    </a:cubicBezTo>
                    <a:cubicBezTo>
                      <a:pt x="158" y="178"/>
                      <a:pt x="158" y="178"/>
                      <a:pt x="158" y="178"/>
                    </a:cubicBezTo>
                    <a:cubicBezTo>
                      <a:pt x="158" y="178"/>
                      <a:pt x="158" y="178"/>
                      <a:pt x="158" y="178"/>
                    </a:cubicBezTo>
                    <a:cubicBezTo>
                      <a:pt x="157" y="178"/>
                      <a:pt x="157" y="178"/>
                      <a:pt x="157" y="178"/>
                    </a:cubicBezTo>
                    <a:cubicBezTo>
                      <a:pt x="157" y="178"/>
                      <a:pt x="157" y="178"/>
                      <a:pt x="157" y="178"/>
                    </a:cubicBezTo>
                    <a:cubicBezTo>
                      <a:pt x="157" y="179"/>
                      <a:pt x="157" y="179"/>
                      <a:pt x="157" y="179"/>
                    </a:cubicBezTo>
                    <a:cubicBezTo>
                      <a:pt x="157" y="179"/>
                      <a:pt x="157" y="179"/>
                      <a:pt x="157" y="179"/>
                    </a:cubicBezTo>
                    <a:cubicBezTo>
                      <a:pt x="158" y="179"/>
                      <a:pt x="158" y="179"/>
                      <a:pt x="158" y="179"/>
                    </a:cubicBezTo>
                    <a:cubicBezTo>
                      <a:pt x="158" y="179"/>
                      <a:pt x="158" y="179"/>
                      <a:pt x="158" y="179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6" y="182"/>
                      <a:pt x="156" y="182"/>
                      <a:pt x="156" y="182"/>
                    </a:cubicBezTo>
                    <a:cubicBezTo>
                      <a:pt x="156" y="182"/>
                      <a:pt x="156" y="182"/>
                      <a:pt x="156" y="182"/>
                    </a:cubicBezTo>
                    <a:cubicBezTo>
                      <a:pt x="156" y="182"/>
                      <a:pt x="156" y="182"/>
                      <a:pt x="156" y="182"/>
                    </a:cubicBezTo>
                    <a:cubicBezTo>
                      <a:pt x="156" y="182"/>
                      <a:pt x="156" y="182"/>
                      <a:pt x="156" y="182"/>
                    </a:cubicBezTo>
                    <a:cubicBezTo>
                      <a:pt x="156" y="183"/>
                      <a:pt x="156" y="183"/>
                      <a:pt x="156" y="183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55" y="184"/>
                      <a:pt x="155" y="184"/>
                      <a:pt x="155" y="184"/>
                    </a:cubicBezTo>
                    <a:cubicBezTo>
                      <a:pt x="155" y="184"/>
                      <a:pt x="155" y="184"/>
                      <a:pt x="155" y="184"/>
                    </a:cubicBezTo>
                    <a:cubicBezTo>
                      <a:pt x="155" y="184"/>
                      <a:pt x="155" y="184"/>
                      <a:pt x="155" y="184"/>
                    </a:cubicBezTo>
                    <a:cubicBezTo>
                      <a:pt x="155" y="184"/>
                      <a:pt x="155" y="184"/>
                      <a:pt x="155" y="18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4" y="186"/>
                      <a:pt x="154" y="186"/>
                      <a:pt x="154" y="186"/>
                    </a:cubicBezTo>
                    <a:cubicBezTo>
                      <a:pt x="154" y="186"/>
                      <a:pt x="154" y="186"/>
                      <a:pt x="154" y="186"/>
                    </a:cubicBezTo>
                    <a:cubicBezTo>
                      <a:pt x="154" y="186"/>
                      <a:pt x="154" y="186"/>
                      <a:pt x="154" y="186"/>
                    </a:cubicBezTo>
                    <a:cubicBezTo>
                      <a:pt x="153" y="187"/>
                      <a:pt x="153" y="187"/>
                      <a:pt x="153" y="187"/>
                    </a:cubicBezTo>
                    <a:cubicBezTo>
                      <a:pt x="153" y="187"/>
                      <a:pt x="153" y="187"/>
                      <a:pt x="153" y="187"/>
                    </a:cubicBezTo>
                    <a:cubicBezTo>
                      <a:pt x="153" y="187"/>
                      <a:pt x="153" y="187"/>
                      <a:pt x="153" y="187"/>
                    </a:cubicBezTo>
                    <a:cubicBezTo>
                      <a:pt x="153" y="187"/>
                      <a:pt x="153" y="187"/>
                      <a:pt x="153" y="187"/>
                    </a:cubicBezTo>
                    <a:cubicBezTo>
                      <a:pt x="153" y="187"/>
                      <a:pt x="153" y="187"/>
                      <a:pt x="153" y="187"/>
                    </a:cubicBezTo>
                    <a:cubicBezTo>
                      <a:pt x="153" y="187"/>
                      <a:pt x="153" y="187"/>
                      <a:pt x="153" y="187"/>
                    </a:cubicBezTo>
                    <a:cubicBezTo>
                      <a:pt x="153" y="187"/>
                      <a:pt x="153" y="187"/>
                      <a:pt x="153" y="187"/>
                    </a:cubicBezTo>
                    <a:cubicBezTo>
                      <a:pt x="152" y="187"/>
                      <a:pt x="152" y="187"/>
                      <a:pt x="152" y="187"/>
                    </a:cubicBezTo>
                    <a:cubicBezTo>
                      <a:pt x="152" y="187"/>
                      <a:pt x="152" y="187"/>
                      <a:pt x="152" y="187"/>
                    </a:cubicBezTo>
                    <a:cubicBezTo>
                      <a:pt x="152" y="187"/>
                      <a:pt x="152" y="187"/>
                      <a:pt x="152" y="187"/>
                    </a:cubicBezTo>
                    <a:cubicBezTo>
                      <a:pt x="152" y="187"/>
                      <a:pt x="152" y="187"/>
                      <a:pt x="152" y="187"/>
                    </a:cubicBezTo>
                    <a:cubicBezTo>
                      <a:pt x="152" y="187"/>
                      <a:pt x="152" y="187"/>
                      <a:pt x="152" y="187"/>
                    </a:cubicBezTo>
                    <a:cubicBezTo>
                      <a:pt x="152" y="187"/>
                      <a:pt x="152" y="187"/>
                      <a:pt x="152" y="187"/>
                    </a:cubicBezTo>
                    <a:cubicBezTo>
                      <a:pt x="152" y="187"/>
                      <a:pt x="152" y="187"/>
                      <a:pt x="152" y="187"/>
                    </a:cubicBezTo>
                    <a:cubicBezTo>
                      <a:pt x="151" y="187"/>
                      <a:pt x="151" y="187"/>
                      <a:pt x="151" y="187"/>
                    </a:cubicBezTo>
                    <a:cubicBezTo>
                      <a:pt x="151" y="187"/>
                      <a:pt x="151" y="187"/>
                      <a:pt x="151" y="187"/>
                    </a:cubicBezTo>
                    <a:cubicBezTo>
                      <a:pt x="151" y="188"/>
                      <a:pt x="151" y="188"/>
                      <a:pt x="151" y="188"/>
                    </a:cubicBezTo>
                    <a:cubicBezTo>
                      <a:pt x="151" y="188"/>
                      <a:pt x="151" y="188"/>
                      <a:pt x="151" y="188"/>
                    </a:cubicBezTo>
                    <a:cubicBezTo>
                      <a:pt x="151" y="188"/>
                      <a:pt x="151" y="188"/>
                      <a:pt x="151" y="188"/>
                    </a:cubicBezTo>
                    <a:cubicBezTo>
                      <a:pt x="151" y="189"/>
                      <a:pt x="151" y="189"/>
                      <a:pt x="151" y="189"/>
                    </a:cubicBezTo>
                    <a:cubicBezTo>
                      <a:pt x="151" y="189"/>
                      <a:pt x="150" y="189"/>
                      <a:pt x="150" y="189"/>
                    </a:cubicBezTo>
                    <a:cubicBezTo>
                      <a:pt x="150" y="189"/>
                      <a:pt x="150" y="189"/>
                      <a:pt x="150" y="189"/>
                    </a:cubicBezTo>
                    <a:cubicBezTo>
                      <a:pt x="150" y="189"/>
                      <a:pt x="150" y="189"/>
                      <a:pt x="150" y="189"/>
                    </a:cubicBezTo>
                    <a:cubicBezTo>
                      <a:pt x="150" y="189"/>
                      <a:pt x="150" y="189"/>
                      <a:pt x="150" y="189"/>
                    </a:cubicBezTo>
                    <a:cubicBezTo>
                      <a:pt x="150" y="190"/>
                      <a:pt x="150" y="190"/>
                      <a:pt x="150" y="190"/>
                    </a:cubicBezTo>
                    <a:cubicBezTo>
                      <a:pt x="150" y="190"/>
                      <a:pt x="150" y="190"/>
                      <a:pt x="150" y="190"/>
                    </a:cubicBezTo>
                    <a:cubicBezTo>
                      <a:pt x="150" y="190"/>
                      <a:pt x="150" y="190"/>
                      <a:pt x="150" y="190"/>
                    </a:cubicBezTo>
                    <a:cubicBezTo>
                      <a:pt x="150" y="190"/>
                      <a:pt x="150" y="190"/>
                      <a:pt x="150" y="190"/>
                    </a:cubicBezTo>
                    <a:cubicBezTo>
                      <a:pt x="150" y="190"/>
                      <a:pt x="150" y="190"/>
                      <a:pt x="150" y="190"/>
                    </a:cubicBezTo>
                    <a:cubicBezTo>
                      <a:pt x="150" y="191"/>
                      <a:pt x="150" y="191"/>
                      <a:pt x="150" y="191"/>
                    </a:cubicBezTo>
                    <a:cubicBezTo>
                      <a:pt x="150" y="191"/>
                      <a:pt x="150" y="191"/>
                      <a:pt x="150" y="191"/>
                    </a:cubicBezTo>
                    <a:cubicBezTo>
                      <a:pt x="150" y="191"/>
                      <a:pt x="150" y="191"/>
                      <a:pt x="150" y="191"/>
                    </a:cubicBezTo>
                    <a:cubicBezTo>
                      <a:pt x="150" y="192"/>
                      <a:pt x="150" y="192"/>
                      <a:pt x="150" y="192"/>
                    </a:cubicBezTo>
                    <a:cubicBezTo>
                      <a:pt x="149" y="192"/>
                      <a:pt x="149" y="192"/>
                      <a:pt x="149" y="192"/>
                    </a:cubicBezTo>
                    <a:cubicBezTo>
                      <a:pt x="149" y="192"/>
                      <a:pt x="149" y="192"/>
                      <a:pt x="149" y="192"/>
                    </a:cubicBezTo>
                    <a:cubicBezTo>
                      <a:pt x="148" y="193"/>
                      <a:pt x="148" y="193"/>
                      <a:pt x="148" y="193"/>
                    </a:cubicBezTo>
                    <a:cubicBezTo>
                      <a:pt x="148" y="193"/>
                      <a:pt x="148" y="193"/>
                      <a:pt x="148" y="193"/>
                    </a:cubicBezTo>
                    <a:cubicBezTo>
                      <a:pt x="148" y="193"/>
                      <a:pt x="148" y="193"/>
                      <a:pt x="148" y="193"/>
                    </a:cubicBezTo>
                    <a:cubicBezTo>
                      <a:pt x="148" y="193"/>
                      <a:pt x="148" y="193"/>
                      <a:pt x="148" y="193"/>
                    </a:cubicBezTo>
                    <a:cubicBezTo>
                      <a:pt x="148" y="193"/>
                      <a:pt x="148" y="193"/>
                      <a:pt x="148" y="193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5" y="195"/>
                      <a:pt x="145" y="195"/>
                      <a:pt x="145" y="195"/>
                    </a:cubicBezTo>
                    <a:cubicBezTo>
                      <a:pt x="145" y="195"/>
                      <a:pt x="145" y="195"/>
                      <a:pt x="145" y="195"/>
                    </a:cubicBezTo>
                    <a:cubicBezTo>
                      <a:pt x="145" y="195"/>
                      <a:pt x="145" y="195"/>
                      <a:pt x="145" y="195"/>
                    </a:cubicBezTo>
                    <a:cubicBezTo>
                      <a:pt x="145" y="195"/>
                      <a:pt x="145" y="195"/>
                      <a:pt x="145" y="195"/>
                    </a:cubicBezTo>
                    <a:cubicBezTo>
                      <a:pt x="144" y="195"/>
                      <a:pt x="144" y="195"/>
                      <a:pt x="144" y="195"/>
                    </a:cubicBezTo>
                    <a:cubicBezTo>
                      <a:pt x="144" y="195"/>
                      <a:pt x="144" y="195"/>
                      <a:pt x="144" y="195"/>
                    </a:cubicBezTo>
                    <a:cubicBezTo>
                      <a:pt x="143" y="196"/>
                      <a:pt x="143" y="196"/>
                      <a:pt x="143" y="196"/>
                    </a:cubicBezTo>
                    <a:cubicBezTo>
                      <a:pt x="143" y="196"/>
                      <a:pt x="143" y="196"/>
                      <a:pt x="143" y="196"/>
                    </a:cubicBezTo>
                    <a:cubicBezTo>
                      <a:pt x="143" y="196"/>
                      <a:pt x="143" y="196"/>
                      <a:pt x="143" y="196"/>
                    </a:cubicBezTo>
                    <a:cubicBezTo>
                      <a:pt x="143" y="196"/>
                      <a:pt x="143" y="196"/>
                      <a:pt x="143" y="196"/>
                    </a:cubicBezTo>
                    <a:cubicBezTo>
                      <a:pt x="143" y="196"/>
                      <a:pt x="143" y="196"/>
                      <a:pt x="143" y="196"/>
                    </a:cubicBezTo>
                    <a:cubicBezTo>
                      <a:pt x="143" y="197"/>
                      <a:pt x="143" y="197"/>
                      <a:pt x="143" y="197"/>
                    </a:cubicBezTo>
                    <a:cubicBezTo>
                      <a:pt x="143" y="197"/>
                      <a:pt x="143" y="197"/>
                      <a:pt x="143" y="197"/>
                    </a:cubicBezTo>
                    <a:cubicBezTo>
                      <a:pt x="143" y="197"/>
                      <a:pt x="143" y="197"/>
                      <a:pt x="143" y="197"/>
                    </a:cubicBezTo>
                    <a:cubicBezTo>
                      <a:pt x="143" y="197"/>
                      <a:pt x="143" y="197"/>
                      <a:pt x="143" y="197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44" y="198"/>
                      <a:pt x="144" y="198"/>
                      <a:pt x="144" y="198"/>
                    </a:cubicBezTo>
                    <a:cubicBezTo>
                      <a:pt x="144" y="198"/>
                      <a:pt x="144" y="198"/>
                      <a:pt x="144" y="198"/>
                    </a:cubicBezTo>
                    <a:cubicBezTo>
                      <a:pt x="144" y="198"/>
                      <a:pt x="144" y="198"/>
                      <a:pt x="144" y="198"/>
                    </a:cubicBezTo>
                    <a:cubicBezTo>
                      <a:pt x="144" y="199"/>
                      <a:pt x="144" y="199"/>
                      <a:pt x="144" y="199"/>
                    </a:cubicBezTo>
                    <a:cubicBezTo>
                      <a:pt x="144" y="199"/>
                      <a:pt x="144" y="199"/>
                      <a:pt x="144" y="199"/>
                    </a:cubicBezTo>
                    <a:cubicBezTo>
                      <a:pt x="145" y="199"/>
                      <a:pt x="145" y="199"/>
                      <a:pt x="145" y="199"/>
                    </a:cubicBezTo>
                    <a:cubicBezTo>
                      <a:pt x="145" y="199"/>
                      <a:pt x="145" y="199"/>
                      <a:pt x="145" y="199"/>
                    </a:cubicBezTo>
                    <a:cubicBezTo>
                      <a:pt x="145" y="199"/>
                      <a:pt x="145" y="199"/>
                      <a:pt x="145" y="199"/>
                    </a:cubicBezTo>
                    <a:cubicBezTo>
                      <a:pt x="145" y="199"/>
                      <a:pt x="145" y="199"/>
                      <a:pt x="145" y="199"/>
                    </a:cubicBezTo>
                    <a:cubicBezTo>
                      <a:pt x="145" y="199"/>
                      <a:pt x="145" y="199"/>
                      <a:pt x="145" y="199"/>
                    </a:cubicBezTo>
                    <a:cubicBezTo>
                      <a:pt x="145" y="199"/>
                      <a:pt x="145" y="199"/>
                      <a:pt x="145" y="199"/>
                    </a:cubicBezTo>
                    <a:cubicBezTo>
                      <a:pt x="146" y="200"/>
                      <a:pt x="146" y="200"/>
                      <a:pt x="146" y="200"/>
                    </a:cubicBezTo>
                    <a:cubicBezTo>
                      <a:pt x="146" y="200"/>
                      <a:pt x="146" y="200"/>
                      <a:pt x="146" y="200"/>
                    </a:cubicBezTo>
                    <a:cubicBezTo>
                      <a:pt x="146" y="200"/>
                      <a:pt x="146" y="200"/>
                      <a:pt x="146" y="200"/>
                    </a:cubicBezTo>
                    <a:cubicBezTo>
                      <a:pt x="147" y="200"/>
                      <a:pt x="147" y="200"/>
                      <a:pt x="147" y="200"/>
                    </a:cubicBezTo>
                    <a:cubicBezTo>
                      <a:pt x="147" y="200"/>
                      <a:pt x="147" y="200"/>
                      <a:pt x="147" y="200"/>
                    </a:cubicBezTo>
                    <a:cubicBezTo>
                      <a:pt x="147" y="200"/>
                      <a:pt x="147" y="200"/>
                      <a:pt x="147" y="200"/>
                    </a:cubicBezTo>
                    <a:cubicBezTo>
                      <a:pt x="147" y="200"/>
                      <a:pt x="147" y="200"/>
                      <a:pt x="147" y="200"/>
                    </a:cubicBezTo>
                    <a:cubicBezTo>
                      <a:pt x="147" y="200"/>
                      <a:pt x="147" y="200"/>
                      <a:pt x="147" y="200"/>
                    </a:cubicBezTo>
                    <a:cubicBezTo>
                      <a:pt x="147" y="200"/>
                      <a:pt x="147" y="200"/>
                      <a:pt x="147" y="200"/>
                    </a:cubicBezTo>
                    <a:cubicBezTo>
                      <a:pt x="147" y="200"/>
                      <a:pt x="147" y="200"/>
                      <a:pt x="147" y="200"/>
                    </a:cubicBezTo>
                    <a:cubicBezTo>
                      <a:pt x="147" y="200"/>
                      <a:pt x="147" y="200"/>
                      <a:pt x="147" y="200"/>
                    </a:cubicBezTo>
                    <a:cubicBezTo>
                      <a:pt x="148" y="200"/>
                      <a:pt x="148" y="200"/>
                      <a:pt x="148" y="200"/>
                    </a:cubicBezTo>
                    <a:cubicBezTo>
                      <a:pt x="148" y="200"/>
                      <a:pt x="148" y="200"/>
                      <a:pt x="148" y="200"/>
                    </a:cubicBezTo>
                    <a:cubicBezTo>
                      <a:pt x="148" y="200"/>
                      <a:pt x="148" y="200"/>
                      <a:pt x="148" y="200"/>
                    </a:cubicBezTo>
                    <a:cubicBezTo>
                      <a:pt x="148" y="200"/>
                      <a:pt x="148" y="200"/>
                      <a:pt x="148" y="200"/>
                    </a:cubicBezTo>
                    <a:cubicBezTo>
                      <a:pt x="148" y="200"/>
                      <a:pt x="148" y="200"/>
                      <a:pt x="148" y="200"/>
                    </a:cubicBezTo>
                    <a:cubicBezTo>
                      <a:pt x="148" y="200"/>
                      <a:pt x="148" y="200"/>
                      <a:pt x="148" y="200"/>
                    </a:cubicBezTo>
                    <a:cubicBezTo>
                      <a:pt x="148" y="200"/>
                      <a:pt x="148" y="200"/>
                      <a:pt x="148" y="200"/>
                    </a:cubicBezTo>
                    <a:cubicBezTo>
                      <a:pt x="148" y="200"/>
                      <a:pt x="148" y="200"/>
                      <a:pt x="148" y="200"/>
                    </a:cubicBezTo>
                    <a:cubicBezTo>
                      <a:pt x="149" y="200"/>
                      <a:pt x="149" y="200"/>
                      <a:pt x="149" y="200"/>
                    </a:cubicBezTo>
                    <a:cubicBezTo>
                      <a:pt x="149" y="200"/>
                      <a:pt x="149" y="200"/>
                      <a:pt x="149" y="200"/>
                    </a:cubicBezTo>
                    <a:cubicBezTo>
                      <a:pt x="149" y="201"/>
                      <a:pt x="149" y="201"/>
                      <a:pt x="149" y="201"/>
                    </a:cubicBezTo>
                    <a:cubicBezTo>
                      <a:pt x="149" y="201"/>
                      <a:pt x="149" y="201"/>
                      <a:pt x="149" y="201"/>
                    </a:cubicBezTo>
                    <a:cubicBezTo>
                      <a:pt x="149" y="201"/>
                      <a:pt x="149" y="201"/>
                      <a:pt x="149" y="201"/>
                    </a:cubicBezTo>
                    <a:cubicBezTo>
                      <a:pt x="149" y="201"/>
                      <a:pt x="149" y="201"/>
                      <a:pt x="149" y="201"/>
                    </a:cubicBezTo>
                    <a:cubicBezTo>
                      <a:pt x="149" y="201"/>
                      <a:pt x="149" y="201"/>
                      <a:pt x="149" y="201"/>
                    </a:cubicBezTo>
                    <a:cubicBezTo>
                      <a:pt x="149" y="201"/>
                      <a:pt x="149" y="201"/>
                      <a:pt x="149" y="201"/>
                    </a:cubicBezTo>
                    <a:cubicBezTo>
                      <a:pt x="149" y="202"/>
                      <a:pt x="149" y="202"/>
                      <a:pt x="149" y="202"/>
                    </a:cubicBezTo>
                    <a:cubicBezTo>
                      <a:pt x="149" y="202"/>
                      <a:pt x="149" y="202"/>
                      <a:pt x="149" y="202"/>
                    </a:cubicBezTo>
                    <a:cubicBezTo>
                      <a:pt x="149" y="202"/>
                      <a:pt x="149" y="202"/>
                      <a:pt x="149" y="202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8" y="203"/>
                      <a:pt x="148" y="203"/>
                      <a:pt x="148" y="203"/>
                    </a:cubicBezTo>
                    <a:cubicBezTo>
                      <a:pt x="148" y="203"/>
                      <a:pt x="148" y="203"/>
                      <a:pt x="148" y="203"/>
                    </a:cubicBezTo>
                    <a:cubicBezTo>
                      <a:pt x="148" y="203"/>
                      <a:pt x="148" y="203"/>
                      <a:pt x="148" y="203"/>
                    </a:cubicBezTo>
                    <a:cubicBezTo>
                      <a:pt x="147" y="203"/>
                      <a:pt x="147" y="203"/>
                      <a:pt x="147" y="203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145" y="204"/>
                      <a:pt x="145" y="204"/>
                      <a:pt x="145" y="204"/>
                    </a:cubicBezTo>
                    <a:cubicBezTo>
                      <a:pt x="145" y="204"/>
                      <a:pt x="145" y="204"/>
                      <a:pt x="145" y="204"/>
                    </a:cubicBezTo>
                    <a:cubicBezTo>
                      <a:pt x="145" y="204"/>
                      <a:pt x="145" y="204"/>
                      <a:pt x="145" y="204"/>
                    </a:cubicBezTo>
                    <a:cubicBezTo>
                      <a:pt x="145" y="204"/>
                      <a:pt x="145" y="204"/>
                      <a:pt x="145" y="204"/>
                    </a:cubicBezTo>
                    <a:cubicBezTo>
                      <a:pt x="144" y="204"/>
                      <a:pt x="144" y="204"/>
                      <a:pt x="144" y="204"/>
                    </a:cubicBezTo>
                    <a:cubicBezTo>
                      <a:pt x="144" y="204"/>
                      <a:pt x="144" y="204"/>
                      <a:pt x="144" y="204"/>
                    </a:cubicBezTo>
                    <a:cubicBezTo>
                      <a:pt x="144" y="205"/>
                      <a:pt x="144" y="205"/>
                      <a:pt x="144" y="205"/>
                    </a:cubicBezTo>
                    <a:cubicBezTo>
                      <a:pt x="144" y="205"/>
                      <a:pt x="144" y="205"/>
                      <a:pt x="144" y="205"/>
                    </a:cubicBezTo>
                    <a:cubicBezTo>
                      <a:pt x="143" y="205"/>
                      <a:pt x="143" y="205"/>
                      <a:pt x="143" y="205"/>
                    </a:cubicBezTo>
                    <a:cubicBezTo>
                      <a:pt x="143" y="205"/>
                      <a:pt x="143" y="205"/>
                      <a:pt x="143" y="205"/>
                    </a:cubicBezTo>
                    <a:cubicBezTo>
                      <a:pt x="143" y="205"/>
                      <a:pt x="143" y="205"/>
                      <a:pt x="143" y="205"/>
                    </a:cubicBezTo>
                    <a:cubicBezTo>
                      <a:pt x="142" y="205"/>
                      <a:pt x="142" y="205"/>
                      <a:pt x="142" y="205"/>
                    </a:cubicBezTo>
                    <a:cubicBezTo>
                      <a:pt x="142" y="206"/>
                      <a:pt x="142" y="206"/>
                      <a:pt x="142" y="206"/>
                    </a:cubicBezTo>
                    <a:cubicBezTo>
                      <a:pt x="142" y="206"/>
                      <a:pt x="142" y="206"/>
                      <a:pt x="142" y="206"/>
                    </a:cubicBezTo>
                    <a:cubicBezTo>
                      <a:pt x="142" y="206"/>
                      <a:pt x="142" y="206"/>
                      <a:pt x="142" y="206"/>
                    </a:cubicBezTo>
                    <a:cubicBezTo>
                      <a:pt x="142" y="206"/>
                      <a:pt x="142" y="206"/>
                      <a:pt x="142" y="206"/>
                    </a:cubicBezTo>
                    <a:cubicBezTo>
                      <a:pt x="142" y="206"/>
                      <a:pt x="142" y="206"/>
                      <a:pt x="142" y="206"/>
                    </a:cubicBezTo>
                    <a:cubicBezTo>
                      <a:pt x="142" y="206"/>
                      <a:pt x="142" y="206"/>
                      <a:pt x="142" y="206"/>
                    </a:cubicBezTo>
                    <a:cubicBezTo>
                      <a:pt x="142" y="207"/>
                      <a:pt x="142" y="207"/>
                      <a:pt x="142" y="207"/>
                    </a:cubicBezTo>
                    <a:cubicBezTo>
                      <a:pt x="142" y="207"/>
                      <a:pt x="142" y="207"/>
                      <a:pt x="142" y="207"/>
                    </a:cubicBezTo>
                    <a:cubicBezTo>
                      <a:pt x="142" y="207"/>
                      <a:pt x="142" y="207"/>
                      <a:pt x="142" y="207"/>
                    </a:cubicBezTo>
                    <a:cubicBezTo>
                      <a:pt x="142" y="207"/>
                      <a:pt x="142" y="207"/>
                      <a:pt x="142" y="207"/>
                    </a:cubicBezTo>
                    <a:cubicBezTo>
                      <a:pt x="142" y="207"/>
                      <a:pt x="142" y="208"/>
                      <a:pt x="142" y="208"/>
                    </a:cubicBezTo>
                    <a:cubicBezTo>
                      <a:pt x="142" y="208"/>
                      <a:pt x="142" y="208"/>
                      <a:pt x="142" y="208"/>
                    </a:cubicBezTo>
                    <a:cubicBezTo>
                      <a:pt x="142" y="208"/>
                      <a:pt x="142" y="208"/>
                      <a:pt x="142" y="208"/>
                    </a:cubicBezTo>
                    <a:cubicBezTo>
                      <a:pt x="142" y="208"/>
                      <a:pt x="142" y="208"/>
                      <a:pt x="142" y="208"/>
                    </a:cubicBezTo>
                    <a:cubicBezTo>
                      <a:pt x="142" y="208"/>
                      <a:pt x="142" y="208"/>
                      <a:pt x="142" y="208"/>
                    </a:cubicBezTo>
                    <a:cubicBezTo>
                      <a:pt x="142" y="209"/>
                      <a:pt x="142" y="209"/>
                      <a:pt x="142" y="209"/>
                    </a:cubicBezTo>
                    <a:cubicBezTo>
                      <a:pt x="142" y="209"/>
                      <a:pt x="142" y="209"/>
                      <a:pt x="142" y="209"/>
                    </a:cubicBezTo>
                    <a:cubicBezTo>
                      <a:pt x="142" y="209"/>
                      <a:pt x="142" y="209"/>
                      <a:pt x="142" y="209"/>
                    </a:cubicBezTo>
                    <a:cubicBezTo>
                      <a:pt x="142" y="209"/>
                      <a:pt x="142" y="209"/>
                      <a:pt x="142" y="209"/>
                    </a:cubicBezTo>
                    <a:cubicBezTo>
                      <a:pt x="142" y="209"/>
                      <a:pt x="142" y="209"/>
                      <a:pt x="142" y="209"/>
                    </a:cubicBezTo>
                    <a:cubicBezTo>
                      <a:pt x="142" y="210"/>
                      <a:pt x="142" y="210"/>
                      <a:pt x="142" y="210"/>
                    </a:cubicBezTo>
                    <a:cubicBezTo>
                      <a:pt x="141" y="210"/>
                      <a:pt x="141" y="210"/>
                      <a:pt x="141" y="210"/>
                    </a:cubicBezTo>
                    <a:cubicBezTo>
                      <a:pt x="141" y="210"/>
                      <a:pt x="141" y="210"/>
                      <a:pt x="141" y="210"/>
                    </a:cubicBezTo>
                    <a:cubicBezTo>
                      <a:pt x="141" y="211"/>
                      <a:pt x="141" y="211"/>
                      <a:pt x="141" y="211"/>
                    </a:cubicBezTo>
                    <a:cubicBezTo>
                      <a:pt x="141" y="211"/>
                      <a:pt x="141" y="211"/>
                      <a:pt x="141" y="211"/>
                    </a:cubicBezTo>
                    <a:cubicBezTo>
                      <a:pt x="141" y="211"/>
                      <a:pt x="141" y="211"/>
                      <a:pt x="141" y="211"/>
                    </a:cubicBezTo>
                    <a:cubicBezTo>
                      <a:pt x="141" y="211"/>
                      <a:pt x="141" y="211"/>
                      <a:pt x="141" y="211"/>
                    </a:cubicBezTo>
                    <a:cubicBezTo>
                      <a:pt x="141" y="212"/>
                      <a:pt x="141" y="212"/>
                      <a:pt x="141" y="212"/>
                    </a:cubicBezTo>
                    <a:cubicBezTo>
                      <a:pt x="141" y="212"/>
                      <a:pt x="141" y="212"/>
                      <a:pt x="141" y="212"/>
                    </a:cubicBezTo>
                    <a:cubicBezTo>
                      <a:pt x="140" y="212"/>
                      <a:pt x="140" y="212"/>
                      <a:pt x="140" y="212"/>
                    </a:cubicBezTo>
                    <a:cubicBezTo>
                      <a:pt x="140" y="212"/>
                      <a:pt x="140" y="212"/>
                      <a:pt x="140" y="212"/>
                    </a:cubicBezTo>
                    <a:cubicBezTo>
                      <a:pt x="140" y="213"/>
                      <a:pt x="140" y="213"/>
                      <a:pt x="140" y="213"/>
                    </a:cubicBezTo>
                    <a:cubicBezTo>
                      <a:pt x="140" y="213"/>
                      <a:pt x="140" y="213"/>
                      <a:pt x="140" y="213"/>
                    </a:cubicBezTo>
                    <a:cubicBezTo>
                      <a:pt x="140" y="214"/>
                      <a:pt x="140" y="214"/>
                      <a:pt x="140" y="214"/>
                    </a:cubicBezTo>
                    <a:cubicBezTo>
                      <a:pt x="139" y="214"/>
                      <a:pt x="139" y="214"/>
                      <a:pt x="139" y="214"/>
                    </a:cubicBezTo>
                    <a:cubicBezTo>
                      <a:pt x="139" y="214"/>
                      <a:pt x="139" y="214"/>
                      <a:pt x="139" y="214"/>
                    </a:cubicBezTo>
                    <a:cubicBezTo>
                      <a:pt x="139" y="214"/>
                      <a:pt x="139" y="214"/>
                      <a:pt x="139" y="214"/>
                    </a:cubicBezTo>
                    <a:cubicBezTo>
                      <a:pt x="139" y="214"/>
                      <a:pt x="139" y="214"/>
                      <a:pt x="139" y="214"/>
                    </a:cubicBezTo>
                    <a:cubicBezTo>
                      <a:pt x="139" y="215"/>
                      <a:pt x="139" y="215"/>
                      <a:pt x="139" y="215"/>
                    </a:cubicBezTo>
                    <a:cubicBezTo>
                      <a:pt x="139" y="215"/>
                      <a:pt x="139" y="215"/>
                      <a:pt x="139" y="215"/>
                    </a:cubicBezTo>
                    <a:cubicBezTo>
                      <a:pt x="139" y="215"/>
                      <a:pt x="139" y="215"/>
                      <a:pt x="139" y="215"/>
                    </a:cubicBezTo>
                    <a:cubicBezTo>
                      <a:pt x="139" y="215"/>
                      <a:pt x="139" y="215"/>
                      <a:pt x="139" y="215"/>
                    </a:cubicBezTo>
                    <a:cubicBezTo>
                      <a:pt x="139" y="216"/>
                      <a:pt x="139" y="216"/>
                      <a:pt x="139" y="216"/>
                    </a:cubicBezTo>
                    <a:cubicBezTo>
                      <a:pt x="139" y="216"/>
                      <a:pt x="139" y="216"/>
                      <a:pt x="139" y="216"/>
                    </a:cubicBezTo>
                    <a:cubicBezTo>
                      <a:pt x="139" y="216"/>
                      <a:pt x="139" y="216"/>
                      <a:pt x="139" y="216"/>
                    </a:cubicBezTo>
                    <a:cubicBezTo>
                      <a:pt x="139" y="217"/>
                      <a:pt x="139" y="217"/>
                      <a:pt x="139" y="217"/>
                    </a:cubicBezTo>
                    <a:cubicBezTo>
                      <a:pt x="139" y="217"/>
                      <a:pt x="139" y="217"/>
                      <a:pt x="139" y="217"/>
                    </a:cubicBezTo>
                    <a:cubicBezTo>
                      <a:pt x="139" y="217"/>
                      <a:pt x="139" y="217"/>
                      <a:pt x="139" y="217"/>
                    </a:cubicBezTo>
                    <a:cubicBezTo>
                      <a:pt x="139" y="217"/>
                      <a:pt x="139" y="217"/>
                      <a:pt x="139" y="217"/>
                    </a:cubicBezTo>
                    <a:cubicBezTo>
                      <a:pt x="139" y="217"/>
                      <a:pt x="139" y="217"/>
                      <a:pt x="139" y="217"/>
                    </a:cubicBezTo>
                    <a:cubicBezTo>
                      <a:pt x="139" y="218"/>
                      <a:pt x="139" y="218"/>
                      <a:pt x="139" y="218"/>
                    </a:cubicBezTo>
                    <a:cubicBezTo>
                      <a:pt x="139" y="218"/>
                      <a:pt x="139" y="218"/>
                      <a:pt x="139" y="218"/>
                    </a:cubicBezTo>
                    <a:cubicBezTo>
                      <a:pt x="139" y="218"/>
                      <a:pt x="139" y="218"/>
                      <a:pt x="139" y="218"/>
                    </a:cubicBezTo>
                    <a:cubicBezTo>
                      <a:pt x="138" y="218"/>
                      <a:pt x="138" y="218"/>
                      <a:pt x="138" y="218"/>
                    </a:cubicBezTo>
                    <a:cubicBezTo>
                      <a:pt x="138" y="218"/>
                      <a:pt x="138" y="218"/>
                      <a:pt x="138" y="218"/>
                    </a:cubicBezTo>
                    <a:cubicBezTo>
                      <a:pt x="138" y="218"/>
                      <a:pt x="138" y="218"/>
                      <a:pt x="138" y="218"/>
                    </a:cubicBezTo>
                    <a:cubicBezTo>
                      <a:pt x="138" y="219"/>
                      <a:pt x="138" y="219"/>
                      <a:pt x="138" y="219"/>
                    </a:cubicBezTo>
                    <a:cubicBezTo>
                      <a:pt x="138" y="219"/>
                      <a:pt x="138" y="219"/>
                      <a:pt x="138" y="219"/>
                    </a:cubicBezTo>
                    <a:cubicBezTo>
                      <a:pt x="138" y="220"/>
                      <a:pt x="138" y="220"/>
                      <a:pt x="138" y="220"/>
                    </a:cubicBezTo>
                    <a:cubicBezTo>
                      <a:pt x="138" y="220"/>
                      <a:pt x="138" y="220"/>
                      <a:pt x="138" y="220"/>
                    </a:cubicBezTo>
                    <a:cubicBezTo>
                      <a:pt x="138" y="220"/>
                      <a:pt x="138" y="220"/>
                      <a:pt x="138" y="220"/>
                    </a:cubicBezTo>
                    <a:cubicBezTo>
                      <a:pt x="138" y="220"/>
                      <a:pt x="138" y="220"/>
                      <a:pt x="138" y="220"/>
                    </a:cubicBezTo>
                    <a:cubicBezTo>
                      <a:pt x="138" y="220"/>
                      <a:pt x="138" y="220"/>
                      <a:pt x="138" y="220"/>
                    </a:cubicBezTo>
                    <a:cubicBezTo>
                      <a:pt x="139" y="220"/>
                      <a:pt x="139" y="220"/>
                      <a:pt x="139" y="220"/>
                    </a:cubicBezTo>
                    <a:cubicBezTo>
                      <a:pt x="139" y="221"/>
                      <a:pt x="139" y="221"/>
                      <a:pt x="139" y="221"/>
                    </a:cubicBezTo>
                    <a:cubicBezTo>
                      <a:pt x="139" y="221"/>
                      <a:pt x="139" y="221"/>
                      <a:pt x="139" y="221"/>
                    </a:cubicBezTo>
                    <a:cubicBezTo>
                      <a:pt x="139" y="221"/>
                      <a:pt x="139" y="221"/>
                      <a:pt x="139" y="221"/>
                    </a:cubicBezTo>
                    <a:cubicBezTo>
                      <a:pt x="139" y="221"/>
                      <a:pt x="139" y="221"/>
                      <a:pt x="139" y="221"/>
                    </a:cubicBezTo>
                    <a:cubicBezTo>
                      <a:pt x="139" y="221"/>
                      <a:pt x="139" y="221"/>
                      <a:pt x="139" y="221"/>
                    </a:cubicBezTo>
                    <a:cubicBezTo>
                      <a:pt x="140" y="221"/>
                      <a:pt x="140" y="221"/>
                      <a:pt x="140" y="221"/>
                    </a:cubicBezTo>
                    <a:cubicBezTo>
                      <a:pt x="140" y="222"/>
                      <a:pt x="140" y="222"/>
                      <a:pt x="140" y="222"/>
                    </a:cubicBezTo>
                    <a:cubicBezTo>
                      <a:pt x="140" y="222"/>
                      <a:pt x="140" y="222"/>
                      <a:pt x="140" y="222"/>
                    </a:cubicBezTo>
                    <a:cubicBezTo>
                      <a:pt x="140" y="223"/>
                      <a:pt x="140" y="223"/>
                      <a:pt x="140" y="223"/>
                    </a:cubicBezTo>
                    <a:cubicBezTo>
                      <a:pt x="140" y="223"/>
                      <a:pt x="140" y="223"/>
                      <a:pt x="140" y="223"/>
                    </a:cubicBezTo>
                    <a:cubicBezTo>
                      <a:pt x="140" y="223"/>
                      <a:pt x="140" y="223"/>
                      <a:pt x="140" y="223"/>
                    </a:cubicBezTo>
                    <a:cubicBezTo>
                      <a:pt x="140" y="223"/>
                      <a:pt x="140" y="223"/>
                      <a:pt x="140" y="223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140" y="225"/>
                      <a:pt x="140" y="225"/>
                      <a:pt x="140" y="225"/>
                    </a:cubicBezTo>
                    <a:cubicBezTo>
                      <a:pt x="141" y="225"/>
                      <a:pt x="141" y="225"/>
                      <a:pt x="141" y="225"/>
                    </a:cubicBezTo>
                    <a:cubicBezTo>
                      <a:pt x="141" y="225"/>
                      <a:pt x="141" y="225"/>
                      <a:pt x="141" y="225"/>
                    </a:cubicBezTo>
                    <a:cubicBezTo>
                      <a:pt x="141" y="226"/>
                      <a:pt x="141" y="226"/>
                      <a:pt x="141" y="226"/>
                    </a:cubicBezTo>
                    <a:cubicBezTo>
                      <a:pt x="141" y="226"/>
                      <a:pt x="141" y="226"/>
                      <a:pt x="141" y="226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1" y="228"/>
                      <a:pt x="141" y="228"/>
                      <a:pt x="141" y="228"/>
                    </a:cubicBezTo>
                    <a:cubicBezTo>
                      <a:pt x="141" y="228"/>
                      <a:pt x="141" y="228"/>
                      <a:pt x="141" y="228"/>
                    </a:cubicBezTo>
                    <a:cubicBezTo>
                      <a:pt x="141" y="228"/>
                      <a:pt x="141" y="228"/>
                      <a:pt x="141" y="228"/>
                    </a:cubicBezTo>
                    <a:cubicBezTo>
                      <a:pt x="141" y="228"/>
                      <a:pt x="141" y="228"/>
                      <a:pt x="141" y="228"/>
                    </a:cubicBezTo>
                    <a:cubicBezTo>
                      <a:pt x="141" y="228"/>
                      <a:pt x="141" y="228"/>
                      <a:pt x="141" y="228"/>
                    </a:cubicBezTo>
                    <a:cubicBezTo>
                      <a:pt x="141" y="228"/>
                      <a:pt x="141" y="228"/>
                      <a:pt x="141" y="228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30"/>
                      <a:pt x="141" y="230"/>
                      <a:pt x="141" y="230"/>
                    </a:cubicBezTo>
                    <a:cubicBezTo>
                      <a:pt x="141" y="230"/>
                      <a:pt x="141" y="230"/>
                      <a:pt x="141" y="230"/>
                    </a:cubicBezTo>
                    <a:cubicBezTo>
                      <a:pt x="141" y="230"/>
                      <a:pt x="141" y="230"/>
                      <a:pt x="141" y="230"/>
                    </a:cubicBezTo>
                    <a:cubicBezTo>
                      <a:pt x="141" y="230"/>
                      <a:pt x="141" y="230"/>
                      <a:pt x="141" y="230"/>
                    </a:cubicBezTo>
                    <a:cubicBezTo>
                      <a:pt x="141" y="230"/>
                      <a:pt x="141" y="230"/>
                      <a:pt x="141" y="230"/>
                    </a:cubicBezTo>
                    <a:cubicBezTo>
                      <a:pt x="141" y="230"/>
                      <a:pt x="141" y="230"/>
                      <a:pt x="141" y="230"/>
                    </a:cubicBezTo>
                    <a:cubicBezTo>
                      <a:pt x="140" y="231"/>
                      <a:pt x="140" y="231"/>
                      <a:pt x="140" y="231"/>
                    </a:cubicBezTo>
                    <a:cubicBezTo>
                      <a:pt x="140" y="232"/>
                      <a:pt x="140" y="232"/>
                      <a:pt x="140" y="232"/>
                    </a:cubicBezTo>
                    <a:cubicBezTo>
                      <a:pt x="141" y="232"/>
                      <a:pt x="141" y="232"/>
                      <a:pt x="141" y="232"/>
                    </a:cubicBezTo>
                    <a:cubicBezTo>
                      <a:pt x="141" y="233"/>
                      <a:pt x="141" y="233"/>
                      <a:pt x="141" y="233"/>
                    </a:cubicBezTo>
                    <a:cubicBezTo>
                      <a:pt x="142" y="233"/>
                      <a:pt x="142" y="233"/>
                      <a:pt x="142" y="233"/>
                    </a:cubicBezTo>
                    <a:cubicBezTo>
                      <a:pt x="142" y="233"/>
                      <a:pt x="142" y="233"/>
                      <a:pt x="142" y="233"/>
                    </a:cubicBezTo>
                    <a:cubicBezTo>
                      <a:pt x="142" y="234"/>
                      <a:pt x="142" y="234"/>
                      <a:pt x="142" y="234"/>
                    </a:cubicBezTo>
                    <a:cubicBezTo>
                      <a:pt x="142" y="234"/>
                      <a:pt x="142" y="234"/>
                      <a:pt x="142" y="234"/>
                    </a:cubicBezTo>
                    <a:cubicBezTo>
                      <a:pt x="142" y="234"/>
                      <a:pt x="142" y="234"/>
                      <a:pt x="142" y="234"/>
                    </a:cubicBezTo>
                    <a:cubicBezTo>
                      <a:pt x="142" y="235"/>
                      <a:pt x="142" y="235"/>
                      <a:pt x="142" y="235"/>
                    </a:cubicBezTo>
                    <a:cubicBezTo>
                      <a:pt x="143" y="236"/>
                      <a:pt x="143" y="236"/>
                      <a:pt x="143" y="236"/>
                    </a:cubicBezTo>
                    <a:cubicBezTo>
                      <a:pt x="143" y="236"/>
                      <a:pt x="143" y="236"/>
                      <a:pt x="143" y="236"/>
                    </a:cubicBezTo>
                    <a:cubicBezTo>
                      <a:pt x="144" y="237"/>
                      <a:pt x="144" y="237"/>
                      <a:pt x="144" y="237"/>
                    </a:cubicBezTo>
                    <a:cubicBezTo>
                      <a:pt x="145" y="237"/>
                      <a:pt x="145" y="237"/>
                      <a:pt x="145" y="237"/>
                    </a:cubicBezTo>
                    <a:cubicBezTo>
                      <a:pt x="145" y="238"/>
                      <a:pt x="145" y="238"/>
                      <a:pt x="145" y="238"/>
                    </a:cubicBezTo>
                    <a:cubicBezTo>
                      <a:pt x="145" y="240"/>
                      <a:pt x="145" y="240"/>
                      <a:pt x="145" y="240"/>
                    </a:cubicBezTo>
                    <a:cubicBezTo>
                      <a:pt x="146" y="241"/>
                      <a:pt x="146" y="241"/>
                      <a:pt x="146" y="241"/>
                    </a:cubicBezTo>
                    <a:cubicBezTo>
                      <a:pt x="146" y="242"/>
                      <a:pt x="146" y="242"/>
                      <a:pt x="146" y="242"/>
                    </a:cubicBezTo>
                    <a:cubicBezTo>
                      <a:pt x="147" y="243"/>
                      <a:pt x="147" y="243"/>
                      <a:pt x="147" y="243"/>
                    </a:cubicBezTo>
                    <a:cubicBezTo>
                      <a:pt x="147" y="243"/>
                      <a:pt x="147" y="243"/>
                      <a:pt x="147" y="243"/>
                    </a:cubicBezTo>
                    <a:cubicBezTo>
                      <a:pt x="147" y="244"/>
                      <a:pt x="147" y="244"/>
                      <a:pt x="147" y="244"/>
                    </a:cubicBezTo>
                    <a:cubicBezTo>
                      <a:pt x="147" y="244"/>
                      <a:pt x="147" y="244"/>
                      <a:pt x="147" y="244"/>
                    </a:cubicBezTo>
                    <a:cubicBezTo>
                      <a:pt x="147" y="245"/>
                      <a:pt x="147" y="245"/>
                      <a:pt x="147" y="245"/>
                    </a:cubicBezTo>
                    <a:cubicBezTo>
                      <a:pt x="148" y="245"/>
                      <a:pt x="148" y="245"/>
                      <a:pt x="148" y="245"/>
                    </a:cubicBezTo>
                    <a:cubicBezTo>
                      <a:pt x="148" y="246"/>
                      <a:pt x="148" y="246"/>
                      <a:pt x="148" y="246"/>
                    </a:cubicBezTo>
                    <a:cubicBezTo>
                      <a:pt x="149" y="246"/>
                      <a:pt x="149" y="246"/>
                      <a:pt x="149" y="246"/>
                    </a:cubicBezTo>
                    <a:cubicBezTo>
                      <a:pt x="150" y="245"/>
                      <a:pt x="150" y="245"/>
                      <a:pt x="150" y="245"/>
                    </a:cubicBezTo>
                    <a:cubicBezTo>
                      <a:pt x="150" y="245"/>
                      <a:pt x="150" y="245"/>
                      <a:pt x="150" y="245"/>
                    </a:cubicBezTo>
                    <a:cubicBezTo>
                      <a:pt x="150" y="246"/>
                      <a:pt x="150" y="246"/>
                      <a:pt x="150" y="246"/>
                    </a:cubicBezTo>
                    <a:cubicBezTo>
                      <a:pt x="150" y="246"/>
                      <a:pt x="150" y="246"/>
                      <a:pt x="150" y="246"/>
                    </a:cubicBezTo>
                    <a:cubicBezTo>
                      <a:pt x="150" y="246"/>
                      <a:pt x="150" y="246"/>
                      <a:pt x="150" y="246"/>
                    </a:cubicBezTo>
                    <a:cubicBezTo>
                      <a:pt x="151" y="246"/>
                      <a:pt x="151" y="246"/>
                      <a:pt x="151" y="246"/>
                    </a:cubicBezTo>
                    <a:cubicBezTo>
                      <a:pt x="151" y="247"/>
                      <a:pt x="151" y="247"/>
                      <a:pt x="151" y="247"/>
                    </a:cubicBezTo>
                    <a:cubicBezTo>
                      <a:pt x="151" y="247"/>
                      <a:pt x="151" y="247"/>
                      <a:pt x="151" y="247"/>
                    </a:cubicBezTo>
                    <a:cubicBezTo>
                      <a:pt x="151" y="247"/>
                      <a:pt x="151" y="247"/>
                      <a:pt x="151" y="247"/>
                    </a:cubicBezTo>
                    <a:cubicBezTo>
                      <a:pt x="151" y="247"/>
                      <a:pt x="151" y="247"/>
                      <a:pt x="151" y="247"/>
                    </a:cubicBezTo>
                    <a:cubicBezTo>
                      <a:pt x="151" y="247"/>
                      <a:pt x="151" y="247"/>
                      <a:pt x="151" y="247"/>
                    </a:cubicBezTo>
                    <a:cubicBezTo>
                      <a:pt x="151" y="248"/>
                      <a:pt x="151" y="248"/>
                      <a:pt x="151" y="248"/>
                    </a:cubicBezTo>
                    <a:cubicBezTo>
                      <a:pt x="151" y="248"/>
                      <a:pt x="151" y="248"/>
                      <a:pt x="151" y="248"/>
                    </a:cubicBezTo>
                    <a:cubicBezTo>
                      <a:pt x="151" y="248"/>
                      <a:pt x="151" y="248"/>
                      <a:pt x="151" y="248"/>
                    </a:cubicBezTo>
                    <a:cubicBezTo>
                      <a:pt x="151" y="248"/>
                      <a:pt x="151" y="248"/>
                      <a:pt x="151" y="248"/>
                    </a:cubicBezTo>
                    <a:cubicBezTo>
                      <a:pt x="151" y="249"/>
                      <a:pt x="151" y="249"/>
                      <a:pt x="151" y="249"/>
                    </a:cubicBezTo>
                    <a:cubicBezTo>
                      <a:pt x="151" y="249"/>
                      <a:pt x="151" y="249"/>
                      <a:pt x="151" y="249"/>
                    </a:cubicBezTo>
                    <a:cubicBezTo>
                      <a:pt x="151" y="249"/>
                      <a:pt x="151" y="249"/>
                      <a:pt x="151" y="249"/>
                    </a:cubicBezTo>
                    <a:cubicBezTo>
                      <a:pt x="151" y="249"/>
                      <a:pt x="151" y="249"/>
                      <a:pt x="151" y="249"/>
                    </a:cubicBezTo>
                    <a:cubicBezTo>
                      <a:pt x="151" y="249"/>
                      <a:pt x="151" y="249"/>
                      <a:pt x="151" y="249"/>
                    </a:cubicBezTo>
                    <a:cubicBezTo>
                      <a:pt x="152" y="250"/>
                      <a:pt x="152" y="250"/>
                      <a:pt x="152" y="250"/>
                    </a:cubicBezTo>
                    <a:cubicBezTo>
                      <a:pt x="152" y="250"/>
                      <a:pt x="152" y="250"/>
                      <a:pt x="152" y="250"/>
                    </a:cubicBezTo>
                    <a:cubicBezTo>
                      <a:pt x="152" y="250"/>
                      <a:pt x="152" y="250"/>
                      <a:pt x="152" y="250"/>
                    </a:cubicBezTo>
                    <a:cubicBezTo>
                      <a:pt x="152" y="250"/>
                      <a:pt x="152" y="250"/>
                      <a:pt x="152" y="250"/>
                    </a:cubicBezTo>
                    <a:cubicBezTo>
                      <a:pt x="152" y="250"/>
                      <a:pt x="152" y="250"/>
                      <a:pt x="152" y="250"/>
                    </a:cubicBezTo>
                    <a:cubicBezTo>
                      <a:pt x="153" y="250"/>
                      <a:pt x="153" y="250"/>
                      <a:pt x="153" y="250"/>
                    </a:cubicBezTo>
                    <a:cubicBezTo>
                      <a:pt x="153" y="250"/>
                      <a:pt x="153" y="250"/>
                      <a:pt x="153" y="250"/>
                    </a:cubicBezTo>
                    <a:cubicBezTo>
                      <a:pt x="153" y="250"/>
                      <a:pt x="153" y="250"/>
                      <a:pt x="153" y="250"/>
                    </a:cubicBezTo>
                    <a:cubicBezTo>
                      <a:pt x="153" y="250"/>
                      <a:pt x="153" y="250"/>
                      <a:pt x="153" y="250"/>
                    </a:cubicBezTo>
                    <a:cubicBezTo>
                      <a:pt x="153" y="250"/>
                      <a:pt x="153" y="250"/>
                      <a:pt x="153" y="250"/>
                    </a:cubicBezTo>
                    <a:cubicBezTo>
                      <a:pt x="153" y="251"/>
                      <a:pt x="153" y="251"/>
                      <a:pt x="153" y="251"/>
                    </a:cubicBezTo>
                    <a:cubicBezTo>
                      <a:pt x="153" y="251"/>
                      <a:pt x="153" y="251"/>
                      <a:pt x="153" y="251"/>
                    </a:cubicBezTo>
                    <a:cubicBezTo>
                      <a:pt x="153" y="251"/>
                      <a:pt x="153" y="251"/>
                      <a:pt x="153" y="251"/>
                    </a:cubicBezTo>
                    <a:cubicBezTo>
                      <a:pt x="153" y="251"/>
                      <a:pt x="153" y="251"/>
                      <a:pt x="153" y="251"/>
                    </a:cubicBezTo>
                    <a:cubicBezTo>
                      <a:pt x="153" y="251"/>
                      <a:pt x="153" y="251"/>
                      <a:pt x="153" y="251"/>
                    </a:cubicBezTo>
                    <a:cubicBezTo>
                      <a:pt x="153" y="252"/>
                      <a:pt x="153" y="252"/>
                      <a:pt x="153" y="252"/>
                    </a:cubicBezTo>
                    <a:cubicBezTo>
                      <a:pt x="153" y="252"/>
                      <a:pt x="153" y="252"/>
                      <a:pt x="153" y="252"/>
                    </a:cubicBezTo>
                    <a:cubicBezTo>
                      <a:pt x="153" y="252"/>
                      <a:pt x="153" y="252"/>
                      <a:pt x="153" y="252"/>
                    </a:cubicBezTo>
                    <a:cubicBezTo>
                      <a:pt x="153" y="252"/>
                      <a:pt x="153" y="252"/>
                      <a:pt x="153" y="252"/>
                    </a:cubicBezTo>
                    <a:cubicBezTo>
                      <a:pt x="153" y="253"/>
                      <a:pt x="153" y="253"/>
                      <a:pt x="153" y="253"/>
                    </a:cubicBezTo>
                    <a:cubicBezTo>
                      <a:pt x="153" y="253"/>
                      <a:pt x="153" y="253"/>
                      <a:pt x="153" y="253"/>
                    </a:cubicBezTo>
                    <a:cubicBezTo>
                      <a:pt x="153" y="253"/>
                      <a:pt x="153" y="253"/>
                      <a:pt x="153" y="253"/>
                    </a:cubicBezTo>
                    <a:cubicBezTo>
                      <a:pt x="153" y="254"/>
                      <a:pt x="153" y="254"/>
                      <a:pt x="153" y="254"/>
                    </a:cubicBezTo>
                    <a:cubicBezTo>
                      <a:pt x="153" y="254"/>
                      <a:pt x="153" y="254"/>
                      <a:pt x="153" y="254"/>
                    </a:cubicBezTo>
                    <a:cubicBezTo>
                      <a:pt x="153" y="254"/>
                      <a:pt x="153" y="254"/>
                      <a:pt x="153" y="254"/>
                    </a:cubicBezTo>
                    <a:cubicBezTo>
                      <a:pt x="154" y="254"/>
                      <a:pt x="154" y="254"/>
                      <a:pt x="154" y="254"/>
                    </a:cubicBezTo>
                    <a:cubicBezTo>
                      <a:pt x="154" y="254"/>
                      <a:pt x="154" y="254"/>
                      <a:pt x="154" y="254"/>
                    </a:cubicBezTo>
                    <a:cubicBezTo>
                      <a:pt x="154" y="254"/>
                      <a:pt x="154" y="254"/>
                      <a:pt x="154" y="254"/>
                    </a:cubicBezTo>
                    <a:cubicBezTo>
                      <a:pt x="154" y="255"/>
                      <a:pt x="154" y="255"/>
                      <a:pt x="154" y="255"/>
                    </a:cubicBezTo>
                    <a:cubicBezTo>
                      <a:pt x="154" y="255"/>
                      <a:pt x="154" y="255"/>
                      <a:pt x="154" y="255"/>
                    </a:cubicBezTo>
                    <a:cubicBezTo>
                      <a:pt x="155" y="255"/>
                      <a:pt x="155" y="255"/>
                      <a:pt x="155" y="255"/>
                    </a:cubicBezTo>
                    <a:cubicBezTo>
                      <a:pt x="155" y="255"/>
                      <a:pt x="155" y="255"/>
                      <a:pt x="155" y="255"/>
                    </a:cubicBezTo>
                    <a:cubicBezTo>
                      <a:pt x="155" y="255"/>
                      <a:pt x="155" y="255"/>
                      <a:pt x="155" y="255"/>
                    </a:cubicBezTo>
                    <a:cubicBezTo>
                      <a:pt x="155" y="255"/>
                      <a:pt x="155" y="255"/>
                      <a:pt x="155" y="255"/>
                    </a:cubicBezTo>
                    <a:cubicBezTo>
                      <a:pt x="156" y="255"/>
                      <a:pt x="156" y="255"/>
                      <a:pt x="156" y="255"/>
                    </a:cubicBezTo>
                    <a:cubicBezTo>
                      <a:pt x="156" y="255"/>
                      <a:pt x="156" y="255"/>
                      <a:pt x="156" y="255"/>
                    </a:cubicBezTo>
                    <a:cubicBezTo>
                      <a:pt x="156" y="256"/>
                      <a:pt x="156" y="256"/>
                      <a:pt x="156" y="256"/>
                    </a:cubicBezTo>
                    <a:cubicBezTo>
                      <a:pt x="156" y="257"/>
                      <a:pt x="156" y="257"/>
                      <a:pt x="156" y="257"/>
                    </a:cubicBezTo>
                    <a:cubicBezTo>
                      <a:pt x="156" y="258"/>
                      <a:pt x="156" y="258"/>
                      <a:pt x="156" y="258"/>
                    </a:cubicBezTo>
                    <a:cubicBezTo>
                      <a:pt x="156" y="258"/>
                      <a:pt x="156" y="258"/>
                      <a:pt x="156" y="258"/>
                    </a:cubicBezTo>
                    <a:cubicBezTo>
                      <a:pt x="156" y="258"/>
                      <a:pt x="156" y="258"/>
                      <a:pt x="156" y="258"/>
                    </a:cubicBezTo>
                    <a:cubicBezTo>
                      <a:pt x="156" y="259"/>
                      <a:pt x="156" y="259"/>
                      <a:pt x="156" y="259"/>
                    </a:cubicBezTo>
                    <a:cubicBezTo>
                      <a:pt x="156" y="259"/>
                      <a:pt x="156" y="259"/>
                      <a:pt x="156" y="259"/>
                    </a:cubicBezTo>
                    <a:cubicBezTo>
                      <a:pt x="156" y="260"/>
                      <a:pt x="156" y="260"/>
                      <a:pt x="156" y="260"/>
                    </a:cubicBezTo>
                    <a:cubicBezTo>
                      <a:pt x="156" y="260"/>
                      <a:pt x="156" y="260"/>
                      <a:pt x="156" y="260"/>
                    </a:cubicBez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6" y="262"/>
                      <a:pt x="156" y="262"/>
                      <a:pt x="156" y="262"/>
                    </a:cubicBezTo>
                    <a:cubicBezTo>
                      <a:pt x="156" y="262"/>
                      <a:pt x="156" y="262"/>
                      <a:pt x="156" y="262"/>
                    </a:cubicBezTo>
                    <a:cubicBezTo>
                      <a:pt x="156" y="262"/>
                      <a:pt x="156" y="262"/>
                      <a:pt x="156" y="262"/>
                    </a:cubicBezTo>
                    <a:cubicBezTo>
                      <a:pt x="156" y="262"/>
                      <a:pt x="156" y="262"/>
                      <a:pt x="156" y="262"/>
                    </a:cubicBezTo>
                    <a:cubicBezTo>
                      <a:pt x="156" y="263"/>
                      <a:pt x="156" y="263"/>
                      <a:pt x="156" y="263"/>
                    </a:cubicBezTo>
                    <a:cubicBezTo>
                      <a:pt x="156" y="263"/>
                      <a:pt x="156" y="263"/>
                      <a:pt x="156" y="263"/>
                    </a:cubicBezTo>
                    <a:cubicBezTo>
                      <a:pt x="156" y="263"/>
                      <a:pt x="156" y="263"/>
                      <a:pt x="156" y="263"/>
                    </a:cubicBezTo>
                    <a:cubicBezTo>
                      <a:pt x="156" y="263"/>
                      <a:pt x="156" y="263"/>
                      <a:pt x="156" y="263"/>
                    </a:cubicBezTo>
                    <a:cubicBezTo>
                      <a:pt x="156" y="263"/>
                      <a:pt x="156" y="263"/>
                      <a:pt x="156" y="263"/>
                    </a:cubicBezTo>
                    <a:cubicBezTo>
                      <a:pt x="157" y="263"/>
                      <a:pt x="157" y="263"/>
                      <a:pt x="157" y="263"/>
                    </a:cubicBezTo>
                    <a:cubicBezTo>
                      <a:pt x="157" y="263"/>
                      <a:pt x="157" y="263"/>
                      <a:pt x="157" y="263"/>
                    </a:cubicBezTo>
                    <a:cubicBezTo>
                      <a:pt x="157" y="263"/>
                      <a:pt x="157" y="263"/>
                      <a:pt x="157" y="263"/>
                    </a:cubicBezTo>
                    <a:cubicBezTo>
                      <a:pt x="157" y="263"/>
                      <a:pt x="157" y="263"/>
                      <a:pt x="157" y="263"/>
                    </a:cubicBezTo>
                    <a:cubicBezTo>
                      <a:pt x="157" y="263"/>
                      <a:pt x="157" y="263"/>
                      <a:pt x="157" y="263"/>
                    </a:cubicBezTo>
                    <a:cubicBezTo>
                      <a:pt x="157" y="263"/>
                      <a:pt x="157" y="263"/>
                      <a:pt x="157" y="263"/>
                    </a:cubicBezTo>
                    <a:cubicBezTo>
                      <a:pt x="157" y="264"/>
                      <a:pt x="157" y="264"/>
                      <a:pt x="157" y="264"/>
                    </a:cubicBezTo>
                    <a:cubicBezTo>
                      <a:pt x="157" y="264"/>
                      <a:pt x="157" y="264"/>
                      <a:pt x="157" y="264"/>
                    </a:cubicBezTo>
                    <a:cubicBezTo>
                      <a:pt x="157" y="264"/>
                      <a:pt x="157" y="264"/>
                      <a:pt x="157" y="264"/>
                    </a:cubicBezTo>
                    <a:cubicBezTo>
                      <a:pt x="157" y="264"/>
                      <a:pt x="157" y="264"/>
                      <a:pt x="157" y="264"/>
                    </a:cubicBezTo>
                    <a:cubicBezTo>
                      <a:pt x="157" y="264"/>
                      <a:pt x="157" y="264"/>
                      <a:pt x="157" y="264"/>
                    </a:cubicBezTo>
                    <a:cubicBezTo>
                      <a:pt x="158" y="264"/>
                      <a:pt x="158" y="264"/>
                      <a:pt x="158" y="264"/>
                    </a:cubicBezTo>
                    <a:cubicBezTo>
                      <a:pt x="158" y="265"/>
                      <a:pt x="158" y="265"/>
                      <a:pt x="158" y="265"/>
                    </a:cubicBezTo>
                    <a:cubicBezTo>
                      <a:pt x="158" y="265"/>
                      <a:pt x="158" y="265"/>
                      <a:pt x="158" y="265"/>
                    </a:cubicBezTo>
                    <a:cubicBezTo>
                      <a:pt x="158" y="265"/>
                      <a:pt x="158" y="265"/>
                      <a:pt x="158" y="265"/>
                    </a:cubicBezTo>
                    <a:cubicBezTo>
                      <a:pt x="158" y="265"/>
                      <a:pt x="158" y="265"/>
                      <a:pt x="158" y="265"/>
                    </a:cubicBezTo>
                    <a:cubicBezTo>
                      <a:pt x="158" y="265"/>
                      <a:pt x="158" y="265"/>
                      <a:pt x="158" y="265"/>
                    </a:cubicBezTo>
                    <a:cubicBezTo>
                      <a:pt x="159" y="265"/>
                      <a:pt x="159" y="265"/>
                      <a:pt x="159" y="265"/>
                    </a:cubicBezTo>
                    <a:cubicBezTo>
                      <a:pt x="159" y="266"/>
                      <a:pt x="159" y="266"/>
                      <a:pt x="159" y="266"/>
                    </a:cubicBezTo>
                    <a:cubicBezTo>
                      <a:pt x="160" y="266"/>
                      <a:pt x="160" y="266"/>
                      <a:pt x="160" y="266"/>
                    </a:cubicBezTo>
                    <a:cubicBezTo>
                      <a:pt x="160" y="266"/>
                      <a:pt x="160" y="266"/>
                      <a:pt x="160" y="266"/>
                    </a:cubicBezTo>
                    <a:cubicBezTo>
                      <a:pt x="160" y="267"/>
                      <a:pt x="160" y="267"/>
                      <a:pt x="160" y="267"/>
                    </a:cubicBezTo>
                    <a:cubicBezTo>
                      <a:pt x="160" y="267"/>
                      <a:pt x="160" y="267"/>
                      <a:pt x="160" y="267"/>
                    </a:cubicBezTo>
                    <a:cubicBezTo>
                      <a:pt x="161" y="267"/>
                      <a:pt x="161" y="267"/>
                      <a:pt x="161" y="267"/>
                    </a:cubicBezTo>
                    <a:cubicBezTo>
                      <a:pt x="161" y="267"/>
                      <a:pt x="161" y="267"/>
                      <a:pt x="161" y="267"/>
                    </a:cubicBezTo>
                    <a:cubicBezTo>
                      <a:pt x="161" y="267"/>
                      <a:pt x="161" y="267"/>
                      <a:pt x="161" y="267"/>
                    </a:cubicBezTo>
                    <a:cubicBezTo>
                      <a:pt x="162" y="267"/>
                      <a:pt x="162" y="267"/>
                      <a:pt x="162" y="267"/>
                    </a:cubicBezTo>
                    <a:cubicBezTo>
                      <a:pt x="162" y="267"/>
                      <a:pt x="162" y="267"/>
                      <a:pt x="162" y="267"/>
                    </a:cubicBezTo>
                    <a:cubicBezTo>
                      <a:pt x="162" y="267"/>
                      <a:pt x="162" y="267"/>
                      <a:pt x="162" y="267"/>
                    </a:cubicBezTo>
                    <a:cubicBezTo>
                      <a:pt x="162" y="267"/>
                      <a:pt x="162" y="267"/>
                      <a:pt x="162" y="267"/>
                    </a:cubicBezTo>
                    <a:cubicBezTo>
                      <a:pt x="162" y="267"/>
                      <a:pt x="162" y="267"/>
                      <a:pt x="162" y="267"/>
                    </a:cubicBezTo>
                    <a:cubicBezTo>
                      <a:pt x="162" y="267"/>
                      <a:pt x="162" y="267"/>
                      <a:pt x="162" y="267"/>
                    </a:cubicBezTo>
                    <a:cubicBezTo>
                      <a:pt x="163" y="267"/>
                      <a:pt x="163" y="267"/>
                      <a:pt x="163" y="267"/>
                    </a:cubicBezTo>
                    <a:cubicBezTo>
                      <a:pt x="163" y="267"/>
                      <a:pt x="163" y="267"/>
                      <a:pt x="163" y="267"/>
                    </a:cubicBezTo>
                    <a:cubicBezTo>
                      <a:pt x="163" y="267"/>
                      <a:pt x="163" y="267"/>
                      <a:pt x="163" y="267"/>
                    </a:cubicBezTo>
                    <a:cubicBezTo>
                      <a:pt x="163" y="267"/>
                      <a:pt x="163" y="267"/>
                      <a:pt x="163" y="267"/>
                    </a:cubicBezTo>
                    <a:cubicBezTo>
                      <a:pt x="164" y="267"/>
                      <a:pt x="164" y="267"/>
                      <a:pt x="164" y="267"/>
                    </a:cubicBezTo>
                    <a:cubicBezTo>
                      <a:pt x="164" y="267"/>
                      <a:pt x="164" y="267"/>
                      <a:pt x="164" y="267"/>
                    </a:cubicBezTo>
                    <a:cubicBezTo>
                      <a:pt x="164" y="267"/>
                      <a:pt x="164" y="267"/>
                      <a:pt x="164" y="267"/>
                    </a:cubicBezTo>
                    <a:cubicBezTo>
                      <a:pt x="164" y="267"/>
                      <a:pt x="164" y="267"/>
                      <a:pt x="164" y="267"/>
                    </a:cubicBezTo>
                    <a:cubicBezTo>
                      <a:pt x="164" y="267"/>
                      <a:pt x="164" y="267"/>
                      <a:pt x="164" y="267"/>
                    </a:cubicBezTo>
                    <a:cubicBezTo>
                      <a:pt x="165" y="266"/>
                      <a:pt x="165" y="266"/>
                      <a:pt x="165" y="266"/>
                    </a:cubicBezTo>
                    <a:cubicBezTo>
                      <a:pt x="165" y="266"/>
                      <a:pt x="165" y="266"/>
                      <a:pt x="165" y="266"/>
                    </a:cubicBezTo>
                    <a:cubicBezTo>
                      <a:pt x="165" y="266"/>
                      <a:pt x="165" y="266"/>
                      <a:pt x="165" y="266"/>
                    </a:cubicBezTo>
                    <a:cubicBezTo>
                      <a:pt x="165" y="266"/>
                      <a:pt x="165" y="266"/>
                      <a:pt x="165" y="266"/>
                    </a:cubicBezTo>
                    <a:cubicBezTo>
                      <a:pt x="165" y="266"/>
                      <a:pt x="165" y="266"/>
                      <a:pt x="165" y="266"/>
                    </a:cubicBezTo>
                    <a:cubicBezTo>
                      <a:pt x="165" y="266"/>
                      <a:pt x="165" y="266"/>
                      <a:pt x="165" y="266"/>
                    </a:cubicBezTo>
                    <a:cubicBezTo>
                      <a:pt x="166" y="266"/>
                      <a:pt x="166" y="266"/>
                      <a:pt x="166" y="266"/>
                    </a:cubicBezTo>
                    <a:cubicBezTo>
                      <a:pt x="166" y="266"/>
                      <a:pt x="166" y="266"/>
                      <a:pt x="166" y="266"/>
                    </a:cubicBezTo>
                    <a:cubicBezTo>
                      <a:pt x="166" y="266"/>
                      <a:pt x="166" y="266"/>
                      <a:pt x="166" y="266"/>
                    </a:cubicBezTo>
                    <a:cubicBezTo>
                      <a:pt x="166" y="266"/>
                      <a:pt x="166" y="266"/>
                      <a:pt x="166" y="266"/>
                    </a:cubicBezTo>
                    <a:cubicBezTo>
                      <a:pt x="166" y="266"/>
                      <a:pt x="166" y="266"/>
                      <a:pt x="166" y="266"/>
                    </a:cubicBezTo>
                    <a:cubicBezTo>
                      <a:pt x="166" y="266"/>
                      <a:pt x="166" y="266"/>
                      <a:pt x="166" y="266"/>
                    </a:cubicBezTo>
                    <a:cubicBezTo>
                      <a:pt x="167" y="266"/>
                      <a:pt x="167" y="266"/>
                      <a:pt x="167" y="266"/>
                    </a:cubicBezTo>
                    <a:cubicBezTo>
                      <a:pt x="167" y="266"/>
                      <a:pt x="167" y="266"/>
                      <a:pt x="167" y="266"/>
                    </a:cubicBezTo>
                    <a:cubicBezTo>
                      <a:pt x="167" y="266"/>
                      <a:pt x="167" y="266"/>
                      <a:pt x="167" y="266"/>
                    </a:cubicBezTo>
                    <a:cubicBezTo>
                      <a:pt x="167" y="266"/>
                      <a:pt x="167" y="266"/>
                      <a:pt x="167" y="266"/>
                    </a:cubicBezTo>
                    <a:cubicBezTo>
                      <a:pt x="167" y="266"/>
                      <a:pt x="167" y="266"/>
                      <a:pt x="167" y="266"/>
                    </a:cubicBezTo>
                    <a:cubicBezTo>
                      <a:pt x="167" y="266"/>
                      <a:pt x="167" y="266"/>
                      <a:pt x="167" y="266"/>
                    </a:cubicBezTo>
                    <a:cubicBezTo>
                      <a:pt x="167" y="266"/>
                      <a:pt x="167" y="266"/>
                      <a:pt x="167" y="266"/>
                    </a:cubicBezTo>
                    <a:cubicBezTo>
                      <a:pt x="167" y="266"/>
                      <a:pt x="167" y="266"/>
                      <a:pt x="167" y="266"/>
                    </a:cubicBezTo>
                    <a:cubicBezTo>
                      <a:pt x="168" y="266"/>
                      <a:pt x="168" y="266"/>
                      <a:pt x="168" y="266"/>
                    </a:cubicBezTo>
                    <a:cubicBezTo>
                      <a:pt x="168" y="266"/>
                      <a:pt x="168" y="266"/>
                      <a:pt x="168" y="266"/>
                    </a:cubicBezTo>
                    <a:cubicBezTo>
                      <a:pt x="168" y="266"/>
                      <a:pt x="168" y="266"/>
                      <a:pt x="168" y="266"/>
                    </a:cubicBezTo>
                    <a:cubicBezTo>
                      <a:pt x="168" y="266"/>
                      <a:pt x="168" y="266"/>
                      <a:pt x="168" y="266"/>
                    </a:cubicBezTo>
                    <a:cubicBezTo>
                      <a:pt x="169" y="266"/>
                      <a:pt x="169" y="266"/>
                      <a:pt x="169" y="266"/>
                    </a:cubicBezTo>
                    <a:cubicBezTo>
                      <a:pt x="169" y="266"/>
                      <a:pt x="169" y="266"/>
                      <a:pt x="169" y="266"/>
                    </a:cubicBezTo>
                    <a:cubicBezTo>
                      <a:pt x="169" y="266"/>
                      <a:pt x="169" y="266"/>
                      <a:pt x="169" y="266"/>
                    </a:cubicBezTo>
                    <a:cubicBezTo>
                      <a:pt x="169" y="266"/>
                      <a:pt x="169" y="266"/>
                      <a:pt x="169" y="266"/>
                    </a:cubicBezTo>
                    <a:cubicBezTo>
                      <a:pt x="170" y="266"/>
                      <a:pt x="170" y="266"/>
                      <a:pt x="170" y="266"/>
                    </a:cubicBezTo>
                    <a:cubicBezTo>
                      <a:pt x="170" y="266"/>
                      <a:pt x="170" y="266"/>
                      <a:pt x="170" y="266"/>
                    </a:cubicBezTo>
                    <a:cubicBezTo>
                      <a:pt x="170" y="266"/>
                      <a:pt x="170" y="266"/>
                      <a:pt x="170" y="266"/>
                    </a:cubicBezTo>
                    <a:cubicBezTo>
                      <a:pt x="170" y="266"/>
                      <a:pt x="170" y="266"/>
                      <a:pt x="170" y="266"/>
                    </a:cubicBezTo>
                    <a:cubicBezTo>
                      <a:pt x="170" y="266"/>
                      <a:pt x="170" y="266"/>
                      <a:pt x="170" y="266"/>
                    </a:cubicBezTo>
                    <a:cubicBezTo>
                      <a:pt x="170" y="266"/>
                      <a:pt x="170" y="266"/>
                      <a:pt x="170" y="266"/>
                    </a:cubicBezTo>
                    <a:cubicBezTo>
                      <a:pt x="170" y="266"/>
                      <a:pt x="170" y="266"/>
                      <a:pt x="170" y="266"/>
                    </a:cubicBezTo>
                    <a:cubicBezTo>
                      <a:pt x="171" y="266"/>
                      <a:pt x="171" y="266"/>
                      <a:pt x="171" y="266"/>
                    </a:cubicBezTo>
                    <a:cubicBezTo>
                      <a:pt x="171" y="266"/>
                      <a:pt x="171" y="266"/>
                      <a:pt x="171" y="266"/>
                    </a:cubicBezTo>
                    <a:cubicBezTo>
                      <a:pt x="171" y="266"/>
                      <a:pt x="171" y="266"/>
                      <a:pt x="171" y="266"/>
                    </a:cubicBezTo>
                    <a:cubicBezTo>
                      <a:pt x="171" y="266"/>
                      <a:pt x="171" y="266"/>
                      <a:pt x="171" y="266"/>
                    </a:cubicBezTo>
                    <a:cubicBezTo>
                      <a:pt x="172" y="266"/>
                      <a:pt x="172" y="266"/>
                      <a:pt x="172" y="266"/>
                    </a:cubicBezTo>
                    <a:cubicBezTo>
                      <a:pt x="172" y="266"/>
                      <a:pt x="172" y="266"/>
                      <a:pt x="172" y="266"/>
                    </a:cubicBezTo>
                    <a:cubicBezTo>
                      <a:pt x="172" y="266"/>
                      <a:pt x="172" y="266"/>
                      <a:pt x="172" y="266"/>
                    </a:cubicBezTo>
                    <a:cubicBezTo>
                      <a:pt x="172" y="266"/>
                      <a:pt x="172" y="266"/>
                      <a:pt x="172" y="266"/>
                    </a:cubicBezTo>
                    <a:cubicBezTo>
                      <a:pt x="173" y="266"/>
                      <a:pt x="173" y="266"/>
                      <a:pt x="173" y="266"/>
                    </a:cubicBezTo>
                    <a:cubicBezTo>
                      <a:pt x="173" y="266"/>
                      <a:pt x="173" y="266"/>
                      <a:pt x="173" y="266"/>
                    </a:cubicBezTo>
                    <a:cubicBezTo>
                      <a:pt x="173" y="266"/>
                      <a:pt x="173" y="266"/>
                      <a:pt x="173" y="266"/>
                    </a:cubicBezTo>
                    <a:cubicBezTo>
                      <a:pt x="174" y="266"/>
                      <a:pt x="174" y="266"/>
                      <a:pt x="174" y="266"/>
                    </a:cubicBezTo>
                    <a:cubicBezTo>
                      <a:pt x="174" y="267"/>
                      <a:pt x="174" y="267"/>
                      <a:pt x="174" y="267"/>
                    </a:cubicBezTo>
                    <a:cubicBezTo>
                      <a:pt x="174" y="267"/>
                      <a:pt x="174" y="267"/>
                      <a:pt x="174" y="267"/>
                    </a:cubicBezTo>
                    <a:cubicBezTo>
                      <a:pt x="174" y="267"/>
                      <a:pt x="174" y="267"/>
                      <a:pt x="174" y="267"/>
                    </a:cubicBezTo>
                    <a:cubicBezTo>
                      <a:pt x="174" y="267"/>
                      <a:pt x="174" y="267"/>
                      <a:pt x="174" y="267"/>
                    </a:cubicBezTo>
                    <a:cubicBezTo>
                      <a:pt x="174" y="267"/>
                      <a:pt x="174" y="267"/>
                      <a:pt x="174" y="267"/>
                    </a:cubicBezTo>
                    <a:cubicBezTo>
                      <a:pt x="174" y="268"/>
                      <a:pt x="174" y="268"/>
                      <a:pt x="174" y="268"/>
                    </a:cubicBezTo>
                    <a:cubicBezTo>
                      <a:pt x="174" y="268"/>
                      <a:pt x="174" y="268"/>
                      <a:pt x="174" y="268"/>
                    </a:cubicBezTo>
                    <a:cubicBezTo>
                      <a:pt x="174" y="268"/>
                      <a:pt x="174" y="268"/>
                      <a:pt x="174" y="268"/>
                    </a:cubicBezTo>
                    <a:cubicBezTo>
                      <a:pt x="175" y="268"/>
                      <a:pt x="175" y="268"/>
                      <a:pt x="175" y="268"/>
                    </a:cubicBezTo>
                    <a:cubicBezTo>
                      <a:pt x="175" y="268"/>
                      <a:pt x="175" y="268"/>
                      <a:pt x="175" y="268"/>
                    </a:cubicBezTo>
                    <a:cubicBezTo>
                      <a:pt x="175" y="268"/>
                      <a:pt x="175" y="268"/>
                      <a:pt x="175" y="268"/>
                    </a:cubicBezTo>
                    <a:cubicBezTo>
                      <a:pt x="175" y="269"/>
                      <a:pt x="175" y="269"/>
                      <a:pt x="175" y="269"/>
                    </a:cubicBezTo>
                    <a:cubicBezTo>
                      <a:pt x="175" y="269"/>
                      <a:pt x="175" y="269"/>
                      <a:pt x="175" y="269"/>
                    </a:cubicBezTo>
                    <a:cubicBezTo>
                      <a:pt x="176" y="269"/>
                      <a:pt x="176" y="269"/>
                      <a:pt x="176" y="269"/>
                    </a:cubicBezTo>
                    <a:cubicBezTo>
                      <a:pt x="176" y="269"/>
                      <a:pt x="176" y="269"/>
                      <a:pt x="176" y="269"/>
                    </a:cubicBezTo>
                    <a:cubicBezTo>
                      <a:pt x="176" y="269"/>
                      <a:pt x="176" y="269"/>
                      <a:pt x="176" y="269"/>
                    </a:cubicBezTo>
                    <a:cubicBezTo>
                      <a:pt x="176" y="269"/>
                      <a:pt x="176" y="269"/>
                      <a:pt x="176" y="269"/>
                    </a:cubicBezTo>
                    <a:cubicBezTo>
                      <a:pt x="176" y="269"/>
                      <a:pt x="176" y="269"/>
                      <a:pt x="176" y="269"/>
                    </a:cubicBezTo>
                    <a:cubicBezTo>
                      <a:pt x="176" y="269"/>
                      <a:pt x="176" y="269"/>
                      <a:pt x="176" y="269"/>
                    </a:cubicBezTo>
                    <a:cubicBezTo>
                      <a:pt x="176" y="270"/>
                      <a:pt x="176" y="270"/>
                      <a:pt x="176" y="270"/>
                    </a:cubicBezTo>
                    <a:cubicBezTo>
                      <a:pt x="176" y="270"/>
                      <a:pt x="176" y="270"/>
                      <a:pt x="176" y="270"/>
                    </a:cubicBezTo>
                    <a:cubicBezTo>
                      <a:pt x="176" y="270"/>
                      <a:pt x="176" y="270"/>
                      <a:pt x="176" y="270"/>
                    </a:cubicBezTo>
                    <a:cubicBezTo>
                      <a:pt x="176" y="270"/>
                      <a:pt x="176" y="270"/>
                      <a:pt x="176" y="270"/>
                    </a:cubicBezTo>
                    <a:cubicBezTo>
                      <a:pt x="176" y="270"/>
                      <a:pt x="176" y="270"/>
                      <a:pt x="176" y="270"/>
                    </a:cubicBezTo>
                    <a:cubicBezTo>
                      <a:pt x="176" y="270"/>
                      <a:pt x="176" y="270"/>
                      <a:pt x="176" y="270"/>
                    </a:cubicBezTo>
                    <a:cubicBezTo>
                      <a:pt x="176" y="271"/>
                      <a:pt x="176" y="271"/>
                      <a:pt x="176" y="271"/>
                    </a:cubicBezTo>
                    <a:cubicBezTo>
                      <a:pt x="176" y="271"/>
                      <a:pt x="176" y="271"/>
                      <a:pt x="176" y="271"/>
                    </a:cubicBezTo>
                    <a:cubicBezTo>
                      <a:pt x="176" y="271"/>
                      <a:pt x="176" y="271"/>
                      <a:pt x="176" y="271"/>
                    </a:cubicBezTo>
                    <a:cubicBezTo>
                      <a:pt x="176" y="271"/>
                      <a:pt x="176" y="271"/>
                      <a:pt x="176" y="271"/>
                    </a:cubicBezTo>
                    <a:cubicBezTo>
                      <a:pt x="176" y="271"/>
                      <a:pt x="176" y="271"/>
                      <a:pt x="176" y="271"/>
                    </a:cubicBezTo>
                    <a:cubicBezTo>
                      <a:pt x="176" y="271"/>
                      <a:pt x="176" y="271"/>
                      <a:pt x="176" y="271"/>
                    </a:cubicBezTo>
                    <a:cubicBezTo>
                      <a:pt x="177" y="272"/>
                      <a:pt x="177" y="272"/>
                      <a:pt x="177" y="272"/>
                    </a:cubicBezTo>
                    <a:cubicBezTo>
                      <a:pt x="177" y="272"/>
                      <a:pt x="177" y="272"/>
                      <a:pt x="177" y="272"/>
                    </a:cubicBezTo>
                    <a:cubicBezTo>
                      <a:pt x="177" y="272"/>
                      <a:pt x="177" y="272"/>
                      <a:pt x="177" y="272"/>
                    </a:cubicBezTo>
                    <a:cubicBezTo>
                      <a:pt x="177" y="272"/>
                      <a:pt x="177" y="272"/>
                      <a:pt x="177" y="272"/>
                    </a:cubicBezTo>
                    <a:cubicBezTo>
                      <a:pt x="177" y="272"/>
                      <a:pt x="177" y="272"/>
                      <a:pt x="177" y="272"/>
                    </a:cubicBezTo>
                    <a:cubicBezTo>
                      <a:pt x="177" y="272"/>
                      <a:pt x="177" y="272"/>
                      <a:pt x="177" y="272"/>
                    </a:cubicBezTo>
                    <a:cubicBezTo>
                      <a:pt x="178" y="272"/>
                      <a:pt x="178" y="272"/>
                      <a:pt x="178" y="272"/>
                    </a:cubicBezTo>
                    <a:cubicBezTo>
                      <a:pt x="178" y="272"/>
                      <a:pt x="178" y="272"/>
                      <a:pt x="178" y="272"/>
                    </a:cubicBezTo>
                    <a:cubicBezTo>
                      <a:pt x="178" y="272"/>
                      <a:pt x="178" y="272"/>
                      <a:pt x="178" y="272"/>
                    </a:cubicBezTo>
                    <a:cubicBezTo>
                      <a:pt x="179" y="272"/>
                      <a:pt x="179" y="272"/>
                      <a:pt x="179" y="272"/>
                    </a:cubicBezTo>
                    <a:cubicBezTo>
                      <a:pt x="179" y="272"/>
                      <a:pt x="179" y="272"/>
                      <a:pt x="179" y="272"/>
                    </a:cubicBezTo>
                    <a:cubicBezTo>
                      <a:pt x="179" y="272"/>
                      <a:pt x="179" y="272"/>
                      <a:pt x="179" y="272"/>
                    </a:cubicBezTo>
                    <a:cubicBezTo>
                      <a:pt x="179" y="272"/>
                      <a:pt x="179" y="272"/>
                      <a:pt x="179" y="272"/>
                    </a:cubicBezTo>
                    <a:cubicBezTo>
                      <a:pt x="179" y="272"/>
                      <a:pt x="179" y="272"/>
                      <a:pt x="179" y="272"/>
                    </a:cubicBezTo>
                    <a:cubicBezTo>
                      <a:pt x="179" y="273"/>
                      <a:pt x="179" y="273"/>
                      <a:pt x="179" y="273"/>
                    </a:cubicBezTo>
                    <a:cubicBezTo>
                      <a:pt x="179" y="273"/>
                      <a:pt x="179" y="273"/>
                      <a:pt x="179" y="273"/>
                    </a:cubicBezTo>
                    <a:cubicBezTo>
                      <a:pt x="180" y="273"/>
                      <a:pt x="180" y="273"/>
                      <a:pt x="180" y="273"/>
                    </a:cubicBezTo>
                    <a:cubicBezTo>
                      <a:pt x="180" y="273"/>
                      <a:pt x="180" y="273"/>
                      <a:pt x="180" y="273"/>
                    </a:cubicBezTo>
                    <a:cubicBezTo>
                      <a:pt x="180" y="274"/>
                      <a:pt x="180" y="274"/>
                      <a:pt x="180" y="274"/>
                    </a:cubicBezTo>
                    <a:cubicBezTo>
                      <a:pt x="180" y="274"/>
                      <a:pt x="180" y="274"/>
                      <a:pt x="180" y="274"/>
                    </a:cubicBezTo>
                    <a:cubicBezTo>
                      <a:pt x="180" y="274"/>
                      <a:pt x="180" y="274"/>
                      <a:pt x="180" y="274"/>
                    </a:cubicBezTo>
                    <a:cubicBezTo>
                      <a:pt x="180" y="274"/>
                      <a:pt x="180" y="274"/>
                      <a:pt x="180" y="274"/>
                    </a:cubicBezTo>
                    <a:cubicBezTo>
                      <a:pt x="180" y="275"/>
                      <a:pt x="180" y="275"/>
                      <a:pt x="180" y="275"/>
                    </a:cubicBezTo>
                    <a:cubicBezTo>
                      <a:pt x="180" y="275"/>
                      <a:pt x="180" y="275"/>
                      <a:pt x="180" y="275"/>
                    </a:cubicBezTo>
                    <a:cubicBezTo>
                      <a:pt x="180" y="275"/>
                      <a:pt x="180" y="275"/>
                      <a:pt x="180" y="275"/>
                    </a:cubicBezTo>
                    <a:cubicBezTo>
                      <a:pt x="180" y="275"/>
                      <a:pt x="180" y="275"/>
                      <a:pt x="180" y="275"/>
                    </a:cubicBezTo>
                    <a:cubicBezTo>
                      <a:pt x="180" y="276"/>
                      <a:pt x="180" y="276"/>
                      <a:pt x="180" y="276"/>
                    </a:cubicBezTo>
                    <a:cubicBezTo>
                      <a:pt x="180" y="276"/>
                      <a:pt x="180" y="276"/>
                      <a:pt x="180" y="276"/>
                    </a:cubicBezTo>
                    <a:cubicBezTo>
                      <a:pt x="180" y="276"/>
                      <a:pt x="180" y="276"/>
                      <a:pt x="180" y="276"/>
                    </a:cubicBezTo>
                    <a:cubicBezTo>
                      <a:pt x="180" y="276"/>
                      <a:pt x="180" y="276"/>
                      <a:pt x="180" y="276"/>
                    </a:cubicBezTo>
                    <a:cubicBezTo>
                      <a:pt x="180" y="277"/>
                      <a:pt x="180" y="277"/>
                      <a:pt x="180" y="277"/>
                    </a:cubicBezTo>
                    <a:cubicBezTo>
                      <a:pt x="180" y="277"/>
                      <a:pt x="180" y="277"/>
                      <a:pt x="180" y="277"/>
                    </a:cubicBezTo>
                    <a:cubicBezTo>
                      <a:pt x="181" y="277"/>
                      <a:pt x="181" y="277"/>
                      <a:pt x="181" y="277"/>
                    </a:cubicBezTo>
                    <a:cubicBezTo>
                      <a:pt x="181" y="277"/>
                      <a:pt x="181" y="277"/>
                      <a:pt x="181" y="277"/>
                    </a:cubicBezTo>
                    <a:cubicBezTo>
                      <a:pt x="181" y="277"/>
                      <a:pt x="181" y="277"/>
                      <a:pt x="181" y="277"/>
                    </a:cubicBezTo>
                    <a:cubicBezTo>
                      <a:pt x="181" y="277"/>
                      <a:pt x="181" y="277"/>
                      <a:pt x="181" y="277"/>
                    </a:cubicBezTo>
                    <a:cubicBezTo>
                      <a:pt x="182" y="277"/>
                      <a:pt x="182" y="277"/>
                      <a:pt x="182" y="277"/>
                    </a:cubicBezTo>
                    <a:cubicBezTo>
                      <a:pt x="182" y="277"/>
                      <a:pt x="182" y="277"/>
                      <a:pt x="182" y="277"/>
                    </a:cubicBezTo>
                    <a:cubicBezTo>
                      <a:pt x="182" y="277"/>
                      <a:pt x="182" y="277"/>
                      <a:pt x="182" y="277"/>
                    </a:cubicBezTo>
                    <a:cubicBezTo>
                      <a:pt x="182" y="277"/>
                      <a:pt x="182" y="277"/>
                      <a:pt x="182" y="277"/>
                    </a:cubicBezTo>
                    <a:cubicBezTo>
                      <a:pt x="182" y="277"/>
                      <a:pt x="182" y="277"/>
                      <a:pt x="182" y="277"/>
                    </a:cubicBezTo>
                    <a:cubicBezTo>
                      <a:pt x="182" y="277"/>
                      <a:pt x="182" y="277"/>
                      <a:pt x="182" y="277"/>
                    </a:cubicBezTo>
                    <a:cubicBezTo>
                      <a:pt x="182" y="278"/>
                      <a:pt x="182" y="278"/>
                      <a:pt x="182" y="278"/>
                    </a:cubicBezTo>
                    <a:cubicBezTo>
                      <a:pt x="182" y="278"/>
                      <a:pt x="182" y="278"/>
                      <a:pt x="182" y="278"/>
                    </a:cubicBezTo>
                    <a:cubicBezTo>
                      <a:pt x="182" y="278"/>
                      <a:pt x="182" y="278"/>
                      <a:pt x="182" y="278"/>
                    </a:cubicBezTo>
                    <a:cubicBezTo>
                      <a:pt x="182" y="279"/>
                      <a:pt x="182" y="279"/>
                      <a:pt x="182" y="279"/>
                    </a:cubicBezTo>
                    <a:cubicBezTo>
                      <a:pt x="182" y="279"/>
                      <a:pt x="182" y="279"/>
                      <a:pt x="182" y="279"/>
                    </a:cubicBezTo>
                    <a:cubicBezTo>
                      <a:pt x="182" y="279"/>
                      <a:pt x="182" y="279"/>
                      <a:pt x="182" y="279"/>
                    </a:cubicBezTo>
                    <a:cubicBezTo>
                      <a:pt x="183" y="279"/>
                      <a:pt x="183" y="279"/>
                      <a:pt x="183" y="279"/>
                    </a:cubicBezTo>
                    <a:cubicBezTo>
                      <a:pt x="183" y="280"/>
                      <a:pt x="183" y="280"/>
                      <a:pt x="183" y="280"/>
                    </a:cubicBezTo>
                    <a:cubicBezTo>
                      <a:pt x="183" y="280"/>
                      <a:pt x="183" y="280"/>
                      <a:pt x="183" y="280"/>
                    </a:cubicBezTo>
                    <a:cubicBezTo>
                      <a:pt x="183" y="280"/>
                      <a:pt x="183" y="280"/>
                      <a:pt x="183" y="280"/>
                    </a:cubicBezTo>
                    <a:cubicBezTo>
                      <a:pt x="183" y="280"/>
                      <a:pt x="183" y="280"/>
                      <a:pt x="183" y="280"/>
                    </a:cubicBezTo>
                    <a:cubicBezTo>
                      <a:pt x="183" y="280"/>
                      <a:pt x="183" y="280"/>
                      <a:pt x="183" y="280"/>
                    </a:cubicBezTo>
                    <a:cubicBezTo>
                      <a:pt x="184" y="280"/>
                      <a:pt x="184" y="280"/>
                      <a:pt x="184" y="280"/>
                    </a:cubicBezTo>
                    <a:cubicBezTo>
                      <a:pt x="184" y="280"/>
                      <a:pt x="184" y="280"/>
                      <a:pt x="184" y="280"/>
                    </a:cubicBezTo>
                    <a:cubicBezTo>
                      <a:pt x="184" y="281"/>
                      <a:pt x="184" y="281"/>
                      <a:pt x="184" y="281"/>
                    </a:cubicBezTo>
                    <a:cubicBezTo>
                      <a:pt x="185" y="281"/>
                      <a:pt x="185" y="281"/>
                      <a:pt x="185" y="281"/>
                    </a:cubicBezTo>
                    <a:cubicBezTo>
                      <a:pt x="185" y="281"/>
                      <a:pt x="185" y="281"/>
                      <a:pt x="185" y="281"/>
                    </a:cubicBezTo>
                    <a:cubicBezTo>
                      <a:pt x="185" y="281"/>
                      <a:pt x="185" y="281"/>
                      <a:pt x="185" y="281"/>
                    </a:cubicBezTo>
                    <a:cubicBezTo>
                      <a:pt x="185" y="281"/>
                      <a:pt x="185" y="281"/>
                      <a:pt x="185" y="281"/>
                    </a:cubicBezTo>
                    <a:cubicBezTo>
                      <a:pt x="186" y="282"/>
                      <a:pt x="186" y="282"/>
                      <a:pt x="186" y="282"/>
                    </a:cubicBezTo>
                    <a:cubicBezTo>
                      <a:pt x="186" y="282"/>
                      <a:pt x="186" y="282"/>
                      <a:pt x="186" y="282"/>
                    </a:cubicBezTo>
                    <a:cubicBezTo>
                      <a:pt x="187" y="282"/>
                      <a:pt x="187" y="282"/>
                      <a:pt x="187" y="282"/>
                    </a:cubicBezTo>
                    <a:cubicBezTo>
                      <a:pt x="187" y="283"/>
                      <a:pt x="187" y="283"/>
                      <a:pt x="187" y="283"/>
                    </a:cubicBezTo>
                    <a:cubicBezTo>
                      <a:pt x="187" y="283"/>
                      <a:pt x="187" y="283"/>
                      <a:pt x="187" y="283"/>
                    </a:cubicBezTo>
                    <a:cubicBezTo>
                      <a:pt x="187" y="283"/>
                      <a:pt x="187" y="283"/>
                      <a:pt x="187" y="283"/>
                    </a:cubicBezTo>
                    <a:cubicBezTo>
                      <a:pt x="187" y="284"/>
                      <a:pt x="187" y="284"/>
                      <a:pt x="187" y="284"/>
                    </a:cubicBezTo>
                    <a:cubicBezTo>
                      <a:pt x="187" y="284"/>
                      <a:pt x="187" y="284"/>
                      <a:pt x="187" y="284"/>
                    </a:cubicBezTo>
                    <a:cubicBezTo>
                      <a:pt x="187" y="284"/>
                      <a:pt x="187" y="284"/>
                      <a:pt x="187" y="284"/>
                    </a:cubicBezTo>
                    <a:cubicBezTo>
                      <a:pt x="187" y="284"/>
                      <a:pt x="187" y="284"/>
                      <a:pt x="187" y="284"/>
                    </a:cubicBezTo>
                    <a:cubicBezTo>
                      <a:pt x="187" y="284"/>
                      <a:pt x="187" y="284"/>
                      <a:pt x="187" y="284"/>
                    </a:cubicBezTo>
                    <a:cubicBezTo>
                      <a:pt x="187" y="284"/>
                      <a:pt x="187" y="284"/>
                      <a:pt x="187" y="284"/>
                    </a:cubicBezTo>
                    <a:cubicBezTo>
                      <a:pt x="188" y="284"/>
                      <a:pt x="188" y="284"/>
                      <a:pt x="188" y="284"/>
                    </a:cubicBezTo>
                    <a:cubicBezTo>
                      <a:pt x="188" y="285"/>
                      <a:pt x="188" y="285"/>
                      <a:pt x="188" y="285"/>
                    </a:cubicBezTo>
                    <a:cubicBezTo>
                      <a:pt x="188" y="285"/>
                      <a:pt x="188" y="285"/>
                      <a:pt x="188" y="285"/>
                    </a:cubicBezTo>
                    <a:cubicBezTo>
                      <a:pt x="188" y="285"/>
                      <a:pt x="188" y="285"/>
                      <a:pt x="188" y="285"/>
                    </a:cubicBezTo>
                    <a:cubicBezTo>
                      <a:pt x="188" y="285"/>
                      <a:pt x="188" y="285"/>
                      <a:pt x="188" y="285"/>
                    </a:cubicBezTo>
                    <a:cubicBezTo>
                      <a:pt x="188" y="285"/>
                      <a:pt x="188" y="285"/>
                      <a:pt x="188" y="285"/>
                    </a:cubicBezTo>
                    <a:cubicBezTo>
                      <a:pt x="188" y="285"/>
                      <a:pt x="188" y="285"/>
                      <a:pt x="188" y="285"/>
                    </a:cubicBezTo>
                    <a:cubicBezTo>
                      <a:pt x="188" y="285"/>
                      <a:pt x="188" y="285"/>
                      <a:pt x="188" y="285"/>
                    </a:cubicBezTo>
                    <a:cubicBezTo>
                      <a:pt x="189" y="285"/>
                      <a:pt x="189" y="285"/>
                      <a:pt x="189" y="285"/>
                    </a:cubicBezTo>
                    <a:cubicBezTo>
                      <a:pt x="189" y="285"/>
                      <a:pt x="189" y="285"/>
                      <a:pt x="189" y="285"/>
                    </a:cubicBezTo>
                    <a:cubicBezTo>
                      <a:pt x="189" y="286"/>
                      <a:pt x="189" y="286"/>
                      <a:pt x="189" y="286"/>
                    </a:cubicBezTo>
                    <a:cubicBezTo>
                      <a:pt x="189" y="286"/>
                      <a:pt x="189" y="286"/>
                      <a:pt x="189" y="286"/>
                    </a:cubicBezTo>
                    <a:cubicBezTo>
                      <a:pt x="189" y="286"/>
                      <a:pt x="189" y="286"/>
                      <a:pt x="189" y="286"/>
                    </a:cubicBezTo>
                    <a:cubicBezTo>
                      <a:pt x="189" y="286"/>
                      <a:pt x="189" y="286"/>
                      <a:pt x="189" y="286"/>
                    </a:cubicBezTo>
                    <a:cubicBezTo>
                      <a:pt x="189" y="286"/>
                      <a:pt x="189" y="286"/>
                      <a:pt x="189" y="286"/>
                    </a:cubicBezTo>
                    <a:cubicBezTo>
                      <a:pt x="190" y="287"/>
                      <a:pt x="190" y="287"/>
                      <a:pt x="190" y="287"/>
                    </a:cubicBezTo>
                    <a:cubicBezTo>
                      <a:pt x="190" y="287"/>
                      <a:pt x="190" y="287"/>
                      <a:pt x="190" y="287"/>
                    </a:cubicBezTo>
                    <a:cubicBezTo>
                      <a:pt x="190" y="287"/>
                      <a:pt x="190" y="287"/>
                      <a:pt x="190" y="287"/>
                    </a:cubicBezTo>
                    <a:cubicBezTo>
                      <a:pt x="190" y="287"/>
                      <a:pt x="190" y="287"/>
                      <a:pt x="190" y="287"/>
                    </a:cubicBezTo>
                    <a:cubicBezTo>
                      <a:pt x="191" y="287"/>
                      <a:pt x="191" y="287"/>
                      <a:pt x="191" y="287"/>
                    </a:cubicBezTo>
                    <a:cubicBezTo>
                      <a:pt x="191" y="287"/>
                      <a:pt x="191" y="287"/>
                      <a:pt x="191" y="287"/>
                    </a:cubicBezTo>
                    <a:cubicBezTo>
                      <a:pt x="191" y="288"/>
                      <a:pt x="191" y="288"/>
                      <a:pt x="191" y="288"/>
                    </a:cubicBezTo>
                    <a:cubicBezTo>
                      <a:pt x="191" y="288"/>
                      <a:pt x="191" y="288"/>
                      <a:pt x="191" y="288"/>
                    </a:cubicBezTo>
                    <a:cubicBezTo>
                      <a:pt x="191" y="288"/>
                      <a:pt x="191" y="288"/>
                      <a:pt x="191" y="288"/>
                    </a:cubicBezTo>
                    <a:cubicBezTo>
                      <a:pt x="191" y="288"/>
                      <a:pt x="191" y="288"/>
                      <a:pt x="191" y="288"/>
                    </a:cubicBezTo>
                    <a:cubicBezTo>
                      <a:pt x="191" y="289"/>
                      <a:pt x="191" y="289"/>
                      <a:pt x="191" y="289"/>
                    </a:cubicBezTo>
                    <a:cubicBezTo>
                      <a:pt x="191" y="289"/>
                      <a:pt x="191" y="289"/>
                      <a:pt x="191" y="289"/>
                    </a:cubicBezTo>
                    <a:cubicBezTo>
                      <a:pt x="191" y="289"/>
                      <a:pt x="191" y="289"/>
                      <a:pt x="191" y="289"/>
                    </a:cubicBezTo>
                    <a:cubicBezTo>
                      <a:pt x="191" y="289"/>
                      <a:pt x="191" y="289"/>
                      <a:pt x="191" y="289"/>
                    </a:cubicBezTo>
                    <a:cubicBezTo>
                      <a:pt x="191" y="289"/>
                      <a:pt x="191" y="289"/>
                      <a:pt x="191" y="289"/>
                    </a:cubicBezTo>
                    <a:cubicBezTo>
                      <a:pt x="191" y="290"/>
                      <a:pt x="191" y="290"/>
                      <a:pt x="191" y="290"/>
                    </a:cubicBezTo>
                    <a:cubicBezTo>
                      <a:pt x="191" y="290"/>
                      <a:pt x="191" y="290"/>
                      <a:pt x="191" y="290"/>
                    </a:cubicBezTo>
                    <a:cubicBezTo>
                      <a:pt x="191" y="290"/>
                      <a:pt x="191" y="290"/>
                      <a:pt x="191" y="290"/>
                    </a:cubicBezTo>
                    <a:cubicBezTo>
                      <a:pt x="191" y="290"/>
                      <a:pt x="191" y="290"/>
                      <a:pt x="191" y="290"/>
                    </a:cubicBezTo>
                    <a:cubicBezTo>
                      <a:pt x="191" y="290"/>
                      <a:pt x="191" y="290"/>
                      <a:pt x="191" y="290"/>
                    </a:cubicBezTo>
                    <a:cubicBezTo>
                      <a:pt x="191" y="291"/>
                      <a:pt x="191" y="291"/>
                      <a:pt x="191" y="291"/>
                    </a:cubicBezTo>
                    <a:cubicBezTo>
                      <a:pt x="191" y="291"/>
                      <a:pt x="191" y="291"/>
                      <a:pt x="191" y="291"/>
                    </a:cubicBezTo>
                    <a:cubicBezTo>
                      <a:pt x="191" y="291"/>
                      <a:pt x="191" y="291"/>
                      <a:pt x="191" y="291"/>
                    </a:cubicBezTo>
                    <a:cubicBezTo>
                      <a:pt x="191" y="291"/>
                      <a:pt x="191" y="291"/>
                      <a:pt x="191" y="291"/>
                    </a:cubicBezTo>
                    <a:cubicBezTo>
                      <a:pt x="191" y="292"/>
                      <a:pt x="191" y="292"/>
                      <a:pt x="191" y="292"/>
                    </a:cubicBezTo>
                    <a:cubicBezTo>
                      <a:pt x="192" y="292"/>
                      <a:pt x="192" y="292"/>
                      <a:pt x="192" y="292"/>
                    </a:cubicBezTo>
                    <a:cubicBezTo>
                      <a:pt x="192" y="292"/>
                      <a:pt x="192" y="292"/>
                      <a:pt x="192" y="292"/>
                    </a:cubicBezTo>
                    <a:cubicBezTo>
                      <a:pt x="192" y="292"/>
                      <a:pt x="192" y="292"/>
                      <a:pt x="192" y="292"/>
                    </a:cubicBezTo>
                    <a:cubicBezTo>
                      <a:pt x="192" y="292"/>
                      <a:pt x="192" y="292"/>
                      <a:pt x="192" y="292"/>
                    </a:cubicBezTo>
                    <a:cubicBezTo>
                      <a:pt x="192" y="292"/>
                      <a:pt x="192" y="292"/>
                      <a:pt x="192" y="292"/>
                    </a:cubicBezTo>
                    <a:cubicBezTo>
                      <a:pt x="192" y="292"/>
                      <a:pt x="192" y="292"/>
                      <a:pt x="192" y="292"/>
                    </a:cubicBezTo>
                    <a:cubicBezTo>
                      <a:pt x="192" y="292"/>
                      <a:pt x="192" y="292"/>
                      <a:pt x="192" y="292"/>
                    </a:cubicBezTo>
                    <a:cubicBezTo>
                      <a:pt x="192" y="292"/>
                      <a:pt x="192" y="292"/>
                      <a:pt x="192" y="292"/>
                    </a:cubicBezTo>
                    <a:cubicBezTo>
                      <a:pt x="193" y="292"/>
                      <a:pt x="193" y="292"/>
                      <a:pt x="193" y="292"/>
                    </a:cubicBezTo>
                    <a:cubicBezTo>
                      <a:pt x="193" y="292"/>
                      <a:pt x="193" y="292"/>
                      <a:pt x="193" y="292"/>
                    </a:cubicBezTo>
                    <a:cubicBezTo>
                      <a:pt x="193" y="292"/>
                      <a:pt x="193" y="292"/>
                      <a:pt x="193" y="292"/>
                    </a:cubicBezTo>
                    <a:cubicBezTo>
                      <a:pt x="193" y="292"/>
                      <a:pt x="193" y="292"/>
                      <a:pt x="193" y="292"/>
                    </a:cubicBezTo>
                    <a:cubicBezTo>
                      <a:pt x="193" y="292"/>
                      <a:pt x="193" y="292"/>
                      <a:pt x="193" y="292"/>
                    </a:cubicBezTo>
                    <a:cubicBezTo>
                      <a:pt x="193" y="292"/>
                      <a:pt x="193" y="292"/>
                      <a:pt x="193" y="292"/>
                    </a:cubicBezTo>
                    <a:cubicBezTo>
                      <a:pt x="193" y="292"/>
                      <a:pt x="193" y="292"/>
                      <a:pt x="193" y="292"/>
                    </a:cubicBezTo>
                    <a:cubicBezTo>
                      <a:pt x="193" y="292"/>
                      <a:pt x="193" y="292"/>
                      <a:pt x="193" y="292"/>
                    </a:cubicBezTo>
                    <a:cubicBezTo>
                      <a:pt x="193" y="293"/>
                      <a:pt x="193" y="293"/>
                      <a:pt x="193" y="293"/>
                    </a:cubicBezTo>
                    <a:cubicBezTo>
                      <a:pt x="194" y="293"/>
                      <a:pt x="194" y="293"/>
                      <a:pt x="194" y="293"/>
                    </a:cubicBezTo>
                    <a:cubicBezTo>
                      <a:pt x="194" y="293"/>
                      <a:pt x="194" y="293"/>
                      <a:pt x="194" y="293"/>
                    </a:cubicBezTo>
                    <a:cubicBezTo>
                      <a:pt x="194" y="293"/>
                      <a:pt x="194" y="293"/>
                      <a:pt x="194" y="293"/>
                    </a:cubicBezTo>
                    <a:cubicBezTo>
                      <a:pt x="194" y="293"/>
                      <a:pt x="194" y="293"/>
                      <a:pt x="194" y="293"/>
                    </a:cubicBezTo>
                    <a:cubicBezTo>
                      <a:pt x="194" y="293"/>
                      <a:pt x="194" y="293"/>
                      <a:pt x="194" y="293"/>
                    </a:cubicBezTo>
                    <a:cubicBezTo>
                      <a:pt x="194" y="293"/>
                      <a:pt x="194" y="294"/>
                      <a:pt x="194" y="294"/>
                    </a:cubicBezTo>
                    <a:cubicBezTo>
                      <a:pt x="194" y="294"/>
                      <a:pt x="194" y="294"/>
                      <a:pt x="194" y="294"/>
                    </a:cubicBezTo>
                    <a:cubicBezTo>
                      <a:pt x="194" y="294"/>
                      <a:pt x="194" y="294"/>
                      <a:pt x="194" y="294"/>
                    </a:cubicBezTo>
                    <a:cubicBezTo>
                      <a:pt x="194" y="294"/>
                      <a:pt x="194" y="294"/>
                      <a:pt x="194" y="294"/>
                    </a:cubicBezTo>
                    <a:cubicBezTo>
                      <a:pt x="194" y="295"/>
                      <a:pt x="194" y="295"/>
                      <a:pt x="194" y="295"/>
                    </a:cubicBezTo>
                    <a:cubicBezTo>
                      <a:pt x="194" y="295"/>
                      <a:pt x="194" y="295"/>
                      <a:pt x="194" y="295"/>
                    </a:cubicBezTo>
                    <a:cubicBezTo>
                      <a:pt x="194" y="295"/>
                      <a:pt x="194" y="295"/>
                      <a:pt x="194" y="295"/>
                    </a:cubicBezTo>
                    <a:cubicBezTo>
                      <a:pt x="194" y="295"/>
                      <a:pt x="194" y="295"/>
                      <a:pt x="194" y="295"/>
                    </a:cubicBezTo>
                    <a:cubicBezTo>
                      <a:pt x="194" y="295"/>
                      <a:pt x="194" y="295"/>
                      <a:pt x="194" y="295"/>
                    </a:cubicBezTo>
                    <a:cubicBezTo>
                      <a:pt x="194" y="295"/>
                      <a:pt x="194" y="295"/>
                      <a:pt x="194" y="295"/>
                    </a:cubicBezTo>
                    <a:cubicBezTo>
                      <a:pt x="195" y="295"/>
                      <a:pt x="195" y="295"/>
                      <a:pt x="195" y="295"/>
                    </a:cubicBezTo>
                    <a:cubicBezTo>
                      <a:pt x="195" y="294"/>
                      <a:pt x="195" y="294"/>
                      <a:pt x="195" y="294"/>
                    </a:cubicBezTo>
                    <a:cubicBezTo>
                      <a:pt x="195" y="294"/>
                      <a:pt x="195" y="294"/>
                      <a:pt x="195" y="294"/>
                    </a:cubicBezTo>
                    <a:cubicBezTo>
                      <a:pt x="195" y="294"/>
                      <a:pt x="195" y="294"/>
                      <a:pt x="195" y="294"/>
                    </a:cubicBezTo>
                    <a:cubicBezTo>
                      <a:pt x="195" y="294"/>
                      <a:pt x="195" y="294"/>
                      <a:pt x="195" y="294"/>
                    </a:cubicBezTo>
                    <a:cubicBezTo>
                      <a:pt x="195" y="294"/>
                      <a:pt x="195" y="294"/>
                      <a:pt x="195" y="294"/>
                    </a:cubicBezTo>
                    <a:cubicBezTo>
                      <a:pt x="195" y="294"/>
                      <a:pt x="195" y="294"/>
                      <a:pt x="195" y="294"/>
                    </a:cubicBezTo>
                    <a:cubicBezTo>
                      <a:pt x="195" y="294"/>
                      <a:pt x="195" y="294"/>
                      <a:pt x="195" y="294"/>
                    </a:cubicBezTo>
                    <a:cubicBezTo>
                      <a:pt x="196" y="294"/>
                      <a:pt x="196" y="294"/>
                      <a:pt x="196" y="294"/>
                    </a:cubicBezTo>
                    <a:cubicBezTo>
                      <a:pt x="196" y="295"/>
                      <a:pt x="196" y="295"/>
                      <a:pt x="196" y="295"/>
                    </a:cubicBezTo>
                    <a:cubicBezTo>
                      <a:pt x="196" y="295"/>
                      <a:pt x="196" y="295"/>
                      <a:pt x="196" y="295"/>
                    </a:cubicBezTo>
                    <a:cubicBezTo>
                      <a:pt x="196" y="295"/>
                      <a:pt x="196" y="295"/>
                      <a:pt x="196" y="295"/>
                    </a:cubicBezTo>
                    <a:cubicBezTo>
                      <a:pt x="196" y="295"/>
                      <a:pt x="196" y="295"/>
                      <a:pt x="196" y="295"/>
                    </a:cubicBezTo>
                    <a:cubicBezTo>
                      <a:pt x="197" y="295"/>
                      <a:pt x="197" y="295"/>
                      <a:pt x="197" y="295"/>
                    </a:cubicBezTo>
                    <a:cubicBezTo>
                      <a:pt x="197" y="295"/>
                      <a:pt x="197" y="295"/>
                      <a:pt x="197" y="295"/>
                    </a:cubicBezTo>
                    <a:cubicBezTo>
                      <a:pt x="197" y="295"/>
                      <a:pt x="197" y="295"/>
                      <a:pt x="197" y="295"/>
                    </a:cubicBezTo>
                    <a:cubicBezTo>
                      <a:pt x="197" y="295"/>
                      <a:pt x="197" y="295"/>
                      <a:pt x="197" y="295"/>
                    </a:cubicBezTo>
                    <a:cubicBezTo>
                      <a:pt x="197" y="295"/>
                      <a:pt x="197" y="295"/>
                      <a:pt x="197" y="295"/>
                    </a:cubicBezTo>
                    <a:cubicBezTo>
                      <a:pt x="197" y="295"/>
                      <a:pt x="197" y="295"/>
                      <a:pt x="197" y="295"/>
                    </a:cubicBezTo>
                    <a:cubicBezTo>
                      <a:pt x="197" y="295"/>
                      <a:pt x="197" y="295"/>
                      <a:pt x="197" y="295"/>
                    </a:cubicBezTo>
                    <a:cubicBezTo>
                      <a:pt x="197" y="295"/>
                      <a:pt x="197" y="295"/>
                      <a:pt x="197" y="295"/>
                    </a:cubicBezTo>
                    <a:cubicBezTo>
                      <a:pt x="197" y="295"/>
                      <a:pt x="197" y="295"/>
                      <a:pt x="197" y="295"/>
                    </a:cubicBezTo>
                    <a:cubicBezTo>
                      <a:pt x="198" y="295"/>
                      <a:pt x="198" y="295"/>
                      <a:pt x="198" y="295"/>
                    </a:cubicBezTo>
                    <a:cubicBezTo>
                      <a:pt x="198" y="295"/>
                      <a:pt x="198" y="295"/>
                      <a:pt x="198" y="295"/>
                    </a:cubicBezTo>
                    <a:cubicBezTo>
                      <a:pt x="198" y="295"/>
                      <a:pt x="198" y="295"/>
                      <a:pt x="198" y="295"/>
                    </a:cubicBezTo>
                    <a:cubicBezTo>
                      <a:pt x="198" y="295"/>
                      <a:pt x="198" y="295"/>
                      <a:pt x="198" y="295"/>
                    </a:cubicBezTo>
                    <a:cubicBezTo>
                      <a:pt x="198" y="295"/>
                      <a:pt x="198" y="295"/>
                      <a:pt x="198" y="295"/>
                    </a:cubicBezTo>
                    <a:cubicBezTo>
                      <a:pt x="198" y="295"/>
                      <a:pt x="198" y="295"/>
                      <a:pt x="198" y="295"/>
                    </a:cubicBezTo>
                    <a:cubicBezTo>
                      <a:pt x="198" y="296"/>
                      <a:pt x="198" y="296"/>
                      <a:pt x="198" y="296"/>
                    </a:cubicBezTo>
                    <a:cubicBezTo>
                      <a:pt x="198" y="296"/>
                      <a:pt x="198" y="296"/>
                      <a:pt x="198" y="296"/>
                    </a:cubicBezTo>
                    <a:cubicBezTo>
                      <a:pt x="198" y="296"/>
                      <a:pt x="198" y="296"/>
                      <a:pt x="198" y="296"/>
                    </a:cubicBezTo>
                    <a:cubicBezTo>
                      <a:pt x="199" y="296"/>
                      <a:pt x="199" y="296"/>
                      <a:pt x="199" y="296"/>
                    </a:cubicBezTo>
                    <a:cubicBezTo>
                      <a:pt x="199" y="296"/>
                      <a:pt x="199" y="296"/>
                      <a:pt x="199" y="296"/>
                    </a:cubicBezTo>
                    <a:cubicBezTo>
                      <a:pt x="199" y="296"/>
                      <a:pt x="199" y="296"/>
                      <a:pt x="199" y="296"/>
                    </a:cubicBezTo>
                    <a:cubicBezTo>
                      <a:pt x="199" y="296"/>
                      <a:pt x="199" y="296"/>
                      <a:pt x="199" y="296"/>
                    </a:cubicBezTo>
                    <a:cubicBezTo>
                      <a:pt x="199" y="296"/>
                      <a:pt x="199" y="296"/>
                      <a:pt x="199" y="296"/>
                    </a:cubicBezTo>
                    <a:cubicBezTo>
                      <a:pt x="199" y="296"/>
                      <a:pt x="199" y="296"/>
                      <a:pt x="199" y="296"/>
                    </a:cubicBezTo>
                    <a:cubicBezTo>
                      <a:pt x="199" y="296"/>
                      <a:pt x="199" y="296"/>
                      <a:pt x="199" y="296"/>
                    </a:cubicBezTo>
                    <a:cubicBezTo>
                      <a:pt x="199" y="296"/>
                      <a:pt x="199" y="296"/>
                      <a:pt x="199" y="296"/>
                    </a:cubicBezTo>
                    <a:cubicBezTo>
                      <a:pt x="199" y="297"/>
                      <a:pt x="199" y="297"/>
                      <a:pt x="199" y="297"/>
                    </a:cubicBezTo>
                    <a:cubicBezTo>
                      <a:pt x="200" y="297"/>
                      <a:pt x="200" y="297"/>
                      <a:pt x="200" y="297"/>
                    </a:cubicBezTo>
                    <a:cubicBezTo>
                      <a:pt x="200" y="297"/>
                      <a:pt x="200" y="297"/>
                      <a:pt x="200" y="297"/>
                    </a:cubicBezTo>
                    <a:cubicBezTo>
                      <a:pt x="200" y="297"/>
                      <a:pt x="200" y="297"/>
                      <a:pt x="200" y="297"/>
                    </a:cubicBezTo>
                    <a:cubicBezTo>
                      <a:pt x="199" y="297"/>
                      <a:pt x="199" y="297"/>
                      <a:pt x="199" y="297"/>
                    </a:cubicBezTo>
                    <a:cubicBezTo>
                      <a:pt x="199" y="297"/>
                      <a:pt x="199" y="297"/>
                      <a:pt x="199" y="297"/>
                    </a:cubicBezTo>
                    <a:cubicBezTo>
                      <a:pt x="199" y="298"/>
                      <a:pt x="199" y="298"/>
                      <a:pt x="199" y="298"/>
                    </a:cubicBezTo>
                    <a:cubicBezTo>
                      <a:pt x="199" y="298"/>
                      <a:pt x="199" y="298"/>
                      <a:pt x="199" y="298"/>
                    </a:cubicBezTo>
                    <a:cubicBezTo>
                      <a:pt x="199" y="298"/>
                      <a:pt x="199" y="298"/>
                      <a:pt x="199" y="298"/>
                    </a:cubicBezTo>
                    <a:cubicBezTo>
                      <a:pt x="199" y="298"/>
                      <a:pt x="199" y="298"/>
                      <a:pt x="199" y="298"/>
                    </a:cubicBezTo>
                    <a:cubicBezTo>
                      <a:pt x="199" y="298"/>
                      <a:pt x="199" y="298"/>
                      <a:pt x="199" y="298"/>
                    </a:cubicBezTo>
                    <a:cubicBezTo>
                      <a:pt x="199" y="298"/>
                      <a:pt x="199" y="298"/>
                      <a:pt x="199" y="298"/>
                    </a:cubicBezTo>
                    <a:cubicBezTo>
                      <a:pt x="199" y="299"/>
                      <a:pt x="199" y="299"/>
                      <a:pt x="199" y="299"/>
                    </a:cubicBezTo>
                    <a:cubicBezTo>
                      <a:pt x="199" y="299"/>
                      <a:pt x="199" y="299"/>
                      <a:pt x="199" y="299"/>
                    </a:cubicBezTo>
                    <a:cubicBezTo>
                      <a:pt x="199" y="299"/>
                      <a:pt x="199" y="299"/>
                      <a:pt x="199" y="299"/>
                    </a:cubicBezTo>
                    <a:cubicBezTo>
                      <a:pt x="199" y="299"/>
                      <a:pt x="199" y="299"/>
                      <a:pt x="199" y="299"/>
                    </a:cubicBezTo>
                    <a:cubicBezTo>
                      <a:pt x="199" y="300"/>
                      <a:pt x="199" y="300"/>
                      <a:pt x="199" y="300"/>
                    </a:cubicBezTo>
                    <a:cubicBezTo>
                      <a:pt x="199" y="300"/>
                      <a:pt x="199" y="300"/>
                      <a:pt x="199" y="300"/>
                    </a:cubicBezTo>
                    <a:cubicBezTo>
                      <a:pt x="199" y="300"/>
                      <a:pt x="199" y="300"/>
                      <a:pt x="199" y="300"/>
                    </a:cubicBezTo>
                    <a:cubicBezTo>
                      <a:pt x="199" y="301"/>
                      <a:pt x="199" y="301"/>
                      <a:pt x="199" y="301"/>
                    </a:cubicBezTo>
                    <a:cubicBezTo>
                      <a:pt x="199" y="301"/>
                      <a:pt x="199" y="301"/>
                      <a:pt x="199" y="301"/>
                    </a:cubicBezTo>
                    <a:cubicBezTo>
                      <a:pt x="199" y="301"/>
                      <a:pt x="199" y="301"/>
                      <a:pt x="199" y="301"/>
                    </a:cubicBezTo>
                    <a:cubicBezTo>
                      <a:pt x="199" y="301"/>
                      <a:pt x="199" y="302"/>
                      <a:pt x="199" y="302"/>
                    </a:cubicBezTo>
                    <a:cubicBezTo>
                      <a:pt x="199" y="302"/>
                      <a:pt x="199" y="302"/>
                      <a:pt x="199" y="302"/>
                    </a:cubicBezTo>
                    <a:cubicBezTo>
                      <a:pt x="199" y="302"/>
                      <a:pt x="199" y="302"/>
                      <a:pt x="199" y="302"/>
                    </a:cubicBezTo>
                    <a:cubicBezTo>
                      <a:pt x="199" y="302"/>
                      <a:pt x="199" y="302"/>
                      <a:pt x="199" y="302"/>
                    </a:cubicBezTo>
                    <a:cubicBezTo>
                      <a:pt x="199" y="302"/>
                      <a:pt x="199" y="302"/>
                      <a:pt x="199" y="302"/>
                    </a:cubicBezTo>
                    <a:cubicBezTo>
                      <a:pt x="199" y="302"/>
                      <a:pt x="199" y="302"/>
                      <a:pt x="199" y="302"/>
                    </a:cubicBezTo>
                    <a:cubicBezTo>
                      <a:pt x="200" y="303"/>
                      <a:pt x="200" y="303"/>
                      <a:pt x="200" y="303"/>
                    </a:cubicBezTo>
                    <a:cubicBezTo>
                      <a:pt x="200" y="303"/>
                      <a:pt x="200" y="303"/>
                      <a:pt x="200" y="303"/>
                    </a:cubicBezTo>
                    <a:cubicBezTo>
                      <a:pt x="200" y="303"/>
                      <a:pt x="200" y="303"/>
                      <a:pt x="200" y="303"/>
                    </a:cubicBezTo>
                    <a:cubicBezTo>
                      <a:pt x="200" y="303"/>
                      <a:pt x="200" y="303"/>
                      <a:pt x="200" y="303"/>
                    </a:cubicBezTo>
                    <a:cubicBezTo>
                      <a:pt x="200" y="303"/>
                      <a:pt x="200" y="303"/>
                      <a:pt x="200" y="303"/>
                    </a:cubicBezTo>
                    <a:cubicBezTo>
                      <a:pt x="200" y="304"/>
                      <a:pt x="200" y="304"/>
                      <a:pt x="200" y="304"/>
                    </a:cubicBezTo>
                    <a:cubicBezTo>
                      <a:pt x="200" y="304"/>
                      <a:pt x="200" y="304"/>
                      <a:pt x="200" y="304"/>
                    </a:cubicBezTo>
                    <a:cubicBezTo>
                      <a:pt x="200" y="304"/>
                      <a:pt x="200" y="304"/>
                      <a:pt x="200" y="304"/>
                    </a:cubicBezTo>
                    <a:cubicBezTo>
                      <a:pt x="201" y="304"/>
                      <a:pt x="201" y="304"/>
                      <a:pt x="201" y="304"/>
                    </a:cubicBezTo>
                    <a:cubicBezTo>
                      <a:pt x="201" y="304"/>
                      <a:pt x="201" y="304"/>
                      <a:pt x="201" y="304"/>
                    </a:cubicBezTo>
                    <a:cubicBezTo>
                      <a:pt x="201" y="304"/>
                      <a:pt x="201" y="304"/>
                      <a:pt x="201" y="304"/>
                    </a:cubicBezTo>
                    <a:cubicBezTo>
                      <a:pt x="201" y="304"/>
                      <a:pt x="201" y="304"/>
                      <a:pt x="201" y="304"/>
                    </a:cubicBezTo>
                    <a:cubicBezTo>
                      <a:pt x="201" y="304"/>
                      <a:pt x="201" y="304"/>
                      <a:pt x="201" y="304"/>
                    </a:cubicBezTo>
                    <a:cubicBezTo>
                      <a:pt x="201" y="304"/>
                      <a:pt x="201" y="304"/>
                      <a:pt x="201" y="304"/>
                    </a:cubicBezTo>
                    <a:cubicBezTo>
                      <a:pt x="201" y="304"/>
                      <a:pt x="201" y="304"/>
                      <a:pt x="201" y="304"/>
                    </a:cubicBezTo>
                    <a:cubicBezTo>
                      <a:pt x="201" y="304"/>
                      <a:pt x="201" y="304"/>
                      <a:pt x="201" y="304"/>
                    </a:cubicBezTo>
                    <a:cubicBezTo>
                      <a:pt x="201" y="304"/>
                      <a:pt x="201" y="304"/>
                      <a:pt x="201" y="304"/>
                    </a:cubicBezTo>
                    <a:cubicBezTo>
                      <a:pt x="201" y="305"/>
                      <a:pt x="201" y="305"/>
                      <a:pt x="201" y="305"/>
                    </a:cubicBezTo>
                    <a:cubicBezTo>
                      <a:pt x="201" y="305"/>
                      <a:pt x="201" y="305"/>
                      <a:pt x="201" y="305"/>
                    </a:cubicBezTo>
                    <a:cubicBezTo>
                      <a:pt x="202" y="305"/>
                      <a:pt x="202" y="305"/>
                      <a:pt x="202" y="305"/>
                    </a:cubicBezTo>
                    <a:cubicBezTo>
                      <a:pt x="202" y="305"/>
                      <a:pt x="202" y="305"/>
                      <a:pt x="202" y="305"/>
                    </a:cubicBezTo>
                    <a:cubicBezTo>
                      <a:pt x="202" y="305"/>
                      <a:pt x="202" y="305"/>
                      <a:pt x="202" y="305"/>
                    </a:cubicBezTo>
                    <a:cubicBezTo>
                      <a:pt x="202" y="305"/>
                      <a:pt x="202" y="305"/>
                      <a:pt x="202" y="305"/>
                    </a:cubicBezTo>
                    <a:cubicBezTo>
                      <a:pt x="202" y="306"/>
                      <a:pt x="202" y="306"/>
                      <a:pt x="202" y="306"/>
                    </a:cubicBezTo>
                    <a:cubicBezTo>
                      <a:pt x="202" y="306"/>
                      <a:pt x="202" y="306"/>
                      <a:pt x="202" y="306"/>
                    </a:cubicBezTo>
                    <a:cubicBezTo>
                      <a:pt x="202" y="306"/>
                      <a:pt x="202" y="306"/>
                      <a:pt x="202" y="306"/>
                    </a:cubicBezTo>
                    <a:cubicBezTo>
                      <a:pt x="202" y="306"/>
                      <a:pt x="202" y="306"/>
                      <a:pt x="202" y="306"/>
                    </a:cubicBezTo>
                    <a:cubicBezTo>
                      <a:pt x="202" y="306"/>
                      <a:pt x="202" y="306"/>
                      <a:pt x="202" y="306"/>
                    </a:cubicBezTo>
                    <a:cubicBezTo>
                      <a:pt x="202" y="306"/>
                      <a:pt x="202" y="306"/>
                      <a:pt x="202" y="306"/>
                    </a:cubicBezTo>
                    <a:cubicBezTo>
                      <a:pt x="202" y="306"/>
                      <a:pt x="202" y="306"/>
                      <a:pt x="202" y="306"/>
                    </a:cubicBezTo>
                    <a:cubicBezTo>
                      <a:pt x="202" y="306"/>
                      <a:pt x="202" y="306"/>
                      <a:pt x="202" y="306"/>
                    </a:cubicBezTo>
                    <a:cubicBezTo>
                      <a:pt x="202" y="307"/>
                      <a:pt x="202" y="307"/>
                      <a:pt x="202" y="307"/>
                    </a:cubicBezTo>
                    <a:cubicBezTo>
                      <a:pt x="202" y="307"/>
                      <a:pt x="202" y="307"/>
                      <a:pt x="202" y="307"/>
                    </a:cubicBezTo>
                    <a:cubicBezTo>
                      <a:pt x="202" y="307"/>
                      <a:pt x="202" y="307"/>
                      <a:pt x="202" y="307"/>
                    </a:cubicBezTo>
                    <a:cubicBezTo>
                      <a:pt x="202" y="307"/>
                      <a:pt x="202" y="307"/>
                      <a:pt x="202" y="307"/>
                    </a:cubicBezTo>
                    <a:cubicBezTo>
                      <a:pt x="202" y="307"/>
                      <a:pt x="202" y="307"/>
                      <a:pt x="202" y="307"/>
                    </a:cubicBezTo>
                    <a:cubicBezTo>
                      <a:pt x="202" y="307"/>
                      <a:pt x="202" y="307"/>
                      <a:pt x="202" y="307"/>
                    </a:cubicBezTo>
                    <a:cubicBezTo>
                      <a:pt x="203" y="307"/>
                      <a:pt x="203" y="307"/>
                      <a:pt x="203" y="307"/>
                    </a:cubicBezTo>
                    <a:cubicBezTo>
                      <a:pt x="203" y="307"/>
                      <a:pt x="203" y="307"/>
                      <a:pt x="203" y="307"/>
                    </a:cubicBezTo>
                    <a:cubicBezTo>
                      <a:pt x="203" y="307"/>
                      <a:pt x="203" y="307"/>
                      <a:pt x="203" y="307"/>
                    </a:cubicBezTo>
                    <a:cubicBezTo>
                      <a:pt x="203" y="307"/>
                      <a:pt x="203" y="307"/>
                      <a:pt x="203" y="307"/>
                    </a:cubicBezTo>
                    <a:cubicBezTo>
                      <a:pt x="203" y="308"/>
                      <a:pt x="203" y="308"/>
                      <a:pt x="203" y="308"/>
                    </a:cubicBezTo>
                    <a:cubicBezTo>
                      <a:pt x="204" y="308"/>
                      <a:pt x="204" y="308"/>
                      <a:pt x="204" y="308"/>
                    </a:cubicBezTo>
                    <a:cubicBezTo>
                      <a:pt x="204" y="308"/>
                      <a:pt x="204" y="308"/>
                      <a:pt x="204" y="308"/>
                    </a:cubicBezTo>
                    <a:cubicBezTo>
                      <a:pt x="204" y="308"/>
                      <a:pt x="204" y="308"/>
                      <a:pt x="204" y="308"/>
                    </a:cubicBezTo>
                    <a:cubicBezTo>
                      <a:pt x="204" y="309"/>
                      <a:pt x="204" y="309"/>
                      <a:pt x="204" y="309"/>
                    </a:cubicBezTo>
                    <a:cubicBezTo>
                      <a:pt x="204" y="309"/>
                      <a:pt x="204" y="309"/>
                      <a:pt x="204" y="309"/>
                    </a:cubicBezTo>
                    <a:cubicBezTo>
                      <a:pt x="204" y="309"/>
                      <a:pt x="204" y="309"/>
                      <a:pt x="204" y="309"/>
                    </a:cubicBezTo>
                    <a:cubicBezTo>
                      <a:pt x="204" y="309"/>
                      <a:pt x="204" y="309"/>
                      <a:pt x="204" y="309"/>
                    </a:cubicBezTo>
                    <a:cubicBezTo>
                      <a:pt x="204" y="309"/>
                      <a:pt x="204" y="309"/>
                      <a:pt x="204" y="309"/>
                    </a:cubicBezTo>
                    <a:cubicBezTo>
                      <a:pt x="204" y="310"/>
                      <a:pt x="204" y="310"/>
                      <a:pt x="204" y="310"/>
                    </a:cubicBezTo>
                    <a:cubicBezTo>
                      <a:pt x="205" y="310"/>
                      <a:pt x="205" y="310"/>
                      <a:pt x="205" y="310"/>
                    </a:cubicBezTo>
                    <a:cubicBezTo>
                      <a:pt x="205" y="310"/>
                      <a:pt x="205" y="310"/>
                      <a:pt x="205" y="310"/>
                    </a:cubicBezTo>
                    <a:cubicBezTo>
                      <a:pt x="205" y="310"/>
                      <a:pt x="205" y="310"/>
                      <a:pt x="205" y="310"/>
                    </a:cubicBezTo>
                    <a:cubicBezTo>
                      <a:pt x="205" y="311"/>
                      <a:pt x="205" y="311"/>
                      <a:pt x="205" y="311"/>
                    </a:cubicBezTo>
                    <a:cubicBezTo>
                      <a:pt x="205" y="311"/>
                      <a:pt x="205" y="311"/>
                      <a:pt x="205" y="311"/>
                    </a:cubicBezTo>
                    <a:cubicBezTo>
                      <a:pt x="205" y="311"/>
                      <a:pt x="205" y="311"/>
                      <a:pt x="205" y="311"/>
                    </a:cubicBezTo>
                    <a:cubicBezTo>
                      <a:pt x="206" y="311"/>
                      <a:pt x="206" y="311"/>
                      <a:pt x="206" y="311"/>
                    </a:cubicBezTo>
                    <a:cubicBezTo>
                      <a:pt x="206" y="311"/>
                      <a:pt x="206" y="311"/>
                      <a:pt x="206" y="311"/>
                    </a:cubicBezTo>
                    <a:cubicBezTo>
                      <a:pt x="206" y="312"/>
                      <a:pt x="206" y="312"/>
                      <a:pt x="206" y="312"/>
                    </a:cubicBezTo>
                    <a:cubicBezTo>
                      <a:pt x="206" y="312"/>
                      <a:pt x="206" y="312"/>
                      <a:pt x="206" y="312"/>
                    </a:cubicBezTo>
                    <a:cubicBezTo>
                      <a:pt x="206" y="313"/>
                      <a:pt x="206" y="313"/>
                      <a:pt x="206" y="313"/>
                    </a:cubicBezTo>
                    <a:cubicBezTo>
                      <a:pt x="206" y="313"/>
                      <a:pt x="206" y="313"/>
                      <a:pt x="206" y="313"/>
                    </a:cubicBezTo>
                    <a:cubicBezTo>
                      <a:pt x="206" y="313"/>
                      <a:pt x="206" y="313"/>
                      <a:pt x="206" y="313"/>
                    </a:cubicBezTo>
                    <a:cubicBezTo>
                      <a:pt x="206" y="313"/>
                      <a:pt x="206" y="313"/>
                      <a:pt x="206" y="313"/>
                    </a:cubicBezTo>
                    <a:cubicBezTo>
                      <a:pt x="206" y="313"/>
                      <a:pt x="206" y="313"/>
                      <a:pt x="206" y="313"/>
                    </a:cubicBezTo>
                    <a:cubicBezTo>
                      <a:pt x="206" y="313"/>
                      <a:pt x="206" y="313"/>
                      <a:pt x="206" y="313"/>
                    </a:cubicBezTo>
                    <a:cubicBezTo>
                      <a:pt x="206" y="314"/>
                      <a:pt x="206" y="314"/>
                      <a:pt x="206" y="314"/>
                    </a:cubicBezTo>
                    <a:cubicBezTo>
                      <a:pt x="206" y="314"/>
                      <a:pt x="206" y="314"/>
                      <a:pt x="206" y="314"/>
                    </a:cubicBezTo>
                    <a:cubicBezTo>
                      <a:pt x="206" y="314"/>
                      <a:pt x="206" y="314"/>
                      <a:pt x="206" y="314"/>
                    </a:cubicBezTo>
                    <a:cubicBezTo>
                      <a:pt x="206" y="314"/>
                      <a:pt x="206" y="314"/>
                      <a:pt x="206" y="314"/>
                    </a:cubicBezTo>
                    <a:cubicBezTo>
                      <a:pt x="206" y="314"/>
                      <a:pt x="206" y="314"/>
                      <a:pt x="206" y="314"/>
                    </a:cubicBezTo>
                    <a:cubicBezTo>
                      <a:pt x="206" y="314"/>
                      <a:pt x="206" y="314"/>
                      <a:pt x="206" y="314"/>
                    </a:cubicBezTo>
                    <a:cubicBezTo>
                      <a:pt x="206" y="315"/>
                      <a:pt x="206" y="315"/>
                      <a:pt x="206" y="315"/>
                    </a:cubicBezTo>
                    <a:cubicBezTo>
                      <a:pt x="206" y="315"/>
                      <a:pt x="206" y="315"/>
                      <a:pt x="206" y="315"/>
                    </a:cubicBezTo>
                    <a:cubicBezTo>
                      <a:pt x="206" y="315"/>
                      <a:pt x="206" y="315"/>
                      <a:pt x="206" y="315"/>
                    </a:cubicBezTo>
                    <a:cubicBezTo>
                      <a:pt x="206" y="315"/>
                      <a:pt x="206" y="315"/>
                      <a:pt x="206" y="315"/>
                    </a:cubicBezTo>
                    <a:cubicBezTo>
                      <a:pt x="206" y="315"/>
                      <a:pt x="206" y="315"/>
                      <a:pt x="206" y="315"/>
                    </a:cubicBezTo>
                    <a:cubicBezTo>
                      <a:pt x="206" y="315"/>
                      <a:pt x="206" y="315"/>
                      <a:pt x="206" y="315"/>
                    </a:cubicBezTo>
                    <a:cubicBezTo>
                      <a:pt x="206" y="315"/>
                      <a:pt x="206" y="315"/>
                      <a:pt x="206" y="315"/>
                    </a:cubicBezTo>
                    <a:cubicBezTo>
                      <a:pt x="206" y="315"/>
                      <a:pt x="206" y="315"/>
                      <a:pt x="206" y="315"/>
                    </a:cubicBezTo>
                    <a:cubicBezTo>
                      <a:pt x="206" y="316"/>
                      <a:pt x="206" y="316"/>
                      <a:pt x="206" y="316"/>
                    </a:cubicBezTo>
                    <a:cubicBezTo>
                      <a:pt x="206" y="316"/>
                      <a:pt x="206" y="316"/>
                      <a:pt x="206" y="316"/>
                    </a:cubicBezTo>
                    <a:cubicBezTo>
                      <a:pt x="206" y="317"/>
                      <a:pt x="206" y="317"/>
                      <a:pt x="206" y="317"/>
                    </a:cubicBezTo>
                    <a:cubicBezTo>
                      <a:pt x="206" y="317"/>
                      <a:pt x="206" y="317"/>
                      <a:pt x="206" y="317"/>
                    </a:cubicBezTo>
                    <a:cubicBezTo>
                      <a:pt x="206" y="317"/>
                      <a:pt x="206" y="317"/>
                      <a:pt x="206" y="317"/>
                    </a:cubicBezTo>
                    <a:cubicBezTo>
                      <a:pt x="206" y="317"/>
                      <a:pt x="206" y="317"/>
                      <a:pt x="206" y="317"/>
                    </a:cubicBezTo>
                    <a:cubicBezTo>
                      <a:pt x="206" y="317"/>
                      <a:pt x="206" y="317"/>
                      <a:pt x="206" y="317"/>
                    </a:cubicBezTo>
                    <a:cubicBezTo>
                      <a:pt x="206" y="317"/>
                      <a:pt x="206" y="317"/>
                      <a:pt x="206" y="317"/>
                    </a:cubicBezTo>
                    <a:cubicBezTo>
                      <a:pt x="207" y="318"/>
                      <a:pt x="207" y="318"/>
                      <a:pt x="207" y="318"/>
                    </a:cubicBezTo>
                    <a:cubicBezTo>
                      <a:pt x="207" y="318"/>
                      <a:pt x="207" y="318"/>
                      <a:pt x="207" y="318"/>
                    </a:cubicBezTo>
                    <a:cubicBezTo>
                      <a:pt x="207" y="318"/>
                      <a:pt x="207" y="318"/>
                      <a:pt x="207" y="318"/>
                    </a:cubicBezTo>
                    <a:cubicBezTo>
                      <a:pt x="207" y="318"/>
                      <a:pt x="207" y="318"/>
                      <a:pt x="207" y="318"/>
                    </a:cubicBezTo>
                    <a:cubicBezTo>
                      <a:pt x="207" y="318"/>
                      <a:pt x="207" y="318"/>
                      <a:pt x="207" y="318"/>
                    </a:cubicBezTo>
                    <a:cubicBezTo>
                      <a:pt x="207" y="318"/>
                      <a:pt x="207" y="318"/>
                      <a:pt x="207" y="318"/>
                    </a:cubicBezTo>
                    <a:cubicBezTo>
                      <a:pt x="207" y="318"/>
                      <a:pt x="207" y="318"/>
                      <a:pt x="207" y="318"/>
                    </a:cubicBezTo>
                    <a:cubicBezTo>
                      <a:pt x="208" y="318"/>
                      <a:pt x="208" y="318"/>
                      <a:pt x="208" y="318"/>
                    </a:cubicBezTo>
                    <a:cubicBezTo>
                      <a:pt x="208" y="318"/>
                      <a:pt x="208" y="318"/>
                      <a:pt x="208" y="318"/>
                    </a:cubicBezTo>
                    <a:cubicBezTo>
                      <a:pt x="208" y="318"/>
                      <a:pt x="208" y="318"/>
                      <a:pt x="208" y="318"/>
                    </a:cubicBezTo>
                    <a:cubicBezTo>
                      <a:pt x="208" y="318"/>
                      <a:pt x="208" y="318"/>
                      <a:pt x="208" y="318"/>
                    </a:cubicBezTo>
                    <a:cubicBezTo>
                      <a:pt x="208" y="318"/>
                      <a:pt x="208" y="318"/>
                      <a:pt x="208" y="318"/>
                    </a:cubicBezTo>
                    <a:cubicBezTo>
                      <a:pt x="209" y="318"/>
                      <a:pt x="209" y="318"/>
                      <a:pt x="209" y="318"/>
                    </a:cubicBezTo>
                    <a:cubicBezTo>
                      <a:pt x="209" y="318"/>
                      <a:pt x="209" y="318"/>
                      <a:pt x="209" y="318"/>
                    </a:cubicBezTo>
                    <a:cubicBezTo>
                      <a:pt x="209" y="319"/>
                      <a:pt x="209" y="319"/>
                      <a:pt x="209" y="319"/>
                    </a:cubicBezTo>
                    <a:cubicBezTo>
                      <a:pt x="209" y="319"/>
                      <a:pt x="209" y="319"/>
                      <a:pt x="209" y="319"/>
                    </a:cubicBezTo>
                    <a:cubicBezTo>
                      <a:pt x="209" y="319"/>
                      <a:pt x="209" y="319"/>
                      <a:pt x="209" y="319"/>
                    </a:cubicBezTo>
                    <a:cubicBezTo>
                      <a:pt x="210" y="319"/>
                      <a:pt x="210" y="319"/>
                      <a:pt x="210" y="319"/>
                    </a:cubicBezTo>
                    <a:cubicBezTo>
                      <a:pt x="210" y="319"/>
                      <a:pt x="210" y="319"/>
                      <a:pt x="210" y="319"/>
                    </a:cubicBezTo>
                    <a:cubicBezTo>
                      <a:pt x="210" y="319"/>
                      <a:pt x="210" y="319"/>
                      <a:pt x="210" y="319"/>
                    </a:cubicBezTo>
                    <a:cubicBezTo>
                      <a:pt x="210" y="320"/>
                      <a:pt x="210" y="320"/>
                      <a:pt x="210" y="320"/>
                    </a:cubicBezTo>
                    <a:cubicBezTo>
                      <a:pt x="210" y="320"/>
                      <a:pt x="210" y="320"/>
                      <a:pt x="210" y="320"/>
                    </a:cubicBezTo>
                    <a:cubicBezTo>
                      <a:pt x="210" y="320"/>
                      <a:pt x="210" y="320"/>
                      <a:pt x="210" y="320"/>
                    </a:cubicBezTo>
                    <a:cubicBezTo>
                      <a:pt x="211" y="320"/>
                      <a:pt x="211" y="320"/>
                      <a:pt x="211" y="320"/>
                    </a:cubicBezTo>
                    <a:cubicBezTo>
                      <a:pt x="211" y="320"/>
                      <a:pt x="211" y="320"/>
                      <a:pt x="211" y="320"/>
                    </a:cubicBezTo>
                    <a:cubicBezTo>
                      <a:pt x="211" y="320"/>
                      <a:pt x="211" y="320"/>
                      <a:pt x="211" y="320"/>
                    </a:cubicBezTo>
                    <a:cubicBezTo>
                      <a:pt x="211" y="320"/>
                      <a:pt x="211" y="320"/>
                      <a:pt x="211" y="320"/>
                    </a:cubicBezTo>
                    <a:cubicBezTo>
                      <a:pt x="211" y="320"/>
                      <a:pt x="211" y="320"/>
                      <a:pt x="211" y="320"/>
                    </a:cubicBezTo>
                    <a:cubicBezTo>
                      <a:pt x="211" y="320"/>
                      <a:pt x="211" y="320"/>
                      <a:pt x="211" y="320"/>
                    </a:cubicBezTo>
                    <a:cubicBezTo>
                      <a:pt x="211" y="320"/>
                      <a:pt x="211" y="320"/>
                      <a:pt x="211" y="320"/>
                    </a:cubicBezTo>
                    <a:cubicBezTo>
                      <a:pt x="211" y="321"/>
                      <a:pt x="211" y="321"/>
                      <a:pt x="211" y="321"/>
                    </a:cubicBezTo>
                    <a:cubicBezTo>
                      <a:pt x="211" y="321"/>
                      <a:pt x="211" y="321"/>
                      <a:pt x="211" y="321"/>
                    </a:cubicBezTo>
                    <a:cubicBezTo>
                      <a:pt x="211" y="321"/>
                      <a:pt x="211" y="321"/>
                      <a:pt x="211" y="321"/>
                    </a:cubicBezTo>
                    <a:cubicBezTo>
                      <a:pt x="211" y="321"/>
                      <a:pt x="211" y="321"/>
                      <a:pt x="211" y="321"/>
                    </a:cubicBezTo>
                    <a:cubicBezTo>
                      <a:pt x="211" y="321"/>
                      <a:pt x="211" y="321"/>
                      <a:pt x="211" y="321"/>
                    </a:cubicBezTo>
                    <a:cubicBezTo>
                      <a:pt x="212" y="321"/>
                      <a:pt x="212" y="321"/>
                      <a:pt x="212" y="321"/>
                    </a:cubicBezTo>
                    <a:cubicBezTo>
                      <a:pt x="212" y="321"/>
                      <a:pt x="212" y="321"/>
                      <a:pt x="212" y="321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213" y="321"/>
                      <a:pt x="213" y="321"/>
                      <a:pt x="213" y="321"/>
                    </a:cubicBezTo>
                    <a:cubicBezTo>
                      <a:pt x="213" y="321"/>
                      <a:pt x="213" y="321"/>
                      <a:pt x="213" y="321"/>
                    </a:cubicBezTo>
                    <a:cubicBezTo>
                      <a:pt x="213" y="321"/>
                      <a:pt x="213" y="321"/>
                      <a:pt x="213" y="321"/>
                    </a:cubicBezTo>
                    <a:cubicBezTo>
                      <a:pt x="213" y="321"/>
                      <a:pt x="213" y="321"/>
                      <a:pt x="213" y="321"/>
                    </a:cubicBezTo>
                    <a:cubicBezTo>
                      <a:pt x="213" y="321"/>
                      <a:pt x="213" y="321"/>
                      <a:pt x="213" y="321"/>
                    </a:cubicBezTo>
                    <a:cubicBezTo>
                      <a:pt x="214" y="321"/>
                      <a:pt x="214" y="321"/>
                      <a:pt x="214" y="321"/>
                    </a:cubicBezTo>
                    <a:cubicBezTo>
                      <a:pt x="214" y="321"/>
                      <a:pt x="214" y="321"/>
                      <a:pt x="214" y="321"/>
                    </a:cubicBezTo>
                    <a:cubicBezTo>
                      <a:pt x="214" y="321"/>
                      <a:pt x="214" y="321"/>
                      <a:pt x="214" y="321"/>
                    </a:cubicBezTo>
                    <a:cubicBezTo>
                      <a:pt x="214" y="322"/>
                      <a:pt x="214" y="322"/>
                      <a:pt x="214" y="322"/>
                    </a:cubicBezTo>
                    <a:cubicBezTo>
                      <a:pt x="214" y="322"/>
                      <a:pt x="214" y="322"/>
                      <a:pt x="214" y="322"/>
                    </a:cubicBezTo>
                    <a:cubicBezTo>
                      <a:pt x="214" y="322"/>
                      <a:pt x="214" y="322"/>
                      <a:pt x="214" y="322"/>
                    </a:cubicBezTo>
                    <a:cubicBezTo>
                      <a:pt x="214" y="322"/>
                      <a:pt x="214" y="322"/>
                      <a:pt x="214" y="322"/>
                    </a:cubicBezTo>
                    <a:cubicBezTo>
                      <a:pt x="214" y="322"/>
                      <a:pt x="214" y="322"/>
                      <a:pt x="214" y="322"/>
                    </a:cubicBezTo>
                    <a:cubicBezTo>
                      <a:pt x="214" y="322"/>
                      <a:pt x="214" y="322"/>
                      <a:pt x="214" y="322"/>
                    </a:cubicBezTo>
                    <a:cubicBezTo>
                      <a:pt x="215" y="322"/>
                      <a:pt x="215" y="322"/>
                      <a:pt x="215" y="322"/>
                    </a:cubicBezTo>
                    <a:cubicBezTo>
                      <a:pt x="215" y="323"/>
                      <a:pt x="215" y="323"/>
                      <a:pt x="215" y="323"/>
                    </a:cubicBezTo>
                    <a:cubicBezTo>
                      <a:pt x="215" y="323"/>
                      <a:pt x="215" y="323"/>
                      <a:pt x="215" y="323"/>
                    </a:cubicBezTo>
                    <a:cubicBezTo>
                      <a:pt x="215" y="323"/>
                      <a:pt x="215" y="323"/>
                      <a:pt x="215" y="323"/>
                    </a:cubicBezTo>
                    <a:cubicBezTo>
                      <a:pt x="215" y="323"/>
                      <a:pt x="215" y="323"/>
                      <a:pt x="215" y="323"/>
                    </a:cubicBezTo>
                    <a:cubicBezTo>
                      <a:pt x="215" y="323"/>
                      <a:pt x="215" y="323"/>
                      <a:pt x="215" y="323"/>
                    </a:cubicBezTo>
                    <a:cubicBezTo>
                      <a:pt x="215" y="323"/>
                      <a:pt x="215" y="323"/>
                      <a:pt x="215" y="323"/>
                    </a:cubicBezTo>
                    <a:cubicBezTo>
                      <a:pt x="215" y="323"/>
                      <a:pt x="215" y="323"/>
                      <a:pt x="215" y="323"/>
                    </a:cubicBezTo>
                    <a:cubicBezTo>
                      <a:pt x="215" y="323"/>
                      <a:pt x="215" y="323"/>
                      <a:pt x="215" y="323"/>
                    </a:cubicBezTo>
                    <a:cubicBezTo>
                      <a:pt x="215" y="323"/>
                      <a:pt x="215" y="323"/>
                      <a:pt x="215" y="323"/>
                    </a:cubicBezTo>
                    <a:cubicBezTo>
                      <a:pt x="216" y="324"/>
                      <a:pt x="216" y="324"/>
                      <a:pt x="216" y="324"/>
                    </a:cubicBezTo>
                    <a:cubicBezTo>
                      <a:pt x="216" y="324"/>
                      <a:pt x="216" y="324"/>
                      <a:pt x="216" y="324"/>
                    </a:cubicBezTo>
                    <a:cubicBezTo>
                      <a:pt x="216" y="324"/>
                      <a:pt x="216" y="324"/>
                      <a:pt x="216" y="324"/>
                    </a:cubicBezTo>
                    <a:cubicBezTo>
                      <a:pt x="216" y="324"/>
                      <a:pt x="216" y="324"/>
                      <a:pt x="216" y="324"/>
                    </a:cubicBezTo>
                    <a:cubicBezTo>
                      <a:pt x="216" y="324"/>
                      <a:pt x="216" y="324"/>
                      <a:pt x="216" y="324"/>
                    </a:cubicBezTo>
                    <a:cubicBezTo>
                      <a:pt x="216" y="324"/>
                      <a:pt x="216" y="324"/>
                      <a:pt x="216" y="324"/>
                    </a:cubicBezTo>
                    <a:cubicBezTo>
                      <a:pt x="216" y="324"/>
                      <a:pt x="216" y="324"/>
                      <a:pt x="216" y="324"/>
                    </a:cubicBezTo>
                    <a:cubicBezTo>
                      <a:pt x="216" y="324"/>
                      <a:pt x="216" y="324"/>
                      <a:pt x="216" y="324"/>
                    </a:cubicBezTo>
                    <a:cubicBezTo>
                      <a:pt x="216" y="324"/>
                      <a:pt x="216" y="324"/>
                      <a:pt x="216" y="324"/>
                    </a:cubicBezTo>
                    <a:cubicBezTo>
                      <a:pt x="216" y="325"/>
                      <a:pt x="216" y="325"/>
                      <a:pt x="216" y="325"/>
                    </a:cubicBezTo>
                    <a:cubicBezTo>
                      <a:pt x="216" y="325"/>
                      <a:pt x="216" y="325"/>
                      <a:pt x="216" y="325"/>
                    </a:cubicBezTo>
                    <a:cubicBezTo>
                      <a:pt x="216" y="326"/>
                      <a:pt x="216" y="326"/>
                      <a:pt x="216" y="326"/>
                    </a:cubicBezTo>
                    <a:cubicBezTo>
                      <a:pt x="216" y="326"/>
                      <a:pt x="216" y="326"/>
                      <a:pt x="216" y="326"/>
                    </a:cubicBezTo>
                    <a:cubicBezTo>
                      <a:pt x="216" y="326"/>
                      <a:pt x="216" y="326"/>
                      <a:pt x="216" y="326"/>
                    </a:cubicBezTo>
                    <a:cubicBezTo>
                      <a:pt x="216" y="326"/>
                      <a:pt x="216" y="326"/>
                      <a:pt x="216" y="326"/>
                    </a:cubicBezTo>
                    <a:cubicBezTo>
                      <a:pt x="216" y="326"/>
                      <a:pt x="216" y="326"/>
                      <a:pt x="216" y="326"/>
                    </a:cubicBezTo>
                    <a:cubicBezTo>
                      <a:pt x="216" y="326"/>
                      <a:pt x="216" y="326"/>
                      <a:pt x="216" y="326"/>
                    </a:cubicBezTo>
                    <a:cubicBezTo>
                      <a:pt x="216" y="326"/>
                      <a:pt x="216" y="326"/>
                      <a:pt x="216" y="326"/>
                    </a:cubicBezTo>
                    <a:cubicBezTo>
                      <a:pt x="216" y="326"/>
                      <a:pt x="216" y="326"/>
                      <a:pt x="216" y="326"/>
                    </a:cubicBezTo>
                    <a:cubicBezTo>
                      <a:pt x="216" y="326"/>
                      <a:pt x="216" y="326"/>
                      <a:pt x="216" y="326"/>
                    </a:cubicBezTo>
                    <a:cubicBezTo>
                      <a:pt x="216" y="326"/>
                      <a:pt x="216" y="326"/>
                      <a:pt x="216" y="326"/>
                    </a:cubicBezTo>
                    <a:cubicBezTo>
                      <a:pt x="217" y="326"/>
                      <a:pt x="217" y="326"/>
                      <a:pt x="217" y="326"/>
                    </a:cubicBezTo>
                    <a:cubicBezTo>
                      <a:pt x="217" y="326"/>
                      <a:pt x="217" y="326"/>
                      <a:pt x="217" y="326"/>
                    </a:cubicBezTo>
                    <a:cubicBezTo>
                      <a:pt x="217" y="326"/>
                      <a:pt x="217" y="326"/>
                      <a:pt x="217" y="326"/>
                    </a:cubicBezTo>
                    <a:cubicBezTo>
                      <a:pt x="217" y="326"/>
                      <a:pt x="217" y="326"/>
                      <a:pt x="217" y="326"/>
                    </a:cubicBezTo>
                    <a:cubicBezTo>
                      <a:pt x="217" y="326"/>
                      <a:pt x="217" y="326"/>
                      <a:pt x="217" y="326"/>
                    </a:cubicBezTo>
                    <a:cubicBezTo>
                      <a:pt x="217" y="326"/>
                      <a:pt x="217" y="326"/>
                      <a:pt x="217" y="326"/>
                    </a:cubicBezTo>
                    <a:cubicBezTo>
                      <a:pt x="217" y="325"/>
                      <a:pt x="217" y="325"/>
                      <a:pt x="217" y="325"/>
                    </a:cubicBezTo>
                    <a:cubicBezTo>
                      <a:pt x="217" y="325"/>
                      <a:pt x="217" y="325"/>
                      <a:pt x="217" y="325"/>
                    </a:cubicBezTo>
                    <a:cubicBezTo>
                      <a:pt x="217" y="325"/>
                      <a:pt x="217" y="325"/>
                      <a:pt x="217" y="325"/>
                    </a:cubicBezTo>
                    <a:cubicBezTo>
                      <a:pt x="217" y="325"/>
                      <a:pt x="217" y="325"/>
                      <a:pt x="217" y="325"/>
                    </a:cubicBezTo>
                    <a:cubicBezTo>
                      <a:pt x="217" y="325"/>
                      <a:pt x="217" y="325"/>
                      <a:pt x="217" y="325"/>
                    </a:cubicBezTo>
                    <a:cubicBezTo>
                      <a:pt x="218" y="325"/>
                      <a:pt x="218" y="325"/>
                      <a:pt x="218" y="325"/>
                    </a:cubicBezTo>
                    <a:cubicBezTo>
                      <a:pt x="218" y="325"/>
                      <a:pt x="218" y="325"/>
                      <a:pt x="218" y="325"/>
                    </a:cubicBezTo>
                    <a:cubicBezTo>
                      <a:pt x="218" y="325"/>
                      <a:pt x="218" y="325"/>
                      <a:pt x="218" y="325"/>
                    </a:cubicBezTo>
                    <a:cubicBezTo>
                      <a:pt x="218" y="325"/>
                      <a:pt x="218" y="325"/>
                      <a:pt x="218" y="325"/>
                    </a:cubicBezTo>
                    <a:cubicBezTo>
                      <a:pt x="218" y="325"/>
                      <a:pt x="218" y="325"/>
                      <a:pt x="218" y="325"/>
                    </a:cubicBezTo>
                    <a:cubicBezTo>
                      <a:pt x="218" y="325"/>
                      <a:pt x="218" y="325"/>
                      <a:pt x="218" y="325"/>
                    </a:cubicBezTo>
                    <a:cubicBezTo>
                      <a:pt x="219" y="325"/>
                      <a:pt x="219" y="325"/>
                      <a:pt x="219" y="325"/>
                    </a:cubicBezTo>
                    <a:cubicBezTo>
                      <a:pt x="219" y="325"/>
                      <a:pt x="219" y="325"/>
                      <a:pt x="219" y="325"/>
                    </a:cubicBezTo>
                    <a:cubicBezTo>
                      <a:pt x="219" y="325"/>
                      <a:pt x="219" y="325"/>
                      <a:pt x="219" y="325"/>
                    </a:cubicBezTo>
                    <a:cubicBezTo>
                      <a:pt x="219" y="325"/>
                      <a:pt x="219" y="325"/>
                      <a:pt x="219" y="325"/>
                    </a:cubicBezTo>
                    <a:cubicBezTo>
                      <a:pt x="219" y="325"/>
                      <a:pt x="219" y="325"/>
                      <a:pt x="219" y="325"/>
                    </a:cubicBezTo>
                    <a:cubicBezTo>
                      <a:pt x="219" y="325"/>
                      <a:pt x="219" y="325"/>
                      <a:pt x="219" y="325"/>
                    </a:cubicBezTo>
                    <a:cubicBezTo>
                      <a:pt x="219" y="325"/>
                      <a:pt x="219" y="325"/>
                      <a:pt x="219" y="325"/>
                    </a:cubicBezTo>
                    <a:cubicBezTo>
                      <a:pt x="220" y="325"/>
                      <a:pt x="220" y="325"/>
                      <a:pt x="220" y="325"/>
                    </a:cubicBezTo>
                    <a:cubicBezTo>
                      <a:pt x="220" y="325"/>
                      <a:pt x="220" y="325"/>
                      <a:pt x="220" y="325"/>
                    </a:cubicBezTo>
                    <a:cubicBezTo>
                      <a:pt x="220" y="325"/>
                      <a:pt x="220" y="325"/>
                      <a:pt x="220" y="325"/>
                    </a:cubicBezTo>
                    <a:cubicBezTo>
                      <a:pt x="220" y="325"/>
                      <a:pt x="220" y="325"/>
                      <a:pt x="220" y="325"/>
                    </a:cubicBezTo>
                    <a:cubicBezTo>
                      <a:pt x="220" y="325"/>
                      <a:pt x="220" y="325"/>
                      <a:pt x="220" y="325"/>
                    </a:cubicBezTo>
                    <a:cubicBezTo>
                      <a:pt x="220" y="325"/>
                      <a:pt x="220" y="325"/>
                      <a:pt x="220" y="325"/>
                    </a:cubicBezTo>
                    <a:cubicBezTo>
                      <a:pt x="220" y="325"/>
                      <a:pt x="220" y="325"/>
                      <a:pt x="220" y="325"/>
                    </a:cubicBezTo>
                    <a:cubicBezTo>
                      <a:pt x="220" y="325"/>
                      <a:pt x="220" y="325"/>
                      <a:pt x="220" y="325"/>
                    </a:cubicBezTo>
                    <a:cubicBezTo>
                      <a:pt x="220" y="325"/>
                      <a:pt x="220" y="325"/>
                      <a:pt x="220" y="325"/>
                    </a:cubicBezTo>
                    <a:cubicBezTo>
                      <a:pt x="220" y="325"/>
                      <a:pt x="220" y="325"/>
                      <a:pt x="220" y="325"/>
                    </a:cubicBezTo>
                    <a:cubicBezTo>
                      <a:pt x="220" y="325"/>
                      <a:pt x="220" y="325"/>
                      <a:pt x="220" y="325"/>
                    </a:cubicBezTo>
                    <a:cubicBezTo>
                      <a:pt x="220" y="325"/>
                      <a:pt x="220" y="325"/>
                      <a:pt x="220" y="325"/>
                    </a:cubicBezTo>
                    <a:cubicBezTo>
                      <a:pt x="220" y="325"/>
                      <a:pt x="220" y="325"/>
                      <a:pt x="220" y="325"/>
                    </a:cubicBezTo>
                    <a:cubicBezTo>
                      <a:pt x="220" y="325"/>
                      <a:pt x="220" y="325"/>
                      <a:pt x="220" y="325"/>
                    </a:cubicBezTo>
                    <a:cubicBezTo>
                      <a:pt x="221" y="325"/>
                      <a:pt x="221" y="325"/>
                      <a:pt x="221" y="325"/>
                    </a:cubicBezTo>
                    <a:cubicBezTo>
                      <a:pt x="221" y="325"/>
                      <a:pt x="221" y="325"/>
                      <a:pt x="221" y="325"/>
                    </a:cubicBezTo>
                    <a:cubicBezTo>
                      <a:pt x="221" y="325"/>
                      <a:pt x="221" y="325"/>
                      <a:pt x="221" y="325"/>
                    </a:cubicBezTo>
                    <a:cubicBezTo>
                      <a:pt x="221" y="326"/>
                      <a:pt x="221" y="326"/>
                      <a:pt x="221" y="326"/>
                    </a:cubicBezTo>
                    <a:cubicBezTo>
                      <a:pt x="221" y="326"/>
                      <a:pt x="221" y="326"/>
                      <a:pt x="221" y="326"/>
                    </a:cubicBezTo>
                    <a:cubicBezTo>
                      <a:pt x="221" y="326"/>
                      <a:pt x="221" y="326"/>
                      <a:pt x="221" y="326"/>
                    </a:cubicBezTo>
                    <a:cubicBezTo>
                      <a:pt x="221" y="326"/>
                      <a:pt x="221" y="326"/>
                      <a:pt x="221" y="326"/>
                    </a:cubicBezTo>
                    <a:cubicBezTo>
                      <a:pt x="221" y="326"/>
                      <a:pt x="221" y="326"/>
                      <a:pt x="221" y="326"/>
                    </a:cubicBezTo>
                    <a:cubicBezTo>
                      <a:pt x="221" y="326"/>
                      <a:pt x="221" y="326"/>
                      <a:pt x="221" y="326"/>
                    </a:cubicBezTo>
                    <a:cubicBezTo>
                      <a:pt x="221" y="326"/>
                      <a:pt x="221" y="326"/>
                      <a:pt x="221" y="326"/>
                    </a:cubicBezTo>
                    <a:cubicBezTo>
                      <a:pt x="221" y="326"/>
                      <a:pt x="221" y="326"/>
                      <a:pt x="221" y="326"/>
                    </a:cubicBezTo>
                    <a:cubicBezTo>
                      <a:pt x="222" y="326"/>
                      <a:pt x="222" y="326"/>
                      <a:pt x="222" y="326"/>
                    </a:cubicBezTo>
                    <a:cubicBezTo>
                      <a:pt x="222" y="326"/>
                      <a:pt x="222" y="326"/>
                      <a:pt x="222" y="326"/>
                    </a:cubicBezTo>
                    <a:cubicBezTo>
                      <a:pt x="222" y="327"/>
                      <a:pt x="222" y="327"/>
                      <a:pt x="222" y="327"/>
                    </a:cubicBezTo>
                    <a:cubicBezTo>
                      <a:pt x="222" y="327"/>
                      <a:pt x="222" y="327"/>
                      <a:pt x="222" y="327"/>
                    </a:cubicBezTo>
                    <a:cubicBezTo>
                      <a:pt x="223" y="327"/>
                      <a:pt x="223" y="327"/>
                      <a:pt x="223" y="327"/>
                    </a:cubicBezTo>
                    <a:cubicBezTo>
                      <a:pt x="223" y="327"/>
                      <a:pt x="223" y="327"/>
                      <a:pt x="223" y="327"/>
                    </a:cubicBezTo>
                    <a:cubicBezTo>
                      <a:pt x="223" y="327"/>
                      <a:pt x="223" y="327"/>
                      <a:pt x="223" y="327"/>
                    </a:cubicBezTo>
                    <a:cubicBezTo>
                      <a:pt x="223" y="327"/>
                      <a:pt x="223" y="327"/>
                      <a:pt x="223" y="327"/>
                    </a:cubicBezTo>
                    <a:cubicBezTo>
                      <a:pt x="223" y="327"/>
                      <a:pt x="223" y="327"/>
                      <a:pt x="223" y="327"/>
                    </a:cubicBezTo>
                    <a:cubicBezTo>
                      <a:pt x="223" y="327"/>
                      <a:pt x="223" y="327"/>
                      <a:pt x="223" y="327"/>
                    </a:cubicBezTo>
                    <a:cubicBezTo>
                      <a:pt x="223" y="327"/>
                      <a:pt x="223" y="327"/>
                      <a:pt x="223" y="327"/>
                    </a:cubicBezTo>
                    <a:cubicBezTo>
                      <a:pt x="223" y="328"/>
                      <a:pt x="223" y="328"/>
                      <a:pt x="223" y="328"/>
                    </a:cubicBezTo>
                    <a:cubicBezTo>
                      <a:pt x="223" y="328"/>
                      <a:pt x="223" y="328"/>
                      <a:pt x="223" y="328"/>
                    </a:cubicBezTo>
                    <a:cubicBezTo>
                      <a:pt x="223" y="328"/>
                      <a:pt x="223" y="328"/>
                      <a:pt x="223" y="328"/>
                    </a:cubicBezTo>
                    <a:cubicBezTo>
                      <a:pt x="223" y="328"/>
                      <a:pt x="223" y="328"/>
                      <a:pt x="223" y="328"/>
                    </a:cubicBezTo>
                    <a:cubicBezTo>
                      <a:pt x="223" y="328"/>
                      <a:pt x="223" y="328"/>
                      <a:pt x="223" y="328"/>
                    </a:cubicBezTo>
                    <a:cubicBezTo>
                      <a:pt x="223" y="328"/>
                      <a:pt x="223" y="328"/>
                      <a:pt x="223" y="328"/>
                    </a:cubicBezTo>
                    <a:cubicBezTo>
                      <a:pt x="223" y="329"/>
                      <a:pt x="223" y="329"/>
                      <a:pt x="223" y="329"/>
                    </a:cubicBezTo>
                    <a:cubicBezTo>
                      <a:pt x="224" y="329"/>
                      <a:pt x="224" y="329"/>
                      <a:pt x="224" y="329"/>
                    </a:cubicBezTo>
                    <a:cubicBezTo>
                      <a:pt x="224" y="329"/>
                      <a:pt x="224" y="329"/>
                      <a:pt x="224" y="329"/>
                    </a:cubicBezTo>
                    <a:cubicBezTo>
                      <a:pt x="224" y="329"/>
                      <a:pt x="224" y="329"/>
                      <a:pt x="224" y="329"/>
                    </a:cubicBezTo>
                    <a:cubicBezTo>
                      <a:pt x="224" y="329"/>
                      <a:pt x="224" y="329"/>
                      <a:pt x="224" y="329"/>
                    </a:cubicBezTo>
                    <a:cubicBezTo>
                      <a:pt x="224" y="329"/>
                      <a:pt x="224" y="329"/>
                      <a:pt x="224" y="329"/>
                    </a:cubicBezTo>
                    <a:cubicBezTo>
                      <a:pt x="224" y="329"/>
                      <a:pt x="224" y="329"/>
                      <a:pt x="224" y="329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5" y="330"/>
                      <a:pt x="225" y="330"/>
                      <a:pt x="225" y="330"/>
                    </a:cubicBezTo>
                    <a:cubicBezTo>
                      <a:pt x="225" y="330"/>
                      <a:pt x="225" y="330"/>
                      <a:pt x="225" y="330"/>
                    </a:cubicBezTo>
                    <a:cubicBezTo>
                      <a:pt x="225" y="330"/>
                      <a:pt x="225" y="330"/>
                      <a:pt x="225" y="330"/>
                    </a:cubicBezTo>
                    <a:cubicBezTo>
                      <a:pt x="225" y="330"/>
                      <a:pt x="225" y="330"/>
                      <a:pt x="225" y="330"/>
                    </a:cubicBezTo>
                    <a:cubicBezTo>
                      <a:pt x="225" y="331"/>
                      <a:pt x="225" y="331"/>
                      <a:pt x="225" y="331"/>
                    </a:cubicBezTo>
                    <a:cubicBezTo>
                      <a:pt x="225" y="331"/>
                      <a:pt x="225" y="331"/>
                      <a:pt x="225" y="331"/>
                    </a:cubicBezTo>
                    <a:cubicBezTo>
                      <a:pt x="225" y="331"/>
                      <a:pt x="225" y="331"/>
                      <a:pt x="225" y="331"/>
                    </a:cubicBezTo>
                    <a:cubicBezTo>
                      <a:pt x="225" y="331"/>
                      <a:pt x="225" y="331"/>
                      <a:pt x="225" y="331"/>
                    </a:cubicBezTo>
                    <a:cubicBezTo>
                      <a:pt x="225" y="331"/>
                      <a:pt x="225" y="331"/>
                      <a:pt x="225" y="331"/>
                    </a:cubicBezTo>
                    <a:cubicBezTo>
                      <a:pt x="225" y="331"/>
                      <a:pt x="225" y="331"/>
                      <a:pt x="225" y="331"/>
                    </a:cubicBezTo>
                    <a:cubicBezTo>
                      <a:pt x="225" y="331"/>
                      <a:pt x="226" y="331"/>
                      <a:pt x="226" y="331"/>
                    </a:cubicBezTo>
                    <a:cubicBezTo>
                      <a:pt x="226" y="331"/>
                      <a:pt x="226" y="331"/>
                      <a:pt x="226" y="331"/>
                    </a:cubicBezTo>
                    <a:cubicBezTo>
                      <a:pt x="226" y="331"/>
                      <a:pt x="226" y="331"/>
                      <a:pt x="226" y="331"/>
                    </a:cubicBezTo>
                    <a:cubicBezTo>
                      <a:pt x="226" y="331"/>
                      <a:pt x="226" y="331"/>
                      <a:pt x="226" y="331"/>
                    </a:cubicBezTo>
                    <a:cubicBezTo>
                      <a:pt x="226" y="331"/>
                      <a:pt x="226" y="331"/>
                      <a:pt x="226" y="331"/>
                    </a:cubicBezTo>
                    <a:cubicBezTo>
                      <a:pt x="226" y="332"/>
                      <a:pt x="226" y="332"/>
                      <a:pt x="226" y="332"/>
                    </a:cubicBezTo>
                    <a:cubicBezTo>
                      <a:pt x="226" y="332"/>
                      <a:pt x="226" y="332"/>
                      <a:pt x="226" y="332"/>
                    </a:cubicBezTo>
                    <a:cubicBezTo>
                      <a:pt x="226" y="332"/>
                      <a:pt x="226" y="332"/>
                      <a:pt x="226" y="332"/>
                    </a:cubicBezTo>
                    <a:cubicBezTo>
                      <a:pt x="226" y="332"/>
                      <a:pt x="226" y="332"/>
                      <a:pt x="226" y="332"/>
                    </a:cubicBezTo>
                    <a:cubicBezTo>
                      <a:pt x="226" y="332"/>
                      <a:pt x="226" y="332"/>
                      <a:pt x="226" y="332"/>
                    </a:cubicBezTo>
                    <a:cubicBezTo>
                      <a:pt x="226" y="332"/>
                      <a:pt x="226" y="332"/>
                      <a:pt x="226" y="332"/>
                    </a:cubicBezTo>
                    <a:cubicBezTo>
                      <a:pt x="226" y="332"/>
                      <a:pt x="226" y="332"/>
                      <a:pt x="226" y="332"/>
                    </a:cubicBezTo>
                    <a:cubicBezTo>
                      <a:pt x="226" y="332"/>
                      <a:pt x="226" y="332"/>
                      <a:pt x="226" y="332"/>
                    </a:cubicBezTo>
                    <a:cubicBezTo>
                      <a:pt x="227" y="333"/>
                      <a:pt x="227" y="333"/>
                      <a:pt x="227" y="333"/>
                    </a:cubicBezTo>
                    <a:cubicBezTo>
                      <a:pt x="227" y="333"/>
                      <a:pt x="227" y="333"/>
                      <a:pt x="227" y="333"/>
                    </a:cubicBezTo>
                    <a:cubicBezTo>
                      <a:pt x="227" y="334"/>
                      <a:pt x="227" y="334"/>
                      <a:pt x="227" y="334"/>
                    </a:cubicBezTo>
                    <a:cubicBezTo>
                      <a:pt x="227" y="334"/>
                      <a:pt x="227" y="334"/>
                      <a:pt x="227" y="334"/>
                    </a:cubicBezTo>
                    <a:cubicBezTo>
                      <a:pt x="227" y="334"/>
                      <a:pt x="227" y="334"/>
                      <a:pt x="227" y="334"/>
                    </a:cubicBezTo>
                    <a:cubicBezTo>
                      <a:pt x="227" y="335"/>
                      <a:pt x="227" y="335"/>
                      <a:pt x="227" y="335"/>
                    </a:cubicBezTo>
                    <a:cubicBezTo>
                      <a:pt x="227" y="335"/>
                      <a:pt x="227" y="335"/>
                      <a:pt x="227" y="335"/>
                    </a:cubicBezTo>
                    <a:cubicBezTo>
                      <a:pt x="227" y="335"/>
                      <a:pt x="227" y="335"/>
                      <a:pt x="227" y="335"/>
                    </a:cubicBezTo>
                    <a:cubicBezTo>
                      <a:pt x="227" y="335"/>
                      <a:pt x="227" y="335"/>
                      <a:pt x="227" y="335"/>
                    </a:cubicBezTo>
                    <a:cubicBezTo>
                      <a:pt x="227" y="335"/>
                      <a:pt x="227" y="335"/>
                      <a:pt x="227" y="335"/>
                    </a:cubicBezTo>
                    <a:cubicBezTo>
                      <a:pt x="228" y="335"/>
                      <a:pt x="228" y="335"/>
                      <a:pt x="228" y="335"/>
                    </a:cubicBezTo>
                    <a:cubicBezTo>
                      <a:pt x="228" y="335"/>
                      <a:pt x="228" y="335"/>
                      <a:pt x="228" y="335"/>
                    </a:cubicBezTo>
                    <a:cubicBezTo>
                      <a:pt x="228" y="335"/>
                      <a:pt x="228" y="335"/>
                      <a:pt x="228" y="335"/>
                    </a:cubicBezTo>
                    <a:cubicBezTo>
                      <a:pt x="228" y="335"/>
                      <a:pt x="228" y="335"/>
                      <a:pt x="228" y="335"/>
                    </a:cubicBezTo>
                    <a:cubicBezTo>
                      <a:pt x="228" y="335"/>
                      <a:pt x="228" y="335"/>
                      <a:pt x="228" y="335"/>
                    </a:cubicBezTo>
                    <a:cubicBezTo>
                      <a:pt x="228" y="335"/>
                      <a:pt x="228" y="335"/>
                      <a:pt x="228" y="335"/>
                    </a:cubicBezTo>
                    <a:cubicBezTo>
                      <a:pt x="228" y="335"/>
                      <a:pt x="228" y="335"/>
                      <a:pt x="228" y="335"/>
                    </a:cubicBezTo>
                    <a:cubicBezTo>
                      <a:pt x="228" y="335"/>
                      <a:pt x="228" y="335"/>
                      <a:pt x="228" y="335"/>
                    </a:cubicBezTo>
                    <a:cubicBezTo>
                      <a:pt x="228" y="336"/>
                      <a:pt x="228" y="336"/>
                      <a:pt x="228" y="336"/>
                    </a:cubicBezTo>
                    <a:cubicBezTo>
                      <a:pt x="228" y="336"/>
                      <a:pt x="228" y="336"/>
                      <a:pt x="228" y="336"/>
                    </a:cubicBezTo>
                    <a:cubicBezTo>
                      <a:pt x="228" y="336"/>
                      <a:pt x="228" y="336"/>
                      <a:pt x="228" y="336"/>
                    </a:cubicBezTo>
                    <a:cubicBezTo>
                      <a:pt x="228" y="336"/>
                      <a:pt x="228" y="336"/>
                      <a:pt x="228" y="336"/>
                    </a:cubicBezTo>
                    <a:cubicBezTo>
                      <a:pt x="228" y="336"/>
                      <a:pt x="228" y="336"/>
                      <a:pt x="228" y="336"/>
                    </a:cubicBezTo>
                    <a:cubicBezTo>
                      <a:pt x="228" y="336"/>
                      <a:pt x="228" y="336"/>
                      <a:pt x="228" y="336"/>
                    </a:cubicBezTo>
                    <a:cubicBezTo>
                      <a:pt x="228" y="336"/>
                      <a:pt x="228" y="336"/>
                      <a:pt x="228" y="336"/>
                    </a:cubicBezTo>
                    <a:cubicBezTo>
                      <a:pt x="228" y="336"/>
                      <a:pt x="228" y="336"/>
                      <a:pt x="228" y="336"/>
                    </a:cubicBezTo>
                    <a:cubicBezTo>
                      <a:pt x="228" y="336"/>
                      <a:pt x="228" y="336"/>
                      <a:pt x="228" y="336"/>
                    </a:cubicBezTo>
                    <a:cubicBezTo>
                      <a:pt x="228" y="337"/>
                      <a:pt x="228" y="337"/>
                      <a:pt x="228" y="337"/>
                    </a:cubicBezTo>
                    <a:cubicBezTo>
                      <a:pt x="228" y="337"/>
                      <a:pt x="228" y="337"/>
                      <a:pt x="228" y="337"/>
                    </a:cubicBezTo>
                    <a:cubicBezTo>
                      <a:pt x="229" y="337"/>
                      <a:pt x="229" y="337"/>
                      <a:pt x="229" y="337"/>
                    </a:cubicBezTo>
                    <a:cubicBezTo>
                      <a:pt x="229" y="337"/>
                      <a:pt x="229" y="337"/>
                      <a:pt x="229" y="337"/>
                    </a:cubicBezTo>
                    <a:cubicBezTo>
                      <a:pt x="229" y="337"/>
                      <a:pt x="229" y="337"/>
                      <a:pt x="229" y="337"/>
                    </a:cubicBezTo>
                    <a:cubicBezTo>
                      <a:pt x="229" y="337"/>
                      <a:pt x="229" y="337"/>
                      <a:pt x="229" y="337"/>
                    </a:cubicBezTo>
                    <a:cubicBezTo>
                      <a:pt x="229" y="337"/>
                      <a:pt x="229" y="337"/>
                      <a:pt x="229" y="337"/>
                    </a:cubicBezTo>
                    <a:cubicBezTo>
                      <a:pt x="229" y="337"/>
                      <a:pt x="229" y="337"/>
                      <a:pt x="229" y="337"/>
                    </a:cubicBezTo>
                    <a:cubicBezTo>
                      <a:pt x="229" y="337"/>
                      <a:pt x="229" y="337"/>
                      <a:pt x="229" y="337"/>
                    </a:cubicBezTo>
                    <a:cubicBezTo>
                      <a:pt x="229" y="337"/>
                      <a:pt x="229" y="337"/>
                      <a:pt x="229" y="337"/>
                    </a:cubicBezTo>
                    <a:cubicBezTo>
                      <a:pt x="229" y="337"/>
                      <a:pt x="229" y="337"/>
                      <a:pt x="229" y="337"/>
                    </a:cubicBezTo>
                    <a:cubicBezTo>
                      <a:pt x="229" y="337"/>
                      <a:pt x="229" y="337"/>
                      <a:pt x="229" y="337"/>
                    </a:cubicBezTo>
                    <a:cubicBezTo>
                      <a:pt x="229" y="337"/>
                      <a:pt x="229" y="337"/>
                      <a:pt x="229" y="337"/>
                    </a:cubicBezTo>
                    <a:cubicBezTo>
                      <a:pt x="230" y="337"/>
                      <a:pt x="230" y="337"/>
                      <a:pt x="230" y="337"/>
                    </a:cubicBezTo>
                    <a:cubicBezTo>
                      <a:pt x="230" y="337"/>
                      <a:pt x="230" y="337"/>
                      <a:pt x="230" y="337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30" y="337"/>
                      <a:pt x="230" y="337"/>
                      <a:pt x="230" y="337"/>
                    </a:cubicBezTo>
                    <a:cubicBezTo>
                      <a:pt x="230" y="337"/>
                      <a:pt x="230" y="337"/>
                      <a:pt x="230" y="337"/>
                    </a:cubicBezTo>
                    <a:cubicBezTo>
                      <a:pt x="230" y="337"/>
                      <a:pt x="230" y="337"/>
                      <a:pt x="230" y="337"/>
                    </a:cubicBezTo>
                    <a:cubicBezTo>
                      <a:pt x="230" y="337"/>
                      <a:pt x="230" y="337"/>
                      <a:pt x="230" y="337"/>
                    </a:cubicBezTo>
                    <a:cubicBezTo>
                      <a:pt x="230" y="337"/>
                      <a:pt x="230" y="337"/>
                      <a:pt x="230" y="337"/>
                    </a:cubicBezTo>
                    <a:cubicBezTo>
                      <a:pt x="230" y="337"/>
                      <a:pt x="230" y="337"/>
                      <a:pt x="230" y="337"/>
                    </a:cubicBezTo>
                    <a:cubicBezTo>
                      <a:pt x="230" y="337"/>
                      <a:pt x="230" y="337"/>
                      <a:pt x="230" y="337"/>
                    </a:cubicBezTo>
                    <a:cubicBezTo>
                      <a:pt x="231" y="337"/>
                      <a:pt x="231" y="337"/>
                      <a:pt x="231" y="337"/>
                    </a:cubicBezTo>
                    <a:cubicBezTo>
                      <a:pt x="231" y="337"/>
                      <a:pt x="231" y="337"/>
                      <a:pt x="231" y="337"/>
                    </a:cubicBezTo>
                    <a:cubicBezTo>
                      <a:pt x="231" y="337"/>
                      <a:pt x="231" y="337"/>
                      <a:pt x="231" y="337"/>
                    </a:cubicBezTo>
                    <a:cubicBezTo>
                      <a:pt x="231" y="337"/>
                      <a:pt x="231" y="337"/>
                      <a:pt x="231" y="337"/>
                    </a:cubicBezTo>
                    <a:cubicBezTo>
                      <a:pt x="232" y="337"/>
                      <a:pt x="232" y="337"/>
                      <a:pt x="232" y="337"/>
                    </a:cubicBezTo>
                    <a:cubicBezTo>
                      <a:pt x="232" y="337"/>
                      <a:pt x="232" y="337"/>
                      <a:pt x="232" y="337"/>
                    </a:cubicBezTo>
                    <a:cubicBezTo>
                      <a:pt x="232" y="337"/>
                      <a:pt x="232" y="337"/>
                      <a:pt x="232" y="337"/>
                    </a:cubicBezTo>
                    <a:cubicBezTo>
                      <a:pt x="232" y="337"/>
                      <a:pt x="232" y="337"/>
                      <a:pt x="232" y="337"/>
                    </a:cubicBezTo>
                    <a:cubicBezTo>
                      <a:pt x="232" y="337"/>
                      <a:pt x="232" y="337"/>
                      <a:pt x="232" y="337"/>
                    </a:cubicBezTo>
                    <a:cubicBezTo>
                      <a:pt x="232" y="337"/>
                      <a:pt x="232" y="337"/>
                      <a:pt x="232" y="337"/>
                    </a:cubicBezTo>
                    <a:cubicBezTo>
                      <a:pt x="232" y="337"/>
                      <a:pt x="232" y="337"/>
                      <a:pt x="232" y="337"/>
                    </a:cubicBezTo>
                    <a:cubicBezTo>
                      <a:pt x="232" y="337"/>
                      <a:pt x="232" y="337"/>
                      <a:pt x="232" y="337"/>
                    </a:cubicBezTo>
                    <a:cubicBezTo>
                      <a:pt x="232" y="337"/>
                      <a:pt x="232" y="337"/>
                      <a:pt x="232" y="337"/>
                    </a:cubicBezTo>
                    <a:cubicBezTo>
                      <a:pt x="232" y="338"/>
                      <a:pt x="232" y="338"/>
                      <a:pt x="232" y="338"/>
                    </a:cubicBezTo>
                    <a:cubicBezTo>
                      <a:pt x="232" y="338"/>
                      <a:pt x="232" y="338"/>
                      <a:pt x="232" y="338"/>
                    </a:cubicBezTo>
                    <a:cubicBezTo>
                      <a:pt x="232" y="338"/>
                      <a:pt x="232" y="338"/>
                      <a:pt x="232" y="338"/>
                    </a:cubicBezTo>
                    <a:cubicBezTo>
                      <a:pt x="232" y="338"/>
                      <a:pt x="232" y="338"/>
                      <a:pt x="232" y="338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33" y="339"/>
                      <a:pt x="233" y="339"/>
                      <a:pt x="233" y="339"/>
                    </a:cubicBezTo>
                    <a:cubicBezTo>
                      <a:pt x="233" y="339"/>
                      <a:pt x="233" y="339"/>
                      <a:pt x="233" y="339"/>
                    </a:cubicBezTo>
                    <a:cubicBezTo>
                      <a:pt x="233" y="339"/>
                      <a:pt x="233" y="339"/>
                      <a:pt x="233" y="339"/>
                    </a:cubicBezTo>
                    <a:cubicBezTo>
                      <a:pt x="233" y="339"/>
                      <a:pt x="233" y="339"/>
                      <a:pt x="233" y="339"/>
                    </a:cubicBezTo>
                    <a:cubicBezTo>
                      <a:pt x="233" y="339"/>
                      <a:pt x="233" y="339"/>
                      <a:pt x="233" y="339"/>
                    </a:cubicBezTo>
                    <a:cubicBezTo>
                      <a:pt x="233" y="339"/>
                      <a:pt x="233" y="339"/>
                      <a:pt x="233" y="339"/>
                    </a:cubicBezTo>
                    <a:cubicBezTo>
                      <a:pt x="233" y="340"/>
                      <a:pt x="233" y="340"/>
                      <a:pt x="233" y="340"/>
                    </a:cubicBezTo>
                    <a:cubicBezTo>
                      <a:pt x="234" y="340"/>
                      <a:pt x="234" y="340"/>
                      <a:pt x="234" y="340"/>
                    </a:cubicBezTo>
                    <a:cubicBezTo>
                      <a:pt x="234" y="340"/>
                      <a:pt x="234" y="340"/>
                      <a:pt x="234" y="340"/>
                    </a:cubicBezTo>
                    <a:cubicBezTo>
                      <a:pt x="234" y="340"/>
                      <a:pt x="234" y="340"/>
                      <a:pt x="234" y="340"/>
                    </a:cubicBezTo>
                    <a:cubicBezTo>
                      <a:pt x="234" y="340"/>
                      <a:pt x="234" y="340"/>
                      <a:pt x="234" y="340"/>
                    </a:cubicBezTo>
                    <a:cubicBezTo>
                      <a:pt x="234" y="340"/>
                      <a:pt x="234" y="340"/>
                      <a:pt x="234" y="340"/>
                    </a:cubicBezTo>
                    <a:cubicBezTo>
                      <a:pt x="234" y="340"/>
                      <a:pt x="234" y="340"/>
                      <a:pt x="234" y="340"/>
                    </a:cubicBezTo>
                    <a:cubicBezTo>
                      <a:pt x="234" y="340"/>
                      <a:pt x="234" y="340"/>
                      <a:pt x="234" y="340"/>
                    </a:cubicBezTo>
                    <a:cubicBezTo>
                      <a:pt x="235" y="340"/>
                      <a:pt x="235" y="340"/>
                      <a:pt x="235" y="340"/>
                    </a:cubicBezTo>
                    <a:cubicBezTo>
                      <a:pt x="235" y="340"/>
                      <a:pt x="235" y="340"/>
                      <a:pt x="235" y="340"/>
                    </a:cubicBezTo>
                    <a:cubicBezTo>
                      <a:pt x="235" y="340"/>
                      <a:pt x="235" y="340"/>
                      <a:pt x="235" y="340"/>
                    </a:cubicBezTo>
                    <a:cubicBezTo>
                      <a:pt x="234" y="340"/>
                      <a:pt x="234" y="340"/>
                      <a:pt x="234" y="340"/>
                    </a:cubicBezTo>
                    <a:cubicBezTo>
                      <a:pt x="234" y="340"/>
                      <a:pt x="234" y="340"/>
                      <a:pt x="234" y="340"/>
                    </a:cubicBezTo>
                    <a:cubicBezTo>
                      <a:pt x="234" y="341"/>
                      <a:pt x="234" y="341"/>
                      <a:pt x="234" y="341"/>
                    </a:cubicBezTo>
                    <a:cubicBezTo>
                      <a:pt x="234" y="341"/>
                      <a:pt x="234" y="341"/>
                      <a:pt x="234" y="341"/>
                    </a:cubicBezTo>
                    <a:cubicBezTo>
                      <a:pt x="234" y="341"/>
                      <a:pt x="234" y="341"/>
                      <a:pt x="234" y="341"/>
                    </a:cubicBezTo>
                    <a:cubicBezTo>
                      <a:pt x="234" y="341"/>
                      <a:pt x="234" y="341"/>
                      <a:pt x="234" y="341"/>
                    </a:cubicBezTo>
                    <a:cubicBezTo>
                      <a:pt x="234" y="341"/>
                      <a:pt x="234" y="341"/>
                      <a:pt x="234" y="341"/>
                    </a:cubicBezTo>
                    <a:cubicBezTo>
                      <a:pt x="234" y="341"/>
                      <a:pt x="234" y="341"/>
                      <a:pt x="234" y="341"/>
                    </a:cubicBezTo>
                    <a:cubicBezTo>
                      <a:pt x="234" y="341"/>
                      <a:pt x="234" y="341"/>
                      <a:pt x="234" y="341"/>
                    </a:cubicBezTo>
                    <a:cubicBezTo>
                      <a:pt x="234" y="342"/>
                      <a:pt x="234" y="342"/>
                      <a:pt x="234" y="342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43"/>
                      <a:pt x="235" y="343"/>
                      <a:pt x="235" y="343"/>
                    </a:cubicBezTo>
                    <a:cubicBezTo>
                      <a:pt x="235" y="343"/>
                      <a:pt x="235" y="343"/>
                      <a:pt x="235" y="343"/>
                    </a:cubicBezTo>
                    <a:cubicBezTo>
                      <a:pt x="235" y="343"/>
                      <a:pt x="235" y="343"/>
                      <a:pt x="235" y="343"/>
                    </a:cubicBezTo>
                    <a:cubicBezTo>
                      <a:pt x="235" y="343"/>
                      <a:pt x="235" y="343"/>
                      <a:pt x="235" y="343"/>
                    </a:cubicBezTo>
                    <a:cubicBezTo>
                      <a:pt x="235" y="343"/>
                      <a:pt x="235" y="343"/>
                      <a:pt x="235" y="343"/>
                    </a:cubicBezTo>
                    <a:cubicBezTo>
                      <a:pt x="235" y="343"/>
                      <a:pt x="235" y="343"/>
                      <a:pt x="235" y="343"/>
                    </a:cubicBezTo>
                    <a:cubicBezTo>
                      <a:pt x="235" y="343"/>
                      <a:pt x="235" y="343"/>
                      <a:pt x="235" y="343"/>
                    </a:cubicBezTo>
                    <a:cubicBezTo>
                      <a:pt x="235" y="344"/>
                      <a:pt x="235" y="344"/>
                      <a:pt x="235" y="344"/>
                    </a:cubicBezTo>
                    <a:cubicBezTo>
                      <a:pt x="235" y="344"/>
                      <a:pt x="235" y="344"/>
                      <a:pt x="235" y="344"/>
                    </a:cubicBezTo>
                    <a:cubicBezTo>
                      <a:pt x="235" y="344"/>
                      <a:pt x="235" y="344"/>
                      <a:pt x="235" y="344"/>
                    </a:cubicBezTo>
                    <a:cubicBezTo>
                      <a:pt x="236" y="344"/>
                      <a:pt x="236" y="344"/>
                      <a:pt x="236" y="344"/>
                    </a:cubicBezTo>
                    <a:cubicBezTo>
                      <a:pt x="236" y="344"/>
                      <a:pt x="236" y="344"/>
                      <a:pt x="236" y="344"/>
                    </a:cubicBezTo>
                    <a:cubicBezTo>
                      <a:pt x="236" y="344"/>
                      <a:pt x="236" y="344"/>
                      <a:pt x="236" y="344"/>
                    </a:cubicBezTo>
                    <a:cubicBezTo>
                      <a:pt x="236" y="344"/>
                      <a:pt x="236" y="344"/>
                      <a:pt x="236" y="344"/>
                    </a:cubicBezTo>
                    <a:cubicBezTo>
                      <a:pt x="236" y="343"/>
                      <a:pt x="236" y="343"/>
                      <a:pt x="236" y="343"/>
                    </a:cubicBezTo>
                    <a:cubicBezTo>
                      <a:pt x="236" y="343"/>
                      <a:pt x="236" y="343"/>
                      <a:pt x="236" y="343"/>
                    </a:cubicBezTo>
                    <a:cubicBezTo>
                      <a:pt x="236" y="343"/>
                      <a:pt x="236" y="343"/>
                      <a:pt x="236" y="343"/>
                    </a:cubicBezTo>
                    <a:cubicBezTo>
                      <a:pt x="236" y="343"/>
                      <a:pt x="236" y="343"/>
                      <a:pt x="236" y="343"/>
                    </a:cubicBezTo>
                    <a:cubicBezTo>
                      <a:pt x="236" y="343"/>
                      <a:pt x="236" y="343"/>
                      <a:pt x="236" y="343"/>
                    </a:cubicBezTo>
                    <a:cubicBezTo>
                      <a:pt x="236" y="343"/>
                      <a:pt x="237" y="343"/>
                      <a:pt x="237" y="343"/>
                    </a:cubicBezTo>
                    <a:cubicBezTo>
                      <a:pt x="237" y="343"/>
                      <a:pt x="237" y="343"/>
                      <a:pt x="237" y="343"/>
                    </a:cubicBezTo>
                    <a:cubicBezTo>
                      <a:pt x="237" y="343"/>
                      <a:pt x="237" y="343"/>
                      <a:pt x="237" y="343"/>
                    </a:cubicBezTo>
                    <a:cubicBezTo>
                      <a:pt x="237" y="343"/>
                      <a:pt x="237" y="343"/>
                      <a:pt x="237" y="343"/>
                    </a:cubicBezTo>
                    <a:cubicBezTo>
                      <a:pt x="237" y="343"/>
                      <a:pt x="237" y="343"/>
                      <a:pt x="237" y="343"/>
                    </a:cubicBezTo>
                    <a:cubicBezTo>
                      <a:pt x="238" y="344"/>
                      <a:pt x="238" y="344"/>
                      <a:pt x="238" y="344"/>
                    </a:cubicBezTo>
                    <a:cubicBezTo>
                      <a:pt x="238" y="344"/>
                      <a:pt x="238" y="344"/>
                      <a:pt x="238" y="344"/>
                    </a:cubicBezTo>
                    <a:cubicBezTo>
                      <a:pt x="238" y="344"/>
                      <a:pt x="238" y="344"/>
                      <a:pt x="238" y="344"/>
                    </a:cubicBezTo>
                    <a:cubicBezTo>
                      <a:pt x="238" y="344"/>
                      <a:pt x="238" y="344"/>
                      <a:pt x="238" y="344"/>
                    </a:cubicBezTo>
                    <a:cubicBezTo>
                      <a:pt x="238" y="344"/>
                      <a:pt x="238" y="344"/>
                      <a:pt x="238" y="344"/>
                    </a:cubicBezTo>
                    <a:cubicBezTo>
                      <a:pt x="238" y="344"/>
                      <a:pt x="238" y="344"/>
                      <a:pt x="238" y="344"/>
                    </a:cubicBezTo>
                    <a:cubicBezTo>
                      <a:pt x="238" y="344"/>
                      <a:pt x="238" y="344"/>
                      <a:pt x="238" y="344"/>
                    </a:cubicBezTo>
                    <a:cubicBezTo>
                      <a:pt x="238" y="344"/>
                      <a:pt x="238" y="344"/>
                      <a:pt x="238" y="344"/>
                    </a:cubicBezTo>
                    <a:cubicBezTo>
                      <a:pt x="238" y="344"/>
                      <a:pt x="238" y="344"/>
                      <a:pt x="238" y="344"/>
                    </a:cubicBezTo>
                    <a:cubicBezTo>
                      <a:pt x="239" y="344"/>
                      <a:pt x="239" y="344"/>
                      <a:pt x="239" y="344"/>
                    </a:cubicBezTo>
                    <a:cubicBezTo>
                      <a:pt x="239" y="344"/>
                      <a:pt x="239" y="344"/>
                      <a:pt x="239" y="344"/>
                    </a:cubicBezTo>
                    <a:cubicBezTo>
                      <a:pt x="239" y="344"/>
                      <a:pt x="239" y="344"/>
                      <a:pt x="239" y="344"/>
                    </a:cubicBezTo>
                    <a:cubicBezTo>
                      <a:pt x="239" y="345"/>
                      <a:pt x="239" y="345"/>
                      <a:pt x="239" y="345"/>
                    </a:cubicBezTo>
                    <a:cubicBezTo>
                      <a:pt x="239" y="345"/>
                      <a:pt x="239" y="345"/>
                      <a:pt x="239" y="345"/>
                    </a:cubicBezTo>
                    <a:cubicBezTo>
                      <a:pt x="239" y="345"/>
                      <a:pt x="239" y="345"/>
                      <a:pt x="239" y="345"/>
                    </a:cubicBezTo>
                    <a:cubicBezTo>
                      <a:pt x="239" y="346"/>
                      <a:pt x="239" y="346"/>
                      <a:pt x="239" y="346"/>
                    </a:cubicBezTo>
                    <a:cubicBezTo>
                      <a:pt x="239" y="346"/>
                      <a:pt x="239" y="346"/>
                      <a:pt x="239" y="346"/>
                    </a:cubicBezTo>
                    <a:cubicBezTo>
                      <a:pt x="239" y="346"/>
                      <a:pt x="239" y="346"/>
                      <a:pt x="239" y="346"/>
                    </a:cubicBezTo>
                    <a:cubicBezTo>
                      <a:pt x="239" y="346"/>
                      <a:pt x="239" y="346"/>
                      <a:pt x="239" y="346"/>
                    </a:cubicBezTo>
                    <a:cubicBezTo>
                      <a:pt x="239" y="346"/>
                      <a:pt x="239" y="346"/>
                      <a:pt x="239" y="346"/>
                    </a:cubicBezTo>
                    <a:cubicBezTo>
                      <a:pt x="239" y="347"/>
                      <a:pt x="239" y="347"/>
                      <a:pt x="239" y="347"/>
                    </a:cubicBezTo>
                    <a:cubicBezTo>
                      <a:pt x="239" y="347"/>
                      <a:pt x="239" y="347"/>
                      <a:pt x="239" y="347"/>
                    </a:cubicBezTo>
                    <a:cubicBezTo>
                      <a:pt x="239" y="347"/>
                      <a:pt x="239" y="347"/>
                      <a:pt x="239" y="347"/>
                    </a:cubicBezTo>
                    <a:cubicBezTo>
                      <a:pt x="239" y="347"/>
                      <a:pt x="239" y="347"/>
                      <a:pt x="239" y="347"/>
                    </a:cubicBezTo>
                    <a:cubicBezTo>
                      <a:pt x="239" y="347"/>
                      <a:pt x="239" y="347"/>
                      <a:pt x="239" y="347"/>
                    </a:cubicBezTo>
                    <a:cubicBezTo>
                      <a:pt x="240" y="347"/>
                      <a:pt x="240" y="347"/>
                      <a:pt x="240" y="347"/>
                    </a:cubicBezTo>
                    <a:cubicBezTo>
                      <a:pt x="240" y="347"/>
                      <a:pt x="240" y="347"/>
                      <a:pt x="240" y="347"/>
                    </a:cubicBezTo>
                    <a:cubicBezTo>
                      <a:pt x="240" y="347"/>
                      <a:pt x="240" y="347"/>
                      <a:pt x="240" y="347"/>
                    </a:cubicBezTo>
                    <a:cubicBezTo>
                      <a:pt x="240" y="347"/>
                      <a:pt x="240" y="347"/>
                      <a:pt x="240" y="347"/>
                    </a:cubicBezTo>
                    <a:cubicBezTo>
                      <a:pt x="240" y="347"/>
                      <a:pt x="240" y="347"/>
                      <a:pt x="240" y="347"/>
                    </a:cubicBezTo>
                    <a:cubicBezTo>
                      <a:pt x="240" y="348"/>
                      <a:pt x="240" y="348"/>
                      <a:pt x="240" y="348"/>
                    </a:cubicBezTo>
                    <a:cubicBezTo>
                      <a:pt x="240" y="348"/>
                      <a:pt x="240" y="348"/>
                      <a:pt x="240" y="348"/>
                    </a:cubicBezTo>
                    <a:cubicBezTo>
                      <a:pt x="240" y="348"/>
                      <a:pt x="240" y="348"/>
                      <a:pt x="240" y="348"/>
                    </a:cubicBezTo>
                    <a:cubicBezTo>
                      <a:pt x="240" y="348"/>
                      <a:pt x="240" y="348"/>
                      <a:pt x="240" y="348"/>
                    </a:cubicBezTo>
                    <a:cubicBezTo>
                      <a:pt x="240" y="348"/>
                      <a:pt x="240" y="348"/>
                      <a:pt x="240" y="348"/>
                    </a:cubicBezTo>
                    <a:cubicBezTo>
                      <a:pt x="240" y="348"/>
                      <a:pt x="240" y="348"/>
                      <a:pt x="240" y="348"/>
                    </a:cubicBezTo>
                    <a:cubicBezTo>
                      <a:pt x="241" y="349"/>
                      <a:pt x="241" y="349"/>
                      <a:pt x="241" y="349"/>
                    </a:cubicBezTo>
                    <a:cubicBezTo>
                      <a:pt x="241" y="349"/>
                      <a:pt x="241" y="349"/>
                      <a:pt x="241" y="349"/>
                    </a:cubicBezTo>
                    <a:cubicBezTo>
                      <a:pt x="241" y="349"/>
                      <a:pt x="241" y="349"/>
                      <a:pt x="241" y="349"/>
                    </a:cubicBezTo>
                    <a:cubicBezTo>
                      <a:pt x="241" y="349"/>
                      <a:pt x="241" y="349"/>
                      <a:pt x="241" y="349"/>
                    </a:cubicBezTo>
                    <a:cubicBezTo>
                      <a:pt x="241" y="349"/>
                      <a:pt x="241" y="349"/>
                      <a:pt x="241" y="349"/>
                    </a:cubicBezTo>
                    <a:cubicBezTo>
                      <a:pt x="241" y="349"/>
                      <a:pt x="241" y="349"/>
                      <a:pt x="241" y="349"/>
                    </a:cubicBezTo>
                    <a:cubicBezTo>
                      <a:pt x="241" y="349"/>
                      <a:pt x="241" y="349"/>
                      <a:pt x="241" y="349"/>
                    </a:cubicBezTo>
                    <a:cubicBezTo>
                      <a:pt x="241" y="349"/>
                      <a:pt x="241" y="349"/>
                      <a:pt x="241" y="349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2" y="350"/>
                      <a:pt x="242" y="350"/>
                      <a:pt x="242" y="350"/>
                    </a:cubicBezTo>
                    <a:cubicBezTo>
                      <a:pt x="242" y="350"/>
                      <a:pt x="242" y="350"/>
                      <a:pt x="242" y="350"/>
                    </a:cubicBezTo>
                    <a:cubicBezTo>
                      <a:pt x="242" y="350"/>
                      <a:pt x="242" y="350"/>
                      <a:pt x="242" y="350"/>
                    </a:cubicBezTo>
                    <a:cubicBezTo>
                      <a:pt x="242" y="350"/>
                      <a:pt x="242" y="350"/>
                      <a:pt x="242" y="350"/>
                    </a:cubicBezTo>
                    <a:cubicBezTo>
                      <a:pt x="242" y="350"/>
                      <a:pt x="242" y="350"/>
                      <a:pt x="242" y="350"/>
                    </a:cubicBezTo>
                    <a:cubicBezTo>
                      <a:pt x="242" y="350"/>
                      <a:pt x="242" y="350"/>
                      <a:pt x="242" y="350"/>
                    </a:cubicBezTo>
                    <a:cubicBezTo>
                      <a:pt x="242" y="351"/>
                      <a:pt x="242" y="351"/>
                      <a:pt x="242" y="351"/>
                    </a:cubicBezTo>
                    <a:cubicBezTo>
                      <a:pt x="242" y="351"/>
                      <a:pt x="242" y="351"/>
                      <a:pt x="242" y="351"/>
                    </a:cubicBezTo>
                    <a:cubicBezTo>
                      <a:pt x="242" y="351"/>
                      <a:pt x="242" y="351"/>
                      <a:pt x="242" y="351"/>
                    </a:cubicBezTo>
                    <a:cubicBezTo>
                      <a:pt x="242" y="351"/>
                      <a:pt x="242" y="351"/>
                      <a:pt x="242" y="351"/>
                    </a:cubicBezTo>
                    <a:cubicBezTo>
                      <a:pt x="242" y="351"/>
                      <a:pt x="242" y="351"/>
                      <a:pt x="242" y="351"/>
                    </a:cubicBezTo>
                    <a:cubicBezTo>
                      <a:pt x="242" y="351"/>
                      <a:pt x="242" y="351"/>
                      <a:pt x="242" y="351"/>
                    </a:cubicBezTo>
                    <a:cubicBezTo>
                      <a:pt x="242" y="351"/>
                      <a:pt x="242" y="351"/>
                      <a:pt x="242" y="351"/>
                    </a:cubicBezTo>
                    <a:cubicBezTo>
                      <a:pt x="242" y="351"/>
                      <a:pt x="242" y="351"/>
                      <a:pt x="242" y="351"/>
                    </a:cubicBezTo>
                    <a:cubicBezTo>
                      <a:pt x="242" y="351"/>
                      <a:pt x="242" y="351"/>
                      <a:pt x="242" y="351"/>
                    </a:cubicBezTo>
                    <a:cubicBezTo>
                      <a:pt x="241" y="351"/>
                      <a:pt x="241" y="351"/>
                      <a:pt x="241" y="351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42" y="352"/>
                      <a:pt x="242" y="352"/>
                      <a:pt x="242" y="352"/>
                    </a:cubicBezTo>
                    <a:cubicBezTo>
                      <a:pt x="242" y="352"/>
                      <a:pt x="242" y="352"/>
                      <a:pt x="242" y="352"/>
                    </a:cubicBezTo>
                    <a:cubicBezTo>
                      <a:pt x="242" y="353"/>
                      <a:pt x="242" y="353"/>
                      <a:pt x="242" y="353"/>
                    </a:cubicBezTo>
                    <a:cubicBezTo>
                      <a:pt x="242" y="353"/>
                      <a:pt x="242" y="353"/>
                      <a:pt x="242" y="353"/>
                    </a:cubicBezTo>
                    <a:cubicBezTo>
                      <a:pt x="242" y="353"/>
                      <a:pt x="242" y="353"/>
                      <a:pt x="242" y="353"/>
                    </a:cubicBezTo>
                    <a:cubicBezTo>
                      <a:pt x="242" y="353"/>
                      <a:pt x="242" y="353"/>
                      <a:pt x="242" y="353"/>
                    </a:cubicBezTo>
                    <a:cubicBezTo>
                      <a:pt x="242" y="354"/>
                      <a:pt x="242" y="354"/>
                      <a:pt x="242" y="354"/>
                    </a:cubicBezTo>
                    <a:cubicBezTo>
                      <a:pt x="242" y="354"/>
                      <a:pt x="242" y="354"/>
                      <a:pt x="242" y="354"/>
                    </a:cubicBezTo>
                    <a:cubicBezTo>
                      <a:pt x="242" y="354"/>
                      <a:pt x="242" y="354"/>
                      <a:pt x="242" y="354"/>
                    </a:cubicBezTo>
                    <a:cubicBezTo>
                      <a:pt x="242" y="354"/>
                      <a:pt x="242" y="354"/>
                      <a:pt x="242" y="354"/>
                    </a:cubicBezTo>
                    <a:cubicBezTo>
                      <a:pt x="242" y="354"/>
                      <a:pt x="242" y="354"/>
                      <a:pt x="242" y="354"/>
                    </a:cubicBezTo>
                    <a:cubicBezTo>
                      <a:pt x="242" y="354"/>
                      <a:pt x="242" y="354"/>
                      <a:pt x="242" y="354"/>
                    </a:cubicBezTo>
                    <a:cubicBezTo>
                      <a:pt x="242" y="354"/>
                      <a:pt x="242" y="354"/>
                      <a:pt x="242" y="354"/>
                    </a:cubicBezTo>
                    <a:cubicBezTo>
                      <a:pt x="242" y="354"/>
                      <a:pt x="242" y="354"/>
                      <a:pt x="242" y="354"/>
                    </a:cubicBezTo>
                    <a:cubicBezTo>
                      <a:pt x="242" y="354"/>
                      <a:pt x="242" y="354"/>
                      <a:pt x="242" y="354"/>
                    </a:cubicBezTo>
                    <a:cubicBezTo>
                      <a:pt x="242" y="354"/>
                      <a:pt x="242" y="354"/>
                      <a:pt x="242" y="354"/>
                    </a:cubicBezTo>
                    <a:cubicBezTo>
                      <a:pt x="242" y="354"/>
                      <a:pt x="242" y="354"/>
                      <a:pt x="242" y="354"/>
                    </a:cubicBezTo>
                    <a:cubicBezTo>
                      <a:pt x="242" y="355"/>
                      <a:pt x="242" y="355"/>
                      <a:pt x="242" y="355"/>
                    </a:cubicBezTo>
                    <a:cubicBezTo>
                      <a:pt x="242" y="355"/>
                      <a:pt x="242" y="355"/>
                      <a:pt x="242" y="355"/>
                    </a:cubicBezTo>
                    <a:cubicBezTo>
                      <a:pt x="242" y="355"/>
                      <a:pt x="242" y="355"/>
                      <a:pt x="242" y="355"/>
                    </a:cubicBezTo>
                    <a:cubicBezTo>
                      <a:pt x="242" y="355"/>
                      <a:pt x="242" y="355"/>
                      <a:pt x="242" y="355"/>
                    </a:cubicBezTo>
                    <a:cubicBezTo>
                      <a:pt x="242" y="356"/>
                      <a:pt x="242" y="356"/>
                      <a:pt x="242" y="356"/>
                    </a:cubicBezTo>
                    <a:cubicBezTo>
                      <a:pt x="242" y="356"/>
                      <a:pt x="242" y="356"/>
                      <a:pt x="242" y="356"/>
                    </a:cubicBezTo>
                    <a:cubicBezTo>
                      <a:pt x="242" y="356"/>
                      <a:pt x="242" y="356"/>
                      <a:pt x="242" y="356"/>
                    </a:cubicBezTo>
                    <a:cubicBezTo>
                      <a:pt x="241" y="356"/>
                      <a:pt x="241" y="356"/>
                      <a:pt x="241" y="356"/>
                    </a:cubicBezTo>
                    <a:cubicBezTo>
                      <a:pt x="241" y="356"/>
                      <a:pt x="241" y="356"/>
                      <a:pt x="241" y="356"/>
                    </a:cubicBezTo>
                    <a:cubicBezTo>
                      <a:pt x="241" y="356"/>
                      <a:pt x="241" y="356"/>
                      <a:pt x="241" y="356"/>
                    </a:cubicBezTo>
                    <a:cubicBezTo>
                      <a:pt x="242" y="356"/>
                      <a:pt x="242" y="356"/>
                      <a:pt x="242" y="356"/>
                    </a:cubicBezTo>
                    <a:cubicBezTo>
                      <a:pt x="242" y="356"/>
                      <a:pt x="242" y="356"/>
                      <a:pt x="242" y="356"/>
                    </a:cubicBezTo>
                    <a:cubicBezTo>
                      <a:pt x="242" y="357"/>
                      <a:pt x="242" y="357"/>
                      <a:pt x="242" y="357"/>
                    </a:cubicBezTo>
                    <a:cubicBezTo>
                      <a:pt x="242" y="357"/>
                      <a:pt x="242" y="357"/>
                      <a:pt x="242" y="357"/>
                    </a:cubicBezTo>
                    <a:cubicBezTo>
                      <a:pt x="242" y="357"/>
                      <a:pt x="242" y="357"/>
                      <a:pt x="242" y="357"/>
                    </a:cubicBezTo>
                    <a:cubicBezTo>
                      <a:pt x="242" y="357"/>
                      <a:pt x="242" y="357"/>
                      <a:pt x="242" y="357"/>
                    </a:cubicBezTo>
                    <a:cubicBezTo>
                      <a:pt x="242" y="357"/>
                      <a:pt x="242" y="357"/>
                      <a:pt x="242" y="357"/>
                    </a:cubicBezTo>
                    <a:cubicBezTo>
                      <a:pt x="242" y="357"/>
                      <a:pt x="242" y="357"/>
                      <a:pt x="242" y="357"/>
                    </a:cubicBezTo>
                    <a:cubicBezTo>
                      <a:pt x="243" y="357"/>
                      <a:pt x="243" y="357"/>
                      <a:pt x="243" y="357"/>
                    </a:cubicBezTo>
                    <a:cubicBezTo>
                      <a:pt x="243" y="357"/>
                      <a:pt x="243" y="357"/>
                      <a:pt x="243" y="357"/>
                    </a:cubicBezTo>
                    <a:cubicBezTo>
                      <a:pt x="243" y="357"/>
                      <a:pt x="243" y="357"/>
                      <a:pt x="243" y="357"/>
                    </a:cubicBezTo>
                    <a:cubicBezTo>
                      <a:pt x="243" y="358"/>
                      <a:pt x="243" y="358"/>
                      <a:pt x="243" y="358"/>
                    </a:cubicBezTo>
                    <a:cubicBezTo>
                      <a:pt x="243" y="358"/>
                      <a:pt x="243" y="358"/>
                      <a:pt x="243" y="358"/>
                    </a:cubicBezTo>
                    <a:cubicBezTo>
                      <a:pt x="244" y="358"/>
                      <a:pt x="244" y="358"/>
                      <a:pt x="244" y="358"/>
                    </a:cubicBezTo>
                    <a:cubicBezTo>
                      <a:pt x="244" y="358"/>
                      <a:pt x="244" y="358"/>
                      <a:pt x="244" y="358"/>
                    </a:cubicBezTo>
                    <a:cubicBezTo>
                      <a:pt x="245" y="359"/>
                      <a:pt x="245" y="359"/>
                      <a:pt x="245" y="359"/>
                    </a:cubicBezTo>
                    <a:cubicBezTo>
                      <a:pt x="245" y="359"/>
                      <a:pt x="245" y="359"/>
                      <a:pt x="245" y="359"/>
                    </a:cubicBezTo>
                    <a:cubicBezTo>
                      <a:pt x="245" y="359"/>
                      <a:pt x="245" y="359"/>
                      <a:pt x="245" y="359"/>
                    </a:cubicBezTo>
                    <a:cubicBezTo>
                      <a:pt x="245" y="359"/>
                      <a:pt x="245" y="359"/>
                      <a:pt x="245" y="359"/>
                    </a:cubicBezTo>
                    <a:cubicBezTo>
                      <a:pt x="245" y="359"/>
                      <a:pt x="245" y="359"/>
                      <a:pt x="245" y="359"/>
                    </a:cubicBezTo>
                    <a:cubicBezTo>
                      <a:pt x="245" y="359"/>
                      <a:pt x="245" y="359"/>
                      <a:pt x="245" y="359"/>
                    </a:cubicBezTo>
                    <a:cubicBezTo>
                      <a:pt x="245" y="359"/>
                      <a:pt x="245" y="359"/>
                      <a:pt x="245" y="359"/>
                    </a:cubicBezTo>
                    <a:cubicBezTo>
                      <a:pt x="245" y="359"/>
                      <a:pt x="245" y="359"/>
                      <a:pt x="245" y="359"/>
                    </a:cubicBezTo>
                    <a:cubicBezTo>
                      <a:pt x="245" y="359"/>
                      <a:pt x="245" y="359"/>
                      <a:pt x="245" y="359"/>
                    </a:cubicBezTo>
                    <a:cubicBezTo>
                      <a:pt x="245" y="360"/>
                      <a:pt x="245" y="360"/>
                      <a:pt x="245" y="360"/>
                    </a:cubicBezTo>
                    <a:cubicBezTo>
                      <a:pt x="245" y="360"/>
                      <a:pt x="245" y="360"/>
                      <a:pt x="245" y="360"/>
                    </a:cubicBezTo>
                    <a:cubicBezTo>
                      <a:pt x="245" y="361"/>
                      <a:pt x="245" y="361"/>
                      <a:pt x="245" y="361"/>
                    </a:cubicBezTo>
                    <a:cubicBezTo>
                      <a:pt x="244" y="361"/>
                      <a:pt x="244" y="361"/>
                      <a:pt x="244" y="361"/>
                    </a:cubicBezTo>
                    <a:cubicBezTo>
                      <a:pt x="244" y="361"/>
                      <a:pt x="244" y="361"/>
                      <a:pt x="244" y="361"/>
                    </a:cubicBezTo>
                    <a:cubicBezTo>
                      <a:pt x="244" y="362"/>
                      <a:pt x="244" y="362"/>
                      <a:pt x="244" y="362"/>
                    </a:cubicBezTo>
                    <a:cubicBezTo>
                      <a:pt x="244" y="362"/>
                      <a:pt x="244" y="362"/>
                      <a:pt x="244" y="362"/>
                    </a:cubicBezTo>
                    <a:cubicBezTo>
                      <a:pt x="244" y="362"/>
                      <a:pt x="244" y="362"/>
                      <a:pt x="244" y="362"/>
                    </a:cubicBezTo>
                    <a:cubicBezTo>
                      <a:pt x="244" y="362"/>
                      <a:pt x="244" y="362"/>
                      <a:pt x="244" y="362"/>
                    </a:cubicBezTo>
                    <a:cubicBezTo>
                      <a:pt x="244" y="363"/>
                      <a:pt x="244" y="363"/>
                      <a:pt x="244" y="363"/>
                    </a:cubicBezTo>
                    <a:cubicBezTo>
                      <a:pt x="245" y="363"/>
                      <a:pt x="245" y="363"/>
                      <a:pt x="245" y="363"/>
                    </a:cubicBezTo>
                    <a:cubicBezTo>
                      <a:pt x="245" y="363"/>
                      <a:pt x="245" y="363"/>
                      <a:pt x="245" y="363"/>
                    </a:cubicBezTo>
                    <a:cubicBezTo>
                      <a:pt x="245" y="363"/>
                      <a:pt x="245" y="363"/>
                      <a:pt x="245" y="363"/>
                    </a:cubicBezTo>
                    <a:cubicBezTo>
                      <a:pt x="245" y="363"/>
                      <a:pt x="245" y="363"/>
                      <a:pt x="245" y="363"/>
                    </a:cubicBezTo>
                    <a:cubicBezTo>
                      <a:pt x="245" y="363"/>
                      <a:pt x="245" y="363"/>
                      <a:pt x="245" y="363"/>
                    </a:cubicBezTo>
                    <a:cubicBezTo>
                      <a:pt x="245" y="363"/>
                      <a:pt x="245" y="363"/>
                      <a:pt x="245" y="363"/>
                    </a:cubicBezTo>
                    <a:cubicBezTo>
                      <a:pt x="245" y="363"/>
                      <a:pt x="245" y="363"/>
                      <a:pt x="245" y="363"/>
                    </a:cubicBezTo>
                    <a:cubicBezTo>
                      <a:pt x="245" y="364"/>
                      <a:pt x="245" y="364"/>
                      <a:pt x="245" y="364"/>
                    </a:cubicBezTo>
                    <a:cubicBezTo>
                      <a:pt x="245" y="364"/>
                      <a:pt x="245" y="364"/>
                      <a:pt x="245" y="364"/>
                    </a:cubicBezTo>
                    <a:cubicBezTo>
                      <a:pt x="245" y="364"/>
                      <a:pt x="245" y="364"/>
                      <a:pt x="245" y="364"/>
                    </a:cubicBezTo>
                    <a:cubicBezTo>
                      <a:pt x="245" y="364"/>
                      <a:pt x="245" y="364"/>
                      <a:pt x="245" y="364"/>
                    </a:cubicBezTo>
                    <a:cubicBezTo>
                      <a:pt x="246" y="364"/>
                      <a:pt x="246" y="364"/>
                      <a:pt x="246" y="364"/>
                    </a:cubicBezTo>
                    <a:cubicBezTo>
                      <a:pt x="246" y="364"/>
                      <a:pt x="246" y="364"/>
                      <a:pt x="246" y="364"/>
                    </a:cubicBezTo>
                    <a:cubicBezTo>
                      <a:pt x="246" y="364"/>
                      <a:pt x="246" y="364"/>
                      <a:pt x="246" y="364"/>
                    </a:cubicBezTo>
                    <a:cubicBezTo>
                      <a:pt x="246" y="364"/>
                      <a:pt x="246" y="364"/>
                      <a:pt x="246" y="364"/>
                    </a:cubicBezTo>
                    <a:cubicBezTo>
                      <a:pt x="246" y="365"/>
                      <a:pt x="246" y="365"/>
                      <a:pt x="246" y="365"/>
                    </a:cubicBezTo>
                    <a:cubicBezTo>
                      <a:pt x="246" y="365"/>
                      <a:pt x="246" y="365"/>
                      <a:pt x="246" y="365"/>
                    </a:cubicBezTo>
                    <a:cubicBezTo>
                      <a:pt x="246" y="365"/>
                      <a:pt x="246" y="365"/>
                      <a:pt x="246" y="365"/>
                    </a:cubicBezTo>
                    <a:cubicBezTo>
                      <a:pt x="246" y="365"/>
                      <a:pt x="246" y="365"/>
                      <a:pt x="246" y="365"/>
                    </a:cubicBezTo>
                    <a:cubicBezTo>
                      <a:pt x="246" y="365"/>
                      <a:pt x="246" y="365"/>
                      <a:pt x="246" y="365"/>
                    </a:cubicBezTo>
                    <a:cubicBezTo>
                      <a:pt x="246" y="365"/>
                      <a:pt x="246" y="365"/>
                      <a:pt x="246" y="365"/>
                    </a:cubicBezTo>
                    <a:cubicBezTo>
                      <a:pt x="246" y="366"/>
                      <a:pt x="246" y="366"/>
                      <a:pt x="246" y="366"/>
                    </a:cubicBezTo>
                    <a:cubicBezTo>
                      <a:pt x="246" y="366"/>
                      <a:pt x="246" y="366"/>
                      <a:pt x="246" y="366"/>
                    </a:cubicBezTo>
                    <a:cubicBezTo>
                      <a:pt x="247" y="366"/>
                      <a:pt x="247" y="366"/>
                      <a:pt x="247" y="366"/>
                    </a:cubicBezTo>
                    <a:cubicBezTo>
                      <a:pt x="247" y="366"/>
                      <a:pt x="247" y="366"/>
                      <a:pt x="247" y="366"/>
                    </a:cubicBezTo>
                    <a:cubicBezTo>
                      <a:pt x="247" y="367"/>
                      <a:pt x="247" y="367"/>
                      <a:pt x="247" y="367"/>
                    </a:cubicBezTo>
                    <a:cubicBezTo>
                      <a:pt x="247" y="367"/>
                      <a:pt x="247" y="367"/>
                      <a:pt x="247" y="367"/>
                    </a:cubicBezTo>
                    <a:cubicBezTo>
                      <a:pt x="247" y="367"/>
                      <a:pt x="247" y="367"/>
                      <a:pt x="247" y="367"/>
                    </a:cubicBezTo>
                    <a:cubicBezTo>
                      <a:pt x="247" y="367"/>
                      <a:pt x="247" y="367"/>
                      <a:pt x="247" y="367"/>
                    </a:cubicBezTo>
                    <a:cubicBezTo>
                      <a:pt x="247" y="367"/>
                      <a:pt x="247" y="367"/>
                      <a:pt x="247" y="367"/>
                    </a:cubicBezTo>
                    <a:cubicBezTo>
                      <a:pt x="247" y="367"/>
                      <a:pt x="247" y="367"/>
                      <a:pt x="247" y="367"/>
                    </a:cubicBezTo>
                    <a:cubicBezTo>
                      <a:pt x="247" y="367"/>
                      <a:pt x="247" y="367"/>
                      <a:pt x="247" y="367"/>
                    </a:cubicBezTo>
                    <a:cubicBezTo>
                      <a:pt x="247" y="367"/>
                      <a:pt x="247" y="367"/>
                      <a:pt x="247" y="367"/>
                    </a:cubicBezTo>
                    <a:cubicBezTo>
                      <a:pt x="247" y="367"/>
                      <a:pt x="247" y="367"/>
                      <a:pt x="247" y="367"/>
                    </a:cubicBezTo>
                    <a:cubicBezTo>
                      <a:pt x="247" y="367"/>
                      <a:pt x="247" y="367"/>
                      <a:pt x="247" y="367"/>
                    </a:cubicBezTo>
                    <a:cubicBezTo>
                      <a:pt x="247" y="368"/>
                      <a:pt x="247" y="368"/>
                      <a:pt x="247" y="368"/>
                    </a:cubicBezTo>
                    <a:cubicBezTo>
                      <a:pt x="247" y="368"/>
                      <a:pt x="247" y="368"/>
                      <a:pt x="247" y="368"/>
                    </a:cubicBezTo>
                    <a:cubicBezTo>
                      <a:pt x="247" y="368"/>
                      <a:pt x="247" y="368"/>
                      <a:pt x="247" y="368"/>
                    </a:cubicBezTo>
                    <a:cubicBezTo>
                      <a:pt x="247" y="368"/>
                      <a:pt x="247" y="368"/>
                      <a:pt x="247" y="368"/>
                    </a:cubicBezTo>
                    <a:cubicBezTo>
                      <a:pt x="247" y="368"/>
                      <a:pt x="247" y="368"/>
                      <a:pt x="247" y="368"/>
                    </a:cubicBezTo>
                    <a:cubicBezTo>
                      <a:pt x="247" y="368"/>
                      <a:pt x="247" y="368"/>
                      <a:pt x="247" y="368"/>
                    </a:cubicBezTo>
                    <a:cubicBezTo>
                      <a:pt x="247" y="369"/>
                      <a:pt x="247" y="369"/>
                      <a:pt x="247" y="369"/>
                    </a:cubicBezTo>
                    <a:cubicBezTo>
                      <a:pt x="247" y="369"/>
                      <a:pt x="247" y="369"/>
                      <a:pt x="247" y="369"/>
                    </a:cubicBezTo>
                    <a:cubicBezTo>
                      <a:pt x="247" y="369"/>
                      <a:pt x="247" y="369"/>
                      <a:pt x="247" y="369"/>
                    </a:cubicBezTo>
                    <a:cubicBezTo>
                      <a:pt x="247" y="369"/>
                      <a:pt x="247" y="369"/>
                      <a:pt x="247" y="369"/>
                    </a:cubicBezTo>
                    <a:cubicBezTo>
                      <a:pt x="247" y="369"/>
                      <a:pt x="247" y="369"/>
                      <a:pt x="247" y="369"/>
                    </a:cubicBezTo>
                    <a:cubicBezTo>
                      <a:pt x="248" y="369"/>
                      <a:pt x="248" y="369"/>
                      <a:pt x="248" y="369"/>
                    </a:cubicBezTo>
                    <a:cubicBezTo>
                      <a:pt x="248" y="369"/>
                      <a:pt x="248" y="369"/>
                      <a:pt x="248" y="369"/>
                    </a:cubicBezTo>
                    <a:cubicBezTo>
                      <a:pt x="248" y="370"/>
                      <a:pt x="248" y="370"/>
                      <a:pt x="248" y="370"/>
                    </a:cubicBezTo>
                    <a:cubicBezTo>
                      <a:pt x="248" y="370"/>
                      <a:pt x="248" y="370"/>
                      <a:pt x="248" y="370"/>
                    </a:cubicBezTo>
                    <a:cubicBezTo>
                      <a:pt x="247" y="370"/>
                      <a:pt x="247" y="370"/>
                      <a:pt x="247" y="370"/>
                    </a:cubicBezTo>
                    <a:cubicBezTo>
                      <a:pt x="247" y="370"/>
                      <a:pt x="247" y="370"/>
                      <a:pt x="247" y="370"/>
                    </a:cubicBezTo>
                    <a:cubicBezTo>
                      <a:pt x="247" y="370"/>
                      <a:pt x="247" y="370"/>
                      <a:pt x="247" y="370"/>
                    </a:cubicBezTo>
                    <a:cubicBezTo>
                      <a:pt x="247" y="370"/>
                      <a:pt x="247" y="370"/>
                      <a:pt x="247" y="370"/>
                    </a:cubicBezTo>
                    <a:cubicBezTo>
                      <a:pt x="247" y="370"/>
                      <a:pt x="247" y="370"/>
                      <a:pt x="247" y="370"/>
                    </a:cubicBezTo>
                    <a:cubicBezTo>
                      <a:pt x="247" y="370"/>
                      <a:pt x="247" y="370"/>
                      <a:pt x="247" y="370"/>
                    </a:cubicBezTo>
                    <a:cubicBezTo>
                      <a:pt x="247" y="370"/>
                      <a:pt x="247" y="370"/>
                      <a:pt x="247" y="370"/>
                    </a:cubicBezTo>
                    <a:cubicBezTo>
                      <a:pt x="247" y="370"/>
                      <a:pt x="247" y="370"/>
                      <a:pt x="247" y="370"/>
                    </a:cubicBezTo>
                    <a:cubicBezTo>
                      <a:pt x="247" y="371"/>
                      <a:pt x="247" y="371"/>
                      <a:pt x="247" y="371"/>
                    </a:cubicBezTo>
                    <a:cubicBezTo>
                      <a:pt x="247" y="371"/>
                      <a:pt x="247" y="371"/>
                      <a:pt x="247" y="371"/>
                    </a:cubicBezTo>
                    <a:cubicBezTo>
                      <a:pt x="247" y="371"/>
                      <a:pt x="247" y="371"/>
                      <a:pt x="247" y="371"/>
                    </a:cubicBezTo>
                    <a:cubicBezTo>
                      <a:pt x="247" y="371"/>
                      <a:pt x="247" y="371"/>
                      <a:pt x="247" y="371"/>
                    </a:cubicBezTo>
                    <a:cubicBezTo>
                      <a:pt x="247" y="371"/>
                      <a:pt x="247" y="371"/>
                      <a:pt x="247" y="371"/>
                    </a:cubicBezTo>
                    <a:cubicBezTo>
                      <a:pt x="247" y="372"/>
                      <a:pt x="247" y="372"/>
                      <a:pt x="247" y="372"/>
                    </a:cubicBezTo>
                    <a:cubicBezTo>
                      <a:pt x="247" y="372"/>
                      <a:pt x="247" y="372"/>
                      <a:pt x="247" y="372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9" y="372"/>
                      <a:pt x="249" y="372"/>
                      <a:pt x="249" y="372"/>
                    </a:cubicBezTo>
                    <a:cubicBezTo>
                      <a:pt x="249" y="372"/>
                      <a:pt x="249" y="372"/>
                      <a:pt x="249" y="372"/>
                    </a:cubicBezTo>
                    <a:cubicBezTo>
                      <a:pt x="249" y="373"/>
                      <a:pt x="249" y="373"/>
                      <a:pt x="249" y="373"/>
                    </a:cubicBezTo>
                    <a:cubicBezTo>
                      <a:pt x="249" y="373"/>
                      <a:pt x="249" y="373"/>
                      <a:pt x="249" y="373"/>
                    </a:cubicBezTo>
                    <a:cubicBezTo>
                      <a:pt x="249" y="373"/>
                      <a:pt x="249" y="373"/>
                      <a:pt x="249" y="373"/>
                    </a:cubicBezTo>
                    <a:cubicBezTo>
                      <a:pt x="249" y="373"/>
                      <a:pt x="249" y="373"/>
                      <a:pt x="249" y="373"/>
                    </a:cubicBezTo>
                    <a:cubicBezTo>
                      <a:pt x="249" y="373"/>
                      <a:pt x="249" y="373"/>
                      <a:pt x="249" y="373"/>
                    </a:cubicBezTo>
                    <a:cubicBezTo>
                      <a:pt x="249" y="373"/>
                      <a:pt x="249" y="373"/>
                      <a:pt x="249" y="373"/>
                    </a:cubicBezTo>
                    <a:cubicBezTo>
                      <a:pt x="249" y="374"/>
                      <a:pt x="249" y="374"/>
                      <a:pt x="249" y="374"/>
                    </a:cubicBezTo>
                    <a:cubicBezTo>
                      <a:pt x="249" y="374"/>
                      <a:pt x="249" y="374"/>
                      <a:pt x="249" y="374"/>
                    </a:cubicBezTo>
                    <a:cubicBezTo>
                      <a:pt x="249" y="374"/>
                      <a:pt x="249" y="374"/>
                      <a:pt x="249" y="374"/>
                    </a:cubicBezTo>
                    <a:cubicBezTo>
                      <a:pt x="249" y="374"/>
                      <a:pt x="249" y="374"/>
                      <a:pt x="249" y="374"/>
                    </a:cubicBezTo>
                    <a:cubicBezTo>
                      <a:pt x="250" y="374"/>
                      <a:pt x="250" y="374"/>
                      <a:pt x="250" y="374"/>
                    </a:cubicBezTo>
                    <a:cubicBezTo>
                      <a:pt x="250" y="374"/>
                      <a:pt x="250" y="374"/>
                      <a:pt x="250" y="374"/>
                    </a:cubicBezTo>
                    <a:cubicBezTo>
                      <a:pt x="250" y="374"/>
                      <a:pt x="250" y="374"/>
                      <a:pt x="250" y="374"/>
                    </a:cubicBezTo>
                    <a:cubicBezTo>
                      <a:pt x="250" y="374"/>
                      <a:pt x="250" y="374"/>
                      <a:pt x="250" y="374"/>
                    </a:cubicBezTo>
                    <a:cubicBezTo>
                      <a:pt x="250" y="373"/>
                      <a:pt x="250" y="373"/>
                      <a:pt x="250" y="373"/>
                    </a:cubicBezTo>
                    <a:cubicBezTo>
                      <a:pt x="251" y="373"/>
                      <a:pt x="251" y="373"/>
                      <a:pt x="251" y="373"/>
                    </a:cubicBezTo>
                    <a:cubicBezTo>
                      <a:pt x="251" y="373"/>
                      <a:pt x="251" y="373"/>
                      <a:pt x="251" y="373"/>
                    </a:cubicBezTo>
                    <a:cubicBezTo>
                      <a:pt x="251" y="373"/>
                      <a:pt x="251" y="373"/>
                      <a:pt x="251" y="373"/>
                    </a:cubicBezTo>
                    <a:cubicBezTo>
                      <a:pt x="251" y="373"/>
                      <a:pt x="251" y="373"/>
                      <a:pt x="251" y="373"/>
                    </a:cubicBezTo>
                    <a:cubicBezTo>
                      <a:pt x="251" y="373"/>
                      <a:pt x="251" y="373"/>
                      <a:pt x="251" y="373"/>
                    </a:cubicBezTo>
                    <a:cubicBezTo>
                      <a:pt x="252" y="373"/>
                      <a:pt x="252" y="373"/>
                      <a:pt x="252" y="373"/>
                    </a:cubicBezTo>
                    <a:cubicBezTo>
                      <a:pt x="252" y="373"/>
                      <a:pt x="252" y="373"/>
                      <a:pt x="252" y="373"/>
                    </a:cubicBezTo>
                    <a:cubicBezTo>
                      <a:pt x="252" y="373"/>
                      <a:pt x="252" y="373"/>
                      <a:pt x="252" y="373"/>
                    </a:cubicBezTo>
                    <a:cubicBezTo>
                      <a:pt x="252" y="374"/>
                      <a:pt x="252" y="374"/>
                      <a:pt x="252" y="374"/>
                    </a:cubicBezTo>
                    <a:cubicBezTo>
                      <a:pt x="252" y="374"/>
                      <a:pt x="252" y="374"/>
                      <a:pt x="252" y="374"/>
                    </a:cubicBezTo>
                    <a:cubicBezTo>
                      <a:pt x="252" y="374"/>
                      <a:pt x="252" y="374"/>
                      <a:pt x="252" y="374"/>
                    </a:cubicBezTo>
                    <a:cubicBezTo>
                      <a:pt x="252" y="374"/>
                      <a:pt x="252" y="374"/>
                      <a:pt x="252" y="374"/>
                    </a:cubicBezTo>
                    <a:cubicBezTo>
                      <a:pt x="253" y="374"/>
                      <a:pt x="253" y="374"/>
                      <a:pt x="253" y="374"/>
                    </a:cubicBezTo>
                    <a:cubicBezTo>
                      <a:pt x="253" y="374"/>
                      <a:pt x="253" y="374"/>
                      <a:pt x="253" y="374"/>
                    </a:cubicBezTo>
                    <a:cubicBezTo>
                      <a:pt x="253" y="374"/>
                      <a:pt x="253" y="374"/>
                      <a:pt x="253" y="374"/>
                    </a:cubicBezTo>
                    <a:cubicBezTo>
                      <a:pt x="253" y="374"/>
                      <a:pt x="253" y="374"/>
                      <a:pt x="253" y="374"/>
                    </a:cubicBezTo>
                    <a:cubicBezTo>
                      <a:pt x="253" y="374"/>
                      <a:pt x="253" y="374"/>
                      <a:pt x="253" y="374"/>
                    </a:cubicBezTo>
                    <a:cubicBezTo>
                      <a:pt x="253" y="374"/>
                      <a:pt x="253" y="374"/>
                      <a:pt x="253" y="374"/>
                    </a:cubicBezTo>
                    <a:cubicBezTo>
                      <a:pt x="253" y="374"/>
                      <a:pt x="253" y="374"/>
                      <a:pt x="253" y="374"/>
                    </a:cubicBezTo>
                    <a:cubicBezTo>
                      <a:pt x="253" y="375"/>
                      <a:pt x="253" y="375"/>
                      <a:pt x="253" y="375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6"/>
                      <a:pt x="252" y="376"/>
                      <a:pt x="252" y="376"/>
                    </a:cubicBezTo>
                    <a:cubicBezTo>
                      <a:pt x="252" y="376"/>
                      <a:pt x="252" y="376"/>
                      <a:pt x="252" y="376"/>
                    </a:cubicBezTo>
                    <a:cubicBezTo>
                      <a:pt x="252" y="376"/>
                      <a:pt x="252" y="376"/>
                      <a:pt x="252" y="376"/>
                    </a:cubicBezTo>
                    <a:cubicBezTo>
                      <a:pt x="252" y="376"/>
                      <a:pt x="252" y="376"/>
                      <a:pt x="252" y="376"/>
                    </a:cubicBezTo>
                    <a:cubicBezTo>
                      <a:pt x="252" y="376"/>
                      <a:pt x="252" y="376"/>
                      <a:pt x="252" y="376"/>
                    </a:cubicBezTo>
                    <a:cubicBezTo>
                      <a:pt x="252" y="376"/>
                      <a:pt x="252" y="376"/>
                      <a:pt x="252" y="376"/>
                    </a:cubicBezTo>
                    <a:cubicBezTo>
                      <a:pt x="253" y="376"/>
                      <a:pt x="253" y="376"/>
                      <a:pt x="253" y="376"/>
                    </a:cubicBezTo>
                    <a:cubicBezTo>
                      <a:pt x="253" y="376"/>
                      <a:pt x="253" y="376"/>
                      <a:pt x="253" y="376"/>
                    </a:cubicBezTo>
                    <a:cubicBezTo>
                      <a:pt x="253" y="376"/>
                      <a:pt x="253" y="376"/>
                      <a:pt x="253" y="376"/>
                    </a:cubicBezTo>
                    <a:cubicBezTo>
                      <a:pt x="253" y="376"/>
                      <a:pt x="253" y="376"/>
                      <a:pt x="253" y="376"/>
                    </a:cubicBezTo>
                    <a:cubicBezTo>
                      <a:pt x="253" y="377"/>
                      <a:pt x="253" y="377"/>
                      <a:pt x="253" y="377"/>
                    </a:cubicBezTo>
                    <a:cubicBezTo>
                      <a:pt x="253" y="377"/>
                      <a:pt x="253" y="377"/>
                      <a:pt x="253" y="377"/>
                    </a:cubicBezTo>
                    <a:cubicBezTo>
                      <a:pt x="253" y="377"/>
                      <a:pt x="253" y="377"/>
                      <a:pt x="253" y="377"/>
                    </a:cubicBezTo>
                    <a:cubicBezTo>
                      <a:pt x="253" y="377"/>
                      <a:pt x="253" y="377"/>
                      <a:pt x="253" y="377"/>
                    </a:cubicBezTo>
                    <a:cubicBezTo>
                      <a:pt x="253" y="377"/>
                      <a:pt x="253" y="377"/>
                      <a:pt x="253" y="377"/>
                    </a:cubicBezTo>
                    <a:cubicBezTo>
                      <a:pt x="254" y="377"/>
                      <a:pt x="254" y="377"/>
                      <a:pt x="254" y="377"/>
                    </a:cubicBezTo>
                    <a:cubicBezTo>
                      <a:pt x="254" y="377"/>
                      <a:pt x="254" y="377"/>
                      <a:pt x="254" y="377"/>
                    </a:cubicBezTo>
                    <a:cubicBezTo>
                      <a:pt x="254" y="377"/>
                      <a:pt x="254" y="377"/>
                      <a:pt x="254" y="377"/>
                    </a:cubicBezTo>
                    <a:cubicBezTo>
                      <a:pt x="254" y="377"/>
                      <a:pt x="254" y="377"/>
                      <a:pt x="254" y="377"/>
                    </a:cubicBezTo>
                    <a:cubicBezTo>
                      <a:pt x="254" y="377"/>
                      <a:pt x="254" y="377"/>
                      <a:pt x="254" y="377"/>
                    </a:cubicBezTo>
                    <a:cubicBezTo>
                      <a:pt x="254" y="377"/>
                      <a:pt x="254" y="377"/>
                      <a:pt x="254" y="377"/>
                    </a:cubicBezTo>
                    <a:cubicBezTo>
                      <a:pt x="254" y="377"/>
                      <a:pt x="254" y="377"/>
                      <a:pt x="254" y="377"/>
                    </a:cubicBezTo>
                    <a:cubicBezTo>
                      <a:pt x="255" y="377"/>
                      <a:pt x="255" y="377"/>
                      <a:pt x="255" y="377"/>
                    </a:cubicBezTo>
                    <a:cubicBezTo>
                      <a:pt x="255" y="377"/>
                      <a:pt x="255" y="377"/>
                      <a:pt x="255" y="377"/>
                    </a:cubicBezTo>
                    <a:cubicBezTo>
                      <a:pt x="255" y="377"/>
                      <a:pt x="255" y="377"/>
                      <a:pt x="255" y="377"/>
                    </a:cubicBezTo>
                    <a:cubicBezTo>
                      <a:pt x="255" y="377"/>
                      <a:pt x="255" y="377"/>
                      <a:pt x="255" y="377"/>
                    </a:cubicBezTo>
                    <a:cubicBezTo>
                      <a:pt x="255" y="377"/>
                      <a:pt x="255" y="377"/>
                      <a:pt x="255" y="377"/>
                    </a:cubicBezTo>
                    <a:cubicBezTo>
                      <a:pt x="255" y="377"/>
                      <a:pt x="255" y="377"/>
                      <a:pt x="255" y="377"/>
                    </a:cubicBezTo>
                    <a:cubicBezTo>
                      <a:pt x="255" y="377"/>
                      <a:pt x="255" y="377"/>
                      <a:pt x="255" y="377"/>
                    </a:cubicBezTo>
                    <a:cubicBezTo>
                      <a:pt x="255" y="377"/>
                      <a:pt x="255" y="377"/>
                      <a:pt x="255" y="377"/>
                    </a:cubicBezTo>
                    <a:cubicBezTo>
                      <a:pt x="255" y="377"/>
                      <a:pt x="255" y="377"/>
                      <a:pt x="255" y="377"/>
                    </a:cubicBezTo>
                    <a:cubicBezTo>
                      <a:pt x="256" y="377"/>
                      <a:pt x="256" y="377"/>
                      <a:pt x="256" y="377"/>
                    </a:cubicBezTo>
                    <a:cubicBezTo>
                      <a:pt x="256" y="377"/>
                      <a:pt x="256" y="377"/>
                      <a:pt x="256" y="377"/>
                    </a:cubicBezTo>
                    <a:cubicBezTo>
                      <a:pt x="256" y="377"/>
                      <a:pt x="256" y="377"/>
                      <a:pt x="256" y="377"/>
                    </a:cubicBezTo>
                    <a:cubicBezTo>
                      <a:pt x="256" y="378"/>
                      <a:pt x="256" y="378"/>
                      <a:pt x="256" y="378"/>
                    </a:cubicBezTo>
                    <a:cubicBezTo>
                      <a:pt x="256" y="378"/>
                      <a:pt x="256" y="378"/>
                      <a:pt x="256" y="378"/>
                    </a:cubicBezTo>
                    <a:cubicBezTo>
                      <a:pt x="256" y="378"/>
                      <a:pt x="256" y="378"/>
                      <a:pt x="256" y="378"/>
                    </a:cubicBezTo>
                    <a:cubicBezTo>
                      <a:pt x="256" y="378"/>
                      <a:pt x="256" y="378"/>
                      <a:pt x="256" y="378"/>
                    </a:cubicBezTo>
                    <a:cubicBezTo>
                      <a:pt x="256" y="378"/>
                      <a:pt x="256" y="378"/>
                      <a:pt x="256" y="378"/>
                    </a:cubicBezTo>
                    <a:cubicBezTo>
                      <a:pt x="256" y="378"/>
                      <a:pt x="256" y="378"/>
                      <a:pt x="256" y="378"/>
                    </a:cubicBezTo>
                    <a:cubicBezTo>
                      <a:pt x="257" y="378"/>
                      <a:pt x="257" y="378"/>
                      <a:pt x="257" y="378"/>
                    </a:cubicBezTo>
                    <a:cubicBezTo>
                      <a:pt x="257" y="378"/>
                      <a:pt x="257" y="378"/>
                      <a:pt x="257" y="378"/>
                    </a:cubicBezTo>
                    <a:cubicBezTo>
                      <a:pt x="257" y="378"/>
                      <a:pt x="257" y="378"/>
                      <a:pt x="257" y="378"/>
                    </a:cubicBezTo>
                    <a:cubicBezTo>
                      <a:pt x="257" y="378"/>
                      <a:pt x="257" y="378"/>
                      <a:pt x="257" y="378"/>
                    </a:cubicBezTo>
                    <a:cubicBezTo>
                      <a:pt x="257" y="379"/>
                      <a:pt x="257" y="379"/>
                      <a:pt x="257" y="379"/>
                    </a:cubicBezTo>
                    <a:cubicBezTo>
                      <a:pt x="257" y="379"/>
                      <a:pt x="257" y="379"/>
                      <a:pt x="257" y="379"/>
                    </a:cubicBezTo>
                    <a:cubicBezTo>
                      <a:pt x="257" y="379"/>
                      <a:pt x="257" y="379"/>
                      <a:pt x="257" y="379"/>
                    </a:cubicBezTo>
                    <a:cubicBezTo>
                      <a:pt x="258" y="379"/>
                      <a:pt x="258" y="379"/>
                      <a:pt x="258" y="379"/>
                    </a:cubicBezTo>
                    <a:cubicBezTo>
                      <a:pt x="258" y="379"/>
                      <a:pt x="258" y="380"/>
                      <a:pt x="258" y="380"/>
                    </a:cubicBezTo>
                    <a:cubicBezTo>
                      <a:pt x="258" y="380"/>
                      <a:pt x="258" y="380"/>
                      <a:pt x="258" y="380"/>
                    </a:cubicBezTo>
                    <a:cubicBezTo>
                      <a:pt x="258" y="380"/>
                      <a:pt x="258" y="380"/>
                      <a:pt x="258" y="380"/>
                    </a:cubicBezTo>
                    <a:cubicBezTo>
                      <a:pt x="258" y="380"/>
                      <a:pt x="258" y="380"/>
                      <a:pt x="258" y="380"/>
                    </a:cubicBezTo>
                    <a:cubicBezTo>
                      <a:pt x="258" y="381"/>
                      <a:pt x="258" y="381"/>
                      <a:pt x="258" y="381"/>
                    </a:cubicBezTo>
                    <a:cubicBezTo>
                      <a:pt x="258" y="381"/>
                      <a:pt x="258" y="381"/>
                      <a:pt x="258" y="381"/>
                    </a:cubicBezTo>
                    <a:cubicBezTo>
                      <a:pt x="258" y="381"/>
                      <a:pt x="258" y="381"/>
                      <a:pt x="258" y="381"/>
                    </a:cubicBezTo>
                    <a:cubicBezTo>
                      <a:pt x="258" y="381"/>
                      <a:pt x="258" y="381"/>
                      <a:pt x="258" y="381"/>
                    </a:cubicBezTo>
                    <a:cubicBezTo>
                      <a:pt x="258" y="382"/>
                      <a:pt x="258" y="382"/>
                      <a:pt x="258" y="382"/>
                    </a:cubicBezTo>
                    <a:cubicBezTo>
                      <a:pt x="258" y="382"/>
                      <a:pt x="258" y="382"/>
                      <a:pt x="258" y="382"/>
                    </a:cubicBezTo>
                    <a:cubicBezTo>
                      <a:pt x="258" y="383"/>
                      <a:pt x="258" y="383"/>
                      <a:pt x="258" y="383"/>
                    </a:cubicBezTo>
                    <a:cubicBezTo>
                      <a:pt x="258" y="383"/>
                      <a:pt x="258" y="383"/>
                      <a:pt x="258" y="383"/>
                    </a:cubicBezTo>
                    <a:cubicBezTo>
                      <a:pt x="258" y="383"/>
                      <a:pt x="258" y="383"/>
                      <a:pt x="258" y="383"/>
                    </a:cubicBezTo>
                    <a:cubicBezTo>
                      <a:pt x="258" y="383"/>
                      <a:pt x="258" y="383"/>
                      <a:pt x="258" y="383"/>
                    </a:cubicBezTo>
                    <a:cubicBezTo>
                      <a:pt x="258" y="383"/>
                      <a:pt x="258" y="383"/>
                      <a:pt x="258" y="383"/>
                    </a:cubicBezTo>
                    <a:cubicBezTo>
                      <a:pt x="258" y="383"/>
                      <a:pt x="258" y="383"/>
                      <a:pt x="258" y="383"/>
                    </a:cubicBezTo>
                    <a:cubicBezTo>
                      <a:pt x="258" y="384"/>
                      <a:pt x="258" y="384"/>
                      <a:pt x="258" y="384"/>
                    </a:cubicBezTo>
                    <a:cubicBezTo>
                      <a:pt x="258" y="384"/>
                      <a:pt x="258" y="384"/>
                      <a:pt x="258" y="384"/>
                    </a:cubicBezTo>
                    <a:cubicBezTo>
                      <a:pt x="258" y="384"/>
                      <a:pt x="258" y="384"/>
                      <a:pt x="258" y="384"/>
                    </a:cubicBezTo>
                    <a:cubicBezTo>
                      <a:pt x="258" y="384"/>
                      <a:pt x="258" y="384"/>
                      <a:pt x="258" y="384"/>
                    </a:cubicBezTo>
                    <a:cubicBezTo>
                      <a:pt x="258" y="384"/>
                      <a:pt x="258" y="384"/>
                      <a:pt x="258" y="384"/>
                    </a:cubicBezTo>
                    <a:cubicBezTo>
                      <a:pt x="258" y="384"/>
                      <a:pt x="258" y="384"/>
                      <a:pt x="258" y="384"/>
                    </a:cubicBezTo>
                    <a:cubicBezTo>
                      <a:pt x="258" y="384"/>
                      <a:pt x="258" y="384"/>
                      <a:pt x="258" y="384"/>
                    </a:cubicBezTo>
                    <a:cubicBezTo>
                      <a:pt x="259" y="384"/>
                      <a:pt x="259" y="384"/>
                      <a:pt x="259" y="384"/>
                    </a:cubicBezTo>
                    <a:cubicBezTo>
                      <a:pt x="259" y="384"/>
                      <a:pt x="259" y="384"/>
                      <a:pt x="259" y="384"/>
                    </a:cubicBezTo>
                    <a:cubicBezTo>
                      <a:pt x="259" y="384"/>
                      <a:pt x="259" y="384"/>
                      <a:pt x="259" y="384"/>
                    </a:cubicBezTo>
                    <a:cubicBezTo>
                      <a:pt x="259" y="384"/>
                      <a:pt x="259" y="384"/>
                      <a:pt x="259" y="384"/>
                    </a:cubicBezTo>
                    <a:cubicBezTo>
                      <a:pt x="259" y="384"/>
                      <a:pt x="259" y="384"/>
                      <a:pt x="259" y="384"/>
                    </a:cubicBezTo>
                    <a:cubicBezTo>
                      <a:pt x="259" y="385"/>
                      <a:pt x="259" y="385"/>
                      <a:pt x="259" y="385"/>
                    </a:cubicBezTo>
                    <a:cubicBezTo>
                      <a:pt x="259" y="385"/>
                      <a:pt x="259" y="385"/>
                      <a:pt x="259" y="385"/>
                    </a:cubicBezTo>
                    <a:cubicBezTo>
                      <a:pt x="259" y="385"/>
                      <a:pt x="259" y="385"/>
                      <a:pt x="259" y="385"/>
                    </a:cubicBezTo>
                    <a:cubicBezTo>
                      <a:pt x="259" y="385"/>
                      <a:pt x="259" y="385"/>
                      <a:pt x="259" y="385"/>
                    </a:cubicBezTo>
                    <a:cubicBezTo>
                      <a:pt x="259" y="386"/>
                      <a:pt x="259" y="386"/>
                      <a:pt x="259" y="386"/>
                    </a:cubicBezTo>
                    <a:cubicBezTo>
                      <a:pt x="259" y="386"/>
                      <a:pt x="259" y="386"/>
                      <a:pt x="259" y="386"/>
                    </a:cubicBezTo>
                    <a:cubicBezTo>
                      <a:pt x="259" y="386"/>
                      <a:pt x="259" y="386"/>
                      <a:pt x="259" y="386"/>
                    </a:cubicBezTo>
                    <a:cubicBezTo>
                      <a:pt x="259" y="386"/>
                      <a:pt x="259" y="386"/>
                      <a:pt x="259" y="386"/>
                    </a:cubicBezTo>
                    <a:cubicBezTo>
                      <a:pt x="259" y="386"/>
                      <a:pt x="259" y="386"/>
                      <a:pt x="259" y="386"/>
                    </a:cubicBezTo>
                    <a:cubicBezTo>
                      <a:pt x="259" y="386"/>
                      <a:pt x="259" y="386"/>
                      <a:pt x="259" y="386"/>
                    </a:cubicBezTo>
                    <a:cubicBezTo>
                      <a:pt x="259" y="387"/>
                      <a:pt x="259" y="387"/>
                      <a:pt x="259" y="387"/>
                    </a:cubicBezTo>
                    <a:cubicBezTo>
                      <a:pt x="259" y="387"/>
                      <a:pt x="259" y="387"/>
                      <a:pt x="259" y="387"/>
                    </a:cubicBezTo>
                    <a:cubicBezTo>
                      <a:pt x="259" y="387"/>
                      <a:pt x="259" y="387"/>
                      <a:pt x="259" y="387"/>
                    </a:cubicBezTo>
                    <a:cubicBezTo>
                      <a:pt x="259" y="387"/>
                      <a:pt x="259" y="387"/>
                      <a:pt x="259" y="387"/>
                    </a:cubicBezTo>
                    <a:cubicBezTo>
                      <a:pt x="259" y="387"/>
                      <a:pt x="259" y="387"/>
                      <a:pt x="259" y="387"/>
                    </a:cubicBezTo>
                    <a:cubicBezTo>
                      <a:pt x="259" y="387"/>
                      <a:pt x="259" y="387"/>
                      <a:pt x="259" y="387"/>
                    </a:cubicBezTo>
                    <a:cubicBezTo>
                      <a:pt x="259" y="387"/>
                      <a:pt x="259" y="387"/>
                      <a:pt x="259" y="387"/>
                    </a:cubicBezTo>
                    <a:cubicBezTo>
                      <a:pt x="259" y="387"/>
                      <a:pt x="259" y="387"/>
                      <a:pt x="259" y="387"/>
                    </a:cubicBezTo>
                    <a:cubicBezTo>
                      <a:pt x="259" y="387"/>
                      <a:pt x="259" y="387"/>
                      <a:pt x="259" y="387"/>
                    </a:cubicBezTo>
                    <a:cubicBezTo>
                      <a:pt x="259" y="388"/>
                      <a:pt x="259" y="388"/>
                      <a:pt x="259" y="388"/>
                    </a:cubicBezTo>
                    <a:cubicBezTo>
                      <a:pt x="259" y="388"/>
                      <a:pt x="259" y="388"/>
                      <a:pt x="259" y="388"/>
                    </a:cubicBezTo>
                    <a:cubicBezTo>
                      <a:pt x="259" y="388"/>
                      <a:pt x="259" y="388"/>
                      <a:pt x="259" y="388"/>
                    </a:cubicBezTo>
                    <a:cubicBezTo>
                      <a:pt x="259" y="388"/>
                      <a:pt x="259" y="388"/>
                      <a:pt x="259" y="388"/>
                    </a:cubicBezTo>
                    <a:cubicBezTo>
                      <a:pt x="259" y="388"/>
                      <a:pt x="259" y="388"/>
                      <a:pt x="259" y="388"/>
                    </a:cubicBezTo>
                    <a:cubicBezTo>
                      <a:pt x="259" y="388"/>
                      <a:pt x="259" y="388"/>
                      <a:pt x="259" y="388"/>
                    </a:cubicBezTo>
                    <a:cubicBezTo>
                      <a:pt x="260" y="388"/>
                      <a:pt x="260" y="388"/>
                      <a:pt x="260" y="388"/>
                    </a:cubicBezTo>
                    <a:cubicBezTo>
                      <a:pt x="260" y="388"/>
                      <a:pt x="260" y="388"/>
                      <a:pt x="260" y="388"/>
                    </a:cubicBezTo>
                    <a:cubicBezTo>
                      <a:pt x="260" y="388"/>
                      <a:pt x="260" y="388"/>
                      <a:pt x="260" y="388"/>
                    </a:cubicBezTo>
                    <a:cubicBezTo>
                      <a:pt x="260" y="389"/>
                      <a:pt x="260" y="389"/>
                      <a:pt x="260" y="389"/>
                    </a:cubicBezTo>
                    <a:cubicBezTo>
                      <a:pt x="260" y="389"/>
                      <a:pt x="260" y="389"/>
                      <a:pt x="260" y="389"/>
                    </a:cubicBezTo>
                    <a:cubicBezTo>
                      <a:pt x="260" y="389"/>
                      <a:pt x="260" y="389"/>
                      <a:pt x="260" y="389"/>
                    </a:cubicBezTo>
                    <a:cubicBezTo>
                      <a:pt x="260" y="389"/>
                      <a:pt x="260" y="389"/>
                      <a:pt x="260" y="389"/>
                    </a:cubicBezTo>
                    <a:cubicBezTo>
                      <a:pt x="260" y="389"/>
                      <a:pt x="260" y="389"/>
                      <a:pt x="260" y="389"/>
                    </a:cubicBezTo>
                    <a:cubicBezTo>
                      <a:pt x="260" y="389"/>
                      <a:pt x="260" y="389"/>
                      <a:pt x="260" y="389"/>
                    </a:cubicBezTo>
                    <a:cubicBezTo>
                      <a:pt x="260" y="389"/>
                      <a:pt x="260" y="389"/>
                      <a:pt x="260" y="389"/>
                    </a:cubicBezTo>
                    <a:cubicBezTo>
                      <a:pt x="260" y="390"/>
                      <a:pt x="260" y="390"/>
                      <a:pt x="260" y="390"/>
                    </a:cubicBezTo>
                    <a:cubicBezTo>
                      <a:pt x="260" y="390"/>
                      <a:pt x="260" y="390"/>
                      <a:pt x="260" y="390"/>
                    </a:cubicBezTo>
                    <a:cubicBezTo>
                      <a:pt x="260" y="390"/>
                      <a:pt x="260" y="390"/>
                      <a:pt x="260" y="390"/>
                    </a:cubicBezTo>
                    <a:cubicBezTo>
                      <a:pt x="260" y="390"/>
                      <a:pt x="260" y="390"/>
                      <a:pt x="260" y="390"/>
                    </a:cubicBezTo>
                    <a:cubicBezTo>
                      <a:pt x="260" y="390"/>
                      <a:pt x="260" y="390"/>
                      <a:pt x="260" y="390"/>
                    </a:cubicBezTo>
                    <a:cubicBezTo>
                      <a:pt x="260" y="390"/>
                      <a:pt x="260" y="390"/>
                      <a:pt x="260" y="390"/>
                    </a:cubicBezTo>
                    <a:cubicBezTo>
                      <a:pt x="260" y="390"/>
                      <a:pt x="260" y="390"/>
                      <a:pt x="260" y="390"/>
                    </a:cubicBezTo>
                    <a:cubicBezTo>
                      <a:pt x="260" y="390"/>
                      <a:pt x="260" y="390"/>
                      <a:pt x="260" y="390"/>
                    </a:cubicBezTo>
                    <a:cubicBezTo>
                      <a:pt x="260" y="390"/>
                      <a:pt x="260" y="390"/>
                      <a:pt x="260" y="390"/>
                    </a:cubicBezTo>
                    <a:cubicBezTo>
                      <a:pt x="260" y="390"/>
                      <a:pt x="260" y="390"/>
                      <a:pt x="260" y="390"/>
                    </a:cubicBezTo>
                    <a:cubicBezTo>
                      <a:pt x="260" y="391"/>
                      <a:pt x="260" y="391"/>
                      <a:pt x="260" y="391"/>
                    </a:cubicBezTo>
                    <a:cubicBezTo>
                      <a:pt x="260" y="391"/>
                      <a:pt x="260" y="391"/>
                      <a:pt x="260" y="391"/>
                    </a:cubicBezTo>
                    <a:cubicBezTo>
                      <a:pt x="260" y="391"/>
                      <a:pt x="260" y="391"/>
                      <a:pt x="260" y="391"/>
                    </a:cubicBezTo>
                    <a:cubicBezTo>
                      <a:pt x="260" y="391"/>
                      <a:pt x="260" y="391"/>
                      <a:pt x="260" y="391"/>
                    </a:cubicBezTo>
                    <a:cubicBezTo>
                      <a:pt x="260" y="391"/>
                      <a:pt x="260" y="391"/>
                      <a:pt x="260" y="391"/>
                    </a:cubicBezTo>
                    <a:cubicBezTo>
                      <a:pt x="260" y="391"/>
                      <a:pt x="260" y="391"/>
                      <a:pt x="260" y="391"/>
                    </a:cubicBezTo>
                    <a:cubicBezTo>
                      <a:pt x="260" y="391"/>
                      <a:pt x="260" y="391"/>
                      <a:pt x="260" y="391"/>
                    </a:cubicBezTo>
                    <a:cubicBezTo>
                      <a:pt x="260" y="392"/>
                      <a:pt x="260" y="392"/>
                      <a:pt x="260" y="392"/>
                    </a:cubicBezTo>
                    <a:cubicBezTo>
                      <a:pt x="260" y="392"/>
                      <a:pt x="260" y="392"/>
                      <a:pt x="260" y="392"/>
                    </a:cubicBezTo>
                    <a:cubicBezTo>
                      <a:pt x="260" y="392"/>
                      <a:pt x="260" y="392"/>
                      <a:pt x="260" y="392"/>
                    </a:cubicBezTo>
                    <a:cubicBezTo>
                      <a:pt x="260" y="392"/>
                      <a:pt x="260" y="392"/>
                      <a:pt x="260" y="392"/>
                    </a:cubicBezTo>
                    <a:cubicBezTo>
                      <a:pt x="261" y="392"/>
                      <a:pt x="261" y="392"/>
                      <a:pt x="261" y="392"/>
                    </a:cubicBezTo>
                    <a:cubicBezTo>
                      <a:pt x="261" y="392"/>
                      <a:pt x="261" y="392"/>
                      <a:pt x="261" y="392"/>
                    </a:cubicBezTo>
                    <a:cubicBezTo>
                      <a:pt x="261" y="392"/>
                      <a:pt x="261" y="392"/>
                      <a:pt x="261" y="392"/>
                    </a:cubicBezTo>
                    <a:cubicBezTo>
                      <a:pt x="261" y="392"/>
                      <a:pt x="261" y="392"/>
                      <a:pt x="261" y="392"/>
                    </a:cubicBezTo>
                    <a:cubicBezTo>
                      <a:pt x="261" y="393"/>
                      <a:pt x="261" y="393"/>
                      <a:pt x="261" y="393"/>
                    </a:cubicBezTo>
                    <a:cubicBezTo>
                      <a:pt x="261" y="393"/>
                      <a:pt x="261" y="393"/>
                      <a:pt x="261" y="393"/>
                    </a:cubicBezTo>
                    <a:cubicBezTo>
                      <a:pt x="261" y="393"/>
                      <a:pt x="261" y="393"/>
                      <a:pt x="261" y="393"/>
                    </a:cubicBezTo>
                    <a:cubicBezTo>
                      <a:pt x="261" y="393"/>
                      <a:pt x="261" y="393"/>
                      <a:pt x="261" y="393"/>
                    </a:cubicBezTo>
                    <a:cubicBezTo>
                      <a:pt x="261" y="393"/>
                      <a:pt x="261" y="393"/>
                      <a:pt x="261" y="393"/>
                    </a:cubicBezTo>
                    <a:cubicBezTo>
                      <a:pt x="261" y="393"/>
                      <a:pt x="261" y="393"/>
                      <a:pt x="261" y="393"/>
                    </a:cubicBezTo>
                    <a:cubicBezTo>
                      <a:pt x="261" y="393"/>
                      <a:pt x="261" y="393"/>
                      <a:pt x="261" y="393"/>
                    </a:cubicBezTo>
                    <a:cubicBezTo>
                      <a:pt x="261" y="394"/>
                      <a:pt x="261" y="394"/>
                      <a:pt x="261" y="394"/>
                    </a:cubicBezTo>
                    <a:cubicBezTo>
                      <a:pt x="261" y="394"/>
                      <a:pt x="261" y="394"/>
                      <a:pt x="261" y="394"/>
                    </a:cubicBezTo>
                    <a:cubicBezTo>
                      <a:pt x="261" y="394"/>
                      <a:pt x="261" y="394"/>
                      <a:pt x="261" y="394"/>
                    </a:cubicBezTo>
                    <a:cubicBezTo>
                      <a:pt x="261" y="394"/>
                      <a:pt x="261" y="394"/>
                      <a:pt x="261" y="394"/>
                    </a:cubicBezTo>
                    <a:cubicBezTo>
                      <a:pt x="261" y="394"/>
                      <a:pt x="261" y="394"/>
                      <a:pt x="261" y="394"/>
                    </a:cubicBezTo>
                    <a:cubicBezTo>
                      <a:pt x="261" y="394"/>
                      <a:pt x="261" y="394"/>
                      <a:pt x="261" y="394"/>
                    </a:cubicBezTo>
                    <a:cubicBezTo>
                      <a:pt x="261" y="394"/>
                      <a:pt x="261" y="394"/>
                      <a:pt x="261" y="394"/>
                    </a:cubicBezTo>
                    <a:cubicBezTo>
                      <a:pt x="261" y="394"/>
                      <a:pt x="261" y="394"/>
                      <a:pt x="261" y="394"/>
                    </a:cubicBezTo>
                    <a:cubicBezTo>
                      <a:pt x="262" y="394"/>
                      <a:pt x="262" y="394"/>
                      <a:pt x="262" y="394"/>
                    </a:cubicBezTo>
                    <a:cubicBezTo>
                      <a:pt x="262" y="394"/>
                      <a:pt x="262" y="394"/>
                      <a:pt x="262" y="394"/>
                    </a:cubicBezTo>
                    <a:cubicBezTo>
                      <a:pt x="262" y="394"/>
                      <a:pt x="262" y="394"/>
                      <a:pt x="262" y="394"/>
                    </a:cubicBezTo>
                    <a:cubicBezTo>
                      <a:pt x="262" y="394"/>
                      <a:pt x="262" y="394"/>
                      <a:pt x="262" y="394"/>
                    </a:cubicBezTo>
                    <a:cubicBezTo>
                      <a:pt x="262" y="394"/>
                      <a:pt x="262" y="394"/>
                      <a:pt x="262" y="394"/>
                    </a:cubicBezTo>
                    <a:cubicBezTo>
                      <a:pt x="262" y="394"/>
                      <a:pt x="262" y="394"/>
                      <a:pt x="262" y="394"/>
                    </a:cubicBezTo>
                    <a:cubicBezTo>
                      <a:pt x="262" y="394"/>
                      <a:pt x="262" y="394"/>
                      <a:pt x="262" y="394"/>
                    </a:cubicBezTo>
                    <a:cubicBezTo>
                      <a:pt x="262" y="394"/>
                      <a:pt x="262" y="394"/>
                      <a:pt x="262" y="394"/>
                    </a:cubicBezTo>
                    <a:cubicBezTo>
                      <a:pt x="262" y="394"/>
                      <a:pt x="262" y="394"/>
                      <a:pt x="262" y="394"/>
                    </a:cubicBezTo>
                    <a:cubicBezTo>
                      <a:pt x="262" y="395"/>
                      <a:pt x="262" y="395"/>
                      <a:pt x="262" y="395"/>
                    </a:cubicBezTo>
                    <a:cubicBezTo>
                      <a:pt x="262" y="395"/>
                      <a:pt x="262" y="395"/>
                      <a:pt x="262" y="395"/>
                    </a:cubicBezTo>
                    <a:cubicBezTo>
                      <a:pt x="262" y="395"/>
                      <a:pt x="262" y="395"/>
                      <a:pt x="262" y="395"/>
                    </a:cubicBezTo>
                    <a:cubicBezTo>
                      <a:pt x="262" y="395"/>
                      <a:pt x="262" y="395"/>
                      <a:pt x="262" y="395"/>
                    </a:cubicBezTo>
                    <a:cubicBezTo>
                      <a:pt x="262" y="395"/>
                      <a:pt x="262" y="395"/>
                      <a:pt x="262" y="395"/>
                    </a:cubicBezTo>
                    <a:cubicBezTo>
                      <a:pt x="262" y="395"/>
                      <a:pt x="262" y="395"/>
                      <a:pt x="262" y="395"/>
                    </a:cubicBezTo>
                    <a:cubicBezTo>
                      <a:pt x="262" y="395"/>
                      <a:pt x="262" y="395"/>
                      <a:pt x="262" y="395"/>
                    </a:cubicBezTo>
                    <a:cubicBezTo>
                      <a:pt x="262" y="395"/>
                      <a:pt x="262" y="395"/>
                      <a:pt x="262" y="395"/>
                    </a:cubicBezTo>
                    <a:cubicBezTo>
                      <a:pt x="262" y="395"/>
                      <a:pt x="262" y="395"/>
                      <a:pt x="262" y="395"/>
                    </a:cubicBezTo>
                    <a:cubicBezTo>
                      <a:pt x="262" y="395"/>
                      <a:pt x="262" y="395"/>
                      <a:pt x="262" y="395"/>
                    </a:cubicBezTo>
                    <a:cubicBezTo>
                      <a:pt x="262" y="395"/>
                      <a:pt x="262" y="395"/>
                      <a:pt x="262" y="395"/>
                    </a:cubicBezTo>
                    <a:cubicBezTo>
                      <a:pt x="262" y="395"/>
                      <a:pt x="262" y="395"/>
                      <a:pt x="262" y="395"/>
                    </a:cubicBezTo>
                    <a:cubicBezTo>
                      <a:pt x="262" y="396"/>
                      <a:pt x="262" y="396"/>
                      <a:pt x="262" y="396"/>
                    </a:cubicBezTo>
                    <a:cubicBezTo>
                      <a:pt x="262" y="396"/>
                      <a:pt x="262" y="396"/>
                      <a:pt x="262" y="396"/>
                    </a:cubicBezTo>
                    <a:cubicBezTo>
                      <a:pt x="262" y="396"/>
                      <a:pt x="262" y="396"/>
                      <a:pt x="262" y="396"/>
                    </a:cubicBezTo>
                    <a:cubicBezTo>
                      <a:pt x="262" y="396"/>
                      <a:pt x="262" y="396"/>
                      <a:pt x="262" y="396"/>
                    </a:cubicBezTo>
                    <a:cubicBezTo>
                      <a:pt x="262" y="396"/>
                      <a:pt x="262" y="396"/>
                      <a:pt x="262" y="396"/>
                    </a:cubicBezTo>
                    <a:cubicBezTo>
                      <a:pt x="262" y="396"/>
                      <a:pt x="262" y="396"/>
                      <a:pt x="262" y="396"/>
                    </a:cubicBezTo>
                    <a:cubicBezTo>
                      <a:pt x="262" y="396"/>
                      <a:pt x="262" y="396"/>
                      <a:pt x="262" y="396"/>
                    </a:cubicBezTo>
                    <a:cubicBezTo>
                      <a:pt x="262" y="396"/>
                      <a:pt x="262" y="396"/>
                      <a:pt x="262" y="396"/>
                    </a:cubicBezTo>
                    <a:cubicBezTo>
                      <a:pt x="262" y="396"/>
                      <a:pt x="262" y="396"/>
                      <a:pt x="262" y="396"/>
                    </a:cubicBezTo>
                    <a:cubicBezTo>
                      <a:pt x="262" y="396"/>
                      <a:pt x="262" y="396"/>
                      <a:pt x="262" y="396"/>
                    </a:cubicBezTo>
                    <a:cubicBezTo>
                      <a:pt x="262" y="396"/>
                      <a:pt x="262" y="396"/>
                      <a:pt x="262" y="396"/>
                    </a:cubicBezTo>
                    <a:cubicBezTo>
                      <a:pt x="262" y="397"/>
                      <a:pt x="262" y="397"/>
                      <a:pt x="262" y="397"/>
                    </a:cubicBezTo>
                    <a:cubicBezTo>
                      <a:pt x="262" y="397"/>
                      <a:pt x="262" y="397"/>
                      <a:pt x="262" y="397"/>
                    </a:cubicBezTo>
                    <a:cubicBezTo>
                      <a:pt x="262" y="397"/>
                      <a:pt x="262" y="397"/>
                      <a:pt x="262" y="397"/>
                    </a:cubicBezTo>
                    <a:cubicBezTo>
                      <a:pt x="262" y="397"/>
                      <a:pt x="262" y="397"/>
                      <a:pt x="262" y="397"/>
                    </a:cubicBezTo>
                    <a:cubicBezTo>
                      <a:pt x="262" y="397"/>
                      <a:pt x="262" y="397"/>
                      <a:pt x="262" y="397"/>
                    </a:cubicBezTo>
                    <a:cubicBezTo>
                      <a:pt x="262" y="398"/>
                      <a:pt x="262" y="398"/>
                      <a:pt x="262" y="398"/>
                    </a:cubicBezTo>
                    <a:cubicBezTo>
                      <a:pt x="262" y="398"/>
                      <a:pt x="262" y="398"/>
                      <a:pt x="262" y="398"/>
                    </a:cubicBezTo>
                    <a:cubicBezTo>
                      <a:pt x="262" y="398"/>
                      <a:pt x="262" y="398"/>
                      <a:pt x="262" y="398"/>
                    </a:cubicBezTo>
                    <a:cubicBezTo>
                      <a:pt x="262" y="398"/>
                      <a:pt x="262" y="398"/>
                      <a:pt x="262" y="398"/>
                    </a:cubicBezTo>
                    <a:cubicBezTo>
                      <a:pt x="262" y="398"/>
                      <a:pt x="262" y="398"/>
                      <a:pt x="262" y="398"/>
                    </a:cubicBezTo>
                    <a:cubicBezTo>
                      <a:pt x="262" y="398"/>
                      <a:pt x="262" y="398"/>
                      <a:pt x="262" y="398"/>
                    </a:cubicBezTo>
                    <a:cubicBezTo>
                      <a:pt x="262" y="398"/>
                      <a:pt x="262" y="398"/>
                      <a:pt x="262" y="398"/>
                    </a:cubicBezTo>
                    <a:cubicBezTo>
                      <a:pt x="262" y="398"/>
                      <a:pt x="262" y="398"/>
                      <a:pt x="262" y="398"/>
                    </a:cubicBezTo>
                    <a:cubicBezTo>
                      <a:pt x="262" y="399"/>
                      <a:pt x="262" y="399"/>
                      <a:pt x="262" y="399"/>
                    </a:cubicBezTo>
                    <a:cubicBezTo>
                      <a:pt x="262" y="399"/>
                      <a:pt x="262" y="399"/>
                      <a:pt x="262" y="399"/>
                    </a:cubicBezTo>
                    <a:cubicBezTo>
                      <a:pt x="262" y="399"/>
                      <a:pt x="262" y="399"/>
                      <a:pt x="262" y="399"/>
                    </a:cubicBezTo>
                    <a:cubicBezTo>
                      <a:pt x="262" y="399"/>
                      <a:pt x="262" y="399"/>
                      <a:pt x="262" y="399"/>
                    </a:cubicBezTo>
                    <a:cubicBezTo>
                      <a:pt x="262" y="399"/>
                      <a:pt x="262" y="399"/>
                      <a:pt x="262" y="399"/>
                    </a:cubicBezTo>
                    <a:cubicBezTo>
                      <a:pt x="262" y="399"/>
                      <a:pt x="262" y="399"/>
                      <a:pt x="262" y="399"/>
                    </a:cubicBezTo>
                    <a:cubicBezTo>
                      <a:pt x="262" y="399"/>
                      <a:pt x="262" y="399"/>
                      <a:pt x="262" y="399"/>
                    </a:cubicBezTo>
                    <a:cubicBezTo>
                      <a:pt x="262" y="399"/>
                      <a:pt x="262" y="399"/>
                      <a:pt x="262" y="399"/>
                    </a:cubicBezTo>
                    <a:cubicBezTo>
                      <a:pt x="262" y="399"/>
                      <a:pt x="262" y="399"/>
                      <a:pt x="262" y="399"/>
                    </a:cubicBezTo>
                    <a:cubicBezTo>
                      <a:pt x="262" y="400"/>
                      <a:pt x="262" y="400"/>
                      <a:pt x="262" y="400"/>
                    </a:cubicBezTo>
                    <a:cubicBezTo>
                      <a:pt x="262" y="400"/>
                      <a:pt x="262" y="400"/>
                      <a:pt x="262" y="400"/>
                    </a:cubicBezTo>
                    <a:cubicBezTo>
                      <a:pt x="262" y="400"/>
                      <a:pt x="262" y="400"/>
                      <a:pt x="262" y="400"/>
                    </a:cubicBezTo>
                    <a:cubicBezTo>
                      <a:pt x="262" y="400"/>
                      <a:pt x="262" y="400"/>
                      <a:pt x="262" y="400"/>
                    </a:cubicBezTo>
                    <a:cubicBezTo>
                      <a:pt x="262" y="400"/>
                      <a:pt x="262" y="400"/>
                      <a:pt x="262" y="400"/>
                    </a:cubicBezTo>
                    <a:cubicBezTo>
                      <a:pt x="262" y="401"/>
                      <a:pt x="262" y="401"/>
                      <a:pt x="262" y="401"/>
                    </a:cubicBezTo>
                    <a:cubicBezTo>
                      <a:pt x="263" y="401"/>
                      <a:pt x="263" y="401"/>
                      <a:pt x="263" y="401"/>
                    </a:cubicBezTo>
                    <a:cubicBezTo>
                      <a:pt x="263" y="401"/>
                      <a:pt x="263" y="401"/>
                      <a:pt x="263" y="401"/>
                    </a:cubicBezTo>
                    <a:cubicBezTo>
                      <a:pt x="263" y="401"/>
                      <a:pt x="263" y="401"/>
                      <a:pt x="263" y="401"/>
                    </a:cubicBezTo>
                    <a:cubicBezTo>
                      <a:pt x="263" y="401"/>
                      <a:pt x="263" y="401"/>
                      <a:pt x="263" y="401"/>
                    </a:cubicBezTo>
                    <a:cubicBezTo>
                      <a:pt x="263" y="401"/>
                      <a:pt x="263" y="401"/>
                      <a:pt x="263" y="401"/>
                    </a:cubicBezTo>
                    <a:cubicBezTo>
                      <a:pt x="263" y="401"/>
                      <a:pt x="263" y="401"/>
                      <a:pt x="263" y="401"/>
                    </a:cubicBezTo>
                    <a:cubicBezTo>
                      <a:pt x="263" y="402"/>
                      <a:pt x="263" y="402"/>
                      <a:pt x="263" y="402"/>
                    </a:cubicBezTo>
                    <a:cubicBezTo>
                      <a:pt x="263" y="402"/>
                      <a:pt x="263" y="402"/>
                      <a:pt x="263" y="402"/>
                    </a:cubicBezTo>
                    <a:cubicBezTo>
                      <a:pt x="263" y="402"/>
                      <a:pt x="263" y="402"/>
                      <a:pt x="263" y="402"/>
                    </a:cubicBezTo>
                    <a:cubicBezTo>
                      <a:pt x="263" y="402"/>
                      <a:pt x="263" y="402"/>
                      <a:pt x="263" y="402"/>
                    </a:cubicBezTo>
                    <a:cubicBezTo>
                      <a:pt x="263" y="402"/>
                      <a:pt x="263" y="402"/>
                      <a:pt x="263" y="402"/>
                    </a:cubicBezTo>
                    <a:cubicBezTo>
                      <a:pt x="263" y="402"/>
                      <a:pt x="263" y="402"/>
                      <a:pt x="263" y="402"/>
                    </a:cubicBezTo>
                    <a:cubicBezTo>
                      <a:pt x="263" y="402"/>
                      <a:pt x="263" y="402"/>
                      <a:pt x="263" y="402"/>
                    </a:cubicBezTo>
                    <a:cubicBezTo>
                      <a:pt x="263" y="402"/>
                      <a:pt x="263" y="402"/>
                      <a:pt x="263" y="402"/>
                    </a:cubicBezTo>
                    <a:cubicBezTo>
                      <a:pt x="263" y="403"/>
                      <a:pt x="263" y="403"/>
                      <a:pt x="263" y="403"/>
                    </a:cubicBezTo>
                    <a:cubicBezTo>
                      <a:pt x="263" y="403"/>
                      <a:pt x="263" y="403"/>
                      <a:pt x="263" y="403"/>
                    </a:cubicBezTo>
                    <a:cubicBezTo>
                      <a:pt x="263" y="403"/>
                      <a:pt x="263" y="403"/>
                      <a:pt x="263" y="403"/>
                    </a:cubicBezTo>
                    <a:cubicBezTo>
                      <a:pt x="263" y="403"/>
                      <a:pt x="263" y="403"/>
                      <a:pt x="263" y="403"/>
                    </a:cubicBezTo>
                    <a:cubicBezTo>
                      <a:pt x="263" y="403"/>
                      <a:pt x="263" y="403"/>
                      <a:pt x="263" y="403"/>
                    </a:cubicBezTo>
                    <a:cubicBezTo>
                      <a:pt x="262" y="403"/>
                      <a:pt x="262" y="403"/>
                      <a:pt x="262" y="403"/>
                    </a:cubicBezTo>
                    <a:cubicBezTo>
                      <a:pt x="262" y="403"/>
                      <a:pt x="262" y="403"/>
                      <a:pt x="262" y="403"/>
                    </a:cubicBezTo>
                    <a:cubicBezTo>
                      <a:pt x="263" y="404"/>
                      <a:pt x="263" y="404"/>
                      <a:pt x="263" y="404"/>
                    </a:cubicBezTo>
                    <a:cubicBezTo>
                      <a:pt x="263" y="404"/>
                      <a:pt x="263" y="404"/>
                      <a:pt x="263" y="404"/>
                    </a:cubicBezTo>
                    <a:cubicBezTo>
                      <a:pt x="263" y="404"/>
                      <a:pt x="263" y="404"/>
                      <a:pt x="263" y="404"/>
                    </a:cubicBezTo>
                    <a:cubicBezTo>
                      <a:pt x="263" y="404"/>
                      <a:pt x="263" y="404"/>
                      <a:pt x="263" y="404"/>
                    </a:cubicBezTo>
                    <a:cubicBezTo>
                      <a:pt x="263" y="404"/>
                      <a:pt x="263" y="404"/>
                      <a:pt x="263" y="404"/>
                    </a:cubicBezTo>
                    <a:cubicBezTo>
                      <a:pt x="263" y="404"/>
                      <a:pt x="263" y="404"/>
                      <a:pt x="263" y="404"/>
                    </a:cubicBezTo>
                    <a:cubicBezTo>
                      <a:pt x="263" y="404"/>
                      <a:pt x="263" y="404"/>
                      <a:pt x="263" y="404"/>
                    </a:cubicBezTo>
                    <a:cubicBezTo>
                      <a:pt x="263" y="404"/>
                      <a:pt x="263" y="404"/>
                      <a:pt x="263" y="404"/>
                    </a:cubicBezTo>
                    <a:cubicBezTo>
                      <a:pt x="263" y="404"/>
                      <a:pt x="263" y="404"/>
                      <a:pt x="263" y="404"/>
                    </a:cubicBezTo>
                    <a:cubicBezTo>
                      <a:pt x="264" y="404"/>
                      <a:pt x="264" y="404"/>
                      <a:pt x="264" y="404"/>
                    </a:cubicBezTo>
                    <a:cubicBezTo>
                      <a:pt x="264" y="404"/>
                      <a:pt x="264" y="404"/>
                      <a:pt x="264" y="404"/>
                    </a:cubicBezTo>
                    <a:cubicBezTo>
                      <a:pt x="264" y="404"/>
                      <a:pt x="264" y="404"/>
                      <a:pt x="264" y="404"/>
                    </a:cubicBezTo>
                    <a:cubicBezTo>
                      <a:pt x="264" y="404"/>
                      <a:pt x="264" y="404"/>
                      <a:pt x="264" y="404"/>
                    </a:cubicBezTo>
                    <a:cubicBezTo>
                      <a:pt x="264" y="404"/>
                      <a:pt x="264" y="404"/>
                      <a:pt x="264" y="404"/>
                    </a:cubicBezTo>
                    <a:cubicBezTo>
                      <a:pt x="264" y="405"/>
                      <a:pt x="264" y="405"/>
                      <a:pt x="264" y="405"/>
                    </a:cubicBezTo>
                    <a:cubicBezTo>
                      <a:pt x="263" y="405"/>
                      <a:pt x="263" y="405"/>
                      <a:pt x="263" y="405"/>
                    </a:cubicBezTo>
                    <a:cubicBezTo>
                      <a:pt x="263" y="405"/>
                      <a:pt x="263" y="405"/>
                      <a:pt x="263" y="405"/>
                    </a:cubicBezTo>
                    <a:cubicBezTo>
                      <a:pt x="263" y="405"/>
                      <a:pt x="263" y="405"/>
                      <a:pt x="263" y="405"/>
                    </a:cubicBezTo>
                    <a:cubicBezTo>
                      <a:pt x="263" y="405"/>
                      <a:pt x="263" y="405"/>
                      <a:pt x="263" y="405"/>
                    </a:cubicBezTo>
                    <a:cubicBezTo>
                      <a:pt x="263" y="406"/>
                      <a:pt x="263" y="406"/>
                      <a:pt x="263" y="406"/>
                    </a:cubicBezTo>
                    <a:cubicBezTo>
                      <a:pt x="263" y="406"/>
                      <a:pt x="263" y="406"/>
                      <a:pt x="263" y="406"/>
                    </a:cubicBezTo>
                    <a:cubicBezTo>
                      <a:pt x="263" y="406"/>
                      <a:pt x="263" y="406"/>
                      <a:pt x="263" y="406"/>
                    </a:cubicBezTo>
                    <a:cubicBezTo>
                      <a:pt x="263" y="406"/>
                      <a:pt x="263" y="406"/>
                      <a:pt x="263" y="406"/>
                    </a:cubicBezTo>
                    <a:cubicBezTo>
                      <a:pt x="263" y="406"/>
                      <a:pt x="263" y="406"/>
                      <a:pt x="263" y="406"/>
                    </a:cubicBezTo>
                    <a:cubicBezTo>
                      <a:pt x="263" y="406"/>
                      <a:pt x="263" y="406"/>
                      <a:pt x="263" y="406"/>
                    </a:cubicBezTo>
                    <a:cubicBezTo>
                      <a:pt x="263" y="406"/>
                      <a:pt x="263" y="406"/>
                      <a:pt x="263" y="406"/>
                    </a:cubicBezTo>
                    <a:cubicBezTo>
                      <a:pt x="262" y="407"/>
                      <a:pt x="262" y="407"/>
                      <a:pt x="262" y="407"/>
                    </a:cubicBezTo>
                    <a:cubicBezTo>
                      <a:pt x="262" y="407"/>
                      <a:pt x="262" y="407"/>
                      <a:pt x="262" y="407"/>
                    </a:cubicBezTo>
                    <a:cubicBezTo>
                      <a:pt x="262" y="407"/>
                      <a:pt x="262" y="407"/>
                      <a:pt x="262" y="407"/>
                    </a:cubicBezTo>
                    <a:cubicBezTo>
                      <a:pt x="262" y="407"/>
                      <a:pt x="262" y="407"/>
                      <a:pt x="262" y="407"/>
                    </a:cubicBezTo>
                    <a:cubicBezTo>
                      <a:pt x="262" y="407"/>
                      <a:pt x="262" y="407"/>
                      <a:pt x="262" y="407"/>
                    </a:cubicBezTo>
                    <a:cubicBezTo>
                      <a:pt x="262" y="407"/>
                      <a:pt x="262" y="407"/>
                      <a:pt x="262" y="407"/>
                    </a:cubicBezTo>
                    <a:cubicBezTo>
                      <a:pt x="262" y="407"/>
                      <a:pt x="262" y="407"/>
                      <a:pt x="262" y="407"/>
                    </a:cubicBezTo>
                    <a:cubicBezTo>
                      <a:pt x="262" y="407"/>
                      <a:pt x="262" y="407"/>
                      <a:pt x="262" y="407"/>
                    </a:cubicBezTo>
                    <a:cubicBezTo>
                      <a:pt x="262" y="407"/>
                      <a:pt x="262" y="407"/>
                      <a:pt x="262" y="407"/>
                    </a:cubicBezTo>
                    <a:cubicBezTo>
                      <a:pt x="262" y="408"/>
                      <a:pt x="262" y="408"/>
                      <a:pt x="262" y="408"/>
                    </a:cubicBezTo>
                    <a:cubicBezTo>
                      <a:pt x="262" y="408"/>
                      <a:pt x="262" y="408"/>
                      <a:pt x="262" y="408"/>
                    </a:cubicBezTo>
                    <a:cubicBezTo>
                      <a:pt x="261" y="408"/>
                      <a:pt x="261" y="408"/>
                      <a:pt x="261" y="408"/>
                    </a:cubicBezTo>
                    <a:cubicBezTo>
                      <a:pt x="261" y="408"/>
                      <a:pt x="261" y="408"/>
                      <a:pt x="261" y="408"/>
                    </a:cubicBezTo>
                    <a:cubicBezTo>
                      <a:pt x="261" y="408"/>
                      <a:pt x="261" y="408"/>
                      <a:pt x="261" y="408"/>
                    </a:cubicBezTo>
                    <a:cubicBezTo>
                      <a:pt x="261" y="408"/>
                      <a:pt x="261" y="408"/>
                      <a:pt x="261" y="408"/>
                    </a:cubicBezTo>
                    <a:cubicBezTo>
                      <a:pt x="261" y="408"/>
                      <a:pt x="261" y="408"/>
                      <a:pt x="261" y="408"/>
                    </a:cubicBezTo>
                    <a:cubicBezTo>
                      <a:pt x="261" y="408"/>
                      <a:pt x="261" y="408"/>
                      <a:pt x="261" y="408"/>
                    </a:cubicBezTo>
                    <a:cubicBezTo>
                      <a:pt x="261" y="409"/>
                      <a:pt x="261" y="409"/>
                      <a:pt x="261" y="409"/>
                    </a:cubicBezTo>
                    <a:cubicBezTo>
                      <a:pt x="261" y="409"/>
                      <a:pt x="261" y="409"/>
                      <a:pt x="261" y="409"/>
                    </a:cubicBezTo>
                    <a:cubicBezTo>
                      <a:pt x="261" y="409"/>
                      <a:pt x="261" y="409"/>
                      <a:pt x="261" y="409"/>
                    </a:cubicBezTo>
                    <a:cubicBezTo>
                      <a:pt x="261" y="409"/>
                      <a:pt x="261" y="409"/>
                      <a:pt x="261" y="409"/>
                    </a:cubicBezTo>
                    <a:cubicBezTo>
                      <a:pt x="261" y="409"/>
                      <a:pt x="261" y="409"/>
                      <a:pt x="261" y="409"/>
                    </a:cubicBezTo>
                    <a:cubicBezTo>
                      <a:pt x="261" y="409"/>
                      <a:pt x="261" y="409"/>
                      <a:pt x="261" y="409"/>
                    </a:cubicBezTo>
                    <a:cubicBezTo>
                      <a:pt x="261" y="409"/>
                      <a:pt x="261" y="409"/>
                      <a:pt x="261" y="409"/>
                    </a:cubicBezTo>
                    <a:cubicBezTo>
                      <a:pt x="261" y="409"/>
                      <a:pt x="261" y="409"/>
                      <a:pt x="261" y="409"/>
                    </a:cubicBezTo>
                    <a:cubicBezTo>
                      <a:pt x="261" y="409"/>
                      <a:pt x="261" y="409"/>
                      <a:pt x="261" y="409"/>
                    </a:cubicBezTo>
                    <a:cubicBezTo>
                      <a:pt x="261" y="409"/>
                      <a:pt x="261" y="409"/>
                      <a:pt x="261" y="409"/>
                    </a:cubicBezTo>
                    <a:cubicBezTo>
                      <a:pt x="261" y="409"/>
                      <a:pt x="261" y="409"/>
                      <a:pt x="261" y="409"/>
                    </a:cubicBezTo>
                    <a:cubicBezTo>
                      <a:pt x="261" y="409"/>
                      <a:pt x="261" y="409"/>
                      <a:pt x="261" y="409"/>
                    </a:cubicBezTo>
                    <a:cubicBezTo>
                      <a:pt x="261" y="409"/>
                      <a:pt x="261" y="409"/>
                      <a:pt x="261" y="409"/>
                    </a:cubicBezTo>
                    <a:cubicBezTo>
                      <a:pt x="262" y="409"/>
                      <a:pt x="262" y="409"/>
                      <a:pt x="262" y="409"/>
                    </a:cubicBezTo>
                    <a:cubicBezTo>
                      <a:pt x="262" y="409"/>
                      <a:pt x="262" y="409"/>
                      <a:pt x="262" y="409"/>
                    </a:cubicBezTo>
                    <a:cubicBezTo>
                      <a:pt x="262" y="409"/>
                      <a:pt x="262" y="409"/>
                      <a:pt x="262" y="409"/>
                    </a:cubicBezTo>
                    <a:cubicBezTo>
                      <a:pt x="262" y="409"/>
                      <a:pt x="262" y="409"/>
                      <a:pt x="262" y="409"/>
                    </a:cubicBezTo>
                    <a:cubicBezTo>
                      <a:pt x="262" y="409"/>
                      <a:pt x="262" y="409"/>
                      <a:pt x="262" y="409"/>
                    </a:cubicBezTo>
                    <a:cubicBezTo>
                      <a:pt x="262" y="409"/>
                      <a:pt x="262" y="409"/>
                      <a:pt x="262" y="409"/>
                    </a:cubicBezTo>
                    <a:cubicBezTo>
                      <a:pt x="262" y="409"/>
                      <a:pt x="262" y="409"/>
                      <a:pt x="262" y="409"/>
                    </a:cubicBezTo>
                    <a:cubicBezTo>
                      <a:pt x="262" y="409"/>
                      <a:pt x="262" y="409"/>
                      <a:pt x="262" y="409"/>
                    </a:cubicBezTo>
                    <a:cubicBezTo>
                      <a:pt x="262" y="410"/>
                      <a:pt x="262" y="410"/>
                      <a:pt x="262" y="410"/>
                    </a:cubicBezTo>
                    <a:cubicBezTo>
                      <a:pt x="263" y="410"/>
                      <a:pt x="263" y="410"/>
                      <a:pt x="263" y="410"/>
                    </a:cubicBezTo>
                    <a:cubicBezTo>
                      <a:pt x="263" y="410"/>
                      <a:pt x="263" y="410"/>
                      <a:pt x="263" y="410"/>
                    </a:cubicBezTo>
                    <a:cubicBezTo>
                      <a:pt x="263" y="410"/>
                      <a:pt x="263" y="410"/>
                      <a:pt x="263" y="410"/>
                    </a:cubicBezTo>
                    <a:cubicBezTo>
                      <a:pt x="263" y="410"/>
                      <a:pt x="263" y="410"/>
                      <a:pt x="263" y="410"/>
                    </a:cubicBezTo>
                    <a:cubicBezTo>
                      <a:pt x="263" y="410"/>
                      <a:pt x="263" y="410"/>
                      <a:pt x="263" y="410"/>
                    </a:cubicBezTo>
                    <a:cubicBezTo>
                      <a:pt x="264" y="410"/>
                      <a:pt x="264" y="410"/>
                      <a:pt x="264" y="410"/>
                    </a:cubicBezTo>
                    <a:cubicBezTo>
                      <a:pt x="264" y="410"/>
                      <a:pt x="264" y="410"/>
                      <a:pt x="264" y="410"/>
                    </a:cubicBezTo>
                    <a:cubicBezTo>
                      <a:pt x="264" y="410"/>
                      <a:pt x="264" y="410"/>
                      <a:pt x="264" y="410"/>
                    </a:cubicBezTo>
                    <a:cubicBezTo>
                      <a:pt x="264" y="410"/>
                      <a:pt x="264" y="410"/>
                      <a:pt x="264" y="410"/>
                    </a:cubicBezTo>
                    <a:cubicBezTo>
                      <a:pt x="264" y="410"/>
                      <a:pt x="264" y="410"/>
                      <a:pt x="264" y="410"/>
                    </a:cubicBezTo>
                    <a:cubicBezTo>
                      <a:pt x="264" y="410"/>
                      <a:pt x="264" y="410"/>
                      <a:pt x="264" y="410"/>
                    </a:cubicBezTo>
                    <a:cubicBezTo>
                      <a:pt x="264" y="410"/>
                      <a:pt x="264" y="410"/>
                      <a:pt x="264" y="410"/>
                    </a:cubicBezTo>
                    <a:cubicBezTo>
                      <a:pt x="264" y="410"/>
                      <a:pt x="264" y="410"/>
                      <a:pt x="264" y="410"/>
                    </a:cubicBezTo>
                    <a:cubicBezTo>
                      <a:pt x="265" y="410"/>
                      <a:pt x="265" y="410"/>
                      <a:pt x="265" y="410"/>
                    </a:cubicBezTo>
                    <a:cubicBezTo>
                      <a:pt x="265" y="410"/>
                      <a:pt x="265" y="410"/>
                      <a:pt x="265" y="410"/>
                    </a:cubicBezTo>
                    <a:cubicBezTo>
                      <a:pt x="265" y="411"/>
                      <a:pt x="265" y="411"/>
                      <a:pt x="265" y="411"/>
                    </a:cubicBezTo>
                    <a:cubicBezTo>
                      <a:pt x="265" y="411"/>
                      <a:pt x="265" y="411"/>
                      <a:pt x="265" y="411"/>
                    </a:cubicBezTo>
                    <a:cubicBezTo>
                      <a:pt x="265" y="411"/>
                      <a:pt x="265" y="411"/>
                      <a:pt x="265" y="411"/>
                    </a:cubicBezTo>
                    <a:cubicBezTo>
                      <a:pt x="265" y="411"/>
                      <a:pt x="265" y="411"/>
                      <a:pt x="265" y="411"/>
                    </a:cubicBezTo>
                    <a:cubicBezTo>
                      <a:pt x="265" y="411"/>
                      <a:pt x="265" y="411"/>
                      <a:pt x="265" y="411"/>
                    </a:cubicBezTo>
                    <a:cubicBezTo>
                      <a:pt x="265" y="411"/>
                      <a:pt x="265" y="411"/>
                      <a:pt x="265" y="411"/>
                    </a:cubicBezTo>
                    <a:cubicBezTo>
                      <a:pt x="266" y="411"/>
                      <a:pt x="266" y="411"/>
                      <a:pt x="266" y="411"/>
                    </a:cubicBezTo>
                    <a:cubicBezTo>
                      <a:pt x="266" y="411"/>
                      <a:pt x="266" y="411"/>
                      <a:pt x="266" y="411"/>
                    </a:cubicBezTo>
                    <a:cubicBezTo>
                      <a:pt x="266" y="412"/>
                      <a:pt x="266" y="412"/>
                      <a:pt x="266" y="412"/>
                    </a:cubicBezTo>
                    <a:cubicBezTo>
                      <a:pt x="266" y="412"/>
                      <a:pt x="266" y="412"/>
                      <a:pt x="266" y="412"/>
                    </a:cubicBezTo>
                    <a:cubicBezTo>
                      <a:pt x="266" y="412"/>
                      <a:pt x="266" y="412"/>
                      <a:pt x="266" y="412"/>
                    </a:cubicBezTo>
                    <a:cubicBezTo>
                      <a:pt x="266" y="412"/>
                      <a:pt x="266" y="412"/>
                      <a:pt x="266" y="412"/>
                    </a:cubicBezTo>
                    <a:cubicBezTo>
                      <a:pt x="266" y="413"/>
                      <a:pt x="266" y="413"/>
                      <a:pt x="266" y="413"/>
                    </a:cubicBezTo>
                    <a:cubicBezTo>
                      <a:pt x="266" y="413"/>
                      <a:pt x="266" y="413"/>
                      <a:pt x="266" y="413"/>
                    </a:cubicBezTo>
                    <a:cubicBezTo>
                      <a:pt x="266" y="413"/>
                      <a:pt x="266" y="413"/>
                      <a:pt x="266" y="413"/>
                    </a:cubicBezTo>
                    <a:cubicBezTo>
                      <a:pt x="266" y="413"/>
                      <a:pt x="266" y="413"/>
                      <a:pt x="266" y="413"/>
                    </a:cubicBezTo>
                    <a:cubicBezTo>
                      <a:pt x="266" y="413"/>
                      <a:pt x="266" y="413"/>
                      <a:pt x="266" y="413"/>
                    </a:cubicBezTo>
                    <a:cubicBezTo>
                      <a:pt x="266" y="413"/>
                      <a:pt x="266" y="413"/>
                      <a:pt x="266" y="413"/>
                    </a:cubicBezTo>
                    <a:cubicBezTo>
                      <a:pt x="266" y="413"/>
                      <a:pt x="266" y="413"/>
                      <a:pt x="266" y="413"/>
                    </a:cubicBezTo>
                    <a:cubicBezTo>
                      <a:pt x="265" y="414"/>
                      <a:pt x="265" y="414"/>
                      <a:pt x="265" y="414"/>
                    </a:cubicBezTo>
                    <a:cubicBezTo>
                      <a:pt x="265" y="414"/>
                      <a:pt x="265" y="414"/>
                      <a:pt x="265" y="414"/>
                    </a:cubicBezTo>
                    <a:cubicBezTo>
                      <a:pt x="265" y="414"/>
                      <a:pt x="265" y="414"/>
                      <a:pt x="265" y="414"/>
                    </a:cubicBezTo>
                    <a:cubicBezTo>
                      <a:pt x="265" y="414"/>
                      <a:pt x="265" y="414"/>
                      <a:pt x="265" y="414"/>
                    </a:cubicBezTo>
                    <a:cubicBezTo>
                      <a:pt x="265" y="414"/>
                      <a:pt x="265" y="414"/>
                      <a:pt x="265" y="414"/>
                    </a:cubicBezTo>
                    <a:cubicBezTo>
                      <a:pt x="265" y="414"/>
                      <a:pt x="265" y="414"/>
                      <a:pt x="265" y="414"/>
                    </a:cubicBezTo>
                    <a:cubicBezTo>
                      <a:pt x="265" y="414"/>
                      <a:pt x="265" y="414"/>
                      <a:pt x="265" y="414"/>
                    </a:cubicBezTo>
                    <a:cubicBezTo>
                      <a:pt x="265" y="414"/>
                      <a:pt x="265" y="414"/>
                      <a:pt x="265" y="414"/>
                    </a:cubicBezTo>
                    <a:cubicBezTo>
                      <a:pt x="265" y="414"/>
                      <a:pt x="265" y="414"/>
                      <a:pt x="265" y="414"/>
                    </a:cubicBezTo>
                    <a:cubicBezTo>
                      <a:pt x="265" y="415"/>
                      <a:pt x="265" y="415"/>
                      <a:pt x="265" y="415"/>
                    </a:cubicBezTo>
                    <a:cubicBezTo>
                      <a:pt x="265" y="415"/>
                      <a:pt x="265" y="415"/>
                      <a:pt x="265" y="415"/>
                    </a:cubicBezTo>
                    <a:cubicBezTo>
                      <a:pt x="265" y="415"/>
                      <a:pt x="265" y="415"/>
                      <a:pt x="265" y="415"/>
                    </a:cubicBezTo>
                    <a:cubicBezTo>
                      <a:pt x="266" y="415"/>
                      <a:pt x="266" y="415"/>
                      <a:pt x="266" y="415"/>
                    </a:cubicBezTo>
                    <a:cubicBezTo>
                      <a:pt x="266" y="415"/>
                      <a:pt x="266" y="415"/>
                      <a:pt x="266" y="415"/>
                    </a:cubicBezTo>
                    <a:cubicBezTo>
                      <a:pt x="266" y="415"/>
                      <a:pt x="266" y="415"/>
                      <a:pt x="266" y="415"/>
                    </a:cubicBezTo>
                    <a:cubicBezTo>
                      <a:pt x="266" y="415"/>
                      <a:pt x="266" y="415"/>
                      <a:pt x="266" y="415"/>
                    </a:cubicBezTo>
                    <a:cubicBezTo>
                      <a:pt x="266" y="415"/>
                      <a:pt x="266" y="415"/>
                      <a:pt x="266" y="415"/>
                    </a:cubicBezTo>
                    <a:cubicBezTo>
                      <a:pt x="266" y="415"/>
                      <a:pt x="266" y="415"/>
                      <a:pt x="266" y="415"/>
                    </a:cubicBezTo>
                    <a:cubicBezTo>
                      <a:pt x="266" y="415"/>
                      <a:pt x="266" y="415"/>
                      <a:pt x="266" y="415"/>
                    </a:cubicBezTo>
                    <a:cubicBezTo>
                      <a:pt x="266" y="415"/>
                      <a:pt x="266" y="415"/>
                      <a:pt x="266" y="415"/>
                    </a:cubicBezTo>
                    <a:cubicBezTo>
                      <a:pt x="266" y="415"/>
                      <a:pt x="266" y="415"/>
                      <a:pt x="266" y="415"/>
                    </a:cubicBezTo>
                    <a:cubicBezTo>
                      <a:pt x="266" y="415"/>
                      <a:pt x="266" y="415"/>
                      <a:pt x="266" y="415"/>
                    </a:cubicBezTo>
                    <a:cubicBezTo>
                      <a:pt x="266" y="415"/>
                      <a:pt x="266" y="415"/>
                      <a:pt x="266" y="415"/>
                    </a:cubicBezTo>
                    <a:cubicBezTo>
                      <a:pt x="266" y="416"/>
                      <a:pt x="266" y="416"/>
                      <a:pt x="266" y="416"/>
                    </a:cubicBezTo>
                    <a:cubicBezTo>
                      <a:pt x="266" y="416"/>
                      <a:pt x="266" y="416"/>
                      <a:pt x="266" y="416"/>
                    </a:cubicBezTo>
                    <a:cubicBezTo>
                      <a:pt x="266" y="416"/>
                      <a:pt x="266" y="416"/>
                      <a:pt x="266" y="416"/>
                    </a:cubicBezTo>
                    <a:cubicBezTo>
                      <a:pt x="266" y="416"/>
                      <a:pt x="266" y="416"/>
                      <a:pt x="266" y="416"/>
                    </a:cubicBezTo>
                    <a:cubicBezTo>
                      <a:pt x="265" y="416"/>
                      <a:pt x="265" y="416"/>
                      <a:pt x="265" y="416"/>
                    </a:cubicBezTo>
                    <a:cubicBezTo>
                      <a:pt x="265" y="416"/>
                      <a:pt x="265" y="416"/>
                      <a:pt x="265" y="416"/>
                    </a:cubicBezTo>
                    <a:cubicBezTo>
                      <a:pt x="265" y="416"/>
                      <a:pt x="265" y="416"/>
                      <a:pt x="265" y="416"/>
                    </a:cubicBezTo>
                    <a:cubicBezTo>
                      <a:pt x="265" y="417"/>
                      <a:pt x="265" y="417"/>
                      <a:pt x="265" y="417"/>
                    </a:cubicBezTo>
                    <a:cubicBezTo>
                      <a:pt x="265" y="417"/>
                      <a:pt x="265" y="417"/>
                      <a:pt x="265" y="417"/>
                    </a:cubicBezTo>
                    <a:cubicBezTo>
                      <a:pt x="265" y="417"/>
                      <a:pt x="265" y="417"/>
                      <a:pt x="265" y="417"/>
                    </a:cubicBezTo>
                    <a:cubicBezTo>
                      <a:pt x="265" y="417"/>
                      <a:pt x="265" y="417"/>
                      <a:pt x="265" y="417"/>
                    </a:cubicBezTo>
                    <a:cubicBezTo>
                      <a:pt x="265" y="417"/>
                      <a:pt x="265" y="417"/>
                      <a:pt x="265" y="417"/>
                    </a:cubicBezTo>
                    <a:cubicBezTo>
                      <a:pt x="266" y="418"/>
                      <a:pt x="266" y="418"/>
                      <a:pt x="266" y="418"/>
                    </a:cubicBezTo>
                    <a:cubicBezTo>
                      <a:pt x="266" y="418"/>
                      <a:pt x="266" y="418"/>
                      <a:pt x="266" y="418"/>
                    </a:cubicBezTo>
                    <a:cubicBezTo>
                      <a:pt x="266" y="418"/>
                      <a:pt x="266" y="418"/>
                      <a:pt x="266" y="418"/>
                    </a:cubicBezTo>
                    <a:cubicBezTo>
                      <a:pt x="267" y="418"/>
                      <a:pt x="267" y="418"/>
                      <a:pt x="267" y="418"/>
                    </a:cubicBezTo>
                    <a:cubicBezTo>
                      <a:pt x="267" y="418"/>
                      <a:pt x="267" y="418"/>
                      <a:pt x="267" y="418"/>
                    </a:cubicBezTo>
                    <a:cubicBezTo>
                      <a:pt x="267" y="418"/>
                      <a:pt x="267" y="418"/>
                      <a:pt x="267" y="418"/>
                    </a:cubicBezTo>
                    <a:cubicBezTo>
                      <a:pt x="267" y="418"/>
                      <a:pt x="267" y="418"/>
                      <a:pt x="267" y="418"/>
                    </a:cubicBezTo>
                    <a:cubicBezTo>
                      <a:pt x="267" y="419"/>
                      <a:pt x="267" y="419"/>
                      <a:pt x="267" y="419"/>
                    </a:cubicBezTo>
                    <a:cubicBezTo>
                      <a:pt x="267" y="419"/>
                      <a:pt x="267" y="419"/>
                      <a:pt x="267" y="419"/>
                    </a:cubicBezTo>
                    <a:cubicBezTo>
                      <a:pt x="267" y="419"/>
                      <a:pt x="267" y="419"/>
                      <a:pt x="267" y="419"/>
                    </a:cubicBezTo>
                    <a:cubicBezTo>
                      <a:pt x="267" y="419"/>
                      <a:pt x="267" y="419"/>
                      <a:pt x="267" y="419"/>
                    </a:cubicBezTo>
                    <a:cubicBezTo>
                      <a:pt x="267" y="419"/>
                      <a:pt x="267" y="419"/>
                      <a:pt x="267" y="419"/>
                    </a:cubicBezTo>
                    <a:cubicBezTo>
                      <a:pt x="266" y="419"/>
                      <a:pt x="266" y="419"/>
                      <a:pt x="266" y="419"/>
                    </a:cubicBezTo>
                    <a:cubicBezTo>
                      <a:pt x="266" y="419"/>
                      <a:pt x="266" y="419"/>
                      <a:pt x="266" y="419"/>
                    </a:cubicBezTo>
                    <a:cubicBezTo>
                      <a:pt x="266" y="419"/>
                      <a:pt x="266" y="419"/>
                      <a:pt x="266" y="419"/>
                    </a:cubicBezTo>
                    <a:cubicBezTo>
                      <a:pt x="266" y="420"/>
                      <a:pt x="266" y="420"/>
                      <a:pt x="266" y="420"/>
                    </a:cubicBezTo>
                    <a:cubicBezTo>
                      <a:pt x="266" y="420"/>
                      <a:pt x="266" y="420"/>
                      <a:pt x="266" y="420"/>
                    </a:cubicBezTo>
                    <a:cubicBezTo>
                      <a:pt x="266" y="420"/>
                      <a:pt x="266" y="420"/>
                      <a:pt x="266" y="420"/>
                    </a:cubicBezTo>
                    <a:cubicBezTo>
                      <a:pt x="266" y="420"/>
                      <a:pt x="266" y="420"/>
                      <a:pt x="266" y="420"/>
                    </a:cubicBezTo>
                    <a:cubicBezTo>
                      <a:pt x="266" y="420"/>
                      <a:pt x="266" y="420"/>
                      <a:pt x="266" y="420"/>
                    </a:cubicBezTo>
                    <a:cubicBezTo>
                      <a:pt x="266" y="420"/>
                      <a:pt x="266" y="420"/>
                      <a:pt x="266" y="420"/>
                    </a:cubicBezTo>
                    <a:cubicBezTo>
                      <a:pt x="266" y="420"/>
                      <a:pt x="266" y="420"/>
                      <a:pt x="266" y="420"/>
                    </a:cubicBezTo>
                    <a:cubicBezTo>
                      <a:pt x="266" y="420"/>
                      <a:pt x="266" y="420"/>
                      <a:pt x="266" y="420"/>
                    </a:cubicBezTo>
                    <a:cubicBezTo>
                      <a:pt x="266" y="421"/>
                      <a:pt x="266" y="421"/>
                      <a:pt x="266" y="421"/>
                    </a:cubicBezTo>
                    <a:cubicBezTo>
                      <a:pt x="266" y="421"/>
                      <a:pt x="266" y="421"/>
                      <a:pt x="266" y="421"/>
                    </a:cubicBezTo>
                    <a:cubicBezTo>
                      <a:pt x="266" y="421"/>
                      <a:pt x="266" y="421"/>
                      <a:pt x="266" y="421"/>
                    </a:cubicBezTo>
                    <a:cubicBezTo>
                      <a:pt x="266" y="421"/>
                      <a:pt x="266" y="421"/>
                      <a:pt x="266" y="421"/>
                    </a:cubicBezTo>
                    <a:cubicBezTo>
                      <a:pt x="266" y="421"/>
                      <a:pt x="266" y="421"/>
                      <a:pt x="266" y="421"/>
                    </a:cubicBezTo>
                    <a:cubicBezTo>
                      <a:pt x="266" y="421"/>
                      <a:pt x="266" y="421"/>
                      <a:pt x="266" y="421"/>
                    </a:cubicBezTo>
                    <a:cubicBezTo>
                      <a:pt x="266" y="421"/>
                      <a:pt x="266" y="421"/>
                      <a:pt x="266" y="421"/>
                    </a:cubicBezTo>
                    <a:cubicBezTo>
                      <a:pt x="266" y="421"/>
                      <a:pt x="266" y="421"/>
                      <a:pt x="266" y="421"/>
                    </a:cubicBezTo>
                    <a:cubicBezTo>
                      <a:pt x="265" y="421"/>
                      <a:pt x="265" y="421"/>
                      <a:pt x="265" y="421"/>
                    </a:cubicBezTo>
                    <a:cubicBezTo>
                      <a:pt x="265" y="421"/>
                      <a:pt x="265" y="421"/>
                      <a:pt x="265" y="421"/>
                    </a:cubicBezTo>
                    <a:cubicBezTo>
                      <a:pt x="265" y="421"/>
                      <a:pt x="265" y="421"/>
                      <a:pt x="265" y="421"/>
                    </a:cubicBezTo>
                    <a:cubicBezTo>
                      <a:pt x="265" y="421"/>
                      <a:pt x="265" y="421"/>
                      <a:pt x="265" y="421"/>
                    </a:cubicBezTo>
                    <a:cubicBezTo>
                      <a:pt x="265" y="421"/>
                      <a:pt x="265" y="421"/>
                      <a:pt x="265" y="421"/>
                    </a:cubicBezTo>
                    <a:cubicBezTo>
                      <a:pt x="265" y="422"/>
                      <a:pt x="265" y="422"/>
                      <a:pt x="265" y="422"/>
                    </a:cubicBezTo>
                    <a:cubicBezTo>
                      <a:pt x="265" y="422"/>
                      <a:pt x="265" y="422"/>
                      <a:pt x="265" y="422"/>
                    </a:cubicBezTo>
                    <a:cubicBezTo>
                      <a:pt x="265" y="422"/>
                      <a:pt x="265" y="422"/>
                      <a:pt x="265" y="422"/>
                    </a:cubicBezTo>
                    <a:cubicBezTo>
                      <a:pt x="265" y="422"/>
                      <a:pt x="265" y="422"/>
                      <a:pt x="265" y="422"/>
                    </a:cubicBezTo>
                    <a:cubicBezTo>
                      <a:pt x="265" y="423"/>
                      <a:pt x="265" y="423"/>
                      <a:pt x="265" y="423"/>
                    </a:cubicBezTo>
                    <a:cubicBezTo>
                      <a:pt x="265" y="423"/>
                      <a:pt x="265" y="423"/>
                      <a:pt x="265" y="423"/>
                    </a:cubicBezTo>
                    <a:cubicBezTo>
                      <a:pt x="264" y="423"/>
                      <a:pt x="264" y="423"/>
                      <a:pt x="264" y="423"/>
                    </a:cubicBezTo>
                    <a:cubicBezTo>
                      <a:pt x="264" y="423"/>
                      <a:pt x="264" y="423"/>
                      <a:pt x="264" y="423"/>
                    </a:cubicBezTo>
                    <a:cubicBezTo>
                      <a:pt x="264" y="423"/>
                      <a:pt x="264" y="423"/>
                      <a:pt x="264" y="423"/>
                    </a:cubicBezTo>
                    <a:cubicBezTo>
                      <a:pt x="264" y="424"/>
                      <a:pt x="264" y="424"/>
                      <a:pt x="264" y="424"/>
                    </a:cubicBezTo>
                    <a:cubicBezTo>
                      <a:pt x="264" y="424"/>
                      <a:pt x="264" y="424"/>
                      <a:pt x="264" y="424"/>
                    </a:cubicBezTo>
                    <a:cubicBezTo>
                      <a:pt x="264" y="424"/>
                      <a:pt x="264" y="424"/>
                      <a:pt x="264" y="424"/>
                    </a:cubicBezTo>
                    <a:cubicBezTo>
                      <a:pt x="264" y="424"/>
                      <a:pt x="264" y="424"/>
                      <a:pt x="264" y="424"/>
                    </a:cubicBezTo>
                    <a:cubicBezTo>
                      <a:pt x="264" y="424"/>
                      <a:pt x="264" y="424"/>
                      <a:pt x="264" y="424"/>
                    </a:cubicBezTo>
                    <a:cubicBezTo>
                      <a:pt x="264" y="425"/>
                      <a:pt x="264" y="425"/>
                      <a:pt x="264" y="425"/>
                    </a:cubicBezTo>
                    <a:cubicBezTo>
                      <a:pt x="264" y="425"/>
                      <a:pt x="264" y="425"/>
                      <a:pt x="264" y="425"/>
                    </a:cubicBezTo>
                    <a:cubicBezTo>
                      <a:pt x="264" y="425"/>
                      <a:pt x="264" y="425"/>
                      <a:pt x="264" y="425"/>
                    </a:cubicBezTo>
                    <a:cubicBezTo>
                      <a:pt x="264" y="425"/>
                      <a:pt x="264" y="425"/>
                      <a:pt x="264" y="425"/>
                    </a:cubicBezTo>
                    <a:cubicBezTo>
                      <a:pt x="264" y="425"/>
                      <a:pt x="264" y="425"/>
                      <a:pt x="264" y="425"/>
                    </a:cubicBezTo>
                    <a:cubicBezTo>
                      <a:pt x="264" y="425"/>
                      <a:pt x="264" y="425"/>
                      <a:pt x="264" y="425"/>
                    </a:cubicBezTo>
                    <a:cubicBezTo>
                      <a:pt x="264" y="425"/>
                      <a:pt x="264" y="425"/>
                      <a:pt x="264" y="425"/>
                    </a:cubicBezTo>
                    <a:cubicBezTo>
                      <a:pt x="264" y="425"/>
                      <a:pt x="264" y="425"/>
                      <a:pt x="264" y="425"/>
                    </a:cubicBezTo>
                    <a:cubicBezTo>
                      <a:pt x="264" y="425"/>
                      <a:pt x="264" y="425"/>
                      <a:pt x="264" y="425"/>
                    </a:cubicBezTo>
                    <a:cubicBezTo>
                      <a:pt x="264" y="425"/>
                      <a:pt x="264" y="425"/>
                      <a:pt x="264" y="425"/>
                    </a:cubicBezTo>
                    <a:cubicBezTo>
                      <a:pt x="264" y="425"/>
                      <a:pt x="264" y="425"/>
                      <a:pt x="264" y="425"/>
                    </a:cubicBezTo>
                    <a:cubicBezTo>
                      <a:pt x="265" y="425"/>
                      <a:pt x="265" y="425"/>
                      <a:pt x="265" y="425"/>
                    </a:cubicBezTo>
                    <a:cubicBezTo>
                      <a:pt x="265" y="425"/>
                      <a:pt x="265" y="425"/>
                      <a:pt x="265" y="425"/>
                    </a:cubicBezTo>
                    <a:cubicBezTo>
                      <a:pt x="265" y="425"/>
                      <a:pt x="265" y="425"/>
                      <a:pt x="265" y="425"/>
                    </a:cubicBezTo>
                    <a:cubicBezTo>
                      <a:pt x="265" y="425"/>
                      <a:pt x="265" y="425"/>
                      <a:pt x="265" y="425"/>
                    </a:cubicBezTo>
                    <a:cubicBezTo>
                      <a:pt x="265" y="425"/>
                      <a:pt x="265" y="425"/>
                      <a:pt x="265" y="425"/>
                    </a:cubicBezTo>
                    <a:cubicBezTo>
                      <a:pt x="265" y="425"/>
                      <a:pt x="265" y="425"/>
                      <a:pt x="265" y="425"/>
                    </a:cubicBezTo>
                    <a:cubicBezTo>
                      <a:pt x="265" y="425"/>
                      <a:pt x="265" y="425"/>
                      <a:pt x="265" y="425"/>
                    </a:cubicBezTo>
                    <a:cubicBezTo>
                      <a:pt x="265" y="425"/>
                      <a:pt x="265" y="425"/>
                      <a:pt x="265" y="425"/>
                    </a:cubicBezTo>
                    <a:cubicBezTo>
                      <a:pt x="265" y="425"/>
                      <a:pt x="265" y="425"/>
                      <a:pt x="265" y="425"/>
                    </a:cubicBezTo>
                    <a:cubicBezTo>
                      <a:pt x="266" y="425"/>
                      <a:pt x="266" y="425"/>
                      <a:pt x="266" y="425"/>
                    </a:cubicBezTo>
                    <a:cubicBezTo>
                      <a:pt x="266" y="425"/>
                      <a:pt x="266" y="425"/>
                      <a:pt x="266" y="425"/>
                    </a:cubicBezTo>
                    <a:cubicBezTo>
                      <a:pt x="266" y="425"/>
                      <a:pt x="266" y="425"/>
                      <a:pt x="266" y="425"/>
                    </a:cubicBezTo>
                    <a:cubicBezTo>
                      <a:pt x="266" y="425"/>
                      <a:pt x="266" y="425"/>
                      <a:pt x="266" y="425"/>
                    </a:cubicBezTo>
                    <a:cubicBezTo>
                      <a:pt x="266" y="426"/>
                      <a:pt x="266" y="426"/>
                      <a:pt x="266" y="426"/>
                    </a:cubicBezTo>
                    <a:cubicBezTo>
                      <a:pt x="266" y="426"/>
                      <a:pt x="266" y="426"/>
                      <a:pt x="266" y="426"/>
                    </a:cubicBezTo>
                    <a:cubicBezTo>
                      <a:pt x="266" y="426"/>
                      <a:pt x="266" y="426"/>
                      <a:pt x="266" y="426"/>
                    </a:cubicBezTo>
                    <a:cubicBezTo>
                      <a:pt x="266" y="426"/>
                      <a:pt x="266" y="426"/>
                      <a:pt x="266" y="426"/>
                    </a:cubicBezTo>
                    <a:cubicBezTo>
                      <a:pt x="266" y="426"/>
                      <a:pt x="266" y="426"/>
                      <a:pt x="266" y="426"/>
                    </a:cubicBezTo>
                    <a:cubicBezTo>
                      <a:pt x="266" y="426"/>
                      <a:pt x="266" y="426"/>
                      <a:pt x="266" y="426"/>
                    </a:cubicBezTo>
                    <a:cubicBezTo>
                      <a:pt x="266" y="427"/>
                      <a:pt x="266" y="427"/>
                      <a:pt x="266" y="427"/>
                    </a:cubicBezTo>
                    <a:cubicBezTo>
                      <a:pt x="266" y="427"/>
                      <a:pt x="266" y="427"/>
                      <a:pt x="266" y="427"/>
                    </a:cubicBezTo>
                    <a:cubicBezTo>
                      <a:pt x="266" y="427"/>
                      <a:pt x="266" y="427"/>
                      <a:pt x="266" y="427"/>
                    </a:cubicBezTo>
                    <a:cubicBezTo>
                      <a:pt x="266" y="427"/>
                      <a:pt x="266" y="427"/>
                      <a:pt x="266" y="427"/>
                    </a:cubicBezTo>
                    <a:cubicBezTo>
                      <a:pt x="266" y="427"/>
                      <a:pt x="266" y="427"/>
                      <a:pt x="266" y="427"/>
                    </a:cubicBezTo>
                    <a:cubicBezTo>
                      <a:pt x="266" y="427"/>
                      <a:pt x="266" y="427"/>
                      <a:pt x="266" y="427"/>
                    </a:cubicBezTo>
                    <a:cubicBezTo>
                      <a:pt x="266" y="427"/>
                      <a:pt x="266" y="427"/>
                      <a:pt x="266" y="427"/>
                    </a:cubicBezTo>
                    <a:cubicBezTo>
                      <a:pt x="266" y="427"/>
                      <a:pt x="266" y="427"/>
                      <a:pt x="266" y="427"/>
                    </a:cubicBezTo>
                    <a:cubicBezTo>
                      <a:pt x="266" y="428"/>
                      <a:pt x="266" y="428"/>
                      <a:pt x="266" y="428"/>
                    </a:cubicBezTo>
                    <a:cubicBezTo>
                      <a:pt x="266" y="428"/>
                      <a:pt x="266" y="428"/>
                      <a:pt x="266" y="428"/>
                    </a:cubicBezTo>
                    <a:cubicBezTo>
                      <a:pt x="266" y="428"/>
                      <a:pt x="266" y="428"/>
                      <a:pt x="266" y="428"/>
                    </a:cubicBezTo>
                    <a:cubicBezTo>
                      <a:pt x="266" y="428"/>
                      <a:pt x="266" y="428"/>
                      <a:pt x="266" y="428"/>
                    </a:cubicBezTo>
                    <a:cubicBezTo>
                      <a:pt x="266" y="428"/>
                      <a:pt x="266" y="428"/>
                      <a:pt x="266" y="428"/>
                    </a:cubicBezTo>
                    <a:cubicBezTo>
                      <a:pt x="266" y="428"/>
                      <a:pt x="266" y="428"/>
                      <a:pt x="266" y="428"/>
                    </a:cubicBezTo>
                    <a:cubicBezTo>
                      <a:pt x="266" y="429"/>
                      <a:pt x="266" y="429"/>
                      <a:pt x="266" y="429"/>
                    </a:cubicBezTo>
                    <a:cubicBezTo>
                      <a:pt x="266" y="429"/>
                      <a:pt x="266" y="429"/>
                      <a:pt x="266" y="429"/>
                    </a:cubicBezTo>
                    <a:cubicBezTo>
                      <a:pt x="266" y="429"/>
                      <a:pt x="266" y="429"/>
                      <a:pt x="266" y="429"/>
                    </a:cubicBezTo>
                    <a:cubicBezTo>
                      <a:pt x="266" y="429"/>
                      <a:pt x="266" y="429"/>
                      <a:pt x="266" y="429"/>
                    </a:cubicBezTo>
                    <a:cubicBezTo>
                      <a:pt x="266" y="429"/>
                      <a:pt x="266" y="429"/>
                      <a:pt x="266" y="429"/>
                    </a:cubicBezTo>
                    <a:cubicBezTo>
                      <a:pt x="266" y="429"/>
                      <a:pt x="266" y="429"/>
                      <a:pt x="266" y="429"/>
                    </a:cubicBezTo>
                    <a:cubicBezTo>
                      <a:pt x="266" y="429"/>
                      <a:pt x="266" y="430"/>
                      <a:pt x="266" y="430"/>
                    </a:cubicBezTo>
                    <a:cubicBezTo>
                      <a:pt x="266" y="430"/>
                      <a:pt x="266" y="430"/>
                      <a:pt x="266" y="430"/>
                    </a:cubicBezTo>
                    <a:cubicBezTo>
                      <a:pt x="266" y="430"/>
                      <a:pt x="266" y="430"/>
                      <a:pt x="266" y="430"/>
                    </a:cubicBezTo>
                    <a:cubicBezTo>
                      <a:pt x="266" y="430"/>
                      <a:pt x="266" y="430"/>
                      <a:pt x="266" y="430"/>
                    </a:cubicBezTo>
                    <a:cubicBezTo>
                      <a:pt x="266" y="430"/>
                      <a:pt x="266" y="430"/>
                      <a:pt x="266" y="430"/>
                    </a:cubicBezTo>
                    <a:cubicBezTo>
                      <a:pt x="266" y="430"/>
                      <a:pt x="266" y="430"/>
                      <a:pt x="266" y="430"/>
                    </a:cubicBezTo>
                    <a:cubicBezTo>
                      <a:pt x="266" y="431"/>
                      <a:pt x="266" y="431"/>
                      <a:pt x="266" y="431"/>
                    </a:cubicBezTo>
                    <a:cubicBezTo>
                      <a:pt x="266" y="431"/>
                      <a:pt x="266" y="431"/>
                      <a:pt x="266" y="431"/>
                    </a:cubicBezTo>
                    <a:cubicBezTo>
                      <a:pt x="266" y="431"/>
                      <a:pt x="266" y="431"/>
                      <a:pt x="266" y="431"/>
                    </a:cubicBezTo>
                    <a:cubicBezTo>
                      <a:pt x="266" y="431"/>
                      <a:pt x="266" y="431"/>
                      <a:pt x="266" y="431"/>
                    </a:cubicBezTo>
                    <a:cubicBezTo>
                      <a:pt x="266" y="431"/>
                      <a:pt x="266" y="431"/>
                      <a:pt x="266" y="431"/>
                    </a:cubicBezTo>
                    <a:cubicBezTo>
                      <a:pt x="267" y="431"/>
                      <a:pt x="267" y="431"/>
                      <a:pt x="267" y="431"/>
                    </a:cubicBezTo>
                    <a:cubicBezTo>
                      <a:pt x="267" y="431"/>
                      <a:pt x="267" y="431"/>
                      <a:pt x="267" y="431"/>
                    </a:cubicBezTo>
                    <a:cubicBezTo>
                      <a:pt x="267" y="431"/>
                      <a:pt x="267" y="431"/>
                      <a:pt x="267" y="431"/>
                    </a:cubicBezTo>
                    <a:cubicBezTo>
                      <a:pt x="267" y="431"/>
                      <a:pt x="267" y="431"/>
                      <a:pt x="267" y="431"/>
                    </a:cubicBezTo>
                    <a:cubicBezTo>
                      <a:pt x="267" y="431"/>
                      <a:pt x="267" y="431"/>
                      <a:pt x="267" y="431"/>
                    </a:cubicBezTo>
                    <a:cubicBezTo>
                      <a:pt x="267" y="431"/>
                      <a:pt x="267" y="431"/>
                      <a:pt x="267" y="431"/>
                    </a:cubicBezTo>
                    <a:cubicBezTo>
                      <a:pt x="267" y="431"/>
                      <a:pt x="267" y="431"/>
                      <a:pt x="267" y="431"/>
                    </a:cubicBezTo>
                    <a:cubicBezTo>
                      <a:pt x="267" y="431"/>
                      <a:pt x="267" y="431"/>
                      <a:pt x="267" y="431"/>
                    </a:cubicBezTo>
                    <a:cubicBezTo>
                      <a:pt x="268" y="431"/>
                      <a:pt x="268" y="431"/>
                      <a:pt x="268" y="431"/>
                    </a:cubicBezTo>
                    <a:cubicBezTo>
                      <a:pt x="268" y="432"/>
                      <a:pt x="268" y="432"/>
                      <a:pt x="268" y="432"/>
                    </a:cubicBezTo>
                    <a:cubicBezTo>
                      <a:pt x="268" y="432"/>
                      <a:pt x="268" y="432"/>
                      <a:pt x="268" y="432"/>
                    </a:cubicBezTo>
                    <a:cubicBezTo>
                      <a:pt x="268" y="432"/>
                      <a:pt x="268" y="432"/>
                      <a:pt x="268" y="432"/>
                    </a:cubicBezTo>
                    <a:cubicBezTo>
                      <a:pt x="268" y="432"/>
                      <a:pt x="268" y="432"/>
                      <a:pt x="268" y="432"/>
                    </a:cubicBezTo>
                    <a:cubicBezTo>
                      <a:pt x="268" y="432"/>
                      <a:pt x="268" y="432"/>
                      <a:pt x="268" y="432"/>
                    </a:cubicBezTo>
                    <a:cubicBezTo>
                      <a:pt x="268" y="432"/>
                      <a:pt x="268" y="432"/>
                      <a:pt x="268" y="432"/>
                    </a:cubicBezTo>
                    <a:cubicBezTo>
                      <a:pt x="268" y="432"/>
                      <a:pt x="268" y="432"/>
                      <a:pt x="268" y="432"/>
                    </a:cubicBezTo>
                    <a:cubicBezTo>
                      <a:pt x="268" y="432"/>
                      <a:pt x="268" y="432"/>
                      <a:pt x="268" y="432"/>
                    </a:cubicBezTo>
                    <a:cubicBezTo>
                      <a:pt x="268" y="433"/>
                      <a:pt x="268" y="433"/>
                      <a:pt x="268" y="433"/>
                    </a:cubicBezTo>
                    <a:cubicBezTo>
                      <a:pt x="268" y="433"/>
                      <a:pt x="268" y="433"/>
                      <a:pt x="268" y="433"/>
                    </a:cubicBezTo>
                    <a:cubicBezTo>
                      <a:pt x="267" y="433"/>
                      <a:pt x="267" y="433"/>
                      <a:pt x="267" y="433"/>
                    </a:cubicBezTo>
                    <a:cubicBezTo>
                      <a:pt x="267" y="433"/>
                      <a:pt x="267" y="433"/>
                      <a:pt x="267" y="433"/>
                    </a:cubicBezTo>
                    <a:cubicBezTo>
                      <a:pt x="267" y="433"/>
                      <a:pt x="267" y="433"/>
                      <a:pt x="267" y="433"/>
                    </a:cubicBezTo>
                    <a:cubicBezTo>
                      <a:pt x="267" y="433"/>
                      <a:pt x="267" y="433"/>
                      <a:pt x="267" y="433"/>
                    </a:cubicBezTo>
                    <a:cubicBezTo>
                      <a:pt x="267" y="433"/>
                      <a:pt x="267" y="433"/>
                      <a:pt x="267" y="433"/>
                    </a:cubicBezTo>
                    <a:cubicBezTo>
                      <a:pt x="267" y="433"/>
                      <a:pt x="267" y="433"/>
                      <a:pt x="267" y="433"/>
                    </a:cubicBezTo>
                    <a:cubicBezTo>
                      <a:pt x="267" y="433"/>
                      <a:pt x="267" y="433"/>
                      <a:pt x="267" y="433"/>
                    </a:cubicBezTo>
                    <a:cubicBezTo>
                      <a:pt x="267" y="433"/>
                      <a:pt x="267" y="433"/>
                      <a:pt x="267" y="433"/>
                    </a:cubicBezTo>
                    <a:cubicBezTo>
                      <a:pt x="267" y="433"/>
                      <a:pt x="267" y="433"/>
                      <a:pt x="267" y="433"/>
                    </a:cubicBezTo>
                    <a:cubicBezTo>
                      <a:pt x="267" y="433"/>
                      <a:pt x="267" y="433"/>
                      <a:pt x="267" y="433"/>
                    </a:cubicBezTo>
                    <a:cubicBezTo>
                      <a:pt x="267" y="434"/>
                      <a:pt x="267" y="434"/>
                      <a:pt x="267" y="434"/>
                    </a:cubicBezTo>
                    <a:cubicBezTo>
                      <a:pt x="267" y="434"/>
                      <a:pt x="267" y="434"/>
                      <a:pt x="267" y="434"/>
                    </a:cubicBezTo>
                    <a:cubicBezTo>
                      <a:pt x="266" y="434"/>
                      <a:pt x="266" y="434"/>
                      <a:pt x="266" y="434"/>
                    </a:cubicBezTo>
                    <a:cubicBezTo>
                      <a:pt x="266" y="434"/>
                      <a:pt x="266" y="434"/>
                      <a:pt x="266" y="434"/>
                    </a:cubicBezTo>
                    <a:cubicBezTo>
                      <a:pt x="266" y="434"/>
                      <a:pt x="266" y="434"/>
                      <a:pt x="266" y="434"/>
                    </a:cubicBezTo>
                    <a:cubicBezTo>
                      <a:pt x="266" y="434"/>
                      <a:pt x="266" y="434"/>
                      <a:pt x="266" y="434"/>
                    </a:cubicBezTo>
                    <a:cubicBezTo>
                      <a:pt x="266" y="434"/>
                      <a:pt x="266" y="434"/>
                      <a:pt x="266" y="434"/>
                    </a:cubicBezTo>
                    <a:cubicBezTo>
                      <a:pt x="266" y="434"/>
                      <a:pt x="266" y="434"/>
                      <a:pt x="266" y="434"/>
                    </a:cubicBezTo>
                    <a:cubicBezTo>
                      <a:pt x="266" y="434"/>
                      <a:pt x="266" y="434"/>
                      <a:pt x="266" y="434"/>
                    </a:cubicBezTo>
                    <a:cubicBezTo>
                      <a:pt x="266" y="434"/>
                      <a:pt x="266" y="434"/>
                      <a:pt x="266" y="434"/>
                    </a:cubicBezTo>
                    <a:cubicBezTo>
                      <a:pt x="266" y="434"/>
                      <a:pt x="266" y="434"/>
                      <a:pt x="266" y="434"/>
                    </a:cubicBezTo>
                    <a:cubicBezTo>
                      <a:pt x="266" y="434"/>
                      <a:pt x="266" y="434"/>
                      <a:pt x="266" y="434"/>
                    </a:cubicBezTo>
                    <a:cubicBezTo>
                      <a:pt x="266" y="435"/>
                      <a:pt x="266" y="435"/>
                      <a:pt x="266" y="435"/>
                    </a:cubicBezTo>
                    <a:cubicBezTo>
                      <a:pt x="266" y="435"/>
                      <a:pt x="266" y="435"/>
                      <a:pt x="266" y="435"/>
                    </a:cubicBezTo>
                    <a:cubicBezTo>
                      <a:pt x="266" y="435"/>
                      <a:pt x="266" y="435"/>
                      <a:pt x="266" y="435"/>
                    </a:cubicBezTo>
                    <a:cubicBezTo>
                      <a:pt x="266" y="435"/>
                      <a:pt x="266" y="435"/>
                      <a:pt x="266" y="435"/>
                    </a:cubicBezTo>
                    <a:cubicBezTo>
                      <a:pt x="267" y="435"/>
                      <a:pt x="267" y="435"/>
                      <a:pt x="267" y="435"/>
                    </a:cubicBezTo>
                    <a:cubicBezTo>
                      <a:pt x="267" y="435"/>
                      <a:pt x="267" y="435"/>
                      <a:pt x="267" y="435"/>
                    </a:cubicBezTo>
                    <a:cubicBezTo>
                      <a:pt x="267" y="435"/>
                      <a:pt x="267" y="435"/>
                      <a:pt x="267" y="435"/>
                    </a:cubicBezTo>
                    <a:cubicBezTo>
                      <a:pt x="267" y="436"/>
                      <a:pt x="267" y="436"/>
                      <a:pt x="267" y="436"/>
                    </a:cubicBezTo>
                    <a:cubicBezTo>
                      <a:pt x="267" y="436"/>
                      <a:pt x="267" y="436"/>
                      <a:pt x="267" y="436"/>
                    </a:cubicBezTo>
                    <a:cubicBezTo>
                      <a:pt x="268" y="436"/>
                      <a:pt x="268" y="436"/>
                      <a:pt x="268" y="436"/>
                    </a:cubicBezTo>
                    <a:cubicBezTo>
                      <a:pt x="268" y="436"/>
                      <a:pt x="268" y="436"/>
                      <a:pt x="268" y="436"/>
                    </a:cubicBezTo>
                    <a:cubicBezTo>
                      <a:pt x="268" y="436"/>
                      <a:pt x="268" y="436"/>
                      <a:pt x="268" y="436"/>
                    </a:cubicBezTo>
                    <a:cubicBezTo>
                      <a:pt x="268" y="436"/>
                      <a:pt x="268" y="436"/>
                      <a:pt x="268" y="436"/>
                    </a:cubicBezTo>
                    <a:cubicBezTo>
                      <a:pt x="268" y="436"/>
                      <a:pt x="268" y="436"/>
                      <a:pt x="268" y="436"/>
                    </a:cubicBezTo>
                    <a:cubicBezTo>
                      <a:pt x="268" y="436"/>
                      <a:pt x="268" y="436"/>
                      <a:pt x="268" y="436"/>
                    </a:cubicBezTo>
                    <a:cubicBezTo>
                      <a:pt x="268" y="436"/>
                      <a:pt x="268" y="436"/>
                      <a:pt x="268" y="436"/>
                    </a:cubicBezTo>
                    <a:cubicBezTo>
                      <a:pt x="268" y="436"/>
                      <a:pt x="268" y="436"/>
                      <a:pt x="268" y="436"/>
                    </a:cubicBezTo>
                    <a:cubicBezTo>
                      <a:pt x="268" y="437"/>
                      <a:pt x="268" y="437"/>
                      <a:pt x="268" y="437"/>
                    </a:cubicBezTo>
                    <a:cubicBezTo>
                      <a:pt x="268" y="437"/>
                      <a:pt x="268" y="437"/>
                      <a:pt x="268" y="437"/>
                    </a:cubicBezTo>
                    <a:cubicBezTo>
                      <a:pt x="268" y="437"/>
                      <a:pt x="268" y="437"/>
                      <a:pt x="268" y="437"/>
                    </a:cubicBezTo>
                    <a:cubicBezTo>
                      <a:pt x="268" y="437"/>
                      <a:pt x="268" y="437"/>
                      <a:pt x="268" y="437"/>
                    </a:cubicBezTo>
                    <a:cubicBezTo>
                      <a:pt x="269" y="437"/>
                      <a:pt x="269" y="437"/>
                      <a:pt x="269" y="437"/>
                    </a:cubicBezTo>
                    <a:cubicBezTo>
                      <a:pt x="269" y="437"/>
                      <a:pt x="269" y="437"/>
                      <a:pt x="269" y="437"/>
                    </a:cubicBezTo>
                    <a:cubicBezTo>
                      <a:pt x="269" y="437"/>
                      <a:pt x="269" y="437"/>
                      <a:pt x="269" y="437"/>
                    </a:cubicBezTo>
                    <a:cubicBezTo>
                      <a:pt x="269" y="437"/>
                      <a:pt x="269" y="437"/>
                      <a:pt x="269" y="437"/>
                    </a:cubicBezTo>
                    <a:cubicBezTo>
                      <a:pt x="269" y="437"/>
                      <a:pt x="269" y="437"/>
                      <a:pt x="269" y="437"/>
                    </a:cubicBezTo>
                    <a:cubicBezTo>
                      <a:pt x="269" y="437"/>
                      <a:pt x="269" y="437"/>
                      <a:pt x="269" y="437"/>
                    </a:cubicBezTo>
                    <a:cubicBezTo>
                      <a:pt x="269" y="438"/>
                      <a:pt x="269" y="438"/>
                      <a:pt x="269" y="438"/>
                    </a:cubicBezTo>
                    <a:cubicBezTo>
                      <a:pt x="269" y="438"/>
                      <a:pt x="269" y="438"/>
                      <a:pt x="269" y="438"/>
                    </a:cubicBezTo>
                    <a:cubicBezTo>
                      <a:pt x="269" y="438"/>
                      <a:pt x="269" y="438"/>
                      <a:pt x="269" y="438"/>
                    </a:cubicBezTo>
                    <a:cubicBezTo>
                      <a:pt x="268" y="438"/>
                      <a:pt x="268" y="438"/>
                      <a:pt x="268" y="438"/>
                    </a:cubicBezTo>
                    <a:cubicBezTo>
                      <a:pt x="268" y="438"/>
                      <a:pt x="268" y="438"/>
                      <a:pt x="268" y="438"/>
                    </a:cubicBezTo>
                    <a:cubicBezTo>
                      <a:pt x="268" y="438"/>
                      <a:pt x="268" y="438"/>
                      <a:pt x="268" y="438"/>
                    </a:cubicBezTo>
                    <a:cubicBezTo>
                      <a:pt x="268" y="438"/>
                      <a:pt x="268" y="438"/>
                      <a:pt x="268" y="438"/>
                    </a:cubicBezTo>
                    <a:cubicBezTo>
                      <a:pt x="268" y="439"/>
                      <a:pt x="268" y="439"/>
                      <a:pt x="268" y="439"/>
                    </a:cubicBezTo>
                    <a:cubicBezTo>
                      <a:pt x="268" y="439"/>
                      <a:pt x="268" y="439"/>
                      <a:pt x="268" y="439"/>
                    </a:cubicBezTo>
                    <a:cubicBezTo>
                      <a:pt x="268" y="439"/>
                      <a:pt x="268" y="439"/>
                      <a:pt x="268" y="439"/>
                    </a:cubicBezTo>
                    <a:cubicBezTo>
                      <a:pt x="269" y="439"/>
                      <a:pt x="269" y="439"/>
                      <a:pt x="269" y="439"/>
                    </a:cubicBezTo>
                    <a:cubicBezTo>
                      <a:pt x="269" y="439"/>
                      <a:pt x="269" y="439"/>
                      <a:pt x="269" y="439"/>
                    </a:cubicBezTo>
                    <a:cubicBezTo>
                      <a:pt x="269" y="439"/>
                      <a:pt x="269" y="439"/>
                      <a:pt x="269" y="439"/>
                    </a:cubicBezTo>
                    <a:cubicBezTo>
                      <a:pt x="270" y="439"/>
                      <a:pt x="270" y="439"/>
                      <a:pt x="270" y="439"/>
                    </a:cubicBezTo>
                    <a:cubicBezTo>
                      <a:pt x="270" y="439"/>
                      <a:pt x="270" y="439"/>
                      <a:pt x="270" y="439"/>
                    </a:cubicBezTo>
                    <a:cubicBezTo>
                      <a:pt x="270" y="440"/>
                      <a:pt x="270" y="440"/>
                      <a:pt x="270" y="440"/>
                    </a:cubicBezTo>
                    <a:cubicBezTo>
                      <a:pt x="270" y="440"/>
                      <a:pt x="270" y="440"/>
                      <a:pt x="270" y="440"/>
                    </a:cubicBezTo>
                    <a:cubicBezTo>
                      <a:pt x="270" y="440"/>
                      <a:pt x="270" y="440"/>
                      <a:pt x="270" y="440"/>
                    </a:cubicBezTo>
                    <a:cubicBezTo>
                      <a:pt x="270" y="440"/>
                      <a:pt x="270" y="440"/>
                      <a:pt x="270" y="440"/>
                    </a:cubicBezTo>
                    <a:cubicBezTo>
                      <a:pt x="270" y="440"/>
                      <a:pt x="270" y="440"/>
                      <a:pt x="270" y="440"/>
                    </a:cubicBezTo>
                    <a:cubicBezTo>
                      <a:pt x="270" y="440"/>
                      <a:pt x="270" y="440"/>
                      <a:pt x="270" y="440"/>
                    </a:cubicBezTo>
                    <a:cubicBezTo>
                      <a:pt x="270" y="440"/>
                      <a:pt x="270" y="440"/>
                      <a:pt x="270" y="440"/>
                    </a:cubicBezTo>
                    <a:cubicBezTo>
                      <a:pt x="270" y="440"/>
                      <a:pt x="270" y="440"/>
                      <a:pt x="270" y="440"/>
                    </a:cubicBezTo>
                    <a:cubicBezTo>
                      <a:pt x="270" y="441"/>
                      <a:pt x="270" y="441"/>
                      <a:pt x="270" y="441"/>
                    </a:cubicBezTo>
                    <a:cubicBezTo>
                      <a:pt x="270" y="441"/>
                      <a:pt x="270" y="441"/>
                      <a:pt x="270" y="441"/>
                    </a:cubicBezTo>
                    <a:cubicBezTo>
                      <a:pt x="270" y="441"/>
                      <a:pt x="270" y="441"/>
                      <a:pt x="270" y="441"/>
                    </a:cubicBezTo>
                    <a:cubicBezTo>
                      <a:pt x="270" y="441"/>
                      <a:pt x="270" y="441"/>
                      <a:pt x="270" y="441"/>
                    </a:cubicBezTo>
                    <a:cubicBezTo>
                      <a:pt x="270" y="441"/>
                      <a:pt x="270" y="441"/>
                      <a:pt x="270" y="441"/>
                    </a:cubicBezTo>
                    <a:cubicBezTo>
                      <a:pt x="270" y="441"/>
                      <a:pt x="270" y="441"/>
                      <a:pt x="270" y="441"/>
                    </a:cubicBezTo>
                    <a:cubicBezTo>
                      <a:pt x="270" y="441"/>
                      <a:pt x="270" y="441"/>
                      <a:pt x="270" y="441"/>
                    </a:cubicBezTo>
                    <a:cubicBezTo>
                      <a:pt x="270" y="441"/>
                      <a:pt x="270" y="441"/>
                      <a:pt x="270" y="441"/>
                    </a:cubicBezTo>
                    <a:cubicBezTo>
                      <a:pt x="271" y="441"/>
                      <a:pt x="271" y="441"/>
                      <a:pt x="271" y="441"/>
                    </a:cubicBezTo>
                    <a:cubicBezTo>
                      <a:pt x="271" y="441"/>
                      <a:pt x="271" y="441"/>
                      <a:pt x="271" y="441"/>
                    </a:cubicBezTo>
                    <a:cubicBezTo>
                      <a:pt x="271" y="441"/>
                      <a:pt x="271" y="441"/>
                      <a:pt x="271" y="441"/>
                    </a:cubicBezTo>
                    <a:cubicBezTo>
                      <a:pt x="271" y="441"/>
                      <a:pt x="271" y="441"/>
                      <a:pt x="271" y="441"/>
                    </a:cubicBezTo>
                    <a:cubicBezTo>
                      <a:pt x="271" y="441"/>
                      <a:pt x="271" y="441"/>
                      <a:pt x="271" y="441"/>
                    </a:cubicBezTo>
                    <a:cubicBezTo>
                      <a:pt x="271" y="441"/>
                      <a:pt x="271" y="441"/>
                      <a:pt x="271" y="441"/>
                    </a:cubicBezTo>
                    <a:cubicBezTo>
                      <a:pt x="271" y="441"/>
                      <a:pt x="271" y="441"/>
                      <a:pt x="271" y="441"/>
                    </a:cubicBezTo>
                    <a:cubicBezTo>
                      <a:pt x="271" y="441"/>
                      <a:pt x="271" y="441"/>
                      <a:pt x="271" y="441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2" y="442"/>
                      <a:pt x="272" y="442"/>
                      <a:pt x="272" y="442"/>
                    </a:cubicBezTo>
                    <a:cubicBezTo>
                      <a:pt x="272" y="442"/>
                      <a:pt x="272" y="442"/>
                      <a:pt x="272" y="442"/>
                    </a:cubicBezTo>
                    <a:cubicBezTo>
                      <a:pt x="272" y="442"/>
                      <a:pt x="272" y="443"/>
                      <a:pt x="272" y="443"/>
                    </a:cubicBezTo>
                    <a:cubicBezTo>
                      <a:pt x="272" y="443"/>
                      <a:pt x="272" y="443"/>
                      <a:pt x="272" y="443"/>
                    </a:cubicBezTo>
                    <a:cubicBezTo>
                      <a:pt x="272" y="443"/>
                      <a:pt x="272" y="443"/>
                      <a:pt x="272" y="443"/>
                    </a:cubicBezTo>
                    <a:cubicBezTo>
                      <a:pt x="272" y="443"/>
                      <a:pt x="272" y="443"/>
                      <a:pt x="272" y="443"/>
                    </a:cubicBezTo>
                    <a:cubicBezTo>
                      <a:pt x="272" y="443"/>
                      <a:pt x="272" y="443"/>
                      <a:pt x="272" y="443"/>
                    </a:cubicBezTo>
                    <a:cubicBezTo>
                      <a:pt x="272" y="443"/>
                      <a:pt x="272" y="443"/>
                      <a:pt x="272" y="443"/>
                    </a:cubicBezTo>
                    <a:cubicBezTo>
                      <a:pt x="272" y="443"/>
                      <a:pt x="272" y="443"/>
                      <a:pt x="272" y="443"/>
                    </a:cubicBezTo>
                    <a:cubicBezTo>
                      <a:pt x="272" y="443"/>
                      <a:pt x="272" y="443"/>
                      <a:pt x="272" y="443"/>
                    </a:cubicBezTo>
                    <a:cubicBezTo>
                      <a:pt x="272" y="443"/>
                      <a:pt x="272" y="443"/>
                      <a:pt x="272" y="443"/>
                    </a:cubicBezTo>
                    <a:cubicBezTo>
                      <a:pt x="272" y="443"/>
                      <a:pt x="272" y="443"/>
                      <a:pt x="272" y="443"/>
                    </a:cubicBezTo>
                    <a:cubicBezTo>
                      <a:pt x="272" y="443"/>
                      <a:pt x="272" y="443"/>
                      <a:pt x="272" y="443"/>
                    </a:cubicBezTo>
                    <a:cubicBezTo>
                      <a:pt x="272" y="444"/>
                      <a:pt x="272" y="444"/>
                      <a:pt x="272" y="444"/>
                    </a:cubicBezTo>
                    <a:cubicBezTo>
                      <a:pt x="272" y="444"/>
                      <a:pt x="272" y="444"/>
                      <a:pt x="272" y="444"/>
                    </a:cubicBezTo>
                    <a:cubicBezTo>
                      <a:pt x="272" y="444"/>
                      <a:pt x="272" y="444"/>
                      <a:pt x="272" y="444"/>
                    </a:cubicBezTo>
                    <a:cubicBezTo>
                      <a:pt x="272" y="444"/>
                      <a:pt x="272" y="444"/>
                      <a:pt x="272" y="444"/>
                    </a:cubicBezTo>
                    <a:cubicBezTo>
                      <a:pt x="272" y="444"/>
                      <a:pt x="272" y="444"/>
                      <a:pt x="272" y="444"/>
                    </a:cubicBezTo>
                    <a:cubicBezTo>
                      <a:pt x="272" y="444"/>
                      <a:pt x="272" y="444"/>
                      <a:pt x="272" y="444"/>
                    </a:cubicBezTo>
                    <a:cubicBezTo>
                      <a:pt x="272" y="445"/>
                      <a:pt x="272" y="445"/>
                      <a:pt x="272" y="445"/>
                    </a:cubicBezTo>
                    <a:cubicBezTo>
                      <a:pt x="272" y="445"/>
                      <a:pt x="272" y="445"/>
                      <a:pt x="272" y="445"/>
                    </a:cubicBezTo>
                    <a:cubicBezTo>
                      <a:pt x="272" y="445"/>
                      <a:pt x="272" y="445"/>
                      <a:pt x="272" y="445"/>
                    </a:cubicBezTo>
                    <a:cubicBezTo>
                      <a:pt x="272" y="445"/>
                      <a:pt x="272" y="445"/>
                      <a:pt x="272" y="445"/>
                    </a:cubicBezTo>
                    <a:cubicBezTo>
                      <a:pt x="272" y="445"/>
                      <a:pt x="272" y="445"/>
                      <a:pt x="272" y="445"/>
                    </a:cubicBezTo>
                    <a:cubicBezTo>
                      <a:pt x="272" y="446"/>
                      <a:pt x="272" y="446"/>
                      <a:pt x="272" y="446"/>
                    </a:cubicBezTo>
                    <a:cubicBezTo>
                      <a:pt x="272" y="446"/>
                      <a:pt x="272" y="446"/>
                      <a:pt x="272" y="446"/>
                    </a:cubicBezTo>
                    <a:cubicBezTo>
                      <a:pt x="272" y="446"/>
                      <a:pt x="272" y="446"/>
                      <a:pt x="272" y="446"/>
                    </a:cubicBezTo>
                    <a:cubicBezTo>
                      <a:pt x="272" y="446"/>
                      <a:pt x="272" y="446"/>
                      <a:pt x="272" y="446"/>
                    </a:cubicBezTo>
                    <a:cubicBezTo>
                      <a:pt x="272" y="446"/>
                      <a:pt x="272" y="446"/>
                      <a:pt x="272" y="446"/>
                    </a:cubicBezTo>
                    <a:cubicBezTo>
                      <a:pt x="272" y="446"/>
                      <a:pt x="272" y="446"/>
                      <a:pt x="272" y="446"/>
                    </a:cubicBezTo>
                    <a:cubicBezTo>
                      <a:pt x="272" y="446"/>
                      <a:pt x="272" y="446"/>
                      <a:pt x="272" y="446"/>
                    </a:cubicBezTo>
                    <a:cubicBezTo>
                      <a:pt x="272" y="446"/>
                      <a:pt x="272" y="446"/>
                      <a:pt x="272" y="446"/>
                    </a:cubicBezTo>
                    <a:cubicBezTo>
                      <a:pt x="272" y="446"/>
                      <a:pt x="272" y="446"/>
                      <a:pt x="272" y="446"/>
                    </a:cubicBezTo>
                    <a:cubicBezTo>
                      <a:pt x="272" y="446"/>
                      <a:pt x="272" y="446"/>
                      <a:pt x="272" y="446"/>
                    </a:cubicBezTo>
                    <a:cubicBezTo>
                      <a:pt x="273" y="447"/>
                      <a:pt x="273" y="447"/>
                      <a:pt x="273" y="447"/>
                    </a:cubicBezTo>
                    <a:cubicBezTo>
                      <a:pt x="273" y="447"/>
                      <a:pt x="273" y="447"/>
                      <a:pt x="273" y="447"/>
                    </a:cubicBezTo>
                    <a:cubicBezTo>
                      <a:pt x="273" y="447"/>
                      <a:pt x="273" y="447"/>
                      <a:pt x="273" y="447"/>
                    </a:cubicBezTo>
                    <a:cubicBezTo>
                      <a:pt x="273" y="447"/>
                      <a:pt x="273" y="447"/>
                      <a:pt x="273" y="447"/>
                    </a:cubicBezTo>
                    <a:cubicBezTo>
                      <a:pt x="273" y="447"/>
                      <a:pt x="273" y="447"/>
                      <a:pt x="273" y="447"/>
                    </a:cubicBezTo>
                    <a:cubicBezTo>
                      <a:pt x="273" y="447"/>
                      <a:pt x="273" y="447"/>
                      <a:pt x="273" y="447"/>
                    </a:cubicBezTo>
                    <a:cubicBezTo>
                      <a:pt x="273" y="447"/>
                      <a:pt x="273" y="447"/>
                      <a:pt x="273" y="447"/>
                    </a:cubicBezTo>
                    <a:cubicBezTo>
                      <a:pt x="273" y="447"/>
                      <a:pt x="273" y="447"/>
                      <a:pt x="273" y="447"/>
                    </a:cubicBezTo>
                    <a:cubicBezTo>
                      <a:pt x="273" y="447"/>
                      <a:pt x="273" y="447"/>
                      <a:pt x="273" y="447"/>
                    </a:cubicBezTo>
                    <a:cubicBezTo>
                      <a:pt x="273" y="447"/>
                      <a:pt x="273" y="447"/>
                      <a:pt x="273" y="447"/>
                    </a:cubicBezTo>
                    <a:cubicBezTo>
                      <a:pt x="274" y="447"/>
                      <a:pt x="274" y="447"/>
                      <a:pt x="274" y="447"/>
                    </a:cubicBezTo>
                    <a:cubicBezTo>
                      <a:pt x="274" y="447"/>
                      <a:pt x="274" y="447"/>
                      <a:pt x="274" y="447"/>
                    </a:cubicBezTo>
                    <a:cubicBezTo>
                      <a:pt x="274" y="447"/>
                      <a:pt x="274" y="447"/>
                      <a:pt x="274" y="447"/>
                    </a:cubicBezTo>
                    <a:cubicBezTo>
                      <a:pt x="274" y="447"/>
                      <a:pt x="274" y="447"/>
                      <a:pt x="274" y="447"/>
                    </a:cubicBezTo>
                    <a:cubicBezTo>
                      <a:pt x="274" y="448"/>
                      <a:pt x="274" y="448"/>
                      <a:pt x="274" y="448"/>
                    </a:cubicBezTo>
                    <a:cubicBezTo>
                      <a:pt x="275" y="448"/>
                      <a:pt x="275" y="448"/>
                      <a:pt x="275" y="448"/>
                    </a:cubicBezTo>
                    <a:cubicBezTo>
                      <a:pt x="275" y="448"/>
                      <a:pt x="275" y="448"/>
                      <a:pt x="275" y="448"/>
                    </a:cubicBezTo>
                    <a:cubicBezTo>
                      <a:pt x="275" y="449"/>
                      <a:pt x="275" y="449"/>
                      <a:pt x="275" y="449"/>
                    </a:cubicBezTo>
                    <a:cubicBezTo>
                      <a:pt x="275" y="449"/>
                      <a:pt x="275" y="449"/>
                      <a:pt x="275" y="449"/>
                    </a:cubicBezTo>
                    <a:cubicBezTo>
                      <a:pt x="275" y="449"/>
                      <a:pt x="275" y="449"/>
                      <a:pt x="275" y="449"/>
                    </a:cubicBezTo>
                    <a:cubicBezTo>
                      <a:pt x="275" y="449"/>
                      <a:pt x="275" y="449"/>
                      <a:pt x="275" y="449"/>
                    </a:cubicBezTo>
                    <a:cubicBezTo>
                      <a:pt x="275" y="449"/>
                      <a:pt x="275" y="449"/>
                      <a:pt x="275" y="449"/>
                    </a:cubicBezTo>
                    <a:cubicBezTo>
                      <a:pt x="275" y="449"/>
                      <a:pt x="275" y="449"/>
                      <a:pt x="275" y="449"/>
                    </a:cubicBezTo>
                    <a:cubicBezTo>
                      <a:pt x="275" y="449"/>
                      <a:pt x="275" y="449"/>
                      <a:pt x="275" y="449"/>
                    </a:cubicBezTo>
                    <a:cubicBezTo>
                      <a:pt x="276" y="449"/>
                      <a:pt x="276" y="449"/>
                      <a:pt x="276" y="449"/>
                    </a:cubicBezTo>
                    <a:cubicBezTo>
                      <a:pt x="275" y="449"/>
                      <a:pt x="275" y="450"/>
                      <a:pt x="275" y="450"/>
                    </a:cubicBezTo>
                    <a:cubicBezTo>
                      <a:pt x="275" y="450"/>
                      <a:pt x="275" y="450"/>
                      <a:pt x="275" y="450"/>
                    </a:cubicBezTo>
                    <a:cubicBezTo>
                      <a:pt x="275" y="450"/>
                      <a:pt x="275" y="450"/>
                      <a:pt x="275" y="450"/>
                    </a:cubicBezTo>
                    <a:cubicBezTo>
                      <a:pt x="275" y="450"/>
                      <a:pt x="275" y="450"/>
                      <a:pt x="275" y="450"/>
                    </a:cubicBezTo>
                    <a:cubicBezTo>
                      <a:pt x="275" y="450"/>
                      <a:pt x="275" y="450"/>
                      <a:pt x="275" y="450"/>
                    </a:cubicBezTo>
                    <a:cubicBezTo>
                      <a:pt x="275" y="450"/>
                      <a:pt x="275" y="450"/>
                      <a:pt x="275" y="450"/>
                    </a:cubicBezTo>
                    <a:cubicBezTo>
                      <a:pt x="275" y="450"/>
                      <a:pt x="275" y="451"/>
                      <a:pt x="275" y="451"/>
                    </a:cubicBezTo>
                    <a:cubicBezTo>
                      <a:pt x="275" y="451"/>
                      <a:pt x="275" y="451"/>
                      <a:pt x="275" y="451"/>
                    </a:cubicBezTo>
                    <a:cubicBezTo>
                      <a:pt x="275" y="451"/>
                      <a:pt x="275" y="451"/>
                      <a:pt x="275" y="451"/>
                    </a:cubicBezTo>
                    <a:cubicBezTo>
                      <a:pt x="275" y="451"/>
                      <a:pt x="275" y="451"/>
                      <a:pt x="275" y="451"/>
                    </a:cubicBezTo>
                    <a:cubicBezTo>
                      <a:pt x="275" y="451"/>
                      <a:pt x="275" y="451"/>
                      <a:pt x="275" y="451"/>
                    </a:cubicBezTo>
                    <a:cubicBezTo>
                      <a:pt x="276" y="452"/>
                      <a:pt x="276" y="452"/>
                      <a:pt x="276" y="452"/>
                    </a:cubicBezTo>
                    <a:cubicBezTo>
                      <a:pt x="276" y="452"/>
                      <a:pt x="276" y="452"/>
                      <a:pt x="276" y="452"/>
                    </a:cubicBezTo>
                    <a:cubicBezTo>
                      <a:pt x="276" y="452"/>
                      <a:pt x="276" y="452"/>
                      <a:pt x="276" y="452"/>
                    </a:cubicBezTo>
                    <a:cubicBezTo>
                      <a:pt x="276" y="452"/>
                      <a:pt x="276" y="452"/>
                      <a:pt x="276" y="452"/>
                    </a:cubicBezTo>
                    <a:cubicBezTo>
                      <a:pt x="276" y="452"/>
                      <a:pt x="276" y="452"/>
                      <a:pt x="276" y="452"/>
                    </a:cubicBezTo>
                    <a:cubicBezTo>
                      <a:pt x="276" y="452"/>
                      <a:pt x="277" y="452"/>
                      <a:pt x="277" y="452"/>
                    </a:cubicBezTo>
                    <a:cubicBezTo>
                      <a:pt x="277" y="453"/>
                      <a:pt x="277" y="453"/>
                      <a:pt x="277" y="453"/>
                    </a:cubicBezTo>
                    <a:cubicBezTo>
                      <a:pt x="277" y="453"/>
                      <a:pt x="277" y="453"/>
                      <a:pt x="277" y="453"/>
                    </a:cubicBezTo>
                    <a:cubicBezTo>
                      <a:pt x="277" y="453"/>
                      <a:pt x="277" y="453"/>
                      <a:pt x="277" y="453"/>
                    </a:cubicBezTo>
                    <a:cubicBezTo>
                      <a:pt x="277" y="453"/>
                      <a:pt x="277" y="453"/>
                      <a:pt x="277" y="453"/>
                    </a:cubicBezTo>
                    <a:cubicBezTo>
                      <a:pt x="277" y="453"/>
                      <a:pt x="277" y="453"/>
                      <a:pt x="277" y="453"/>
                    </a:cubicBezTo>
                    <a:cubicBezTo>
                      <a:pt x="277" y="453"/>
                      <a:pt x="277" y="453"/>
                      <a:pt x="277" y="453"/>
                    </a:cubicBezTo>
                    <a:cubicBezTo>
                      <a:pt x="277" y="454"/>
                      <a:pt x="277" y="454"/>
                      <a:pt x="277" y="454"/>
                    </a:cubicBezTo>
                    <a:cubicBezTo>
                      <a:pt x="277" y="454"/>
                      <a:pt x="277" y="454"/>
                      <a:pt x="277" y="454"/>
                    </a:cubicBezTo>
                    <a:cubicBezTo>
                      <a:pt x="277" y="454"/>
                      <a:pt x="277" y="454"/>
                      <a:pt x="277" y="454"/>
                    </a:cubicBezTo>
                    <a:cubicBezTo>
                      <a:pt x="277" y="454"/>
                      <a:pt x="277" y="454"/>
                      <a:pt x="277" y="454"/>
                    </a:cubicBezTo>
                    <a:cubicBezTo>
                      <a:pt x="277" y="455"/>
                      <a:pt x="277" y="455"/>
                      <a:pt x="277" y="455"/>
                    </a:cubicBezTo>
                    <a:cubicBezTo>
                      <a:pt x="277" y="455"/>
                      <a:pt x="277" y="455"/>
                      <a:pt x="277" y="455"/>
                    </a:cubicBezTo>
                    <a:cubicBezTo>
                      <a:pt x="277" y="455"/>
                      <a:pt x="277" y="455"/>
                      <a:pt x="277" y="455"/>
                    </a:cubicBezTo>
                    <a:cubicBezTo>
                      <a:pt x="277" y="455"/>
                      <a:pt x="277" y="455"/>
                      <a:pt x="277" y="455"/>
                    </a:cubicBezTo>
                    <a:cubicBezTo>
                      <a:pt x="278" y="455"/>
                      <a:pt x="278" y="455"/>
                      <a:pt x="278" y="455"/>
                    </a:cubicBezTo>
                    <a:cubicBezTo>
                      <a:pt x="278" y="455"/>
                      <a:pt x="278" y="455"/>
                      <a:pt x="278" y="455"/>
                    </a:cubicBezTo>
                    <a:cubicBezTo>
                      <a:pt x="278" y="455"/>
                      <a:pt x="278" y="455"/>
                      <a:pt x="278" y="455"/>
                    </a:cubicBezTo>
                    <a:cubicBezTo>
                      <a:pt x="278" y="456"/>
                      <a:pt x="278" y="456"/>
                      <a:pt x="278" y="456"/>
                    </a:cubicBezTo>
                    <a:cubicBezTo>
                      <a:pt x="279" y="456"/>
                      <a:pt x="279" y="456"/>
                      <a:pt x="279" y="456"/>
                    </a:cubicBezTo>
                    <a:cubicBezTo>
                      <a:pt x="279" y="456"/>
                      <a:pt x="279" y="456"/>
                      <a:pt x="279" y="456"/>
                    </a:cubicBezTo>
                    <a:cubicBezTo>
                      <a:pt x="279" y="456"/>
                      <a:pt x="279" y="456"/>
                      <a:pt x="279" y="456"/>
                    </a:cubicBezTo>
                    <a:cubicBezTo>
                      <a:pt x="279" y="456"/>
                      <a:pt x="279" y="456"/>
                      <a:pt x="279" y="456"/>
                    </a:cubicBezTo>
                    <a:cubicBezTo>
                      <a:pt x="279" y="457"/>
                      <a:pt x="279" y="457"/>
                      <a:pt x="279" y="457"/>
                    </a:cubicBezTo>
                    <a:cubicBezTo>
                      <a:pt x="279" y="457"/>
                      <a:pt x="279" y="457"/>
                      <a:pt x="279" y="457"/>
                    </a:cubicBezTo>
                    <a:cubicBezTo>
                      <a:pt x="279" y="457"/>
                      <a:pt x="279" y="457"/>
                      <a:pt x="279" y="457"/>
                    </a:cubicBezTo>
                    <a:cubicBezTo>
                      <a:pt x="279" y="458"/>
                      <a:pt x="279" y="458"/>
                      <a:pt x="279" y="458"/>
                    </a:cubicBezTo>
                    <a:cubicBezTo>
                      <a:pt x="279" y="458"/>
                      <a:pt x="279" y="458"/>
                      <a:pt x="279" y="458"/>
                    </a:cubicBezTo>
                    <a:cubicBezTo>
                      <a:pt x="279" y="458"/>
                      <a:pt x="279" y="458"/>
                      <a:pt x="279" y="458"/>
                    </a:cubicBezTo>
                    <a:cubicBezTo>
                      <a:pt x="279" y="459"/>
                      <a:pt x="279" y="459"/>
                      <a:pt x="279" y="459"/>
                    </a:cubicBezTo>
                    <a:cubicBezTo>
                      <a:pt x="279" y="459"/>
                      <a:pt x="279" y="459"/>
                      <a:pt x="279" y="459"/>
                    </a:cubicBezTo>
                    <a:cubicBezTo>
                      <a:pt x="279" y="459"/>
                      <a:pt x="279" y="459"/>
                      <a:pt x="279" y="459"/>
                    </a:cubicBezTo>
                    <a:cubicBezTo>
                      <a:pt x="279" y="459"/>
                      <a:pt x="279" y="459"/>
                      <a:pt x="279" y="459"/>
                    </a:cubicBezTo>
                    <a:cubicBezTo>
                      <a:pt x="279" y="459"/>
                      <a:pt x="279" y="459"/>
                      <a:pt x="279" y="459"/>
                    </a:cubicBezTo>
                    <a:cubicBezTo>
                      <a:pt x="279" y="459"/>
                      <a:pt x="279" y="459"/>
                      <a:pt x="279" y="459"/>
                    </a:cubicBezTo>
                    <a:cubicBezTo>
                      <a:pt x="279" y="460"/>
                      <a:pt x="279" y="460"/>
                      <a:pt x="279" y="460"/>
                    </a:cubicBezTo>
                    <a:cubicBezTo>
                      <a:pt x="279" y="460"/>
                      <a:pt x="279" y="460"/>
                      <a:pt x="279" y="460"/>
                    </a:cubicBezTo>
                    <a:cubicBezTo>
                      <a:pt x="279" y="460"/>
                      <a:pt x="279" y="460"/>
                      <a:pt x="279" y="460"/>
                    </a:cubicBezTo>
                    <a:cubicBezTo>
                      <a:pt x="279" y="461"/>
                      <a:pt x="279" y="461"/>
                      <a:pt x="279" y="461"/>
                    </a:cubicBezTo>
                    <a:cubicBezTo>
                      <a:pt x="279" y="461"/>
                      <a:pt x="279" y="461"/>
                      <a:pt x="279" y="461"/>
                    </a:cubicBezTo>
                    <a:cubicBezTo>
                      <a:pt x="279" y="461"/>
                      <a:pt x="279" y="461"/>
                      <a:pt x="279" y="461"/>
                    </a:cubicBezTo>
                    <a:cubicBezTo>
                      <a:pt x="279" y="462"/>
                      <a:pt x="279" y="462"/>
                      <a:pt x="279" y="462"/>
                    </a:cubicBezTo>
                    <a:cubicBezTo>
                      <a:pt x="279" y="462"/>
                      <a:pt x="279" y="462"/>
                      <a:pt x="279" y="462"/>
                    </a:cubicBezTo>
                    <a:cubicBezTo>
                      <a:pt x="279" y="462"/>
                      <a:pt x="279" y="462"/>
                      <a:pt x="279" y="462"/>
                    </a:cubicBezTo>
                    <a:cubicBezTo>
                      <a:pt x="279" y="462"/>
                      <a:pt x="279" y="462"/>
                      <a:pt x="279" y="462"/>
                    </a:cubicBezTo>
                    <a:cubicBezTo>
                      <a:pt x="279" y="463"/>
                      <a:pt x="279" y="463"/>
                      <a:pt x="279" y="463"/>
                    </a:cubicBezTo>
                    <a:cubicBezTo>
                      <a:pt x="279" y="464"/>
                      <a:pt x="279" y="464"/>
                      <a:pt x="279" y="464"/>
                    </a:cubicBezTo>
                    <a:cubicBezTo>
                      <a:pt x="279" y="464"/>
                      <a:pt x="279" y="464"/>
                      <a:pt x="279" y="464"/>
                    </a:cubicBezTo>
                    <a:cubicBezTo>
                      <a:pt x="279" y="464"/>
                      <a:pt x="279" y="464"/>
                      <a:pt x="279" y="464"/>
                    </a:cubicBezTo>
                    <a:cubicBezTo>
                      <a:pt x="279" y="464"/>
                      <a:pt x="279" y="464"/>
                      <a:pt x="279" y="464"/>
                    </a:cubicBezTo>
                    <a:cubicBezTo>
                      <a:pt x="279" y="465"/>
                      <a:pt x="279" y="465"/>
                      <a:pt x="279" y="465"/>
                    </a:cubicBezTo>
                    <a:cubicBezTo>
                      <a:pt x="279" y="465"/>
                      <a:pt x="279" y="465"/>
                      <a:pt x="279" y="465"/>
                    </a:cubicBezTo>
                    <a:cubicBezTo>
                      <a:pt x="279" y="465"/>
                      <a:pt x="279" y="465"/>
                      <a:pt x="279" y="465"/>
                    </a:cubicBezTo>
                    <a:cubicBezTo>
                      <a:pt x="279" y="465"/>
                      <a:pt x="279" y="465"/>
                      <a:pt x="279" y="465"/>
                    </a:cubicBezTo>
                    <a:cubicBezTo>
                      <a:pt x="279" y="465"/>
                      <a:pt x="279" y="465"/>
                      <a:pt x="279" y="465"/>
                    </a:cubicBezTo>
                    <a:cubicBezTo>
                      <a:pt x="279" y="465"/>
                      <a:pt x="279" y="465"/>
                      <a:pt x="279" y="465"/>
                    </a:cubicBezTo>
                    <a:cubicBezTo>
                      <a:pt x="279" y="465"/>
                      <a:pt x="279" y="465"/>
                      <a:pt x="279" y="465"/>
                    </a:cubicBezTo>
                    <a:cubicBezTo>
                      <a:pt x="279" y="465"/>
                      <a:pt x="279" y="465"/>
                      <a:pt x="279" y="465"/>
                    </a:cubicBezTo>
                    <a:cubicBezTo>
                      <a:pt x="280" y="465"/>
                      <a:pt x="280" y="465"/>
                      <a:pt x="280" y="465"/>
                    </a:cubicBezTo>
                    <a:cubicBezTo>
                      <a:pt x="280" y="466"/>
                      <a:pt x="280" y="466"/>
                      <a:pt x="280" y="466"/>
                    </a:cubicBezTo>
                    <a:cubicBezTo>
                      <a:pt x="280" y="466"/>
                      <a:pt x="280" y="466"/>
                      <a:pt x="280" y="466"/>
                    </a:cubicBezTo>
                    <a:cubicBezTo>
                      <a:pt x="280" y="466"/>
                      <a:pt x="280" y="466"/>
                      <a:pt x="280" y="466"/>
                    </a:cubicBezTo>
                    <a:cubicBezTo>
                      <a:pt x="281" y="466"/>
                      <a:pt x="281" y="466"/>
                      <a:pt x="281" y="466"/>
                    </a:cubicBezTo>
                    <a:cubicBezTo>
                      <a:pt x="281" y="466"/>
                      <a:pt x="281" y="466"/>
                      <a:pt x="281" y="466"/>
                    </a:cubicBezTo>
                    <a:cubicBezTo>
                      <a:pt x="281" y="466"/>
                      <a:pt x="281" y="466"/>
                      <a:pt x="281" y="466"/>
                    </a:cubicBezTo>
                    <a:cubicBezTo>
                      <a:pt x="281" y="466"/>
                      <a:pt x="281" y="466"/>
                      <a:pt x="281" y="466"/>
                    </a:cubicBezTo>
                    <a:cubicBezTo>
                      <a:pt x="282" y="467"/>
                      <a:pt x="282" y="467"/>
                      <a:pt x="282" y="467"/>
                    </a:cubicBezTo>
                    <a:cubicBezTo>
                      <a:pt x="282" y="467"/>
                      <a:pt x="282" y="467"/>
                      <a:pt x="282" y="467"/>
                    </a:cubicBezTo>
                    <a:cubicBezTo>
                      <a:pt x="282" y="467"/>
                      <a:pt x="282" y="467"/>
                      <a:pt x="282" y="467"/>
                    </a:cubicBezTo>
                    <a:cubicBezTo>
                      <a:pt x="282" y="467"/>
                      <a:pt x="282" y="467"/>
                      <a:pt x="282" y="467"/>
                    </a:cubicBezTo>
                    <a:cubicBezTo>
                      <a:pt x="282" y="467"/>
                      <a:pt x="282" y="467"/>
                      <a:pt x="282" y="467"/>
                    </a:cubicBezTo>
                    <a:cubicBezTo>
                      <a:pt x="282" y="467"/>
                      <a:pt x="282" y="467"/>
                      <a:pt x="282" y="467"/>
                    </a:cubicBezTo>
                    <a:cubicBezTo>
                      <a:pt x="283" y="467"/>
                      <a:pt x="283" y="467"/>
                      <a:pt x="283" y="467"/>
                    </a:cubicBezTo>
                    <a:cubicBezTo>
                      <a:pt x="283" y="467"/>
                      <a:pt x="283" y="467"/>
                      <a:pt x="283" y="467"/>
                    </a:cubicBezTo>
                    <a:cubicBezTo>
                      <a:pt x="283" y="467"/>
                      <a:pt x="283" y="467"/>
                      <a:pt x="283" y="467"/>
                    </a:cubicBezTo>
                    <a:cubicBezTo>
                      <a:pt x="283" y="467"/>
                      <a:pt x="283" y="467"/>
                      <a:pt x="283" y="467"/>
                    </a:cubicBezTo>
                    <a:cubicBezTo>
                      <a:pt x="283" y="467"/>
                      <a:pt x="283" y="467"/>
                      <a:pt x="283" y="467"/>
                    </a:cubicBezTo>
                    <a:cubicBezTo>
                      <a:pt x="284" y="467"/>
                      <a:pt x="284" y="467"/>
                      <a:pt x="284" y="467"/>
                    </a:cubicBezTo>
                    <a:cubicBezTo>
                      <a:pt x="284" y="467"/>
                      <a:pt x="284" y="467"/>
                      <a:pt x="284" y="467"/>
                    </a:cubicBezTo>
                    <a:cubicBezTo>
                      <a:pt x="284" y="467"/>
                      <a:pt x="284" y="467"/>
                      <a:pt x="284" y="467"/>
                    </a:cubicBezTo>
                    <a:cubicBezTo>
                      <a:pt x="284" y="467"/>
                      <a:pt x="284" y="467"/>
                      <a:pt x="284" y="467"/>
                    </a:cubicBezTo>
                    <a:cubicBezTo>
                      <a:pt x="284" y="467"/>
                      <a:pt x="284" y="467"/>
                      <a:pt x="284" y="467"/>
                    </a:cubicBezTo>
                    <a:cubicBezTo>
                      <a:pt x="284" y="467"/>
                      <a:pt x="284" y="467"/>
                      <a:pt x="284" y="467"/>
                    </a:cubicBezTo>
                    <a:cubicBezTo>
                      <a:pt x="284" y="467"/>
                      <a:pt x="284" y="467"/>
                      <a:pt x="284" y="467"/>
                    </a:cubicBezTo>
                    <a:cubicBezTo>
                      <a:pt x="284" y="467"/>
                      <a:pt x="284" y="467"/>
                      <a:pt x="284" y="467"/>
                    </a:cubicBezTo>
                    <a:cubicBezTo>
                      <a:pt x="284" y="467"/>
                      <a:pt x="284" y="467"/>
                      <a:pt x="284" y="467"/>
                    </a:cubicBezTo>
                    <a:cubicBezTo>
                      <a:pt x="284" y="467"/>
                      <a:pt x="284" y="467"/>
                      <a:pt x="284" y="467"/>
                    </a:cubicBezTo>
                    <a:cubicBezTo>
                      <a:pt x="285" y="468"/>
                      <a:pt x="285" y="468"/>
                      <a:pt x="285" y="468"/>
                    </a:cubicBezTo>
                    <a:cubicBezTo>
                      <a:pt x="284" y="468"/>
                      <a:pt x="284" y="468"/>
                      <a:pt x="284" y="468"/>
                    </a:cubicBezTo>
                    <a:cubicBezTo>
                      <a:pt x="284" y="468"/>
                      <a:pt x="284" y="468"/>
                      <a:pt x="284" y="468"/>
                    </a:cubicBezTo>
                    <a:cubicBezTo>
                      <a:pt x="284" y="468"/>
                      <a:pt x="284" y="468"/>
                      <a:pt x="284" y="468"/>
                    </a:cubicBezTo>
                    <a:cubicBezTo>
                      <a:pt x="284" y="469"/>
                      <a:pt x="284" y="469"/>
                      <a:pt x="284" y="469"/>
                    </a:cubicBezTo>
                    <a:cubicBezTo>
                      <a:pt x="284" y="469"/>
                      <a:pt x="284" y="469"/>
                      <a:pt x="284" y="469"/>
                    </a:cubicBezTo>
                    <a:cubicBezTo>
                      <a:pt x="284" y="469"/>
                      <a:pt x="284" y="469"/>
                      <a:pt x="284" y="469"/>
                    </a:cubicBezTo>
                    <a:cubicBezTo>
                      <a:pt x="284" y="469"/>
                      <a:pt x="284" y="469"/>
                      <a:pt x="284" y="469"/>
                    </a:cubicBezTo>
                    <a:cubicBezTo>
                      <a:pt x="284" y="469"/>
                      <a:pt x="284" y="469"/>
                      <a:pt x="284" y="469"/>
                    </a:cubicBezTo>
                    <a:cubicBezTo>
                      <a:pt x="284" y="470"/>
                      <a:pt x="284" y="470"/>
                      <a:pt x="284" y="470"/>
                    </a:cubicBezTo>
                    <a:cubicBezTo>
                      <a:pt x="284" y="470"/>
                      <a:pt x="284" y="470"/>
                      <a:pt x="284" y="470"/>
                    </a:cubicBezTo>
                    <a:cubicBezTo>
                      <a:pt x="284" y="470"/>
                      <a:pt x="284" y="470"/>
                      <a:pt x="284" y="470"/>
                    </a:cubicBezTo>
                    <a:cubicBezTo>
                      <a:pt x="284" y="470"/>
                      <a:pt x="284" y="470"/>
                      <a:pt x="284" y="470"/>
                    </a:cubicBezTo>
                    <a:cubicBezTo>
                      <a:pt x="285" y="470"/>
                      <a:pt x="285" y="470"/>
                      <a:pt x="285" y="470"/>
                    </a:cubicBezTo>
                    <a:cubicBezTo>
                      <a:pt x="285" y="470"/>
                      <a:pt x="285" y="470"/>
                      <a:pt x="285" y="470"/>
                    </a:cubicBezTo>
                    <a:cubicBezTo>
                      <a:pt x="285" y="470"/>
                      <a:pt x="285" y="470"/>
                      <a:pt x="285" y="470"/>
                    </a:cubicBezTo>
                    <a:cubicBezTo>
                      <a:pt x="285" y="470"/>
                      <a:pt x="285" y="470"/>
                      <a:pt x="285" y="470"/>
                    </a:cubicBezTo>
                    <a:cubicBezTo>
                      <a:pt x="285" y="470"/>
                      <a:pt x="285" y="470"/>
                      <a:pt x="285" y="470"/>
                    </a:cubicBezTo>
                    <a:cubicBezTo>
                      <a:pt x="285" y="471"/>
                      <a:pt x="285" y="471"/>
                      <a:pt x="285" y="471"/>
                    </a:cubicBezTo>
                    <a:cubicBezTo>
                      <a:pt x="285" y="471"/>
                      <a:pt x="285" y="471"/>
                      <a:pt x="285" y="471"/>
                    </a:cubicBezTo>
                    <a:cubicBezTo>
                      <a:pt x="285" y="471"/>
                      <a:pt x="285" y="471"/>
                      <a:pt x="285" y="471"/>
                    </a:cubicBezTo>
                    <a:cubicBezTo>
                      <a:pt x="286" y="471"/>
                      <a:pt x="286" y="471"/>
                      <a:pt x="286" y="471"/>
                    </a:cubicBezTo>
                    <a:cubicBezTo>
                      <a:pt x="286" y="471"/>
                      <a:pt x="286" y="471"/>
                      <a:pt x="286" y="471"/>
                    </a:cubicBezTo>
                    <a:cubicBezTo>
                      <a:pt x="286" y="471"/>
                      <a:pt x="286" y="471"/>
                      <a:pt x="286" y="471"/>
                    </a:cubicBezTo>
                    <a:cubicBezTo>
                      <a:pt x="286" y="471"/>
                      <a:pt x="286" y="471"/>
                      <a:pt x="286" y="471"/>
                    </a:cubicBezTo>
                    <a:cubicBezTo>
                      <a:pt x="286" y="471"/>
                      <a:pt x="286" y="471"/>
                      <a:pt x="286" y="471"/>
                    </a:cubicBezTo>
                    <a:cubicBezTo>
                      <a:pt x="286" y="471"/>
                      <a:pt x="286" y="471"/>
                      <a:pt x="286" y="471"/>
                    </a:cubicBezTo>
                    <a:cubicBezTo>
                      <a:pt x="286" y="471"/>
                      <a:pt x="286" y="471"/>
                      <a:pt x="286" y="471"/>
                    </a:cubicBezTo>
                    <a:cubicBezTo>
                      <a:pt x="286" y="471"/>
                      <a:pt x="286" y="471"/>
                      <a:pt x="286" y="471"/>
                    </a:cubicBezTo>
                    <a:cubicBezTo>
                      <a:pt x="286" y="471"/>
                      <a:pt x="286" y="471"/>
                      <a:pt x="286" y="471"/>
                    </a:cubicBezTo>
                    <a:cubicBezTo>
                      <a:pt x="286" y="471"/>
                      <a:pt x="286" y="471"/>
                      <a:pt x="286" y="471"/>
                    </a:cubicBezTo>
                    <a:cubicBezTo>
                      <a:pt x="286" y="472"/>
                      <a:pt x="286" y="472"/>
                      <a:pt x="286" y="472"/>
                    </a:cubicBezTo>
                    <a:cubicBezTo>
                      <a:pt x="286" y="472"/>
                      <a:pt x="286" y="472"/>
                      <a:pt x="286" y="472"/>
                    </a:cubicBezTo>
                    <a:cubicBezTo>
                      <a:pt x="286" y="472"/>
                      <a:pt x="286" y="472"/>
                      <a:pt x="286" y="472"/>
                    </a:cubicBezTo>
                    <a:cubicBezTo>
                      <a:pt x="287" y="472"/>
                      <a:pt x="287" y="472"/>
                      <a:pt x="287" y="472"/>
                    </a:cubicBezTo>
                    <a:cubicBezTo>
                      <a:pt x="287" y="472"/>
                      <a:pt x="287" y="472"/>
                      <a:pt x="287" y="472"/>
                    </a:cubicBezTo>
                    <a:cubicBezTo>
                      <a:pt x="287" y="472"/>
                      <a:pt x="287" y="472"/>
                      <a:pt x="287" y="472"/>
                    </a:cubicBezTo>
                    <a:cubicBezTo>
                      <a:pt x="287" y="472"/>
                      <a:pt x="287" y="472"/>
                      <a:pt x="287" y="472"/>
                    </a:cubicBezTo>
                    <a:cubicBezTo>
                      <a:pt x="287" y="472"/>
                      <a:pt x="287" y="472"/>
                      <a:pt x="287" y="472"/>
                    </a:cubicBezTo>
                    <a:cubicBezTo>
                      <a:pt x="287" y="472"/>
                      <a:pt x="287" y="472"/>
                      <a:pt x="287" y="472"/>
                    </a:cubicBezTo>
                    <a:cubicBezTo>
                      <a:pt x="287" y="472"/>
                      <a:pt x="287" y="472"/>
                      <a:pt x="287" y="472"/>
                    </a:cubicBezTo>
                    <a:cubicBezTo>
                      <a:pt x="287" y="472"/>
                      <a:pt x="287" y="472"/>
                      <a:pt x="287" y="472"/>
                    </a:cubicBezTo>
                    <a:cubicBezTo>
                      <a:pt x="287" y="472"/>
                      <a:pt x="287" y="472"/>
                      <a:pt x="287" y="472"/>
                    </a:cubicBezTo>
                    <a:cubicBezTo>
                      <a:pt x="287" y="473"/>
                      <a:pt x="287" y="473"/>
                      <a:pt x="287" y="473"/>
                    </a:cubicBezTo>
                    <a:cubicBezTo>
                      <a:pt x="288" y="473"/>
                      <a:pt x="288" y="473"/>
                      <a:pt x="288" y="473"/>
                    </a:cubicBezTo>
                    <a:cubicBezTo>
                      <a:pt x="288" y="473"/>
                      <a:pt x="288" y="473"/>
                      <a:pt x="288" y="473"/>
                    </a:cubicBezTo>
                    <a:cubicBezTo>
                      <a:pt x="287" y="473"/>
                      <a:pt x="287" y="473"/>
                      <a:pt x="287" y="473"/>
                    </a:cubicBezTo>
                    <a:cubicBezTo>
                      <a:pt x="287" y="473"/>
                      <a:pt x="287" y="473"/>
                      <a:pt x="287" y="473"/>
                    </a:cubicBezTo>
                    <a:cubicBezTo>
                      <a:pt x="287" y="473"/>
                      <a:pt x="287" y="473"/>
                      <a:pt x="287" y="473"/>
                    </a:cubicBezTo>
                    <a:cubicBezTo>
                      <a:pt x="287" y="474"/>
                      <a:pt x="287" y="474"/>
                      <a:pt x="287" y="474"/>
                    </a:cubicBezTo>
                    <a:cubicBezTo>
                      <a:pt x="287" y="474"/>
                      <a:pt x="287" y="474"/>
                      <a:pt x="287" y="474"/>
                    </a:cubicBezTo>
                    <a:cubicBezTo>
                      <a:pt x="287" y="474"/>
                      <a:pt x="287" y="474"/>
                      <a:pt x="287" y="474"/>
                    </a:cubicBezTo>
                    <a:cubicBezTo>
                      <a:pt x="287" y="474"/>
                      <a:pt x="287" y="474"/>
                      <a:pt x="287" y="474"/>
                    </a:cubicBezTo>
                    <a:cubicBezTo>
                      <a:pt x="287" y="474"/>
                      <a:pt x="287" y="474"/>
                      <a:pt x="287" y="474"/>
                    </a:cubicBezTo>
                    <a:cubicBezTo>
                      <a:pt x="287" y="474"/>
                      <a:pt x="287" y="474"/>
                      <a:pt x="287" y="474"/>
                    </a:cubicBezTo>
                    <a:cubicBezTo>
                      <a:pt x="287" y="475"/>
                      <a:pt x="287" y="475"/>
                      <a:pt x="287" y="475"/>
                    </a:cubicBezTo>
                    <a:cubicBezTo>
                      <a:pt x="287" y="475"/>
                      <a:pt x="287" y="475"/>
                      <a:pt x="287" y="475"/>
                    </a:cubicBezTo>
                    <a:cubicBezTo>
                      <a:pt x="287" y="475"/>
                      <a:pt x="287" y="475"/>
                      <a:pt x="287" y="475"/>
                    </a:cubicBezTo>
                    <a:cubicBezTo>
                      <a:pt x="287" y="475"/>
                      <a:pt x="287" y="475"/>
                      <a:pt x="287" y="475"/>
                    </a:cubicBezTo>
                    <a:cubicBezTo>
                      <a:pt x="287" y="475"/>
                      <a:pt x="287" y="475"/>
                      <a:pt x="287" y="475"/>
                    </a:cubicBezTo>
                    <a:cubicBezTo>
                      <a:pt x="288" y="475"/>
                      <a:pt x="288" y="475"/>
                      <a:pt x="288" y="475"/>
                    </a:cubicBezTo>
                    <a:cubicBezTo>
                      <a:pt x="287" y="476"/>
                      <a:pt x="287" y="476"/>
                      <a:pt x="287" y="476"/>
                    </a:cubicBezTo>
                    <a:cubicBezTo>
                      <a:pt x="287" y="476"/>
                      <a:pt x="287" y="476"/>
                      <a:pt x="287" y="476"/>
                    </a:cubicBezTo>
                    <a:cubicBezTo>
                      <a:pt x="287" y="476"/>
                      <a:pt x="287" y="476"/>
                      <a:pt x="287" y="476"/>
                    </a:cubicBezTo>
                    <a:cubicBezTo>
                      <a:pt x="287" y="476"/>
                      <a:pt x="287" y="476"/>
                      <a:pt x="287" y="476"/>
                    </a:cubicBezTo>
                    <a:cubicBezTo>
                      <a:pt x="287" y="476"/>
                      <a:pt x="287" y="476"/>
                      <a:pt x="287" y="476"/>
                    </a:cubicBezTo>
                    <a:cubicBezTo>
                      <a:pt x="287" y="477"/>
                      <a:pt x="287" y="477"/>
                      <a:pt x="287" y="477"/>
                    </a:cubicBezTo>
                    <a:cubicBezTo>
                      <a:pt x="287" y="477"/>
                      <a:pt x="287" y="477"/>
                      <a:pt x="287" y="477"/>
                    </a:cubicBezTo>
                    <a:cubicBezTo>
                      <a:pt x="287" y="477"/>
                      <a:pt x="287" y="477"/>
                      <a:pt x="287" y="477"/>
                    </a:cubicBezTo>
                    <a:cubicBezTo>
                      <a:pt x="287" y="477"/>
                      <a:pt x="287" y="477"/>
                      <a:pt x="287" y="477"/>
                    </a:cubicBezTo>
                    <a:cubicBezTo>
                      <a:pt x="287" y="477"/>
                      <a:pt x="287" y="477"/>
                      <a:pt x="287" y="477"/>
                    </a:cubicBezTo>
                    <a:cubicBezTo>
                      <a:pt x="287" y="477"/>
                      <a:pt x="287" y="477"/>
                      <a:pt x="287" y="477"/>
                    </a:cubicBezTo>
                    <a:cubicBezTo>
                      <a:pt x="288" y="478"/>
                      <a:pt x="288" y="478"/>
                      <a:pt x="288" y="478"/>
                    </a:cubicBezTo>
                    <a:cubicBezTo>
                      <a:pt x="288" y="478"/>
                      <a:pt x="288" y="478"/>
                      <a:pt x="288" y="478"/>
                    </a:cubicBezTo>
                    <a:cubicBezTo>
                      <a:pt x="288" y="478"/>
                      <a:pt x="288" y="478"/>
                      <a:pt x="288" y="478"/>
                    </a:cubicBezTo>
                    <a:cubicBezTo>
                      <a:pt x="288" y="478"/>
                      <a:pt x="288" y="478"/>
                      <a:pt x="288" y="478"/>
                    </a:cubicBezTo>
                    <a:cubicBezTo>
                      <a:pt x="288" y="478"/>
                      <a:pt x="288" y="478"/>
                      <a:pt x="288" y="478"/>
                    </a:cubicBezTo>
                    <a:cubicBezTo>
                      <a:pt x="288" y="478"/>
                      <a:pt x="288" y="478"/>
                      <a:pt x="288" y="478"/>
                    </a:cubicBezTo>
                    <a:cubicBezTo>
                      <a:pt x="288" y="478"/>
                      <a:pt x="288" y="478"/>
                      <a:pt x="288" y="478"/>
                    </a:cubicBezTo>
                    <a:cubicBezTo>
                      <a:pt x="288" y="478"/>
                      <a:pt x="288" y="478"/>
                      <a:pt x="288" y="478"/>
                    </a:cubicBezTo>
                    <a:cubicBezTo>
                      <a:pt x="289" y="478"/>
                      <a:pt x="289" y="478"/>
                      <a:pt x="289" y="478"/>
                    </a:cubicBezTo>
                    <a:cubicBezTo>
                      <a:pt x="289" y="478"/>
                      <a:pt x="289" y="478"/>
                      <a:pt x="289" y="478"/>
                    </a:cubicBezTo>
                    <a:cubicBezTo>
                      <a:pt x="289" y="478"/>
                      <a:pt x="289" y="478"/>
                      <a:pt x="289" y="478"/>
                    </a:cubicBezTo>
                    <a:cubicBezTo>
                      <a:pt x="289" y="478"/>
                      <a:pt x="289" y="478"/>
                      <a:pt x="289" y="478"/>
                    </a:cubicBezTo>
                    <a:cubicBezTo>
                      <a:pt x="289" y="478"/>
                      <a:pt x="289" y="478"/>
                      <a:pt x="289" y="478"/>
                    </a:cubicBezTo>
                    <a:cubicBezTo>
                      <a:pt x="289" y="478"/>
                      <a:pt x="289" y="478"/>
                      <a:pt x="289" y="478"/>
                    </a:cubicBezTo>
                    <a:cubicBezTo>
                      <a:pt x="289" y="479"/>
                      <a:pt x="289" y="479"/>
                      <a:pt x="289" y="479"/>
                    </a:cubicBezTo>
                    <a:cubicBezTo>
                      <a:pt x="289" y="479"/>
                      <a:pt x="289" y="479"/>
                      <a:pt x="289" y="479"/>
                    </a:cubicBezTo>
                    <a:cubicBezTo>
                      <a:pt x="289" y="479"/>
                      <a:pt x="289" y="479"/>
                      <a:pt x="289" y="479"/>
                    </a:cubicBezTo>
                    <a:cubicBezTo>
                      <a:pt x="289" y="479"/>
                      <a:pt x="289" y="479"/>
                      <a:pt x="289" y="479"/>
                    </a:cubicBezTo>
                    <a:cubicBezTo>
                      <a:pt x="290" y="479"/>
                      <a:pt x="290" y="479"/>
                      <a:pt x="290" y="479"/>
                    </a:cubicBezTo>
                    <a:cubicBezTo>
                      <a:pt x="290" y="479"/>
                      <a:pt x="290" y="479"/>
                      <a:pt x="290" y="479"/>
                    </a:cubicBezTo>
                    <a:cubicBezTo>
                      <a:pt x="290" y="479"/>
                      <a:pt x="290" y="479"/>
                      <a:pt x="290" y="479"/>
                    </a:cubicBezTo>
                    <a:cubicBezTo>
                      <a:pt x="290" y="479"/>
                      <a:pt x="290" y="479"/>
                      <a:pt x="290" y="479"/>
                    </a:cubicBezTo>
                    <a:cubicBezTo>
                      <a:pt x="290" y="479"/>
                      <a:pt x="290" y="479"/>
                      <a:pt x="290" y="479"/>
                    </a:cubicBezTo>
                    <a:cubicBezTo>
                      <a:pt x="290" y="479"/>
                      <a:pt x="290" y="479"/>
                      <a:pt x="290" y="479"/>
                    </a:cubicBezTo>
                    <a:cubicBezTo>
                      <a:pt x="290" y="478"/>
                      <a:pt x="290" y="478"/>
                      <a:pt x="290" y="478"/>
                    </a:cubicBezTo>
                    <a:cubicBezTo>
                      <a:pt x="291" y="478"/>
                      <a:pt x="291" y="478"/>
                      <a:pt x="291" y="478"/>
                    </a:cubicBezTo>
                    <a:cubicBezTo>
                      <a:pt x="291" y="478"/>
                      <a:pt x="291" y="478"/>
                      <a:pt x="291" y="478"/>
                    </a:cubicBezTo>
                    <a:cubicBezTo>
                      <a:pt x="291" y="478"/>
                      <a:pt x="291" y="478"/>
                      <a:pt x="291" y="478"/>
                    </a:cubicBezTo>
                    <a:cubicBezTo>
                      <a:pt x="291" y="479"/>
                      <a:pt x="291" y="479"/>
                      <a:pt x="291" y="479"/>
                    </a:cubicBezTo>
                    <a:cubicBezTo>
                      <a:pt x="291" y="479"/>
                      <a:pt x="291" y="479"/>
                      <a:pt x="291" y="479"/>
                    </a:cubicBezTo>
                    <a:cubicBezTo>
                      <a:pt x="291" y="479"/>
                      <a:pt x="291" y="479"/>
                      <a:pt x="291" y="479"/>
                    </a:cubicBezTo>
                    <a:cubicBezTo>
                      <a:pt x="291" y="479"/>
                      <a:pt x="291" y="479"/>
                      <a:pt x="291" y="479"/>
                    </a:cubicBezTo>
                    <a:cubicBezTo>
                      <a:pt x="291" y="479"/>
                      <a:pt x="291" y="479"/>
                      <a:pt x="291" y="479"/>
                    </a:cubicBezTo>
                    <a:cubicBezTo>
                      <a:pt x="291" y="479"/>
                      <a:pt x="291" y="479"/>
                      <a:pt x="291" y="479"/>
                    </a:cubicBezTo>
                    <a:cubicBezTo>
                      <a:pt x="291" y="479"/>
                      <a:pt x="291" y="479"/>
                      <a:pt x="291" y="479"/>
                    </a:cubicBezTo>
                    <a:cubicBezTo>
                      <a:pt x="291" y="479"/>
                      <a:pt x="291" y="479"/>
                      <a:pt x="291" y="479"/>
                    </a:cubicBezTo>
                    <a:cubicBezTo>
                      <a:pt x="291" y="479"/>
                      <a:pt x="291" y="479"/>
                      <a:pt x="291" y="479"/>
                    </a:cubicBezTo>
                    <a:cubicBezTo>
                      <a:pt x="291" y="479"/>
                      <a:pt x="291" y="479"/>
                      <a:pt x="291" y="479"/>
                    </a:cubicBezTo>
                    <a:cubicBezTo>
                      <a:pt x="292" y="479"/>
                      <a:pt x="292" y="479"/>
                      <a:pt x="292" y="479"/>
                    </a:cubicBezTo>
                    <a:cubicBezTo>
                      <a:pt x="292" y="479"/>
                      <a:pt x="292" y="479"/>
                      <a:pt x="292" y="479"/>
                    </a:cubicBezTo>
                    <a:cubicBezTo>
                      <a:pt x="292" y="479"/>
                      <a:pt x="292" y="479"/>
                      <a:pt x="292" y="479"/>
                    </a:cubicBezTo>
                    <a:cubicBezTo>
                      <a:pt x="292" y="479"/>
                      <a:pt x="292" y="479"/>
                      <a:pt x="292" y="479"/>
                    </a:cubicBezTo>
                    <a:cubicBezTo>
                      <a:pt x="292" y="479"/>
                      <a:pt x="292" y="479"/>
                      <a:pt x="292" y="479"/>
                    </a:cubicBezTo>
                    <a:cubicBezTo>
                      <a:pt x="292" y="479"/>
                      <a:pt x="292" y="479"/>
                      <a:pt x="292" y="479"/>
                    </a:cubicBezTo>
                    <a:cubicBezTo>
                      <a:pt x="292" y="479"/>
                      <a:pt x="292" y="479"/>
                      <a:pt x="292" y="479"/>
                    </a:cubicBezTo>
                    <a:cubicBezTo>
                      <a:pt x="292" y="479"/>
                      <a:pt x="292" y="479"/>
                      <a:pt x="292" y="479"/>
                    </a:cubicBezTo>
                    <a:cubicBezTo>
                      <a:pt x="293" y="479"/>
                      <a:pt x="293" y="479"/>
                      <a:pt x="293" y="479"/>
                    </a:cubicBezTo>
                    <a:cubicBezTo>
                      <a:pt x="293" y="479"/>
                      <a:pt x="293" y="479"/>
                      <a:pt x="293" y="479"/>
                    </a:cubicBezTo>
                    <a:cubicBezTo>
                      <a:pt x="293" y="480"/>
                      <a:pt x="293" y="480"/>
                      <a:pt x="293" y="480"/>
                    </a:cubicBezTo>
                    <a:cubicBezTo>
                      <a:pt x="293" y="480"/>
                      <a:pt x="293" y="480"/>
                      <a:pt x="293" y="480"/>
                    </a:cubicBezTo>
                    <a:cubicBezTo>
                      <a:pt x="293" y="480"/>
                      <a:pt x="293" y="480"/>
                      <a:pt x="293" y="480"/>
                    </a:cubicBezTo>
                    <a:cubicBezTo>
                      <a:pt x="293" y="480"/>
                      <a:pt x="293" y="480"/>
                      <a:pt x="293" y="480"/>
                    </a:cubicBezTo>
                    <a:cubicBezTo>
                      <a:pt x="293" y="480"/>
                      <a:pt x="293" y="480"/>
                      <a:pt x="293" y="480"/>
                    </a:cubicBezTo>
                    <a:cubicBezTo>
                      <a:pt x="293" y="481"/>
                      <a:pt x="293" y="481"/>
                      <a:pt x="293" y="481"/>
                    </a:cubicBezTo>
                    <a:cubicBezTo>
                      <a:pt x="293" y="481"/>
                      <a:pt x="293" y="481"/>
                      <a:pt x="293" y="481"/>
                    </a:cubicBezTo>
                    <a:cubicBezTo>
                      <a:pt x="293" y="481"/>
                      <a:pt x="293" y="481"/>
                      <a:pt x="293" y="481"/>
                    </a:cubicBezTo>
                    <a:cubicBezTo>
                      <a:pt x="293" y="481"/>
                      <a:pt x="293" y="481"/>
                      <a:pt x="293" y="481"/>
                    </a:cubicBezTo>
                    <a:cubicBezTo>
                      <a:pt x="293" y="481"/>
                      <a:pt x="293" y="481"/>
                      <a:pt x="293" y="481"/>
                    </a:cubicBezTo>
                    <a:cubicBezTo>
                      <a:pt x="292" y="481"/>
                      <a:pt x="292" y="481"/>
                      <a:pt x="292" y="481"/>
                    </a:cubicBezTo>
                    <a:cubicBezTo>
                      <a:pt x="292" y="481"/>
                      <a:pt x="292" y="481"/>
                      <a:pt x="292" y="481"/>
                    </a:cubicBezTo>
                    <a:cubicBezTo>
                      <a:pt x="292" y="482"/>
                      <a:pt x="292" y="482"/>
                      <a:pt x="292" y="482"/>
                    </a:cubicBezTo>
                    <a:cubicBezTo>
                      <a:pt x="292" y="482"/>
                      <a:pt x="292" y="482"/>
                      <a:pt x="292" y="482"/>
                    </a:cubicBezTo>
                    <a:cubicBezTo>
                      <a:pt x="292" y="482"/>
                      <a:pt x="292" y="482"/>
                      <a:pt x="292" y="482"/>
                    </a:cubicBezTo>
                    <a:cubicBezTo>
                      <a:pt x="292" y="482"/>
                      <a:pt x="292" y="482"/>
                      <a:pt x="292" y="482"/>
                    </a:cubicBezTo>
                    <a:cubicBezTo>
                      <a:pt x="292" y="482"/>
                      <a:pt x="292" y="482"/>
                      <a:pt x="292" y="482"/>
                    </a:cubicBezTo>
                    <a:cubicBezTo>
                      <a:pt x="292" y="482"/>
                      <a:pt x="292" y="482"/>
                      <a:pt x="292" y="482"/>
                    </a:cubicBezTo>
                    <a:cubicBezTo>
                      <a:pt x="292" y="482"/>
                      <a:pt x="292" y="482"/>
                      <a:pt x="292" y="482"/>
                    </a:cubicBezTo>
                    <a:cubicBezTo>
                      <a:pt x="292" y="483"/>
                      <a:pt x="292" y="483"/>
                      <a:pt x="292" y="483"/>
                    </a:cubicBezTo>
                    <a:cubicBezTo>
                      <a:pt x="292" y="483"/>
                      <a:pt x="292" y="483"/>
                      <a:pt x="292" y="483"/>
                    </a:cubicBezTo>
                    <a:cubicBezTo>
                      <a:pt x="291" y="483"/>
                      <a:pt x="291" y="483"/>
                      <a:pt x="291" y="483"/>
                    </a:cubicBezTo>
                    <a:cubicBezTo>
                      <a:pt x="291" y="483"/>
                      <a:pt x="291" y="483"/>
                      <a:pt x="291" y="483"/>
                    </a:cubicBezTo>
                    <a:cubicBezTo>
                      <a:pt x="291" y="483"/>
                      <a:pt x="291" y="483"/>
                      <a:pt x="291" y="483"/>
                    </a:cubicBezTo>
                    <a:cubicBezTo>
                      <a:pt x="291" y="484"/>
                      <a:pt x="291" y="484"/>
                      <a:pt x="291" y="484"/>
                    </a:cubicBezTo>
                    <a:cubicBezTo>
                      <a:pt x="291" y="484"/>
                      <a:pt x="291" y="484"/>
                      <a:pt x="291" y="484"/>
                    </a:cubicBezTo>
                    <a:cubicBezTo>
                      <a:pt x="291" y="484"/>
                      <a:pt x="291" y="484"/>
                      <a:pt x="291" y="484"/>
                    </a:cubicBezTo>
                    <a:cubicBezTo>
                      <a:pt x="291" y="485"/>
                      <a:pt x="291" y="485"/>
                      <a:pt x="291" y="485"/>
                    </a:cubicBezTo>
                    <a:cubicBezTo>
                      <a:pt x="291" y="485"/>
                      <a:pt x="291" y="485"/>
                      <a:pt x="291" y="485"/>
                    </a:cubicBezTo>
                    <a:cubicBezTo>
                      <a:pt x="291" y="486"/>
                      <a:pt x="291" y="486"/>
                      <a:pt x="291" y="486"/>
                    </a:cubicBezTo>
                    <a:cubicBezTo>
                      <a:pt x="291" y="486"/>
                      <a:pt x="291" y="486"/>
                      <a:pt x="291" y="486"/>
                    </a:cubicBezTo>
                    <a:cubicBezTo>
                      <a:pt x="291" y="486"/>
                      <a:pt x="291" y="486"/>
                      <a:pt x="291" y="486"/>
                    </a:cubicBezTo>
                    <a:cubicBezTo>
                      <a:pt x="292" y="486"/>
                      <a:pt x="292" y="486"/>
                      <a:pt x="292" y="486"/>
                    </a:cubicBezTo>
                    <a:cubicBezTo>
                      <a:pt x="292" y="486"/>
                      <a:pt x="292" y="486"/>
                      <a:pt x="292" y="486"/>
                    </a:cubicBezTo>
                    <a:cubicBezTo>
                      <a:pt x="292" y="486"/>
                      <a:pt x="292" y="486"/>
                      <a:pt x="292" y="486"/>
                    </a:cubicBezTo>
                    <a:cubicBezTo>
                      <a:pt x="292" y="486"/>
                      <a:pt x="292" y="486"/>
                      <a:pt x="292" y="486"/>
                    </a:cubicBezTo>
                    <a:cubicBezTo>
                      <a:pt x="292" y="486"/>
                      <a:pt x="292" y="486"/>
                      <a:pt x="292" y="486"/>
                    </a:cubicBezTo>
                    <a:cubicBezTo>
                      <a:pt x="292" y="486"/>
                      <a:pt x="292" y="486"/>
                      <a:pt x="292" y="486"/>
                    </a:cubicBezTo>
                    <a:cubicBezTo>
                      <a:pt x="292" y="486"/>
                      <a:pt x="292" y="486"/>
                      <a:pt x="292" y="486"/>
                    </a:cubicBezTo>
                    <a:cubicBezTo>
                      <a:pt x="292" y="486"/>
                      <a:pt x="292" y="486"/>
                      <a:pt x="292" y="486"/>
                    </a:cubicBezTo>
                    <a:cubicBezTo>
                      <a:pt x="292" y="487"/>
                      <a:pt x="292" y="487"/>
                      <a:pt x="292" y="487"/>
                    </a:cubicBezTo>
                    <a:cubicBezTo>
                      <a:pt x="292" y="487"/>
                      <a:pt x="292" y="487"/>
                      <a:pt x="292" y="487"/>
                    </a:cubicBezTo>
                    <a:cubicBezTo>
                      <a:pt x="292" y="487"/>
                      <a:pt x="292" y="487"/>
                      <a:pt x="292" y="487"/>
                    </a:cubicBezTo>
                    <a:cubicBezTo>
                      <a:pt x="292" y="487"/>
                      <a:pt x="292" y="487"/>
                      <a:pt x="292" y="487"/>
                    </a:cubicBezTo>
                    <a:cubicBezTo>
                      <a:pt x="292" y="487"/>
                      <a:pt x="292" y="487"/>
                      <a:pt x="292" y="487"/>
                    </a:cubicBezTo>
                    <a:cubicBezTo>
                      <a:pt x="292" y="487"/>
                      <a:pt x="292" y="487"/>
                      <a:pt x="292" y="487"/>
                    </a:cubicBezTo>
                    <a:cubicBezTo>
                      <a:pt x="292" y="488"/>
                      <a:pt x="292" y="488"/>
                      <a:pt x="292" y="488"/>
                    </a:cubicBezTo>
                    <a:cubicBezTo>
                      <a:pt x="292" y="488"/>
                      <a:pt x="292" y="488"/>
                      <a:pt x="292" y="488"/>
                    </a:cubicBezTo>
                    <a:cubicBezTo>
                      <a:pt x="292" y="488"/>
                      <a:pt x="292" y="488"/>
                      <a:pt x="292" y="488"/>
                    </a:cubicBezTo>
                    <a:cubicBezTo>
                      <a:pt x="292" y="488"/>
                      <a:pt x="292" y="488"/>
                      <a:pt x="292" y="488"/>
                    </a:cubicBezTo>
                    <a:cubicBezTo>
                      <a:pt x="292" y="488"/>
                      <a:pt x="292" y="488"/>
                      <a:pt x="292" y="488"/>
                    </a:cubicBezTo>
                    <a:cubicBezTo>
                      <a:pt x="292" y="488"/>
                      <a:pt x="292" y="488"/>
                      <a:pt x="292" y="488"/>
                    </a:cubicBezTo>
                    <a:cubicBezTo>
                      <a:pt x="292" y="488"/>
                      <a:pt x="292" y="488"/>
                      <a:pt x="292" y="488"/>
                    </a:cubicBezTo>
                    <a:cubicBezTo>
                      <a:pt x="292" y="489"/>
                      <a:pt x="292" y="489"/>
                      <a:pt x="292" y="489"/>
                    </a:cubicBezTo>
                    <a:cubicBezTo>
                      <a:pt x="292" y="489"/>
                      <a:pt x="292" y="489"/>
                      <a:pt x="292" y="489"/>
                    </a:cubicBezTo>
                    <a:cubicBezTo>
                      <a:pt x="292" y="489"/>
                      <a:pt x="292" y="489"/>
                      <a:pt x="292" y="489"/>
                    </a:cubicBezTo>
                    <a:cubicBezTo>
                      <a:pt x="292" y="489"/>
                      <a:pt x="292" y="489"/>
                      <a:pt x="292" y="489"/>
                    </a:cubicBezTo>
                    <a:cubicBezTo>
                      <a:pt x="292" y="489"/>
                      <a:pt x="292" y="489"/>
                      <a:pt x="292" y="489"/>
                    </a:cubicBezTo>
                    <a:cubicBezTo>
                      <a:pt x="292" y="489"/>
                      <a:pt x="292" y="489"/>
                      <a:pt x="292" y="489"/>
                    </a:cubicBezTo>
                    <a:cubicBezTo>
                      <a:pt x="292" y="489"/>
                      <a:pt x="292" y="489"/>
                      <a:pt x="292" y="489"/>
                    </a:cubicBezTo>
                    <a:cubicBezTo>
                      <a:pt x="292" y="489"/>
                      <a:pt x="292" y="489"/>
                      <a:pt x="292" y="489"/>
                    </a:cubicBezTo>
                    <a:cubicBezTo>
                      <a:pt x="292" y="489"/>
                      <a:pt x="292" y="489"/>
                      <a:pt x="292" y="489"/>
                    </a:cubicBezTo>
                    <a:cubicBezTo>
                      <a:pt x="292" y="490"/>
                      <a:pt x="292" y="490"/>
                      <a:pt x="292" y="490"/>
                    </a:cubicBezTo>
                    <a:cubicBezTo>
                      <a:pt x="293" y="489"/>
                      <a:pt x="293" y="489"/>
                      <a:pt x="293" y="489"/>
                    </a:cubicBezTo>
                    <a:cubicBezTo>
                      <a:pt x="293" y="489"/>
                      <a:pt x="293" y="489"/>
                      <a:pt x="293" y="489"/>
                    </a:cubicBezTo>
                    <a:cubicBezTo>
                      <a:pt x="293" y="489"/>
                      <a:pt x="293" y="489"/>
                      <a:pt x="293" y="489"/>
                    </a:cubicBezTo>
                    <a:cubicBezTo>
                      <a:pt x="293" y="489"/>
                      <a:pt x="293" y="489"/>
                      <a:pt x="293" y="489"/>
                    </a:cubicBezTo>
                    <a:cubicBezTo>
                      <a:pt x="293" y="489"/>
                      <a:pt x="293" y="489"/>
                      <a:pt x="293" y="489"/>
                    </a:cubicBezTo>
                    <a:cubicBezTo>
                      <a:pt x="293" y="489"/>
                      <a:pt x="293" y="489"/>
                      <a:pt x="293" y="489"/>
                    </a:cubicBezTo>
                    <a:cubicBezTo>
                      <a:pt x="294" y="489"/>
                      <a:pt x="294" y="489"/>
                      <a:pt x="294" y="489"/>
                    </a:cubicBezTo>
                    <a:cubicBezTo>
                      <a:pt x="294" y="490"/>
                      <a:pt x="294" y="490"/>
                      <a:pt x="294" y="490"/>
                    </a:cubicBezTo>
                    <a:cubicBezTo>
                      <a:pt x="294" y="490"/>
                      <a:pt x="294" y="490"/>
                      <a:pt x="294" y="490"/>
                    </a:cubicBezTo>
                    <a:cubicBezTo>
                      <a:pt x="294" y="490"/>
                      <a:pt x="294" y="490"/>
                      <a:pt x="294" y="490"/>
                    </a:cubicBezTo>
                    <a:cubicBezTo>
                      <a:pt x="294" y="490"/>
                      <a:pt x="294" y="490"/>
                      <a:pt x="294" y="490"/>
                    </a:cubicBezTo>
                    <a:cubicBezTo>
                      <a:pt x="294" y="490"/>
                      <a:pt x="294" y="490"/>
                      <a:pt x="294" y="490"/>
                    </a:cubicBezTo>
                    <a:cubicBezTo>
                      <a:pt x="294" y="490"/>
                      <a:pt x="294" y="490"/>
                      <a:pt x="294" y="490"/>
                    </a:cubicBezTo>
                    <a:cubicBezTo>
                      <a:pt x="294" y="490"/>
                      <a:pt x="294" y="490"/>
                      <a:pt x="294" y="490"/>
                    </a:cubicBezTo>
                    <a:cubicBezTo>
                      <a:pt x="294" y="490"/>
                      <a:pt x="294" y="490"/>
                      <a:pt x="294" y="490"/>
                    </a:cubicBezTo>
                    <a:cubicBezTo>
                      <a:pt x="294" y="490"/>
                      <a:pt x="294" y="490"/>
                      <a:pt x="294" y="490"/>
                    </a:cubicBezTo>
                    <a:cubicBezTo>
                      <a:pt x="294" y="490"/>
                      <a:pt x="294" y="490"/>
                      <a:pt x="294" y="490"/>
                    </a:cubicBezTo>
                    <a:cubicBezTo>
                      <a:pt x="295" y="490"/>
                      <a:pt x="295" y="490"/>
                      <a:pt x="295" y="490"/>
                    </a:cubicBezTo>
                    <a:cubicBezTo>
                      <a:pt x="295" y="490"/>
                      <a:pt x="295" y="490"/>
                      <a:pt x="295" y="490"/>
                    </a:cubicBezTo>
                    <a:cubicBezTo>
                      <a:pt x="295" y="491"/>
                      <a:pt x="295" y="491"/>
                      <a:pt x="295" y="491"/>
                    </a:cubicBezTo>
                    <a:cubicBezTo>
                      <a:pt x="295" y="491"/>
                      <a:pt x="295" y="491"/>
                      <a:pt x="295" y="491"/>
                    </a:cubicBezTo>
                    <a:cubicBezTo>
                      <a:pt x="295" y="491"/>
                      <a:pt x="295" y="491"/>
                      <a:pt x="295" y="491"/>
                    </a:cubicBezTo>
                    <a:cubicBezTo>
                      <a:pt x="295" y="491"/>
                      <a:pt x="295" y="491"/>
                      <a:pt x="295" y="491"/>
                    </a:cubicBezTo>
                    <a:cubicBezTo>
                      <a:pt x="295" y="491"/>
                      <a:pt x="295" y="491"/>
                      <a:pt x="295" y="491"/>
                    </a:cubicBezTo>
                    <a:cubicBezTo>
                      <a:pt x="295" y="491"/>
                      <a:pt x="295" y="491"/>
                      <a:pt x="295" y="491"/>
                    </a:cubicBezTo>
                    <a:cubicBezTo>
                      <a:pt x="295" y="491"/>
                      <a:pt x="295" y="491"/>
                      <a:pt x="295" y="491"/>
                    </a:cubicBezTo>
                    <a:cubicBezTo>
                      <a:pt x="295" y="492"/>
                      <a:pt x="295" y="492"/>
                      <a:pt x="295" y="492"/>
                    </a:cubicBezTo>
                    <a:cubicBezTo>
                      <a:pt x="295" y="492"/>
                      <a:pt x="295" y="492"/>
                      <a:pt x="295" y="492"/>
                    </a:cubicBezTo>
                    <a:cubicBezTo>
                      <a:pt x="295" y="492"/>
                      <a:pt x="295" y="492"/>
                      <a:pt x="295" y="492"/>
                    </a:cubicBezTo>
                    <a:cubicBezTo>
                      <a:pt x="295" y="492"/>
                      <a:pt x="295" y="492"/>
                      <a:pt x="295" y="492"/>
                    </a:cubicBezTo>
                    <a:cubicBezTo>
                      <a:pt x="296" y="492"/>
                      <a:pt x="296" y="492"/>
                      <a:pt x="296" y="492"/>
                    </a:cubicBezTo>
                    <a:cubicBezTo>
                      <a:pt x="296" y="493"/>
                      <a:pt x="296" y="493"/>
                      <a:pt x="296" y="493"/>
                    </a:cubicBezTo>
                    <a:cubicBezTo>
                      <a:pt x="296" y="493"/>
                      <a:pt x="296" y="493"/>
                      <a:pt x="296" y="493"/>
                    </a:cubicBezTo>
                    <a:cubicBezTo>
                      <a:pt x="296" y="493"/>
                      <a:pt x="296" y="493"/>
                      <a:pt x="296" y="493"/>
                    </a:cubicBezTo>
                    <a:cubicBezTo>
                      <a:pt x="296" y="493"/>
                      <a:pt x="296" y="493"/>
                      <a:pt x="296" y="493"/>
                    </a:cubicBezTo>
                    <a:cubicBezTo>
                      <a:pt x="296" y="493"/>
                      <a:pt x="296" y="493"/>
                      <a:pt x="296" y="493"/>
                    </a:cubicBezTo>
                    <a:cubicBezTo>
                      <a:pt x="296" y="493"/>
                      <a:pt x="296" y="493"/>
                      <a:pt x="296" y="493"/>
                    </a:cubicBezTo>
                    <a:cubicBezTo>
                      <a:pt x="296" y="493"/>
                      <a:pt x="296" y="493"/>
                      <a:pt x="296" y="493"/>
                    </a:cubicBezTo>
                    <a:cubicBezTo>
                      <a:pt x="296" y="494"/>
                      <a:pt x="296" y="494"/>
                      <a:pt x="296" y="494"/>
                    </a:cubicBezTo>
                    <a:cubicBezTo>
                      <a:pt x="296" y="494"/>
                      <a:pt x="296" y="494"/>
                      <a:pt x="296" y="494"/>
                    </a:cubicBezTo>
                    <a:cubicBezTo>
                      <a:pt x="296" y="494"/>
                      <a:pt x="296" y="494"/>
                      <a:pt x="296" y="494"/>
                    </a:cubicBezTo>
                    <a:cubicBezTo>
                      <a:pt x="296" y="495"/>
                      <a:pt x="296" y="495"/>
                      <a:pt x="296" y="495"/>
                    </a:cubicBezTo>
                    <a:cubicBezTo>
                      <a:pt x="296" y="495"/>
                      <a:pt x="296" y="495"/>
                      <a:pt x="296" y="495"/>
                    </a:cubicBezTo>
                    <a:cubicBezTo>
                      <a:pt x="296" y="495"/>
                      <a:pt x="296" y="495"/>
                      <a:pt x="296" y="495"/>
                    </a:cubicBezTo>
                    <a:cubicBezTo>
                      <a:pt x="296" y="495"/>
                      <a:pt x="296" y="495"/>
                      <a:pt x="296" y="495"/>
                    </a:cubicBezTo>
                    <a:cubicBezTo>
                      <a:pt x="296" y="495"/>
                      <a:pt x="296" y="495"/>
                      <a:pt x="296" y="495"/>
                    </a:cubicBezTo>
                    <a:cubicBezTo>
                      <a:pt x="296" y="495"/>
                      <a:pt x="296" y="495"/>
                      <a:pt x="296" y="495"/>
                    </a:cubicBezTo>
                    <a:cubicBezTo>
                      <a:pt x="296" y="496"/>
                      <a:pt x="296" y="496"/>
                      <a:pt x="296" y="496"/>
                    </a:cubicBezTo>
                    <a:cubicBezTo>
                      <a:pt x="296" y="496"/>
                      <a:pt x="296" y="496"/>
                      <a:pt x="296" y="496"/>
                    </a:cubicBezTo>
                    <a:cubicBezTo>
                      <a:pt x="296" y="496"/>
                      <a:pt x="296" y="496"/>
                      <a:pt x="296" y="496"/>
                    </a:cubicBezTo>
                    <a:cubicBezTo>
                      <a:pt x="296" y="496"/>
                      <a:pt x="296" y="496"/>
                      <a:pt x="296" y="496"/>
                    </a:cubicBezTo>
                    <a:cubicBezTo>
                      <a:pt x="296" y="496"/>
                      <a:pt x="296" y="496"/>
                      <a:pt x="296" y="496"/>
                    </a:cubicBezTo>
                    <a:cubicBezTo>
                      <a:pt x="296" y="496"/>
                      <a:pt x="296" y="496"/>
                      <a:pt x="296" y="496"/>
                    </a:cubicBezTo>
                    <a:cubicBezTo>
                      <a:pt x="296" y="496"/>
                      <a:pt x="296" y="496"/>
                      <a:pt x="296" y="496"/>
                    </a:cubicBezTo>
                    <a:cubicBezTo>
                      <a:pt x="296" y="496"/>
                      <a:pt x="296" y="496"/>
                      <a:pt x="296" y="496"/>
                    </a:cubicBezTo>
                    <a:cubicBezTo>
                      <a:pt x="296" y="497"/>
                      <a:pt x="296" y="497"/>
                      <a:pt x="296" y="497"/>
                    </a:cubicBezTo>
                    <a:cubicBezTo>
                      <a:pt x="296" y="497"/>
                      <a:pt x="296" y="497"/>
                      <a:pt x="296" y="497"/>
                    </a:cubicBezTo>
                    <a:cubicBezTo>
                      <a:pt x="296" y="497"/>
                      <a:pt x="296" y="497"/>
                      <a:pt x="296" y="497"/>
                    </a:cubicBezTo>
                    <a:cubicBezTo>
                      <a:pt x="295" y="497"/>
                      <a:pt x="295" y="497"/>
                      <a:pt x="295" y="497"/>
                    </a:cubicBezTo>
                    <a:cubicBezTo>
                      <a:pt x="295" y="497"/>
                      <a:pt x="295" y="497"/>
                      <a:pt x="295" y="497"/>
                    </a:cubicBezTo>
                    <a:cubicBezTo>
                      <a:pt x="295" y="497"/>
                      <a:pt x="295" y="497"/>
                      <a:pt x="295" y="497"/>
                    </a:cubicBezTo>
                    <a:cubicBezTo>
                      <a:pt x="295" y="497"/>
                      <a:pt x="295" y="497"/>
                      <a:pt x="295" y="497"/>
                    </a:cubicBezTo>
                    <a:cubicBezTo>
                      <a:pt x="295" y="497"/>
                      <a:pt x="295" y="497"/>
                      <a:pt x="295" y="497"/>
                    </a:cubicBezTo>
                    <a:cubicBezTo>
                      <a:pt x="296" y="497"/>
                      <a:pt x="296" y="497"/>
                      <a:pt x="296" y="497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5" y="498"/>
                      <a:pt x="295" y="498"/>
                      <a:pt x="295" y="498"/>
                    </a:cubicBezTo>
                    <a:cubicBezTo>
                      <a:pt x="295" y="499"/>
                      <a:pt x="295" y="499"/>
                      <a:pt x="295" y="499"/>
                    </a:cubicBezTo>
                    <a:cubicBezTo>
                      <a:pt x="295" y="499"/>
                      <a:pt x="295" y="499"/>
                      <a:pt x="295" y="499"/>
                    </a:cubicBezTo>
                    <a:cubicBezTo>
                      <a:pt x="295" y="499"/>
                      <a:pt x="295" y="499"/>
                      <a:pt x="295" y="499"/>
                    </a:cubicBezTo>
                    <a:cubicBezTo>
                      <a:pt x="295" y="499"/>
                      <a:pt x="295" y="499"/>
                      <a:pt x="295" y="499"/>
                    </a:cubicBezTo>
                    <a:cubicBezTo>
                      <a:pt x="295" y="500"/>
                      <a:pt x="295" y="500"/>
                      <a:pt x="295" y="500"/>
                    </a:cubicBezTo>
                    <a:cubicBezTo>
                      <a:pt x="295" y="500"/>
                      <a:pt x="295" y="500"/>
                      <a:pt x="295" y="500"/>
                    </a:cubicBezTo>
                    <a:cubicBezTo>
                      <a:pt x="295" y="500"/>
                      <a:pt x="295" y="500"/>
                      <a:pt x="295" y="500"/>
                    </a:cubicBezTo>
                    <a:cubicBezTo>
                      <a:pt x="296" y="500"/>
                      <a:pt x="296" y="500"/>
                      <a:pt x="296" y="500"/>
                    </a:cubicBezTo>
                    <a:cubicBezTo>
                      <a:pt x="296" y="500"/>
                      <a:pt x="296" y="500"/>
                      <a:pt x="296" y="500"/>
                    </a:cubicBezTo>
                    <a:cubicBezTo>
                      <a:pt x="296" y="500"/>
                      <a:pt x="296" y="500"/>
                      <a:pt x="296" y="500"/>
                    </a:cubicBezTo>
                    <a:cubicBezTo>
                      <a:pt x="296" y="500"/>
                      <a:pt x="296" y="500"/>
                      <a:pt x="296" y="500"/>
                    </a:cubicBezTo>
                    <a:cubicBezTo>
                      <a:pt x="296" y="500"/>
                      <a:pt x="296" y="500"/>
                      <a:pt x="296" y="500"/>
                    </a:cubicBezTo>
                    <a:cubicBezTo>
                      <a:pt x="296" y="500"/>
                      <a:pt x="296" y="500"/>
                      <a:pt x="296" y="500"/>
                    </a:cubicBezTo>
                    <a:cubicBezTo>
                      <a:pt x="296" y="500"/>
                      <a:pt x="296" y="500"/>
                      <a:pt x="296" y="500"/>
                    </a:cubicBezTo>
                    <a:cubicBezTo>
                      <a:pt x="296" y="500"/>
                      <a:pt x="296" y="500"/>
                      <a:pt x="296" y="500"/>
                    </a:cubicBezTo>
                    <a:cubicBezTo>
                      <a:pt x="296" y="500"/>
                      <a:pt x="296" y="500"/>
                      <a:pt x="296" y="500"/>
                    </a:cubicBezTo>
                    <a:cubicBezTo>
                      <a:pt x="296" y="500"/>
                      <a:pt x="296" y="500"/>
                      <a:pt x="296" y="500"/>
                    </a:cubicBezTo>
                    <a:cubicBezTo>
                      <a:pt x="296" y="500"/>
                      <a:pt x="296" y="500"/>
                      <a:pt x="296" y="500"/>
                    </a:cubicBezTo>
                    <a:cubicBezTo>
                      <a:pt x="297" y="500"/>
                      <a:pt x="297" y="500"/>
                      <a:pt x="297" y="500"/>
                    </a:cubicBezTo>
                    <a:cubicBezTo>
                      <a:pt x="297" y="500"/>
                      <a:pt x="297" y="500"/>
                      <a:pt x="297" y="500"/>
                    </a:cubicBezTo>
                    <a:cubicBezTo>
                      <a:pt x="297" y="500"/>
                      <a:pt x="297" y="500"/>
                      <a:pt x="297" y="500"/>
                    </a:cubicBezTo>
                    <a:cubicBezTo>
                      <a:pt x="297" y="500"/>
                      <a:pt x="297" y="500"/>
                      <a:pt x="297" y="500"/>
                    </a:cubicBezTo>
                    <a:cubicBezTo>
                      <a:pt x="297" y="500"/>
                      <a:pt x="297" y="500"/>
                      <a:pt x="297" y="500"/>
                    </a:cubicBezTo>
                    <a:cubicBezTo>
                      <a:pt x="297" y="500"/>
                      <a:pt x="297" y="500"/>
                      <a:pt x="297" y="500"/>
                    </a:cubicBezTo>
                    <a:cubicBezTo>
                      <a:pt x="297" y="501"/>
                      <a:pt x="297" y="501"/>
                      <a:pt x="297" y="501"/>
                    </a:cubicBezTo>
                    <a:cubicBezTo>
                      <a:pt x="297" y="501"/>
                      <a:pt x="297" y="501"/>
                      <a:pt x="297" y="501"/>
                    </a:cubicBezTo>
                    <a:cubicBezTo>
                      <a:pt x="297" y="501"/>
                      <a:pt x="297" y="501"/>
                      <a:pt x="297" y="501"/>
                    </a:cubicBezTo>
                    <a:cubicBezTo>
                      <a:pt x="297" y="501"/>
                      <a:pt x="297" y="501"/>
                      <a:pt x="297" y="501"/>
                    </a:cubicBezTo>
                    <a:cubicBezTo>
                      <a:pt x="297" y="502"/>
                      <a:pt x="297" y="502"/>
                      <a:pt x="297" y="502"/>
                    </a:cubicBezTo>
                    <a:cubicBezTo>
                      <a:pt x="297" y="502"/>
                      <a:pt x="297" y="502"/>
                      <a:pt x="297" y="502"/>
                    </a:cubicBezTo>
                    <a:cubicBezTo>
                      <a:pt x="297" y="502"/>
                      <a:pt x="297" y="502"/>
                      <a:pt x="297" y="502"/>
                    </a:cubicBezTo>
                    <a:cubicBezTo>
                      <a:pt x="297" y="502"/>
                      <a:pt x="297" y="502"/>
                      <a:pt x="297" y="502"/>
                    </a:cubicBezTo>
                    <a:cubicBezTo>
                      <a:pt x="297" y="503"/>
                      <a:pt x="297" y="503"/>
                      <a:pt x="297" y="503"/>
                    </a:cubicBezTo>
                    <a:cubicBezTo>
                      <a:pt x="297" y="503"/>
                      <a:pt x="297" y="503"/>
                      <a:pt x="297" y="503"/>
                    </a:cubicBezTo>
                    <a:cubicBezTo>
                      <a:pt x="297" y="503"/>
                      <a:pt x="297" y="503"/>
                      <a:pt x="297" y="503"/>
                    </a:cubicBezTo>
                    <a:cubicBezTo>
                      <a:pt x="298" y="503"/>
                      <a:pt x="298" y="503"/>
                      <a:pt x="298" y="503"/>
                    </a:cubicBezTo>
                    <a:cubicBezTo>
                      <a:pt x="298" y="504"/>
                      <a:pt x="298" y="504"/>
                      <a:pt x="298" y="504"/>
                    </a:cubicBezTo>
                    <a:cubicBezTo>
                      <a:pt x="298" y="504"/>
                      <a:pt x="298" y="504"/>
                      <a:pt x="298" y="504"/>
                    </a:cubicBezTo>
                    <a:cubicBezTo>
                      <a:pt x="298" y="504"/>
                      <a:pt x="298" y="504"/>
                      <a:pt x="298" y="504"/>
                    </a:cubicBezTo>
                    <a:cubicBezTo>
                      <a:pt x="298" y="504"/>
                      <a:pt x="298" y="504"/>
                      <a:pt x="298" y="504"/>
                    </a:cubicBezTo>
                    <a:cubicBezTo>
                      <a:pt x="298" y="504"/>
                      <a:pt x="298" y="504"/>
                      <a:pt x="298" y="504"/>
                    </a:cubicBezTo>
                    <a:cubicBezTo>
                      <a:pt x="298" y="504"/>
                      <a:pt x="298" y="504"/>
                      <a:pt x="298" y="504"/>
                    </a:cubicBezTo>
                    <a:cubicBezTo>
                      <a:pt x="298" y="504"/>
                      <a:pt x="298" y="504"/>
                      <a:pt x="298" y="504"/>
                    </a:cubicBezTo>
                    <a:cubicBezTo>
                      <a:pt x="298" y="505"/>
                      <a:pt x="298" y="505"/>
                      <a:pt x="298" y="505"/>
                    </a:cubicBezTo>
                    <a:cubicBezTo>
                      <a:pt x="298" y="505"/>
                      <a:pt x="298" y="505"/>
                      <a:pt x="298" y="505"/>
                    </a:cubicBezTo>
                    <a:cubicBezTo>
                      <a:pt x="298" y="505"/>
                      <a:pt x="298" y="505"/>
                      <a:pt x="298" y="505"/>
                    </a:cubicBezTo>
                    <a:cubicBezTo>
                      <a:pt x="298" y="505"/>
                      <a:pt x="298" y="505"/>
                      <a:pt x="298" y="505"/>
                    </a:cubicBezTo>
                    <a:cubicBezTo>
                      <a:pt x="298" y="505"/>
                      <a:pt x="298" y="505"/>
                      <a:pt x="298" y="505"/>
                    </a:cubicBezTo>
                    <a:cubicBezTo>
                      <a:pt x="298" y="505"/>
                      <a:pt x="298" y="505"/>
                      <a:pt x="298" y="505"/>
                    </a:cubicBezTo>
                    <a:cubicBezTo>
                      <a:pt x="298" y="505"/>
                      <a:pt x="298" y="505"/>
                      <a:pt x="298" y="505"/>
                    </a:cubicBezTo>
                    <a:cubicBezTo>
                      <a:pt x="297" y="506"/>
                      <a:pt x="297" y="506"/>
                      <a:pt x="297" y="506"/>
                    </a:cubicBezTo>
                    <a:cubicBezTo>
                      <a:pt x="297" y="506"/>
                      <a:pt x="297" y="506"/>
                      <a:pt x="297" y="506"/>
                    </a:cubicBezTo>
                    <a:cubicBezTo>
                      <a:pt x="297" y="506"/>
                      <a:pt x="297" y="506"/>
                      <a:pt x="297" y="506"/>
                    </a:cubicBezTo>
                    <a:cubicBezTo>
                      <a:pt x="297" y="506"/>
                      <a:pt x="297" y="506"/>
                      <a:pt x="297" y="506"/>
                    </a:cubicBezTo>
                    <a:cubicBezTo>
                      <a:pt x="297" y="506"/>
                      <a:pt x="297" y="506"/>
                      <a:pt x="297" y="506"/>
                    </a:cubicBezTo>
                    <a:cubicBezTo>
                      <a:pt x="297" y="506"/>
                      <a:pt x="297" y="506"/>
                      <a:pt x="297" y="506"/>
                    </a:cubicBezTo>
                    <a:cubicBezTo>
                      <a:pt x="298" y="506"/>
                      <a:pt x="298" y="506"/>
                      <a:pt x="298" y="506"/>
                    </a:cubicBezTo>
                    <a:cubicBezTo>
                      <a:pt x="298" y="507"/>
                      <a:pt x="298" y="507"/>
                      <a:pt x="298" y="507"/>
                    </a:cubicBezTo>
                    <a:cubicBezTo>
                      <a:pt x="298" y="507"/>
                      <a:pt x="298" y="507"/>
                      <a:pt x="298" y="507"/>
                    </a:cubicBezTo>
                    <a:cubicBezTo>
                      <a:pt x="298" y="507"/>
                      <a:pt x="298" y="507"/>
                      <a:pt x="298" y="507"/>
                    </a:cubicBezTo>
                    <a:cubicBezTo>
                      <a:pt x="298" y="507"/>
                      <a:pt x="298" y="507"/>
                      <a:pt x="298" y="507"/>
                    </a:cubicBezTo>
                    <a:cubicBezTo>
                      <a:pt x="298" y="507"/>
                      <a:pt x="298" y="507"/>
                      <a:pt x="298" y="507"/>
                    </a:cubicBezTo>
                    <a:cubicBezTo>
                      <a:pt x="298" y="507"/>
                      <a:pt x="298" y="507"/>
                      <a:pt x="298" y="507"/>
                    </a:cubicBezTo>
                    <a:cubicBezTo>
                      <a:pt x="298" y="507"/>
                      <a:pt x="298" y="507"/>
                      <a:pt x="298" y="507"/>
                    </a:cubicBezTo>
                    <a:cubicBezTo>
                      <a:pt x="298" y="507"/>
                      <a:pt x="298" y="507"/>
                      <a:pt x="298" y="507"/>
                    </a:cubicBezTo>
                    <a:cubicBezTo>
                      <a:pt x="298" y="507"/>
                      <a:pt x="298" y="507"/>
                      <a:pt x="298" y="507"/>
                    </a:cubicBezTo>
                    <a:cubicBezTo>
                      <a:pt x="298" y="507"/>
                      <a:pt x="298" y="507"/>
                      <a:pt x="298" y="507"/>
                    </a:cubicBezTo>
                    <a:cubicBezTo>
                      <a:pt x="298" y="507"/>
                      <a:pt x="298" y="507"/>
                      <a:pt x="298" y="507"/>
                    </a:cubicBezTo>
                    <a:cubicBezTo>
                      <a:pt x="299" y="508"/>
                      <a:pt x="299" y="508"/>
                      <a:pt x="299" y="508"/>
                    </a:cubicBezTo>
                    <a:cubicBezTo>
                      <a:pt x="299" y="508"/>
                      <a:pt x="299" y="508"/>
                      <a:pt x="299" y="508"/>
                    </a:cubicBezTo>
                    <a:cubicBezTo>
                      <a:pt x="299" y="508"/>
                      <a:pt x="299" y="508"/>
                      <a:pt x="299" y="508"/>
                    </a:cubicBezTo>
                    <a:cubicBezTo>
                      <a:pt x="299" y="508"/>
                      <a:pt x="299" y="508"/>
                      <a:pt x="299" y="508"/>
                    </a:cubicBezTo>
                    <a:cubicBezTo>
                      <a:pt x="299" y="508"/>
                      <a:pt x="299" y="508"/>
                      <a:pt x="299" y="508"/>
                    </a:cubicBezTo>
                    <a:cubicBezTo>
                      <a:pt x="299" y="508"/>
                      <a:pt x="299" y="508"/>
                      <a:pt x="299" y="508"/>
                    </a:cubicBezTo>
                    <a:cubicBezTo>
                      <a:pt x="299" y="508"/>
                      <a:pt x="299" y="508"/>
                      <a:pt x="299" y="508"/>
                    </a:cubicBezTo>
                    <a:cubicBezTo>
                      <a:pt x="299" y="508"/>
                      <a:pt x="299" y="508"/>
                      <a:pt x="299" y="508"/>
                    </a:cubicBezTo>
                    <a:cubicBezTo>
                      <a:pt x="299" y="508"/>
                      <a:pt x="299" y="508"/>
                      <a:pt x="299" y="508"/>
                    </a:cubicBezTo>
                    <a:cubicBezTo>
                      <a:pt x="299" y="509"/>
                      <a:pt x="299" y="509"/>
                      <a:pt x="299" y="509"/>
                    </a:cubicBezTo>
                    <a:cubicBezTo>
                      <a:pt x="299" y="509"/>
                      <a:pt x="299" y="509"/>
                      <a:pt x="299" y="509"/>
                    </a:cubicBezTo>
                    <a:cubicBezTo>
                      <a:pt x="299" y="509"/>
                      <a:pt x="299" y="509"/>
                      <a:pt x="299" y="509"/>
                    </a:cubicBezTo>
                    <a:cubicBezTo>
                      <a:pt x="299" y="509"/>
                      <a:pt x="299" y="509"/>
                      <a:pt x="299" y="509"/>
                    </a:cubicBezTo>
                    <a:cubicBezTo>
                      <a:pt x="299" y="509"/>
                      <a:pt x="299" y="509"/>
                      <a:pt x="299" y="509"/>
                    </a:cubicBezTo>
                    <a:cubicBezTo>
                      <a:pt x="299" y="509"/>
                      <a:pt x="299" y="509"/>
                      <a:pt x="299" y="509"/>
                    </a:cubicBezTo>
                    <a:cubicBezTo>
                      <a:pt x="300" y="509"/>
                      <a:pt x="300" y="509"/>
                      <a:pt x="300" y="509"/>
                    </a:cubicBezTo>
                    <a:cubicBezTo>
                      <a:pt x="300" y="509"/>
                      <a:pt x="300" y="509"/>
                      <a:pt x="300" y="509"/>
                    </a:cubicBezTo>
                    <a:cubicBezTo>
                      <a:pt x="300" y="509"/>
                      <a:pt x="300" y="509"/>
                      <a:pt x="300" y="509"/>
                    </a:cubicBezTo>
                    <a:cubicBezTo>
                      <a:pt x="300" y="509"/>
                      <a:pt x="300" y="509"/>
                      <a:pt x="300" y="509"/>
                    </a:cubicBezTo>
                    <a:cubicBezTo>
                      <a:pt x="300" y="509"/>
                      <a:pt x="300" y="509"/>
                      <a:pt x="300" y="509"/>
                    </a:cubicBezTo>
                    <a:cubicBezTo>
                      <a:pt x="301" y="509"/>
                      <a:pt x="301" y="509"/>
                      <a:pt x="301" y="509"/>
                    </a:cubicBezTo>
                    <a:cubicBezTo>
                      <a:pt x="301" y="510"/>
                      <a:pt x="301" y="510"/>
                      <a:pt x="301" y="510"/>
                    </a:cubicBezTo>
                    <a:cubicBezTo>
                      <a:pt x="301" y="510"/>
                      <a:pt x="301" y="510"/>
                      <a:pt x="301" y="510"/>
                    </a:cubicBezTo>
                    <a:cubicBezTo>
                      <a:pt x="301" y="510"/>
                      <a:pt x="301" y="510"/>
                      <a:pt x="301" y="510"/>
                    </a:cubicBezTo>
                    <a:cubicBezTo>
                      <a:pt x="301" y="510"/>
                      <a:pt x="301" y="510"/>
                      <a:pt x="301" y="510"/>
                    </a:cubicBezTo>
                    <a:cubicBezTo>
                      <a:pt x="301" y="510"/>
                      <a:pt x="301" y="510"/>
                      <a:pt x="301" y="510"/>
                    </a:cubicBezTo>
                    <a:cubicBezTo>
                      <a:pt x="301" y="510"/>
                      <a:pt x="301" y="510"/>
                      <a:pt x="301" y="510"/>
                    </a:cubicBezTo>
                    <a:cubicBezTo>
                      <a:pt x="301" y="510"/>
                      <a:pt x="301" y="510"/>
                      <a:pt x="301" y="510"/>
                    </a:cubicBezTo>
                    <a:cubicBezTo>
                      <a:pt x="301" y="510"/>
                      <a:pt x="301" y="510"/>
                      <a:pt x="301" y="510"/>
                    </a:cubicBezTo>
                    <a:cubicBezTo>
                      <a:pt x="301" y="510"/>
                      <a:pt x="301" y="510"/>
                      <a:pt x="301" y="510"/>
                    </a:cubicBezTo>
                    <a:cubicBezTo>
                      <a:pt x="301" y="510"/>
                      <a:pt x="301" y="510"/>
                      <a:pt x="301" y="510"/>
                    </a:cubicBezTo>
                    <a:cubicBezTo>
                      <a:pt x="301" y="510"/>
                      <a:pt x="301" y="510"/>
                      <a:pt x="301" y="510"/>
                    </a:cubicBezTo>
                    <a:cubicBezTo>
                      <a:pt x="301" y="510"/>
                      <a:pt x="301" y="510"/>
                      <a:pt x="301" y="510"/>
                    </a:cubicBezTo>
                    <a:cubicBezTo>
                      <a:pt x="301" y="510"/>
                      <a:pt x="301" y="510"/>
                      <a:pt x="301" y="510"/>
                    </a:cubicBezTo>
                    <a:cubicBezTo>
                      <a:pt x="302" y="511"/>
                      <a:pt x="302" y="511"/>
                      <a:pt x="302" y="511"/>
                    </a:cubicBezTo>
                    <a:cubicBezTo>
                      <a:pt x="302" y="511"/>
                      <a:pt x="302" y="511"/>
                      <a:pt x="302" y="511"/>
                    </a:cubicBezTo>
                    <a:cubicBezTo>
                      <a:pt x="302" y="511"/>
                      <a:pt x="302" y="511"/>
                      <a:pt x="302" y="511"/>
                    </a:cubicBezTo>
                    <a:cubicBezTo>
                      <a:pt x="302" y="511"/>
                      <a:pt x="302" y="511"/>
                      <a:pt x="302" y="511"/>
                    </a:cubicBezTo>
                    <a:cubicBezTo>
                      <a:pt x="302" y="511"/>
                      <a:pt x="302" y="511"/>
                      <a:pt x="302" y="511"/>
                    </a:cubicBezTo>
                    <a:cubicBezTo>
                      <a:pt x="302" y="511"/>
                      <a:pt x="302" y="511"/>
                      <a:pt x="302" y="511"/>
                    </a:cubicBezTo>
                    <a:cubicBezTo>
                      <a:pt x="302" y="511"/>
                      <a:pt x="302" y="511"/>
                      <a:pt x="302" y="511"/>
                    </a:cubicBezTo>
                    <a:cubicBezTo>
                      <a:pt x="302" y="511"/>
                      <a:pt x="302" y="511"/>
                      <a:pt x="302" y="511"/>
                    </a:cubicBezTo>
                    <a:cubicBezTo>
                      <a:pt x="302" y="511"/>
                      <a:pt x="302" y="511"/>
                      <a:pt x="302" y="511"/>
                    </a:cubicBezTo>
                    <a:cubicBezTo>
                      <a:pt x="302" y="511"/>
                      <a:pt x="302" y="511"/>
                      <a:pt x="302" y="511"/>
                    </a:cubicBezTo>
                    <a:cubicBezTo>
                      <a:pt x="302" y="511"/>
                      <a:pt x="302" y="511"/>
                      <a:pt x="302" y="511"/>
                    </a:cubicBezTo>
                    <a:cubicBezTo>
                      <a:pt x="302" y="511"/>
                      <a:pt x="302" y="511"/>
                      <a:pt x="302" y="511"/>
                    </a:cubicBezTo>
                    <a:cubicBezTo>
                      <a:pt x="302" y="511"/>
                      <a:pt x="302" y="511"/>
                      <a:pt x="302" y="511"/>
                    </a:cubicBezTo>
                    <a:cubicBezTo>
                      <a:pt x="302" y="511"/>
                      <a:pt x="302" y="511"/>
                      <a:pt x="302" y="511"/>
                    </a:cubicBezTo>
                    <a:cubicBezTo>
                      <a:pt x="303" y="511"/>
                      <a:pt x="303" y="511"/>
                      <a:pt x="303" y="511"/>
                    </a:cubicBezTo>
                    <a:cubicBezTo>
                      <a:pt x="303" y="511"/>
                      <a:pt x="303" y="511"/>
                      <a:pt x="303" y="511"/>
                    </a:cubicBezTo>
                    <a:cubicBezTo>
                      <a:pt x="303" y="511"/>
                      <a:pt x="303" y="511"/>
                      <a:pt x="303" y="511"/>
                    </a:cubicBezTo>
                    <a:cubicBezTo>
                      <a:pt x="303" y="511"/>
                      <a:pt x="303" y="511"/>
                      <a:pt x="303" y="511"/>
                    </a:cubicBezTo>
                    <a:cubicBezTo>
                      <a:pt x="303" y="511"/>
                      <a:pt x="303" y="511"/>
                      <a:pt x="303" y="511"/>
                    </a:cubicBezTo>
                    <a:cubicBezTo>
                      <a:pt x="303" y="511"/>
                      <a:pt x="303" y="511"/>
                      <a:pt x="303" y="511"/>
                    </a:cubicBezTo>
                    <a:cubicBezTo>
                      <a:pt x="304" y="511"/>
                      <a:pt x="304" y="511"/>
                      <a:pt x="304" y="511"/>
                    </a:cubicBezTo>
                    <a:cubicBezTo>
                      <a:pt x="304" y="511"/>
                      <a:pt x="304" y="511"/>
                      <a:pt x="304" y="511"/>
                    </a:cubicBezTo>
                    <a:cubicBezTo>
                      <a:pt x="304" y="512"/>
                      <a:pt x="304" y="512"/>
                      <a:pt x="304" y="512"/>
                    </a:cubicBezTo>
                    <a:cubicBezTo>
                      <a:pt x="304" y="512"/>
                      <a:pt x="304" y="512"/>
                      <a:pt x="304" y="512"/>
                    </a:cubicBezTo>
                    <a:cubicBezTo>
                      <a:pt x="304" y="512"/>
                      <a:pt x="304" y="512"/>
                      <a:pt x="304" y="512"/>
                    </a:cubicBezTo>
                    <a:cubicBezTo>
                      <a:pt x="305" y="512"/>
                      <a:pt x="305" y="512"/>
                      <a:pt x="305" y="512"/>
                    </a:cubicBezTo>
                    <a:cubicBezTo>
                      <a:pt x="305" y="512"/>
                      <a:pt x="305" y="512"/>
                      <a:pt x="305" y="512"/>
                    </a:cubicBezTo>
                    <a:cubicBezTo>
                      <a:pt x="305" y="512"/>
                      <a:pt x="305" y="512"/>
                      <a:pt x="305" y="512"/>
                    </a:cubicBezTo>
                    <a:cubicBezTo>
                      <a:pt x="305" y="512"/>
                      <a:pt x="305" y="512"/>
                      <a:pt x="305" y="512"/>
                    </a:cubicBezTo>
                    <a:cubicBezTo>
                      <a:pt x="305" y="512"/>
                      <a:pt x="305" y="512"/>
                      <a:pt x="305" y="512"/>
                    </a:cubicBezTo>
                    <a:cubicBezTo>
                      <a:pt x="305" y="512"/>
                      <a:pt x="305" y="512"/>
                      <a:pt x="305" y="512"/>
                    </a:cubicBezTo>
                    <a:cubicBezTo>
                      <a:pt x="305" y="512"/>
                      <a:pt x="305" y="512"/>
                      <a:pt x="305" y="512"/>
                    </a:cubicBezTo>
                    <a:cubicBezTo>
                      <a:pt x="306" y="512"/>
                      <a:pt x="306" y="512"/>
                      <a:pt x="306" y="512"/>
                    </a:cubicBezTo>
                    <a:cubicBezTo>
                      <a:pt x="306" y="512"/>
                      <a:pt x="306" y="512"/>
                      <a:pt x="306" y="512"/>
                    </a:cubicBezTo>
                    <a:cubicBezTo>
                      <a:pt x="306" y="513"/>
                      <a:pt x="306" y="513"/>
                      <a:pt x="306" y="513"/>
                    </a:cubicBezTo>
                    <a:cubicBezTo>
                      <a:pt x="306" y="513"/>
                      <a:pt x="306" y="513"/>
                      <a:pt x="306" y="513"/>
                    </a:cubicBezTo>
                    <a:cubicBezTo>
                      <a:pt x="306" y="513"/>
                      <a:pt x="306" y="513"/>
                      <a:pt x="306" y="513"/>
                    </a:cubicBezTo>
                    <a:cubicBezTo>
                      <a:pt x="306" y="513"/>
                      <a:pt x="306" y="513"/>
                      <a:pt x="306" y="513"/>
                    </a:cubicBezTo>
                    <a:cubicBezTo>
                      <a:pt x="306" y="513"/>
                      <a:pt x="306" y="513"/>
                      <a:pt x="306" y="513"/>
                    </a:cubicBezTo>
                    <a:cubicBezTo>
                      <a:pt x="306" y="513"/>
                      <a:pt x="306" y="513"/>
                      <a:pt x="306" y="513"/>
                    </a:cubicBezTo>
                    <a:cubicBezTo>
                      <a:pt x="306" y="514"/>
                      <a:pt x="306" y="514"/>
                      <a:pt x="306" y="514"/>
                    </a:cubicBezTo>
                    <a:cubicBezTo>
                      <a:pt x="307" y="514"/>
                      <a:pt x="307" y="514"/>
                      <a:pt x="307" y="514"/>
                    </a:cubicBezTo>
                    <a:cubicBezTo>
                      <a:pt x="307" y="514"/>
                      <a:pt x="307" y="514"/>
                      <a:pt x="307" y="514"/>
                    </a:cubicBezTo>
                    <a:cubicBezTo>
                      <a:pt x="307" y="514"/>
                      <a:pt x="307" y="514"/>
                      <a:pt x="307" y="514"/>
                    </a:cubicBezTo>
                    <a:cubicBezTo>
                      <a:pt x="307" y="514"/>
                      <a:pt x="307" y="514"/>
                      <a:pt x="307" y="514"/>
                    </a:cubicBezTo>
                    <a:cubicBezTo>
                      <a:pt x="307" y="514"/>
                      <a:pt x="307" y="514"/>
                      <a:pt x="307" y="514"/>
                    </a:cubicBezTo>
                    <a:cubicBezTo>
                      <a:pt x="307" y="514"/>
                      <a:pt x="307" y="514"/>
                      <a:pt x="307" y="514"/>
                    </a:cubicBezTo>
                    <a:cubicBezTo>
                      <a:pt x="307" y="514"/>
                      <a:pt x="307" y="514"/>
                      <a:pt x="307" y="514"/>
                    </a:cubicBezTo>
                    <a:cubicBezTo>
                      <a:pt x="307" y="514"/>
                      <a:pt x="307" y="514"/>
                      <a:pt x="307" y="514"/>
                    </a:cubicBezTo>
                    <a:cubicBezTo>
                      <a:pt x="307" y="515"/>
                      <a:pt x="307" y="515"/>
                      <a:pt x="307" y="515"/>
                    </a:cubicBezTo>
                    <a:cubicBezTo>
                      <a:pt x="307" y="515"/>
                      <a:pt x="307" y="515"/>
                      <a:pt x="307" y="515"/>
                    </a:cubicBezTo>
                    <a:cubicBezTo>
                      <a:pt x="307" y="515"/>
                      <a:pt x="307" y="515"/>
                      <a:pt x="307" y="515"/>
                    </a:cubicBezTo>
                    <a:cubicBezTo>
                      <a:pt x="307" y="515"/>
                      <a:pt x="307" y="515"/>
                      <a:pt x="307" y="515"/>
                    </a:cubicBezTo>
                    <a:cubicBezTo>
                      <a:pt x="307" y="516"/>
                      <a:pt x="307" y="516"/>
                      <a:pt x="307" y="516"/>
                    </a:cubicBezTo>
                    <a:cubicBezTo>
                      <a:pt x="307" y="516"/>
                      <a:pt x="307" y="516"/>
                      <a:pt x="307" y="516"/>
                    </a:cubicBezTo>
                    <a:cubicBezTo>
                      <a:pt x="307" y="516"/>
                      <a:pt x="307" y="516"/>
                      <a:pt x="307" y="516"/>
                    </a:cubicBezTo>
                    <a:cubicBezTo>
                      <a:pt x="307" y="516"/>
                      <a:pt x="307" y="516"/>
                      <a:pt x="307" y="516"/>
                    </a:cubicBezTo>
                    <a:cubicBezTo>
                      <a:pt x="307" y="516"/>
                      <a:pt x="307" y="516"/>
                      <a:pt x="307" y="516"/>
                    </a:cubicBezTo>
                    <a:cubicBezTo>
                      <a:pt x="307" y="516"/>
                      <a:pt x="307" y="516"/>
                      <a:pt x="307" y="516"/>
                    </a:cubicBezTo>
                    <a:cubicBezTo>
                      <a:pt x="307" y="516"/>
                      <a:pt x="307" y="516"/>
                      <a:pt x="307" y="516"/>
                    </a:cubicBezTo>
                    <a:cubicBezTo>
                      <a:pt x="307" y="516"/>
                      <a:pt x="307" y="516"/>
                      <a:pt x="307" y="516"/>
                    </a:cubicBezTo>
                    <a:cubicBezTo>
                      <a:pt x="307" y="516"/>
                      <a:pt x="307" y="516"/>
                      <a:pt x="307" y="516"/>
                    </a:cubicBezTo>
                    <a:cubicBezTo>
                      <a:pt x="307" y="517"/>
                      <a:pt x="307" y="517"/>
                      <a:pt x="307" y="517"/>
                    </a:cubicBezTo>
                    <a:cubicBezTo>
                      <a:pt x="308" y="517"/>
                      <a:pt x="308" y="517"/>
                      <a:pt x="308" y="517"/>
                    </a:cubicBezTo>
                    <a:cubicBezTo>
                      <a:pt x="308" y="517"/>
                      <a:pt x="308" y="517"/>
                      <a:pt x="308" y="517"/>
                    </a:cubicBezTo>
                    <a:cubicBezTo>
                      <a:pt x="308" y="517"/>
                      <a:pt x="308" y="517"/>
                      <a:pt x="308" y="517"/>
                    </a:cubicBezTo>
                    <a:cubicBezTo>
                      <a:pt x="308" y="517"/>
                      <a:pt x="308" y="517"/>
                      <a:pt x="308" y="517"/>
                    </a:cubicBezTo>
                    <a:cubicBezTo>
                      <a:pt x="308" y="517"/>
                      <a:pt x="308" y="517"/>
                      <a:pt x="308" y="517"/>
                    </a:cubicBezTo>
                    <a:cubicBezTo>
                      <a:pt x="308" y="517"/>
                      <a:pt x="308" y="517"/>
                      <a:pt x="308" y="517"/>
                    </a:cubicBezTo>
                    <a:cubicBezTo>
                      <a:pt x="308" y="517"/>
                      <a:pt x="308" y="517"/>
                      <a:pt x="308" y="517"/>
                    </a:cubicBezTo>
                    <a:cubicBezTo>
                      <a:pt x="308" y="517"/>
                      <a:pt x="308" y="517"/>
                      <a:pt x="308" y="517"/>
                    </a:cubicBezTo>
                    <a:cubicBezTo>
                      <a:pt x="308" y="517"/>
                      <a:pt x="308" y="517"/>
                      <a:pt x="308" y="517"/>
                    </a:cubicBezTo>
                    <a:cubicBezTo>
                      <a:pt x="308" y="518"/>
                      <a:pt x="308" y="518"/>
                      <a:pt x="308" y="518"/>
                    </a:cubicBezTo>
                    <a:cubicBezTo>
                      <a:pt x="308" y="518"/>
                      <a:pt x="308" y="518"/>
                      <a:pt x="308" y="518"/>
                    </a:cubicBezTo>
                    <a:cubicBezTo>
                      <a:pt x="308" y="518"/>
                      <a:pt x="308" y="518"/>
                      <a:pt x="308" y="518"/>
                    </a:cubicBezTo>
                    <a:cubicBezTo>
                      <a:pt x="308" y="518"/>
                      <a:pt x="308" y="518"/>
                      <a:pt x="308" y="518"/>
                    </a:cubicBezTo>
                    <a:cubicBezTo>
                      <a:pt x="308" y="518"/>
                      <a:pt x="308" y="518"/>
                      <a:pt x="308" y="518"/>
                    </a:cubicBezTo>
                    <a:cubicBezTo>
                      <a:pt x="308" y="518"/>
                      <a:pt x="308" y="518"/>
                      <a:pt x="308" y="518"/>
                    </a:cubicBezTo>
                    <a:cubicBezTo>
                      <a:pt x="309" y="518"/>
                      <a:pt x="309" y="518"/>
                      <a:pt x="309" y="518"/>
                    </a:cubicBezTo>
                    <a:cubicBezTo>
                      <a:pt x="309" y="518"/>
                      <a:pt x="309" y="518"/>
                      <a:pt x="309" y="518"/>
                    </a:cubicBezTo>
                    <a:cubicBezTo>
                      <a:pt x="309" y="518"/>
                      <a:pt x="309" y="518"/>
                      <a:pt x="309" y="518"/>
                    </a:cubicBezTo>
                    <a:cubicBezTo>
                      <a:pt x="309" y="518"/>
                      <a:pt x="309" y="518"/>
                      <a:pt x="309" y="518"/>
                    </a:cubicBezTo>
                    <a:cubicBezTo>
                      <a:pt x="309" y="518"/>
                      <a:pt x="309" y="518"/>
                      <a:pt x="309" y="518"/>
                    </a:cubicBezTo>
                    <a:cubicBezTo>
                      <a:pt x="309" y="518"/>
                      <a:pt x="309" y="518"/>
                      <a:pt x="309" y="518"/>
                    </a:cubicBezTo>
                    <a:cubicBezTo>
                      <a:pt x="309" y="518"/>
                      <a:pt x="309" y="518"/>
                      <a:pt x="309" y="518"/>
                    </a:cubicBezTo>
                    <a:cubicBezTo>
                      <a:pt x="310" y="518"/>
                      <a:pt x="310" y="518"/>
                      <a:pt x="310" y="518"/>
                    </a:cubicBezTo>
                    <a:cubicBezTo>
                      <a:pt x="310" y="518"/>
                      <a:pt x="310" y="518"/>
                      <a:pt x="310" y="518"/>
                    </a:cubicBezTo>
                    <a:cubicBezTo>
                      <a:pt x="310" y="518"/>
                      <a:pt x="310" y="518"/>
                      <a:pt x="310" y="518"/>
                    </a:cubicBezTo>
                    <a:cubicBezTo>
                      <a:pt x="310" y="518"/>
                      <a:pt x="310" y="518"/>
                      <a:pt x="310" y="518"/>
                    </a:cubicBezTo>
                    <a:cubicBezTo>
                      <a:pt x="310" y="518"/>
                      <a:pt x="310" y="518"/>
                      <a:pt x="310" y="518"/>
                    </a:cubicBezTo>
                    <a:cubicBezTo>
                      <a:pt x="310" y="518"/>
                      <a:pt x="310" y="518"/>
                      <a:pt x="310" y="518"/>
                    </a:cubicBezTo>
                    <a:cubicBezTo>
                      <a:pt x="310" y="518"/>
                      <a:pt x="310" y="518"/>
                      <a:pt x="310" y="518"/>
                    </a:cubicBezTo>
                    <a:cubicBezTo>
                      <a:pt x="310" y="518"/>
                      <a:pt x="310" y="518"/>
                      <a:pt x="310" y="518"/>
                    </a:cubicBezTo>
                    <a:cubicBezTo>
                      <a:pt x="310" y="518"/>
                      <a:pt x="310" y="518"/>
                      <a:pt x="310" y="518"/>
                    </a:cubicBezTo>
                    <a:cubicBezTo>
                      <a:pt x="311" y="519"/>
                      <a:pt x="311" y="519"/>
                      <a:pt x="311" y="519"/>
                    </a:cubicBezTo>
                    <a:cubicBezTo>
                      <a:pt x="311" y="519"/>
                      <a:pt x="311" y="519"/>
                      <a:pt x="311" y="519"/>
                    </a:cubicBezTo>
                    <a:cubicBezTo>
                      <a:pt x="311" y="519"/>
                      <a:pt x="311" y="519"/>
                      <a:pt x="311" y="519"/>
                    </a:cubicBezTo>
                    <a:cubicBezTo>
                      <a:pt x="311" y="520"/>
                      <a:pt x="311" y="520"/>
                      <a:pt x="311" y="520"/>
                    </a:cubicBezTo>
                    <a:cubicBezTo>
                      <a:pt x="311" y="520"/>
                      <a:pt x="311" y="520"/>
                      <a:pt x="311" y="520"/>
                    </a:cubicBezTo>
                    <a:cubicBezTo>
                      <a:pt x="311" y="520"/>
                      <a:pt x="311" y="520"/>
                      <a:pt x="311" y="520"/>
                    </a:cubicBezTo>
                    <a:cubicBezTo>
                      <a:pt x="311" y="520"/>
                      <a:pt x="311" y="520"/>
                      <a:pt x="311" y="520"/>
                    </a:cubicBezTo>
                    <a:cubicBezTo>
                      <a:pt x="311" y="521"/>
                      <a:pt x="311" y="521"/>
                      <a:pt x="311" y="521"/>
                    </a:cubicBezTo>
                    <a:cubicBezTo>
                      <a:pt x="312" y="521"/>
                      <a:pt x="312" y="521"/>
                      <a:pt x="312" y="521"/>
                    </a:cubicBezTo>
                    <a:cubicBezTo>
                      <a:pt x="312" y="521"/>
                      <a:pt x="312" y="521"/>
                      <a:pt x="312" y="521"/>
                    </a:cubicBezTo>
                    <a:cubicBezTo>
                      <a:pt x="312" y="521"/>
                      <a:pt x="312" y="521"/>
                      <a:pt x="312" y="521"/>
                    </a:cubicBezTo>
                    <a:cubicBezTo>
                      <a:pt x="312" y="522"/>
                      <a:pt x="312" y="522"/>
                      <a:pt x="312" y="522"/>
                    </a:cubicBezTo>
                    <a:cubicBezTo>
                      <a:pt x="312" y="522"/>
                      <a:pt x="312" y="522"/>
                      <a:pt x="312" y="522"/>
                    </a:cubicBezTo>
                    <a:cubicBezTo>
                      <a:pt x="312" y="522"/>
                      <a:pt x="312" y="522"/>
                      <a:pt x="312" y="522"/>
                    </a:cubicBezTo>
                    <a:cubicBezTo>
                      <a:pt x="312" y="522"/>
                      <a:pt x="312" y="522"/>
                      <a:pt x="312" y="522"/>
                    </a:cubicBezTo>
                    <a:cubicBezTo>
                      <a:pt x="312" y="522"/>
                      <a:pt x="312" y="522"/>
                      <a:pt x="312" y="522"/>
                    </a:cubicBezTo>
                    <a:cubicBezTo>
                      <a:pt x="312" y="522"/>
                      <a:pt x="312" y="522"/>
                      <a:pt x="312" y="522"/>
                    </a:cubicBezTo>
                    <a:cubicBezTo>
                      <a:pt x="312" y="522"/>
                      <a:pt x="312" y="522"/>
                      <a:pt x="312" y="522"/>
                    </a:cubicBezTo>
                    <a:cubicBezTo>
                      <a:pt x="312" y="522"/>
                      <a:pt x="312" y="522"/>
                      <a:pt x="312" y="522"/>
                    </a:cubicBezTo>
                    <a:cubicBezTo>
                      <a:pt x="312" y="522"/>
                      <a:pt x="312" y="522"/>
                      <a:pt x="312" y="522"/>
                    </a:cubicBezTo>
                    <a:cubicBezTo>
                      <a:pt x="312" y="523"/>
                      <a:pt x="312" y="523"/>
                      <a:pt x="312" y="523"/>
                    </a:cubicBezTo>
                    <a:cubicBezTo>
                      <a:pt x="313" y="523"/>
                      <a:pt x="313" y="523"/>
                      <a:pt x="313" y="523"/>
                    </a:cubicBezTo>
                    <a:cubicBezTo>
                      <a:pt x="313" y="523"/>
                      <a:pt x="313" y="523"/>
                      <a:pt x="313" y="523"/>
                    </a:cubicBezTo>
                    <a:cubicBezTo>
                      <a:pt x="313" y="523"/>
                      <a:pt x="313" y="523"/>
                      <a:pt x="313" y="523"/>
                    </a:cubicBezTo>
                    <a:cubicBezTo>
                      <a:pt x="313" y="523"/>
                      <a:pt x="313" y="523"/>
                      <a:pt x="313" y="523"/>
                    </a:cubicBezTo>
                    <a:cubicBezTo>
                      <a:pt x="313" y="523"/>
                      <a:pt x="313" y="523"/>
                      <a:pt x="313" y="523"/>
                    </a:cubicBezTo>
                    <a:cubicBezTo>
                      <a:pt x="312" y="524"/>
                      <a:pt x="312" y="524"/>
                      <a:pt x="312" y="524"/>
                    </a:cubicBezTo>
                    <a:cubicBezTo>
                      <a:pt x="312" y="524"/>
                      <a:pt x="312" y="524"/>
                      <a:pt x="312" y="524"/>
                    </a:cubicBezTo>
                    <a:cubicBezTo>
                      <a:pt x="312" y="524"/>
                      <a:pt x="312" y="524"/>
                      <a:pt x="312" y="524"/>
                    </a:cubicBezTo>
                    <a:cubicBezTo>
                      <a:pt x="312" y="524"/>
                      <a:pt x="312" y="524"/>
                      <a:pt x="312" y="524"/>
                    </a:cubicBezTo>
                    <a:cubicBezTo>
                      <a:pt x="312" y="524"/>
                      <a:pt x="312" y="524"/>
                      <a:pt x="312" y="524"/>
                    </a:cubicBezTo>
                    <a:cubicBezTo>
                      <a:pt x="312" y="524"/>
                      <a:pt x="312" y="524"/>
                      <a:pt x="312" y="524"/>
                    </a:cubicBezTo>
                    <a:cubicBezTo>
                      <a:pt x="312" y="524"/>
                      <a:pt x="312" y="524"/>
                      <a:pt x="312" y="524"/>
                    </a:cubicBezTo>
                    <a:cubicBezTo>
                      <a:pt x="312" y="525"/>
                      <a:pt x="312" y="525"/>
                      <a:pt x="312" y="525"/>
                    </a:cubicBezTo>
                    <a:cubicBezTo>
                      <a:pt x="312" y="525"/>
                      <a:pt x="312" y="525"/>
                      <a:pt x="312" y="525"/>
                    </a:cubicBezTo>
                    <a:cubicBezTo>
                      <a:pt x="312" y="525"/>
                      <a:pt x="312" y="525"/>
                      <a:pt x="312" y="525"/>
                    </a:cubicBezTo>
                    <a:cubicBezTo>
                      <a:pt x="311" y="525"/>
                      <a:pt x="311" y="525"/>
                      <a:pt x="311" y="525"/>
                    </a:cubicBezTo>
                    <a:cubicBezTo>
                      <a:pt x="311" y="525"/>
                      <a:pt x="311" y="525"/>
                      <a:pt x="311" y="525"/>
                    </a:cubicBezTo>
                    <a:cubicBezTo>
                      <a:pt x="311" y="525"/>
                      <a:pt x="311" y="525"/>
                      <a:pt x="311" y="525"/>
                    </a:cubicBezTo>
                    <a:cubicBezTo>
                      <a:pt x="311" y="525"/>
                      <a:pt x="311" y="525"/>
                      <a:pt x="311" y="525"/>
                    </a:cubicBezTo>
                    <a:cubicBezTo>
                      <a:pt x="311" y="525"/>
                      <a:pt x="311" y="525"/>
                      <a:pt x="311" y="525"/>
                    </a:cubicBezTo>
                    <a:cubicBezTo>
                      <a:pt x="311" y="525"/>
                      <a:pt x="311" y="525"/>
                      <a:pt x="311" y="525"/>
                    </a:cubicBezTo>
                    <a:cubicBezTo>
                      <a:pt x="310" y="525"/>
                      <a:pt x="310" y="525"/>
                      <a:pt x="310" y="525"/>
                    </a:cubicBezTo>
                    <a:cubicBezTo>
                      <a:pt x="310" y="525"/>
                      <a:pt x="310" y="525"/>
                      <a:pt x="310" y="525"/>
                    </a:cubicBezTo>
                    <a:cubicBezTo>
                      <a:pt x="310" y="525"/>
                      <a:pt x="310" y="525"/>
                      <a:pt x="310" y="525"/>
                    </a:cubicBezTo>
                    <a:cubicBezTo>
                      <a:pt x="310" y="525"/>
                      <a:pt x="310" y="525"/>
                      <a:pt x="310" y="525"/>
                    </a:cubicBezTo>
                    <a:cubicBezTo>
                      <a:pt x="309" y="525"/>
                      <a:pt x="309" y="525"/>
                      <a:pt x="309" y="525"/>
                    </a:cubicBezTo>
                    <a:cubicBezTo>
                      <a:pt x="309" y="525"/>
                      <a:pt x="309" y="525"/>
                      <a:pt x="309" y="525"/>
                    </a:cubicBezTo>
                    <a:cubicBezTo>
                      <a:pt x="309" y="525"/>
                      <a:pt x="309" y="525"/>
                      <a:pt x="309" y="525"/>
                    </a:cubicBezTo>
                    <a:cubicBezTo>
                      <a:pt x="309" y="525"/>
                      <a:pt x="309" y="525"/>
                      <a:pt x="309" y="525"/>
                    </a:cubicBezTo>
                    <a:cubicBezTo>
                      <a:pt x="308" y="525"/>
                      <a:pt x="308" y="525"/>
                      <a:pt x="308" y="525"/>
                    </a:cubicBezTo>
                    <a:cubicBezTo>
                      <a:pt x="308" y="525"/>
                      <a:pt x="308" y="525"/>
                      <a:pt x="308" y="525"/>
                    </a:cubicBezTo>
                    <a:cubicBezTo>
                      <a:pt x="308" y="525"/>
                      <a:pt x="308" y="525"/>
                      <a:pt x="308" y="525"/>
                    </a:cubicBezTo>
                    <a:cubicBezTo>
                      <a:pt x="308" y="525"/>
                      <a:pt x="308" y="525"/>
                      <a:pt x="308" y="525"/>
                    </a:cubicBezTo>
                    <a:cubicBezTo>
                      <a:pt x="308" y="525"/>
                      <a:pt x="308" y="525"/>
                      <a:pt x="308" y="525"/>
                    </a:cubicBezTo>
                    <a:cubicBezTo>
                      <a:pt x="308" y="525"/>
                      <a:pt x="308" y="525"/>
                      <a:pt x="308" y="525"/>
                    </a:cubicBezTo>
                    <a:cubicBezTo>
                      <a:pt x="308" y="525"/>
                      <a:pt x="308" y="525"/>
                      <a:pt x="308" y="525"/>
                    </a:cubicBezTo>
                    <a:cubicBezTo>
                      <a:pt x="308" y="525"/>
                      <a:pt x="308" y="525"/>
                      <a:pt x="308" y="525"/>
                    </a:cubicBezTo>
                    <a:cubicBezTo>
                      <a:pt x="308" y="525"/>
                      <a:pt x="308" y="525"/>
                      <a:pt x="308" y="525"/>
                    </a:cubicBezTo>
                    <a:cubicBezTo>
                      <a:pt x="307" y="525"/>
                      <a:pt x="307" y="525"/>
                      <a:pt x="307" y="525"/>
                    </a:cubicBezTo>
                    <a:cubicBezTo>
                      <a:pt x="307" y="525"/>
                      <a:pt x="307" y="525"/>
                      <a:pt x="307" y="525"/>
                    </a:cubicBezTo>
                    <a:cubicBezTo>
                      <a:pt x="307" y="526"/>
                      <a:pt x="307" y="526"/>
                      <a:pt x="307" y="526"/>
                    </a:cubicBezTo>
                    <a:cubicBezTo>
                      <a:pt x="307" y="526"/>
                      <a:pt x="307" y="526"/>
                      <a:pt x="307" y="526"/>
                    </a:cubicBezTo>
                    <a:cubicBezTo>
                      <a:pt x="306" y="527"/>
                      <a:pt x="306" y="527"/>
                      <a:pt x="306" y="527"/>
                    </a:cubicBezTo>
                    <a:cubicBezTo>
                      <a:pt x="306" y="527"/>
                      <a:pt x="306" y="527"/>
                      <a:pt x="306" y="527"/>
                    </a:cubicBezTo>
                    <a:cubicBezTo>
                      <a:pt x="306" y="527"/>
                      <a:pt x="306" y="527"/>
                      <a:pt x="306" y="527"/>
                    </a:cubicBezTo>
                    <a:cubicBezTo>
                      <a:pt x="305" y="527"/>
                      <a:pt x="305" y="527"/>
                      <a:pt x="305" y="527"/>
                    </a:cubicBezTo>
                    <a:cubicBezTo>
                      <a:pt x="305" y="527"/>
                      <a:pt x="305" y="527"/>
                      <a:pt x="305" y="527"/>
                    </a:cubicBezTo>
                    <a:cubicBezTo>
                      <a:pt x="305" y="528"/>
                      <a:pt x="305" y="528"/>
                      <a:pt x="305" y="528"/>
                    </a:cubicBezTo>
                    <a:cubicBezTo>
                      <a:pt x="305" y="528"/>
                      <a:pt x="305" y="528"/>
                      <a:pt x="305" y="528"/>
                    </a:cubicBezTo>
                    <a:cubicBezTo>
                      <a:pt x="305" y="528"/>
                      <a:pt x="305" y="528"/>
                      <a:pt x="305" y="528"/>
                    </a:cubicBezTo>
                    <a:cubicBezTo>
                      <a:pt x="305" y="528"/>
                      <a:pt x="305" y="528"/>
                      <a:pt x="305" y="528"/>
                    </a:cubicBezTo>
                    <a:cubicBezTo>
                      <a:pt x="304" y="528"/>
                      <a:pt x="304" y="528"/>
                      <a:pt x="304" y="528"/>
                    </a:cubicBezTo>
                    <a:cubicBezTo>
                      <a:pt x="304" y="528"/>
                      <a:pt x="304" y="528"/>
                      <a:pt x="304" y="528"/>
                    </a:cubicBezTo>
                    <a:cubicBezTo>
                      <a:pt x="304" y="528"/>
                      <a:pt x="304" y="528"/>
                      <a:pt x="304" y="528"/>
                    </a:cubicBezTo>
                    <a:cubicBezTo>
                      <a:pt x="304" y="528"/>
                      <a:pt x="304" y="528"/>
                      <a:pt x="304" y="528"/>
                    </a:cubicBezTo>
                    <a:cubicBezTo>
                      <a:pt x="304" y="528"/>
                      <a:pt x="304" y="528"/>
                      <a:pt x="304" y="528"/>
                    </a:cubicBezTo>
                    <a:cubicBezTo>
                      <a:pt x="304" y="528"/>
                      <a:pt x="304" y="528"/>
                      <a:pt x="304" y="528"/>
                    </a:cubicBezTo>
                    <a:cubicBezTo>
                      <a:pt x="304" y="528"/>
                      <a:pt x="304" y="528"/>
                      <a:pt x="304" y="528"/>
                    </a:cubicBezTo>
                    <a:cubicBezTo>
                      <a:pt x="304" y="529"/>
                      <a:pt x="304" y="529"/>
                      <a:pt x="304" y="529"/>
                    </a:cubicBezTo>
                    <a:cubicBezTo>
                      <a:pt x="304" y="529"/>
                      <a:pt x="304" y="529"/>
                      <a:pt x="304" y="529"/>
                    </a:cubicBezTo>
                    <a:cubicBezTo>
                      <a:pt x="304" y="529"/>
                      <a:pt x="304" y="529"/>
                      <a:pt x="304" y="529"/>
                    </a:cubicBezTo>
                    <a:cubicBezTo>
                      <a:pt x="303" y="529"/>
                      <a:pt x="303" y="529"/>
                      <a:pt x="303" y="529"/>
                    </a:cubicBezTo>
                    <a:cubicBezTo>
                      <a:pt x="303" y="529"/>
                      <a:pt x="303" y="529"/>
                      <a:pt x="303" y="529"/>
                    </a:cubicBezTo>
                    <a:cubicBezTo>
                      <a:pt x="303" y="529"/>
                      <a:pt x="303" y="529"/>
                      <a:pt x="303" y="529"/>
                    </a:cubicBezTo>
                    <a:cubicBezTo>
                      <a:pt x="303" y="529"/>
                      <a:pt x="303" y="529"/>
                      <a:pt x="303" y="529"/>
                    </a:cubicBezTo>
                    <a:cubicBezTo>
                      <a:pt x="303" y="529"/>
                      <a:pt x="303" y="529"/>
                      <a:pt x="303" y="529"/>
                    </a:cubicBezTo>
                    <a:cubicBezTo>
                      <a:pt x="303" y="529"/>
                      <a:pt x="303" y="529"/>
                      <a:pt x="303" y="529"/>
                    </a:cubicBezTo>
                    <a:cubicBezTo>
                      <a:pt x="303" y="529"/>
                      <a:pt x="303" y="529"/>
                      <a:pt x="303" y="529"/>
                    </a:cubicBezTo>
                    <a:cubicBezTo>
                      <a:pt x="303" y="529"/>
                      <a:pt x="303" y="529"/>
                      <a:pt x="303" y="529"/>
                    </a:cubicBezTo>
                    <a:cubicBezTo>
                      <a:pt x="302" y="529"/>
                      <a:pt x="302" y="529"/>
                      <a:pt x="302" y="529"/>
                    </a:cubicBezTo>
                    <a:cubicBezTo>
                      <a:pt x="302" y="529"/>
                      <a:pt x="302" y="529"/>
                      <a:pt x="302" y="529"/>
                    </a:cubicBezTo>
                    <a:cubicBezTo>
                      <a:pt x="302" y="529"/>
                      <a:pt x="302" y="529"/>
                      <a:pt x="302" y="529"/>
                    </a:cubicBezTo>
                    <a:cubicBezTo>
                      <a:pt x="302" y="529"/>
                      <a:pt x="302" y="529"/>
                      <a:pt x="302" y="529"/>
                    </a:cubicBezTo>
                    <a:cubicBezTo>
                      <a:pt x="302" y="529"/>
                      <a:pt x="302" y="529"/>
                      <a:pt x="302" y="529"/>
                    </a:cubicBezTo>
                    <a:cubicBezTo>
                      <a:pt x="301" y="529"/>
                      <a:pt x="301" y="529"/>
                      <a:pt x="301" y="529"/>
                    </a:cubicBezTo>
                    <a:cubicBezTo>
                      <a:pt x="301" y="529"/>
                      <a:pt x="301" y="529"/>
                      <a:pt x="301" y="529"/>
                    </a:cubicBezTo>
                    <a:cubicBezTo>
                      <a:pt x="301" y="529"/>
                      <a:pt x="301" y="529"/>
                      <a:pt x="301" y="529"/>
                    </a:cubicBezTo>
                    <a:cubicBezTo>
                      <a:pt x="301" y="529"/>
                      <a:pt x="301" y="529"/>
                      <a:pt x="301" y="529"/>
                    </a:cubicBezTo>
                    <a:cubicBezTo>
                      <a:pt x="301" y="529"/>
                      <a:pt x="301" y="529"/>
                      <a:pt x="301" y="529"/>
                    </a:cubicBezTo>
                    <a:cubicBezTo>
                      <a:pt x="301" y="529"/>
                      <a:pt x="301" y="529"/>
                      <a:pt x="301" y="529"/>
                    </a:cubicBezTo>
                    <a:cubicBezTo>
                      <a:pt x="301" y="529"/>
                      <a:pt x="301" y="529"/>
                      <a:pt x="301" y="529"/>
                    </a:cubicBezTo>
                    <a:cubicBezTo>
                      <a:pt x="301" y="529"/>
                      <a:pt x="301" y="529"/>
                      <a:pt x="301" y="529"/>
                    </a:cubicBezTo>
                    <a:cubicBezTo>
                      <a:pt x="301" y="529"/>
                      <a:pt x="301" y="529"/>
                      <a:pt x="301" y="529"/>
                    </a:cubicBezTo>
                    <a:cubicBezTo>
                      <a:pt x="300" y="529"/>
                      <a:pt x="300" y="529"/>
                      <a:pt x="300" y="529"/>
                    </a:cubicBezTo>
                    <a:cubicBezTo>
                      <a:pt x="300" y="529"/>
                      <a:pt x="300" y="529"/>
                      <a:pt x="300" y="529"/>
                    </a:cubicBezTo>
                    <a:cubicBezTo>
                      <a:pt x="300" y="529"/>
                      <a:pt x="300" y="529"/>
                      <a:pt x="300" y="529"/>
                    </a:cubicBezTo>
                    <a:cubicBezTo>
                      <a:pt x="300" y="529"/>
                      <a:pt x="300" y="529"/>
                      <a:pt x="300" y="529"/>
                    </a:cubicBezTo>
                    <a:cubicBezTo>
                      <a:pt x="300" y="529"/>
                      <a:pt x="300" y="529"/>
                      <a:pt x="300" y="529"/>
                    </a:cubicBezTo>
                    <a:cubicBezTo>
                      <a:pt x="299" y="530"/>
                      <a:pt x="299" y="530"/>
                      <a:pt x="299" y="530"/>
                    </a:cubicBezTo>
                    <a:cubicBezTo>
                      <a:pt x="299" y="530"/>
                      <a:pt x="299" y="530"/>
                      <a:pt x="299" y="530"/>
                    </a:cubicBezTo>
                    <a:cubicBezTo>
                      <a:pt x="299" y="530"/>
                      <a:pt x="299" y="530"/>
                      <a:pt x="299" y="530"/>
                    </a:cubicBezTo>
                    <a:cubicBezTo>
                      <a:pt x="299" y="530"/>
                      <a:pt x="299" y="530"/>
                      <a:pt x="299" y="530"/>
                    </a:cubicBezTo>
                    <a:cubicBezTo>
                      <a:pt x="299" y="530"/>
                      <a:pt x="299" y="530"/>
                      <a:pt x="299" y="530"/>
                    </a:cubicBezTo>
                    <a:cubicBezTo>
                      <a:pt x="298" y="530"/>
                      <a:pt x="298" y="530"/>
                      <a:pt x="298" y="530"/>
                    </a:cubicBezTo>
                    <a:cubicBezTo>
                      <a:pt x="298" y="530"/>
                      <a:pt x="298" y="530"/>
                      <a:pt x="298" y="530"/>
                    </a:cubicBezTo>
                    <a:cubicBezTo>
                      <a:pt x="298" y="530"/>
                      <a:pt x="298" y="530"/>
                      <a:pt x="298" y="530"/>
                    </a:cubicBezTo>
                    <a:cubicBezTo>
                      <a:pt x="298" y="530"/>
                      <a:pt x="298" y="530"/>
                      <a:pt x="298" y="530"/>
                    </a:cubicBezTo>
                    <a:cubicBezTo>
                      <a:pt x="297" y="530"/>
                      <a:pt x="297" y="530"/>
                      <a:pt x="297" y="530"/>
                    </a:cubicBezTo>
                    <a:cubicBezTo>
                      <a:pt x="297" y="530"/>
                      <a:pt x="297" y="530"/>
                      <a:pt x="297" y="530"/>
                    </a:cubicBezTo>
                    <a:cubicBezTo>
                      <a:pt x="297" y="530"/>
                      <a:pt x="297" y="530"/>
                      <a:pt x="297" y="530"/>
                    </a:cubicBezTo>
                    <a:cubicBezTo>
                      <a:pt x="297" y="530"/>
                      <a:pt x="297" y="530"/>
                      <a:pt x="297" y="530"/>
                    </a:cubicBezTo>
                    <a:cubicBezTo>
                      <a:pt x="297" y="531"/>
                      <a:pt x="297" y="531"/>
                      <a:pt x="297" y="531"/>
                    </a:cubicBezTo>
                    <a:cubicBezTo>
                      <a:pt x="296" y="531"/>
                      <a:pt x="296" y="531"/>
                      <a:pt x="296" y="531"/>
                    </a:cubicBezTo>
                    <a:cubicBezTo>
                      <a:pt x="296" y="531"/>
                      <a:pt x="296" y="531"/>
                      <a:pt x="296" y="531"/>
                    </a:cubicBezTo>
                    <a:cubicBezTo>
                      <a:pt x="296" y="531"/>
                      <a:pt x="296" y="531"/>
                      <a:pt x="296" y="531"/>
                    </a:cubicBezTo>
                    <a:cubicBezTo>
                      <a:pt x="296" y="531"/>
                      <a:pt x="296" y="531"/>
                      <a:pt x="296" y="531"/>
                    </a:cubicBezTo>
                    <a:cubicBezTo>
                      <a:pt x="296" y="531"/>
                      <a:pt x="296" y="531"/>
                      <a:pt x="296" y="531"/>
                    </a:cubicBezTo>
                    <a:cubicBezTo>
                      <a:pt x="296" y="531"/>
                      <a:pt x="296" y="531"/>
                      <a:pt x="296" y="531"/>
                    </a:cubicBezTo>
                    <a:cubicBezTo>
                      <a:pt x="296" y="531"/>
                      <a:pt x="296" y="531"/>
                      <a:pt x="296" y="531"/>
                    </a:cubicBezTo>
                    <a:cubicBezTo>
                      <a:pt x="295" y="531"/>
                      <a:pt x="295" y="531"/>
                      <a:pt x="295" y="531"/>
                    </a:cubicBezTo>
                    <a:cubicBezTo>
                      <a:pt x="295" y="531"/>
                      <a:pt x="295" y="531"/>
                      <a:pt x="295" y="531"/>
                    </a:cubicBezTo>
                    <a:cubicBezTo>
                      <a:pt x="295" y="531"/>
                      <a:pt x="295" y="531"/>
                      <a:pt x="295" y="531"/>
                    </a:cubicBezTo>
                    <a:cubicBezTo>
                      <a:pt x="295" y="531"/>
                      <a:pt x="295" y="531"/>
                      <a:pt x="295" y="531"/>
                    </a:cubicBezTo>
                    <a:cubicBezTo>
                      <a:pt x="295" y="531"/>
                      <a:pt x="295" y="531"/>
                      <a:pt x="295" y="531"/>
                    </a:cubicBezTo>
                    <a:cubicBezTo>
                      <a:pt x="295" y="531"/>
                      <a:pt x="295" y="531"/>
                      <a:pt x="295" y="531"/>
                    </a:cubicBezTo>
                    <a:cubicBezTo>
                      <a:pt x="295" y="531"/>
                      <a:pt x="295" y="531"/>
                      <a:pt x="295" y="531"/>
                    </a:cubicBezTo>
                    <a:cubicBezTo>
                      <a:pt x="295" y="531"/>
                      <a:pt x="295" y="531"/>
                      <a:pt x="295" y="531"/>
                    </a:cubicBezTo>
                    <a:cubicBezTo>
                      <a:pt x="295" y="531"/>
                      <a:pt x="295" y="531"/>
                      <a:pt x="295" y="531"/>
                    </a:cubicBezTo>
                    <a:cubicBezTo>
                      <a:pt x="294" y="531"/>
                      <a:pt x="294" y="531"/>
                      <a:pt x="294" y="531"/>
                    </a:cubicBezTo>
                    <a:cubicBezTo>
                      <a:pt x="294" y="531"/>
                      <a:pt x="294" y="531"/>
                      <a:pt x="294" y="531"/>
                    </a:cubicBezTo>
                    <a:cubicBezTo>
                      <a:pt x="294" y="531"/>
                      <a:pt x="294" y="531"/>
                      <a:pt x="294" y="531"/>
                    </a:cubicBezTo>
                    <a:cubicBezTo>
                      <a:pt x="294" y="531"/>
                      <a:pt x="294" y="531"/>
                      <a:pt x="294" y="531"/>
                    </a:cubicBezTo>
                    <a:cubicBezTo>
                      <a:pt x="294" y="531"/>
                      <a:pt x="294" y="531"/>
                      <a:pt x="294" y="531"/>
                    </a:cubicBezTo>
                    <a:cubicBezTo>
                      <a:pt x="294" y="531"/>
                      <a:pt x="294" y="531"/>
                      <a:pt x="294" y="531"/>
                    </a:cubicBezTo>
                    <a:cubicBezTo>
                      <a:pt x="294" y="531"/>
                      <a:pt x="294" y="531"/>
                      <a:pt x="294" y="531"/>
                    </a:cubicBezTo>
                    <a:cubicBezTo>
                      <a:pt x="294" y="531"/>
                      <a:pt x="294" y="531"/>
                      <a:pt x="294" y="531"/>
                    </a:cubicBezTo>
                    <a:cubicBezTo>
                      <a:pt x="293" y="532"/>
                      <a:pt x="293" y="532"/>
                      <a:pt x="293" y="532"/>
                    </a:cubicBezTo>
                    <a:cubicBezTo>
                      <a:pt x="293" y="532"/>
                      <a:pt x="293" y="532"/>
                      <a:pt x="293" y="532"/>
                    </a:cubicBezTo>
                    <a:cubicBezTo>
                      <a:pt x="293" y="532"/>
                      <a:pt x="293" y="532"/>
                      <a:pt x="293" y="532"/>
                    </a:cubicBezTo>
                    <a:cubicBezTo>
                      <a:pt x="293" y="532"/>
                      <a:pt x="293" y="532"/>
                      <a:pt x="293" y="532"/>
                    </a:cubicBezTo>
                    <a:cubicBezTo>
                      <a:pt x="293" y="532"/>
                      <a:pt x="293" y="532"/>
                      <a:pt x="293" y="532"/>
                    </a:cubicBezTo>
                    <a:cubicBezTo>
                      <a:pt x="292" y="532"/>
                      <a:pt x="292" y="532"/>
                      <a:pt x="292" y="532"/>
                    </a:cubicBezTo>
                    <a:cubicBezTo>
                      <a:pt x="292" y="532"/>
                      <a:pt x="292" y="532"/>
                      <a:pt x="292" y="532"/>
                    </a:cubicBezTo>
                    <a:cubicBezTo>
                      <a:pt x="292" y="532"/>
                      <a:pt x="292" y="532"/>
                      <a:pt x="292" y="532"/>
                    </a:cubicBezTo>
                    <a:cubicBezTo>
                      <a:pt x="292" y="532"/>
                      <a:pt x="292" y="532"/>
                      <a:pt x="292" y="532"/>
                    </a:cubicBezTo>
                    <a:cubicBezTo>
                      <a:pt x="292" y="533"/>
                      <a:pt x="292" y="533"/>
                      <a:pt x="292" y="533"/>
                    </a:cubicBezTo>
                    <a:cubicBezTo>
                      <a:pt x="292" y="533"/>
                      <a:pt x="292" y="533"/>
                      <a:pt x="292" y="533"/>
                    </a:cubicBezTo>
                    <a:cubicBezTo>
                      <a:pt x="291" y="533"/>
                      <a:pt x="291" y="533"/>
                      <a:pt x="291" y="533"/>
                    </a:cubicBezTo>
                    <a:cubicBezTo>
                      <a:pt x="291" y="533"/>
                      <a:pt x="291" y="533"/>
                      <a:pt x="291" y="533"/>
                    </a:cubicBezTo>
                    <a:cubicBezTo>
                      <a:pt x="291" y="533"/>
                      <a:pt x="291" y="533"/>
                      <a:pt x="291" y="533"/>
                    </a:cubicBezTo>
                    <a:cubicBezTo>
                      <a:pt x="291" y="533"/>
                      <a:pt x="291" y="533"/>
                      <a:pt x="291" y="533"/>
                    </a:cubicBezTo>
                    <a:cubicBezTo>
                      <a:pt x="291" y="533"/>
                      <a:pt x="291" y="533"/>
                      <a:pt x="291" y="533"/>
                    </a:cubicBezTo>
                    <a:cubicBezTo>
                      <a:pt x="291" y="534"/>
                      <a:pt x="291" y="534"/>
                      <a:pt x="291" y="534"/>
                    </a:cubicBezTo>
                    <a:cubicBezTo>
                      <a:pt x="291" y="534"/>
                      <a:pt x="291" y="534"/>
                      <a:pt x="291" y="534"/>
                    </a:cubicBezTo>
                    <a:cubicBezTo>
                      <a:pt x="290" y="535"/>
                      <a:pt x="290" y="535"/>
                      <a:pt x="290" y="535"/>
                    </a:cubicBezTo>
                    <a:cubicBezTo>
                      <a:pt x="290" y="535"/>
                      <a:pt x="290" y="535"/>
                      <a:pt x="290" y="535"/>
                    </a:cubicBezTo>
                    <a:cubicBezTo>
                      <a:pt x="290" y="535"/>
                      <a:pt x="290" y="535"/>
                      <a:pt x="290" y="535"/>
                    </a:cubicBezTo>
                    <a:cubicBezTo>
                      <a:pt x="290" y="535"/>
                      <a:pt x="290" y="535"/>
                      <a:pt x="290" y="535"/>
                    </a:cubicBezTo>
                    <a:cubicBezTo>
                      <a:pt x="291" y="536"/>
                      <a:pt x="291" y="536"/>
                      <a:pt x="291" y="536"/>
                    </a:cubicBezTo>
                    <a:cubicBezTo>
                      <a:pt x="291" y="536"/>
                      <a:pt x="291" y="536"/>
                      <a:pt x="291" y="536"/>
                    </a:cubicBezTo>
                    <a:cubicBezTo>
                      <a:pt x="291" y="536"/>
                      <a:pt x="291" y="536"/>
                      <a:pt x="291" y="536"/>
                    </a:cubicBezTo>
                    <a:cubicBezTo>
                      <a:pt x="291" y="536"/>
                      <a:pt x="291" y="536"/>
                      <a:pt x="291" y="536"/>
                    </a:cubicBezTo>
                    <a:cubicBezTo>
                      <a:pt x="291" y="536"/>
                      <a:pt x="291" y="536"/>
                      <a:pt x="291" y="536"/>
                    </a:cubicBezTo>
                    <a:cubicBezTo>
                      <a:pt x="290" y="537"/>
                      <a:pt x="290" y="537"/>
                      <a:pt x="290" y="537"/>
                    </a:cubicBezTo>
                    <a:cubicBezTo>
                      <a:pt x="290" y="537"/>
                      <a:pt x="290" y="537"/>
                      <a:pt x="290" y="537"/>
                    </a:cubicBezTo>
                    <a:cubicBezTo>
                      <a:pt x="290" y="537"/>
                      <a:pt x="290" y="537"/>
                      <a:pt x="290" y="537"/>
                    </a:cubicBezTo>
                    <a:cubicBezTo>
                      <a:pt x="290" y="537"/>
                      <a:pt x="290" y="537"/>
                      <a:pt x="290" y="537"/>
                    </a:cubicBezTo>
                    <a:cubicBezTo>
                      <a:pt x="290" y="537"/>
                      <a:pt x="290" y="537"/>
                      <a:pt x="290" y="537"/>
                    </a:cubicBezTo>
                    <a:cubicBezTo>
                      <a:pt x="290" y="538"/>
                      <a:pt x="290" y="538"/>
                      <a:pt x="290" y="538"/>
                    </a:cubicBezTo>
                    <a:cubicBezTo>
                      <a:pt x="290" y="538"/>
                      <a:pt x="290" y="538"/>
                      <a:pt x="290" y="538"/>
                    </a:cubicBezTo>
                    <a:cubicBezTo>
                      <a:pt x="290" y="538"/>
                      <a:pt x="290" y="538"/>
                      <a:pt x="290" y="538"/>
                    </a:cubicBezTo>
                    <a:cubicBezTo>
                      <a:pt x="290" y="538"/>
                      <a:pt x="290" y="538"/>
                      <a:pt x="290" y="538"/>
                    </a:cubicBezTo>
                    <a:cubicBezTo>
                      <a:pt x="290" y="538"/>
                      <a:pt x="290" y="538"/>
                      <a:pt x="290" y="538"/>
                    </a:cubicBezTo>
                    <a:cubicBezTo>
                      <a:pt x="290" y="538"/>
                      <a:pt x="290" y="538"/>
                      <a:pt x="290" y="538"/>
                    </a:cubicBezTo>
                    <a:cubicBezTo>
                      <a:pt x="290" y="539"/>
                      <a:pt x="290" y="539"/>
                      <a:pt x="290" y="539"/>
                    </a:cubicBezTo>
                    <a:cubicBezTo>
                      <a:pt x="290" y="539"/>
                      <a:pt x="290" y="539"/>
                      <a:pt x="290" y="539"/>
                    </a:cubicBezTo>
                    <a:cubicBezTo>
                      <a:pt x="290" y="539"/>
                      <a:pt x="290" y="539"/>
                      <a:pt x="290" y="539"/>
                    </a:cubicBezTo>
                    <a:cubicBezTo>
                      <a:pt x="290" y="539"/>
                      <a:pt x="290" y="539"/>
                      <a:pt x="290" y="539"/>
                    </a:cubicBezTo>
                    <a:cubicBezTo>
                      <a:pt x="290" y="539"/>
                      <a:pt x="290" y="539"/>
                      <a:pt x="290" y="539"/>
                    </a:cubicBezTo>
                    <a:cubicBezTo>
                      <a:pt x="290" y="540"/>
                      <a:pt x="290" y="540"/>
                      <a:pt x="290" y="540"/>
                    </a:cubicBezTo>
                    <a:cubicBezTo>
                      <a:pt x="290" y="540"/>
                      <a:pt x="290" y="540"/>
                      <a:pt x="290" y="540"/>
                    </a:cubicBezTo>
                    <a:cubicBezTo>
                      <a:pt x="290" y="540"/>
                      <a:pt x="290" y="540"/>
                      <a:pt x="290" y="540"/>
                    </a:cubicBezTo>
                    <a:cubicBezTo>
                      <a:pt x="290" y="540"/>
                      <a:pt x="290" y="540"/>
                      <a:pt x="290" y="540"/>
                    </a:cubicBezTo>
                    <a:cubicBezTo>
                      <a:pt x="290" y="541"/>
                      <a:pt x="290" y="541"/>
                      <a:pt x="290" y="541"/>
                    </a:cubicBezTo>
                    <a:cubicBezTo>
                      <a:pt x="290" y="541"/>
                      <a:pt x="290" y="541"/>
                      <a:pt x="290" y="541"/>
                    </a:cubicBezTo>
                    <a:cubicBezTo>
                      <a:pt x="289" y="541"/>
                      <a:pt x="289" y="541"/>
                      <a:pt x="289" y="541"/>
                    </a:cubicBezTo>
                    <a:cubicBezTo>
                      <a:pt x="289" y="541"/>
                      <a:pt x="289" y="541"/>
                      <a:pt x="289" y="541"/>
                    </a:cubicBezTo>
                    <a:cubicBezTo>
                      <a:pt x="289" y="542"/>
                      <a:pt x="289" y="542"/>
                      <a:pt x="289" y="542"/>
                    </a:cubicBezTo>
                    <a:cubicBezTo>
                      <a:pt x="289" y="542"/>
                      <a:pt x="289" y="542"/>
                      <a:pt x="289" y="542"/>
                    </a:cubicBezTo>
                    <a:cubicBezTo>
                      <a:pt x="289" y="542"/>
                      <a:pt x="289" y="542"/>
                      <a:pt x="289" y="542"/>
                    </a:cubicBezTo>
                    <a:cubicBezTo>
                      <a:pt x="289" y="542"/>
                      <a:pt x="289" y="542"/>
                      <a:pt x="289" y="542"/>
                    </a:cubicBezTo>
                    <a:cubicBezTo>
                      <a:pt x="289" y="542"/>
                      <a:pt x="289" y="542"/>
                      <a:pt x="289" y="542"/>
                    </a:cubicBezTo>
                    <a:cubicBezTo>
                      <a:pt x="289" y="542"/>
                      <a:pt x="289" y="542"/>
                      <a:pt x="289" y="542"/>
                    </a:cubicBezTo>
                    <a:cubicBezTo>
                      <a:pt x="289" y="542"/>
                      <a:pt x="289" y="543"/>
                      <a:pt x="289" y="543"/>
                    </a:cubicBezTo>
                    <a:cubicBezTo>
                      <a:pt x="289" y="543"/>
                      <a:pt x="289" y="543"/>
                      <a:pt x="289" y="543"/>
                    </a:cubicBezTo>
                    <a:cubicBezTo>
                      <a:pt x="289" y="543"/>
                      <a:pt x="289" y="543"/>
                      <a:pt x="289" y="543"/>
                    </a:cubicBezTo>
                    <a:cubicBezTo>
                      <a:pt x="289" y="543"/>
                      <a:pt x="289" y="543"/>
                      <a:pt x="289" y="543"/>
                    </a:cubicBezTo>
                    <a:cubicBezTo>
                      <a:pt x="289" y="543"/>
                      <a:pt x="289" y="543"/>
                      <a:pt x="289" y="543"/>
                    </a:cubicBezTo>
                    <a:cubicBezTo>
                      <a:pt x="289" y="543"/>
                      <a:pt x="289" y="543"/>
                      <a:pt x="289" y="543"/>
                    </a:cubicBezTo>
                    <a:cubicBezTo>
                      <a:pt x="289" y="544"/>
                      <a:pt x="289" y="544"/>
                      <a:pt x="289" y="544"/>
                    </a:cubicBezTo>
                    <a:cubicBezTo>
                      <a:pt x="289" y="544"/>
                      <a:pt x="289" y="544"/>
                      <a:pt x="289" y="544"/>
                    </a:cubicBezTo>
                    <a:cubicBezTo>
                      <a:pt x="289" y="544"/>
                      <a:pt x="289" y="544"/>
                      <a:pt x="289" y="544"/>
                    </a:cubicBezTo>
                    <a:cubicBezTo>
                      <a:pt x="289" y="544"/>
                      <a:pt x="289" y="544"/>
                      <a:pt x="289" y="544"/>
                    </a:cubicBezTo>
                    <a:cubicBezTo>
                      <a:pt x="289" y="544"/>
                      <a:pt x="289" y="544"/>
                      <a:pt x="289" y="544"/>
                    </a:cubicBezTo>
                    <a:cubicBezTo>
                      <a:pt x="289" y="544"/>
                      <a:pt x="289" y="544"/>
                      <a:pt x="289" y="544"/>
                    </a:cubicBezTo>
                    <a:cubicBezTo>
                      <a:pt x="289" y="544"/>
                      <a:pt x="289" y="544"/>
                      <a:pt x="289" y="544"/>
                    </a:cubicBezTo>
                    <a:cubicBezTo>
                      <a:pt x="289" y="544"/>
                      <a:pt x="289" y="544"/>
                      <a:pt x="289" y="544"/>
                    </a:cubicBezTo>
                    <a:cubicBezTo>
                      <a:pt x="289" y="544"/>
                      <a:pt x="289" y="544"/>
                      <a:pt x="289" y="544"/>
                    </a:cubicBezTo>
                    <a:cubicBezTo>
                      <a:pt x="288" y="544"/>
                      <a:pt x="288" y="544"/>
                      <a:pt x="288" y="544"/>
                    </a:cubicBezTo>
                    <a:cubicBezTo>
                      <a:pt x="288" y="544"/>
                      <a:pt x="288" y="544"/>
                      <a:pt x="288" y="544"/>
                    </a:cubicBezTo>
                    <a:cubicBezTo>
                      <a:pt x="288" y="544"/>
                      <a:pt x="288" y="544"/>
                      <a:pt x="288" y="544"/>
                    </a:cubicBezTo>
                    <a:cubicBezTo>
                      <a:pt x="288" y="544"/>
                      <a:pt x="288" y="544"/>
                      <a:pt x="288" y="544"/>
                    </a:cubicBezTo>
                    <a:cubicBezTo>
                      <a:pt x="288" y="544"/>
                      <a:pt x="288" y="544"/>
                      <a:pt x="288" y="544"/>
                    </a:cubicBezTo>
                    <a:cubicBezTo>
                      <a:pt x="288" y="544"/>
                      <a:pt x="288" y="544"/>
                      <a:pt x="288" y="544"/>
                    </a:cubicBezTo>
                    <a:cubicBezTo>
                      <a:pt x="288" y="544"/>
                      <a:pt x="288" y="544"/>
                      <a:pt x="288" y="544"/>
                    </a:cubicBezTo>
                    <a:cubicBezTo>
                      <a:pt x="288" y="544"/>
                      <a:pt x="288" y="544"/>
                      <a:pt x="288" y="544"/>
                    </a:cubicBezTo>
                    <a:cubicBezTo>
                      <a:pt x="288" y="544"/>
                      <a:pt x="288" y="544"/>
                      <a:pt x="288" y="544"/>
                    </a:cubicBezTo>
                    <a:cubicBezTo>
                      <a:pt x="288" y="544"/>
                      <a:pt x="288" y="544"/>
                      <a:pt x="288" y="544"/>
                    </a:cubicBezTo>
                    <a:cubicBezTo>
                      <a:pt x="287" y="544"/>
                      <a:pt x="287" y="544"/>
                      <a:pt x="287" y="544"/>
                    </a:cubicBezTo>
                    <a:cubicBezTo>
                      <a:pt x="287" y="544"/>
                      <a:pt x="287" y="544"/>
                      <a:pt x="287" y="544"/>
                    </a:cubicBezTo>
                    <a:cubicBezTo>
                      <a:pt x="287" y="545"/>
                      <a:pt x="287" y="545"/>
                      <a:pt x="287" y="545"/>
                    </a:cubicBezTo>
                    <a:cubicBezTo>
                      <a:pt x="287" y="545"/>
                      <a:pt x="287" y="545"/>
                      <a:pt x="287" y="545"/>
                    </a:cubicBezTo>
                    <a:cubicBezTo>
                      <a:pt x="287" y="545"/>
                      <a:pt x="287" y="545"/>
                      <a:pt x="287" y="545"/>
                    </a:cubicBezTo>
                    <a:cubicBezTo>
                      <a:pt x="287" y="545"/>
                      <a:pt x="287" y="545"/>
                      <a:pt x="287" y="545"/>
                    </a:cubicBezTo>
                    <a:cubicBezTo>
                      <a:pt x="287" y="545"/>
                      <a:pt x="287" y="545"/>
                      <a:pt x="287" y="545"/>
                    </a:cubicBezTo>
                    <a:cubicBezTo>
                      <a:pt x="286" y="545"/>
                      <a:pt x="286" y="545"/>
                      <a:pt x="286" y="545"/>
                    </a:cubicBezTo>
                    <a:cubicBezTo>
                      <a:pt x="286" y="545"/>
                      <a:pt x="286" y="545"/>
                      <a:pt x="286" y="545"/>
                    </a:cubicBezTo>
                    <a:cubicBezTo>
                      <a:pt x="286" y="545"/>
                      <a:pt x="286" y="545"/>
                      <a:pt x="286" y="545"/>
                    </a:cubicBezTo>
                    <a:cubicBezTo>
                      <a:pt x="286" y="545"/>
                      <a:pt x="286" y="545"/>
                      <a:pt x="286" y="545"/>
                    </a:cubicBezTo>
                    <a:cubicBezTo>
                      <a:pt x="286" y="545"/>
                      <a:pt x="286" y="545"/>
                      <a:pt x="286" y="545"/>
                    </a:cubicBezTo>
                    <a:cubicBezTo>
                      <a:pt x="286" y="545"/>
                      <a:pt x="286" y="545"/>
                      <a:pt x="286" y="545"/>
                    </a:cubicBezTo>
                    <a:cubicBezTo>
                      <a:pt x="286" y="545"/>
                      <a:pt x="286" y="545"/>
                      <a:pt x="286" y="545"/>
                    </a:cubicBezTo>
                    <a:cubicBezTo>
                      <a:pt x="286" y="545"/>
                      <a:pt x="286" y="545"/>
                      <a:pt x="286" y="545"/>
                    </a:cubicBezTo>
                    <a:cubicBezTo>
                      <a:pt x="285" y="545"/>
                      <a:pt x="285" y="545"/>
                      <a:pt x="285" y="545"/>
                    </a:cubicBezTo>
                    <a:cubicBezTo>
                      <a:pt x="285" y="545"/>
                      <a:pt x="285" y="545"/>
                      <a:pt x="285" y="545"/>
                    </a:cubicBezTo>
                    <a:cubicBezTo>
                      <a:pt x="285" y="545"/>
                      <a:pt x="285" y="545"/>
                      <a:pt x="285" y="545"/>
                    </a:cubicBezTo>
                    <a:cubicBezTo>
                      <a:pt x="285" y="545"/>
                      <a:pt x="285" y="545"/>
                      <a:pt x="285" y="545"/>
                    </a:cubicBezTo>
                    <a:cubicBezTo>
                      <a:pt x="285" y="545"/>
                      <a:pt x="285" y="545"/>
                      <a:pt x="285" y="545"/>
                    </a:cubicBezTo>
                    <a:cubicBezTo>
                      <a:pt x="285" y="545"/>
                      <a:pt x="285" y="545"/>
                      <a:pt x="285" y="545"/>
                    </a:cubicBezTo>
                    <a:cubicBezTo>
                      <a:pt x="285" y="545"/>
                      <a:pt x="285" y="545"/>
                      <a:pt x="285" y="545"/>
                    </a:cubicBezTo>
                    <a:cubicBezTo>
                      <a:pt x="284" y="545"/>
                      <a:pt x="284" y="545"/>
                      <a:pt x="284" y="545"/>
                    </a:cubicBezTo>
                    <a:cubicBezTo>
                      <a:pt x="284" y="545"/>
                      <a:pt x="284" y="545"/>
                      <a:pt x="284" y="545"/>
                    </a:cubicBezTo>
                    <a:cubicBezTo>
                      <a:pt x="284" y="545"/>
                      <a:pt x="284" y="545"/>
                      <a:pt x="284" y="545"/>
                    </a:cubicBezTo>
                    <a:cubicBezTo>
                      <a:pt x="284" y="545"/>
                      <a:pt x="284" y="545"/>
                      <a:pt x="284" y="545"/>
                    </a:cubicBezTo>
                    <a:cubicBezTo>
                      <a:pt x="284" y="545"/>
                      <a:pt x="284" y="545"/>
                      <a:pt x="284" y="545"/>
                    </a:cubicBezTo>
                    <a:cubicBezTo>
                      <a:pt x="284" y="545"/>
                      <a:pt x="284" y="545"/>
                      <a:pt x="284" y="545"/>
                    </a:cubicBezTo>
                    <a:cubicBezTo>
                      <a:pt x="283" y="546"/>
                      <a:pt x="283" y="546"/>
                      <a:pt x="283" y="546"/>
                    </a:cubicBezTo>
                    <a:cubicBezTo>
                      <a:pt x="283" y="546"/>
                      <a:pt x="283" y="546"/>
                      <a:pt x="283" y="546"/>
                    </a:cubicBezTo>
                    <a:cubicBezTo>
                      <a:pt x="283" y="546"/>
                      <a:pt x="283" y="546"/>
                      <a:pt x="283" y="546"/>
                    </a:cubicBezTo>
                    <a:cubicBezTo>
                      <a:pt x="283" y="546"/>
                      <a:pt x="283" y="546"/>
                      <a:pt x="283" y="546"/>
                    </a:cubicBezTo>
                    <a:cubicBezTo>
                      <a:pt x="282" y="546"/>
                      <a:pt x="282" y="546"/>
                      <a:pt x="282" y="546"/>
                    </a:cubicBezTo>
                    <a:cubicBezTo>
                      <a:pt x="282" y="546"/>
                      <a:pt x="282" y="546"/>
                      <a:pt x="282" y="546"/>
                    </a:cubicBezTo>
                    <a:cubicBezTo>
                      <a:pt x="282" y="546"/>
                      <a:pt x="282" y="546"/>
                      <a:pt x="282" y="546"/>
                    </a:cubicBezTo>
                    <a:cubicBezTo>
                      <a:pt x="282" y="546"/>
                      <a:pt x="282" y="546"/>
                      <a:pt x="282" y="546"/>
                    </a:cubicBezTo>
                    <a:cubicBezTo>
                      <a:pt x="282" y="546"/>
                      <a:pt x="282" y="546"/>
                      <a:pt x="282" y="546"/>
                    </a:cubicBezTo>
                    <a:cubicBezTo>
                      <a:pt x="281" y="546"/>
                      <a:pt x="281" y="546"/>
                      <a:pt x="281" y="546"/>
                    </a:cubicBezTo>
                    <a:cubicBezTo>
                      <a:pt x="281" y="546"/>
                      <a:pt x="281" y="546"/>
                      <a:pt x="281" y="546"/>
                    </a:cubicBezTo>
                    <a:cubicBezTo>
                      <a:pt x="281" y="546"/>
                      <a:pt x="281" y="546"/>
                      <a:pt x="281" y="546"/>
                    </a:cubicBezTo>
                    <a:cubicBezTo>
                      <a:pt x="281" y="546"/>
                      <a:pt x="281" y="546"/>
                      <a:pt x="281" y="546"/>
                    </a:cubicBezTo>
                    <a:cubicBezTo>
                      <a:pt x="281" y="546"/>
                      <a:pt x="281" y="546"/>
                      <a:pt x="281" y="546"/>
                    </a:cubicBezTo>
                    <a:cubicBezTo>
                      <a:pt x="281" y="547"/>
                      <a:pt x="281" y="547"/>
                      <a:pt x="281" y="547"/>
                    </a:cubicBezTo>
                    <a:cubicBezTo>
                      <a:pt x="280" y="547"/>
                      <a:pt x="280" y="547"/>
                      <a:pt x="280" y="547"/>
                    </a:cubicBezTo>
                    <a:cubicBezTo>
                      <a:pt x="280" y="547"/>
                      <a:pt x="280" y="547"/>
                      <a:pt x="280" y="547"/>
                    </a:cubicBezTo>
                    <a:cubicBezTo>
                      <a:pt x="280" y="547"/>
                      <a:pt x="280" y="547"/>
                      <a:pt x="280" y="547"/>
                    </a:cubicBezTo>
                    <a:cubicBezTo>
                      <a:pt x="280" y="547"/>
                      <a:pt x="280" y="547"/>
                      <a:pt x="280" y="547"/>
                    </a:cubicBezTo>
                    <a:cubicBezTo>
                      <a:pt x="280" y="547"/>
                      <a:pt x="280" y="547"/>
                      <a:pt x="280" y="547"/>
                    </a:cubicBezTo>
                    <a:cubicBezTo>
                      <a:pt x="280" y="547"/>
                      <a:pt x="280" y="547"/>
                      <a:pt x="280" y="547"/>
                    </a:cubicBezTo>
                    <a:cubicBezTo>
                      <a:pt x="280" y="547"/>
                      <a:pt x="280" y="547"/>
                      <a:pt x="280" y="547"/>
                    </a:cubicBezTo>
                    <a:cubicBezTo>
                      <a:pt x="280" y="547"/>
                      <a:pt x="280" y="547"/>
                      <a:pt x="280" y="547"/>
                    </a:cubicBezTo>
                    <a:cubicBezTo>
                      <a:pt x="280" y="547"/>
                      <a:pt x="280" y="547"/>
                      <a:pt x="280" y="547"/>
                    </a:cubicBezTo>
                    <a:cubicBezTo>
                      <a:pt x="279" y="547"/>
                      <a:pt x="279" y="547"/>
                      <a:pt x="279" y="547"/>
                    </a:cubicBezTo>
                    <a:cubicBezTo>
                      <a:pt x="279" y="547"/>
                      <a:pt x="279" y="547"/>
                      <a:pt x="279" y="547"/>
                    </a:cubicBezTo>
                    <a:cubicBezTo>
                      <a:pt x="279" y="547"/>
                      <a:pt x="279" y="547"/>
                      <a:pt x="279" y="547"/>
                    </a:cubicBezTo>
                    <a:cubicBezTo>
                      <a:pt x="279" y="547"/>
                      <a:pt x="279" y="547"/>
                      <a:pt x="279" y="547"/>
                    </a:cubicBezTo>
                    <a:cubicBezTo>
                      <a:pt x="279" y="547"/>
                      <a:pt x="279" y="547"/>
                      <a:pt x="279" y="547"/>
                    </a:cubicBezTo>
                    <a:cubicBezTo>
                      <a:pt x="279" y="547"/>
                      <a:pt x="279" y="547"/>
                      <a:pt x="279" y="547"/>
                    </a:cubicBezTo>
                    <a:cubicBezTo>
                      <a:pt x="279" y="547"/>
                      <a:pt x="279" y="547"/>
                      <a:pt x="279" y="547"/>
                    </a:cubicBezTo>
                    <a:cubicBezTo>
                      <a:pt x="279" y="547"/>
                      <a:pt x="279" y="547"/>
                      <a:pt x="279" y="547"/>
                    </a:cubicBezTo>
                    <a:cubicBezTo>
                      <a:pt x="279" y="547"/>
                      <a:pt x="279" y="547"/>
                      <a:pt x="279" y="547"/>
                    </a:cubicBezTo>
                    <a:cubicBezTo>
                      <a:pt x="279" y="547"/>
                      <a:pt x="279" y="547"/>
                      <a:pt x="279" y="547"/>
                    </a:cubicBezTo>
                    <a:cubicBezTo>
                      <a:pt x="279" y="548"/>
                      <a:pt x="279" y="548"/>
                      <a:pt x="279" y="548"/>
                    </a:cubicBezTo>
                    <a:cubicBezTo>
                      <a:pt x="279" y="548"/>
                      <a:pt x="279" y="548"/>
                      <a:pt x="279" y="548"/>
                    </a:cubicBezTo>
                    <a:cubicBezTo>
                      <a:pt x="280" y="548"/>
                      <a:pt x="280" y="548"/>
                      <a:pt x="280" y="548"/>
                    </a:cubicBezTo>
                    <a:cubicBezTo>
                      <a:pt x="280" y="548"/>
                      <a:pt x="280" y="548"/>
                      <a:pt x="280" y="548"/>
                    </a:cubicBezTo>
                    <a:cubicBezTo>
                      <a:pt x="280" y="548"/>
                      <a:pt x="280" y="548"/>
                      <a:pt x="280" y="548"/>
                    </a:cubicBezTo>
                    <a:cubicBezTo>
                      <a:pt x="280" y="549"/>
                      <a:pt x="280" y="549"/>
                      <a:pt x="280" y="549"/>
                    </a:cubicBezTo>
                    <a:cubicBezTo>
                      <a:pt x="280" y="549"/>
                      <a:pt x="280" y="549"/>
                      <a:pt x="280" y="549"/>
                    </a:cubicBezTo>
                    <a:cubicBezTo>
                      <a:pt x="280" y="549"/>
                      <a:pt x="280" y="549"/>
                      <a:pt x="280" y="549"/>
                    </a:cubicBezTo>
                    <a:cubicBezTo>
                      <a:pt x="280" y="549"/>
                      <a:pt x="280" y="549"/>
                      <a:pt x="280" y="549"/>
                    </a:cubicBezTo>
                    <a:cubicBezTo>
                      <a:pt x="280" y="549"/>
                      <a:pt x="280" y="549"/>
                      <a:pt x="280" y="549"/>
                    </a:cubicBezTo>
                    <a:cubicBezTo>
                      <a:pt x="280" y="549"/>
                      <a:pt x="280" y="549"/>
                      <a:pt x="280" y="549"/>
                    </a:cubicBezTo>
                    <a:cubicBezTo>
                      <a:pt x="280" y="549"/>
                      <a:pt x="280" y="549"/>
                      <a:pt x="280" y="549"/>
                    </a:cubicBezTo>
                    <a:cubicBezTo>
                      <a:pt x="280" y="549"/>
                      <a:pt x="280" y="549"/>
                      <a:pt x="280" y="549"/>
                    </a:cubicBezTo>
                    <a:cubicBezTo>
                      <a:pt x="280" y="549"/>
                      <a:pt x="280" y="549"/>
                      <a:pt x="280" y="549"/>
                    </a:cubicBezTo>
                    <a:cubicBezTo>
                      <a:pt x="280" y="550"/>
                      <a:pt x="280" y="550"/>
                      <a:pt x="280" y="550"/>
                    </a:cubicBezTo>
                    <a:cubicBezTo>
                      <a:pt x="280" y="550"/>
                      <a:pt x="280" y="550"/>
                      <a:pt x="280" y="550"/>
                    </a:cubicBezTo>
                    <a:cubicBezTo>
                      <a:pt x="280" y="550"/>
                      <a:pt x="280" y="550"/>
                      <a:pt x="280" y="550"/>
                    </a:cubicBezTo>
                    <a:cubicBezTo>
                      <a:pt x="280" y="550"/>
                      <a:pt x="280" y="550"/>
                      <a:pt x="280" y="550"/>
                    </a:cubicBezTo>
                    <a:cubicBezTo>
                      <a:pt x="280" y="551"/>
                      <a:pt x="280" y="551"/>
                      <a:pt x="280" y="551"/>
                    </a:cubicBezTo>
                    <a:cubicBezTo>
                      <a:pt x="281" y="551"/>
                      <a:pt x="281" y="551"/>
                      <a:pt x="281" y="551"/>
                    </a:cubicBezTo>
                    <a:cubicBezTo>
                      <a:pt x="281" y="551"/>
                      <a:pt x="281" y="551"/>
                      <a:pt x="281" y="551"/>
                    </a:cubicBezTo>
                    <a:cubicBezTo>
                      <a:pt x="281" y="551"/>
                      <a:pt x="281" y="551"/>
                      <a:pt x="281" y="551"/>
                    </a:cubicBezTo>
                    <a:cubicBezTo>
                      <a:pt x="281" y="551"/>
                      <a:pt x="281" y="551"/>
                      <a:pt x="281" y="551"/>
                    </a:cubicBezTo>
                    <a:cubicBezTo>
                      <a:pt x="281" y="551"/>
                      <a:pt x="281" y="551"/>
                      <a:pt x="281" y="551"/>
                    </a:cubicBezTo>
                    <a:cubicBezTo>
                      <a:pt x="281" y="551"/>
                      <a:pt x="281" y="551"/>
                      <a:pt x="281" y="551"/>
                    </a:cubicBezTo>
                    <a:cubicBezTo>
                      <a:pt x="281" y="552"/>
                      <a:pt x="281" y="552"/>
                      <a:pt x="281" y="552"/>
                    </a:cubicBezTo>
                    <a:cubicBezTo>
                      <a:pt x="281" y="552"/>
                      <a:pt x="281" y="552"/>
                      <a:pt x="281" y="552"/>
                    </a:cubicBezTo>
                    <a:cubicBezTo>
                      <a:pt x="281" y="552"/>
                      <a:pt x="281" y="552"/>
                      <a:pt x="281" y="552"/>
                    </a:cubicBezTo>
                    <a:cubicBezTo>
                      <a:pt x="280" y="552"/>
                      <a:pt x="280" y="552"/>
                      <a:pt x="280" y="552"/>
                    </a:cubicBezTo>
                    <a:cubicBezTo>
                      <a:pt x="280" y="552"/>
                      <a:pt x="280" y="552"/>
                      <a:pt x="280" y="552"/>
                    </a:cubicBezTo>
                    <a:cubicBezTo>
                      <a:pt x="280" y="552"/>
                      <a:pt x="280" y="552"/>
                      <a:pt x="280" y="552"/>
                    </a:cubicBezTo>
                    <a:cubicBezTo>
                      <a:pt x="280" y="552"/>
                      <a:pt x="280" y="552"/>
                      <a:pt x="280" y="552"/>
                    </a:cubicBezTo>
                    <a:cubicBezTo>
                      <a:pt x="280" y="552"/>
                      <a:pt x="280" y="552"/>
                      <a:pt x="280" y="552"/>
                    </a:cubicBezTo>
                    <a:cubicBezTo>
                      <a:pt x="280" y="552"/>
                      <a:pt x="280" y="552"/>
                      <a:pt x="280" y="552"/>
                    </a:cubicBezTo>
                    <a:cubicBezTo>
                      <a:pt x="280" y="552"/>
                      <a:pt x="280" y="552"/>
                      <a:pt x="280" y="552"/>
                    </a:cubicBezTo>
                    <a:cubicBezTo>
                      <a:pt x="280" y="552"/>
                      <a:pt x="280" y="552"/>
                      <a:pt x="280" y="552"/>
                    </a:cubicBezTo>
                    <a:cubicBezTo>
                      <a:pt x="280" y="552"/>
                      <a:pt x="280" y="552"/>
                      <a:pt x="280" y="552"/>
                    </a:cubicBezTo>
                    <a:cubicBezTo>
                      <a:pt x="279" y="552"/>
                      <a:pt x="279" y="552"/>
                      <a:pt x="279" y="552"/>
                    </a:cubicBezTo>
                    <a:cubicBezTo>
                      <a:pt x="279" y="552"/>
                      <a:pt x="279" y="552"/>
                      <a:pt x="279" y="552"/>
                    </a:cubicBezTo>
                    <a:cubicBezTo>
                      <a:pt x="279" y="553"/>
                      <a:pt x="279" y="553"/>
                      <a:pt x="279" y="553"/>
                    </a:cubicBezTo>
                    <a:cubicBezTo>
                      <a:pt x="279" y="553"/>
                      <a:pt x="279" y="553"/>
                      <a:pt x="279" y="553"/>
                    </a:cubicBezTo>
                    <a:cubicBezTo>
                      <a:pt x="279" y="553"/>
                      <a:pt x="279" y="553"/>
                      <a:pt x="279" y="553"/>
                    </a:cubicBezTo>
                    <a:cubicBezTo>
                      <a:pt x="279" y="553"/>
                      <a:pt x="279" y="553"/>
                      <a:pt x="279" y="553"/>
                    </a:cubicBezTo>
                    <a:cubicBezTo>
                      <a:pt x="279" y="553"/>
                      <a:pt x="279" y="553"/>
                      <a:pt x="279" y="553"/>
                    </a:cubicBezTo>
                    <a:cubicBezTo>
                      <a:pt x="279" y="553"/>
                      <a:pt x="279" y="553"/>
                      <a:pt x="279" y="553"/>
                    </a:cubicBezTo>
                    <a:cubicBezTo>
                      <a:pt x="279" y="553"/>
                      <a:pt x="279" y="553"/>
                      <a:pt x="279" y="553"/>
                    </a:cubicBezTo>
                    <a:cubicBezTo>
                      <a:pt x="278" y="553"/>
                      <a:pt x="278" y="553"/>
                      <a:pt x="278" y="553"/>
                    </a:cubicBezTo>
                    <a:cubicBezTo>
                      <a:pt x="278" y="554"/>
                      <a:pt x="278" y="554"/>
                      <a:pt x="278" y="554"/>
                    </a:cubicBezTo>
                    <a:cubicBezTo>
                      <a:pt x="278" y="554"/>
                      <a:pt x="278" y="554"/>
                      <a:pt x="278" y="554"/>
                    </a:cubicBezTo>
                    <a:cubicBezTo>
                      <a:pt x="278" y="554"/>
                      <a:pt x="278" y="554"/>
                      <a:pt x="278" y="554"/>
                    </a:cubicBezTo>
                    <a:cubicBezTo>
                      <a:pt x="278" y="554"/>
                      <a:pt x="278" y="554"/>
                      <a:pt x="278" y="554"/>
                    </a:cubicBezTo>
                    <a:cubicBezTo>
                      <a:pt x="277" y="554"/>
                      <a:pt x="277" y="554"/>
                      <a:pt x="277" y="554"/>
                    </a:cubicBezTo>
                    <a:cubicBezTo>
                      <a:pt x="277" y="554"/>
                      <a:pt x="277" y="554"/>
                      <a:pt x="277" y="554"/>
                    </a:cubicBezTo>
                    <a:cubicBezTo>
                      <a:pt x="277" y="554"/>
                      <a:pt x="277" y="554"/>
                      <a:pt x="277" y="554"/>
                    </a:cubicBezTo>
                    <a:cubicBezTo>
                      <a:pt x="277" y="554"/>
                      <a:pt x="277" y="554"/>
                      <a:pt x="277" y="554"/>
                    </a:cubicBezTo>
                    <a:cubicBezTo>
                      <a:pt x="277" y="554"/>
                      <a:pt x="277" y="554"/>
                      <a:pt x="277" y="554"/>
                    </a:cubicBezTo>
                    <a:cubicBezTo>
                      <a:pt x="277" y="554"/>
                      <a:pt x="277" y="554"/>
                      <a:pt x="277" y="554"/>
                    </a:cubicBezTo>
                    <a:cubicBezTo>
                      <a:pt x="277" y="554"/>
                      <a:pt x="277" y="554"/>
                      <a:pt x="277" y="554"/>
                    </a:cubicBezTo>
                    <a:cubicBezTo>
                      <a:pt x="276" y="554"/>
                      <a:pt x="276" y="554"/>
                      <a:pt x="276" y="554"/>
                    </a:cubicBezTo>
                    <a:cubicBezTo>
                      <a:pt x="276" y="554"/>
                      <a:pt x="276" y="554"/>
                      <a:pt x="276" y="554"/>
                    </a:cubicBezTo>
                    <a:cubicBezTo>
                      <a:pt x="276" y="554"/>
                      <a:pt x="276" y="554"/>
                      <a:pt x="276" y="554"/>
                    </a:cubicBezTo>
                    <a:cubicBezTo>
                      <a:pt x="276" y="554"/>
                      <a:pt x="276" y="554"/>
                      <a:pt x="276" y="554"/>
                    </a:cubicBezTo>
                    <a:cubicBezTo>
                      <a:pt x="276" y="554"/>
                      <a:pt x="276" y="554"/>
                      <a:pt x="276" y="554"/>
                    </a:cubicBezTo>
                    <a:cubicBezTo>
                      <a:pt x="276" y="554"/>
                      <a:pt x="276" y="554"/>
                      <a:pt x="276" y="554"/>
                    </a:cubicBezTo>
                    <a:cubicBezTo>
                      <a:pt x="276" y="554"/>
                      <a:pt x="276" y="554"/>
                      <a:pt x="276" y="554"/>
                    </a:cubicBezTo>
                    <a:cubicBezTo>
                      <a:pt x="276" y="554"/>
                      <a:pt x="276" y="554"/>
                      <a:pt x="276" y="554"/>
                    </a:cubicBezTo>
                    <a:cubicBezTo>
                      <a:pt x="276" y="555"/>
                      <a:pt x="276" y="555"/>
                      <a:pt x="276" y="555"/>
                    </a:cubicBezTo>
                    <a:cubicBezTo>
                      <a:pt x="276" y="555"/>
                      <a:pt x="276" y="555"/>
                      <a:pt x="276" y="555"/>
                    </a:cubicBezTo>
                    <a:cubicBezTo>
                      <a:pt x="276" y="555"/>
                      <a:pt x="276" y="555"/>
                      <a:pt x="276" y="555"/>
                    </a:cubicBezTo>
                    <a:cubicBezTo>
                      <a:pt x="276" y="555"/>
                      <a:pt x="276" y="555"/>
                      <a:pt x="276" y="555"/>
                    </a:cubicBezTo>
                    <a:cubicBezTo>
                      <a:pt x="276" y="555"/>
                      <a:pt x="276" y="555"/>
                      <a:pt x="276" y="555"/>
                    </a:cubicBezTo>
                    <a:cubicBezTo>
                      <a:pt x="276" y="555"/>
                      <a:pt x="276" y="555"/>
                      <a:pt x="276" y="555"/>
                    </a:cubicBezTo>
                    <a:cubicBezTo>
                      <a:pt x="276" y="555"/>
                      <a:pt x="276" y="555"/>
                      <a:pt x="276" y="555"/>
                    </a:cubicBezTo>
                    <a:cubicBezTo>
                      <a:pt x="276" y="555"/>
                      <a:pt x="276" y="555"/>
                      <a:pt x="276" y="555"/>
                    </a:cubicBezTo>
                    <a:cubicBezTo>
                      <a:pt x="276" y="555"/>
                      <a:pt x="276" y="555"/>
                      <a:pt x="276" y="555"/>
                    </a:cubicBezTo>
                    <a:cubicBezTo>
                      <a:pt x="276" y="555"/>
                      <a:pt x="276" y="555"/>
                      <a:pt x="276" y="555"/>
                    </a:cubicBezTo>
                    <a:cubicBezTo>
                      <a:pt x="276" y="556"/>
                      <a:pt x="276" y="556"/>
                      <a:pt x="276" y="556"/>
                    </a:cubicBezTo>
                    <a:cubicBezTo>
                      <a:pt x="276" y="556"/>
                      <a:pt x="276" y="556"/>
                      <a:pt x="276" y="556"/>
                    </a:cubicBezTo>
                    <a:cubicBezTo>
                      <a:pt x="276" y="556"/>
                      <a:pt x="276" y="556"/>
                      <a:pt x="276" y="556"/>
                    </a:cubicBezTo>
                    <a:cubicBezTo>
                      <a:pt x="276" y="556"/>
                      <a:pt x="276" y="556"/>
                      <a:pt x="276" y="556"/>
                    </a:cubicBezTo>
                    <a:cubicBezTo>
                      <a:pt x="276" y="556"/>
                      <a:pt x="276" y="556"/>
                      <a:pt x="276" y="556"/>
                    </a:cubicBezTo>
                    <a:cubicBezTo>
                      <a:pt x="277" y="556"/>
                      <a:pt x="277" y="556"/>
                      <a:pt x="277" y="556"/>
                    </a:cubicBezTo>
                    <a:cubicBezTo>
                      <a:pt x="277" y="556"/>
                      <a:pt x="277" y="556"/>
                      <a:pt x="277" y="556"/>
                    </a:cubicBezTo>
                    <a:cubicBezTo>
                      <a:pt x="277" y="556"/>
                      <a:pt x="277" y="556"/>
                      <a:pt x="277" y="556"/>
                    </a:cubicBezTo>
                    <a:cubicBezTo>
                      <a:pt x="277" y="556"/>
                      <a:pt x="277" y="556"/>
                      <a:pt x="277" y="556"/>
                    </a:cubicBezTo>
                    <a:cubicBezTo>
                      <a:pt x="277" y="556"/>
                      <a:pt x="277" y="556"/>
                      <a:pt x="277" y="556"/>
                    </a:cubicBezTo>
                    <a:cubicBezTo>
                      <a:pt x="277" y="557"/>
                      <a:pt x="277" y="557"/>
                      <a:pt x="277" y="557"/>
                    </a:cubicBezTo>
                    <a:cubicBezTo>
                      <a:pt x="277" y="557"/>
                      <a:pt x="277" y="557"/>
                      <a:pt x="277" y="557"/>
                    </a:cubicBezTo>
                    <a:cubicBezTo>
                      <a:pt x="277" y="557"/>
                      <a:pt x="277" y="557"/>
                      <a:pt x="277" y="557"/>
                    </a:cubicBezTo>
                    <a:cubicBezTo>
                      <a:pt x="277" y="557"/>
                      <a:pt x="277" y="557"/>
                      <a:pt x="277" y="557"/>
                    </a:cubicBezTo>
                    <a:cubicBezTo>
                      <a:pt x="277" y="557"/>
                      <a:pt x="277" y="557"/>
                      <a:pt x="277" y="557"/>
                    </a:cubicBezTo>
                    <a:cubicBezTo>
                      <a:pt x="277" y="557"/>
                      <a:pt x="277" y="557"/>
                      <a:pt x="277" y="557"/>
                    </a:cubicBezTo>
                    <a:cubicBezTo>
                      <a:pt x="277" y="557"/>
                      <a:pt x="277" y="557"/>
                      <a:pt x="277" y="557"/>
                    </a:cubicBezTo>
                    <a:cubicBezTo>
                      <a:pt x="277" y="557"/>
                      <a:pt x="277" y="557"/>
                      <a:pt x="277" y="557"/>
                    </a:cubicBezTo>
                    <a:cubicBezTo>
                      <a:pt x="276" y="557"/>
                      <a:pt x="276" y="557"/>
                      <a:pt x="276" y="557"/>
                    </a:cubicBezTo>
                    <a:cubicBezTo>
                      <a:pt x="276" y="557"/>
                      <a:pt x="276" y="557"/>
                      <a:pt x="276" y="557"/>
                    </a:cubicBezTo>
                    <a:cubicBezTo>
                      <a:pt x="276" y="557"/>
                      <a:pt x="276" y="557"/>
                      <a:pt x="276" y="557"/>
                    </a:cubicBezTo>
                    <a:cubicBezTo>
                      <a:pt x="276" y="557"/>
                      <a:pt x="276" y="557"/>
                      <a:pt x="276" y="557"/>
                    </a:cubicBezTo>
                    <a:cubicBezTo>
                      <a:pt x="276" y="557"/>
                      <a:pt x="276" y="557"/>
                      <a:pt x="276" y="557"/>
                    </a:cubicBezTo>
                    <a:cubicBezTo>
                      <a:pt x="275" y="558"/>
                      <a:pt x="275" y="558"/>
                      <a:pt x="275" y="558"/>
                    </a:cubicBezTo>
                    <a:cubicBezTo>
                      <a:pt x="275" y="558"/>
                      <a:pt x="275" y="558"/>
                      <a:pt x="275" y="558"/>
                    </a:cubicBezTo>
                    <a:cubicBezTo>
                      <a:pt x="274" y="558"/>
                      <a:pt x="274" y="558"/>
                      <a:pt x="274" y="558"/>
                    </a:cubicBezTo>
                    <a:cubicBezTo>
                      <a:pt x="274" y="558"/>
                      <a:pt x="274" y="558"/>
                      <a:pt x="274" y="558"/>
                    </a:cubicBezTo>
                    <a:cubicBezTo>
                      <a:pt x="274" y="558"/>
                      <a:pt x="274" y="558"/>
                      <a:pt x="274" y="558"/>
                    </a:cubicBezTo>
                    <a:cubicBezTo>
                      <a:pt x="274" y="558"/>
                      <a:pt x="274" y="558"/>
                      <a:pt x="274" y="558"/>
                    </a:cubicBezTo>
                    <a:cubicBezTo>
                      <a:pt x="274" y="558"/>
                      <a:pt x="274" y="558"/>
                      <a:pt x="274" y="558"/>
                    </a:cubicBezTo>
                    <a:cubicBezTo>
                      <a:pt x="274" y="557"/>
                      <a:pt x="274" y="557"/>
                      <a:pt x="274" y="557"/>
                    </a:cubicBezTo>
                    <a:cubicBezTo>
                      <a:pt x="274" y="557"/>
                      <a:pt x="274" y="557"/>
                      <a:pt x="274" y="557"/>
                    </a:cubicBezTo>
                    <a:cubicBezTo>
                      <a:pt x="274" y="557"/>
                      <a:pt x="274" y="557"/>
                      <a:pt x="274" y="557"/>
                    </a:cubicBezTo>
                    <a:cubicBezTo>
                      <a:pt x="273" y="557"/>
                      <a:pt x="273" y="557"/>
                      <a:pt x="273" y="557"/>
                    </a:cubicBezTo>
                    <a:cubicBezTo>
                      <a:pt x="273" y="557"/>
                      <a:pt x="273" y="557"/>
                      <a:pt x="273" y="557"/>
                    </a:cubicBezTo>
                    <a:cubicBezTo>
                      <a:pt x="273" y="557"/>
                      <a:pt x="273" y="557"/>
                      <a:pt x="273" y="557"/>
                    </a:cubicBezTo>
                    <a:cubicBezTo>
                      <a:pt x="273" y="557"/>
                      <a:pt x="273" y="557"/>
                      <a:pt x="273" y="557"/>
                    </a:cubicBezTo>
                    <a:cubicBezTo>
                      <a:pt x="273" y="557"/>
                      <a:pt x="273" y="557"/>
                      <a:pt x="273" y="557"/>
                    </a:cubicBezTo>
                    <a:cubicBezTo>
                      <a:pt x="273" y="557"/>
                      <a:pt x="273" y="557"/>
                      <a:pt x="273" y="557"/>
                    </a:cubicBezTo>
                    <a:cubicBezTo>
                      <a:pt x="273" y="557"/>
                      <a:pt x="273" y="557"/>
                      <a:pt x="273" y="557"/>
                    </a:cubicBezTo>
                    <a:cubicBezTo>
                      <a:pt x="273" y="557"/>
                      <a:pt x="273" y="557"/>
                      <a:pt x="273" y="557"/>
                    </a:cubicBezTo>
                    <a:cubicBezTo>
                      <a:pt x="273" y="557"/>
                      <a:pt x="273" y="557"/>
                      <a:pt x="273" y="557"/>
                    </a:cubicBezTo>
                    <a:cubicBezTo>
                      <a:pt x="273" y="557"/>
                      <a:pt x="273" y="557"/>
                      <a:pt x="273" y="557"/>
                    </a:cubicBezTo>
                    <a:cubicBezTo>
                      <a:pt x="272" y="557"/>
                      <a:pt x="272" y="557"/>
                      <a:pt x="272" y="557"/>
                    </a:cubicBezTo>
                    <a:cubicBezTo>
                      <a:pt x="272" y="557"/>
                      <a:pt x="272" y="557"/>
                      <a:pt x="272" y="557"/>
                    </a:cubicBezTo>
                    <a:cubicBezTo>
                      <a:pt x="272" y="557"/>
                      <a:pt x="272" y="557"/>
                      <a:pt x="272" y="557"/>
                    </a:cubicBezTo>
                    <a:cubicBezTo>
                      <a:pt x="272" y="557"/>
                      <a:pt x="272" y="557"/>
                      <a:pt x="272" y="557"/>
                    </a:cubicBezTo>
                    <a:cubicBezTo>
                      <a:pt x="272" y="557"/>
                      <a:pt x="272" y="557"/>
                      <a:pt x="272" y="557"/>
                    </a:cubicBezTo>
                    <a:cubicBezTo>
                      <a:pt x="272" y="557"/>
                      <a:pt x="272" y="557"/>
                      <a:pt x="272" y="557"/>
                    </a:cubicBezTo>
                    <a:cubicBezTo>
                      <a:pt x="272" y="557"/>
                      <a:pt x="272" y="557"/>
                      <a:pt x="272" y="557"/>
                    </a:cubicBezTo>
                    <a:cubicBezTo>
                      <a:pt x="272" y="557"/>
                      <a:pt x="272" y="557"/>
                      <a:pt x="272" y="557"/>
                    </a:cubicBezTo>
                    <a:cubicBezTo>
                      <a:pt x="272" y="558"/>
                      <a:pt x="272" y="558"/>
                      <a:pt x="272" y="558"/>
                    </a:cubicBezTo>
                    <a:cubicBezTo>
                      <a:pt x="272" y="558"/>
                      <a:pt x="272" y="558"/>
                      <a:pt x="272" y="558"/>
                    </a:cubicBezTo>
                    <a:cubicBezTo>
                      <a:pt x="272" y="558"/>
                      <a:pt x="272" y="558"/>
                      <a:pt x="272" y="558"/>
                    </a:cubicBezTo>
                    <a:cubicBezTo>
                      <a:pt x="272" y="558"/>
                      <a:pt x="272" y="558"/>
                      <a:pt x="272" y="558"/>
                    </a:cubicBezTo>
                    <a:cubicBezTo>
                      <a:pt x="272" y="558"/>
                      <a:pt x="272" y="558"/>
                      <a:pt x="272" y="558"/>
                    </a:cubicBezTo>
                    <a:cubicBezTo>
                      <a:pt x="272" y="558"/>
                      <a:pt x="272" y="558"/>
                      <a:pt x="272" y="558"/>
                    </a:cubicBezTo>
                    <a:cubicBezTo>
                      <a:pt x="272" y="558"/>
                      <a:pt x="272" y="558"/>
                      <a:pt x="272" y="558"/>
                    </a:cubicBezTo>
                    <a:cubicBezTo>
                      <a:pt x="272" y="558"/>
                      <a:pt x="272" y="558"/>
                      <a:pt x="272" y="558"/>
                    </a:cubicBezTo>
                    <a:cubicBezTo>
                      <a:pt x="272" y="559"/>
                      <a:pt x="272" y="559"/>
                      <a:pt x="272" y="559"/>
                    </a:cubicBezTo>
                    <a:cubicBezTo>
                      <a:pt x="272" y="559"/>
                      <a:pt x="272" y="559"/>
                      <a:pt x="272" y="559"/>
                    </a:cubicBezTo>
                    <a:cubicBezTo>
                      <a:pt x="272" y="559"/>
                      <a:pt x="272" y="559"/>
                      <a:pt x="272" y="559"/>
                    </a:cubicBezTo>
                    <a:cubicBezTo>
                      <a:pt x="272" y="559"/>
                      <a:pt x="272" y="559"/>
                      <a:pt x="272" y="559"/>
                    </a:cubicBezTo>
                    <a:cubicBezTo>
                      <a:pt x="272" y="559"/>
                      <a:pt x="272" y="559"/>
                      <a:pt x="272" y="559"/>
                    </a:cubicBezTo>
                    <a:cubicBezTo>
                      <a:pt x="272" y="559"/>
                      <a:pt x="272" y="559"/>
                      <a:pt x="272" y="559"/>
                    </a:cubicBezTo>
                    <a:cubicBezTo>
                      <a:pt x="272" y="559"/>
                      <a:pt x="272" y="559"/>
                      <a:pt x="272" y="559"/>
                    </a:cubicBezTo>
                    <a:cubicBezTo>
                      <a:pt x="272" y="559"/>
                      <a:pt x="272" y="560"/>
                      <a:pt x="272" y="560"/>
                    </a:cubicBezTo>
                    <a:cubicBezTo>
                      <a:pt x="272" y="560"/>
                      <a:pt x="272" y="560"/>
                      <a:pt x="272" y="560"/>
                    </a:cubicBezTo>
                    <a:cubicBezTo>
                      <a:pt x="272" y="560"/>
                      <a:pt x="272" y="560"/>
                      <a:pt x="272" y="560"/>
                    </a:cubicBezTo>
                    <a:cubicBezTo>
                      <a:pt x="272" y="560"/>
                      <a:pt x="272" y="560"/>
                      <a:pt x="272" y="560"/>
                    </a:cubicBezTo>
                    <a:cubicBezTo>
                      <a:pt x="272" y="560"/>
                      <a:pt x="272" y="560"/>
                      <a:pt x="272" y="560"/>
                    </a:cubicBezTo>
                    <a:cubicBezTo>
                      <a:pt x="272" y="560"/>
                      <a:pt x="272" y="560"/>
                      <a:pt x="272" y="560"/>
                    </a:cubicBezTo>
                    <a:cubicBezTo>
                      <a:pt x="272" y="560"/>
                      <a:pt x="272" y="560"/>
                      <a:pt x="272" y="560"/>
                    </a:cubicBezTo>
                    <a:cubicBezTo>
                      <a:pt x="272" y="560"/>
                      <a:pt x="272" y="560"/>
                      <a:pt x="272" y="560"/>
                    </a:cubicBezTo>
                    <a:cubicBezTo>
                      <a:pt x="272" y="560"/>
                      <a:pt x="272" y="560"/>
                      <a:pt x="272" y="560"/>
                    </a:cubicBezTo>
                    <a:cubicBezTo>
                      <a:pt x="272" y="560"/>
                      <a:pt x="272" y="560"/>
                      <a:pt x="272" y="560"/>
                    </a:cubicBezTo>
                    <a:cubicBezTo>
                      <a:pt x="271" y="560"/>
                      <a:pt x="271" y="560"/>
                      <a:pt x="271" y="560"/>
                    </a:cubicBezTo>
                    <a:cubicBezTo>
                      <a:pt x="271" y="561"/>
                      <a:pt x="271" y="561"/>
                      <a:pt x="271" y="561"/>
                    </a:cubicBezTo>
                    <a:cubicBezTo>
                      <a:pt x="271" y="560"/>
                      <a:pt x="271" y="560"/>
                      <a:pt x="271" y="560"/>
                    </a:cubicBezTo>
                    <a:cubicBezTo>
                      <a:pt x="271" y="560"/>
                      <a:pt x="271" y="560"/>
                      <a:pt x="271" y="560"/>
                    </a:cubicBezTo>
                    <a:cubicBezTo>
                      <a:pt x="271" y="560"/>
                      <a:pt x="271" y="560"/>
                      <a:pt x="271" y="560"/>
                    </a:cubicBezTo>
                    <a:cubicBezTo>
                      <a:pt x="271" y="560"/>
                      <a:pt x="271" y="560"/>
                      <a:pt x="271" y="560"/>
                    </a:cubicBezTo>
                    <a:cubicBezTo>
                      <a:pt x="271" y="560"/>
                      <a:pt x="271" y="560"/>
                      <a:pt x="271" y="560"/>
                    </a:cubicBezTo>
                    <a:cubicBezTo>
                      <a:pt x="271" y="560"/>
                      <a:pt x="271" y="560"/>
                      <a:pt x="271" y="560"/>
                    </a:cubicBezTo>
                    <a:cubicBezTo>
                      <a:pt x="271" y="560"/>
                      <a:pt x="271" y="560"/>
                      <a:pt x="271" y="560"/>
                    </a:cubicBezTo>
                    <a:cubicBezTo>
                      <a:pt x="270" y="560"/>
                      <a:pt x="270" y="560"/>
                      <a:pt x="270" y="560"/>
                    </a:cubicBezTo>
                    <a:cubicBezTo>
                      <a:pt x="270" y="560"/>
                      <a:pt x="270" y="560"/>
                      <a:pt x="270" y="560"/>
                    </a:cubicBezTo>
                    <a:cubicBezTo>
                      <a:pt x="270" y="560"/>
                      <a:pt x="270" y="560"/>
                      <a:pt x="270" y="560"/>
                    </a:cubicBezTo>
                    <a:cubicBezTo>
                      <a:pt x="270" y="560"/>
                      <a:pt x="270" y="560"/>
                      <a:pt x="270" y="560"/>
                    </a:cubicBezTo>
                    <a:cubicBezTo>
                      <a:pt x="270" y="560"/>
                      <a:pt x="270" y="560"/>
                      <a:pt x="270" y="560"/>
                    </a:cubicBezTo>
                    <a:cubicBezTo>
                      <a:pt x="270" y="560"/>
                      <a:pt x="270" y="560"/>
                      <a:pt x="270" y="560"/>
                    </a:cubicBezTo>
                    <a:cubicBezTo>
                      <a:pt x="270" y="560"/>
                      <a:pt x="270" y="560"/>
                      <a:pt x="270" y="560"/>
                    </a:cubicBezTo>
                    <a:cubicBezTo>
                      <a:pt x="270" y="560"/>
                      <a:pt x="270" y="560"/>
                      <a:pt x="270" y="560"/>
                    </a:cubicBezTo>
                    <a:cubicBezTo>
                      <a:pt x="270" y="559"/>
                      <a:pt x="270" y="559"/>
                      <a:pt x="270" y="559"/>
                    </a:cubicBezTo>
                    <a:cubicBezTo>
                      <a:pt x="270" y="559"/>
                      <a:pt x="270" y="559"/>
                      <a:pt x="270" y="559"/>
                    </a:cubicBezTo>
                    <a:cubicBezTo>
                      <a:pt x="270" y="559"/>
                      <a:pt x="270" y="559"/>
                      <a:pt x="270" y="559"/>
                    </a:cubicBezTo>
                    <a:cubicBezTo>
                      <a:pt x="270" y="559"/>
                      <a:pt x="270" y="559"/>
                      <a:pt x="270" y="559"/>
                    </a:cubicBezTo>
                    <a:cubicBezTo>
                      <a:pt x="270" y="559"/>
                      <a:pt x="270" y="559"/>
                      <a:pt x="270" y="559"/>
                    </a:cubicBezTo>
                    <a:cubicBezTo>
                      <a:pt x="270" y="559"/>
                      <a:pt x="270" y="559"/>
                      <a:pt x="270" y="559"/>
                    </a:cubicBezTo>
                    <a:cubicBezTo>
                      <a:pt x="270" y="559"/>
                      <a:pt x="270" y="559"/>
                      <a:pt x="270" y="559"/>
                    </a:cubicBezTo>
                    <a:cubicBezTo>
                      <a:pt x="269" y="559"/>
                      <a:pt x="269" y="559"/>
                      <a:pt x="269" y="559"/>
                    </a:cubicBezTo>
                    <a:cubicBezTo>
                      <a:pt x="269" y="560"/>
                      <a:pt x="269" y="560"/>
                      <a:pt x="269" y="560"/>
                    </a:cubicBezTo>
                    <a:cubicBezTo>
                      <a:pt x="269" y="560"/>
                      <a:pt x="269" y="560"/>
                      <a:pt x="269" y="560"/>
                    </a:cubicBezTo>
                    <a:cubicBezTo>
                      <a:pt x="269" y="560"/>
                      <a:pt x="269" y="560"/>
                      <a:pt x="269" y="560"/>
                    </a:cubicBezTo>
                    <a:cubicBezTo>
                      <a:pt x="268" y="560"/>
                      <a:pt x="268" y="560"/>
                      <a:pt x="268" y="560"/>
                    </a:cubicBezTo>
                    <a:cubicBezTo>
                      <a:pt x="268" y="560"/>
                      <a:pt x="268" y="560"/>
                      <a:pt x="268" y="560"/>
                    </a:cubicBezTo>
                    <a:cubicBezTo>
                      <a:pt x="268" y="560"/>
                      <a:pt x="268" y="560"/>
                      <a:pt x="268" y="560"/>
                    </a:cubicBezTo>
                    <a:cubicBezTo>
                      <a:pt x="268" y="560"/>
                      <a:pt x="268" y="560"/>
                      <a:pt x="268" y="560"/>
                    </a:cubicBezTo>
                    <a:cubicBezTo>
                      <a:pt x="268" y="560"/>
                      <a:pt x="268" y="560"/>
                      <a:pt x="268" y="560"/>
                    </a:cubicBezTo>
                    <a:cubicBezTo>
                      <a:pt x="268" y="560"/>
                      <a:pt x="268" y="560"/>
                      <a:pt x="268" y="560"/>
                    </a:cubicBezTo>
                    <a:cubicBezTo>
                      <a:pt x="267" y="560"/>
                      <a:pt x="267" y="560"/>
                      <a:pt x="267" y="560"/>
                    </a:cubicBezTo>
                    <a:cubicBezTo>
                      <a:pt x="267" y="560"/>
                      <a:pt x="267" y="560"/>
                      <a:pt x="267" y="560"/>
                    </a:cubicBezTo>
                    <a:cubicBezTo>
                      <a:pt x="267" y="561"/>
                      <a:pt x="267" y="561"/>
                      <a:pt x="267" y="561"/>
                    </a:cubicBezTo>
                    <a:cubicBezTo>
                      <a:pt x="267" y="561"/>
                      <a:pt x="267" y="561"/>
                      <a:pt x="267" y="561"/>
                    </a:cubicBezTo>
                    <a:cubicBezTo>
                      <a:pt x="266" y="561"/>
                      <a:pt x="266" y="561"/>
                      <a:pt x="266" y="561"/>
                    </a:cubicBezTo>
                    <a:cubicBezTo>
                      <a:pt x="266" y="561"/>
                      <a:pt x="266" y="561"/>
                      <a:pt x="266" y="561"/>
                    </a:cubicBezTo>
                    <a:cubicBezTo>
                      <a:pt x="266" y="561"/>
                      <a:pt x="266" y="561"/>
                      <a:pt x="266" y="561"/>
                    </a:cubicBezTo>
                    <a:cubicBezTo>
                      <a:pt x="266" y="561"/>
                      <a:pt x="266" y="561"/>
                      <a:pt x="266" y="561"/>
                    </a:cubicBezTo>
                    <a:cubicBezTo>
                      <a:pt x="265" y="561"/>
                      <a:pt x="265" y="561"/>
                      <a:pt x="265" y="561"/>
                    </a:cubicBezTo>
                    <a:cubicBezTo>
                      <a:pt x="265" y="561"/>
                      <a:pt x="265" y="561"/>
                      <a:pt x="265" y="561"/>
                    </a:cubicBezTo>
                    <a:cubicBezTo>
                      <a:pt x="265" y="561"/>
                      <a:pt x="265" y="561"/>
                      <a:pt x="265" y="561"/>
                    </a:cubicBezTo>
                    <a:cubicBezTo>
                      <a:pt x="265" y="561"/>
                      <a:pt x="265" y="561"/>
                      <a:pt x="265" y="561"/>
                    </a:cubicBezTo>
                    <a:cubicBezTo>
                      <a:pt x="265" y="561"/>
                      <a:pt x="265" y="561"/>
                      <a:pt x="265" y="561"/>
                    </a:cubicBezTo>
                    <a:cubicBezTo>
                      <a:pt x="265" y="561"/>
                      <a:pt x="265" y="561"/>
                      <a:pt x="265" y="561"/>
                    </a:cubicBezTo>
                    <a:cubicBezTo>
                      <a:pt x="265" y="561"/>
                      <a:pt x="265" y="561"/>
                      <a:pt x="265" y="561"/>
                    </a:cubicBezTo>
                    <a:cubicBezTo>
                      <a:pt x="265" y="561"/>
                      <a:pt x="265" y="561"/>
                      <a:pt x="265" y="561"/>
                    </a:cubicBezTo>
                    <a:cubicBezTo>
                      <a:pt x="265" y="561"/>
                      <a:pt x="265" y="561"/>
                      <a:pt x="265" y="561"/>
                    </a:cubicBezTo>
                    <a:cubicBezTo>
                      <a:pt x="265" y="561"/>
                      <a:pt x="265" y="561"/>
                      <a:pt x="265" y="561"/>
                    </a:cubicBezTo>
                    <a:cubicBezTo>
                      <a:pt x="265" y="561"/>
                      <a:pt x="265" y="561"/>
                      <a:pt x="265" y="561"/>
                    </a:cubicBezTo>
                    <a:cubicBezTo>
                      <a:pt x="264" y="561"/>
                      <a:pt x="264" y="561"/>
                      <a:pt x="264" y="561"/>
                    </a:cubicBezTo>
                    <a:cubicBezTo>
                      <a:pt x="264" y="561"/>
                      <a:pt x="264" y="561"/>
                      <a:pt x="264" y="561"/>
                    </a:cubicBezTo>
                    <a:cubicBezTo>
                      <a:pt x="264" y="561"/>
                      <a:pt x="264" y="561"/>
                      <a:pt x="264" y="561"/>
                    </a:cubicBezTo>
                    <a:cubicBezTo>
                      <a:pt x="264" y="561"/>
                      <a:pt x="264" y="561"/>
                      <a:pt x="264" y="561"/>
                    </a:cubicBezTo>
                    <a:cubicBezTo>
                      <a:pt x="264" y="561"/>
                      <a:pt x="264" y="561"/>
                      <a:pt x="264" y="561"/>
                    </a:cubicBezTo>
                    <a:cubicBezTo>
                      <a:pt x="264" y="561"/>
                      <a:pt x="264" y="561"/>
                      <a:pt x="264" y="561"/>
                    </a:cubicBezTo>
                    <a:cubicBezTo>
                      <a:pt x="264" y="561"/>
                      <a:pt x="264" y="561"/>
                      <a:pt x="264" y="561"/>
                    </a:cubicBezTo>
                    <a:cubicBezTo>
                      <a:pt x="263" y="561"/>
                      <a:pt x="263" y="561"/>
                      <a:pt x="263" y="561"/>
                    </a:cubicBezTo>
                    <a:cubicBezTo>
                      <a:pt x="263" y="561"/>
                      <a:pt x="263" y="561"/>
                      <a:pt x="263" y="561"/>
                    </a:cubicBezTo>
                    <a:cubicBezTo>
                      <a:pt x="263" y="561"/>
                      <a:pt x="263" y="561"/>
                      <a:pt x="263" y="561"/>
                    </a:cubicBezTo>
                    <a:cubicBezTo>
                      <a:pt x="263" y="561"/>
                      <a:pt x="263" y="561"/>
                      <a:pt x="263" y="561"/>
                    </a:cubicBezTo>
                    <a:cubicBezTo>
                      <a:pt x="263" y="561"/>
                      <a:pt x="263" y="561"/>
                      <a:pt x="263" y="561"/>
                    </a:cubicBezTo>
                    <a:cubicBezTo>
                      <a:pt x="263" y="561"/>
                      <a:pt x="263" y="561"/>
                      <a:pt x="263" y="561"/>
                    </a:cubicBezTo>
                    <a:cubicBezTo>
                      <a:pt x="262" y="561"/>
                      <a:pt x="262" y="561"/>
                      <a:pt x="262" y="561"/>
                    </a:cubicBezTo>
                    <a:cubicBezTo>
                      <a:pt x="262" y="561"/>
                      <a:pt x="262" y="561"/>
                      <a:pt x="262" y="561"/>
                    </a:cubicBezTo>
                    <a:cubicBezTo>
                      <a:pt x="262" y="561"/>
                      <a:pt x="262" y="561"/>
                      <a:pt x="262" y="561"/>
                    </a:cubicBezTo>
                    <a:cubicBezTo>
                      <a:pt x="262" y="561"/>
                      <a:pt x="262" y="561"/>
                      <a:pt x="262" y="561"/>
                    </a:cubicBezTo>
                    <a:cubicBezTo>
                      <a:pt x="262" y="561"/>
                      <a:pt x="262" y="561"/>
                      <a:pt x="262" y="561"/>
                    </a:cubicBezTo>
                    <a:cubicBezTo>
                      <a:pt x="262" y="561"/>
                      <a:pt x="262" y="561"/>
                      <a:pt x="262" y="561"/>
                    </a:cubicBezTo>
                    <a:cubicBezTo>
                      <a:pt x="261" y="561"/>
                      <a:pt x="261" y="561"/>
                      <a:pt x="261" y="561"/>
                    </a:cubicBezTo>
                    <a:cubicBezTo>
                      <a:pt x="261" y="562"/>
                      <a:pt x="261" y="562"/>
                      <a:pt x="261" y="562"/>
                    </a:cubicBezTo>
                    <a:cubicBezTo>
                      <a:pt x="261" y="562"/>
                      <a:pt x="261" y="562"/>
                      <a:pt x="261" y="562"/>
                    </a:cubicBezTo>
                    <a:cubicBezTo>
                      <a:pt x="261" y="562"/>
                      <a:pt x="261" y="562"/>
                      <a:pt x="261" y="562"/>
                    </a:cubicBezTo>
                    <a:cubicBezTo>
                      <a:pt x="261" y="562"/>
                      <a:pt x="261" y="562"/>
                      <a:pt x="261" y="562"/>
                    </a:cubicBezTo>
                    <a:cubicBezTo>
                      <a:pt x="261" y="562"/>
                      <a:pt x="261" y="562"/>
                      <a:pt x="261" y="562"/>
                    </a:cubicBezTo>
                    <a:cubicBezTo>
                      <a:pt x="261" y="562"/>
                      <a:pt x="261" y="562"/>
                      <a:pt x="261" y="562"/>
                    </a:cubicBezTo>
                    <a:cubicBezTo>
                      <a:pt x="260" y="562"/>
                      <a:pt x="260" y="562"/>
                      <a:pt x="260" y="562"/>
                    </a:cubicBezTo>
                    <a:cubicBezTo>
                      <a:pt x="260" y="562"/>
                      <a:pt x="260" y="562"/>
                      <a:pt x="260" y="562"/>
                    </a:cubicBezTo>
                    <a:cubicBezTo>
                      <a:pt x="260" y="562"/>
                      <a:pt x="260" y="562"/>
                      <a:pt x="260" y="562"/>
                    </a:cubicBezTo>
                    <a:cubicBezTo>
                      <a:pt x="260" y="562"/>
                      <a:pt x="260" y="562"/>
                      <a:pt x="260" y="562"/>
                    </a:cubicBezTo>
                    <a:cubicBezTo>
                      <a:pt x="260" y="562"/>
                      <a:pt x="260" y="562"/>
                      <a:pt x="260" y="562"/>
                    </a:cubicBezTo>
                    <a:cubicBezTo>
                      <a:pt x="260" y="562"/>
                      <a:pt x="260" y="562"/>
                      <a:pt x="260" y="562"/>
                    </a:cubicBezTo>
                    <a:cubicBezTo>
                      <a:pt x="259" y="562"/>
                      <a:pt x="259" y="562"/>
                      <a:pt x="259" y="562"/>
                    </a:cubicBezTo>
                    <a:cubicBezTo>
                      <a:pt x="259" y="562"/>
                      <a:pt x="259" y="562"/>
                      <a:pt x="259" y="562"/>
                    </a:cubicBezTo>
                    <a:cubicBezTo>
                      <a:pt x="259" y="562"/>
                      <a:pt x="259" y="562"/>
                      <a:pt x="259" y="562"/>
                    </a:cubicBezTo>
                    <a:cubicBezTo>
                      <a:pt x="259" y="561"/>
                      <a:pt x="259" y="561"/>
                      <a:pt x="259" y="561"/>
                    </a:cubicBezTo>
                    <a:cubicBezTo>
                      <a:pt x="259" y="561"/>
                      <a:pt x="259" y="561"/>
                      <a:pt x="259" y="561"/>
                    </a:cubicBezTo>
                    <a:cubicBezTo>
                      <a:pt x="258" y="561"/>
                      <a:pt x="258" y="561"/>
                      <a:pt x="258" y="561"/>
                    </a:cubicBezTo>
                    <a:cubicBezTo>
                      <a:pt x="258" y="561"/>
                      <a:pt x="258" y="561"/>
                      <a:pt x="258" y="561"/>
                    </a:cubicBezTo>
                    <a:cubicBezTo>
                      <a:pt x="258" y="561"/>
                      <a:pt x="258" y="561"/>
                      <a:pt x="258" y="561"/>
                    </a:cubicBezTo>
                    <a:cubicBezTo>
                      <a:pt x="258" y="561"/>
                      <a:pt x="258" y="561"/>
                      <a:pt x="258" y="561"/>
                    </a:cubicBezTo>
                    <a:cubicBezTo>
                      <a:pt x="258" y="561"/>
                      <a:pt x="258" y="561"/>
                      <a:pt x="258" y="561"/>
                    </a:cubicBezTo>
                    <a:cubicBezTo>
                      <a:pt x="257" y="561"/>
                      <a:pt x="257" y="561"/>
                      <a:pt x="257" y="561"/>
                    </a:cubicBezTo>
                    <a:cubicBezTo>
                      <a:pt x="257" y="561"/>
                      <a:pt x="257" y="561"/>
                      <a:pt x="257" y="561"/>
                    </a:cubicBezTo>
                    <a:cubicBezTo>
                      <a:pt x="257" y="561"/>
                      <a:pt x="257" y="561"/>
                      <a:pt x="257" y="561"/>
                    </a:cubicBezTo>
                    <a:cubicBezTo>
                      <a:pt x="257" y="561"/>
                      <a:pt x="257" y="561"/>
                      <a:pt x="257" y="561"/>
                    </a:cubicBezTo>
                    <a:cubicBezTo>
                      <a:pt x="257" y="561"/>
                      <a:pt x="257" y="561"/>
                      <a:pt x="257" y="561"/>
                    </a:cubicBezTo>
                    <a:cubicBezTo>
                      <a:pt x="257" y="561"/>
                      <a:pt x="257" y="561"/>
                      <a:pt x="257" y="561"/>
                    </a:cubicBezTo>
                    <a:cubicBezTo>
                      <a:pt x="257" y="561"/>
                      <a:pt x="257" y="561"/>
                      <a:pt x="257" y="561"/>
                    </a:cubicBezTo>
                    <a:cubicBezTo>
                      <a:pt x="257" y="561"/>
                      <a:pt x="257" y="561"/>
                      <a:pt x="257" y="561"/>
                    </a:cubicBezTo>
                    <a:cubicBezTo>
                      <a:pt x="257" y="561"/>
                      <a:pt x="257" y="561"/>
                      <a:pt x="257" y="561"/>
                    </a:cubicBezTo>
                    <a:cubicBezTo>
                      <a:pt x="256" y="561"/>
                      <a:pt x="256" y="561"/>
                      <a:pt x="256" y="561"/>
                    </a:cubicBezTo>
                    <a:cubicBezTo>
                      <a:pt x="256" y="561"/>
                      <a:pt x="256" y="561"/>
                      <a:pt x="256" y="561"/>
                    </a:cubicBezTo>
                    <a:cubicBezTo>
                      <a:pt x="256" y="561"/>
                      <a:pt x="256" y="561"/>
                      <a:pt x="256" y="561"/>
                    </a:cubicBezTo>
                    <a:cubicBezTo>
                      <a:pt x="256" y="561"/>
                      <a:pt x="256" y="561"/>
                      <a:pt x="256" y="561"/>
                    </a:cubicBezTo>
                    <a:cubicBezTo>
                      <a:pt x="256" y="561"/>
                      <a:pt x="256" y="561"/>
                      <a:pt x="256" y="561"/>
                    </a:cubicBezTo>
                    <a:cubicBezTo>
                      <a:pt x="256" y="561"/>
                      <a:pt x="256" y="561"/>
                      <a:pt x="256" y="561"/>
                    </a:cubicBezTo>
                    <a:cubicBezTo>
                      <a:pt x="256" y="561"/>
                      <a:pt x="256" y="561"/>
                      <a:pt x="256" y="561"/>
                    </a:cubicBezTo>
                    <a:cubicBezTo>
                      <a:pt x="256" y="561"/>
                      <a:pt x="256" y="561"/>
                      <a:pt x="256" y="561"/>
                    </a:cubicBezTo>
                    <a:cubicBezTo>
                      <a:pt x="255" y="561"/>
                      <a:pt x="255" y="561"/>
                      <a:pt x="255" y="561"/>
                    </a:cubicBezTo>
                    <a:cubicBezTo>
                      <a:pt x="255" y="561"/>
                      <a:pt x="255" y="561"/>
                      <a:pt x="255" y="561"/>
                    </a:cubicBezTo>
                    <a:cubicBezTo>
                      <a:pt x="255" y="561"/>
                      <a:pt x="255" y="561"/>
                      <a:pt x="255" y="561"/>
                    </a:cubicBezTo>
                    <a:cubicBezTo>
                      <a:pt x="255" y="561"/>
                      <a:pt x="255" y="561"/>
                      <a:pt x="255" y="561"/>
                    </a:cubicBezTo>
                    <a:cubicBezTo>
                      <a:pt x="255" y="562"/>
                      <a:pt x="255" y="562"/>
                      <a:pt x="255" y="562"/>
                    </a:cubicBezTo>
                    <a:cubicBezTo>
                      <a:pt x="255" y="562"/>
                      <a:pt x="255" y="562"/>
                      <a:pt x="255" y="562"/>
                    </a:cubicBezTo>
                    <a:cubicBezTo>
                      <a:pt x="255" y="562"/>
                      <a:pt x="255" y="562"/>
                      <a:pt x="255" y="562"/>
                    </a:cubicBezTo>
                    <a:cubicBezTo>
                      <a:pt x="255" y="562"/>
                      <a:pt x="255" y="562"/>
                      <a:pt x="255" y="562"/>
                    </a:cubicBezTo>
                    <a:cubicBezTo>
                      <a:pt x="255" y="562"/>
                      <a:pt x="255" y="562"/>
                      <a:pt x="255" y="562"/>
                    </a:cubicBezTo>
                    <a:cubicBezTo>
                      <a:pt x="255" y="562"/>
                      <a:pt x="255" y="562"/>
                      <a:pt x="255" y="562"/>
                    </a:cubicBezTo>
                    <a:cubicBezTo>
                      <a:pt x="254" y="562"/>
                      <a:pt x="254" y="562"/>
                      <a:pt x="254" y="562"/>
                    </a:cubicBezTo>
                    <a:cubicBezTo>
                      <a:pt x="254" y="562"/>
                      <a:pt x="254" y="562"/>
                      <a:pt x="254" y="562"/>
                    </a:cubicBezTo>
                    <a:cubicBezTo>
                      <a:pt x="254" y="562"/>
                      <a:pt x="254" y="562"/>
                      <a:pt x="254" y="562"/>
                    </a:cubicBezTo>
                    <a:cubicBezTo>
                      <a:pt x="254" y="562"/>
                      <a:pt x="254" y="562"/>
                      <a:pt x="254" y="562"/>
                    </a:cubicBezTo>
                    <a:cubicBezTo>
                      <a:pt x="254" y="562"/>
                      <a:pt x="254" y="562"/>
                      <a:pt x="254" y="562"/>
                    </a:cubicBezTo>
                    <a:cubicBezTo>
                      <a:pt x="254" y="563"/>
                      <a:pt x="254" y="563"/>
                      <a:pt x="254" y="563"/>
                    </a:cubicBezTo>
                    <a:cubicBezTo>
                      <a:pt x="254" y="563"/>
                      <a:pt x="254" y="563"/>
                      <a:pt x="254" y="563"/>
                    </a:cubicBezTo>
                    <a:cubicBezTo>
                      <a:pt x="253" y="563"/>
                      <a:pt x="253" y="563"/>
                      <a:pt x="253" y="563"/>
                    </a:cubicBezTo>
                    <a:cubicBezTo>
                      <a:pt x="253" y="563"/>
                      <a:pt x="253" y="563"/>
                      <a:pt x="253" y="563"/>
                    </a:cubicBezTo>
                    <a:cubicBezTo>
                      <a:pt x="253" y="563"/>
                      <a:pt x="253" y="563"/>
                      <a:pt x="253" y="563"/>
                    </a:cubicBezTo>
                    <a:cubicBezTo>
                      <a:pt x="253" y="563"/>
                      <a:pt x="253" y="563"/>
                      <a:pt x="253" y="563"/>
                    </a:cubicBezTo>
                    <a:cubicBezTo>
                      <a:pt x="253" y="563"/>
                      <a:pt x="253" y="563"/>
                      <a:pt x="253" y="563"/>
                    </a:cubicBezTo>
                    <a:cubicBezTo>
                      <a:pt x="253" y="563"/>
                      <a:pt x="253" y="563"/>
                      <a:pt x="253" y="563"/>
                    </a:cubicBezTo>
                    <a:cubicBezTo>
                      <a:pt x="252" y="563"/>
                      <a:pt x="252" y="563"/>
                      <a:pt x="252" y="563"/>
                    </a:cubicBezTo>
                    <a:cubicBezTo>
                      <a:pt x="252" y="563"/>
                      <a:pt x="252" y="563"/>
                      <a:pt x="252" y="563"/>
                    </a:cubicBezTo>
                    <a:cubicBezTo>
                      <a:pt x="252" y="563"/>
                      <a:pt x="252" y="563"/>
                      <a:pt x="252" y="563"/>
                    </a:cubicBezTo>
                    <a:cubicBezTo>
                      <a:pt x="252" y="563"/>
                      <a:pt x="252" y="563"/>
                      <a:pt x="252" y="563"/>
                    </a:cubicBezTo>
                    <a:cubicBezTo>
                      <a:pt x="252" y="563"/>
                      <a:pt x="252" y="563"/>
                      <a:pt x="252" y="563"/>
                    </a:cubicBezTo>
                    <a:cubicBezTo>
                      <a:pt x="252" y="563"/>
                      <a:pt x="252" y="563"/>
                      <a:pt x="252" y="563"/>
                    </a:cubicBezTo>
                    <a:cubicBezTo>
                      <a:pt x="252" y="563"/>
                      <a:pt x="252" y="563"/>
                      <a:pt x="252" y="563"/>
                    </a:cubicBezTo>
                    <a:cubicBezTo>
                      <a:pt x="252" y="563"/>
                      <a:pt x="252" y="563"/>
                      <a:pt x="252" y="563"/>
                    </a:cubicBezTo>
                    <a:cubicBezTo>
                      <a:pt x="252" y="563"/>
                      <a:pt x="252" y="563"/>
                      <a:pt x="252" y="563"/>
                    </a:cubicBezTo>
                    <a:cubicBezTo>
                      <a:pt x="252" y="563"/>
                      <a:pt x="252" y="563"/>
                      <a:pt x="252" y="563"/>
                    </a:cubicBezTo>
                    <a:cubicBezTo>
                      <a:pt x="251" y="564"/>
                      <a:pt x="251" y="564"/>
                      <a:pt x="251" y="564"/>
                    </a:cubicBezTo>
                    <a:cubicBezTo>
                      <a:pt x="251" y="564"/>
                      <a:pt x="251" y="564"/>
                      <a:pt x="251" y="564"/>
                    </a:cubicBezTo>
                    <a:cubicBezTo>
                      <a:pt x="251" y="564"/>
                      <a:pt x="251" y="564"/>
                      <a:pt x="251" y="564"/>
                    </a:cubicBezTo>
                    <a:cubicBezTo>
                      <a:pt x="251" y="564"/>
                      <a:pt x="251" y="564"/>
                      <a:pt x="251" y="564"/>
                    </a:cubicBezTo>
                    <a:cubicBezTo>
                      <a:pt x="251" y="564"/>
                      <a:pt x="251" y="564"/>
                      <a:pt x="251" y="564"/>
                    </a:cubicBezTo>
                    <a:cubicBezTo>
                      <a:pt x="250" y="564"/>
                      <a:pt x="250" y="564"/>
                      <a:pt x="250" y="564"/>
                    </a:cubicBezTo>
                    <a:cubicBezTo>
                      <a:pt x="250" y="564"/>
                      <a:pt x="250" y="564"/>
                      <a:pt x="250" y="564"/>
                    </a:cubicBezTo>
                    <a:cubicBezTo>
                      <a:pt x="250" y="564"/>
                      <a:pt x="250" y="564"/>
                      <a:pt x="250" y="564"/>
                    </a:cubicBezTo>
                    <a:cubicBezTo>
                      <a:pt x="250" y="564"/>
                      <a:pt x="250" y="564"/>
                      <a:pt x="250" y="564"/>
                    </a:cubicBezTo>
                    <a:cubicBezTo>
                      <a:pt x="250" y="564"/>
                      <a:pt x="250" y="564"/>
                      <a:pt x="250" y="564"/>
                    </a:cubicBezTo>
                    <a:cubicBezTo>
                      <a:pt x="250" y="564"/>
                      <a:pt x="250" y="564"/>
                      <a:pt x="250" y="564"/>
                    </a:cubicBezTo>
                    <a:cubicBezTo>
                      <a:pt x="250" y="564"/>
                      <a:pt x="250" y="564"/>
                      <a:pt x="250" y="564"/>
                    </a:cubicBezTo>
                    <a:cubicBezTo>
                      <a:pt x="250" y="564"/>
                      <a:pt x="250" y="564"/>
                      <a:pt x="250" y="564"/>
                    </a:cubicBezTo>
                    <a:cubicBezTo>
                      <a:pt x="250" y="564"/>
                      <a:pt x="250" y="564"/>
                      <a:pt x="250" y="564"/>
                    </a:cubicBezTo>
                    <a:cubicBezTo>
                      <a:pt x="250" y="564"/>
                      <a:pt x="250" y="564"/>
                      <a:pt x="250" y="564"/>
                    </a:cubicBezTo>
                    <a:cubicBezTo>
                      <a:pt x="250" y="564"/>
                      <a:pt x="250" y="564"/>
                      <a:pt x="250" y="564"/>
                    </a:cubicBezTo>
                    <a:cubicBezTo>
                      <a:pt x="250" y="564"/>
                      <a:pt x="250" y="564"/>
                      <a:pt x="250" y="564"/>
                    </a:cubicBezTo>
                    <a:cubicBezTo>
                      <a:pt x="250" y="564"/>
                      <a:pt x="250" y="564"/>
                      <a:pt x="250" y="564"/>
                    </a:cubicBezTo>
                    <a:cubicBezTo>
                      <a:pt x="249" y="564"/>
                      <a:pt x="249" y="564"/>
                      <a:pt x="249" y="564"/>
                    </a:cubicBezTo>
                    <a:cubicBezTo>
                      <a:pt x="249" y="564"/>
                      <a:pt x="249" y="564"/>
                      <a:pt x="249" y="564"/>
                    </a:cubicBezTo>
                    <a:cubicBezTo>
                      <a:pt x="249" y="564"/>
                      <a:pt x="249" y="564"/>
                      <a:pt x="249" y="564"/>
                    </a:cubicBezTo>
                    <a:cubicBezTo>
                      <a:pt x="249" y="564"/>
                      <a:pt x="249" y="564"/>
                      <a:pt x="249" y="564"/>
                    </a:cubicBezTo>
                    <a:cubicBezTo>
                      <a:pt x="249" y="563"/>
                      <a:pt x="249" y="563"/>
                      <a:pt x="249" y="563"/>
                    </a:cubicBezTo>
                    <a:cubicBezTo>
                      <a:pt x="249" y="563"/>
                      <a:pt x="249" y="563"/>
                      <a:pt x="249" y="563"/>
                    </a:cubicBezTo>
                    <a:cubicBezTo>
                      <a:pt x="249" y="563"/>
                      <a:pt x="249" y="563"/>
                      <a:pt x="249" y="563"/>
                    </a:cubicBezTo>
                    <a:cubicBezTo>
                      <a:pt x="249" y="563"/>
                      <a:pt x="249" y="563"/>
                      <a:pt x="249" y="563"/>
                    </a:cubicBezTo>
                    <a:cubicBezTo>
                      <a:pt x="249" y="563"/>
                      <a:pt x="249" y="563"/>
                      <a:pt x="249" y="563"/>
                    </a:cubicBezTo>
                    <a:cubicBezTo>
                      <a:pt x="249" y="563"/>
                      <a:pt x="249" y="563"/>
                      <a:pt x="249" y="563"/>
                    </a:cubicBezTo>
                    <a:cubicBezTo>
                      <a:pt x="249" y="563"/>
                      <a:pt x="249" y="563"/>
                      <a:pt x="249" y="563"/>
                    </a:cubicBezTo>
                    <a:cubicBezTo>
                      <a:pt x="249" y="563"/>
                      <a:pt x="249" y="563"/>
                      <a:pt x="249" y="563"/>
                    </a:cubicBezTo>
                    <a:cubicBezTo>
                      <a:pt x="249" y="562"/>
                      <a:pt x="249" y="562"/>
                      <a:pt x="249" y="562"/>
                    </a:cubicBezTo>
                    <a:cubicBezTo>
                      <a:pt x="248" y="562"/>
                      <a:pt x="248" y="562"/>
                      <a:pt x="248" y="562"/>
                    </a:cubicBezTo>
                    <a:cubicBezTo>
                      <a:pt x="248" y="562"/>
                      <a:pt x="248" y="562"/>
                      <a:pt x="248" y="562"/>
                    </a:cubicBezTo>
                    <a:cubicBezTo>
                      <a:pt x="248" y="562"/>
                      <a:pt x="248" y="562"/>
                      <a:pt x="248" y="562"/>
                    </a:cubicBezTo>
                    <a:cubicBezTo>
                      <a:pt x="248" y="562"/>
                      <a:pt x="248" y="562"/>
                      <a:pt x="248" y="562"/>
                    </a:cubicBezTo>
                    <a:cubicBezTo>
                      <a:pt x="248" y="562"/>
                      <a:pt x="248" y="562"/>
                      <a:pt x="248" y="562"/>
                    </a:cubicBezTo>
                    <a:cubicBezTo>
                      <a:pt x="248" y="562"/>
                      <a:pt x="248" y="562"/>
                      <a:pt x="248" y="562"/>
                    </a:cubicBezTo>
                    <a:cubicBezTo>
                      <a:pt x="248" y="562"/>
                      <a:pt x="248" y="562"/>
                      <a:pt x="248" y="562"/>
                    </a:cubicBezTo>
                    <a:cubicBezTo>
                      <a:pt x="248" y="561"/>
                      <a:pt x="248" y="561"/>
                      <a:pt x="248" y="561"/>
                    </a:cubicBezTo>
                    <a:cubicBezTo>
                      <a:pt x="248" y="561"/>
                      <a:pt x="248" y="561"/>
                      <a:pt x="248" y="561"/>
                    </a:cubicBezTo>
                    <a:cubicBezTo>
                      <a:pt x="248" y="561"/>
                      <a:pt x="248" y="561"/>
                      <a:pt x="248" y="561"/>
                    </a:cubicBezTo>
                    <a:cubicBezTo>
                      <a:pt x="248" y="561"/>
                      <a:pt x="248" y="561"/>
                      <a:pt x="248" y="561"/>
                    </a:cubicBezTo>
                    <a:cubicBezTo>
                      <a:pt x="248" y="561"/>
                      <a:pt x="248" y="561"/>
                      <a:pt x="248" y="561"/>
                    </a:cubicBezTo>
                    <a:cubicBezTo>
                      <a:pt x="248" y="561"/>
                      <a:pt x="248" y="561"/>
                      <a:pt x="248" y="561"/>
                    </a:cubicBezTo>
                    <a:cubicBezTo>
                      <a:pt x="248" y="560"/>
                      <a:pt x="248" y="560"/>
                      <a:pt x="248" y="560"/>
                    </a:cubicBezTo>
                    <a:cubicBezTo>
                      <a:pt x="248" y="560"/>
                      <a:pt x="248" y="560"/>
                      <a:pt x="248" y="560"/>
                    </a:cubicBezTo>
                    <a:cubicBezTo>
                      <a:pt x="248" y="560"/>
                      <a:pt x="248" y="560"/>
                      <a:pt x="248" y="560"/>
                    </a:cubicBezTo>
                    <a:cubicBezTo>
                      <a:pt x="248" y="560"/>
                      <a:pt x="248" y="560"/>
                      <a:pt x="248" y="560"/>
                    </a:cubicBezTo>
                    <a:cubicBezTo>
                      <a:pt x="247" y="560"/>
                      <a:pt x="247" y="560"/>
                      <a:pt x="247" y="560"/>
                    </a:cubicBezTo>
                    <a:cubicBezTo>
                      <a:pt x="247" y="560"/>
                      <a:pt x="247" y="560"/>
                      <a:pt x="247" y="560"/>
                    </a:cubicBezTo>
                    <a:cubicBezTo>
                      <a:pt x="246" y="559"/>
                      <a:pt x="246" y="559"/>
                      <a:pt x="246" y="559"/>
                    </a:cubicBezTo>
                    <a:cubicBezTo>
                      <a:pt x="246" y="559"/>
                      <a:pt x="246" y="559"/>
                      <a:pt x="246" y="559"/>
                    </a:cubicBezTo>
                    <a:cubicBezTo>
                      <a:pt x="246" y="559"/>
                      <a:pt x="246" y="559"/>
                      <a:pt x="246" y="559"/>
                    </a:cubicBezTo>
                    <a:cubicBezTo>
                      <a:pt x="246" y="559"/>
                      <a:pt x="246" y="559"/>
                      <a:pt x="246" y="559"/>
                    </a:cubicBezTo>
                    <a:cubicBezTo>
                      <a:pt x="246" y="559"/>
                      <a:pt x="246" y="559"/>
                      <a:pt x="246" y="559"/>
                    </a:cubicBezTo>
                    <a:cubicBezTo>
                      <a:pt x="246" y="559"/>
                      <a:pt x="246" y="559"/>
                      <a:pt x="246" y="559"/>
                    </a:cubicBezTo>
                    <a:cubicBezTo>
                      <a:pt x="246" y="558"/>
                      <a:pt x="246" y="558"/>
                      <a:pt x="246" y="558"/>
                    </a:cubicBezTo>
                    <a:cubicBezTo>
                      <a:pt x="245" y="558"/>
                      <a:pt x="245" y="558"/>
                      <a:pt x="245" y="558"/>
                    </a:cubicBezTo>
                    <a:cubicBezTo>
                      <a:pt x="245" y="558"/>
                      <a:pt x="245" y="558"/>
                      <a:pt x="245" y="558"/>
                    </a:cubicBezTo>
                    <a:cubicBezTo>
                      <a:pt x="245" y="558"/>
                      <a:pt x="245" y="558"/>
                      <a:pt x="245" y="558"/>
                    </a:cubicBezTo>
                    <a:cubicBezTo>
                      <a:pt x="245" y="558"/>
                      <a:pt x="245" y="558"/>
                      <a:pt x="245" y="558"/>
                    </a:cubicBezTo>
                    <a:cubicBezTo>
                      <a:pt x="245" y="558"/>
                      <a:pt x="245" y="558"/>
                      <a:pt x="245" y="558"/>
                    </a:cubicBezTo>
                    <a:cubicBezTo>
                      <a:pt x="245" y="558"/>
                      <a:pt x="245" y="558"/>
                      <a:pt x="245" y="558"/>
                    </a:cubicBezTo>
                    <a:cubicBezTo>
                      <a:pt x="245" y="558"/>
                      <a:pt x="245" y="558"/>
                      <a:pt x="245" y="558"/>
                    </a:cubicBezTo>
                    <a:cubicBezTo>
                      <a:pt x="245" y="558"/>
                      <a:pt x="245" y="558"/>
                      <a:pt x="245" y="558"/>
                    </a:cubicBezTo>
                    <a:cubicBezTo>
                      <a:pt x="245" y="558"/>
                      <a:pt x="245" y="558"/>
                      <a:pt x="245" y="558"/>
                    </a:cubicBezTo>
                    <a:cubicBezTo>
                      <a:pt x="244" y="557"/>
                      <a:pt x="244" y="557"/>
                      <a:pt x="244" y="557"/>
                    </a:cubicBezTo>
                    <a:cubicBezTo>
                      <a:pt x="244" y="557"/>
                      <a:pt x="244" y="557"/>
                      <a:pt x="244" y="557"/>
                    </a:cubicBezTo>
                    <a:cubicBezTo>
                      <a:pt x="244" y="557"/>
                      <a:pt x="244" y="557"/>
                      <a:pt x="244" y="557"/>
                    </a:cubicBezTo>
                    <a:cubicBezTo>
                      <a:pt x="244" y="557"/>
                      <a:pt x="244" y="557"/>
                      <a:pt x="244" y="557"/>
                    </a:cubicBezTo>
                    <a:cubicBezTo>
                      <a:pt x="244" y="557"/>
                      <a:pt x="244" y="557"/>
                      <a:pt x="244" y="557"/>
                    </a:cubicBezTo>
                    <a:cubicBezTo>
                      <a:pt x="243" y="556"/>
                      <a:pt x="243" y="556"/>
                      <a:pt x="243" y="556"/>
                    </a:cubicBezTo>
                    <a:cubicBezTo>
                      <a:pt x="243" y="556"/>
                      <a:pt x="243" y="556"/>
                      <a:pt x="243" y="556"/>
                    </a:cubicBezTo>
                    <a:cubicBezTo>
                      <a:pt x="243" y="556"/>
                      <a:pt x="243" y="556"/>
                      <a:pt x="243" y="556"/>
                    </a:cubicBezTo>
                    <a:cubicBezTo>
                      <a:pt x="243" y="556"/>
                      <a:pt x="243" y="556"/>
                      <a:pt x="243" y="556"/>
                    </a:cubicBezTo>
                    <a:cubicBezTo>
                      <a:pt x="243" y="557"/>
                      <a:pt x="243" y="557"/>
                      <a:pt x="243" y="557"/>
                    </a:cubicBezTo>
                    <a:cubicBezTo>
                      <a:pt x="242" y="557"/>
                      <a:pt x="242" y="557"/>
                      <a:pt x="242" y="557"/>
                    </a:cubicBezTo>
                    <a:cubicBezTo>
                      <a:pt x="242" y="557"/>
                      <a:pt x="242" y="557"/>
                      <a:pt x="242" y="557"/>
                    </a:cubicBezTo>
                    <a:cubicBezTo>
                      <a:pt x="242" y="556"/>
                      <a:pt x="242" y="556"/>
                      <a:pt x="242" y="556"/>
                    </a:cubicBezTo>
                    <a:cubicBezTo>
                      <a:pt x="242" y="556"/>
                      <a:pt x="242" y="556"/>
                      <a:pt x="242" y="556"/>
                    </a:cubicBezTo>
                    <a:cubicBezTo>
                      <a:pt x="242" y="556"/>
                      <a:pt x="242" y="556"/>
                      <a:pt x="242" y="556"/>
                    </a:cubicBezTo>
                    <a:cubicBezTo>
                      <a:pt x="242" y="556"/>
                      <a:pt x="242" y="556"/>
                      <a:pt x="242" y="556"/>
                    </a:cubicBezTo>
                    <a:cubicBezTo>
                      <a:pt x="241" y="556"/>
                      <a:pt x="241" y="556"/>
                      <a:pt x="241" y="556"/>
                    </a:cubicBezTo>
                    <a:cubicBezTo>
                      <a:pt x="241" y="556"/>
                      <a:pt x="241" y="556"/>
                      <a:pt x="241" y="556"/>
                    </a:cubicBezTo>
                    <a:cubicBezTo>
                      <a:pt x="241" y="557"/>
                      <a:pt x="241" y="557"/>
                      <a:pt x="241" y="557"/>
                    </a:cubicBezTo>
                    <a:cubicBezTo>
                      <a:pt x="241" y="557"/>
                      <a:pt x="241" y="557"/>
                      <a:pt x="241" y="557"/>
                    </a:cubicBezTo>
                    <a:cubicBezTo>
                      <a:pt x="241" y="557"/>
                      <a:pt x="241" y="557"/>
                      <a:pt x="241" y="557"/>
                    </a:cubicBezTo>
                    <a:cubicBezTo>
                      <a:pt x="241" y="557"/>
                      <a:pt x="241" y="557"/>
                      <a:pt x="241" y="557"/>
                    </a:cubicBezTo>
                    <a:cubicBezTo>
                      <a:pt x="240" y="557"/>
                      <a:pt x="240" y="557"/>
                      <a:pt x="240" y="557"/>
                    </a:cubicBezTo>
                    <a:cubicBezTo>
                      <a:pt x="240" y="557"/>
                      <a:pt x="240" y="557"/>
                      <a:pt x="240" y="557"/>
                    </a:cubicBezTo>
                    <a:cubicBezTo>
                      <a:pt x="240" y="557"/>
                      <a:pt x="240" y="557"/>
                      <a:pt x="240" y="557"/>
                    </a:cubicBezTo>
                    <a:cubicBezTo>
                      <a:pt x="240" y="558"/>
                      <a:pt x="240" y="558"/>
                      <a:pt x="240" y="558"/>
                    </a:cubicBezTo>
                    <a:cubicBezTo>
                      <a:pt x="240" y="558"/>
                      <a:pt x="240" y="558"/>
                      <a:pt x="240" y="558"/>
                    </a:cubicBezTo>
                    <a:cubicBezTo>
                      <a:pt x="239" y="558"/>
                      <a:pt x="239" y="558"/>
                      <a:pt x="239" y="558"/>
                    </a:cubicBezTo>
                    <a:cubicBezTo>
                      <a:pt x="239" y="558"/>
                      <a:pt x="239" y="558"/>
                      <a:pt x="239" y="558"/>
                    </a:cubicBezTo>
                    <a:cubicBezTo>
                      <a:pt x="239" y="558"/>
                      <a:pt x="239" y="558"/>
                      <a:pt x="239" y="558"/>
                    </a:cubicBezTo>
                    <a:cubicBezTo>
                      <a:pt x="239" y="558"/>
                      <a:pt x="239" y="558"/>
                      <a:pt x="239" y="558"/>
                    </a:cubicBezTo>
                    <a:cubicBezTo>
                      <a:pt x="239" y="558"/>
                      <a:pt x="239" y="558"/>
                      <a:pt x="239" y="558"/>
                    </a:cubicBezTo>
                    <a:cubicBezTo>
                      <a:pt x="239" y="558"/>
                      <a:pt x="239" y="558"/>
                      <a:pt x="239" y="558"/>
                    </a:cubicBezTo>
                    <a:cubicBezTo>
                      <a:pt x="239" y="559"/>
                      <a:pt x="239" y="559"/>
                      <a:pt x="239" y="559"/>
                    </a:cubicBezTo>
                    <a:cubicBezTo>
                      <a:pt x="239" y="559"/>
                      <a:pt x="239" y="559"/>
                      <a:pt x="239" y="559"/>
                    </a:cubicBezTo>
                    <a:cubicBezTo>
                      <a:pt x="239" y="559"/>
                      <a:pt x="239" y="559"/>
                      <a:pt x="239" y="559"/>
                    </a:cubicBezTo>
                    <a:cubicBezTo>
                      <a:pt x="239" y="559"/>
                      <a:pt x="239" y="559"/>
                      <a:pt x="239" y="559"/>
                    </a:cubicBezTo>
                    <a:cubicBezTo>
                      <a:pt x="239" y="559"/>
                      <a:pt x="239" y="559"/>
                      <a:pt x="239" y="559"/>
                    </a:cubicBezTo>
                    <a:cubicBezTo>
                      <a:pt x="239" y="559"/>
                      <a:pt x="239" y="559"/>
                      <a:pt x="239" y="559"/>
                    </a:cubicBezTo>
                    <a:cubicBezTo>
                      <a:pt x="239" y="559"/>
                      <a:pt x="239" y="559"/>
                      <a:pt x="239" y="559"/>
                    </a:cubicBezTo>
                    <a:cubicBezTo>
                      <a:pt x="239" y="559"/>
                      <a:pt x="239" y="559"/>
                      <a:pt x="239" y="559"/>
                    </a:cubicBezTo>
                    <a:cubicBezTo>
                      <a:pt x="239" y="559"/>
                      <a:pt x="239" y="559"/>
                      <a:pt x="239" y="559"/>
                    </a:cubicBezTo>
                    <a:cubicBezTo>
                      <a:pt x="239" y="559"/>
                      <a:pt x="239" y="559"/>
                      <a:pt x="239" y="559"/>
                    </a:cubicBezTo>
                    <a:cubicBezTo>
                      <a:pt x="239" y="559"/>
                      <a:pt x="239" y="559"/>
                      <a:pt x="239" y="559"/>
                    </a:cubicBezTo>
                    <a:cubicBezTo>
                      <a:pt x="239" y="560"/>
                      <a:pt x="239" y="560"/>
                      <a:pt x="239" y="560"/>
                    </a:cubicBezTo>
                    <a:cubicBezTo>
                      <a:pt x="239" y="560"/>
                      <a:pt x="239" y="560"/>
                      <a:pt x="239" y="560"/>
                    </a:cubicBezTo>
                    <a:cubicBezTo>
                      <a:pt x="239" y="560"/>
                      <a:pt x="239" y="560"/>
                      <a:pt x="239" y="560"/>
                    </a:cubicBezTo>
                    <a:cubicBezTo>
                      <a:pt x="239" y="560"/>
                      <a:pt x="239" y="560"/>
                      <a:pt x="239" y="560"/>
                    </a:cubicBezTo>
                    <a:cubicBezTo>
                      <a:pt x="239" y="560"/>
                      <a:pt x="239" y="560"/>
                      <a:pt x="239" y="560"/>
                    </a:cubicBezTo>
                    <a:cubicBezTo>
                      <a:pt x="239" y="560"/>
                      <a:pt x="239" y="560"/>
                      <a:pt x="239" y="560"/>
                    </a:cubicBezTo>
                    <a:cubicBezTo>
                      <a:pt x="239" y="561"/>
                      <a:pt x="239" y="561"/>
                      <a:pt x="239" y="561"/>
                    </a:cubicBezTo>
                    <a:cubicBezTo>
                      <a:pt x="239" y="561"/>
                      <a:pt x="239" y="561"/>
                      <a:pt x="239" y="561"/>
                    </a:cubicBezTo>
                    <a:cubicBezTo>
                      <a:pt x="239" y="561"/>
                      <a:pt x="239" y="561"/>
                      <a:pt x="239" y="561"/>
                    </a:cubicBezTo>
                    <a:cubicBezTo>
                      <a:pt x="239" y="561"/>
                      <a:pt x="239" y="561"/>
                      <a:pt x="239" y="561"/>
                    </a:cubicBezTo>
                    <a:cubicBezTo>
                      <a:pt x="239" y="561"/>
                      <a:pt x="239" y="561"/>
                      <a:pt x="239" y="561"/>
                    </a:cubicBezTo>
                    <a:cubicBezTo>
                      <a:pt x="239" y="561"/>
                      <a:pt x="239" y="561"/>
                      <a:pt x="239" y="561"/>
                    </a:cubicBezTo>
                    <a:cubicBezTo>
                      <a:pt x="239" y="561"/>
                      <a:pt x="239" y="561"/>
                      <a:pt x="239" y="561"/>
                    </a:cubicBezTo>
                    <a:cubicBezTo>
                      <a:pt x="239" y="561"/>
                      <a:pt x="239" y="561"/>
                      <a:pt x="239" y="561"/>
                    </a:cubicBezTo>
                    <a:cubicBezTo>
                      <a:pt x="239" y="562"/>
                      <a:pt x="239" y="562"/>
                      <a:pt x="239" y="562"/>
                    </a:cubicBezTo>
                    <a:cubicBezTo>
                      <a:pt x="239" y="562"/>
                      <a:pt x="239" y="562"/>
                      <a:pt x="239" y="562"/>
                    </a:cubicBezTo>
                    <a:cubicBezTo>
                      <a:pt x="239" y="562"/>
                      <a:pt x="239" y="562"/>
                      <a:pt x="239" y="562"/>
                    </a:cubicBezTo>
                    <a:cubicBezTo>
                      <a:pt x="238" y="562"/>
                      <a:pt x="238" y="562"/>
                      <a:pt x="238" y="562"/>
                    </a:cubicBezTo>
                    <a:cubicBezTo>
                      <a:pt x="238" y="562"/>
                      <a:pt x="238" y="562"/>
                      <a:pt x="238" y="562"/>
                    </a:cubicBezTo>
                    <a:cubicBezTo>
                      <a:pt x="238" y="562"/>
                      <a:pt x="238" y="562"/>
                      <a:pt x="238" y="562"/>
                    </a:cubicBezTo>
                    <a:cubicBezTo>
                      <a:pt x="238" y="562"/>
                      <a:pt x="238" y="562"/>
                      <a:pt x="238" y="562"/>
                    </a:cubicBezTo>
                    <a:cubicBezTo>
                      <a:pt x="238" y="562"/>
                      <a:pt x="238" y="562"/>
                      <a:pt x="238" y="562"/>
                    </a:cubicBezTo>
                    <a:cubicBezTo>
                      <a:pt x="238" y="562"/>
                      <a:pt x="238" y="562"/>
                      <a:pt x="238" y="562"/>
                    </a:cubicBezTo>
                    <a:cubicBezTo>
                      <a:pt x="238" y="563"/>
                      <a:pt x="238" y="563"/>
                      <a:pt x="238" y="563"/>
                    </a:cubicBezTo>
                    <a:cubicBezTo>
                      <a:pt x="238" y="563"/>
                      <a:pt x="238" y="563"/>
                      <a:pt x="238" y="563"/>
                    </a:cubicBezTo>
                    <a:cubicBezTo>
                      <a:pt x="238" y="563"/>
                      <a:pt x="238" y="563"/>
                      <a:pt x="238" y="563"/>
                    </a:cubicBezTo>
                    <a:cubicBezTo>
                      <a:pt x="238" y="563"/>
                      <a:pt x="238" y="563"/>
                      <a:pt x="238" y="563"/>
                    </a:cubicBezTo>
                    <a:cubicBezTo>
                      <a:pt x="238" y="563"/>
                      <a:pt x="238" y="563"/>
                      <a:pt x="238" y="563"/>
                    </a:cubicBezTo>
                    <a:cubicBezTo>
                      <a:pt x="238" y="563"/>
                      <a:pt x="238" y="563"/>
                      <a:pt x="238" y="563"/>
                    </a:cubicBezTo>
                    <a:cubicBezTo>
                      <a:pt x="238" y="563"/>
                      <a:pt x="238" y="563"/>
                      <a:pt x="238" y="563"/>
                    </a:cubicBezTo>
                    <a:cubicBezTo>
                      <a:pt x="238" y="563"/>
                      <a:pt x="238" y="563"/>
                      <a:pt x="238" y="563"/>
                    </a:cubicBezTo>
                    <a:cubicBezTo>
                      <a:pt x="237" y="563"/>
                      <a:pt x="237" y="563"/>
                      <a:pt x="237" y="563"/>
                    </a:cubicBezTo>
                    <a:cubicBezTo>
                      <a:pt x="237" y="563"/>
                      <a:pt x="237" y="563"/>
                      <a:pt x="237" y="563"/>
                    </a:cubicBezTo>
                    <a:cubicBezTo>
                      <a:pt x="237" y="563"/>
                      <a:pt x="237" y="563"/>
                      <a:pt x="237" y="563"/>
                    </a:cubicBezTo>
                    <a:cubicBezTo>
                      <a:pt x="237" y="563"/>
                      <a:pt x="237" y="563"/>
                      <a:pt x="237" y="563"/>
                    </a:cubicBezTo>
                    <a:cubicBezTo>
                      <a:pt x="236" y="563"/>
                      <a:pt x="236" y="563"/>
                      <a:pt x="236" y="563"/>
                    </a:cubicBezTo>
                    <a:cubicBezTo>
                      <a:pt x="236" y="563"/>
                      <a:pt x="236" y="563"/>
                      <a:pt x="236" y="563"/>
                    </a:cubicBezTo>
                    <a:cubicBezTo>
                      <a:pt x="236" y="563"/>
                      <a:pt x="236" y="563"/>
                      <a:pt x="236" y="563"/>
                    </a:cubicBezTo>
                    <a:cubicBezTo>
                      <a:pt x="236" y="563"/>
                      <a:pt x="236" y="563"/>
                      <a:pt x="236" y="563"/>
                    </a:cubicBezTo>
                    <a:cubicBezTo>
                      <a:pt x="236" y="563"/>
                      <a:pt x="236" y="563"/>
                      <a:pt x="236" y="563"/>
                    </a:cubicBezTo>
                    <a:cubicBezTo>
                      <a:pt x="236" y="563"/>
                      <a:pt x="236" y="563"/>
                      <a:pt x="236" y="563"/>
                    </a:cubicBezTo>
                    <a:cubicBezTo>
                      <a:pt x="236" y="563"/>
                      <a:pt x="236" y="563"/>
                      <a:pt x="236" y="563"/>
                    </a:cubicBezTo>
                    <a:cubicBezTo>
                      <a:pt x="236" y="563"/>
                      <a:pt x="236" y="563"/>
                      <a:pt x="236" y="563"/>
                    </a:cubicBezTo>
                    <a:cubicBezTo>
                      <a:pt x="236" y="564"/>
                      <a:pt x="236" y="564"/>
                      <a:pt x="236" y="564"/>
                    </a:cubicBezTo>
                    <a:cubicBezTo>
                      <a:pt x="235" y="564"/>
                      <a:pt x="235" y="564"/>
                      <a:pt x="235" y="564"/>
                    </a:cubicBezTo>
                    <a:cubicBezTo>
                      <a:pt x="235" y="564"/>
                      <a:pt x="235" y="564"/>
                      <a:pt x="235" y="564"/>
                    </a:cubicBezTo>
                    <a:cubicBezTo>
                      <a:pt x="235" y="564"/>
                      <a:pt x="235" y="564"/>
                      <a:pt x="235" y="564"/>
                    </a:cubicBezTo>
                    <a:cubicBezTo>
                      <a:pt x="235" y="565"/>
                      <a:pt x="235" y="565"/>
                      <a:pt x="235" y="565"/>
                    </a:cubicBezTo>
                    <a:cubicBezTo>
                      <a:pt x="235" y="565"/>
                      <a:pt x="235" y="565"/>
                      <a:pt x="235" y="565"/>
                    </a:cubicBezTo>
                    <a:cubicBezTo>
                      <a:pt x="235" y="565"/>
                      <a:pt x="235" y="565"/>
                      <a:pt x="235" y="565"/>
                    </a:cubicBezTo>
                    <a:cubicBezTo>
                      <a:pt x="235" y="565"/>
                      <a:pt x="235" y="565"/>
                      <a:pt x="235" y="565"/>
                    </a:cubicBezTo>
                    <a:cubicBezTo>
                      <a:pt x="235" y="565"/>
                      <a:pt x="235" y="565"/>
                      <a:pt x="235" y="565"/>
                    </a:cubicBezTo>
                    <a:cubicBezTo>
                      <a:pt x="235" y="565"/>
                      <a:pt x="235" y="565"/>
                      <a:pt x="235" y="565"/>
                    </a:cubicBezTo>
                    <a:cubicBezTo>
                      <a:pt x="234" y="566"/>
                      <a:pt x="234" y="566"/>
                      <a:pt x="234" y="566"/>
                    </a:cubicBezTo>
                    <a:cubicBezTo>
                      <a:pt x="234" y="566"/>
                      <a:pt x="234" y="566"/>
                      <a:pt x="234" y="566"/>
                    </a:cubicBezTo>
                    <a:cubicBezTo>
                      <a:pt x="234" y="566"/>
                      <a:pt x="234" y="566"/>
                      <a:pt x="234" y="566"/>
                    </a:cubicBezTo>
                    <a:cubicBezTo>
                      <a:pt x="234" y="566"/>
                      <a:pt x="234" y="566"/>
                      <a:pt x="234" y="566"/>
                    </a:cubicBezTo>
                    <a:cubicBezTo>
                      <a:pt x="234" y="566"/>
                      <a:pt x="234" y="566"/>
                      <a:pt x="234" y="566"/>
                    </a:cubicBezTo>
                    <a:cubicBezTo>
                      <a:pt x="234" y="566"/>
                      <a:pt x="234" y="566"/>
                      <a:pt x="234" y="566"/>
                    </a:cubicBezTo>
                    <a:cubicBezTo>
                      <a:pt x="234" y="566"/>
                      <a:pt x="234" y="566"/>
                      <a:pt x="234" y="566"/>
                    </a:cubicBezTo>
                    <a:cubicBezTo>
                      <a:pt x="234" y="566"/>
                      <a:pt x="234" y="566"/>
                      <a:pt x="234" y="566"/>
                    </a:cubicBezTo>
                    <a:cubicBezTo>
                      <a:pt x="234" y="567"/>
                      <a:pt x="234" y="567"/>
                      <a:pt x="234" y="567"/>
                    </a:cubicBezTo>
                    <a:cubicBezTo>
                      <a:pt x="234" y="567"/>
                      <a:pt x="234" y="567"/>
                      <a:pt x="234" y="567"/>
                    </a:cubicBezTo>
                    <a:cubicBezTo>
                      <a:pt x="233" y="567"/>
                      <a:pt x="233" y="567"/>
                      <a:pt x="233" y="567"/>
                    </a:cubicBezTo>
                    <a:cubicBezTo>
                      <a:pt x="233" y="567"/>
                      <a:pt x="233" y="567"/>
                      <a:pt x="233" y="567"/>
                    </a:cubicBezTo>
                    <a:cubicBezTo>
                      <a:pt x="233" y="567"/>
                      <a:pt x="233" y="567"/>
                      <a:pt x="233" y="567"/>
                    </a:cubicBezTo>
                    <a:cubicBezTo>
                      <a:pt x="233" y="567"/>
                      <a:pt x="233" y="567"/>
                      <a:pt x="233" y="567"/>
                    </a:cubicBezTo>
                    <a:cubicBezTo>
                      <a:pt x="233" y="567"/>
                      <a:pt x="233" y="567"/>
                      <a:pt x="233" y="567"/>
                    </a:cubicBezTo>
                    <a:cubicBezTo>
                      <a:pt x="233" y="567"/>
                      <a:pt x="233" y="567"/>
                      <a:pt x="233" y="567"/>
                    </a:cubicBezTo>
                    <a:cubicBezTo>
                      <a:pt x="233" y="567"/>
                      <a:pt x="233" y="567"/>
                      <a:pt x="233" y="567"/>
                    </a:cubicBezTo>
                    <a:cubicBezTo>
                      <a:pt x="232" y="567"/>
                      <a:pt x="232" y="567"/>
                      <a:pt x="232" y="567"/>
                    </a:cubicBezTo>
                    <a:cubicBezTo>
                      <a:pt x="232" y="567"/>
                      <a:pt x="232" y="567"/>
                      <a:pt x="232" y="567"/>
                    </a:cubicBezTo>
                    <a:cubicBezTo>
                      <a:pt x="232" y="567"/>
                      <a:pt x="232" y="567"/>
                      <a:pt x="232" y="567"/>
                    </a:cubicBezTo>
                    <a:cubicBezTo>
                      <a:pt x="232" y="567"/>
                      <a:pt x="232" y="567"/>
                      <a:pt x="232" y="567"/>
                    </a:cubicBezTo>
                    <a:cubicBezTo>
                      <a:pt x="232" y="567"/>
                      <a:pt x="232" y="567"/>
                      <a:pt x="232" y="567"/>
                    </a:cubicBezTo>
                    <a:cubicBezTo>
                      <a:pt x="232" y="567"/>
                      <a:pt x="232" y="567"/>
                      <a:pt x="232" y="567"/>
                    </a:cubicBezTo>
                    <a:cubicBezTo>
                      <a:pt x="232" y="567"/>
                      <a:pt x="232" y="567"/>
                      <a:pt x="232" y="567"/>
                    </a:cubicBezTo>
                    <a:cubicBezTo>
                      <a:pt x="232" y="567"/>
                      <a:pt x="232" y="567"/>
                      <a:pt x="232" y="567"/>
                    </a:cubicBezTo>
                    <a:cubicBezTo>
                      <a:pt x="231" y="567"/>
                      <a:pt x="231" y="567"/>
                      <a:pt x="231" y="567"/>
                    </a:cubicBezTo>
                    <a:cubicBezTo>
                      <a:pt x="231" y="567"/>
                      <a:pt x="231" y="567"/>
                      <a:pt x="231" y="567"/>
                    </a:cubicBezTo>
                    <a:cubicBezTo>
                      <a:pt x="231" y="568"/>
                      <a:pt x="231" y="568"/>
                      <a:pt x="231" y="568"/>
                    </a:cubicBezTo>
                    <a:cubicBezTo>
                      <a:pt x="231" y="568"/>
                      <a:pt x="231" y="568"/>
                      <a:pt x="231" y="568"/>
                    </a:cubicBezTo>
                    <a:cubicBezTo>
                      <a:pt x="230" y="568"/>
                      <a:pt x="230" y="568"/>
                      <a:pt x="230" y="568"/>
                    </a:cubicBezTo>
                    <a:cubicBezTo>
                      <a:pt x="230" y="568"/>
                      <a:pt x="230" y="568"/>
                      <a:pt x="230" y="568"/>
                    </a:cubicBezTo>
                    <a:cubicBezTo>
                      <a:pt x="230" y="568"/>
                      <a:pt x="230" y="568"/>
                      <a:pt x="230" y="568"/>
                    </a:cubicBezTo>
                    <a:cubicBezTo>
                      <a:pt x="230" y="568"/>
                      <a:pt x="230" y="568"/>
                      <a:pt x="230" y="568"/>
                    </a:cubicBezTo>
                    <a:cubicBezTo>
                      <a:pt x="230" y="568"/>
                      <a:pt x="230" y="568"/>
                      <a:pt x="230" y="568"/>
                    </a:cubicBezTo>
                    <a:cubicBezTo>
                      <a:pt x="230" y="568"/>
                      <a:pt x="230" y="568"/>
                      <a:pt x="230" y="568"/>
                    </a:cubicBezTo>
                    <a:cubicBezTo>
                      <a:pt x="230" y="568"/>
                      <a:pt x="230" y="568"/>
                      <a:pt x="230" y="568"/>
                    </a:cubicBezTo>
                    <a:cubicBezTo>
                      <a:pt x="230" y="568"/>
                      <a:pt x="230" y="568"/>
                      <a:pt x="230" y="568"/>
                    </a:cubicBezTo>
                    <a:cubicBezTo>
                      <a:pt x="230" y="569"/>
                      <a:pt x="230" y="569"/>
                      <a:pt x="230" y="569"/>
                    </a:cubicBezTo>
                    <a:cubicBezTo>
                      <a:pt x="230" y="569"/>
                      <a:pt x="230" y="569"/>
                      <a:pt x="230" y="569"/>
                    </a:cubicBezTo>
                    <a:cubicBezTo>
                      <a:pt x="230" y="569"/>
                      <a:pt x="230" y="569"/>
                      <a:pt x="230" y="569"/>
                    </a:cubicBezTo>
                    <a:cubicBezTo>
                      <a:pt x="230" y="569"/>
                      <a:pt x="230" y="569"/>
                      <a:pt x="230" y="569"/>
                    </a:cubicBezTo>
                    <a:cubicBezTo>
                      <a:pt x="230" y="569"/>
                      <a:pt x="230" y="569"/>
                      <a:pt x="230" y="569"/>
                    </a:cubicBezTo>
                    <a:cubicBezTo>
                      <a:pt x="230" y="569"/>
                      <a:pt x="230" y="569"/>
                      <a:pt x="230" y="569"/>
                    </a:cubicBezTo>
                    <a:cubicBezTo>
                      <a:pt x="230" y="569"/>
                      <a:pt x="230" y="569"/>
                      <a:pt x="230" y="569"/>
                    </a:cubicBezTo>
                    <a:cubicBezTo>
                      <a:pt x="230" y="569"/>
                      <a:pt x="230" y="569"/>
                      <a:pt x="230" y="569"/>
                    </a:cubicBezTo>
                    <a:cubicBezTo>
                      <a:pt x="229" y="570"/>
                      <a:pt x="229" y="570"/>
                      <a:pt x="229" y="570"/>
                    </a:cubicBezTo>
                    <a:cubicBezTo>
                      <a:pt x="229" y="570"/>
                      <a:pt x="229" y="570"/>
                      <a:pt x="229" y="570"/>
                    </a:cubicBezTo>
                    <a:cubicBezTo>
                      <a:pt x="229" y="570"/>
                      <a:pt x="229" y="570"/>
                      <a:pt x="229" y="570"/>
                    </a:cubicBezTo>
                    <a:cubicBezTo>
                      <a:pt x="229" y="570"/>
                      <a:pt x="229" y="570"/>
                      <a:pt x="229" y="570"/>
                    </a:cubicBezTo>
                    <a:cubicBezTo>
                      <a:pt x="229" y="570"/>
                      <a:pt x="229" y="570"/>
                      <a:pt x="229" y="570"/>
                    </a:cubicBezTo>
                    <a:cubicBezTo>
                      <a:pt x="229" y="570"/>
                      <a:pt x="229" y="570"/>
                      <a:pt x="229" y="570"/>
                    </a:cubicBezTo>
                    <a:cubicBezTo>
                      <a:pt x="229" y="570"/>
                      <a:pt x="229" y="570"/>
                      <a:pt x="229" y="570"/>
                    </a:cubicBezTo>
                    <a:cubicBezTo>
                      <a:pt x="228" y="570"/>
                      <a:pt x="228" y="570"/>
                      <a:pt x="228" y="570"/>
                    </a:cubicBezTo>
                    <a:cubicBezTo>
                      <a:pt x="228" y="570"/>
                      <a:pt x="228" y="570"/>
                      <a:pt x="228" y="570"/>
                    </a:cubicBezTo>
                    <a:cubicBezTo>
                      <a:pt x="228" y="570"/>
                      <a:pt x="228" y="570"/>
                      <a:pt x="228" y="570"/>
                    </a:cubicBezTo>
                    <a:cubicBezTo>
                      <a:pt x="228" y="570"/>
                      <a:pt x="228" y="570"/>
                      <a:pt x="228" y="570"/>
                    </a:cubicBezTo>
                    <a:cubicBezTo>
                      <a:pt x="228" y="570"/>
                      <a:pt x="228" y="570"/>
                      <a:pt x="228" y="570"/>
                    </a:cubicBezTo>
                    <a:cubicBezTo>
                      <a:pt x="228" y="570"/>
                      <a:pt x="228" y="570"/>
                      <a:pt x="228" y="570"/>
                    </a:cubicBezTo>
                    <a:cubicBezTo>
                      <a:pt x="228" y="570"/>
                      <a:pt x="228" y="570"/>
                      <a:pt x="228" y="570"/>
                    </a:cubicBezTo>
                    <a:cubicBezTo>
                      <a:pt x="227" y="570"/>
                      <a:pt x="227" y="570"/>
                      <a:pt x="227" y="570"/>
                    </a:cubicBezTo>
                    <a:cubicBezTo>
                      <a:pt x="227" y="570"/>
                      <a:pt x="227" y="570"/>
                      <a:pt x="227" y="570"/>
                    </a:cubicBezTo>
                    <a:cubicBezTo>
                      <a:pt x="227" y="570"/>
                      <a:pt x="227" y="570"/>
                      <a:pt x="227" y="570"/>
                    </a:cubicBezTo>
                    <a:cubicBezTo>
                      <a:pt x="227" y="570"/>
                      <a:pt x="227" y="570"/>
                      <a:pt x="227" y="570"/>
                    </a:cubicBezTo>
                    <a:cubicBezTo>
                      <a:pt x="227" y="570"/>
                      <a:pt x="227" y="570"/>
                      <a:pt x="227" y="570"/>
                    </a:cubicBezTo>
                    <a:cubicBezTo>
                      <a:pt x="227" y="570"/>
                      <a:pt x="227" y="570"/>
                      <a:pt x="227" y="570"/>
                    </a:cubicBezTo>
                    <a:cubicBezTo>
                      <a:pt x="226" y="570"/>
                      <a:pt x="226" y="570"/>
                      <a:pt x="226" y="570"/>
                    </a:cubicBezTo>
                    <a:cubicBezTo>
                      <a:pt x="226" y="570"/>
                      <a:pt x="226" y="570"/>
                      <a:pt x="226" y="570"/>
                    </a:cubicBezTo>
                    <a:cubicBezTo>
                      <a:pt x="226" y="570"/>
                      <a:pt x="226" y="570"/>
                      <a:pt x="226" y="570"/>
                    </a:cubicBezTo>
                    <a:cubicBezTo>
                      <a:pt x="226" y="570"/>
                      <a:pt x="226" y="570"/>
                      <a:pt x="226" y="570"/>
                    </a:cubicBezTo>
                    <a:cubicBezTo>
                      <a:pt x="226" y="569"/>
                      <a:pt x="226" y="569"/>
                      <a:pt x="226" y="569"/>
                    </a:cubicBezTo>
                    <a:cubicBezTo>
                      <a:pt x="225" y="569"/>
                      <a:pt x="225" y="569"/>
                      <a:pt x="225" y="569"/>
                    </a:cubicBezTo>
                    <a:cubicBezTo>
                      <a:pt x="225" y="569"/>
                      <a:pt x="225" y="569"/>
                      <a:pt x="225" y="569"/>
                    </a:cubicBezTo>
                    <a:cubicBezTo>
                      <a:pt x="225" y="569"/>
                      <a:pt x="225" y="569"/>
                      <a:pt x="225" y="569"/>
                    </a:cubicBezTo>
                    <a:cubicBezTo>
                      <a:pt x="225" y="569"/>
                      <a:pt x="225" y="569"/>
                      <a:pt x="225" y="569"/>
                    </a:cubicBezTo>
                    <a:cubicBezTo>
                      <a:pt x="225" y="569"/>
                      <a:pt x="225" y="569"/>
                      <a:pt x="225" y="569"/>
                    </a:cubicBezTo>
                    <a:cubicBezTo>
                      <a:pt x="225" y="569"/>
                      <a:pt x="225" y="569"/>
                      <a:pt x="225" y="569"/>
                    </a:cubicBezTo>
                    <a:cubicBezTo>
                      <a:pt x="225" y="569"/>
                      <a:pt x="225" y="569"/>
                      <a:pt x="225" y="569"/>
                    </a:cubicBezTo>
                    <a:cubicBezTo>
                      <a:pt x="225" y="569"/>
                      <a:pt x="225" y="569"/>
                      <a:pt x="225" y="569"/>
                    </a:cubicBezTo>
                    <a:cubicBezTo>
                      <a:pt x="224" y="569"/>
                      <a:pt x="224" y="569"/>
                      <a:pt x="224" y="569"/>
                    </a:cubicBezTo>
                    <a:cubicBezTo>
                      <a:pt x="224" y="569"/>
                      <a:pt x="224" y="569"/>
                      <a:pt x="224" y="569"/>
                    </a:cubicBezTo>
                    <a:cubicBezTo>
                      <a:pt x="224" y="569"/>
                      <a:pt x="224" y="569"/>
                      <a:pt x="224" y="569"/>
                    </a:cubicBezTo>
                    <a:cubicBezTo>
                      <a:pt x="224" y="570"/>
                      <a:pt x="224" y="570"/>
                      <a:pt x="224" y="570"/>
                    </a:cubicBezTo>
                    <a:cubicBezTo>
                      <a:pt x="224" y="570"/>
                      <a:pt x="224" y="570"/>
                      <a:pt x="224" y="570"/>
                    </a:cubicBezTo>
                    <a:cubicBezTo>
                      <a:pt x="224" y="570"/>
                      <a:pt x="224" y="570"/>
                      <a:pt x="224" y="570"/>
                    </a:cubicBezTo>
                    <a:cubicBezTo>
                      <a:pt x="225" y="570"/>
                      <a:pt x="225" y="570"/>
                      <a:pt x="225" y="570"/>
                    </a:cubicBezTo>
                    <a:cubicBezTo>
                      <a:pt x="225" y="570"/>
                      <a:pt x="225" y="570"/>
                      <a:pt x="225" y="570"/>
                    </a:cubicBezTo>
                    <a:cubicBezTo>
                      <a:pt x="225" y="570"/>
                      <a:pt x="225" y="570"/>
                      <a:pt x="225" y="570"/>
                    </a:cubicBezTo>
                    <a:cubicBezTo>
                      <a:pt x="225" y="571"/>
                      <a:pt x="225" y="571"/>
                      <a:pt x="225" y="571"/>
                    </a:cubicBezTo>
                    <a:cubicBezTo>
                      <a:pt x="225" y="571"/>
                      <a:pt x="225" y="571"/>
                      <a:pt x="225" y="571"/>
                    </a:cubicBezTo>
                    <a:cubicBezTo>
                      <a:pt x="225" y="571"/>
                      <a:pt x="225" y="571"/>
                      <a:pt x="225" y="571"/>
                    </a:cubicBezTo>
                    <a:cubicBezTo>
                      <a:pt x="225" y="571"/>
                      <a:pt x="225" y="571"/>
                      <a:pt x="225" y="571"/>
                    </a:cubicBezTo>
                    <a:cubicBezTo>
                      <a:pt x="225" y="571"/>
                      <a:pt x="225" y="571"/>
                      <a:pt x="225" y="571"/>
                    </a:cubicBezTo>
                    <a:cubicBezTo>
                      <a:pt x="225" y="571"/>
                      <a:pt x="225" y="571"/>
                      <a:pt x="225" y="571"/>
                    </a:cubicBezTo>
                    <a:cubicBezTo>
                      <a:pt x="225" y="571"/>
                      <a:pt x="225" y="571"/>
                      <a:pt x="225" y="571"/>
                    </a:cubicBezTo>
                    <a:cubicBezTo>
                      <a:pt x="225" y="571"/>
                      <a:pt x="225" y="571"/>
                      <a:pt x="225" y="571"/>
                    </a:cubicBezTo>
                    <a:cubicBezTo>
                      <a:pt x="226" y="572"/>
                      <a:pt x="226" y="572"/>
                      <a:pt x="226" y="572"/>
                    </a:cubicBezTo>
                    <a:cubicBezTo>
                      <a:pt x="226" y="572"/>
                      <a:pt x="226" y="572"/>
                      <a:pt x="226" y="572"/>
                    </a:cubicBezTo>
                    <a:cubicBezTo>
                      <a:pt x="226" y="572"/>
                      <a:pt x="226" y="572"/>
                      <a:pt x="226" y="572"/>
                    </a:cubicBezTo>
                    <a:cubicBezTo>
                      <a:pt x="226" y="572"/>
                      <a:pt x="226" y="572"/>
                      <a:pt x="226" y="572"/>
                    </a:cubicBezTo>
                    <a:cubicBezTo>
                      <a:pt x="226" y="572"/>
                      <a:pt x="226" y="572"/>
                      <a:pt x="226" y="572"/>
                    </a:cubicBezTo>
                    <a:cubicBezTo>
                      <a:pt x="226" y="572"/>
                      <a:pt x="226" y="572"/>
                      <a:pt x="226" y="572"/>
                    </a:cubicBezTo>
                    <a:cubicBezTo>
                      <a:pt x="226" y="572"/>
                      <a:pt x="226" y="572"/>
                      <a:pt x="226" y="572"/>
                    </a:cubicBezTo>
                    <a:cubicBezTo>
                      <a:pt x="226" y="572"/>
                      <a:pt x="226" y="572"/>
                      <a:pt x="226" y="572"/>
                    </a:cubicBezTo>
                    <a:cubicBezTo>
                      <a:pt x="226" y="572"/>
                      <a:pt x="226" y="572"/>
                      <a:pt x="226" y="572"/>
                    </a:cubicBezTo>
                    <a:cubicBezTo>
                      <a:pt x="226" y="572"/>
                      <a:pt x="226" y="572"/>
                      <a:pt x="226" y="572"/>
                    </a:cubicBezTo>
                    <a:cubicBezTo>
                      <a:pt x="226" y="572"/>
                      <a:pt x="226" y="572"/>
                      <a:pt x="226" y="572"/>
                    </a:cubicBezTo>
                    <a:cubicBezTo>
                      <a:pt x="226" y="573"/>
                      <a:pt x="226" y="573"/>
                      <a:pt x="226" y="573"/>
                    </a:cubicBezTo>
                    <a:cubicBezTo>
                      <a:pt x="226" y="573"/>
                      <a:pt x="226" y="573"/>
                      <a:pt x="226" y="573"/>
                    </a:cubicBezTo>
                    <a:cubicBezTo>
                      <a:pt x="226" y="573"/>
                      <a:pt x="226" y="573"/>
                      <a:pt x="226" y="573"/>
                    </a:cubicBezTo>
                    <a:cubicBezTo>
                      <a:pt x="225" y="573"/>
                      <a:pt x="225" y="573"/>
                      <a:pt x="225" y="573"/>
                    </a:cubicBezTo>
                    <a:cubicBezTo>
                      <a:pt x="225" y="573"/>
                      <a:pt x="225" y="573"/>
                      <a:pt x="225" y="573"/>
                    </a:cubicBezTo>
                    <a:cubicBezTo>
                      <a:pt x="225" y="573"/>
                      <a:pt x="225" y="573"/>
                      <a:pt x="225" y="573"/>
                    </a:cubicBezTo>
                    <a:cubicBezTo>
                      <a:pt x="225" y="574"/>
                      <a:pt x="225" y="574"/>
                      <a:pt x="225" y="574"/>
                    </a:cubicBezTo>
                    <a:cubicBezTo>
                      <a:pt x="225" y="574"/>
                      <a:pt x="225" y="574"/>
                      <a:pt x="225" y="574"/>
                    </a:cubicBezTo>
                    <a:cubicBezTo>
                      <a:pt x="225" y="574"/>
                      <a:pt x="225" y="574"/>
                      <a:pt x="225" y="574"/>
                    </a:cubicBezTo>
                    <a:cubicBezTo>
                      <a:pt x="225" y="574"/>
                      <a:pt x="225" y="574"/>
                      <a:pt x="225" y="574"/>
                    </a:cubicBezTo>
                    <a:cubicBezTo>
                      <a:pt x="225" y="574"/>
                      <a:pt x="225" y="574"/>
                      <a:pt x="225" y="574"/>
                    </a:cubicBezTo>
                    <a:cubicBezTo>
                      <a:pt x="225" y="574"/>
                      <a:pt x="225" y="574"/>
                      <a:pt x="225" y="574"/>
                    </a:cubicBezTo>
                    <a:cubicBezTo>
                      <a:pt x="225" y="575"/>
                      <a:pt x="225" y="575"/>
                      <a:pt x="225" y="575"/>
                    </a:cubicBezTo>
                    <a:cubicBezTo>
                      <a:pt x="226" y="575"/>
                      <a:pt x="226" y="575"/>
                      <a:pt x="226" y="575"/>
                    </a:cubicBezTo>
                    <a:cubicBezTo>
                      <a:pt x="226" y="575"/>
                      <a:pt x="226" y="575"/>
                      <a:pt x="226" y="575"/>
                    </a:cubicBezTo>
                    <a:cubicBezTo>
                      <a:pt x="226" y="575"/>
                      <a:pt x="226" y="575"/>
                      <a:pt x="226" y="575"/>
                    </a:cubicBezTo>
                    <a:cubicBezTo>
                      <a:pt x="226" y="575"/>
                      <a:pt x="226" y="575"/>
                      <a:pt x="226" y="575"/>
                    </a:cubicBezTo>
                    <a:cubicBezTo>
                      <a:pt x="226" y="575"/>
                      <a:pt x="226" y="575"/>
                      <a:pt x="226" y="575"/>
                    </a:cubicBezTo>
                    <a:cubicBezTo>
                      <a:pt x="225" y="575"/>
                      <a:pt x="225" y="575"/>
                      <a:pt x="225" y="575"/>
                    </a:cubicBezTo>
                    <a:cubicBezTo>
                      <a:pt x="225" y="575"/>
                      <a:pt x="225" y="575"/>
                      <a:pt x="225" y="575"/>
                    </a:cubicBezTo>
                    <a:cubicBezTo>
                      <a:pt x="225" y="575"/>
                      <a:pt x="225" y="575"/>
                      <a:pt x="225" y="575"/>
                    </a:cubicBezTo>
                    <a:cubicBezTo>
                      <a:pt x="225" y="575"/>
                      <a:pt x="225" y="575"/>
                      <a:pt x="225" y="575"/>
                    </a:cubicBezTo>
                    <a:cubicBezTo>
                      <a:pt x="225" y="575"/>
                      <a:pt x="225" y="575"/>
                      <a:pt x="225" y="575"/>
                    </a:cubicBezTo>
                    <a:cubicBezTo>
                      <a:pt x="225" y="575"/>
                      <a:pt x="225" y="575"/>
                      <a:pt x="225" y="575"/>
                    </a:cubicBezTo>
                    <a:cubicBezTo>
                      <a:pt x="224" y="575"/>
                      <a:pt x="224" y="575"/>
                      <a:pt x="224" y="575"/>
                    </a:cubicBezTo>
                    <a:cubicBezTo>
                      <a:pt x="224" y="575"/>
                      <a:pt x="224" y="575"/>
                      <a:pt x="224" y="575"/>
                    </a:cubicBezTo>
                    <a:cubicBezTo>
                      <a:pt x="224" y="576"/>
                      <a:pt x="224" y="576"/>
                      <a:pt x="224" y="576"/>
                    </a:cubicBezTo>
                    <a:cubicBezTo>
                      <a:pt x="224" y="576"/>
                      <a:pt x="224" y="576"/>
                      <a:pt x="224" y="576"/>
                    </a:cubicBezTo>
                    <a:cubicBezTo>
                      <a:pt x="224" y="576"/>
                      <a:pt x="224" y="576"/>
                      <a:pt x="224" y="576"/>
                    </a:cubicBezTo>
                    <a:cubicBezTo>
                      <a:pt x="224" y="576"/>
                      <a:pt x="224" y="576"/>
                      <a:pt x="224" y="576"/>
                    </a:cubicBezTo>
                    <a:cubicBezTo>
                      <a:pt x="224" y="576"/>
                      <a:pt x="224" y="576"/>
                      <a:pt x="224" y="576"/>
                    </a:cubicBezTo>
                    <a:cubicBezTo>
                      <a:pt x="224" y="576"/>
                      <a:pt x="224" y="576"/>
                      <a:pt x="224" y="576"/>
                    </a:cubicBezTo>
                    <a:cubicBezTo>
                      <a:pt x="224" y="576"/>
                      <a:pt x="224" y="576"/>
                      <a:pt x="224" y="576"/>
                    </a:cubicBezTo>
                    <a:cubicBezTo>
                      <a:pt x="224" y="576"/>
                      <a:pt x="224" y="576"/>
                      <a:pt x="224" y="576"/>
                    </a:cubicBezTo>
                    <a:cubicBezTo>
                      <a:pt x="224" y="576"/>
                      <a:pt x="224" y="576"/>
                      <a:pt x="224" y="576"/>
                    </a:cubicBezTo>
                    <a:cubicBezTo>
                      <a:pt x="224" y="576"/>
                      <a:pt x="224" y="576"/>
                      <a:pt x="224" y="576"/>
                    </a:cubicBezTo>
                    <a:cubicBezTo>
                      <a:pt x="224" y="576"/>
                      <a:pt x="224" y="576"/>
                      <a:pt x="224" y="576"/>
                    </a:cubicBezTo>
                    <a:cubicBezTo>
                      <a:pt x="224" y="576"/>
                      <a:pt x="224" y="576"/>
                      <a:pt x="224" y="576"/>
                    </a:cubicBezTo>
                    <a:cubicBezTo>
                      <a:pt x="223" y="576"/>
                      <a:pt x="223" y="576"/>
                      <a:pt x="223" y="576"/>
                    </a:cubicBezTo>
                    <a:cubicBezTo>
                      <a:pt x="223" y="575"/>
                      <a:pt x="223" y="575"/>
                      <a:pt x="223" y="575"/>
                    </a:cubicBezTo>
                    <a:cubicBezTo>
                      <a:pt x="223" y="575"/>
                      <a:pt x="223" y="575"/>
                      <a:pt x="223" y="575"/>
                    </a:cubicBezTo>
                    <a:cubicBezTo>
                      <a:pt x="223" y="575"/>
                      <a:pt x="223" y="575"/>
                      <a:pt x="223" y="575"/>
                    </a:cubicBezTo>
                    <a:cubicBezTo>
                      <a:pt x="223" y="575"/>
                      <a:pt x="223" y="575"/>
                      <a:pt x="223" y="575"/>
                    </a:cubicBezTo>
                    <a:cubicBezTo>
                      <a:pt x="223" y="575"/>
                      <a:pt x="223" y="575"/>
                      <a:pt x="223" y="575"/>
                    </a:cubicBezTo>
                    <a:cubicBezTo>
                      <a:pt x="223" y="575"/>
                      <a:pt x="223" y="575"/>
                      <a:pt x="223" y="575"/>
                    </a:cubicBezTo>
                    <a:cubicBezTo>
                      <a:pt x="223" y="575"/>
                      <a:pt x="223" y="575"/>
                      <a:pt x="223" y="575"/>
                    </a:cubicBezTo>
                    <a:cubicBezTo>
                      <a:pt x="223" y="575"/>
                      <a:pt x="223" y="575"/>
                      <a:pt x="223" y="575"/>
                    </a:cubicBezTo>
                    <a:cubicBezTo>
                      <a:pt x="223" y="575"/>
                      <a:pt x="223" y="575"/>
                      <a:pt x="223" y="575"/>
                    </a:cubicBezTo>
                    <a:cubicBezTo>
                      <a:pt x="222" y="575"/>
                      <a:pt x="222" y="575"/>
                      <a:pt x="222" y="575"/>
                    </a:cubicBezTo>
                    <a:cubicBezTo>
                      <a:pt x="222" y="575"/>
                      <a:pt x="222" y="575"/>
                      <a:pt x="222" y="575"/>
                    </a:cubicBezTo>
                    <a:cubicBezTo>
                      <a:pt x="222" y="575"/>
                      <a:pt x="222" y="575"/>
                      <a:pt x="222" y="575"/>
                    </a:cubicBezTo>
                    <a:cubicBezTo>
                      <a:pt x="222" y="575"/>
                      <a:pt x="222" y="575"/>
                      <a:pt x="222" y="575"/>
                    </a:cubicBezTo>
                    <a:cubicBezTo>
                      <a:pt x="222" y="575"/>
                      <a:pt x="222" y="575"/>
                      <a:pt x="222" y="575"/>
                    </a:cubicBezTo>
                    <a:cubicBezTo>
                      <a:pt x="221" y="575"/>
                      <a:pt x="221" y="575"/>
                      <a:pt x="221" y="575"/>
                    </a:cubicBezTo>
                    <a:cubicBezTo>
                      <a:pt x="221" y="575"/>
                      <a:pt x="221" y="575"/>
                      <a:pt x="221" y="575"/>
                    </a:cubicBezTo>
                    <a:cubicBezTo>
                      <a:pt x="221" y="575"/>
                      <a:pt x="221" y="575"/>
                      <a:pt x="221" y="575"/>
                    </a:cubicBezTo>
                    <a:cubicBezTo>
                      <a:pt x="221" y="575"/>
                      <a:pt x="221" y="575"/>
                      <a:pt x="221" y="575"/>
                    </a:cubicBezTo>
                    <a:cubicBezTo>
                      <a:pt x="221" y="575"/>
                      <a:pt x="221" y="575"/>
                      <a:pt x="221" y="575"/>
                    </a:cubicBezTo>
                    <a:cubicBezTo>
                      <a:pt x="221" y="575"/>
                      <a:pt x="221" y="575"/>
                      <a:pt x="221" y="575"/>
                    </a:cubicBezTo>
                    <a:cubicBezTo>
                      <a:pt x="221" y="575"/>
                      <a:pt x="221" y="575"/>
                      <a:pt x="221" y="575"/>
                    </a:cubicBezTo>
                    <a:cubicBezTo>
                      <a:pt x="220" y="575"/>
                      <a:pt x="220" y="575"/>
                      <a:pt x="220" y="575"/>
                    </a:cubicBezTo>
                    <a:cubicBezTo>
                      <a:pt x="220" y="575"/>
                      <a:pt x="220" y="575"/>
                      <a:pt x="220" y="575"/>
                    </a:cubicBezTo>
                    <a:cubicBezTo>
                      <a:pt x="220" y="575"/>
                      <a:pt x="220" y="575"/>
                      <a:pt x="220" y="575"/>
                    </a:cubicBezTo>
                    <a:cubicBezTo>
                      <a:pt x="220" y="575"/>
                      <a:pt x="220" y="575"/>
                      <a:pt x="220" y="575"/>
                    </a:cubicBezTo>
                    <a:cubicBezTo>
                      <a:pt x="220" y="575"/>
                      <a:pt x="220" y="575"/>
                      <a:pt x="220" y="575"/>
                    </a:cubicBezTo>
                    <a:cubicBezTo>
                      <a:pt x="220" y="575"/>
                      <a:pt x="220" y="575"/>
                      <a:pt x="220" y="575"/>
                    </a:cubicBezTo>
                    <a:cubicBezTo>
                      <a:pt x="220" y="575"/>
                      <a:pt x="220" y="575"/>
                      <a:pt x="220" y="575"/>
                    </a:cubicBezTo>
                    <a:cubicBezTo>
                      <a:pt x="220" y="575"/>
                      <a:pt x="220" y="575"/>
                      <a:pt x="220" y="575"/>
                    </a:cubicBezTo>
                    <a:cubicBezTo>
                      <a:pt x="220" y="575"/>
                      <a:pt x="220" y="575"/>
                      <a:pt x="220" y="575"/>
                    </a:cubicBezTo>
                    <a:cubicBezTo>
                      <a:pt x="220" y="575"/>
                      <a:pt x="220" y="575"/>
                      <a:pt x="220" y="575"/>
                    </a:cubicBezTo>
                    <a:cubicBezTo>
                      <a:pt x="219" y="575"/>
                      <a:pt x="219" y="575"/>
                      <a:pt x="219" y="575"/>
                    </a:cubicBezTo>
                    <a:cubicBezTo>
                      <a:pt x="219" y="575"/>
                      <a:pt x="219" y="575"/>
                      <a:pt x="219" y="575"/>
                    </a:cubicBezTo>
                    <a:cubicBezTo>
                      <a:pt x="219" y="575"/>
                      <a:pt x="219" y="575"/>
                      <a:pt x="219" y="575"/>
                    </a:cubicBezTo>
                    <a:cubicBezTo>
                      <a:pt x="219" y="575"/>
                      <a:pt x="219" y="575"/>
                      <a:pt x="219" y="575"/>
                    </a:cubicBezTo>
                    <a:cubicBezTo>
                      <a:pt x="219" y="574"/>
                      <a:pt x="219" y="574"/>
                      <a:pt x="219" y="574"/>
                    </a:cubicBezTo>
                    <a:cubicBezTo>
                      <a:pt x="219" y="574"/>
                      <a:pt x="219" y="574"/>
                      <a:pt x="219" y="574"/>
                    </a:cubicBezTo>
                    <a:cubicBezTo>
                      <a:pt x="219" y="574"/>
                      <a:pt x="219" y="574"/>
                      <a:pt x="219" y="574"/>
                    </a:cubicBezTo>
                    <a:cubicBezTo>
                      <a:pt x="218" y="574"/>
                      <a:pt x="218" y="574"/>
                      <a:pt x="218" y="574"/>
                    </a:cubicBezTo>
                    <a:cubicBezTo>
                      <a:pt x="218" y="574"/>
                      <a:pt x="218" y="574"/>
                      <a:pt x="218" y="574"/>
                    </a:cubicBezTo>
                    <a:cubicBezTo>
                      <a:pt x="218" y="574"/>
                      <a:pt x="218" y="574"/>
                      <a:pt x="218" y="574"/>
                    </a:cubicBezTo>
                    <a:cubicBezTo>
                      <a:pt x="218" y="574"/>
                      <a:pt x="218" y="574"/>
                      <a:pt x="218" y="574"/>
                    </a:cubicBezTo>
                    <a:cubicBezTo>
                      <a:pt x="218" y="574"/>
                      <a:pt x="218" y="574"/>
                      <a:pt x="218" y="574"/>
                    </a:cubicBezTo>
                    <a:cubicBezTo>
                      <a:pt x="218" y="574"/>
                      <a:pt x="218" y="574"/>
                      <a:pt x="218" y="574"/>
                    </a:cubicBezTo>
                    <a:cubicBezTo>
                      <a:pt x="217" y="574"/>
                      <a:pt x="217" y="574"/>
                      <a:pt x="217" y="574"/>
                    </a:cubicBezTo>
                    <a:cubicBezTo>
                      <a:pt x="217" y="574"/>
                      <a:pt x="217" y="574"/>
                      <a:pt x="217" y="574"/>
                    </a:cubicBezTo>
                    <a:cubicBezTo>
                      <a:pt x="217" y="574"/>
                      <a:pt x="217" y="574"/>
                      <a:pt x="217" y="574"/>
                    </a:cubicBezTo>
                    <a:cubicBezTo>
                      <a:pt x="217" y="574"/>
                      <a:pt x="217" y="574"/>
                      <a:pt x="217" y="574"/>
                    </a:cubicBezTo>
                    <a:cubicBezTo>
                      <a:pt x="217" y="574"/>
                      <a:pt x="217" y="574"/>
                      <a:pt x="217" y="574"/>
                    </a:cubicBezTo>
                    <a:cubicBezTo>
                      <a:pt x="217" y="574"/>
                      <a:pt x="217" y="574"/>
                      <a:pt x="217" y="574"/>
                    </a:cubicBezTo>
                    <a:cubicBezTo>
                      <a:pt x="217" y="574"/>
                      <a:pt x="217" y="574"/>
                      <a:pt x="217" y="574"/>
                    </a:cubicBezTo>
                    <a:cubicBezTo>
                      <a:pt x="216" y="574"/>
                      <a:pt x="216" y="574"/>
                      <a:pt x="216" y="574"/>
                    </a:cubicBezTo>
                    <a:cubicBezTo>
                      <a:pt x="216" y="574"/>
                      <a:pt x="216" y="574"/>
                      <a:pt x="216" y="574"/>
                    </a:cubicBezTo>
                    <a:cubicBezTo>
                      <a:pt x="216" y="574"/>
                      <a:pt x="216" y="574"/>
                      <a:pt x="216" y="574"/>
                    </a:cubicBezTo>
                    <a:cubicBezTo>
                      <a:pt x="216" y="575"/>
                      <a:pt x="216" y="575"/>
                      <a:pt x="216" y="575"/>
                    </a:cubicBezTo>
                    <a:cubicBezTo>
                      <a:pt x="216" y="575"/>
                      <a:pt x="216" y="575"/>
                      <a:pt x="216" y="575"/>
                    </a:cubicBezTo>
                    <a:cubicBezTo>
                      <a:pt x="216" y="575"/>
                      <a:pt x="216" y="575"/>
                      <a:pt x="216" y="575"/>
                    </a:cubicBezTo>
                    <a:cubicBezTo>
                      <a:pt x="216" y="575"/>
                      <a:pt x="216" y="575"/>
                      <a:pt x="216" y="575"/>
                    </a:cubicBezTo>
                    <a:cubicBezTo>
                      <a:pt x="215" y="574"/>
                      <a:pt x="215" y="574"/>
                      <a:pt x="215" y="574"/>
                    </a:cubicBezTo>
                    <a:cubicBezTo>
                      <a:pt x="215" y="574"/>
                      <a:pt x="215" y="574"/>
                      <a:pt x="215" y="574"/>
                    </a:cubicBezTo>
                    <a:cubicBezTo>
                      <a:pt x="215" y="574"/>
                      <a:pt x="215" y="574"/>
                      <a:pt x="215" y="574"/>
                    </a:cubicBezTo>
                    <a:cubicBezTo>
                      <a:pt x="215" y="574"/>
                      <a:pt x="215" y="574"/>
                      <a:pt x="215" y="574"/>
                    </a:cubicBezTo>
                    <a:cubicBezTo>
                      <a:pt x="215" y="574"/>
                      <a:pt x="215" y="574"/>
                      <a:pt x="215" y="574"/>
                    </a:cubicBezTo>
                    <a:cubicBezTo>
                      <a:pt x="215" y="574"/>
                      <a:pt x="215" y="574"/>
                      <a:pt x="215" y="574"/>
                    </a:cubicBezTo>
                    <a:cubicBezTo>
                      <a:pt x="214" y="574"/>
                      <a:pt x="214" y="574"/>
                      <a:pt x="214" y="574"/>
                    </a:cubicBezTo>
                    <a:cubicBezTo>
                      <a:pt x="214" y="574"/>
                      <a:pt x="214" y="574"/>
                      <a:pt x="214" y="574"/>
                    </a:cubicBezTo>
                    <a:cubicBezTo>
                      <a:pt x="214" y="574"/>
                      <a:pt x="214" y="574"/>
                      <a:pt x="214" y="574"/>
                    </a:cubicBezTo>
                    <a:cubicBezTo>
                      <a:pt x="214" y="574"/>
                      <a:pt x="214" y="574"/>
                      <a:pt x="214" y="574"/>
                    </a:cubicBezTo>
                    <a:cubicBezTo>
                      <a:pt x="214" y="574"/>
                      <a:pt x="214" y="574"/>
                      <a:pt x="214" y="574"/>
                    </a:cubicBezTo>
                    <a:cubicBezTo>
                      <a:pt x="214" y="574"/>
                      <a:pt x="214" y="574"/>
                      <a:pt x="214" y="574"/>
                    </a:cubicBezTo>
                    <a:cubicBezTo>
                      <a:pt x="214" y="573"/>
                      <a:pt x="214" y="573"/>
                      <a:pt x="214" y="573"/>
                    </a:cubicBezTo>
                    <a:cubicBezTo>
                      <a:pt x="214" y="573"/>
                      <a:pt x="214" y="573"/>
                      <a:pt x="214" y="573"/>
                    </a:cubicBezTo>
                    <a:cubicBezTo>
                      <a:pt x="214" y="573"/>
                      <a:pt x="214" y="573"/>
                      <a:pt x="214" y="573"/>
                    </a:cubicBezTo>
                    <a:cubicBezTo>
                      <a:pt x="214" y="573"/>
                      <a:pt x="214" y="573"/>
                      <a:pt x="214" y="573"/>
                    </a:cubicBezTo>
                    <a:cubicBezTo>
                      <a:pt x="213" y="573"/>
                      <a:pt x="213" y="573"/>
                      <a:pt x="213" y="573"/>
                    </a:cubicBezTo>
                    <a:cubicBezTo>
                      <a:pt x="213" y="573"/>
                      <a:pt x="213" y="573"/>
                      <a:pt x="213" y="573"/>
                    </a:cubicBezTo>
                    <a:cubicBezTo>
                      <a:pt x="213" y="573"/>
                      <a:pt x="213" y="573"/>
                      <a:pt x="213" y="573"/>
                    </a:cubicBezTo>
                    <a:cubicBezTo>
                      <a:pt x="213" y="573"/>
                      <a:pt x="213" y="573"/>
                      <a:pt x="213" y="573"/>
                    </a:cubicBezTo>
                    <a:cubicBezTo>
                      <a:pt x="213" y="573"/>
                      <a:pt x="213" y="573"/>
                      <a:pt x="213" y="573"/>
                    </a:cubicBezTo>
                    <a:cubicBezTo>
                      <a:pt x="213" y="572"/>
                      <a:pt x="213" y="572"/>
                      <a:pt x="213" y="572"/>
                    </a:cubicBezTo>
                    <a:cubicBezTo>
                      <a:pt x="213" y="572"/>
                      <a:pt x="213" y="572"/>
                      <a:pt x="213" y="572"/>
                    </a:cubicBezTo>
                    <a:cubicBezTo>
                      <a:pt x="213" y="572"/>
                      <a:pt x="213" y="572"/>
                      <a:pt x="213" y="572"/>
                    </a:cubicBezTo>
                    <a:cubicBezTo>
                      <a:pt x="213" y="572"/>
                      <a:pt x="213" y="572"/>
                      <a:pt x="213" y="572"/>
                    </a:cubicBezTo>
                    <a:cubicBezTo>
                      <a:pt x="213" y="572"/>
                      <a:pt x="213" y="572"/>
                      <a:pt x="213" y="572"/>
                    </a:cubicBezTo>
                    <a:cubicBezTo>
                      <a:pt x="213" y="571"/>
                      <a:pt x="213" y="571"/>
                      <a:pt x="213" y="571"/>
                    </a:cubicBezTo>
                    <a:cubicBezTo>
                      <a:pt x="213" y="571"/>
                      <a:pt x="213" y="571"/>
                      <a:pt x="213" y="571"/>
                    </a:cubicBezTo>
                    <a:cubicBezTo>
                      <a:pt x="213" y="571"/>
                      <a:pt x="213" y="571"/>
                      <a:pt x="213" y="571"/>
                    </a:cubicBezTo>
                    <a:cubicBezTo>
                      <a:pt x="213" y="570"/>
                      <a:pt x="213" y="570"/>
                      <a:pt x="213" y="570"/>
                    </a:cubicBezTo>
                    <a:cubicBezTo>
                      <a:pt x="213" y="570"/>
                      <a:pt x="213" y="570"/>
                      <a:pt x="213" y="570"/>
                    </a:cubicBezTo>
                    <a:cubicBezTo>
                      <a:pt x="213" y="570"/>
                      <a:pt x="213" y="570"/>
                      <a:pt x="213" y="570"/>
                    </a:cubicBezTo>
                    <a:cubicBezTo>
                      <a:pt x="213" y="570"/>
                      <a:pt x="213" y="570"/>
                      <a:pt x="213" y="570"/>
                    </a:cubicBezTo>
                    <a:cubicBezTo>
                      <a:pt x="213" y="570"/>
                      <a:pt x="213" y="570"/>
                      <a:pt x="213" y="570"/>
                    </a:cubicBezTo>
                    <a:cubicBezTo>
                      <a:pt x="213" y="570"/>
                      <a:pt x="213" y="569"/>
                      <a:pt x="213" y="569"/>
                    </a:cubicBezTo>
                    <a:cubicBezTo>
                      <a:pt x="213" y="569"/>
                      <a:pt x="213" y="569"/>
                      <a:pt x="213" y="569"/>
                    </a:cubicBezTo>
                    <a:cubicBezTo>
                      <a:pt x="213" y="569"/>
                      <a:pt x="213" y="569"/>
                      <a:pt x="213" y="569"/>
                    </a:cubicBezTo>
                    <a:cubicBezTo>
                      <a:pt x="214" y="569"/>
                      <a:pt x="214" y="569"/>
                      <a:pt x="214" y="569"/>
                    </a:cubicBezTo>
                    <a:cubicBezTo>
                      <a:pt x="214" y="569"/>
                      <a:pt x="214" y="569"/>
                      <a:pt x="214" y="569"/>
                    </a:cubicBezTo>
                    <a:cubicBezTo>
                      <a:pt x="214" y="569"/>
                      <a:pt x="214" y="569"/>
                      <a:pt x="214" y="569"/>
                    </a:cubicBezTo>
                    <a:cubicBezTo>
                      <a:pt x="214" y="569"/>
                      <a:pt x="214" y="569"/>
                      <a:pt x="214" y="569"/>
                    </a:cubicBezTo>
                    <a:cubicBezTo>
                      <a:pt x="214" y="568"/>
                      <a:pt x="214" y="568"/>
                      <a:pt x="214" y="568"/>
                    </a:cubicBezTo>
                    <a:cubicBezTo>
                      <a:pt x="214" y="568"/>
                      <a:pt x="214" y="568"/>
                      <a:pt x="214" y="568"/>
                    </a:cubicBezTo>
                    <a:cubicBezTo>
                      <a:pt x="214" y="568"/>
                      <a:pt x="214" y="568"/>
                      <a:pt x="214" y="568"/>
                    </a:cubicBezTo>
                    <a:cubicBezTo>
                      <a:pt x="214" y="568"/>
                      <a:pt x="214" y="568"/>
                      <a:pt x="214" y="568"/>
                    </a:cubicBezTo>
                    <a:cubicBezTo>
                      <a:pt x="214" y="568"/>
                      <a:pt x="214" y="568"/>
                      <a:pt x="214" y="568"/>
                    </a:cubicBezTo>
                    <a:cubicBezTo>
                      <a:pt x="214" y="568"/>
                      <a:pt x="214" y="568"/>
                      <a:pt x="214" y="568"/>
                    </a:cubicBezTo>
                    <a:cubicBezTo>
                      <a:pt x="213" y="568"/>
                      <a:pt x="213" y="568"/>
                      <a:pt x="213" y="568"/>
                    </a:cubicBezTo>
                    <a:cubicBezTo>
                      <a:pt x="213" y="568"/>
                      <a:pt x="213" y="568"/>
                      <a:pt x="213" y="568"/>
                    </a:cubicBezTo>
                    <a:cubicBezTo>
                      <a:pt x="213" y="568"/>
                      <a:pt x="213" y="568"/>
                      <a:pt x="213" y="568"/>
                    </a:cubicBezTo>
                    <a:cubicBezTo>
                      <a:pt x="213" y="567"/>
                      <a:pt x="213" y="567"/>
                      <a:pt x="213" y="567"/>
                    </a:cubicBezTo>
                    <a:cubicBezTo>
                      <a:pt x="213" y="567"/>
                      <a:pt x="213" y="567"/>
                      <a:pt x="213" y="567"/>
                    </a:cubicBezTo>
                    <a:cubicBezTo>
                      <a:pt x="213" y="567"/>
                      <a:pt x="213" y="567"/>
                      <a:pt x="213" y="567"/>
                    </a:cubicBezTo>
                    <a:cubicBezTo>
                      <a:pt x="213" y="567"/>
                      <a:pt x="213" y="567"/>
                      <a:pt x="213" y="567"/>
                    </a:cubicBezTo>
                    <a:cubicBezTo>
                      <a:pt x="213" y="567"/>
                      <a:pt x="213" y="567"/>
                      <a:pt x="213" y="567"/>
                    </a:cubicBezTo>
                    <a:cubicBezTo>
                      <a:pt x="212" y="566"/>
                      <a:pt x="212" y="566"/>
                      <a:pt x="212" y="566"/>
                    </a:cubicBezTo>
                    <a:cubicBezTo>
                      <a:pt x="212" y="566"/>
                      <a:pt x="212" y="566"/>
                      <a:pt x="212" y="566"/>
                    </a:cubicBezTo>
                    <a:cubicBezTo>
                      <a:pt x="212" y="566"/>
                      <a:pt x="212" y="566"/>
                      <a:pt x="212" y="566"/>
                    </a:cubicBezTo>
                    <a:cubicBezTo>
                      <a:pt x="212" y="566"/>
                      <a:pt x="212" y="566"/>
                      <a:pt x="212" y="566"/>
                    </a:cubicBezTo>
                    <a:cubicBezTo>
                      <a:pt x="212" y="566"/>
                      <a:pt x="212" y="566"/>
                      <a:pt x="212" y="566"/>
                    </a:cubicBezTo>
                    <a:cubicBezTo>
                      <a:pt x="212" y="566"/>
                      <a:pt x="212" y="566"/>
                      <a:pt x="212" y="566"/>
                    </a:cubicBezTo>
                    <a:cubicBezTo>
                      <a:pt x="212" y="566"/>
                      <a:pt x="212" y="566"/>
                      <a:pt x="212" y="566"/>
                    </a:cubicBezTo>
                    <a:cubicBezTo>
                      <a:pt x="211" y="566"/>
                      <a:pt x="211" y="566"/>
                      <a:pt x="211" y="566"/>
                    </a:cubicBezTo>
                    <a:cubicBezTo>
                      <a:pt x="211" y="566"/>
                      <a:pt x="211" y="566"/>
                      <a:pt x="211" y="566"/>
                    </a:cubicBezTo>
                    <a:cubicBezTo>
                      <a:pt x="211" y="566"/>
                      <a:pt x="211" y="566"/>
                      <a:pt x="211" y="566"/>
                    </a:cubicBezTo>
                    <a:cubicBezTo>
                      <a:pt x="211" y="566"/>
                      <a:pt x="211" y="566"/>
                      <a:pt x="211" y="566"/>
                    </a:cubicBezTo>
                    <a:cubicBezTo>
                      <a:pt x="211" y="566"/>
                      <a:pt x="211" y="566"/>
                      <a:pt x="211" y="566"/>
                    </a:cubicBezTo>
                    <a:cubicBezTo>
                      <a:pt x="211" y="566"/>
                      <a:pt x="211" y="566"/>
                      <a:pt x="211" y="566"/>
                    </a:cubicBezTo>
                    <a:cubicBezTo>
                      <a:pt x="211" y="566"/>
                      <a:pt x="211" y="566"/>
                      <a:pt x="211" y="566"/>
                    </a:cubicBezTo>
                    <a:cubicBezTo>
                      <a:pt x="210" y="565"/>
                      <a:pt x="210" y="565"/>
                      <a:pt x="210" y="565"/>
                    </a:cubicBezTo>
                    <a:cubicBezTo>
                      <a:pt x="210" y="565"/>
                      <a:pt x="210" y="565"/>
                      <a:pt x="210" y="565"/>
                    </a:cubicBezTo>
                    <a:cubicBezTo>
                      <a:pt x="210" y="565"/>
                      <a:pt x="210" y="565"/>
                      <a:pt x="210" y="565"/>
                    </a:cubicBezTo>
                    <a:cubicBezTo>
                      <a:pt x="210" y="565"/>
                      <a:pt x="210" y="565"/>
                      <a:pt x="210" y="565"/>
                    </a:cubicBezTo>
                    <a:cubicBezTo>
                      <a:pt x="210" y="564"/>
                      <a:pt x="210" y="564"/>
                      <a:pt x="210" y="564"/>
                    </a:cubicBezTo>
                    <a:cubicBezTo>
                      <a:pt x="210" y="564"/>
                      <a:pt x="210" y="564"/>
                      <a:pt x="210" y="564"/>
                    </a:cubicBezTo>
                    <a:cubicBezTo>
                      <a:pt x="210" y="564"/>
                      <a:pt x="210" y="564"/>
                      <a:pt x="210" y="564"/>
                    </a:cubicBezTo>
                    <a:cubicBezTo>
                      <a:pt x="210" y="564"/>
                      <a:pt x="210" y="564"/>
                      <a:pt x="210" y="564"/>
                    </a:cubicBezTo>
                    <a:cubicBezTo>
                      <a:pt x="209" y="564"/>
                      <a:pt x="209" y="564"/>
                      <a:pt x="209" y="564"/>
                    </a:cubicBezTo>
                    <a:cubicBezTo>
                      <a:pt x="209" y="564"/>
                      <a:pt x="209" y="564"/>
                      <a:pt x="209" y="564"/>
                    </a:cubicBezTo>
                    <a:cubicBezTo>
                      <a:pt x="209" y="564"/>
                      <a:pt x="209" y="564"/>
                      <a:pt x="209" y="564"/>
                    </a:cubicBezTo>
                    <a:cubicBezTo>
                      <a:pt x="209" y="564"/>
                      <a:pt x="209" y="564"/>
                      <a:pt x="209" y="564"/>
                    </a:cubicBezTo>
                    <a:cubicBezTo>
                      <a:pt x="209" y="564"/>
                      <a:pt x="209" y="564"/>
                      <a:pt x="209" y="564"/>
                    </a:cubicBezTo>
                    <a:cubicBezTo>
                      <a:pt x="209" y="564"/>
                      <a:pt x="209" y="564"/>
                      <a:pt x="209" y="564"/>
                    </a:cubicBezTo>
                    <a:cubicBezTo>
                      <a:pt x="209" y="564"/>
                      <a:pt x="209" y="564"/>
                      <a:pt x="209" y="564"/>
                    </a:cubicBezTo>
                    <a:cubicBezTo>
                      <a:pt x="209" y="564"/>
                      <a:pt x="209" y="564"/>
                      <a:pt x="209" y="564"/>
                    </a:cubicBezTo>
                    <a:cubicBezTo>
                      <a:pt x="208" y="564"/>
                      <a:pt x="208" y="564"/>
                      <a:pt x="208" y="564"/>
                    </a:cubicBezTo>
                    <a:cubicBezTo>
                      <a:pt x="208" y="564"/>
                      <a:pt x="208" y="564"/>
                      <a:pt x="208" y="564"/>
                    </a:cubicBezTo>
                    <a:cubicBezTo>
                      <a:pt x="208" y="564"/>
                      <a:pt x="208" y="564"/>
                      <a:pt x="208" y="564"/>
                    </a:cubicBezTo>
                    <a:cubicBezTo>
                      <a:pt x="208" y="564"/>
                      <a:pt x="208" y="564"/>
                      <a:pt x="208" y="564"/>
                    </a:cubicBezTo>
                    <a:cubicBezTo>
                      <a:pt x="208" y="565"/>
                      <a:pt x="208" y="565"/>
                      <a:pt x="208" y="565"/>
                    </a:cubicBezTo>
                    <a:cubicBezTo>
                      <a:pt x="208" y="565"/>
                      <a:pt x="208" y="565"/>
                      <a:pt x="208" y="565"/>
                    </a:cubicBezTo>
                    <a:cubicBezTo>
                      <a:pt x="208" y="565"/>
                      <a:pt x="208" y="565"/>
                      <a:pt x="208" y="565"/>
                    </a:cubicBezTo>
                    <a:cubicBezTo>
                      <a:pt x="208" y="565"/>
                      <a:pt x="208" y="565"/>
                      <a:pt x="208" y="565"/>
                    </a:cubicBezTo>
                    <a:cubicBezTo>
                      <a:pt x="208" y="565"/>
                      <a:pt x="208" y="565"/>
                      <a:pt x="208" y="565"/>
                    </a:cubicBezTo>
                    <a:cubicBezTo>
                      <a:pt x="207" y="565"/>
                      <a:pt x="207" y="565"/>
                      <a:pt x="207" y="565"/>
                    </a:cubicBezTo>
                    <a:cubicBezTo>
                      <a:pt x="207" y="565"/>
                      <a:pt x="207" y="565"/>
                      <a:pt x="207" y="565"/>
                    </a:cubicBezTo>
                    <a:cubicBezTo>
                      <a:pt x="207" y="565"/>
                      <a:pt x="207" y="565"/>
                      <a:pt x="207" y="565"/>
                    </a:cubicBezTo>
                    <a:cubicBezTo>
                      <a:pt x="207" y="565"/>
                      <a:pt x="207" y="565"/>
                      <a:pt x="207" y="565"/>
                    </a:cubicBezTo>
                    <a:cubicBezTo>
                      <a:pt x="207" y="565"/>
                      <a:pt x="207" y="565"/>
                      <a:pt x="207" y="565"/>
                    </a:cubicBezTo>
                    <a:cubicBezTo>
                      <a:pt x="207" y="565"/>
                      <a:pt x="207" y="565"/>
                      <a:pt x="207" y="565"/>
                    </a:cubicBezTo>
                    <a:cubicBezTo>
                      <a:pt x="207" y="565"/>
                      <a:pt x="207" y="565"/>
                      <a:pt x="207" y="565"/>
                    </a:cubicBezTo>
                    <a:cubicBezTo>
                      <a:pt x="207" y="565"/>
                      <a:pt x="207" y="564"/>
                      <a:pt x="207" y="564"/>
                    </a:cubicBezTo>
                    <a:cubicBezTo>
                      <a:pt x="207" y="564"/>
                      <a:pt x="207" y="564"/>
                      <a:pt x="207" y="564"/>
                    </a:cubicBezTo>
                    <a:cubicBezTo>
                      <a:pt x="207" y="564"/>
                      <a:pt x="207" y="564"/>
                      <a:pt x="207" y="564"/>
                    </a:cubicBezTo>
                    <a:cubicBezTo>
                      <a:pt x="206" y="564"/>
                      <a:pt x="206" y="564"/>
                      <a:pt x="206" y="564"/>
                    </a:cubicBezTo>
                    <a:cubicBezTo>
                      <a:pt x="206" y="564"/>
                      <a:pt x="206" y="564"/>
                      <a:pt x="206" y="564"/>
                    </a:cubicBezTo>
                    <a:cubicBezTo>
                      <a:pt x="206" y="564"/>
                      <a:pt x="206" y="564"/>
                      <a:pt x="206" y="564"/>
                    </a:cubicBezTo>
                    <a:cubicBezTo>
                      <a:pt x="206" y="564"/>
                      <a:pt x="206" y="564"/>
                      <a:pt x="206" y="564"/>
                    </a:cubicBezTo>
                    <a:cubicBezTo>
                      <a:pt x="206" y="564"/>
                      <a:pt x="206" y="564"/>
                      <a:pt x="206" y="564"/>
                    </a:cubicBezTo>
                    <a:cubicBezTo>
                      <a:pt x="206" y="564"/>
                      <a:pt x="206" y="564"/>
                      <a:pt x="206" y="564"/>
                    </a:cubicBezTo>
                    <a:cubicBezTo>
                      <a:pt x="206" y="564"/>
                      <a:pt x="206" y="564"/>
                      <a:pt x="206" y="564"/>
                    </a:cubicBezTo>
                    <a:cubicBezTo>
                      <a:pt x="205" y="564"/>
                      <a:pt x="205" y="564"/>
                      <a:pt x="205" y="564"/>
                    </a:cubicBezTo>
                    <a:cubicBezTo>
                      <a:pt x="205" y="564"/>
                      <a:pt x="205" y="564"/>
                      <a:pt x="205" y="564"/>
                    </a:cubicBezTo>
                    <a:cubicBezTo>
                      <a:pt x="205" y="564"/>
                      <a:pt x="205" y="564"/>
                      <a:pt x="205" y="564"/>
                    </a:cubicBezTo>
                    <a:cubicBezTo>
                      <a:pt x="205" y="564"/>
                      <a:pt x="205" y="564"/>
                      <a:pt x="205" y="564"/>
                    </a:cubicBezTo>
                    <a:cubicBezTo>
                      <a:pt x="205" y="564"/>
                      <a:pt x="205" y="564"/>
                      <a:pt x="205" y="564"/>
                    </a:cubicBezTo>
                    <a:cubicBezTo>
                      <a:pt x="205" y="564"/>
                      <a:pt x="205" y="564"/>
                      <a:pt x="205" y="564"/>
                    </a:cubicBezTo>
                    <a:cubicBezTo>
                      <a:pt x="205" y="564"/>
                      <a:pt x="205" y="564"/>
                      <a:pt x="205" y="564"/>
                    </a:cubicBezTo>
                    <a:cubicBezTo>
                      <a:pt x="204" y="564"/>
                      <a:pt x="204" y="564"/>
                      <a:pt x="204" y="564"/>
                    </a:cubicBezTo>
                    <a:cubicBezTo>
                      <a:pt x="204" y="564"/>
                      <a:pt x="204" y="564"/>
                      <a:pt x="204" y="564"/>
                    </a:cubicBezTo>
                    <a:cubicBezTo>
                      <a:pt x="204" y="564"/>
                      <a:pt x="204" y="564"/>
                      <a:pt x="204" y="564"/>
                    </a:cubicBezTo>
                    <a:cubicBezTo>
                      <a:pt x="204" y="564"/>
                      <a:pt x="204" y="564"/>
                      <a:pt x="204" y="564"/>
                    </a:cubicBezTo>
                    <a:cubicBezTo>
                      <a:pt x="204" y="564"/>
                      <a:pt x="204" y="564"/>
                      <a:pt x="204" y="564"/>
                    </a:cubicBezTo>
                    <a:cubicBezTo>
                      <a:pt x="204" y="564"/>
                      <a:pt x="204" y="564"/>
                      <a:pt x="204" y="564"/>
                    </a:cubicBezTo>
                    <a:cubicBezTo>
                      <a:pt x="204" y="564"/>
                      <a:pt x="204" y="564"/>
                      <a:pt x="204" y="564"/>
                    </a:cubicBezTo>
                    <a:cubicBezTo>
                      <a:pt x="204" y="563"/>
                      <a:pt x="204" y="563"/>
                      <a:pt x="204" y="563"/>
                    </a:cubicBezTo>
                    <a:cubicBezTo>
                      <a:pt x="204" y="563"/>
                      <a:pt x="204" y="563"/>
                      <a:pt x="204" y="563"/>
                    </a:cubicBezTo>
                    <a:cubicBezTo>
                      <a:pt x="204" y="563"/>
                      <a:pt x="204" y="563"/>
                      <a:pt x="204" y="563"/>
                    </a:cubicBezTo>
                    <a:cubicBezTo>
                      <a:pt x="203" y="563"/>
                      <a:pt x="203" y="563"/>
                      <a:pt x="203" y="563"/>
                    </a:cubicBezTo>
                    <a:cubicBezTo>
                      <a:pt x="203" y="563"/>
                      <a:pt x="203" y="563"/>
                      <a:pt x="203" y="563"/>
                    </a:cubicBezTo>
                    <a:cubicBezTo>
                      <a:pt x="203" y="563"/>
                      <a:pt x="203" y="563"/>
                      <a:pt x="203" y="563"/>
                    </a:cubicBezTo>
                    <a:cubicBezTo>
                      <a:pt x="203" y="563"/>
                      <a:pt x="203" y="563"/>
                      <a:pt x="203" y="563"/>
                    </a:cubicBezTo>
                    <a:cubicBezTo>
                      <a:pt x="203" y="562"/>
                      <a:pt x="203" y="562"/>
                      <a:pt x="203" y="562"/>
                    </a:cubicBezTo>
                    <a:cubicBezTo>
                      <a:pt x="203" y="562"/>
                      <a:pt x="203" y="562"/>
                      <a:pt x="203" y="562"/>
                    </a:cubicBezTo>
                    <a:cubicBezTo>
                      <a:pt x="203" y="562"/>
                      <a:pt x="203" y="562"/>
                      <a:pt x="203" y="562"/>
                    </a:cubicBezTo>
                    <a:cubicBezTo>
                      <a:pt x="203" y="562"/>
                      <a:pt x="202" y="562"/>
                      <a:pt x="202" y="562"/>
                    </a:cubicBezTo>
                    <a:cubicBezTo>
                      <a:pt x="202" y="562"/>
                      <a:pt x="202" y="562"/>
                      <a:pt x="202" y="562"/>
                    </a:cubicBezTo>
                    <a:cubicBezTo>
                      <a:pt x="202" y="562"/>
                      <a:pt x="202" y="562"/>
                      <a:pt x="202" y="562"/>
                    </a:cubicBezTo>
                    <a:cubicBezTo>
                      <a:pt x="202" y="562"/>
                      <a:pt x="202" y="562"/>
                      <a:pt x="202" y="562"/>
                    </a:cubicBezTo>
                    <a:cubicBezTo>
                      <a:pt x="202" y="562"/>
                      <a:pt x="202" y="562"/>
                      <a:pt x="202" y="562"/>
                    </a:cubicBezTo>
                    <a:cubicBezTo>
                      <a:pt x="202" y="562"/>
                      <a:pt x="202" y="562"/>
                      <a:pt x="202" y="562"/>
                    </a:cubicBezTo>
                    <a:cubicBezTo>
                      <a:pt x="202" y="562"/>
                      <a:pt x="202" y="562"/>
                      <a:pt x="202" y="562"/>
                    </a:cubicBezTo>
                    <a:cubicBezTo>
                      <a:pt x="201" y="562"/>
                      <a:pt x="201" y="562"/>
                      <a:pt x="201" y="562"/>
                    </a:cubicBezTo>
                    <a:cubicBezTo>
                      <a:pt x="201" y="562"/>
                      <a:pt x="201" y="562"/>
                      <a:pt x="201" y="562"/>
                    </a:cubicBezTo>
                    <a:cubicBezTo>
                      <a:pt x="201" y="562"/>
                      <a:pt x="201" y="562"/>
                      <a:pt x="201" y="562"/>
                    </a:cubicBezTo>
                    <a:cubicBezTo>
                      <a:pt x="201" y="562"/>
                      <a:pt x="201" y="562"/>
                      <a:pt x="201" y="562"/>
                    </a:cubicBezTo>
                    <a:cubicBezTo>
                      <a:pt x="201" y="561"/>
                      <a:pt x="201" y="561"/>
                      <a:pt x="201" y="561"/>
                    </a:cubicBezTo>
                    <a:cubicBezTo>
                      <a:pt x="201" y="561"/>
                      <a:pt x="201" y="561"/>
                      <a:pt x="201" y="561"/>
                    </a:cubicBezTo>
                    <a:cubicBezTo>
                      <a:pt x="201" y="561"/>
                      <a:pt x="201" y="561"/>
                      <a:pt x="201" y="561"/>
                    </a:cubicBezTo>
                    <a:cubicBezTo>
                      <a:pt x="201" y="561"/>
                      <a:pt x="201" y="561"/>
                      <a:pt x="201" y="561"/>
                    </a:cubicBezTo>
                    <a:cubicBezTo>
                      <a:pt x="201" y="561"/>
                      <a:pt x="201" y="561"/>
                      <a:pt x="201" y="561"/>
                    </a:cubicBezTo>
                    <a:cubicBezTo>
                      <a:pt x="201" y="560"/>
                      <a:pt x="201" y="560"/>
                      <a:pt x="201" y="560"/>
                    </a:cubicBezTo>
                    <a:cubicBezTo>
                      <a:pt x="201" y="560"/>
                      <a:pt x="201" y="560"/>
                      <a:pt x="201" y="560"/>
                    </a:cubicBezTo>
                    <a:cubicBezTo>
                      <a:pt x="201" y="560"/>
                      <a:pt x="201" y="560"/>
                      <a:pt x="201" y="560"/>
                    </a:cubicBezTo>
                    <a:cubicBezTo>
                      <a:pt x="201" y="560"/>
                      <a:pt x="201" y="560"/>
                      <a:pt x="201" y="560"/>
                    </a:cubicBezTo>
                    <a:cubicBezTo>
                      <a:pt x="201" y="560"/>
                      <a:pt x="201" y="560"/>
                      <a:pt x="201" y="560"/>
                    </a:cubicBezTo>
                    <a:cubicBezTo>
                      <a:pt x="200" y="560"/>
                      <a:pt x="200" y="560"/>
                      <a:pt x="200" y="560"/>
                    </a:cubicBezTo>
                    <a:cubicBezTo>
                      <a:pt x="200" y="559"/>
                      <a:pt x="200" y="559"/>
                      <a:pt x="200" y="559"/>
                    </a:cubicBezTo>
                    <a:cubicBezTo>
                      <a:pt x="200" y="559"/>
                      <a:pt x="200" y="559"/>
                      <a:pt x="200" y="559"/>
                    </a:cubicBezTo>
                    <a:cubicBezTo>
                      <a:pt x="200" y="559"/>
                      <a:pt x="200" y="559"/>
                      <a:pt x="200" y="559"/>
                    </a:cubicBezTo>
                    <a:cubicBezTo>
                      <a:pt x="200" y="559"/>
                      <a:pt x="200" y="559"/>
                      <a:pt x="200" y="559"/>
                    </a:cubicBezTo>
                    <a:cubicBezTo>
                      <a:pt x="200" y="559"/>
                      <a:pt x="200" y="559"/>
                      <a:pt x="200" y="559"/>
                    </a:cubicBezTo>
                    <a:cubicBezTo>
                      <a:pt x="200" y="560"/>
                      <a:pt x="200" y="560"/>
                      <a:pt x="200" y="560"/>
                    </a:cubicBezTo>
                    <a:cubicBezTo>
                      <a:pt x="200" y="560"/>
                      <a:pt x="200" y="560"/>
                      <a:pt x="200" y="560"/>
                    </a:cubicBezTo>
                    <a:cubicBezTo>
                      <a:pt x="199" y="560"/>
                      <a:pt x="199" y="560"/>
                      <a:pt x="199" y="560"/>
                    </a:cubicBezTo>
                    <a:cubicBezTo>
                      <a:pt x="199" y="560"/>
                      <a:pt x="199" y="560"/>
                      <a:pt x="199" y="560"/>
                    </a:cubicBezTo>
                    <a:cubicBezTo>
                      <a:pt x="199" y="559"/>
                      <a:pt x="199" y="559"/>
                      <a:pt x="199" y="559"/>
                    </a:cubicBezTo>
                    <a:cubicBezTo>
                      <a:pt x="199" y="559"/>
                      <a:pt x="199" y="559"/>
                      <a:pt x="199" y="559"/>
                    </a:cubicBezTo>
                    <a:cubicBezTo>
                      <a:pt x="199" y="559"/>
                      <a:pt x="199" y="559"/>
                      <a:pt x="199" y="559"/>
                    </a:cubicBezTo>
                    <a:cubicBezTo>
                      <a:pt x="199" y="559"/>
                      <a:pt x="199" y="559"/>
                      <a:pt x="199" y="559"/>
                    </a:cubicBezTo>
                    <a:cubicBezTo>
                      <a:pt x="199" y="559"/>
                      <a:pt x="199" y="559"/>
                      <a:pt x="199" y="559"/>
                    </a:cubicBezTo>
                    <a:cubicBezTo>
                      <a:pt x="199" y="559"/>
                      <a:pt x="199" y="559"/>
                      <a:pt x="199" y="559"/>
                    </a:cubicBezTo>
                    <a:cubicBezTo>
                      <a:pt x="199" y="559"/>
                      <a:pt x="199" y="559"/>
                      <a:pt x="199" y="559"/>
                    </a:cubicBezTo>
                    <a:cubicBezTo>
                      <a:pt x="199" y="558"/>
                      <a:pt x="199" y="558"/>
                      <a:pt x="199" y="558"/>
                    </a:cubicBezTo>
                    <a:cubicBezTo>
                      <a:pt x="199" y="558"/>
                      <a:pt x="199" y="558"/>
                      <a:pt x="199" y="558"/>
                    </a:cubicBezTo>
                    <a:cubicBezTo>
                      <a:pt x="199" y="558"/>
                      <a:pt x="199" y="558"/>
                      <a:pt x="199" y="558"/>
                    </a:cubicBezTo>
                    <a:cubicBezTo>
                      <a:pt x="199" y="558"/>
                      <a:pt x="199" y="558"/>
                      <a:pt x="199" y="558"/>
                    </a:cubicBezTo>
                    <a:cubicBezTo>
                      <a:pt x="199" y="558"/>
                      <a:pt x="199" y="558"/>
                      <a:pt x="199" y="558"/>
                    </a:cubicBezTo>
                    <a:cubicBezTo>
                      <a:pt x="199" y="558"/>
                      <a:pt x="199" y="558"/>
                      <a:pt x="199" y="558"/>
                    </a:cubicBezTo>
                    <a:cubicBezTo>
                      <a:pt x="199" y="558"/>
                      <a:pt x="199" y="558"/>
                      <a:pt x="199" y="558"/>
                    </a:cubicBezTo>
                    <a:cubicBezTo>
                      <a:pt x="200" y="557"/>
                      <a:pt x="200" y="557"/>
                      <a:pt x="200" y="557"/>
                    </a:cubicBezTo>
                    <a:cubicBezTo>
                      <a:pt x="200" y="557"/>
                      <a:pt x="200" y="557"/>
                      <a:pt x="200" y="557"/>
                    </a:cubicBezTo>
                    <a:cubicBezTo>
                      <a:pt x="200" y="557"/>
                      <a:pt x="200" y="557"/>
                      <a:pt x="200" y="557"/>
                    </a:cubicBezTo>
                    <a:cubicBezTo>
                      <a:pt x="199" y="557"/>
                      <a:pt x="199" y="557"/>
                      <a:pt x="199" y="557"/>
                    </a:cubicBezTo>
                    <a:cubicBezTo>
                      <a:pt x="199" y="557"/>
                      <a:pt x="199" y="557"/>
                      <a:pt x="199" y="557"/>
                    </a:cubicBezTo>
                    <a:cubicBezTo>
                      <a:pt x="199" y="557"/>
                      <a:pt x="199" y="557"/>
                      <a:pt x="199" y="557"/>
                    </a:cubicBezTo>
                    <a:cubicBezTo>
                      <a:pt x="199" y="557"/>
                      <a:pt x="199" y="557"/>
                      <a:pt x="199" y="557"/>
                    </a:cubicBezTo>
                    <a:cubicBezTo>
                      <a:pt x="199" y="557"/>
                      <a:pt x="199" y="557"/>
                      <a:pt x="199" y="557"/>
                    </a:cubicBezTo>
                    <a:cubicBezTo>
                      <a:pt x="199" y="556"/>
                      <a:pt x="199" y="556"/>
                      <a:pt x="199" y="556"/>
                    </a:cubicBezTo>
                    <a:cubicBezTo>
                      <a:pt x="199" y="556"/>
                      <a:pt x="199" y="556"/>
                      <a:pt x="199" y="556"/>
                    </a:cubicBezTo>
                    <a:cubicBezTo>
                      <a:pt x="199" y="556"/>
                      <a:pt x="199" y="556"/>
                      <a:pt x="199" y="556"/>
                    </a:cubicBezTo>
                    <a:cubicBezTo>
                      <a:pt x="199" y="556"/>
                      <a:pt x="199" y="556"/>
                      <a:pt x="199" y="556"/>
                    </a:cubicBezTo>
                    <a:cubicBezTo>
                      <a:pt x="199" y="556"/>
                      <a:pt x="199" y="556"/>
                      <a:pt x="199" y="556"/>
                    </a:cubicBezTo>
                    <a:cubicBezTo>
                      <a:pt x="199" y="556"/>
                      <a:pt x="199" y="556"/>
                      <a:pt x="199" y="556"/>
                    </a:cubicBezTo>
                    <a:cubicBezTo>
                      <a:pt x="199" y="555"/>
                      <a:pt x="199" y="555"/>
                      <a:pt x="199" y="555"/>
                    </a:cubicBezTo>
                    <a:cubicBezTo>
                      <a:pt x="199" y="555"/>
                      <a:pt x="199" y="555"/>
                      <a:pt x="199" y="555"/>
                    </a:cubicBezTo>
                    <a:cubicBezTo>
                      <a:pt x="199" y="555"/>
                      <a:pt x="199" y="555"/>
                      <a:pt x="199" y="555"/>
                    </a:cubicBezTo>
                    <a:cubicBezTo>
                      <a:pt x="199" y="555"/>
                      <a:pt x="199" y="555"/>
                      <a:pt x="199" y="555"/>
                    </a:cubicBezTo>
                    <a:cubicBezTo>
                      <a:pt x="199" y="554"/>
                      <a:pt x="199" y="554"/>
                      <a:pt x="199" y="554"/>
                    </a:cubicBezTo>
                    <a:cubicBezTo>
                      <a:pt x="199" y="554"/>
                      <a:pt x="199" y="554"/>
                      <a:pt x="199" y="554"/>
                    </a:cubicBezTo>
                    <a:cubicBezTo>
                      <a:pt x="199" y="554"/>
                      <a:pt x="199" y="554"/>
                      <a:pt x="199" y="554"/>
                    </a:cubicBezTo>
                    <a:cubicBezTo>
                      <a:pt x="199" y="554"/>
                      <a:pt x="199" y="554"/>
                      <a:pt x="199" y="554"/>
                    </a:cubicBezTo>
                    <a:cubicBezTo>
                      <a:pt x="199" y="554"/>
                      <a:pt x="199" y="554"/>
                      <a:pt x="199" y="554"/>
                    </a:cubicBezTo>
                    <a:cubicBezTo>
                      <a:pt x="198" y="554"/>
                      <a:pt x="198" y="554"/>
                      <a:pt x="198" y="554"/>
                    </a:cubicBezTo>
                    <a:cubicBezTo>
                      <a:pt x="198" y="554"/>
                      <a:pt x="198" y="554"/>
                      <a:pt x="198" y="554"/>
                    </a:cubicBezTo>
                    <a:cubicBezTo>
                      <a:pt x="198" y="554"/>
                      <a:pt x="198" y="554"/>
                      <a:pt x="198" y="554"/>
                    </a:cubicBezTo>
                    <a:cubicBezTo>
                      <a:pt x="198" y="554"/>
                      <a:pt x="198" y="554"/>
                      <a:pt x="198" y="554"/>
                    </a:cubicBezTo>
                    <a:cubicBezTo>
                      <a:pt x="198" y="554"/>
                      <a:pt x="198" y="554"/>
                      <a:pt x="198" y="554"/>
                    </a:cubicBezTo>
                    <a:cubicBezTo>
                      <a:pt x="197" y="554"/>
                      <a:pt x="197" y="554"/>
                      <a:pt x="197" y="554"/>
                    </a:cubicBezTo>
                    <a:cubicBezTo>
                      <a:pt x="197" y="554"/>
                      <a:pt x="197" y="554"/>
                      <a:pt x="197" y="554"/>
                    </a:cubicBezTo>
                    <a:cubicBezTo>
                      <a:pt x="197" y="554"/>
                      <a:pt x="197" y="554"/>
                      <a:pt x="197" y="554"/>
                    </a:cubicBezTo>
                    <a:cubicBezTo>
                      <a:pt x="197" y="554"/>
                      <a:pt x="197" y="554"/>
                      <a:pt x="197" y="554"/>
                    </a:cubicBezTo>
                    <a:cubicBezTo>
                      <a:pt x="197" y="554"/>
                      <a:pt x="197" y="554"/>
                      <a:pt x="197" y="554"/>
                    </a:cubicBezTo>
                    <a:cubicBezTo>
                      <a:pt x="197" y="554"/>
                      <a:pt x="197" y="554"/>
                      <a:pt x="197" y="554"/>
                    </a:cubicBezTo>
                    <a:cubicBezTo>
                      <a:pt x="197" y="554"/>
                      <a:pt x="197" y="554"/>
                      <a:pt x="197" y="554"/>
                    </a:cubicBezTo>
                    <a:cubicBezTo>
                      <a:pt x="197" y="554"/>
                      <a:pt x="197" y="554"/>
                      <a:pt x="197" y="554"/>
                    </a:cubicBezTo>
                    <a:cubicBezTo>
                      <a:pt x="196" y="554"/>
                      <a:pt x="196" y="554"/>
                      <a:pt x="196" y="554"/>
                    </a:cubicBezTo>
                    <a:cubicBezTo>
                      <a:pt x="196" y="554"/>
                      <a:pt x="196" y="554"/>
                      <a:pt x="196" y="554"/>
                    </a:cubicBezTo>
                    <a:cubicBezTo>
                      <a:pt x="196" y="553"/>
                      <a:pt x="196" y="553"/>
                      <a:pt x="196" y="553"/>
                    </a:cubicBezTo>
                    <a:cubicBezTo>
                      <a:pt x="196" y="553"/>
                      <a:pt x="196" y="553"/>
                      <a:pt x="196" y="553"/>
                    </a:cubicBezTo>
                    <a:cubicBezTo>
                      <a:pt x="196" y="553"/>
                      <a:pt x="196" y="553"/>
                      <a:pt x="196" y="553"/>
                    </a:cubicBezTo>
                    <a:cubicBezTo>
                      <a:pt x="196" y="553"/>
                      <a:pt x="196" y="553"/>
                      <a:pt x="196" y="553"/>
                    </a:cubicBezTo>
                    <a:cubicBezTo>
                      <a:pt x="196" y="553"/>
                      <a:pt x="196" y="553"/>
                      <a:pt x="196" y="553"/>
                    </a:cubicBezTo>
                    <a:cubicBezTo>
                      <a:pt x="196" y="553"/>
                      <a:pt x="196" y="553"/>
                      <a:pt x="196" y="553"/>
                    </a:cubicBezTo>
                    <a:cubicBezTo>
                      <a:pt x="196" y="553"/>
                      <a:pt x="196" y="553"/>
                      <a:pt x="196" y="553"/>
                    </a:cubicBezTo>
                    <a:cubicBezTo>
                      <a:pt x="195" y="552"/>
                      <a:pt x="195" y="552"/>
                      <a:pt x="195" y="552"/>
                    </a:cubicBezTo>
                    <a:cubicBezTo>
                      <a:pt x="195" y="552"/>
                      <a:pt x="195" y="552"/>
                      <a:pt x="195" y="552"/>
                    </a:cubicBezTo>
                    <a:cubicBezTo>
                      <a:pt x="195" y="552"/>
                      <a:pt x="195" y="552"/>
                      <a:pt x="195" y="552"/>
                    </a:cubicBezTo>
                    <a:cubicBezTo>
                      <a:pt x="195" y="552"/>
                      <a:pt x="195" y="552"/>
                      <a:pt x="195" y="552"/>
                    </a:cubicBezTo>
                    <a:cubicBezTo>
                      <a:pt x="195" y="552"/>
                      <a:pt x="195" y="552"/>
                      <a:pt x="195" y="552"/>
                    </a:cubicBezTo>
                    <a:cubicBezTo>
                      <a:pt x="195" y="552"/>
                      <a:pt x="195" y="552"/>
                      <a:pt x="195" y="552"/>
                    </a:cubicBezTo>
                    <a:cubicBezTo>
                      <a:pt x="195" y="552"/>
                      <a:pt x="195" y="552"/>
                      <a:pt x="195" y="552"/>
                    </a:cubicBezTo>
                    <a:cubicBezTo>
                      <a:pt x="195" y="551"/>
                      <a:pt x="195" y="551"/>
                      <a:pt x="195" y="551"/>
                    </a:cubicBezTo>
                    <a:cubicBezTo>
                      <a:pt x="195" y="551"/>
                      <a:pt x="195" y="551"/>
                      <a:pt x="195" y="551"/>
                    </a:cubicBezTo>
                    <a:cubicBezTo>
                      <a:pt x="195" y="551"/>
                      <a:pt x="195" y="551"/>
                      <a:pt x="195" y="551"/>
                    </a:cubicBezTo>
                    <a:cubicBezTo>
                      <a:pt x="195" y="551"/>
                      <a:pt x="195" y="551"/>
                      <a:pt x="195" y="551"/>
                    </a:cubicBezTo>
                    <a:cubicBezTo>
                      <a:pt x="195" y="551"/>
                      <a:pt x="195" y="551"/>
                      <a:pt x="195" y="551"/>
                    </a:cubicBezTo>
                    <a:cubicBezTo>
                      <a:pt x="195" y="551"/>
                      <a:pt x="195" y="551"/>
                      <a:pt x="195" y="551"/>
                    </a:cubicBezTo>
                    <a:cubicBezTo>
                      <a:pt x="195" y="551"/>
                      <a:pt x="195" y="551"/>
                      <a:pt x="195" y="551"/>
                    </a:cubicBezTo>
                    <a:cubicBezTo>
                      <a:pt x="195" y="551"/>
                      <a:pt x="195" y="551"/>
                      <a:pt x="195" y="551"/>
                    </a:cubicBezTo>
                    <a:cubicBezTo>
                      <a:pt x="196" y="551"/>
                      <a:pt x="196" y="551"/>
                      <a:pt x="196" y="551"/>
                    </a:cubicBezTo>
                    <a:cubicBezTo>
                      <a:pt x="196" y="551"/>
                      <a:pt x="196" y="551"/>
                      <a:pt x="196" y="551"/>
                    </a:cubicBezTo>
                    <a:cubicBezTo>
                      <a:pt x="196" y="551"/>
                      <a:pt x="196" y="551"/>
                      <a:pt x="196" y="551"/>
                    </a:cubicBezTo>
                    <a:cubicBezTo>
                      <a:pt x="196" y="550"/>
                      <a:pt x="196" y="550"/>
                      <a:pt x="196" y="550"/>
                    </a:cubicBezTo>
                    <a:cubicBezTo>
                      <a:pt x="196" y="550"/>
                      <a:pt x="196" y="550"/>
                      <a:pt x="196" y="550"/>
                    </a:cubicBezTo>
                    <a:cubicBezTo>
                      <a:pt x="196" y="550"/>
                      <a:pt x="196" y="550"/>
                      <a:pt x="196" y="550"/>
                    </a:cubicBezTo>
                    <a:cubicBezTo>
                      <a:pt x="196" y="550"/>
                      <a:pt x="196" y="550"/>
                      <a:pt x="196" y="550"/>
                    </a:cubicBezTo>
                    <a:cubicBezTo>
                      <a:pt x="196" y="550"/>
                      <a:pt x="196" y="550"/>
                      <a:pt x="196" y="550"/>
                    </a:cubicBezTo>
                    <a:cubicBezTo>
                      <a:pt x="196" y="550"/>
                      <a:pt x="196" y="550"/>
                      <a:pt x="196" y="550"/>
                    </a:cubicBezTo>
                    <a:cubicBezTo>
                      <a:pt x="196" y="550"/>
                      <a:pt x="196" y="550"/>
                      <a:pt x="196" y="550"/>
                    </a:cubicBezTo>
                    <a:cubicBezTo>
                      <a:pt x="196" y="550"/>
                      <a:pt x="196" y="550"/>
                      <a:pt x="196" y="550"/>
                    </a:cubicBezTo>
                    <a:cubicBezTo>
                      <a:pt x="196" y="549"/>
                      <a:pt x="196" y="549"/>
                      <a:pt x="196" y="549"/>
                    </a:cubicBezTo>
                    <a:cubicBezTo>
                      <a:pt x="196" y="549"/>
                      <a:pt x="196" y="549"/>
                      <a:pt x="196" y="549"/>
                    </a:cubicBezTo>
                    <a:cubicBezTo>
                      <a:pt x="196" y="549"/>
                      <a:pt x="196" y="549"/>
                      <a:pt x="196" y="549"/>
                    </a:cubicBezTo>
                    <a:cubicBezTo>
                      <a:pt x="196" y="549"/>
                      <a:pt x="196" y="549"/>
                      <a:pt x="196" y="549"/>
                    </a:cubicBezTo>
                    <a:cubicBezTo>
                      <a:pt x="196" y="549"/>
                      <a:pt x="196" y="549"/>
                      <a:pt x="196" y="549"/>
                    </a:cubicBezTo>
                    <a:cubicBezTo>
                      <a:pt x="196" y="549"/>
                      <a:pt x="196" y="549"/>
                      <a:pt x="196" y="549"/>
                    </a:cubicBezTo>
                    <a:cubicBezTo>
                      <a:pt x="196" y="549"/>
                      <a:pt x="196" y="549"/>
                      <a:pt x="196" y="549"/>
                    </a:cubicBezTo>
                    <a:cubicBezTo>
                      <a:pt x="196" y="549"/>
                      <a:pt x="196" y="549"/>
                      <a:pt x="196" y="549"/>
                    </a:cubicBezTo>
                    <a:cubicBezTo>
                      <a:pt x="196" y="548"/>
                      <a:pt x="196" y="548"/>
                      <a:pt x="196" y="548"/>
                    </a:cubicBezTo>
                    <a:cubicBezTo>
                      <a:pt x="196" y="548"/>
                      <a:pt x="196" y="548"/>
                      <a:pt x="196" y="548"/>
                    </a:cubicBezTo>
                    <a:cubicBezTo>
                      <a:pt x="196" y="548"/>
                      <a:pt x="196" y="548"/>
                      <a:pt x="196" y="548"/>
                    </a:cubicBezTo>
                    <a:cubicBezTo>
                      <a:pt x="196" y="548"/>
                      <a:pt x="196" y="548"/>
                      <a:pt x="196" y="548"/>
                    </a:cubicBezTo>
                    <a:cubicBezTo>
                      <a:pt x="196" y="547"/>
                      <a:pt x="196" y="547"/>
                      <a:pt x="196" y="547"/>
                    </a:cubicBezTo>
                    <a:cubicBezTo>
                      <a:pt x="196" y="547"/>
                      <a:pt x="196" y="547"/>
                      <a:pt x="196" y="547"/>
                    </a:cubicBezTo>
                    <a:cubicBezTo>
                      <a:pt x="196" y="547"/>
                      <a:pt x="196" y="547"/>
                      <a:pt x="196" y="547"/>
                    </a:cubicBezTo>
                    <a:cubicBezTo>
                      <a:pt x="196" y="547"/>
                      <a:pt x="196" y="547"/>
                      <a:pt x="196" y="547"/>
                    </a:cubicBezTo>
                    <a:cubicBezTo>
                      <a:pt x="196" y="547"/>
                      <a:pt x="196" y="546"/>
                      <a:pt x="196" y="546"/>
                    </a:cubicBezTo>
                    <a:cubicBezTo>
                      <a:pt x="196" y="546"/>
                      <a:pt x="196" y="546"/>
                      <a:pt x="196" y="546"/>
                    </a:cubicBezTo>
                    <a:cubicBezTo>
                      <a:pt x="195" y="546"/>
                      <a:pt x="195" y="546"/>
                      <a:pt x="195" y="546"/>
                    </a:cubicBezTo>
                    <a:cubicBezTo>
                      <a:pt x="195" y="546"/>
                      <a:pt x="195" y="546"/>
                      <a:pt x="195" y="546"/>
                    </a:cubicBezTo>
                    <a:cubicBezTo>
                      <a:pt x="196" y="546"/>
                      <a:pt x="196" y="546"/>
                      <a:pt x="196" y="546"/>
                    </a:cubicBezTo>
                    <a:cubicBezTo>
                      <a:pt x="196" y="546"/>
                      <a:pt x="196" y="546"/>
                      <a:pt x="196" y="546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6" y="545"/>
                      <a:pt x="196" y="545"/>
                      <a:pt x="196" y="545"/>
                    </a:cubicBezTo>
                    <a:cubicBezTo>
                      <a:pt x="197" y="545"/>
                      <a:pt x="197" y="545"/>
                      <a:pt x="197" y="545"/>
                    </a:cubicBezTo>
                    <a:cubicBezTo>
                      <a:pt x="197" y="545"/>
                      <a:pt x="197" y="545"/>
                      <a:pt x="197" y="545"/>
                    </a:cubicBezTo>
                    <a:cubicBezTo>
                      <a:pt x="197" y="545"/>
                      <a:pt x="197" y="545"/>
                      <a:pt x="197" y="545"/>
                    </a:cubicBezTo>
                    <a:cubicBezTo>
                      <a:pt x="197" y="545"/>
                      <a:pt x="197" y="545"/>
                      <a:pt x="197" y="545"/>
                    </a:cubicBezTo>
                    <a:cubicBezTo>
                      <a:pt x="198" y="545"/>
                      <a:pt x="198" y="545"/>
                      <a:pt x="198" y="545"/>
                    </a:cubicBezTo>
                    <a:cubicBezTo>
                      <a:pt x="198" y="544"/>
                      <a:pt x="198" y="544"/>
                      <a:pt x="198" y="544"/>
                    </a:cubicBezTo>
                    <a:cubicBezTo>
                      <a:pt x="198" y="544"/>
                      <a:pt x="198" y="544"/>
                      <a:pt x="198" y="544"/>
                    </a:cubicBezTo>
                    <a:cubicBezTo>
                      <a:pt x="198" y="544"/>
                      <a:pt x="198" y="544"/>
                      <a:pt x="198" y="544"/>
                    </a:cubicBezTo>
                    <a:cubicBezTo>
                      <a:pt x="198" y="544"/>
                      <a:pt x="198" y="544"/>
                      <a:pt x="198" y="544"/>
                    </a:cubicBezTo>
                    <a:cubicBezTo>
                      <a:pt x="198" y="544"/>
                      <a:pt x="198" y="544"/>
                      <a:pt x="198" y="544"/>
                    </a:cubicBezTo>
                    <a:cubicBezTo>
                      <a:pt x="198" y="544"/>
                      <a:pt x="198" y="544"/>
                      <a:pt x="198" y="544"/>
                    </a:cubicBezTo>
                    <a:cubicBezTo>
                      <a:pt x="199" y="543"/>
                      <a:pt x="199" y="543"/>
                      <a:pt x="199" y="543"/>
                    </a:cubicBezTo>
                    <a:cubicBezTo>
                      <a:pt x="199" y="543"/>
                      <a:pt x="199" y="543"/>
                      <a:pt x="199" y="543"/>
                    </a:cubicBezTo>
                    <a:cubicBezTo>
                      <a:pt x="199" y="543"/>
                      <a:pt x="199" y="543"/>
                      <a:pt x="199" y="543"/>
                    </a:cubicBezTo>
                    <a:cubicBezTo>
                      <a:pt x="199" y="543"/>
                      <a:pt x="199" y="543"/>
                      <a:pt x="199" y="543"/>
                    </a:cubicBezTo>
                    <a:cubicBezTo>
                      <a:pt x="199" y="542"/>
                      <a:pt x="199" y="542"/>
                      <a:pt x="199" y="542"/>
                    </a:cubicBezTo>
                    <a:cubicBezTo>
                      <a:pt x="199" y="542"/>
                      <a:pt x="199" y="542"/>
                      <a:pt x="199" y="542"/>
                    </a:cubicBezTo>
                    <a:cubicBezTo>
                      <a:pt x="199" y="542"/>
                      <a:pt x="199" y="542"/>
                      <a:pt x="199" y="542"/>
                    </a:cubicBezTo>
                    <a:cubicBezTo>
                      <a:pt x="199" y="542"/>
                      <a:pt x="199" y="542"/>
                      <a:pt x="199" y="542"/>
                    </a:cubicBezTo>
                    <a:cubicBezTo>
                      <a:pt x="199" y="542"/>
                      <a:pt x="199" y="542"/>
                      <a:pt x="199" y="542"/>
                    </a:cubicBezTo>
                    <a:cubicBezTo>
                      <a:pt x="199" y="542"/>
                      <a:pt x="199" y="542"/>
                      <a:pt x="199" y="542"/>
                    </a:cubicBezTo>
                    <a:cubicBezTo>
                      <a:pt x="199" y="541"/>
                      <a:pt x="199" y="541"/>
                      <a:pt x="199" y="541"/>
                    </a:cubicBezTo>
                    <a:cubicBezTo>
                      <a:pt x="199" y="541"/>
                      <a:pt x="199" y="541"/>
                      <a:pt x="199" y="541"/>
                    </a:cubicBezTo>
                    <a:cubicBezTo>
                      <a:pt x="200" y="541"/>
                      <a:pt x="200" y="541"/>
                      <a:pt x="200" y="541"/>
                    </a:cubicBezTo>
                    <a:cubicBezTo>
                      <a:pt x="200" y="541"/>
                      <a:pt x="200" y="541"/>
                      <a:pt x="200" y="541"/>
                    </a:cubicBezTo>
                    <a:cubicBezTo>
                      <a:pt x="200" y="541"/>
                      <a:pt x="200" y="541"/>
                      <a:pt x="200" y="541"/>
                    </a:cubicBezTo>
                    <a:cubicBezTo>
                      <a:pt x="200" y="541"/>
                      <a:pt x="200" y="541"/>
                      <a:pt x="200" y="541"/>
                    </a:cubicBezTo>
                    <a:cubicBezTo>
                      <a:pt x="200" y="540"/>
                      <a:pt x="200" y="540"/>
                      <a:pt x="200" y="540"/>
                    </a:cubicBezTo>
                    <a:cubicBezTo>
                      <a:pt x="200" y="540"/>
                      <a:pt x="200" y="540"/>
                      <a:pt x="200" y="540"/>
                    </a:cubicBezTo>
                    <a:cubicBezTo>
                      <a:pt x="200" y="540"/>
                      <a:pt x="200" y="540"/>
                      <a:pt x="200" y="540"/>
                    </a:cubicBezTo>
                    <a:cubicBezTo>
                      <a:pt x="199" y="540"/>
                      <a:pt x="199" y="540"/>
                      <a:pt x="199" y="540"/>
                    </a:cubicBezTo>
                    <a:cubicBezTo>
                      <a:pt x="199" y="540"/>
                      <a:pt x="199" y="540"/>
                      <a:pt x="199" y="540"/>
                    </a:cubicBezTo>
                    <a:cubicBezTo>
                      <a:pt x="199" y="539"/>
                      <a:pt x="199" y="539"/>
                      <a:pt x="199" y="539"/>
                    </a:cubicBezTo>
                    <a:cubicBezTo>
                      <a:pt x="199" y="539"/>
                      <a:pt x="199" y="539"/>
                      <a:pt x="199" y="539"/>
                    </a:cubicBezTo>
                    <a:cubicBezTo>
                      <a:pt x="199" y="539"/>
                      <a:pt x="199" y="539"/>
                      <a:pt x="199" y="539"/>
                    </a:cubicBezTo>
                    <a:cubicBezTo>
                      <a:pt x="199" y="539"/>
                      <a:pt x="199" y="539"/>
                      <a:pt x="199" y="539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199" y="537"/>
                      <a:pt x="199" y="537"/>
                      <a:pt x="199" y="537"/>
                    </a:cubicBezTo>
                    <a:cubicBezTo>
                      <a:pt x="199" y="537"/>
                      <a:pt x="199" y="537"/>
                      <a:pt x="199" y="537"/>
                    </a:cubicBezTo>
                    <a:cubicBezTo>
                      <a:pt x="199" y="537"/>
                      <a:pt x="199" y="537"/>
                      <a:pt x="199" y="537"/>
                    </a:cubicBezTo>
                    <a:cubicBezTo>
                      <a:pt x="199" y="537"/>
                      <a:pt x="199" y="537"/>
                      <a:pt x="199" y="537"/>
                    </a:cubicBezTo>
                    <a:cubicBezTo>
                      <a:pt x="199" y="536"/>
                      <a:pt x="199" y="536"/>
                      <a:pt x="199" y="536"/>
                    </a:cubicBezTo>
                    <a:cubicBezTo>
                      <a:pt x="198" y="536"/>
                      <a:pt x="198" y="536"/>
                      <a:pt x="198" y="536"/>
                    </a:cubicBezTo>
                    <a:cubicBezTo>
                      <a:pt x="198" y="536"/>
                      <a:pt x="198" y="536"/>
                      <a:pt x="198" y="536"/>
                    </a:cubicBezTo>
                    <a:cubicBezTo>
                      <a:pt x="198" y="536"/>
                      <a:pt x="198" y="536"/>
                      <a:pt x="198" y="536"/>
                    </a:cubicBezTo>
                    <a:cubicBezTo>
                      <a:pt x="198" y="535"/>
                      <a:pt x="198" y="535"/>
                      <a:pt x="198" y="535"/>
                    </a:cubicBezTo>
                    <a:cubicBezTo>
                      <a:pt x="198" y="535"/>
                      <a:pt x="198" y="535"/>
                      <a:pt x="198" y="535"/>
                    </a:cubicBezTo>
                    <a:cubicBezTo>
                      <a:pt x="199" y="535"/>
                      <a:pt x="199" y="535"/>
                      <a:pt x="199" y="535"/>
                    </a:cubicBezTo>
                    <a:cubicBezTo>
                      <a:pt x="199" y="535"/>
                      <a:pt x="199" y="535"/>
                      <a:pt x="199" y="535"/>
                    </a:cubicBezTo>
                    <a:cubicBezTo>
                      <a:pt x="199" y="534"/>
                      <a:pt x="199" y="534"/>
                      <a:pt x="199" y="534"/>
                    </a:cubicBezTo>
                    <a:cubicBezTo>
                      <a:pt x="199" y="534"/>
                      <a:pt x="199" y="534"/>
                      <a:pt x="199" y="534"/>
                    </a:cubicBezTo>
                    <a:cubicBezTo>
                      <a:pt x="199" y="534"/>
                      <a:pt x="199" y="534"/>
                      <a:pt x="199" y="534"/>
                    </a:cubicBezTo>
                    <a:cubicBezTo>
                      <a:pt x="199" y="534"/>
                      <a:pt x="199" y="534"/>
                      <a:pt x="199" y="534"/>
                    </a:cubicBezTo>
                    <a:cubicBezTo>
                      <a:pt x="199" y="534"/>
                      <a:pt x="199" y="534"/>
                      <a:pt x="199" y="534"/>
                    </a:cubicBezTo>
                    <a:cubicBezTo>
                      <a:pt x="199" y="534"/>
                      <a:pt x="199" y="534"/>
                      <a:pt x="199" y="534"/>
                    </a:cubicBezTo>
                    <a:cubicBezTo>
                      <a:pt x="199" y="534"/>
                      <a:pt x="199" y="534"/>
                      <a:pt x="199" y="534"/>
                    </a:cubicBezTo>
                    <a:cubicBezTo>
                      <a:pt x="199" y="534"/>
                      <a:pt x="199" y="534"/>
                      <a:pt x="199" y="534"/>
                    </a:cubicBezTo>
                    <a:cubicBezTo>
                      <a:pt x="199" y="534"/>
                      <a:pt x="199" y="534"/>
                      <a:pt x="199" y="534"/>
                    </a:cubicBezTo>
                    <a:cubicBezTo>
                      <a:pt x="199" y="534"/>
                      <a:pt x="199" y="534"/>
                      <a:pt x="199" y="534"/>
                    </a:cubicBezTo>
                    <a:cubicBezTo>
                      <a:pt x="199" y="533"/>
                      <a:pt x="199" y="533"/>
                      <a:pt x="199" y="533"/>
                    </a:cubicBezTo>
                    <a:cubicBezTo>
                      <a:pt x="199" y="533"/>
                      <a:pt x="199" y="533"/>
                      <a:pt x="199" y="533"/>
                    </a:cubicBezTo>
                    <a:cubicBezTo>
                      <a:pt x="199" y="533"/>
                      <a:pt x="199" y="533"/>
                      <a:pt x="199" y="533"/>
                    </a:cubicBezTo>
                    <a:cubicBezTo>
                      <a:pt x="199" y="533"/>
                      <a:pt x="199" y="533"/>
                      <a:pt x="199" y="533"/>
                    </a:cubicBezTo>
                    <a:cubicBezTo>
                      <a:pt x="199" y="533"/>
                      <a:pt x="199" y="533"/>
                      <a:pt x="199" y="533"/>
                    </a:cubicBezTo>
                    <a:cubicBezTo>
                      <a:pt x="200" y="532"/>
                      <a:pt x="200" y="532"/>
                      <a:pt x="200" y="532"/>
                    </a:cubicBezTo>
                    <a:cubicBezTo>
                      <a:pt x="200" y="532"/>
                      <a:pt x="200" y="532"/>
                      <a:pt x="200" y="532"/>
                    </a:cubicBezTo>
                    <a:cubicBezTo>
                      <a:pt x="200" y="532"/>
                      <a:pt x="200" y="532"/>
                      <a:pt x="200" y="532"/>
                    </a:cubicBezTo>
                    <a:cubicBezTo>
                      <a:pt x="200" y="532"/>
                      <a:pt x="200" y="532"/>
                      <a:pt x="200" y="532"/>
                    </a:cubicBezTo>
                    <a:cubicBezTo>
                      <a:pt x="200" y="532"/>
                      <a:pt x="200" y="532"/>
                      <a:pt x="200" y="532"/>
                    </a:cubicBezTo>
                    <a:cubicBezTo>
                      <a:pt x="200" y="532"/>
                      <a:pt x="200" y="532"/>
                      <a:pt x="200" y="532"/>
                    </a:cubicBezTo>
                    <a:cubicBezTo>
                      <a:pt x="200" y="532"/>
                      <a:pt x="200" y="532"/>
                      <a:pt x="200" y="532"/>
                    </a:cubicBezTo>
                    <a:cubicBezTo>
                      <a:pt x="200" y="531"/>
                      <a:pt x="200" y="531"/>
                      <a:pt x="200" y="531"/>
                    </a:cubicBezTo>
                    <a:cubicBezTo>
                      <a:pt x="200" y="531"/>
                      <a:pt x="200" y="531"/>
                      <a:pt x="200" y="531"/>
                    </a:cubicBezTo>
                    <a:cubicBezTo>
                      <a:pt x="200" y="531"/>
                      <a:pt x="200" y="531"/>
                      <a:pt x="200" y="531"/>
                    </a:cubicBezTo>
                    <a:cubicBezTo>
                      <a:pt x="200" y="531"/>
                      <a:pt x="200" y="531"/>
                      <a:pt x="200" y="531"/>
                    </a:cubicBezTo>
                    <a:cubicBezTo>
                      <a:pt x="200" y="531"/>
                      <a:pt x="200" y="531"/>
                      <a:pt x="200" y="531"/>
                    </a:cubicBezTo>
                    <a:cubicBezTo>
                      <a:pt x="200" y="531"/>
                      <a:pt x="200" y="531"/>
                      <a:pt x="200" y="531"/>
                    </a:cubicBezTo>
                    <a:cubicBezTo>
                      <a:pt x="200" y="531"/>
                      <a:pt x="200" y="531"/>
                      <a:pt x="200" y="531"/>
                    </a:cubicBezTo>
                    <a:cubicBezTo>
                      <a:pt x="200" y="531"/>
                      <a:pt x="200" y="531"/>
                      <a:pt x="200" y="531"/>
                    </a:cubicBezTo>
                    <a:cubicBezTo>
                      <a:pt x="200" y="531"/>
                      <a:pt x="200" y="531"/>
                      <a:pt x="200" y="531"/>
                    </a:cubicBezTo>
                    <a:cubicBezTo>
                      <a:pt x="201" y="531"/>
                      <a:pt x="201" y="531"/>
                      <a:pt x="201" y="531"/>
                    </a:cubicBezTo>
                    <a:cubicBezTo>
                      <a:pt x="201" y="531"/>
                      <a:pt x="201" y="531"/>
                      <a:pt x="201" y="531"/>
                    </a:cubicBezTo>
                    <a:cubicBezTo>
                      <a:pt x="201" y="531"/>
                      <a:pt x="201" y="531"/>
                      <a:pt x="201" y="531"/>
                    </a:cubicBezTo>
                    <a:cubicBezTo>
                      <a:pt x="201" y="531"/>
                      <a:pt x="201" y="531"/>
                      <a:pt x="201" y="531"/>
                    </a:cubicBezTo>
                    <a:cubicBezTo>
                      <a:pt x="201" y="530"/>
                      <a:pt x="201" y="530"/>
                      <a:pt x="201" y="530"/>
                    </a:cubicBezTo>
                    <a:cubicBezTo>
                      <a:pt x="201" y="530"/>
                      <a:pt x="201" y="530"/>
                      <a:pt x="201" y="530"/>
                    </a:cubicBezTo>
                    <a:cubicBezTo>
                      <a:pt x="201" y="530"/>
                      <a:pt x="201" y="530"/>
                      <a:pt x="201" y="530"/>
                    </a:cubicBezTo>
                    <a:cubicBezTo>
                      <a:pt x="201" y="530"/>
                      <a:pt x="201" y="530"/>
                      <a:pt x="201" y="530"/>
                    </a:cubicBezTo>
                    <a:cubicBezTo>
                      <a:pt x="201" y="530"/>
                      <a:pt x="201" y="530"/>
                      <a:pt x="201" y="530"/>
                    </a:cubicBezTo>
                    <a:cubicBezTo>
                      <a:pt x="201" y="530"/>
                      <a:pt x="201" y="530"/>
                      <a:pt x="201" y="530"/>
                    </a:cubicBezTo>
                    <a:cubicBezTo>
                      <a:pt x="201" y="530"/>
                      <a:pt x="201" y="530"/>
                      <a:pt x="201" y="530"/>
                    </a:cubicBezTo>
                    <a:cubicBezTo>
                      <a:pt x="202" y="530"/>
                      <a:pt x="202" y="530"/>
                      <a:pt x="202" y="530"/>
                    </a:cubicBezTo>
                    <a:cubicBezTo>
                      <a:pt x="202" y="530"/>
                      <a:pt x="202" y="530"/>
                      <a:pt x="202" y="530"/>
                    </a:cubicBezTo>
                    <a:cubicBezTo>
                      <a:pt x="202" y="530"/>
                      <a:pt x="202" y="530"/>
                      <a:pt x="202" y="530"/>
                    </a:cubicBezTo>
                    <a:cubicBezTo>
                      <a:pt x="202" y="530"/>
                      <a:pt x="202" y="530"/>
                      <a:pt x="202" y="530"/>
                    </a:cubicBezTo>
                    <a:cubicBezTo>
                      <a:pt x="202" y="530"/>
                      <a:pt x="202" y="530"/>
                      <a:pt x="202" y="530"/>
                    </a:cubicBezTo>
                    <a:cubicBezTo>
                      <a:pt x="202" y="529"/>
                      <a:pt x="202" y="529"/>
                      <a:pt x="202" y="529"/>
                    </a:cubicBezTo>
                    <a:cubicBezTo>
                      <a:pt x="203" y="529"/>
                      <a:pt x="203" y="529"/>
                      <a:pt x="203" y="529"/>
                    </a:cubicBezTo>
                    <a:cubicBezTo>
                      <a:pt x="203" y="529"/>
                      <a:pt x="203" y="529"/>
                      <a:pt x="203" y="529"/>
                    </a:cubicBezTo>
                    <a:cubicBezTo>
                      <a:pt x="203" y="529"/>
                      <a:pt x="203" y="529"/>
                      <a:pt x="203" y="529"/>
                    </a:cubicBezTo>
                    <a:cubicBezTo>
                      <a:pt x="203" y="529"/>
                      <a:pt x="203" y="529"/>
                      <a:pt x="203" y="529"/>
                    </a:cubicBezTo>
                    <a:cubicBezTo>
                      <a:pt x="203" y="529"/>
                      <a:pt x="203" y="529"/>
                      <a:pt x="203" y="529"/>
                    </a:cubicBezTo>
                    <a:cubicBezTo>
                      <a:pt x="203" y="529"/>
                      <a:pt x="203" y="529"/>
                      <a:pt x="203" y="529"/>
                    </a:cubicBezTo>
                    <a:cubicBezTo>
                      <a:pt x="203" y="529"/>
                      <a:pt x="203" y="529"/>
                      <a:pt x="203" y="529"/>
                    </a:cubicBezTo>
                    <a:cubicBezTo>
                      <a:pt x="204" y="529"/>
                      <a:pt x="204" y="529"/>
                      <a:pt x="204" y="529"/>
                    </a:cubicBezTo>
                    <a:cubicBezTo>
                      <a:pt x="204" y="529"/>
                      <a:pt x="204" y="529"/>
                      <a:pt x="204" y="529"/>
                    </a:cubicBezTo>
                    <a:cubicBezTo>
                      <a:pt x="204" y="529"/>
                      <a:pt x="204" y="529"/>
                      <a:pt x="204" y="529"/>
                    </a:cubicBezTo>
                    <a:cubicBezTo>
                      <a:pt x="205" y="529"/>
                      <a:pt x="205" y="529"/>
                      <a:pt x="205" y="529"/>
                    </a:cubicBezTo>
                    <a:cubicBezTo>
                      <a:pt x="205" y="529"/>
                      <a:pt x="205" y="529"/>
                      <a:pt x="205" y="529"/>
                    </a:cubicBezTo>
                    <a:cubicBezTo>
                      <a:pt x="205" y="529"/>
                      <a:pt x="205" y="529"/>
                      <a:pt x="205" y="529"/>
                    </a:cubicBezTo>
                    <a:cubicBezTo>
                      <a:pt x="205" y="529"/>
                      <a:pt x="205" y="529"/>
                      <a:pt x="205" y="529"/>
                    </a:cubicBezTo>
                    <a:cubicBezTo>
                      <a:pt x="205" y="529"/>
                      <a:pt x="205" y="529"/>
                      <a:pt x="205" y="529"/>
                    </a:cubicBezTo>
                    <a:cubicBezTo>
                      <a:pt x="205" y="529"/>
                      <a:pt x="205" y="529"/>
                      <a:pt x="205" y="529"/>
                    </a:cubicBezTo>
                    <a:cubicBezTo>
                      <a:pt x="206" y="529"/>
                      <a:pt x="206" y="529"/>
                      <a:pt x="206" y="529"/>
                    </a:cubicBezTo>
                    <a:cubicBezTo>
                      <a:pt x="206" y="529"/>
                      <a:pt x="206" y="529"/>
                      <a:pt x="206" y="529"/>
                    </a:cubicBezTo>
                    <a:cubicBezTo>
                      <a:pt x="206" y="529"/>
                      <a:pt x="206" y="529"/>
                      <a:pt x="206" y="529"/>
                    </a:cubicBezTo>
                    <a:cubicBezTo>
                      <a:pt x="206" y="529"/>
                      <a:pt x="206" y="529"/>
                      <a:pt x="206" y="529"/>
                    </a:cubicBezTo>
                    <a:cubicBezTo>
                      <a:pt x="206" y="528"/>
                      <a:pt x="206" y="528"/>
                      <a:pt x="206" y="528"/>
                    </a:cubicBezTo>
                    <a:cubicBezTo>
                      <a:pt x="206" y="528"/>
                      <a:pt x="206" y="528"/>
                      <a:pt x="206" y="528"/>
                    </a:cubicBezTo>
                    <a:cubicBezTo>
                      <a:pt x="206" y="528"/>
                      <a:pt x="206" y="528"/>
                      <a:pt x="206" y="528"/>
                    </a:cubicBezTo>
                    <a:cubicBezTo>
                      <a:pt x="206" y="528"/>
                      <a:pt x="206" y="528"/>
                      <a:pt x="206" y="528"/>
                    </a:cubicBezTo>
                    <a:cubicBezTo>
                      <a:pt x="206" y="528"/>
                      <a:pt x="206" y="528"/>
                      <a:pt x="206" y="528"/>
                    </a:cubicBezTo>
                    <a:cubicBezTo>
                      <a:pt x="205" y="528"/>
                      <a:pt x="205" y="528"/>
                      <a:pt x="205" y="528"/>
                    </a:cubicBezTo>
                    <a:cubicBezTo>
                      <a:pt x="205" y="528"/>
                      <a:pt x="205" y="528"/>
                      <a:pt x="205" y="528"/>
                    </a:cubicBezTo>
                    <a:cubicBezTo>
                      <a:pt x="205" y="528"/>
                      <a:pt x="205" y="528"/>
                      <a:pt x="205" y="528"/>
                    </a:cubicBezTo>
                    <a:cubicBezTo>
                      <a:pt x="205" y="528"/>
                      <a:pt x="205" y="528"/>
                      <a:pt x="205" y="528"/>
                    </a:cubicBezTo>
                    <a:cubicBezTo>
                      <a:pt x="205" y="527"/>
                      <a:pt x="205" y="527"/>
                      <a:pt x="205" y="527"/>
                    </a:cubicBezTo>
                    <a:cubicBezTo>
                      <a:pt x="205" y="527"/>
                      <a:pt x="205" y="527"/>
                      <a:pt x="205" y="527"/>
                    </a:cubicBezTo>
                    <a:cubicBezTo>
                      <a:pt x="205" y="527"/>
                      <a:pt x="205" y="527"/>
                      <a:pt x="205" y="527"/>
                    </a:cubicBezTo>
                    <a:cubicBezTo>
                      <a:pt x="205" y="527"/>
                      <a:pt x="205" y="527"/>
                      <a:pt x="205" y="527"/>
                    </a:cubicBezTo>
                    <a:cubicBezTo>
                      <a:pt x="205" y="527"/>
                      <a:pt x="205" y="527"/>
                      <a:pt x="205" y="527"/>
                    </a:cubicBezTo>
                    <a:cubicBezTo>
                      <a:pt x="204" y="527"/>
                      <a:pt x="204" y="527"/>
                      <a:pt x="204" y="527"/>
                    </a:cubicBezTo>
                    <a:cubicBezTo>
                      <a:pt x="204" y="527"/>
                      <a:pt x="204" y="527"/>
                      <a:pt x="204" y="527"/>
                    </a:cubicBezTo>
                    <a:cubicBezTo>
                      <a:pt x="204" y="527"/>
                      <a:pt x="204" y="527"/>
                      <a:pt x="204" y="527"/>
                    </a:cubicBezTo>
                    <a:cubicBezTo>
                      <a:pt x="204" y="527"/>
                      <a:pt x="204" y="527"/>
                      <a:pt x="204" y="527"/>
                    </a:cubicBezTo>
                    <a:cubicBezTo>
                      <a:pt x="204" y="527"/>
                      <a:pt x="204" y="527"/>
                      <a:pt x="204" y="527"/>
                    </a:cubicBezTo>
                    <a:cubicBezTo>
                      <a:pt x="204" y="527"/>
                      <a:pt x="204" y="527"/>
                      <a:pt x="204" y="527"/>
                    </a:cubicBezTo>
                    <a:cubicBezTo>
                      <a:pt x="204" y="527"/>
                      <a:pt x="204" y="527"/>
                      <a:pt x="204" y="527"/>
                    </a:cubicBezTo>
                    <a:cubicBezTo>
                      <a:pt x="204" y="527"/>
                      <a:pt x="204" y="527"/>
                      <a:pt x="204" y="527"/>
                    </a:cubicBezTo>
                    <a:cubicBezTo>
                      <a:pt x="204" y="527"/>
                      <a:pt x="204" y="527"/>
                      <a:pt x="204" y="527"/>
                    </a:cubicBezTo>
                    <a:cubicBezTo>
                      <a:pt x="204" y="527"/>
                      <a:pt x="204" y="527"/>
                      <a:pt x="204" y="527"/>
                    </a:cubicBezTo>
                    <a:cubicBezTo>
                      <a:pt x="204" y="527"/>
                      <a:pt x="204" y="527"/>
                      <a:pt x="204" y="527"/>
                    </a:cubicBezTo>
                    <a:cubicBezTo>
                      <a:pt x="203" y="527"/>
                      <a:pt x="203" y="527"/>
                      <a:pt x="203" y="527"/>
                    </a:cubicBezTo>
                    <a:cubicBezTo>
                      <a:pt x="203" y="527"/>
                      <a:pt x="203" y="527"/>
                      <a:pt x="203" y="527"/>
                    </a:cubicBezTo>
                    <a:cubicBezTo>
                      <a:pt x="203" y="527"/>
                      <a:pt x="203" y="527"/>
                      <a:pt x="203" y="527"/>
                    </a:cubicBezTo>
                    <a:cubicBezTo>
                      <a:pt x="203" y="527"/>
                      <a:pt x="203" y="527"/>
                      <a:pt x="203" y="527"/>
                    </a:cubicBezTo>
                    <a:cubicBezTo>
                      <a:pt x="203" y="527"/>
                      <a:pt x="203" y="527"/>
                      <a:pt x="203" y="527"/>
                    </a:cubicBezTo>
                    <a:cubicBezTo>
                      <a:pt x="203" y="527"/>
                      <a:pt x="203" y="527"/>
                      <a:pt x="203" y="527"/>
                    </a:cubicBezTo>
                    <a:cubicBezTo>
                      <a:pt x="203" y="527"/>
                      <a:pt x="203" y="527"/>
                      <a:pt x="203" y="527"/>
                    </a:cubicBezTo>
                    <a:cubicBezTo>
                      <a:pt x="202" y="527"/>
                      <a:pt x="202" y="527"/>
                      <a:pt x="202" y="527"/>
                    </a:cubicBezTo>
                    <a:cubicBezTo>
                      <a:pt x="202" y="527"/>
                      <a:pt x="202" y="527"/>
                      <a:pt x="202" y="527"/>
                    </a:cubicBezTo>
                    <a:cubicBezTo>
                      <a:pt x="202" y="527"/>
                      <a:pt x="202" y="527"/>
                      <a:pt x="202" y="527"/>
                    </a:cubicBezTo>
                    <a:cubicBezTo>
                      <a:pt x="202" y="527"/>
                      <a:pt x="202" y="527"/>
                      <a:pt x="202" y="527"/>
                    </a:cubicBezTo>
                    <a:cubicBezTo>
                      <a:pt x="202" y="527"/>
                      <a:pt x="202" y="527"/>
                      <a:pt x="202" y="527"/>
                    </a:cubicBezTo>
                    <a:cubicBezTo>
                      <a:pt x="202" y="527"/>
                      <a:pt x="202" y="527"/>
                      <a:pt x="202" y="527"/>
                    </a:cubicBezTo>
                    <a:cubicBezTo>
                      <a:pt x="201" y="527"/>
                      <a:pt x="201" y="527"/>
                      <a:pt x="201" y="527"/>
                    </a:cubicBezTo>
                    <a:cubicBezTo>
                      <a:pt x="201" y="527"/>
                      <a:pt x="201" y="527"/>
                      <a:pt x="201" y="527"/>
                    </a:cubicBezTo>
                    <a:cubicBezTo>
                      <a:pt x="201" y="527"/>
                      <a:pt x="201" y="527"/>
                      <a:pt x="201" y="527"/>
                    </a:cubicBezTo>
                    <a:cubicBezTo>
                      <a:pt x="201" y="527"/>
                      <a:pt x="201" y="527"/>
                      <a:pt x="201" y="527"/>
                    </a:cubicBezTo>
                    <a:cubicBezTo>
                      <a:pt x="200" y="527"/>
                      <a:pt x="200" y="527"/>
                      <a:pt x="200" y="527"/>
                    </a:cubicBezTo>
                    <a:cubicBezTo>
                      <a:pt x="200" y="527"/>
                      <a:pt x="200" y="527"/>
                      <a:pt x="200" y="527"/>
                    </a:cubicBezTo>
                    <a:cubicBezTo>
                      <a:pt x="200" y="527"/>
                      <a:pt x="200" y="527"/>
                      <a:pt x="200" y="527"/>
                    </a:cubicBezTo>
                    <a:cubicBezTo>
                      <a:pt x="199" y="528"/>
                      <a:pt x="199" y="528"/>
                      <a:pt x="199" y="528"/>
                    </a:cubicBezTo>
                    <a:cubicBezTo>
                      <a:pt x="199" y="528"/>
                      <a:pt x="199" y="528"/>
                      <a:pt x="199" y="528"/>
                    </a:cubicBezTo>
                    <a:cubicBezTo>
                      <a:pt x="199" y="528"/>
                      <a:pt x="199" y="528"/>
                      <a:pt x="199" y="528"/>
                    </a:cubicBezTo>
                    <a:cubicBezTo>
                      <a:pt x="198" y="528"/>
                      <a:pt x="198" y="528"/>
                      <a:pt x="198" y="528"/>
                    </a:cubicBezTo>
                    <a:cubicBezTo>
                      <a:pt x="198" y="528"/>
                      <a:pt x="198" y="528"/>
                      <a:pt x="198" y="528"/>
                    </a:cubicBezTo>
                    <a:cubicBezTo>
                      <a:pt x="198" y="528"/>
                      <a:pt x="198" y="528"/>
                      <a:pt x="198" y="528"/>
                    </a:cubicBezTo>
                    <a:cubicBezTo>
                      <a:pt x="198" y="528"/>
                      <a:pt x="198" y="528"/>
                      <a:pt x="198" y="528"/>
                    </a:cubicBezTo>
                    <a:cubicBezTo>
                      <a:pt x="198" y="528"/>
                      <a:pt x="198" y="528"/>
                      <a:pt x="198" y="528"/>
                    </a:cubicBezTo>
                    <a:cubicBezTo>
                      <a:pt x="198" y="528"/>
                      <a:pt x="198" y="528"/>
                      <a:pt x="198" y="528"/>
                    </a:cubicBezTo>
                    <a:cubicBezTo>
                      <a:pt x="197" y="528"/>
                      <a:pt x="197" y="528"/>
                      <a:pt x="197" y="528"/>
                    </a:cubicBezTo>
                    <a:cubicBezTo>
                      <a:pt x="197" y="527"/>
                      <a:pt x="197" y="527"/>
                      <a:pt x="197" y="527"/>
                    </a:cubicBezTo>
                    <a:cubicBezTo>
                      <a:pt x="197" y="527"/>
                      <a:pt x="197" y="527"/>
                      <a:pt x="197" y="527"/>
                    </a:cubicBezTo>
                    <a:cubicBezTo>
                      <a:pt x="196" y="527"/>
                      <a:pt x="196" y="527"/>
                      <a:pt x="196" y="527"/>
                    </a:cubicBezTo>
                    <a:cubicBezTo>
                      <a:pt x="196" y="527"/>
                      <a:pt x="196" y="527"/>
                      <a:pt x="196" y="527"/>
                    </a:cubicBezTo>
                    <a:cubicBezTo>
                      <a:pt x="196" y="527"/>
                      <a:pt x="196" y="527"/>
                      <a:pt x="196" y="527"/>
                    </a:cubicBezTo>
                    <a:cubicBezTo>
                      <a:pt x="196" y="527"/>
                      <a:pt x="196" y="527"/>
                      <a:pt x="196" y="527"/>
                    </a:cubicBezTo>
                    <a:cubicBezTo>
                      <a:pt x="196" y="527"/>
                      <a:pt x="196" y="527"/>
                      <a:pt x="196" y="527"/>
                    </a:cubicBezTo>
                    <a:cubicBezTo>
                      <a:pt x="196" y="527"/>
                      <a:pt x="196" y="527"/>
                      <a:pt x="196" y="527"/>
                    </a:cubicBezTo>
                    <a:cubicBezTo>
                      <a:pt x="196" y="527"/>
                      <a:pt x="196" y="527"/>
                      <a:pt x="196" y="527"/>
                    </a:cubicBezTo>
                    <a:cubicBezTo>
                      <a:pt x="196" y="527"/>
                      <a:pt x="196" y="527"/>
                      <a:pt x="196" y="527"/>
                    </a:cubicBezTo>
                    <a:cubicBezTo>
                      <a:pt x="195" y="527"/>
                      <a:pt x="195" y="527"/>
                      <a:pt x="195" y="527"/>
                    </a:cubicBezTo>
                    <a:cubicBezTo>
                      <a:pt x="195" y="526"/>
                      <a:pt x="195" y="526"/>
                      <a:pt x="195" y="526"/>
                    </a:cubicBezTo>
                    <a:cubicBezTo>
                      <a:pt x="195" y="526"/>
                      <a:pt x="195" y="526"/>
                      <a:pt x="195" y="526"/>
                    </a:cubicBezTo>
                    <a:cubicBezTo>
                      <a:pt x="195" y="526"/>
                      <a:pt x="195" y="526"/>
                      <a:pt x="195" y="526"/>
                    </a:cubicBezTo>
                    <a:cubicBezTo>
                      <a:pt x="195" y="526"/>
                      <a:pt x="195" y="526"/>
                      <a:pt x="195" y="526"/>
                    </a:cubicBezTo>
                    <a:cubicBezTo>
                      <a:pt x="195" y="526"/>
                      <a:pt x="195" y="526"/>
                      <a:pt x="195" y="526"/>
                    </a:cubicBezTo>
                    <a:cubicBezTo>
                      <a:pt x="194" y="526"/>
                      <a:pt x="194" y="526"/>
                      <a:pt x="194" y="526"/>
                    </a:cubicBezTo>
                    <a:cubicBezTo>
                      <a:pt x="194" y="526"/>
                      <a:pt x="194" y="526"/>
                      <a:pt x="194" y="526"/>
                    </a:cubicBezTo>
                    <a:cubicBezTo>
                      <a:pt x="194" y="526"/>
                      <a:pt x="194" y="526"/>
                      <a:pt x="194" y="526"/>
                    </a:cubicBezTo>
                    <a:cubicBezTo>
                      <a:pt x="194" y="526"/>
                      <a:pt x="194" y="526"/>
                      <a:pt x="194" y="526"/>
                    </a:cubicBezTo>
                    <a:cubicBezTo>
                      <a:pt x="193" y="526"/>
                      <a:pt x="193" y="526"/>
                      <a:pt x="193" y="526"/>
                    </a:cubicBezTo>
                    <a:cubicBezTo>
                      <a:pt x="193" y="526"/>
                      <a:pt x="193" y="526"/>
                      <a:pt x="193" y="526"/>
                    </a:cubicBezTo>
                    <a:cubicBezTo>
                      <a:pt x="193" y="526"/>
                      <a:pt x="193" y="526"/>
                      <a:pt x="193" y="526"/>
                    </a:cubicBezTo>
                    <a:cubicBezTo>
                      <a:pt x="193" y="526"/>
                      <a:pt x="193" y="526"/>
                      <a:pt x="193" y="526"/>
                    </a:cubicBezTo>
                    <a:cubicBezTo>
                      <a:pt x="193" y="526"/>
                      <a:pt x="193" y="526"/>
                      <a:pt x="193" y="526"/>
                    </a:cubicBezTo>
                    <a:cubicBezTo>
                      <a:pt x="193" y="526"/>
                      <a:pt x="193" y="526"/>
                      <a:pt x="193" y="526"/>
                    </a:cubicBezTo>
                    <a:cubicBezTo>
                      <a:pt x="193" y="525"/>
                      <a:pt x="193" y="525"/>
                      <a:pt x="193" y="525"/>
                    </a:cubicBezTo>
                    <a:cubicBezTo>
                      <a:pt x="192" y="525"/>
                      <a:pt x="192" y="525"/>
                      <a:pt x="192" y="525"/>
                    </a:cubicBezTo>
                    <a:cubicBezTo>
                      <a:pt x="192" y="525"/>
                      <a:pt x="192" y="525"/>
                      <a:pt x="192" y="525"/>
                    </a:cubicBezTo>
                    <a:cubicBezTo>
                      <a:pt x="192" y="525"/>
                      <a:pt x="192" y="525"/>
                      <a:pt x="192" y="525"/>
                    </a:cubicBezTo>
                    <a:cubicBezTo>
                      <a:pt x="192" y="525"/>
                      <a:pt x="192" y="525"/>
                      <a:pt x="192" y="525"/>
                    </a:cubicBezTo>
                    <a:cubicBezTo>
                      <a:pt x="192" y="525"/>
                      <a:pt x="192" y="525"/>
                      <a:pt x="192" y="525"/>
                    </a:cubicBezTo>
                    <a:cubicBezTo>
                      <a:pt x="191" y="525"/>
                      <a:pt x="191" y="525"/>
                      <a:pt x="191" y="525"/>
                    </a:cubicBezTo>
                    <a:cubicBezTo>
                      <a:pt x="191" y="525"/>
                      <a:pt x="191" y="525"/>
                      <a:pt x="191" y="525"/>
                    </a:cubicBezTo>
                    <a:cubicBezTo>
                      <a:pt x="191" y="525"/>
                      <a:pt x="191" y="525"/>
                      <a:pt x="191" y="525"/>
                    </a:cubicBezTo>
                    <a:cubicBezTo>
                      <a:pt x="191" y="525"/>
                      <a:pt x="191" y="525"/>
                      <a:pt x="191" y="525"/>
                    </a:cubicBezTo>
                    <a:cubicBezTo>
                      <a:pt x="191" y="525"/>
                      <a:pt x="191" y="525"/>
                      <a:pt x="191" y="525"/>
                    </a:cubicBezTo>
                    <a:cubicBezTo>
                      <a:pt x="191" y="525"/>
                      <a:pt x="191" y="525"/>
                      <a:pt x="191" y="525"/>
                    </a:cubicBezTo>
                    <a:cubicBezTo>
                      <a:pt x="191" y="525"/>
                      <a:pt x="191" y="525"/>
                      <a:pt x="191" y="525"/>
                    </a:cubicBezTo>
                    <a:cubicBezTo>
                      <a:pt x="190" y="525"/>
                      <a:pt x="190" y="525"/>
                      <a:pt x="190" y="525"/>
                    </a:cubicBezTo>
                    <a:cubicBezTo>
                      <a:pt x="190" y="525"/>
                      <a:pt x="190" y="525"/>
                      <a:pt x="190" y="525"/>
                    </a:cubicBezTo>
                    <a:cubicBezTo>
                      <a:pt x="190" y="525"/>
                      <a:pt x="190" y="525"/>
                      <a:pt x="190" y="525"/>
                    </a:cubicBezTo>
                    <a:cubicBezTo>
                      <a:pt x="190" y="525"/>
                      <a:pt x="190" y="525"/>
                      <a:pt x="190" y="525"/>
                    </a:cubicBezTo>
                    <a:cubicBezTo>
                      <a:pt x="190" y="525"/>
                      <a:pt x="190" y="525"/>
                      <a:pt x="190" y="525"/>
                    </a:cubicBezTo>
                    <a:cubicBezTo>
                      <a:pt x="189" y="525"/>
                      <a:pt x="189" y="525"/>
                      <a:pt x="189" y="525"/>
                    </a:cubicBezTo>
                    <a:cubicBezTo>
                      <a:pt x="189" y="525"/>
                      <a:pt x="189" y="525"/>
                      <a:pt x="189" y="525"/>
                    </a:cubicBezTo>
                    <a:cubicBezTo>
                      <a:pt x="189" y="525"/>
                      <a:pt x="189" y="525"/>
                      <a:pt x="189" y="525"/>
                    </a:cubicBezTo>
                    <a:cubicBezTo>
                      <a:pt x="189" y="525"/>
                      <a:pt x="189" y="525"/>
                      <a:pt x="189" y="525"/>
                    </a:cubicBezTo>
                    <a:cubicBezTo>
                      <a:pt x="189" y="525"/>
                      <a:pt x="189" y="525"/>
                      <a:pt x="189" y="525"/>
                    </a:cubicBezTo>
                    <a:cubicBezTo>
                      <a:pt x="189" y="525"/>
                      <a:pt x="189" y="525"/>
                      <a:pt x="189" y="525"/>
                    </a:cubicBezTo>
                    <a:cubicBezTo>
                      <a:pt x="189" y="525"/>
                      <a:pt x="189" y="525"/>
                      <a:pt x="189" y="525"/>
                    </a:cubicBezTo>
                    <a:cubicBezTo>
                      <a:pt x="189" y="526"/>
                      <a:pt x="189" y="526"/>
                      <a:pt x="189" y="526"/>
                    </a:cubicBezTo>
                    <a:cubicBezTo>
                      <a:pt x="188" y="526"/>
                      <a:pt x="188" y="526"/>
                      <a:pt x="188" y="526"/>
                    </a:cubicBezTo>
                    <a:cubicBezTo>
                      <a:pt x="188" y="526"/>
                      <a:pt x="188" y="526"/>
                      <a:pt x="188" y="526"/>
                    </a:cubicBezTo>
                    <a:cubicBezTo>
                      <a:pt x="188" y="526"/>
                      <a:pt x="188" y="526"/>
                      <a:pt x="188" y="526"/>
                    </a:cubicBezTo>
                    <a:cubicBezTo>
                      <a:pt x="188" y="526"/>
                      <a:pt x="188" y="526"/>
                      <a:pt x="188" y="526"/>
                    </a:cubicBezTo>
                    <a:cubicBezTo>
                      <a:pt x="187" y="526"/>
                      <a:pt x="187" y="526"/>
                      <a:pt x="187" y="526"/>
                    </a:cubicBezTo>
                    <a:cubicBezTo>
                      <a:pt x="187" y="526"/>
                      <a:pt x="187" y="526"/>
                      <a:pt x="187" y="526"/>
                    </a:cubicBezTo>
                    <a:cubicBezTo>
                      <a:pt x="187" y="526"/>
                      <a:pt x="187" y="526"/>
                      <a:pt x="187" y="526"/>
                    </a:cubicBezTo>
                    <a:cubicBezTo>
                      <a:pt x="187" y="527"/>
                      <a:pt x="187" y="527"/>
                      <a:pt x="187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cubicBezTo>
                      <a:pt x="185" y="527"/>
                      <a:pt x="185" y="527"/>
                      <a:pt x="185" y="527"/>
                    </a:cubicBezTo>
                    <a:cubicBezTo>
                      <a:pt x="185" y="528"/>
                      <a:pt x="185" y="528"/>
                      <a:pt x="185" y="528"/>
                    </a:cubicBezTo>
                    <a:cubicBezTo>
                      <a:pt x="185" y="528"/>
                      <a:pt x="185" y="528"/>
                      <a:pt x="185" y="528"/>
                    </a:cubicBezTo>
                    <a:cubicBezTo>
                      <a:pt x="184" y="528"/>
                      <a:pt x="184" y="528"/>
                      <a:pt x="184" y="528"/>
                    </a:cubicBezTo>
                    <a:cubicBezTo>
                      <a:pt x="184" y="528"/>
                      <a:pt x="184" y="528"/>
                      <a:pt x="184" y="528"/>
                    </a:cubicBezTo>
                    <a:cubicBezTo>
                      <a:pt x="184" y="528"/>
                      <a:pt x="184" y="528"/>
                      <a:pt x="184" y="528"/>
                    </a:cubicBezTo>
                    <a:cubicBezTo>
                      <a:pt x="184" y="529"/>
                      <a:pt x="184" y="529"/>
                      <a:pt x="184" y="529"/>
                    </a:cubicBezTo>
                    <a:cubicBezTo>
                      <a:pt x="184" y="529"/>
                      <a:pt x="184" y="529"/>
                      <a:pt x="184" y="529"/>
                    </a:cubicBezTo>
                    <a:cubicBezTo>
                      <a:pt x="184" y="529"/>
                      <a:pt x="184" y="529"/>
                      <a:pt x="184" y="529"/>
                    </a:cubicBezTo>
                    <a:cubicBezTo>
                      <a:pt x="184" y="529"/>
                      <a:pt x="184" y="529"/>
                      <a:pt x="184" y="529"/>
                    </a:cubicBezTo>
                    <a:cubicBezTo>
                      <a:pt x="184" y="529"/>
                      <a:pt x="184" y="529"/>
                      <a:pt x="184" y="529"/>
                    </a:cubicBezTo>
                    <a:cubicBezTo>
                      <a:pt x="184" y="529"/>
                      <a:pt x="184" y="529"/>
                      <a:pt x="184" y="529"/>
                    </a:cubicBezTo>
                    <a:cubicBezTo>
                      <a:pt x="183" y="529"/>
                      <a:pt x="183" y="529"/>
                      <a:pt x="183" y="529"/>
                    </a:cubicBezTo>
                    <a:cubicBezTo>
                      <a:pt x="183" y="529"/>
                      <a:pt x="183" y="529"/>
                      <a:pt x="183" y="529"/>
                    </a:cubicBezTo>
                    <a:cubicBezTo>
                      <a:pt x="183" y="529"/>
                      <a:pt x="183" y="529"/>
                      <a:pt x="183" y="529"/>
                    </a:cubicBezTo>
                    <a:cubicBezTo>
                      <a:pt x="183" y="529"/>
                      <a:pt x="183" y="529"/>
                      <a:pt x="183" y="529"/>
                    </a:cubicBezTo>
                    <a:cubicBezTo>
                      <a:pt x="183" y="529"/>
                      <a:pt x="183" y="529"/>
                      <a:pt x="183" y="529"/>
                    </a:cubicBezTo>
                    <a:cubicBezTo>
                      <a:pt x="183" y="530"/>
                      <a:pt x="183" y="530"/>
                      <a:pt x="183" y="530"/>
                    </a:cubicBezTo>
                    <a:cubicBezTo>
                      <a:pt x="183" y="530"/>
                      <a:pt x="183" y="530"/>
                      <a:pt x="183" y="530"/>
                    </a:cubicBezTo>
                    <a:cubicBezTo>
                      <a:pt x="183" y="530"/>
                      <a:pt x="183" y="530"/>
                      <a:pt x="183" y="530"/>
                    </a:cubicBezTo>
                    <a:cubicBezTo>
                      <a:pt x="183" y="530"/>
                      <a:pt x="183" y="530"/>
                      <a:pt x="183" y="530"/>
                    </a:cubicBezTo>
                    <a:cubicBezTo>
                      <a:pt x="182" y="530"/>
                      <a:pt x="182" y="530"/>
                      <a:pt x="182" y="530"/>
                    </a:cubicBezTo>
                    <a:cubicBezTo>
                      <a:pt x="182" y="530"/>
                      <a:pt x="182" y="530"/>
                      <a:pt x="182" y="530"/>
                    </a:cubicBezTo>
                    <a:cubicBezTo>
                      <a:pt x="182" y="530"/>
                      <a:pt x="182" y="530"/>
                      <a:pt x="182" y="530"/>
                    </a:cubicBezTo>
                    <a:cubicBezTo>
                      <a:pt x="182" y="530"/>
                      <a:pt x="182" y="530"/>
                      <a:pt x="182" y="530"/>
                    </a:cubicBezTo>
                    <a:cubicBezTo>
                      <a:pt x="182" y="530"/>
                      <a:pt x="182" y="530"/>
                      <a:pt x="182" y="530"/>
                    </a:cubicBezTo>
                    <a:cubicBezTo>
                      <a:pt x="182" y="530"/>
                      <a:pt x="182" y="530"/>
                      <a:pt x="182" y="530"/>
                    </a:cubicBezTo>
                    <a:cubicBezTo>
                      <a:pt x="182" y="531"/>
                      <a:pt x="182" y="531"/>
                      <a:pt x="182" y="531"/>
                    </a:cubicBezTo>
                    <a:cubicBezTo>
                      <a:pt x="182" y="531"/>
                      <a:pt x="182" y="531"/>
                      <a:pt x="182" y="531"/>
                    </a:cubicBezTo>
                    <a:cubicBezTo>
                      <a:pt x="182" y="531"/>
                      <a:pt x="182" y="531"/>
                      <a:pt x="182" y="531"/>
                    </a:cubicBezTo>
                    <a:cubicBezTo>
                      <a:pt x="182" y="531"/>
                      <a:pt x="182" y="531"/>
                      <a:pt x="182" y="531"/>
                    </a:cubicBezTo>
                    <a:cubicBezTo>
                      <a:pt x="182" y="531"/>
                      <a:pt x="182" y="531"/>
                      <a:pt x="182" y="531"/>
                    </a:cubicBezTo>
                    <a:cubicBezTo>
                      <a:pt x="182" y="532"/>
                      <a:pt x="182" y="532"/>
                      <a:pt x="182" y="532"/>
                    </a:cubicBezTo>
                    <a:cubicBezTo>
                      <a:pt x="182" y="532"/>
                      <a:pt x="182" y="532"/>
                      <a:pt x="182" y="532"/>
                    </a:cubicBezTo>
                    <a:cubicBezTo>
                      <a:pt x="181" y="532"/>
                      <a:pt x="181" y="532"/>
                      <a:pt x="181" y="532"/>
                    </a:cubicBezTo>
                    <a:cubicBezTo>
                      <a:pt x="181" y="532"/>
                      <a:pt x="181" y="532"/>
                      <a:pt x="181" y="532"/>
                    </a:cubicBezTo>
                    <a:cubicBezTo>
                      <a:pt x="181" y="532"/>
                      <a:pt x="181" y="532"/>
                      <a:pt x="181" y="532"/>
                    </a:cubicBezTo>
                    <a:cubicBezTo>
                      <a:pt x="181" y="532"/>
                      <a:pt x="181" y="532"/>
                      <a:pt x="181" y="532"/>
                    </a:cubicBezTo>
                    <a:cubicBezTo>
                      <a:pt x="181" y="532"/>
                      <a:pt x="181" y="532"/>
                      <a:pt x="181" y="532"/>
                    </a:cubicBezTo>
                    <a:cubicBezTo>
                      <a:pt x="181" y="532"/>
                      <a:pt x="181" y="532"/>
                      <a:pt x="181" y="532"/>
                    </a:cubicBezTo>
                    <a:cubicBezTo>
                      <a:pt x="181" y="532"/>
                      <a:pt x="181" y="532"/>
                      <a:pt x="181" y="532"/>
                    </a:cubicBezTo>
                    <a:cubicBezTo>
                      <a:pt x="181" y="532"/>
                      <a:pt x="181" y="532"/>
                      <a:pt x="181" y="532"/>
                    </a:cubicBezTo>
                    <a:cubicBezTo>
                      <a:pt x="181" y="532"/>
                      <a:pt x="181" y="532"/>
                      <a:pt x="181" y="532"/>
                    </a:cubicBezTo>
                    <a:cubicBezTo>
                      <a:pt x="181" y="533"/>
                      <a:pt x="181" y="533"/>
                      <a:pt x="181" y="533"/>
                    </a:cubicBezTo>
                    <a:cubicBezTo>
                      <a:pt x="181" y="533"/>
                      <a:pt x="181" y="533"/>
                      <a:pt x="181" y="533"/>
                    </a:cubicBezTo>
                    <a:cubicBezTo>
                      <a:pt x="181" y="533"/>
                      <a:pt x="181" y="533"/>
                      <a:pt x="181" y="533"/>
                    </a:cubicBezTo>
                    <a:cubicBezTo>
                      <a:pt x="181" y="533"/>
                      <a:pt x="181" y="533"/>
                      <a:pt x="181" y="533"/>
                    </a:cubicBezTo>
                    <a:cubicBezTo>
                      <a:pt x="181" y="533"/>
                      <a:pt x="181" y="533"/>
                      <a:pt x="181" y="533"/>
                    </a:cubicBezTo>
                    <a:cubicBezTo>
                      <a:pt x="181" y="533"/>
                      <a:pt x="181" y="533"/>
                      <a:pt x="181" y="533"/>
                    </a:cubicBezTo>
                    <a:cubicBezTo>
                      <a:pt x="181" y="533"/>
                      <a:pt x="181" y="533"/>
                      <a:pt x="181" y="533"/>
                    </a:cubicBezTo>
                    <a:cubicBezTo>
                      <a:pt x="181" y="533"/>
                      <a:pt x="181" y="533"/>
                      <a:pt x="181" y="533"/>
                    </a:cubicBezTo>
                    <a:cubicBezTo>
                      <a:pt x="181" y="533"/>
                      <a:pt x="181" y="533"/>
                      <a:pt x="181" y="533"/>
                    </a:cubicBezTo>
                    <a:cubicBezTo>
                      <a:pt x="180" y="533"/>
                      <a:pt x="180" y="533"/>
                      <a:pt x="180" y="533"/>
                    </a:cubicBezTo>
                    <a:cubicBezTo>
                      <a:pt x="180" y="533"/>
                      <a:pt x="180" y="533"/>
                      <a:pt x="180" y="533"/>
                    </a:cubicBezTo>
                    <a:cubicBezTo>
                      <a:pt x="180" y="533"/>
                      <a:pt x="180" y="533"/>
                      <a:pt x="180" y="533"/>
                    </a:cubicBezTo>
                    <a:cubicBezTo>
                      <a:pt x="180" y="533"/>
                      <a:pt x="180" y="533"/>
                      <a:pt x="180" y="533"/>
                    </a:cubicBezTo>
                    <a:cubicBezTo>
                      <a:pt x="180" y="534"/>
                      <a:pt x="180" y="534"/>
                      <a:pt x="180" y="534"/>
                    </a:cubicBezTo>
                    <a:cubicBezTo>
                      <a:pt x="180" y="534"/>
                      <a:pt x="180" y="534"/>
                      <a:pt x="180" y="534"/>
                    </a:cubicBezTo>
                    <a:cubicBezTo>
                      <a:pt x="180" y="534"/>
                      <a:pt x="180" y="534"/>
                      <a:pt x="180" y="534"/>
                    </a:cubicBezTo>
                    <a:cubicBezTo>
                      <a:pt x="180" y="534"/>
                      <a:pt x="180" y="534"/>
                      <a:pt x="180" y="534"/>
                    </a:cubicBezTo>
                    <a:cubicBezTo>
                      <a:pt x="180" y="534"/>
                      <a:pt x="180" y="534"/>
                      <a:pt x="180" y="534"/>
                    </a:cubicBezTo>
                    <a:cubicBezTo>
                      <a:pt x="180" y="534"/>
                      <a:pt x="180" y="534"/>
                      <a:pt x="180" y="534"/>
                    </a:cubicBezTo>
                    <a:cubicBezTo>
                      <a:pt x="179" y="534"/>
                      <a:pt x="179" y="534"/>
                      <a:pt x="179" y="534"/>
                    </a:cubicBezTo>
                    <a:cubicBezTo>
                      <a:pt x="179" y="534"/>
                      <a:pt x="179" y="534"/>
                      <a:pt x="179" y="534"/>
                    </a:cubicBezTo>
                    <a:cubicBezTo>
                      <a:pt x="179" y="534"/>
                      <a:pt x="179" y="534"/>
                      <a:pt x="179" y="534"/>
                    </a:cubicBezTo>
                    <a:cubicBezTo>
                      <a:pt x="179" y="534"/>
                      <a:pt x="179" y="534"/>
                      <a:pt x="179" y="534"/>
                    </a:cubicBezTo>
                    <a:cubicBezTo>
                      <a:pt x="179" y="534"/>
                      <a:pt x="179" y="534"/>
                      <a:pt x="179" y="534"/>
                    </a:cubicBezTo>
                    <a:cubicBezTo>
                      <a:pt x="179" y="534"/>
                      <a:pt x="179" y="534"/>
                      <a:pt x="179" y="534"/>
                    </a:cubicBezTo>
                    <a:cubicBezTo>
                      <a:pt x="179" y="534"/>
                      <a:pt x="179" y="534"/>
                      <a:pt x="179" y="534"/>
                    </a:cubicBezTo>
                    <a:cubicBezTo>
                      <a:pt x="178" y="535"/>
                      <a:pt x="178" y="535"/>
                      <a:pt x="178" y="535"/>
                    </a:cubicBezTo>
                    <a:cubicBezTo>
                      <a:pt x="178" y="535"/>
                      <a:pt x="178" y="535"/>
                      <a:pt x="178" y="535"/>
                    </a:cubicBezTo>
                    <a:cubicBezTo>
                      <a:pt x="178" y="535"/>
                      <a:pt x="178" y="535"/>
                      <a:pt x="178" y="535"/>
                    </a:cubicBezTo>
                    <a:cubicBezTo>
                      <a:pt x="178" y="535"/>
                      <a:pt x="178" y="535"/>
                      <a:pt x="178" y="535"/>
                    </a:cubicBezTo>
                    <a:cubicBezTo>
                      <a:pt x="178" y="535"/>
                      <a:pt x="178" y="535"/>
                      <a:pt x="178" y="535"/>
                    </a:cubicBezTo>
                    <a:cubicBezTo>
                      <a:pt x="178" y="535"/>
                      <a:pt x="178" y="535"/>
                      <a:pt x="178" y="535"/>
                    </a:cubicBezTo>
                    <a:cubicBezTo>
                      <a:pt x="178" y="535"/>
                      <a:pt x="178" y="535"/>
                      <a:pt x="178" y="535"/>
                    </a:cubicBezTo>
                    <a:cubicBezTo>
                      <a:pt x="178" y="535"/>
                      <a:pt x="178" y="535"/>
                      <a:pt x="178" y="535"/>
                    </a:cubicBezTo>
                    <a:cubicBezTo>
                      <a:pt x="178" y="535"/>
                      <a:pt x="178" y="535"/>
                      <a:pt x="178" y="535"/>
                    </a:cubicBezTo>
                    <a:cubicBezTo>
                      <a:pt x="177" y="535"/>
                      <a:pt x="177" y="535"/>
                      <a:pt x="177" y="535"/>
                    </a:cubicBezTo>
                    <a:cubicBezTo>
                      <a:pt x="177" y="535"/>
                      <a:pt x="177" y="535"/>
                      <a:pt x="177" y="535"/>
                    </a:cubicBezTo>
                    <a:cubicBezTo>
                      <a:pt x="177" y="536"/>
                      <a:pt x="177" y="536"/>
                      <a:pt x="177" y="536"/>
                    </a:cubicBezTo>
                    <a:cubicBezTo>
                      <a:pt x="177" y="536"/>
                      <a:pt x="177" y="536"/>
                      <a:pt x="177" y="536"/>
                    </a:cubicBezTo>
                    <a:cubicBezTo>
                      <a:pt x="177" y="536"/>
                      <a:pt x="177" y="536"/>
                      <a:pt x="177" y="536"/>
                    </a:cubicBezTo>
                    <a:cubicBezTo>
                      <a:pt x="177" y="536"/>
                      <a:pt x="177" y="536"/>
                      <a:pt x="177" y="536"/>
                    </a:cubicBezTo>
                    <a:cubicBezTo>
                      <a:pt x="177" y="536"/>
                      <a:pt x="177" y="536"/>
                      <a:pt x="177" y="536"/>
                    </a:cubicBezTo>
                    <a:cubicBezTo>
                      <a:pt x="177" y="536"/>
                      <a:pt x="177" y="536"/>
                      <a:pt x="177" y="536"/>
                    </a:cubicBezTo>
                    <a:cubicBezTo>
                      <a:pt x="177" y="536"/>
                      <a:pt x="177" y="536"/>
                      <a:pt x="177" y="536"/>
                    </a:cubicBezTo>
                    <a:cubicBezTo>
                      <a:pt x="177" y="536"/>
                      <a:pt x="177" y="536"/>
                      <a:pt x="177" y="536"/>
                    </a:cubicBezTo>
                    <a:cubicBezTo>
                      <a:pt x="177" y="536"/>
                      <a:pt x="177" y="536"/>
                      <a:pt x="177" y="536"/>
                    </a:cubicBezTo>
                    <a:cubicBezTo>
                      <a:pt x="176" y="536"/>
                      <a:pt x="176" y="536"/>
                      <a:pt x="176" y="536"/>
                    </a:cubicBezTo>
                    <a:cubicBezTo>
                      <a:pt x="176" y="536"/>
                      <a:pt x="176" y="536"/>
                      <a:pt x="176" y="536"/>
                    </a:cubicBezTo>
                    <a:cubicBezTo>
                      <a:pt x="176" y="537"/>
                      <a:pt x="176" y="537"/>
                      <a:pt x="176" y="537"/>
                    </a:cubicBezTo>
                    <a:cubicBezTo>
                      <a:pt x="176" y="537"/>
                      <a:pt x="176" y="537"/>
                      <a:pt x="176" y="537"/>
                    </a:cubicBezTo>
                    <a:cubicBezTo>
                      <a:pt x="176" y="537"/>
                      <a:pt x="176" y="537"/>
                      <a:pt x="176" y="537"/>
                    </a:cubicBezTo>
                    <a:cubicBezTo>
                      <a:pt x="176" y="537"/>
                      <a:pt x="176" y="537"/>
                      <a:pt x="176" y="537"/>
                    </a:cubicBezTo>
                    <a:cubicBezTo>
                      <a:pt x="176" y="537"/>
                      <a:pt x="176" y="537"/>
                      <a:pt x="176" y="537"/>
                    </a:cubicBezTo>
                    <a:cubicBezTo>
                      <a:pt x="176" y="537"/>
                      <a:pt x="176" y="537"/>
                      <a:pt x="176" y="537"/>
                    </a:cubicBezTo>
                    <a:cubicBezTo>
                      <a:pt x="176" y="537"/>
                      <a:pt x="176" y="537"/>
                      <a:pt x="176" y="537"/>
                    </a:cubicBezTo>
                    <a:cubicBezTo>
                      <a:pt x="176" y="537"/>
                      <a:pt x="176" y="537"/>
                      <a:pt x="176" y="537"/>
                    </a:cubicBezTo>
                    <a:cubicBezTo>
                      <a:pt x="176" y="537"/>
                      <a:pt x="176" y="537"/>
                      <a:pt x="176" y="537"/>
                    </a:cubicBezTo>
                    <a:cubicBezTo>
                      <a:pt x="175" y="537"/>
                      <a:pt x="175" y="537"/>
                      <a:pt x="175" y="537"/>
                    </a:cubicBezTo>
                    <a:cubicBezTo>
                      <a:pt x="175" y="537"/>
                      <a:pt x="175" y="537"/>
                      <a:pt x="175" y="537"/>
                    </a:cubicBezTo>
                    <a:cubicBezTo>
                      <a:pt x="175" y="538"/>
                      <a:pt x="175" y="538"/>
                      <a:pt x="175" y="538"/>
                    </a:cubicBezTo>
                    <a:cubicBezTo>
                      <a:pt x="175" y="538"/>
                      <a:pt x="175" y="538"/>
                      <a:pt x="175" y="538"/>
                    </a:cubicBezTo>
                    <a:cubicBezTo>
                      <a:pt x="175" y="538"/>
                      <a:pt x="175" y="538"/>
                      <a:pt x="175" y="538"/>
                    </a:cubicBezTo>
                    <a:cubicBezTo>
                      <a:pt x="174" y="537"/>
                      <a:pt x="174" y="537"/>
                      <a:pt x="174" y="537"/>
                    </a:cubicBezTo>
                    <a:cubicBezTo>
                      <a:pt x="174" y="537"/>
                      <a:pt x="174" y="537"/>
                      <a:pt x="174" y="537"/>
                    </a:cubicBezTo>
                    <a:cubicBezTo>
                      <a:pt x="174" y="537"/>
                      <a:pt x="174" y="537"/>
                      <a:pt x="174" y="537"/>
                    </a:cubicBezTo>
                    <a:cubicBezTo>
                      <a:pt x="174" y="537"/>
                      <a:pt x="174" y="537"/>
                      <a:pt x="174" y="537"/>
                    </a:cubicBezTo>
                    <a:cubicBezTo>
                      <a:pt x="174" y="537"/>
                      <a:pt x="174" y="537"/>
                      <a:pt x="174" y="537"/>
                    </a:cubicBezTo>
                    <a:cubicBezTo>
                      <a:pt x="173" y="537"/>
                      <a:pt x="173" y="537"/>
                      <a:pt x="173" y="537"/>
                    </a:cubicBezTo>
                    <a:cubicBezTo>
                      <a:pt x="173" y="537"/>
                      <a:pt x="173" y="537"/>
                      <a:pt x="173" y="537"/>
                    </a:cubicBezTo>
                    <a:cubicBezTo>
                      <a:pt x="173" y="537"/>
                      <a:pt x="173" y="537"/>
                      <a:pt x="173" y="537"/>
                    </a:cubicBezTo>
                    <a:cubicBezTo>
                      <a:pt x="173" y="537"/>
                      <a:pt x="173" y="537"/>
                      <a:pt x="173" y="537"/>
                    </a:cubicBezTo>
                    <a:cubicBezTo>
                      <a:pt x="172" y="537"/>
                      <a:pt x="172" y="537"/>
                      <a:pt x="172" y="537"/>
                    </a:cubicBezTo>
                    <a:cubicBezTo>
                      <a:pt x="172" y="538"/>
                      <a:pt x="172" y="538"/>
                      <a:pt x="172" y="538"/>
                    </a:cubicBezTo>
                    <a:cubicBezTo>
                      <a:pt x="172" y="538"/>
                      <a:pt x="172" y="538"/>
                      <a:pt x="172" y="538"/>
                    </a:cubicBezTo>
                    <a:cubicBezTo>
                      <a:pt x="172" y="538"/>
                      <a:pt x="172" y="538"/>
                      <a:pt x="172" y="538"/>
                    </a:cubicBezTo>
                    <a:cubicBezTo>
                      <a:pt x="171" y="538"/>
                      <a:pt x="171" y="538"/>
                      <a:pt x="171" y="538"/>
                    </a:cubicBezTo>
                    <a:cubicBezTo>
                      <a:pt x="171" y="538"/>
                      <a:pt x="171" y="538"/>
                      <a:pt x="171" y="538"/>
                    </a:cubicBezTo>
                    <a:cubicBezTo>
                      <a:pt x="171" y="538"/>
                      <a:pt x="171" y="538"/>
                      <a:pt x="171" y="538"/>
                    </a:cubicBezTo>
                    <a:cubicBezTo>
                      <a:pt x="171" y="538"/>
                      <a:pt x="171" y="538"/>
                      <a:pt x="171" y="538"/>
                    </a:cubicBezTo>
                    <a:cubicBezTo>
                      <a:pt x="170" y="538"/>
                      <a:pt x="170" y="538"/>
                      <a:pt x="170" y="538"/>
                    </a:cubicBezTo>
                    <a:cubicBezTo>
                      <a:pt x="170" y="537"/>
                      <a:pt x="170" y="537"/>
                      <a:pt x="170" y="537"/>
                    </a:cubicBezTo>
                    <a:cubicBezTo>
                      <a:pt x="170" y="537"/>
                      <a:pt x="170" y="537"/>
                      <a:pt x="170" y="537"/>
                    </a:cubicBezTo>
                    <a:cubicBezTo>
                      <a:pt x="170" y="537"/>
                      <a:pt x="170" y="537"/>
                      <a:pt x="170" y="537"/>
                    </a:cubicBezTo>
                    <a:cubicBezTo>
                      <a:pt x="169" y="537"/>
                      <a:pt x="169" y="537"/>
                      <a:pt x="169" y="537"/>
                    </a:cubicBezTo>
                    <a:cubicBezTo>
                      <a:pt x="169" y="537"/>
                      <a:pt x="169" y="537"/>
                      <a:pt x="169" y="537"/>
                    </a:cubicBezTo>
                    <a:cubicBezTo>
                      <a:pt x="169" y="537"/>
                      <a:pt x="169" y="537"/>
                      <a:pt x="169" y="537"/>
                    </a:cubicBezTo>
                    <a:cubicBezTo>
                      <a:pt x="169" y="537"/>
                      <a:pt x="169" y="537"/>
                      <a:pt x="169" y="537"/>
                    </a:cubicBezTo>
                    <a:cubicBezTo>
                      <a:pt x="169" y="537"/>
                      <a:pt x="169" y="537"/>
                      <a:pt x="169" y="537"/>
                    </a:cubicBezTo>
                    <a:cubicBezTo>
                      <a:pt x="169" y="536"/>
                      <a:pt x="169" y="536"/>
                      <a:pt x="169" y="536"/>
                    </a:cubicBezTo>
                    <a:cubicBezTo>
                      <a:pt x="169" y="536"/>
                      <a:pt x="169" y="536"/>
                      <a:pt x="169" y="536"/>
                    </a:cubicBezTo>
                    <a:cubicBezTo>
                      <a:pt x="169" y="536"/>
                      <a:pt x="169" y="536"/>
                      <a:pt x="169" y="536"/>
                    </a:cubicBezTo>
                    <a:cubicBezTo>
                      <a:pt x="168" y="536"/>
                      <a:pt x="168" y="536"/>
                      <a:pt x="168" y="536"/>
                    </a:cubicBezTo>
                    <a:cubicBezTo>
                      <a:pt x="168" y="536"/>
                      <a:pt x="168" y="536"/>
                      <a:pt x="168" y="536"/>
                    </a:cubicBezTo>
                    <a:cubicBezTo>
                      <a:pt x="168" y="537"/>
                      <a:pt x="168" y="537"/>
                      <a:pt x="168" y="537"/>
                    </a:cubicBezTo>
                    <a:cubicBezTo>
                      <a:pt x="168" y="537"/>
                      <a:pt x="168" y="537"/>
                      <a:pt x="168" y="537"/>
                    </a:cubicBezTo>
                    <a:cubicBezTo>
                      <a:pt x="168" y="537"/>
                      <a:pt x="168" y="537"/>
                      <a:pt x="168" y="537"/>
                    </a:cubicBezTo>
                    <a:cubicBezTo>
                      <a:pt x="167" y="537"/>
                      <a:pt x="167" y="537"/>
                      <a:pt x="167" y="537"/>
                    </a:cubicBezTo>
                    <a:cubicBezTo>
                      <a:pt x="167" y="537"/>
                      <a:pt x="167" y="537"/>
                      <a:pt x="167" y="537"/>
                    </a:cubicBezTo>
                    <a:cubicBezTo>
                      <a:pt x="167" y="537"/>
                      <a:pt x="167" y="537"/>
                      <a:pt x="167" y="537"/>
                    </a:cubicBezTo>
                    <a:cubicBezTo>
                      <a:pt x="167" y="536"/>
                      <a:pt x="167" y="536"/>
                      <a:pt x="167" y="536"/>
                    </a:cubicBezTo>
                    <a:cubicBezTo>
                      <a:pt x="167" y="536"/>
                      <a:pt x="167" y="536"/>
                      <a:pt x="167" y="536"/>
                    </a:cubicBezTo>
                    <a:cubicBezTo>
                      <a:pt x="167" y="537"/>
                      <a:pt x="167" y="537"/>
                      <a:pt x="167" y="537"/>
                    </a:cubicBezTo>
                    <a:cubicBezTo>
                      <a:pt x="167" y="537"/>
                      <a:pt x="167" y="537"/>
                      <a:pt x="167" y="537"/>
                    </a:cubicBezTo>
                    <a:cubicBezTo>
                      <a:pt x="167" y="536"/>
                      <a:pt x="167" y="536"/>
                      <a:pt x="167" y="536"/>
                    </a:cubicBezTo>
                    <a:cubicBezTo>
                      <a:pt x="166" y="536"/>
                      <a:pt x="166" y="536"/>
                      <a:pt x="166" y="536"/>
                    </a:cubicBezTo>
                    <a:cubicBezTo>
                      <a:pt x="166" y="536"/>
                      <a:pt x="166" y="536"/>
                      <a:pt x="166" y="536"/>
                    </a:cubicBezTo>
                    <a:cubicBezTo>
                      <a:pt x="166" y="536"/>
                      <a:pt x="166" y="536"/>
                      <a:pt x="166" y="536"/>
                    </a:cubicBezTo>
                    <a:cubicBezTo>
                      <a:pt x="166" y="536"/>
                      <a:pt x="166" y="536"/>
                      <a:pt x="166" y="536"/>
                    </a:cubicBezTo>
                    <a:cubicBezTo>
                      <a:pt x="166" y="536"/>
                      <a:pt x="166" y="536"/>
                      <a:pt x="166" y="536"/>
                    </a:cubicBezTo>
                    <a:cubicBezTo>
                      <a:pt x="166" y="536"/>
                      <a:pt x="166" y="536"/>
                      <a:pt x="166" y="536"/>
                    </a:cubicBezTo>
                    <a:cubicBezTo>
                      <a:pt x="165" y="536"/>
                      <a:pt x="165" y="536"/>
                      <a:pt x="165" y="536"/>
                    </a:cubicBezTo>
                    <a:cubicBezTo>
                      <a:pt x="165" y="536"/>
                      <a:pt x="165" y="536"/>
                      <a:pt x="165" y="536"/>
                    </a:cubicBezTo>
                    <a:cubicBezTo>
                      <a:pt x="165" y="536"/>
                      <a:pt x="165" y="536"/>
                      <a:pt x="165" y="536"/>
                    </a:cubicBezTo>
                    <a:cubicBezTo>
                      <a:pt x="165" y="536"/>
                      <a:pt x="165" y="536"/>
                      <a:pt x="165" y="536"/>
                    </a:cubicBezTo>
                    <a:cubicBezTo>
                      <a:pt x="165" y="536"/>
                      <a:pt x="165" y="536"/>
                      <a:pt x="165" y="536"/>
                    </a:cubicBezTo>
                    <a:cubicBezTo>
                      <a:pt x="165" y="536"/>
                      <a:pt x="165" y="536"/>
                      <a:pt x="165" y="536"/>
                    </a:cubicBezTo>
                    <a:cubicBezTo>
                      <a:pt x="165" y="537"/>
                      <a:pt x="165" y="537"/>
                      <a:pt x="165" y="537"/>
                    </a:cubicBezTo>
                    <a:cubicBezTo>
                      <a:pt x="164" y="537"/>
                      <a:pt x="164" y="537"/>
                      <a:pt x="164" y="537"/>
                    </a:cubicBezTo>
                    <a:cubicBezTo>
                      <a:pt x="164" y="537"/>
                      <a:pt x="164" y="537"/>
                      <a:pt x="164" y="537"/>
                    </a:cubicBezTo>
                    <a:cubicBezTo>
                      <a:pt x="164" y="537"/>
                      <a:pt x="164" y="537"/>
                      <a:pt x="164" y="537"/>
                    </a:cubicBezTo>
                    <a:cubicBezTo>
                      <a:pt x="164" y="537"/>
                      <a:pt x="164" y="537"/>
                      <a:pt x="164" y="537"/>
                    </a:cubicBezTo>
                    <a:cubicBezTo>
                      <a:pt x="164" y="537"/>
                      <a:pt x="164" y="537"/>
                      <a:pt x="164" y="537"/>
                    </a:cubicBezTo>
                    <a:cubicBezTo>
                      <a:pt x="164" y="537"/>
                      <a:pt x="164" y="537"/>
                      <a:pt x="164" y="537"/>
                    </a:cubicBezTo>
                    <a:cubicBezTo>
                      <a:pt x="164" y="537"/>
                      <a:pt x="164" y="537"/>
                      <a:pt x="164" y="537"/>
                    </a:cubicBezTo>
                    <a:cubicBezTo>
                      <a:pt x="164" y="537"/>
                      <a:pt x="164" y="537"/>
                      <a:pt x="164" y="537"/>
                    </a:cubicBezTo>
                    <a:cubicBezTo>
                      <a:pt x="164" y="537"/>
                      <a:pt x="164" y="537"/>
                      <a:pt x="164" y="537"/>
                    </a:cubicBezTo>
                    <a:cubicBezTo>
                      <a:pt x="163" y="537"/>
                      <a:pt x="163" y="537"/>
                      <a:pt x="163" y="537"/>
                    </a:cubicBezTo>
                    <a:cubicBezTo>
                      <a:pt x="163" y="537"/>
                      <a:pt x="163" y="537"/>
                      <a:pt x="163" y="537"/>
                    </a:cubicBezTo>
                    <a:cubicBezTo>
                      <a:pt x="163" y="537"/>
                      <a:pt x="163" y="537"/>
                      <a:pt x="163" y="537"/>
                    </a:cubicBezTo>
                    <a:cubicBezTo>
                      <a:pt x="163" y="537"/>
                      <a:pt x="163" y="537"/>
                      <a:pt x="163" y="537"/>
                    </a:cubicBezTo>
                    <a:cubicBezTo>
                      <a:pt x="163" y="537"/>
                      <a:pt x="163" y="537"/>
                      <a:pt x="163" y="537"/>
                    </a:cubicBezTo>
                    <a:cubicBezTo>
                      <a:pt x="163" y="537"/>
                      <a:pt x="163" y="537"/>
                      <a:pt x="163" y="537"/>
                    </a:cubicBezTo>
                    <a:cubicBezTo>
                      <a:pt x="163" y="537"/>
                      <a:pt x="163" y="537"/>
                      <a:pt x="163" y="537"/>
                    </a:cubicBezTo>
                    <a:cubicBezTo>
                      <a:pt x="163" y="537"/>
                      <a:pt x="163" y="537"/>
                      <a:pt x="163" y="537"/>
                    </a:cubicBezTo>
                    <a:cubicBezTo>
                      <a:pt x="163" y="537"/>
                      <a:pt x="163" y="537"/>
                      <a:pt x="163" y="537"/>
                    </a:cubicBezTo>
                    <a:cubicBezTo>
                      <a:pt x="163" y="537"/>
                      <a:pt x="163" y="537"/>
                      <a:pt x="163" y="537"/>
                    </a:cubicBezTo>
                    <a:cubicBezTo>
                      <a:pt x="163" y="537"/>
                      <a:pt x="163" y="537"/>
                      <a:pt x="163" y="537"/>
                    </a:cubicBezTo>
                    <a:cubicBezTo>
                      <a:pt x="163" y="537"/>
                      <a:pt x="163" y="537"/>
                      <a:pt x="163" y="537"/>
                    </a:cubicBezTo>
                    <a:cubicBezTo>
                      <a:pt x="163" y="537"/>
                      <a:pt x="163" y="537"/>
                      <a:pt x="163" y="537"/>
                    </a:cubicBezTo>
                    <a:cubicBezTo>
                      <a:pt x="163" y="537"/>
                      <a:pt x="163" y="537"/>
                      <a:pt x="163" y="537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61" y="537"/>
                      <a:pt x="161" y="537"/>
                      <a:pt x="161" y="537"/>
                    </a:cubicBezTo>
                    <a:cubicBezTo>
                      <a:pt x="161" y="537"/>
                      <a:pt x="161" y="537"/>
                      <a:pt x="161" y="537"/>
                    </a:cubicBezTo>
                    <a:cubicBezTo>
                      <a:pt x="161" y="537"/>
                      <a:pt x="161" y="537"/>
                      <a:pt x="161" y="537"/>
                    </a:cubicBezTo>
                    <a:cubicBezTo>
                      <a:pt x="161" y="537"/>
                      <a:pt x="161" y="537"/>
                      <a:pt x="161" y="537"/>
                    </a:cubicBezTo>
                    <a:cubicBezTo>
                      <a:pt x="161" y="537"/>
                      <a:pt x="161" y="537"/>
                      <a:pt x="161" y="537"/>
                    </a:cubicBezTo>
                    <a:cubicBezTo>
                      <a:pt x="161" y="537"/>
                      <a:pt x="161" y="537"/>
                      <a:pt x="161" y="537"/>
                    </a:cubicBezTo>
                    <a:cubicBezTo>
                      <a:pt x="161" y="537"/>
                      <a:pt x="161" y="537"/>
                      <a:pt x="161" y="537"/>
                    </a:cubicBezTo>
                    <a:cubicBezTo>
                      <a:pt x="161" y="537"/>
                      <a:pt x="161" y="537"/>
                      <a:pt x="161" y="537"/>
                    </a:cubicBezTo>
                    <a:cubicBezTo>
                      <a:pt x="161" y="537"/>
                      <a:pt x="161" y="537"/>
                      <a:pt x="161" y="537"/>
                    </a:cubicBezTo>
                    <a:cubicBezTo>
                      <a:pt x="161" y="537"/>
                      <a:pt x="161" y="537"/>
                      <a:pt x="161" y="537"/>
                    </a:cubicBezTo>
                    <a:cubicBezTo>
                      <a:pt x="160" y="536"/>
                      <a:pt x="160" y="536"/>
                      <a:pt x="160" y="536"/>
                    </a:cubicBezTo>
                    <a:cubicBezTo>
                      <a:pt x="160" y="536"/>
                      <a:pt x="160" y="536"/>
                      <a:pt x="160" y="536"/>
                    </a:cubicBezTo>
                    <a:cubicBezTo>
                      <a:pt x="160" y="536"/>
                      <a:pt x="160" y="536"/>
                      <a:pt x="160" y="536"/>
                    </a:cubicBezTo>
                    <a:cubicBezTo>
                      <a:pt x="160" y="536"/>
                      <a:pt x="160" y="536"/>
                      <a:pt x="160" y="536"/>
                    </a:cubicBezTo>
                    <a:cubicBezTo>
                      <a:pt x="160" y="536"/>
                      <a:pt x="160" y="536"/>
                      <a:pt x="160" y="536"/>
                    </a:cubicBezTo>
                    <a:cubicBezTo>
                      <a:pt x="160" y="536"/>
                      <a:pt x="160" y="536"/>
                      <a:pt x="160" y="536"/>
                    </a:cubicBezTo>
                    <a:cubicBezTo>
                      <a:pt x="160" y="536"/>
                      <a:pt x="160" y="536"/>
                      <a:pt x="160" y="536"/>
                    </a:cubicBezTo>
                    <a:cubicBezTo>
                      <a:pt x="160" y="536"/>
                      <a:pt x="159" y="536"/>
                      <a:pt x="159" y="536"/>
                    </a:cubicBezTo>
                    <a:cubicBezTo>
                      <a:pt x="159" y="536"/>
                      <a:pt x="159" y="536"/>
                      <a:pt x="159" y="536"/>
                    </a:cubicBezTo>
                    <a:cubicBezTo>
                      <a:pt x="159" y="536"/>
                      <a:pt x="159" y="536"/>
                      <a:pt x="159" y="536"/>
                    </a:cubicBezTo>
                    <a:cubicBezTo>
                      <a:pt x="159" y="536"/>
                      <a:pt x="159" y="536"/>
                      <a:pt x="159" y="536"/>
                    </a:cubicBezTo>
                    <a:cubicBezTo>
                      <a:pt x="159" y="536"/>
                      <a:pt x="159" y="536"/>
                      <a:pt x="159" y="536"/>
                    </a:cubicBezTo>
                    <a:cubicBezTo>
                      <a:pt x="159" y="536"/>
                      <a:pt x="159" y="536"/>
                      <a:pt x="159" y="536"/>
                    </a:cubicBezTo>
                    <a:cubicBezTo>
                      <a:pt x="159" y="536"/>
                      <a:pt x="159" y="536"/>
                      <a:pt x="159" y="536"/>
                    </a:cubicBezTo>
                    <a:cubicBezTo>
                      <a:pt x="159" y="536"/>
                      <a:pt x="159" y="536"/>
                      <a:pt x="159" y="536"/>
                    </a:cubicBezTo>
                    <a:cubicBezTo>
                      <a:pt x="159" y="536"/>
                      <a:pt x="159" y="536"/>
                      <a:pt x="159" y="536"/>
                    </a:cubicBezTo>
                    <a:cubicBezTo>
                      <a:pt x="159" y="536"/>
                      <a:pt x="159" y="536"/>
                      <a:pt x="159" y="536"/>
                    </a:cubicBezTo>
                    <a:cubicBezTo>
                      <a:pt x="158" y="536"/>
                      <a:pt x="158" y="536"/>
                      <a:pt x="158" y="536"/>
                    </a:cubicBezTo>
                    <a:cubicBezTo>
                      <a:pt x="158" y="536"/>
                      <a:pt x="158" y="536"/>
                      <a:pt x="158" y="536"/>
                    </a:cubicBezTo>
                    <a:cubicBezTo>
                      <a:pt x="158" y="536"/>
                      <a:pt x="158" y="536"/>
                      <a:pt x="158" y="536"/>
                    </a:cubicBezTo>
                    <a:cubicBezTo>
                      <a:pt x="158" y="536"/>
                      <a:pt x="158" y="536"/>
                      <a:pt x="158" y="536"/>
                    </a:cubicBezTo>
                    <a:cubicBezTo>
                      <a:pt x="158" y="536"/>
                      <a:pt x="158" y="536"/>
                      <a:pt x="158" y="536"/>
                    </a:cubicBezTo>
                    <a:cubicBezTo>
                      <a:pt x="158" y="536"/>
                      <a:pt x="158" y="536"/>
                      <a:pt x="158" y="536"/>
                    </a:cubicBezTo>
                    <a:cubicBezTo>
                      <a:pt x="158" y="536"/>
                      <a:pt x="158" y="536"/>
                      <a:pt x="158" y="536"/>
                    </a:cubicBezTo>
                    <a:cubicBezTo>
                      <a:pt x="158" y="536"/>
                      <a:pt x="158" y="536"/>
                      <a:pt x="158" y="536"/>
                    </a:cubicBezTo>
                    <a:cubicBezTo>
                      <a:pt x="158" y="536"/>
                      <a:pt x="158" y="536"/>
                      <a:pt x="158" y="536"/>
                    </a:cubicBezTo>
                    <a:cubicBezTo>
                      <a:pt x="158" y="536"/>
                      <a:pt x="158" y="536"/>
                      <a:pt x="158" y="536"/>
                    </a:cubicBezTo>
                    <a:cubicBezTo>
                      <a:pt x="158" y="536"/>
                      <a:pt x="158" y="536"/>
                      <a:pt x="158" y="536"/>
                    </a:cubicBezTo>
                    <a:cubicBezTo>
                      <a:pt x="157" y="536"/>
                      <a:pt x="157" y="536"/>
                      <a:pt x="157" y="536"/>
                    </a:cubicBezTo>
                    <a:cubicBezTo>
                      <a:pt x="157" y="536"/>
                      <a:pt x="157" y="536"/>
                      <a:pt x="157" y="536"/>
                    </a:cubicBezTo>
                    <a:cubicBezTo>
                      <a:pt x="157" y="536"/>
                      <a:pt x="157" y="536"/>
                      <a:pt x="157" y="536"/>
                    </a:cubicBezTo>
                    <a:cubicBezTo>
                      <a:pt x="157" y="536"/>
                      <a:pt x="157" y="536"/>
                      <a:pt x="157" y="536"/>
                    </a:cubicBezTo>
                    <a:cubicBezTo>
                      <a:pt x="157" y="536"/>
                      <a:pt x="157" y="536"/>
                      <a:pt x="157" y="536"/>
                    </a:cubicBezTo>
                    <a:cubicBezTo>
                      <a:pt x="157" y="536"/>
                      <a:pt x="157" y="536"/>
                      <a:pt x="157" y="536"/>
                    </a:cubicBezTo>
                    <a:cubicBezTo>
                      <a:pt x="157" y="536"/>
                      <a:pt x="157" y="536"/>
                      <a:pt x="157" y="536"/>
                    </a:cubicBezTo>
                    <a:cubicBezTo>
                      <a:pt x="157" y="536"/>
                      <a:pt x="157" y="536"/>
                      <a:pt x="157" y="536"/>
                    </a:cubicBezTo>
                    <a:cubicBezTo>
                      <a:pt x="157" y="536"/>
                      <a:pt x="157" y="536"/>
                      <a:pt x="157" y="536"/>
                    </a:cubicBezTo>
                    <a:cubicBezTo>
                      <a:pt x="157" y="536"/>
                      <a:pt x="157" y="536"/>
                      <a:pt x="157" y="536"/>
                    </a:cubicBezTo>
                    <a:cubicBezTo>
                      <a:pt x="157" y="536"/>
                      <a:pt x="157" y="536"/>
                      <a:pt x="157" y="536"/>
                    </a:cubicBezTo>
                    <a:cubicBezTo>
                      <a:pt x="157" y="536"/>
                      <a:pt x="157" y="536"/>
                      <a:pt x="157" y="536"/>
                    </a:cubicBezTo>
                    <a:cubicBezTo>
                      <a:pt x="157" y="536"/>
                      <a:pt x="157" y="536"/>
                      <a:pt x="157" y="536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55" y="536"/>
                      <a:pt x="155" y="536"/>
                      <a:pt x="155" y="536"/>
                    </a:cubicBezTo>
                    <a:cubicBezTo>
                      <a:pt x="155" y="536"/>
                      <a:pt x="155" y="536"/>
                      <a:pt x="155" y="536"/>
                    </a:cubicBezTo>
                    <a:cubicBezTo>
                      <a:pt x="155" y="536"/>
                      <a:pt x="155" y="536"/>
                      <a:pt x="155" y="536"/>
                    </a:cubicBezTo>
                    <a:cubicBezTo>
                      <a:pt x="155" y="536"/>
                      <a:pt x="155" y="536"/>
                      <a:pt x="155" y="536"/>
                    </a:cubicBezTo>
                    <a:cubicBezTo>
                      <a:pt x="155" y="536"/>
                      <a:pt x="155" y="536"/>
                      <a:pt x="155" y="536"/>
                    </a:cubicBezTo>
                    <a:cubicBezTo>
                      <a:pt x="155" y="536"/>
                      <a:pt x="155" y="536"/>
                      <a:pt x="155" y="536"/>
                    </a:cubicBezTo>
                    <a:cubicBezTo>
                      <a:pt x="155" y="536"/>
                      <a:pt x="155" y="536"/>
                      <a:pt x="155" y="536"/>
                    </a:cubicBezTo>
                    <a:cubicBezTo>
                      <a:pt x="155" y="536"/>
                      <a:pt x="155" y="536"/>
                      <a:pt x="155" y="536"/>
                    </a:cubicBezTo>
                    <a:cubicBezTo>
                      <a:pt x="155" y="536"/>
                      <a:pt x="155" y="536"/>
                      <a:pt x="155" y="536"/>
                    </a:cubicBezTo>
                    <a:cubicBezTo>
                      <a:pt x="155" y="536"/>
                      <a:pt x="155" y="536"/>
                      <a:pt x="155" y="536"/>
                    </a:cubicBezTo>
                    <a:cubicBezTo>
                      <a:pt x="154" y="536"/>
                      <a:pt x="154" y="536"/>
                      <a:pt x="154" y="536"/>
                    </a:cubicBezTo>
                    <a:cubicBezTo>
                      <a:pt x="154" y="536"/>
                      <a:pt x="154" y="536"/>
                      <a:pt x="154" y="536"/>
                    </a:cubicBezTo>
                    <a:cubicBezTo>
                      <a:pt x="154" y="536"/>
                      <a:pt x="154" y="536"/>
                      <a:pt x="154" y="536"/>
                    </a:cubicBezTo>
                    <a:cubicBezTo>
                      <a:pt x="154" y="536"/>
                      <a:pt x="154" y="536"/>
                      <a:pt x="154" y="536"/>
                    </a:cubicBezTo>
                    <a:cubicBezTo>
                      <a:pt x="154" y="536"/>
                      <a:pt x="154" y="536"/>
                      <a:pt x="154" y="536"/>
                    </a:cubicBezTo>
                    <a:cubicBezTo>
                      <a:pt x="154" y="536"/>
                      <a:pt x="154" y="536"/>
                      <a:pt x="154" y="536"/>
                    </a:cubicBezTo>
                    <a:cubicBezTo>
                      <a:pt x="154" y="536"/>
                      <a:pt x="154" y="536"/>
                      <a:pt x="154" y="536"/>
                    </a:cubicBezTo>
                    <a:cubicBezTo>
                      <a:pt x="154" y="536"/>
                      <a:pt x="154" y="536"/>
                      <a:pt x="154" y="536"/>
                    </a:cubicBezTo>
                    <a:cubicBezTo>
                      <a:pt x="154" y="536"/>
                      <a:pt x="154" y="536"/>
                      <a:pt x="154" y="536"/>
                    </a:cubicBezTo>
                    <a:cubicBezTo>
                      <a:pt x="154" y="536"/>
                      <a:pt x="154" y="536"/>
                      <a:pt x="154" y="536"/>
                    </a:cubicBezTo>
                    <a:cubicBezTo>
                      <a:pt x="153" y="536"/>
                      <a:pt x="153" y="536"/>
                      <a:pt x="153" y="536"/>
                    </a:cubicBezTo>
                    <a:cubicBezTo>
                      <a:pt x="153" y="536"/>
                      <a:pt x="153" y="536"/>
                      <a:pt x="153" y="536"/>
                    </a:cubicBezTo>
                    <a:cubicBezTo>
                      <a:pt x="153" y="536"/>
                      <a:pt x="153" y="536"/>
                      <a:pt x="153" y="536"/>
                    </a:cubicBezTo>
                    <a:cubicBezTo>
                      <a:pt x="153" y="536"/>
                      <a:pt x="153" y="536"/>
                      <a:pt x="153" y="536"/>
                    </a:cubicBezTo>
                    <a:cubicBezTo>
                      <a:pt x="153" y="536"/>
                      <a:pt x="153" y="536"/>
                      <a:pt x="153" y="536"/>
                    </a:cubicBezTo>
                    <a:cubicBezTo>
                      <a:pt x="153" y="536"/>
                      <a:pt x="153" y="536"/>
                      <a:pt x="153" y="536"/>
                    </a:cubicBezTo>
                    <a:cubicBezTo>
                      <a:pt x="153" y="536"/>
                      <a:pt x="153" y="536"/>
                      <a:pt x="153" y="536"/>
                    </a:cubicBezTo>
                    <a:cubicBezTo>
                      <a:pt x="153" y="536"/>
                      <a:pt x="153" y="536"/>
                      <a:pt x="153" y="536"/>
                    </a:cubicBezTo>
                    <a:cubicBezTo>
                      <a:pt x="153" y="536"/>
                      <a:pt x="153" y="536"/>
                      <a:pt x="153" y="536"/>
                    </a:cubicBezTo>
                    <a:cubicBezTo>
                      <a:pt x="153" y="536"/>
                      <a:pt x="153" y="536"/>
                      <a:pt x="153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1" y="536"/>
                      <a:pt x="151" y="536"/>
                      <a:pt x="151" y="536"/>
                    </a:cubicBezTo>
                    <a:cubicBezTo>
                      <a:pt x="151" y="536"/>
                      <a:pt x="151" y="536"/>
                      <a:pt x="151" y="536"/>
                    </a:cubicBezTo>
                    <a:cubicBezTo>
                      <a:pt x="151" y="536"/>
                      <a:pt x="151" y="536"/>
                      <a:pt x="151" y="536"/>
                    </a:cubicBezTo>
                    <a:cubicBezTo>
                      <a:pt x="151" y="536"/>
                      <a:pt x="151" y="536"/>
                      <a:pt x="151" y="536"/>
                    </a:cubicBezTo>
                    <a:cubicBezTo>
                      <a:pt x="151" y="536"/>
                      <a:pt x="151" y="536"/>
                      <a:pt x="151" y="536"/>
                    </a:cubicBezTo>
                    <a:cubicBezTo>
                      <a:pt x="151" y="536"/>
                      <a:pt x="151" y="536"/>
                      <a:pt x="151" y="536"/>
                    </a:cubicBezTo>
                    <a:cubicBezTo>
                      <a:pt x="151" y="536"/>
                      <a:pt x="151" y="536"/>
                      <a:pt x="151" y="536"/>
                    </a:cubicBezTo>
                    <a:cubicBezTo>
                      <a:pt x="151" y="536"/>
                      <a:pt x="151" y="536"/>
                      <a:pt x="151" y="536"/>
                    </a:cubicBezTo>
                    <a:cubicBezTo>
                      <a:pt x="151" y="536"/>
                      <a:pt x="151" y="536"/>
                      <a:pt x="151" y="536"/>
                    </a:cubicBezTo>
                    <a:cubicBezTo>
                      <a:pt x="151" y="536"/>
                      <a:pt x="151" y="536"/>
                      <a:pt x="151" y="536"/>
                    </a:cubicBezTo>
                    <a:cubicBezTo>
                      <a:pt x="151" y="536"/>
                      <a:pt x="151" y="536"/>
                      <a:pt x="151" y="536"/>
                    </a:cubicBezTo>
                    <a:cubicBezTo>
                      <a:pt x="151" y="536"/>
                      <a:pt x="151" y="536"/>
                      <a:pt x="151" y="536"/>
                    </a:cubicBezTo>
                    <a:cubicBezTo>
                      <a:pt x="151" y="536"/>
                      <a:pt x="151" y="536"/>
                      <a:pt x="151" y="536"/>
                    </a:cubicBezTo>
                    <a:cubicBezTo>
                      <a:pt x="151" y="536"/>
                      <a:pt x="151" y="536"/>
                      <a:pt x="151" y="536"/>
                    </a:cubicBezTo>
                    <a:cubicBezTo>
                      <a:pt x="150" y="536"/>
                      <a:pt x="150" y="536"/>
                      <a:pt x="150" y="536"/>
                    </a:cubicBezTo>
                    <a:cubicBezTo>
                      <a:pt x="150" y="536"/>
                      <a:pt x="150" y="536"/>
                      <a:pt x="150" y="536"/>
                    </a:cubicBezTo>
                    <a:cubicBezTo>
                      <a:pt x="150" y="536"/>
                      <a:pt x="150" y="536"/>
                      <a:pt x="150" y="536"/>
                    </a:cubicBezTo>
                    <a:cubicBezTo>
                      <a:pt x="150" y="536"/>
                      <a:pt x="150" y="536"/>
                      <a:pt x="150" y="536"/>
                    </a:cubicBezTo>
                    <a:cubicBezTo>
                      <a:pt x="149" y="535"/>
                      <a:pt x="149" y="535"/>
                      <a:pt x="149" y="535"/>
                    </a:cubicBezTo>
                    <a:cubicBezTo>
                      <a:pt x="149" y="535"/>
                      <a:pt x="149" y="535"/>
                      <a:pt x="149" y="535"/>
                    </a:cubicBezTo>
                    <a:cubicBezTo>
                      <a:pt x="149" y="535"/>
                      <a:pt x="149" y="535"/>
                      <a:pt x="149" y="535"/>
                    </a:cubicBezTo>
                    <a:cubicBezTo>
                      <a:pt x="149" y="535"/>
                      <a:pt x="149" y="535"/>
                      <a:pt x="149" y="535"/>
                    </a:cubicBezTo>
                    <a:cubicBezTo>
                      <a:pt x="149" y="535"/>
                      <a:pt x="149" y="535"/>
                      <a:pt x="149" y="535"/>
                    </a:cubicBezTo>
                    <a:cubicBezTo>
                      <a:pt x="149" y="535"/>
                      <a:pt x="149" y="535"/>
                      <a:pt x="149" y="535"/>
                    </a:cubicBezTo>
                    <a:cubicBezTo>
                      <a:pt x="149" y="535"/>
                      <a:pt x="149" y="535"/>
                      <a:pt x="149" y="535"/>
                    </a:cubicBezTo>
                    <a:cubicBezTo>
                      <a:pt x="148" y="535"/>
                      <a:pt x="148" y="535"/>
                      <a:pt x="148" y="535"/>
                    </a:cubicBezTo>
                    <a:cubicBezTo>
                      <a:pt x="148" y="535"/>
                      <a:pt x="148" y="535"/>
                      <a:pt x="148" y="535"/>
                    </a:cubicBezTo>
                    <a:cubicBezTo>
                      <a:pt x="148" y="534"/>
                      <a:pt x="148" y="534"/>
                      <a:pt x="148" y="534"/>
                    </a:cubicBezTo>
                    <a:cubicBezTo>
                      <a:pt x="148" y="534"/>
                      <a:pt x="148" y="534"/>
                      <a:pt x="148" y="534"/>
                    </a:cubicBezTo>
                    <a:cubicBezTo>
                      <a:pt x="148" y="534"/>
                      <a:pt x="148" y="534"/>
                      <a:pt x="148" y="534"/>
                    </a:cubicBezTo>
                    <a:cubicBezTo>
                      <a:pt x="148" y="534"/>
                      <a:pt x="148" y="534"/>
                      <a:pt x="148" y="534"/>
                    </a:cubicBezTo>
                    <a:cubicBezTo>
                      <a:pt x="147" y="534"/>
                      <a:pt x="147" y="534"/>
                      <a:pt x="147" y="534"/>
                    </a:cubicBezTo>
                    <a:cubicBezTo>
                      <a:pt x="147" y="534"/>
                      <a:pt x="147" y="534"/>
                      <a:pt x="147" y="534"/>
                    </a:cubicBezTo>
                    <a:cubicBezTo>
                      <a:pt x="147" y="534"/>
                      <a:pt x="147" y="534"/>
                      <a:pt x="147" y="534"/>
                    </a:cubicBezTo>
                    <a:cubicBezTo>
                      <a:pt x="147" y="534"/>
                      <a:pt x="147" y="534"/>
                      <a:pt x="147" y="534"/>
                    </a:cubicBezTo>
                    <a:cubicBezTo>
                      <a:pt x="147" y="533"/>
                      <a:pt x="147" y="533"/>
                      <a:pt x="147" y="533"/>
                    </a:cubicBezTo>
                    <a:cubicBezTo>
                      <a:pt x="147" y="533"/>
                      <a:pt x="147" y="533"/>
                      <a:pt x="147" y="533"/>
                    </a:cubicBezTo>
                    <a:cubicBezTo>
                      <a:pt x="147" y="533"/>
                      <a:pt x="147" y="533"/>
                      <a:pt x="147" y="533"/>
                    </a:cubicBezTo>
                    <a:cubicBezTo>
                      <a:pt x="146" y="533"/>
                      <a:pt x="146" y="533"/>
                      <a:pt x="146" y="533"/>
                    </a:cubicBezTo>
                    <a:cubicBezTo>
                      <a:pt x="146" y="533"/>
                      <a:pt x="146" y="533"/>
                      <a:pt x="146" y="533"/>
                    </a:cubicBezTo>
                    <a:cubicBezTo>
                      <a:pt x="146" y="533"/>
                      <a:pt x="146" y="533"/>
                      <a:pt x="146" y="533"/>
                    </a:cubicBezTo>
                    <a:cubicBezTo>
                      <a:pt x="146" y="533"/>
                      <a:pt x="146" y="533"/>
                      <a:pt x="146" y="533"/>
                    </a:cubicBezTo>
                    <a:cubicBezTo>
                      <a:pt x="146" y="533"/>
                      <a:pt x="146" y="533"/>
                      <a:pt x="146" y="533"/>
                    </a:cubicBezTo>
                    <a:cubicBezTo>
                      <a:pt x="146" y="532"/>
                      <a:pt x="146" y="532"/>
                      <a:pt x="146" y="532"/>
                    </a:cubicBezTo>
                    <a:cubicBezTo>
                      <a:pt x="146" y="532"/>
                      <a:pt x="146" y="532"/>
                      <a:pt x="146" y="532"/>
                    </a:cubicBezTo>
                    <a:cubicBezTo>
                      <a:pt x="146" y="532"/>
                      <a:pt x="146" y="532"/>
                      <a:pt x="146" y="532"/>
                    </a:cubicBezTo>
                    <a:cubicBezTo>
                      <a:pt x="146" y="532"/>
                      <a:pt x="146" y="532"/>
                      <a:pt x="146" y="532"/>
                    </a:cubicBezTo>
                    <a:cubicBezTo>
                      <a:pt x="146" y="532"/>
                      <a:pt x="146" y="532"/>
                      <a:pt x="146" y="532"/>
                    </a:cubicBezTo>
                    <a:cubicBezTo>
                      <a:pt x="146" y="532"/>
                      <a:pt x="146" y="532"/>
                      <a:pt x="146" y="532"/>
                    </a:cubicBezTo>
                    <a:cubicBezTo>
                      <a:pt x="146" y="531"/>
                      <a:pt x="146" y="531"/>
                      <a:pt x="146" y="531"/>
                    </a:cubicBezTo>
                    <a:cubicBezTo>
                      <a:pt x="146" y="531"/>
                      <a:pt x="146" y="531"/>
                      <a:pt x="146" y="531"/>
                    </a:cubicBezTo>
                    <a:cubicBezTo>
                      <a:pt x="147" y="531"/>
                      <a:pt x="147" y="531"/>
                      <a:pt x="147" y="531"/>
                    </a:cubicBezTo>
                    <a:cubicBezTo>
                      <a:pt x="147" y="531"/>
                      <a:pt x="147" y="531"/>
                      <a:pt x="147" y="531"/>
                    </a:cubicBezTo>
                    <a:cubicBezTo>
                      <a:pt x="147" y="531"/>
                      <a:pt x="147" y="531"/>
                      <a:pt x="147" y="531"/>
                    </a:cubicBezTo>
                    <a:cubicBezTo>
                      <a:pt x="147" y="531"/>
                      <a:pt x="147" y="531"/>
                      <a:pt x="147" y="531"/>
                    </a:cubicBezTo>
                    <a:cubicBezTo>
                      <a:pt x="147" y="531"/>
                      <a:pt x="147" y="531"/>
                      <a:pt x="147" y="531"/>
                    </a:cubicBezTo>
                    <a:cubicBezTo>
                      <a:pt x="147" y="530"/>
                      <a:pt x="147" y="530"/>
                      <a:pt x="147" y="530"/>
                    </a:cubicBezTo>
                    <a:cubicBezTo>
                      <a:pt x="147" y="530"/>
                      <a:pt x="147" y="530"/>
                      <a:pt x="147" y="530"/>
                    </a:cubicBezTo>
                    <a:cubicBezTo>
                      <a:pt x="147" y="530"/>
                      <a:pt x="147" y="530"/>
                      <a:pt x="147" y="530"/>
                    </a:cubicBezTo>
                    <a:cubicBezTo>
                      <a:pt x="147" y="530"/>
                      <a:pt x="147" y="530"/>
                      <a:pt x="147" y="530"/>
                    </a:cubicBezTo>
                    <a:cubicBezTo>
                      <a:pt x="147" y="530"/>
                      <a:pt x="147" y="530"/>
                      <a:pt x="147" y="530"/>
                    </a:cubicBezTo>
                    <a:cubicBezTo>
                      <a:pt x="148" y="529"/>
                      <a:pt x="148" y="529"/>
                      <a:pt x="148" y="529"/>
                    </a:cubicBezTo>
                    <a:cubicBezTo>
                      <a:pt x="148" y="529"/>
                      <a:pt x="148" y="529"/>
                      <a:pt x="148" y="529"/>
                    </a:cubicBezTo>
                    <a:cubicBezTo>
                      <a:pt x="148" y="529"/>
                      <a:pt x="148" y="529"/>
                      <a:pt x="148" y="529"/>
                    </a:cubicBezTo>
                    <a:cubicBezTo>
                      <a:pt x="148" y="529"/>
                      <a:pt x="148" y="529"/>
                      <a:pt x="148" y="529"/>
                    </a:cubicBezTo>
                    <a:cubicBezTo>
                      <a:pt x="148" y="529"/>
                      <a:pt x="148" y="529"/>
                      <a:pt x="148" y="529"/>
                    </a:cubicBezTo>
                    <a:cubicBezTo>
                      <a:pt x="148" y="529"/>
                      <a:pt x="148" y="529"/>
                      <a:pt x="148" y="529"/>
                    </a:cubicBezTo>
                    <a:cubicBezTo>
                      <a:pt x="148" y="529"/>
                      <a:pt x="148" y="529"/>
                      <a:pt x="148" y="529"/>
                    </a:cubicBezTo>
                    <a:cubicBezTo>
                      <a:pt x="148" y="528"/>
                      <a:pt x="148" y="528"/>
                      <a:pt x="148" y="528"/>
                    </a:cubicBezTo>
                    <a:cubicBezTo>
                      <a:pt x="148" y="528"/>
                      <a:pt x="148" y="528"/>
                      <a:pt x="148" y="528"/>
                    </a:cubicBezTo>
                    <a:cubicBezTo>
                      <a:pt x="148" y="528"/>
                      <a:pt x="148" y="528"/>
                      <a:pt x="148" y="528"/>
                    </a:cubicBezTo>
                    <a:cubicBezTo>
                      <a:pt x="148" y="528"/>
                      <a:pt x="148" y="528"/>
                      <a:pt x="148" y="528"/>
                    </a:cubicBezTo>
                    <a:cubicBezTo>
                      <a:pt x="149" y="528"/>
                      <a:pt x="149" y="528"/>
                      <a:pt x="149" y="528"/>
                    </a:cubicBezTo>
                    <a:cubicBezTo>
                      <a:pt x="149" y="527"/>
                      <a:pt x="149" y="527"/>
                      <a:pt x="149" y="527"/>
                    </a:cubicBezTo>
                    <a:cubicBezTo>
                      <a:pt x="148" y="527"/>
                      <a:pt x="148" y="527"/>
                      <a:pt x="148" y="527"/>
                    </a:cubicBezTo>
                    <a:cubicBezTo>
                      <a:pt x="149" y="527"/>
                      <a:pt x="149" y="527"/>
                      <a:pt x="149" y="527"/>
                    </a:cubicBezTo>
                    <a:cubicBezTo>
                      <a:pt x="149" y="527"/>
                      <a:pt x="149" y="527"/>
                      <a:pt x="149" y="527"/>
                    </a:cubicBezTo>
                    <a:cubicBezTo>
                      <a:pt x="149" y="527"/>
                      <a:pt x="149" y="527"/>
                      <a:pt x="149" y="527"/>
                    </a:cubicBezTo>
                    <a:cubicBezTo>
                      <a:pt x="149" y="527"/>
                      <a:pt x="149" y="527"/>
                      <a:pt x="149" y="527"/>
                    </a:cubicBezTo>
                    <a:cubicBezTo>
                      <a:pt x="149" y="526"/>
                      <a:pt x="149" y="526"/>
                      <a:pt x="149" y="526"/>
                    </a:cubicBezTo>
                    <a:cubicBezTo>
                      <a:pt x="149" y="526"/>
                      <a:pt x="149" y="526"/>
                      <a:pt x="149" y="526"/>
                    </a:cubicBezTo>
                    <a:cubicBezTo>
                      <a:pt x="149" y="526"/>
                      <a:pt x="149" y="526"/>
                      <a:pt x="149" y="526"/>
                    </a:cubicBezTo>
                    <a:cubicBezTo>
                      <a:pt x="149" y="526"/>
                      <a:pt x="149" y="526"/>
                      <a:pt x="149" y="526"/>
                    </a:cubicBezTo>
                    <a:cubicBezTo>
                      <a:pt x="149" y="526"/>
                      <a:pt x="149" y="526"/>
                      <a:pt x="149" y="526"/>
                    </a:cubicBezTo>
                    <a:cubicBezTo>
                      <a:pt x="150" y="525"/>
                      <a:pt x="150" y="525"/>
                      <a:pt x="150" y="525"/>
                    </a:cubicBezTo>
                    <a:cubicBezTo>
                      <a:pt x="150" y="525"/>
                      <a:pt x="150" y="525"/>
                      <a:pt x="150" y="525"/>
                    </a:cubicBezTo>
                    <a:cubicBezTo>
                      <a:pt x="150" y="525"/>
                      <a:pt x="150" y="525"/>
                      <a:pt x="150" y="525"/>
                    </a:cubicBezTo>
                    <a:cubicBezTo>
                      <a:pt x="149" y="525"/>
                      <a:pt x="149" y="525"/>
                      <a:pt x="149" y="525"/>
                    </a:cubicBezTo>
                    <a:cubicBezTo>
                      <a:pt x="149" y="525"/>
                      <a:pt x="149" y="525"/>
                      <a:pt x="149" y="525"/>
                    </a:cubicBezTo>
                    <a:cubicBezTo>
                      <a:pt x="149" y="525"/>
                      <a:pt x="149" y="525"/>
                      <a:pt x="149" y="525"/>
                    </a:cubicBezTo>
                    <a:cubicBezTo>
                      <a:pt x="149" y="525"/>
                      <a:pt x="149" y="525"/>
                      <a:pt x="149" y="525"/>
                    </a:cubicBezTo>
                    <a:cubicBezTo>
                      <a:pt x="149" y="524"/>
                      <a:pt x="149" y="524"/>
                      <a:pt x="149" y="524"/>
                    </a:cubicBezTo>
                    <a:cubicBezTo>
                      <a:pt x="149" y="524"/>
                      <a:pt x="149" y="524"/>
                      <a:pt x="149" y="524"/>
                    </a:cubicBezTo>
                    <a:cubicBezTo>
                      <a:pt x="149" y="524"/>
                      <a:pt x="149" y="524"/>
                      <a:pt x="149" y="524"/>
                    </a:cubicBezTo>
                    <a:cubicBezTo>
                      <a:pt x="150" y="524"/>
                      <a:pt x="150" y="524"/>
                      <a:pt x="150" y="524"/>
                    </a:cubicBezTo>
                    <a:cubicBezTo>
                      <a:pt x="150" y="524"/>
                      <a:pt x="150" y="524"/>
                      <a:pt x="150" y="524"/>
                    </a:cubicBezTo>
                    <a:cubicBezTo>
                      <a:pt x="150" y="524"/>
                      <a:pt x="150" y="524"/>
                      <a:pt x="150" y="524"/>
                    </a:cubicBezTo>
                    <a:cubicBezTo>
                      <a:pt x="150" y="524"/>
                      <a:pt x="150" y="524"/>
                      <a:pt x="150" y="524"/>
                    </a:cubicBezTo>
                    <a:cubicBezTo>
                      <a:pt x="150" y="524"/>
                      <a:pt x="150" y="524"/>
                      <a:pt x="150" y="524"/>
                    </a:cubicBezTo>
                    <a:cubicBezTo>
                      <a:pt x="150" y="524"/>
                      <a:pt x="150" y="524"/>
                      <a:pt x="150" y="524"/>
                    </a:cubicBezTo>
                    <a:cubicBezTo>
                      <a:pt x="150" y="523"/>
                      <a:pt x="150" y="523"/>
                      <a:pt x="150" y="523"/>
                    </a:cubicBezTo>
                    <a:cubicBezTo>
                      <a:pt x="150" y="523"/>
                      <a:pt x="150" y="523"/>
                      <a:pt x="150" y="523"/>
                    </a:cubicBezTo>
                    <a:cubicBezTo>
                      <a:pt x="150" y="523"/>
                      <a:pt x="150" y="523"/>
                      <a:pt x="150" y="523"/>
                    </a:cubicBezTo>
                    <a:cubicBezTo>
                      <a:pt x="150" y="523"/>
                      <a:pt x="150" y="523"/>
                      <a:pt x="150" y="523"/>
                    </a:cubicBezTo>
                    <a:cubicBezTo>
                      <a:pt x="150" y="523"/>
                      <a:pt x="150" y="523"/>
                      <a:pt x="150" y="523"/>
                    </a:cubicBezTo>
                    <a:cubicBezTo>
                      <a:pt x="150" y="523"/>
                      <a:pt x="150" y="523"/>
                      <a:pt x="150" y="523"/>
                    </a:cubicBezTo>
                    <a:cubicBezTo>
                      <a:pt x="150" y="523"/>
                      <a:pt x="150" y="523"/>
                      <a:pt x="150" y="523"/>
                    </a:cubicBezTo>
                    <a:cubicBezTo>
                      <a:pt x="150" y="523"/>
                      <a:pt x="150" y="523"/>
                      <a:pt x="150" y="523"/>
                    </a:cubicBezTo>
                    <a:cubicBezTo>
                      <a:pt x="150" y="522"/>
                      <a:pt x="150" y="522"/>
                      <a:pt x="150" y="522"/>
                    </a:cubicBezTo>
                    <a:cubicBezTo>
                      <a:pt x="150" y="522"/>
                      <a:pt x="150" y="522"/>
                      <a:pt x="150" y="522"/>
                    </a:cubicBezTo>
                    <a:cubicBezTo>
                      <a:pt x="150" y="522"/>
                      <a:pt x="150" y="522"/>
                      <a:pt x="150" y="522"/>
                    </a:cubicBezTo>
                    <a:cubicBezTo>
                      <a:pt x="150" y="522"/>
                      <a:pt x="150" y="522"/>
                      <a:pt x="150" y="522"/>
                    </a:cubicBezTo>
                    <a:cubicBezTo>
                      <a:pt x="150" y="522"/>
                      <a:pt x="150" y="522"/>
                      <a:pt x="150" y="522"/>
                    </a:cubicBezTo>
                    <a:cubicBezTo>
                      <a:pt x="150" y="522"/>
                      <a:pt x="150" y="522"/>
                      <a:pt x="150" y="522"/>
                    </a:cubicBezTo>
                    <a:cubicBezTo>
                      <a:pt x="150" y="521"/>
                      <a:pt x="150" y="521"/>
                      <a:pt x="150" y="521"/>
                    </a:cubicBezTo>
                    <a:cubicBezTo>
                      <a:pt x="150" y="521"/>
                      <a:pt x="150" y="521"/>
                      <a:pt x="150" y="521"/>
                    </a:cubicBezTo>
                    <a:cubicBezTo>
                      <a:pt x="150" y="521"/>
                      <a:pt x="150" y="521"/>
                      <a:pt x="150" y="521"/>
                    </a:cubicBezTo>
                    <a:cubicBezTo>
                      <a:pt x="150" y="521"/>
                      <a:pt x="150" y="521"/>
                      <a:pt x="150" y="521"/>
                    </a:cubicBezTo>
                    <a:cubicBezTo>
                      <a:pt x="150" y="521"/>
                      <a:pt x="150" y="521"/>
                      <a:pt x="150" y="521"/>
                    </a:cubicBezTo>
                    <a:cubicBezTo>
                      <a:pt x="150" y="520"/>
                      <a:pt x="150" y="520"/>
                      <a:pt x="150" y="520"/>
                    </a:cubicBezTo>
                    <a:cubicBezTo>
                      <a:pt x="150" y="520"/>
                      <a:pt x="150" y="520"/>
                      <a:pt x="150" y="520"/>
                    </a:cubicBezTo>
                    <a:cubicBezTo>
                      <a:pt x="150" y="520"/>
                      <a:pt x="150" y="520"/>
                      <a:pt x="150" y="520"/>
                    </a:cubicBezTo>
                    <a:cubicBezTo>
                      <a:pt x="150" y="520"/>
                      <a:pt x="150" y="520"/>
                      <a:pt x="150" y="520"/>
                    </a:cubicBezTo>
                    <a:cubicBezTo>
                      <a:pt x="150" y="519"/>
                      <a:pt x="150" y="519"/>
                      <a:pt x="150" y="519"/>
                    </a:cubicBezTo>
                    <a:cubicBezTo>
                      <a:pt x="150" y="519"/>
                      <a:pt x="150" y="519"/>
                      <a:pt x="150" y="519"/>
                    </a:cubicBezTo>
                    <a:cubicBezTo>
                      <a:pt x="150" y="519"/>
                      <a:pt x="150" y="519"/>
                      <a:pt x="150" y="519"/>
                    </a:cubicBezTo>
                    <a:cubicBezTo>
                      <a:pt x="150" y="519"/>
                      <a:pt x="150" y="519"/>
                      <a:pt x="150" y="519"/>
                    </a:cubicBezTo>
                    <a:cubicBezTo>
                      <a:pt x="150" y="518"/>
                      <a:pt x="150" y="518"/>
                      <a:pt x="150" y="518"/>
                    </a:cubicBezTo>
                    <a:cubicBezTo>
                      <a:pt x="150" y="518"/>
                      <a:pt x="150" y="518"/>
                      <a:pt x="150" y="518"/>
                    </a:cubicBezTo>
                    <a:cubicBezTo>
                      <a:pt x="150" y="518"/>
                      <a:pt x="150" y="518"/>
                      <a:pt x="150" y="518"/>
                    </a:cubicBezTo>
                    <a:cubicBezTo>
                      <a:pt x="150" y="518"/>
                      <a:pt x="150" y="518"/>
                      <a:pt x="150" y="518"/>
                    </a:cubicBezTo>
                    <a:cubicBezTo>
                      <a:pt x="150" y="518"/>
                      <a:pt x="150" y="518"/>
                      <a:pt x="150" y="518"/>
                    </a:cubicBezTo>
                    <a:cubicBezTo>
                      <a:pt x="150" y="517"/>
                      <a:pt x="150" y="517"/>
                      <a:pt x="150" y="517"/>
                    </a:cubicBezTo>
                    <a:cubicBezTo>
                      <a:pt x="150" y="517"/>
                      <a:pt x="150" y="517"/>
                      <a:pt x="150" y="517"/>
                    </a:cubicBezTo>
                    <a:cubicBezTo>
                      <a:pt x="150" y="517"/>
                      <a:pt x="150" y="517"/>
                      <a:pt x="150" y="517"/>
                    </a:cubicBezTo>
                    <a:cubicBezTo>
                      <a:pt x="150" y="517"/>
                      <a:pt x="150" y="517"/>
                      <a:pt x="150" y="517"/>
                    </a:cubicBezTo>
                    <a:cubicBezTo>
                      <a:pt x="149" y="517"/>
                      <a:pt x="149" y="517"/>
                      <a:pt x="149" y="517"/>
                    </a:cubicBezTo>
                    <a:cubicBezTo>
                      <a:pt x="149" y="517"/>
                      <a:pt x="149" y="517"/>
                      <a:pt x="149" y="517"/>
                    </a:cubicBezTo>
                    <a:cubicBezTo>
                      <a:pt x="149" y="517"/>
                      <a:pt x="149" y="517"/>
                      <a:pt x="149" y="517"/>
                    </a:cubicBezTo>
                    <a:cubicBezTo>
                      <a:pt x="149" y="516"/>
                      <a:pt x="149" y="516"/>
                      <a:pt x="149" y="516"/>
                    </a:cubicBezTo>
                    <a:cubicBezTo>
                      <a:pt x="149" y="516"/>
                      <a:pt x="149" y="516"/>
                      <a:pt x="149" y="516"/>
                    </a:cubicBezTo>
                    <a:cubicBezTo>
                      <a:pt x="148" y="516"/>
                      <a:pt x="148" y="516"/>
                      <a:pt x="148" y="516"/>
                    </a:cubicBezTo>
                    <a:cubicBezTo>
                      <a:pt x="148" y="516"/>
                      <a:pt x="148" y="516"/>
                      <a:pt x="148" y="516"/>
                    </a:cubicBezTo>
                    <a:cubicBezTo>
                      <a:pt x="148" y="515"/>
                      <a:pt x="148" y="515"/>
                      <a:pt x="148" y="515"/>
                    </a:cubicBezTo>
                    <a:cubicBezTo>
                      <a:pt x="148" y="515"/>
                      <a:pt x="148" y="515"/>
                      <a:pt x="148" y="515"/>
                    </a:cubicBezTo>
                    <a:cubicBezTo>
                      <a:pt x="148" y="515"/>
                      <a:pt x="148" y="515"/>
                      <a:pt x="148" y="515"/>
                    </a:cubicBezTo>
                    <a:cubicBezTo>
                      <a:pt x="148" y="515"/>
                      <a:pt x="148" y="515"/>
                      <a:pt x="148" y="515"/>
                    </a:cubicBezTo>
                    <a:cubicBezTo>
                      <a:pt x="148" y="515"/>
                      <a:pt x="148" y="515"/>
                      <a:pt x="148" y="515"/>
                    </a:cubicBezTo>
                    <a:cubicBezTo>
                      <a:pt x="147" y="514"/>
                      <a:pt x="147" y="514"/>
                      <a:pt x="147" y="514"/>
                    </a:cubicBezTo>
                    <a:cubicBezTo>
                      <a:pt x="147" y="514"/>
                      <a:pt x="147" y="514"/>
                      <a:pt x="147" y="514"/>
                    </a:cubicBezTo>
                    <a:cubicBezTo>
                      <a:pt x="147" y="514"/>
                      <a:pt x="147" y="514"/>
                      <a:pt x="147" y="514"/>
                    </a:cubicBezTo>
                    <a:cubicBezTo>
                      <a:pt x="147" y="514"/>
                      <a:pt x="147" y="514"/>
                      <a:pt x="147" y="514"/>
                    </a:cubicBezTo>
                    <a:cubicBezTo>
                      <a:pt x="146" y="514"/>
                      <a:pt x="146" y="514"/>
                      <a:pt x="146" y="514"/>
                    </a:cubicBezTo>
                    <a:cubicBezTo>
                      <a:pt x="146" y="514"/>
                      <a:pt x="146" y="514"/>
                      <a:pt x="146" y="514"/>
                    </a:cubicBezTo>
                    <a:cubicBezTo>
                      <a:pt x="146" y="514"/>
                      <a:pt x="146" y="514"/>
                      <a:pt x="146" y="514"/>
                    </a:cubicBezTo>
                    <a:cubicBezTo>
                      <a:pt x="146" y="514"/>
                      <a:pt x="146" y="514"/>
                      <a:pt x="146" y="514"/>
                    </a:cubicBezTo>
                    <a:cubicBezTo>
                      <a:pt x="146" y="514"/>
                      <a:pt x="146" y="514"/>
                      <a:pt x="146" y="514"/>
                    </a:cubicBezTo>
                    <a:cubicBezTo>
                      <a:pt x="146" y="514"/>
                      <a:pt x="145" y="514"/>
                      <a:pt x="145" y="514"/>
                    </a:cubicBezTo>
                    <a:cubicBezTo>
                      <a:pt x="145" y="514"/>
                      <a:pt x="145" y="514"/>
                      <a:pt x="145" y="514"/>
                    </a:cubicBezTo>
                    <a:cubicBezTo>
                      <a:pt x="145" y="514"/>
                      <a:pt x="145" y="514"/>
                      <a:pt x="145" y="514"/>
                    </a:cubicBezTo>
                    <a:cubicBezTo>
                      <a:pt x="145" y="513"/>
                      <a:pt x="145" y="513"/>
                      <a:pt x="145" y="513"/>
                    </a:cubicBezTo>
                    <a:cubicBezTo>
                      <a:pt x="145" y="513"/>
                      <a:pt x="145" y="513"/>
                      <a:pt x="145" y="513"/>
                    </a:cubicBezTo>
                    <a:cubicBezTo>
                      <a:pt x="145" y="513"/>
                      <a:pt x="145" y="513"/>
                      <a:pt x="145" y="513"/>
                    </a:cubicBezTo>
                    <a:cubicBezTo>
                      <a:pt x="145" y="513"/>
                      <a:pt x="145" y="513"/>
                      <a:pt x="145" y="513"/>
                    </a:cubicBezTo>
                    <a:cubicBezTo>
                      <a:pt x="145" y="513"/>
                      <a:pt x="145" y="513"/>
                      <a:pt x="145" y="513"/>
                    </a:cubicBezTo>
                    <a:cubicBezTo>
                      <a:pt x="145" y="512"/>
                      <a:pt x="145" y="512"/>
                      <a:pt x="145" y="512"/>
                    </a:cubicBezTo>
                    <a:cubicBezTo>
                      <a:pt x="144" y="512"/>
                      <a:pt x="144" y="512"/>
                      <a:pt x="144" y="512"/>
                    </a:cubicBezTo>
                    <a:cubicBezTo>
                      <a:pt x="144" y="512"/>
                      <a:pt x="144" y="512"/>
                      <a:pt x="144" y="512"/>
                    </a:cubicBezTo>
                    <a:cubicBezTo>
                      <a:pt x="144" y="512"/>
                      <a:pt x="144" y="512"/>
                      <a:pt x="144" y="512"/>
                    </a:cubicBezTo>
                    <a:cubicBezTo>
                      <a:pt x="144" y="512"/>
                      <a:pt x="144" y="512"/>
                      <a:pt x="144" y="512"/>
                    </a:cubicBezTo>
                    <a:cubicBezTo>
                      <a:pt x="144" y="511"/>
                      <a:pt x="144" y="511"/>
                      <a:pt x="144" y="511"/>
                    </a:cubicBezTo>
                    <a:cubicBezTo>
                      <a:pt x="144" y="511"/>
                      <a:pt x="144" y="511"/>
                      <a:pt x="144" y="511"/>
                    </a:cubicBezTo>
                    <a:cubicBezTo>
                      <a:pt x="144" y="511"/>
                      <a:pt x="144" y="511"/>
                      <a:pt x="144" y="511"/>
                    </a:cubicBezTo>
                    <a:cubicBezTo>
                      <a:pt x="144" y="511"/>
                      <a:pt x="144" y="511"/>
                      <a:pt x="144" y="511"/>
                    </a:cubicBezTo>
                    <a:cubicBezTo>
                      <a:pt x="144" y="510"/>
                      <a:pt x="144" y="510"/>
                      <a:pt x="144" y="510"/>
                    </a:cubicBezTo>
                    <a:cubicBezTo>
                      <a:pt x="144" y="510"/>
                      <a:pt x="144" y="510"/>
                      <a:pt x="144" y="510"/>
                    </a:cubicBezTo>
                    <a:cubicBezTo>
                      <a:pt x="144" y="510"/>
                      <a:pt x="144" y="510"/>
                      <a:pt x="144" y="510"/>
                    </a:cubicBezTo>
                    <a:cubicBezTo>
                      <a:pt x="144" y="510"/>
                      <a:pt x="144" y="510"/>
                      <a:pt x="144" y="510"/>
                    </a:cubicBezTo>
                    <a:cubicBezTo>
                      <a:pt x="144" y="510"/>
                      <a:pt x="144" y="510"/>
                      <a:pt x="144" y="510"/>
                    </a:cubicBezTo>
                    <a:cubicBezTo>
                      <a:pt x="144" y="510"/>
                      <a:pt x="144" y="510"/>
                      <a:pt x="144" y="510"/>
                    </a:cubicBezTo>
                    <a:cubicBezTo>
                      <a:pt x="143" y="510"/>
                      <a:pt x="143" y="510"/>
                      <a:pt x="143" y="510"/>
                    </a:cubicBezTo>
                    <a:cubicBezTo>
                      <a:pt x="143" y="510"/>
                      <a:pt x="143" y="510"/>
                      <a:pt x="143" y="510"/>
                    </a:cubicBezTo>
                    <a:cubicBezTo>
                      <a:pt x="143" y="510"/>
                      <a:pt x="143" y="510"/>
                      <a:pt x="143" y="510"/>
                    </a:cubicBezTo>
                    <a:cubicBezTo>
                      <a:pt x="143" y="510"/>
                      <a:pt x="143" y="510"/>
                      <a:pt x="143" y="510"/>
                    </a:cubicBezTo>
                    <a:cubicBezTo>
                      <a:pt x="143" y="510"/>
                      <a:pt x="143" y="510"/>
                      <a:pt x="143" y="510"/>
                    </a:cubicBezTo>
                    <a:cubicBezTo>
                      <a:pt x="143" y="511"/>
                      <a:pt x="143" y="511"/>
                      <a:pt x="143" y="511"/>
                    </a:cubicBezTo>
                    <a:cubicBezTo>
                      <a:pt x="142" y="511"/>
                      <a:pt x="142" y="511"/>
                      <a:pt x="142" y="511"/>
                    </a:cubicBezTo>
                    <a:cubicBezTo>
                      <a:pt x="142" y="511"/>
                      <a:pt x="142" y="511"/>
                      <a:pt x="142" y="511"/>
                    </a:cubicBezTo>
                    <a:cubicBezTo>
                      <a:pt x="142" y="511"/>
                      <a:pt x="142" y="511"/>
                      <a:pt x="142" y="511"/>
                    </a:cubicBezTo>
                    <a:cubicBezTo>
                      <a:pt x="142" y="511"/>
                      <a:pt x="142" y="511"/>
                      <a:pt x="142" y="511"/>
                    </a:cubicBezTo>
                    <a:cubicBezTo>
                      <a:pt x="142" y="511"/>
                      <a:pt x="142" y="511"/>
                      <a:pt x="142" y="511"/>
                    </a:cubicBezTo>
                    <a:cubicBezTo>
                      <a:pt x="142" y="511"/>
                      <a:pt x="142" y="511"/>
                      <a:pt x="142" y="511"/>
                    </a:cubicBezTo>
                    <a:cubicBezTo>
                      <a:pt x="141" y="511"/>
                      <a:pt x="141" y="511"/>
                      <a:pt x="141" y="511"/>
                    </a:cubicBezTo>
                    <a:cubicBezTo>
                      <a:pt x="141" y="511"/>
                      <a:pt x="141" y="511"/>
                      <a:pt x="141" y="511"/>
                    </a:cubicBezTo>
                    <a:cubicBezTo>
                      <a:pt x="141" y="511"/>
                      <a:pt x="141" y="511"/>
                      <a:pt x="141" y="511"/>
                    </a:cubicBezTo>
                    <a:cubicBezTo>
                      <a:pt x="141" y="511"/>
                      <a:pt x="141" y="511"/>
                      <a:pt x="141" y="511"/>
                    </a:cubicBezTo>
                    <a:cubicBezTo>
                      <a:pt x="141" y="511"/>
                      <a:pt x="141" y="511"/>
                      <a:pt x="141" y="511"/>
                    </a:cubicBezTo>
                    <a:cubicBezTo>
                      <a:pt x="141" y="511"/>
                      <a:pt x="141" y="511"/>
                      <a:pt x="141" y="511"/>
                    </a:cubicBezTo>
                    <a:cubicBezTo>
                      <a:pt x="141" y="511"/>
                      <a:pt x="141" y="511"/>
                      <a:pt x="141" y="511"/>
                    </a:cubicBezTo>
                    <a:cubicBezTo>
                      <a:pt x="140" y="511"/>
                      <a:pt x="140" y="511"/>
                      <a:pt x="140" y="511"/>
                    </a:cubicBezTo>
                    <a:cubicBezTo>
                      <a:pt x="140" y="511"/>
                      <a:pt x="140" y="511"/>
                      <a:pt x="140" y="511"/>
                    </a:cubicBezTo>
                    <a:cubicBezTo>
                      <a:pt x="140" y="511"/>
                      <a:pt x="140" y="511"/>
                      <a:pt x="140" y="511"/>
                    </a:cubicBezTo>
                    <a:cubicBezTo>
                      <a:pt x="140" y="511"/>
                      <a:pt x="140" y="511"/>
                      <a:pt x="140" y="511"/>
                    </a:cubicBezTo>
                    <a:cubicBezTo>
                      <a:pt x="140" y="511"/>
                      <a:pt x="140" y="511"/>
                      <a:pt x="140" y="511"/>
                    </a:cubicBezTo>
                    <a:cubicBezTo>
                      <a:pt x="139" y="511"/>
                      <a:pt x="139" y="511"/>
                      <a:pt x="139" y="511"/>
                    </a:cubicBezTo>
                    <a:cubicBezTo>
                      <a:pt x="139" y="511"/>
                      <a:pt x="139" y="511"/>
                      <a:pt x="139" y="511"/>
                    </a:cubicBezTo>
                    <a:cubicBezTo>
                      <a:pt x="139" y="511"/>
                      <a:pt x="139" y="511"/>
                      <a:pt x="139" y="511"/>
                    </a:cubicBezTo>
                    <a:cubicBezTo>
                      <a:pt x="139" y="511"/>
                      <a:pt x="139" y="511"/>
                      <a:pt x="139" y="511"/>
                    </a:cubicBezTo>
                    <a:cubicBezTo>
                      <a:pt x="139" y="511"/>
                      <a:pt x="139" y="511"/>
                      <a:pt x="139" y="511"/>
                    </a:cubicBezTo>
                    <a:cubicBezTo>
                      <a:pt x="139" y="511"/>
                      <a:pt x="139" y="511"/>
                      <a:pt x="139" y="511"/>
                    </a:cubicBezTo>
                    <a:cubicBezTo>
                      <a:pt x="138" y="511"/>
                      <a:pt x="138" y="511"/>
                      <a:pt x="138" y="511"/>
                    </a:cubicBezTo>
                    <a:cubicBezTo>
                      <a:pt x="138" y="511"/>
                      <a:pt x="138" y="511"/>
                      <a:pt x="138" y="511"/>
                    </a:cubicBezTo>
                    <a:cubicBezTo>
                      <a:pt x="138" y="511"/>
                      <a:pt x="138" y="511"/>
                      <a:pt x="138" y="511"/>
                    </a:cubicBezTo>
                    <a:cubicBezTo>
                      <a:pt x="138" y="511"/>
                      <a:pt x="138" y="511"/>
                      <a:pt x="138" y="511"/>
                    </a:cubicBezTo>
                    <a:cubicBezTo>
                      <a:pt x="138" y="511"/>
                      <a:pt x="138" y="511"/>
                      <a:pt x="138" y="511"/>
                    </a:cubicBezTo>
                    <a:cubicBezTo>
                      <a:pt x="138" y="511"/>
                      <a:pt x="138" y="511"/>
                      <a:pt x="138" y="511"/>
                    </a:cubicBezTo>
                    <a:cubicBezTo>
                      <a:pt x="138" y="511"/>
                      <a:pt x="138" y="511"/>
                      <a:pt x="138" y="511"/>
                    </a:cubicBezTo>
                    <a:cubicBezTo>
                      <a:pt x="137" y="511"/>
                      <a:pt x="137" y="511"/>
                      <a:pt x="137" y="511"/>
                    </a:cubicBezTo>
                    <a:cubicBezTo>
                      <a:pt x="137" y="512"/>
                      <a:pt x="137" y="512"/>
                      <a:pt x="137" y="512"/>
                    </a:cubicBezTo>
                    <a:cubicBezTo>
                      <a:pt x="137" y="512"/>
                      <a:pt x="137" y="512"/>
                      <a:pt x="137" y="512"/>
                    </a:cubicBezTo>
                    <a:cubicBezTo>
                      <a:pt x="137" y="512"/>
                      <a:pt x="137" y="512"/>
                      <a:pt x="137" y="512"/>
                    </a:cubicBezTo>
                    <a:cubicBezTo>
                      <a:pt x="137" y="511"/>
                      <a:pt x="137" y="511"/>
                      <a:pt x="137" y="511"/>
                    </a:cubicBezTo>
                    <a:cubicBezTo>
                      <a:pt x="137" y="511"/>
                      <a:pt x="137" y="511"/>
                      <a:pt x="137" y="511"/>
                    </a:cubicBezTo>
                    <a:cubicBezTo>
                      <a:pt x="137" y="511"/>
                      <a:pt x="137" y="511"/>
                      <a:pt x="137" y="511"/>
                    </a:cubicBezTo>
                    <a:cubicBezTo>
                      <a:pt x="137" y="511"/>
                      <a:pt x="137" y="511"/>
                      <a:pt x="137" y="511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35" y="511"/>
                      <a:pt x="135" y="511"/>
                      <a:pt x="135" y="511"/>
                    </a:cubicBezTo>
                    <a:cubicBezTo>
                      <a:pt x="135" y="511"/>
                      <a:pt x="135" y="511"/>
                      <a:pt x="135" y="511"/>
                    </a:cubicBezTo>
                    <a:cubicBezTo>
                      <a:pt x="135" y="511"/>
                      <a:pt x="135" y="511"/>
                      <a:pt x="135" y="511"/>
                    </a:cubicBezTo>
                    <a:cubicBezTo>
                      <a:pt x="135" y="511"/>
                      <a:pt x="135" y="511"/>
                      <a:pt x="135" y="511"/>
                    </a:cubicBezTo>
                    <a:cubicBezTo>
                      <a:pt x="135" y="511"/>
                      <a:pt x="135" y="511"/>
                      <a:pt x="135" y="511"/>
                    </a:cubicBezTo>
                    <a:cubicBezTo>
                      <a:pt x="135" y="511"/>
                      <a:pt x="135" y="511"/>
                      <a:pt x="135" y="511"/>
                    </a:cubicBezTo>
                    <a:cubicBezTo>
                      <a:pt x="135" y="511"/>
                      <a:pt x="135" y="511"/>
                      <a:pt x="135" y="511"/>
                    </a:cubicBezTo>
                    <a:cubicBezTo>
                      <a:pt x="135" y="511"/>
                      <a:pt x="135" y="511"/>
                      <a:pt x="135" y="511"/>
                    </a:cubicBezTo>
                    <a:cubicBezTo>
                      <a:pt x="135" y="511"/>
                      <a:pt x="135" y="511"/>
                      <a:pt x="135" y="511"/>
                    </a:cubicBezTo>
                    <a:cubicBezTo>
                      <a:pt x="134" y="511"/>
                      <a:pt x="134" y="511"/>
                      <a:pt x="134" y="511"/>
                    </a:cubicBezTo>
                    <a:cubicBezTo>
                      <a:pt x="134" y="511"/>
                      <a:pt x="134" y="511"/>
                      <a:pt x="134" y="511"/>
                    </a:cubicBezTo>
                    <a:cubicBezTo>
                      <a:pt x="134" y="511"/>
                      <a:pt x="134" y="511"/>
                      <a:pt x="134" y="511"/>
                    </a:cubicBezTo>
                    <a:cubicBezTo>
                      <a:pt x="134" y="511"/>
                      <a:pt x="134" y="511"/>
                      <a:pt x="134" y="511"/>
                    </a:cubicBezTo>
                    <a:cubicBezTo>
                      <a:pt x="134" y="511"/>
                      <a:pt x="134" y="511"/>
                      <a:pt x="134" y="511"/>
                    </a:cubicBezTo>
                    <a:cubicBezTo>
                      <a:pt x="134" y="511"/>
                      <a:pt x="134" y="511"/>
                      <a:pt x="134" y="511"/>
                    </a:cubicBezTo>
                    <a:cubicBezTo>
                      <a:pt x="134" y="511"/>
                      <a:pt x="134" y="511"/>
                      <a:pt x="134" y="511"/>
                    </a:cubicBezTo>
                    <a:cubicBezTo>
                      <a:pt x="133" y="511"/>
                      <a:pt x="133" y="511"/>
                      <a:pt x="133" y="511"/>
                    </a:cubicBezTo>
                    <a:cubicBezTo>
                      <a:pt x="133" y="511"/>
                      <a:pt x="133" y="511"/>
                      <a:pt x="133" y="511"/>
                    </a:cubicBezTo>
                    <a:cubicBezTo>
                      <a:pt x="133" y="512"/>
                      <a:pt x="133" y="512"/>
                      <a:pt x="133" y="512"/>
                    </a:cubicBezTo>
                    <a:cubicBezTo>
                      <a:pt x="133" y="512"/>
                      <a:pt x="133" y="512"/>
                      <a:pt x="133" y="512"/>
                    </a:cubicBezTo>
                    <a:cubicBezTo>
                      <a:pt x="133" y="512"/>
                      <a:pt x="133" y="512"/>
                      <a:pt x="133" y="512"/>
                    </a:cubicBezTo>
                    <a:cubicBezTo>
                      <a:pt x="133" y="512"/>
                      <a:pt x="133" y="512"/>
                      <a:pt x="133" y="512"/>
                    </a:cubicBezTo>
                    <a:cubicBezTo>
                      <a:pt x="133" y="512"/>
                      <a:pt x="133" y="512"/>
                      <a:pt x="133" y="512"/>
                    </a:cubicBezTo>
                    <a:cubicBezTo>
                      <a:pt x="132" y="512"/>
                      <a:pt x="132" y="512"/>
                      <a:pt x="132" y="512"/>
                    </a:cubicBezTo>
                    <a:cubicBezTo>
                      <a:pt x="132" y="512"/>
                      <a:pt x="132" y="512"/>
                      <a:pt x="132" y="512"/>
                    </a:cubicBezTo>
                    <a:cubicBezTo>
                      <a:pt x="132" y="512"/>
                      <a:pt x="132" y="512"/>
                      <a:pt x="132" y="512"/>
                    </a:cubicBezTo>
                    <a:cubicBezTo>
                      <a:pt x="132" y="512"/>
                      <a:pt x="132" y="512"/>
                      <a:pt x="132" y="512"/>
                    </a:cubicBezTo>
                    <a:cubicBezTo>
                      <a:pt x="132" y="512"/>
                      <a:pt x="132" y="512"/>
                      <a:pt x="132" y="512"/>
                    </a:cubicBezTo>
                    <a:cubicBezTo>
                      <a:pt x="132" y="512"/>
                      <a:pt x="132" y="512"/>
                      <a:pt x="132" y="512"/>
                    </a:cubicBezTo>
                    <a:cubicBezTo>
                      <a:pt x="132" y="512"/>
                      <a:pt x="132" y="512"/>
                      <a:pt x="132" y="512"/>
                    </a:cubicBezTo>
                    <a:cubicBezTo>
                      <a:pt x="132" y="512"/>
                      <a:pt x="132" y="512"/>
                      <a:pt x="132" y="512"/>
                    </a:cubicBezTo>
                    <a:cubicBezTo>
                      <a:pt x="131" y="512"/>
                      <a:pt x="131" y="512"/>
                      <a:pt x="131" y="512"/>
                    </a:cubicBezTo>
                    <a:cubicBezTo>
                      <a:pt x="131" y="512"/>
                      <a:pt x="131" y="512"/>
                      <a:pt x="131" y="512"/>
                    </a:cubicBezTo>
                    <a:cubicBezTo>
                      <a:pt x="131" y="512"/>
                      <a:pt x="131" y="512"/>
                      <a:pt x="131" y="512"/>
                    </a:cubicBezTo>
                    <a:cubicBezTo>
                      <a:pt x="131" y="512"/>
                      <a:pt x="131" y="512"/>
                      <a:pt x="131" y="512"/>
                    </a:cubicBezTo>
                    <a:cubicBezTo>
                      <a:pt x="131" y="512"/>
                      <a:pt x="131" y="512"/>
                      <a:pt x="131" y="512"/>
                    </a:cubicBezTo>
                    <a:cubicBezTo>
                      <a:pt x="131" y="512"/>
                      <a:pt x="131" y="512"/>
                      <a:pt x="131" y="512"/>
                    </a:cubicBezTo>
                    <a:cubicBezTo>
                      <a:pt x="131" y="513"/>
                      <a:pt x="131" y="513"/>
                      <a:pt x="131" y="513"/>
                    </a:cubicBezTo>
                    <a:cubicBezTo>
                      <a:pt x="131" y="513"/>
                      <a:pt x="131" y="513"/>
                      <a:pt x="131" y="513"/>
                    </a:cubicBezTo>
                    <a:cubicBezTo>
                      <a:pt x="131" y="513"/>
                      <a:pt x="131" y="513"/>
                      <a:pt x="131" y="513"/>
                    </a:cubicBezTo>
                    <a:cubicBezTo>
                      <a:pt x="131" y="513"/>
                      <a:pt x="131" y="513"/>
                      <a:pt x="131" y="513"/>
                    </a:cubicBezTo>
                    <a:cubicBezTo>
                      <a:pt x="131" y="512"/>
                      <a:pt x="131" y="512"/>
                      <a:pt x="131" y="512"/>
                    </a:cubicBezTo>
                    <a:cubicBezTo>
                      <a:pt x="130" y="512"/>
                      <a:pt x="130" y="512"/>
                      <a:pt x="130" y="512"/>
                    </a:cubicBezTo>
                    <a:cubicBezTo>
                      <a:pt x="130" y="512"/>
                      <a:pt x="130" y="512"/>
                      <a:pt x="130" y="512"/>
                    </a:cubicBezTo>
                    <a:cubicBezTo>
                      <a:pt x="130" y="512"/>
                      <a:pt x="130" y="512"/>
                      <a:pt x="130" y="512"/>
                    </a:cubicBezTo>
                    <a:cubicBezTo>
                      <a:pt x="130" y="512"/>
                      <a:pt x="130" y="512"/>
                      <a:pt x="130" y="512"/>
                    </a:cubicBezTo>
                    <a:cubicBezTo>
                      <a:pt x="130" y="512"/>
                      <a:pt x="130" y="512"/>
                      <a:pt x="130" y="512"/>
                    </a:cubicBezTo>
                    <a:cubicBezTo>
                      <a:pt x="129" y="512"/>
                      <a:pt x="129" y="512"/>
                      <a:pt x="129" y="512"/>
                    </a:cubicBezTo>
                    <a:cubicBezTo>
                      <a:pt x="129" y="512"/>
                      <a:pt x="129" y="512"/>
                      <a:pt x="129" y="512"/>
                    </a:cubicBezTo>
                    <a:cubicBezTo>
                      <a:pt x="129" y="511"/>
                      <a:pt x="129" y="511"/>
                      <a:pt x="129" y="511"/>
                    </a:cubicBezTo>
                    <a:cubicBezTo>
                      <a:pt x="129" y="511"/>
                      <a:pt x="129" y="511"/>
                      <a:pt x="129" y="511"/>
                    </a:cubicBezTo>
                    <a:cubicBezTo>
                      <a:pt x="129" y="511"/>
                      <a:pt x="129" y="511"/>
                      <a:pt x="129" y="511"/>
                    </a:cubicBezTo>
                    <a:cubicBezTo>
                      <a:pt x="129" y="511"/>
                      <a:pt x="129" y="511"/>
                      <a:pt x="129" y="511"/>
                    </a:cubicBezTo>
                    <a:cubicBezTo>
                      <a:pt x="129" y="510"/>
                      <a:pt x="129" y="510"/>
                      <a:pt x="129" y="510"/>
                    </a:cubicBezTo>
                    <a:cubicBezTo>
                      <a:pt x="129" y="510"/>
                      <a:pt x="129" y="510"/>
                      <a:pt x="129" y="510"/>
                    </a:cubicBezTo>
                    <a:cubicBezTo>
                      <a:pt x="129" y="510"/>
                      <a:pt x="129" y="510"/>
                      <a:pt x="129" y="510"/>
                    </a:cubicBezTo>
                    <a:cubicBezTo>
                      <a:pt x="129" y="510"/>
                      <a:pt x="129" y="510"/>
                      <a:pt x="129" y="510"/>
                    </a:cubicBezTo>
                    <a:cubicBezTo>
                      <a:pt x="128" y="510"/>
                      <a:pt x="128" y="510"/>
                      <a:pt x="128" y="510"/>
                    </a:cubicBezTo>
                    <a:cubicBezTo>
                      <a:pt x="128" y="510"/>
                      <a:pt x="128" y="510"/>
                      <a:pt x="128" y="510"/>
                    </a:cubicBezTo>
                    <a:cubicBezTo>
                      <a:pt x="128" y="510"/>
                      <a:pt x="128" y="510"/>
                      <a:pt x="128" y="510"/>
                    </a:cubicBezTo>
                    <a:cubicBezTo>
                      <a:pt x="128" y="510"/>
                      <a:pt x="128" y="510"/>
                      <a:pt x="128" y="510"/>
                    </a:cubicBezTo>
                    <a:cubicBezTo>
                      <a:pt x="128" y="510"/>
                      <a:pt x="128" y="510"/>
                      <a:pt x="128" y="510"/>
                    </a:cubicBezTo>
                    <a:cubicBezTo>
                      <a:pt x="127" y="510"/>
                      <a:pt x="127" y="510"/>
                      <a:pt x="127" y="510"/>
                    </a:cubicBezTo>
                    <a:cubicBezTo>
                      <a:pt x="127" y="510"/>
                      <a:pt x="127" y="510"/>
                      <a:pt x="127" y="510"/>
                    </a:cubicBezTo>
                    <a:cubicBezTo>
                      <a:pt x="127" y="510"/>
                      <a:pt x="127" y="510"/>
                      <a:pt x="127" y="510"/>
                    </a:cubicBezTo>
                    <a:cubicBezTo>
                      <a:pt x="127" y="509"/>
                      <a:pt x="127" y="509"/>
                      <a:pt x="127" y="509"/>
                    </a:cubicBezTo>
                    <a:cubicBezTo>
                      <a:pt x="127" y="509"/>
                      <a:pt x="127" y="509"/>
                      <a:pt x="127" y="509"/>
                    </a:cubicBezTo>
                    <a:cubicBezTo>
                      <a:pt x="126" y="509"/>
                      <a:pt x="126" y="509"/>
                      <a:pt x="126" y="509"/>
                    </a:cubicBezTo>
                    <a:cubicBezTo>
                      <a:pt x="126" y="509"/>
                      <a:pt x="126" y="509"/>
                      <a:pt x="126" y="509"/>
                    </a:cubicBezTo>
                    <a:cubicBezTo>
                      <a:pt x="126" y="509"/>
                      <a:pt x="126" y="509"/>
                      <a:pt x="126" y="509"/>
                    </a:cubicBezTo>
                    <a:cubicBezTo>
                      <a:pt x="126" y="509"/>
                      <a:pt x="126" y="509"/>
                      <a:pt x="126" y="509"/>
                    </a:cubicBezTo>
                    <a:cubicBezTo>
                      <a:pt x="126" y="509"/>
                      <a:pt x="126" y="509"/>
                      <a:pt x="126" y="509"/>
                    </a:cubicBezTo>
                    <a:cubicBezTo>
                      <a:pt x="126" y="509"/>
                      <a:pt x="126" y="509"/>
                      <a:pt x="126" y="509"/>
                    </a:cubicBezTo>
                    <a:cubicBezTo>
                      <a:pt x="126" y="510"/>
                      <a:pt x="126" y="510"/>
                      <a:pt x="126" y="510"/>
                    </a:cubicBezTo>
                    <a:cubicBezTo>
                      <a:pt x="126" y="510"/>
                      <a:pt x="126" y="510"/>
                      <a:pt x="126" y="510"/>
                    </a:cubicBezTo>
                    <a:cubicBezTo>
                      <a:pt x="126" y="510"/>
                      <a:pt x="126" y="510"/>
                      <a:pt x="126" y="510"/>
                    </a:cubicBezTo>
                    <a:cubicBezTo>
                      <a:pt x="126" y="510"/>
                      <a:pt x="126" y="510"/>
                      <a:pt x="126" y="510"/>
                    </a:cubicBezTo>
                    <a:cubicBezTo>
                      <a:pt x="125" y="510"/>
                      <a:pt x="125" y="510"/>
                      <a:pt x="125" y="510"/>
                    </a:cubicBezTo>
                    <a:cubicBezTo>
                      <a:pt x="125" y="510"/>
                      <a:pt x="125" y="510"/>
                      <a:pt x="125" y="510"/>
                    </a:cubicBezTo>
                    <a:cubicBezTo>
                      <a:pt x="125" y="510"/>
                      <a:pt x="125" y="510"/>
                      <a:pt x="125" y="510"/>
                    </a:cubicBezTo>
                    <a:cubicBezTo>
                      <a:pt x="125" y="510"/>
                      <a:pt x="125" y="510"/>
                      <a:pt x="125" y="510"/>
                    </a:cubicBezTo>
                    <a:cubicBezTo>
                      <a:pt x="125" y="510"/>
                      <a:pt x="125" y="510"/>
                      <a:pt x="125" y="510"/>
                    </a:cubicBezTo>
                    <a:cubicBezTo>
                      <a:pt x="125" y="510"/>
                      <a:pt x="125" y="510"/>
                      <a:pt x="125" y="510"/>
                    </a:cubicBezTo>
                    <a:cubicBezTo>
                      <a:pt x="125" y="510"/>
                      <a:pt x="125" y="510"/>
                      <a:pt x="125" y="510"/>
                    </a:cubicBezTo>
                    <a:cubicBezTo>
                      <a:pt x="124" y="511"/>
                      <a:pt x="124" y="511"/>
                      <a:pt x="124" y="511"/>
                    </a:cubicBezTo>
                    <a:cubicBezTo>
                      <a:pt x="124" y="511"/>
                      <a:pt x="124" y="511"/>
                      <a:pt x="124" y="511"/>
                    </a:cubicBezTo>
                    <a:cubicBezTo>
                      <a:pt x="124" y="511"/>
                      <a:pt x="124" y="511"/>
                      <a:pt x="124" y="511"/>
                    </a:cubicBezTo>
                    <a:cubicBezTo>
                      <a:pt x="124" y="511"/>
                      <a:pt x="124" y="511"/>
                      <a:pt x="124" y="511"/>
                    </a:cubicBezTo>
                    <a:cubicBezTo>
                      <a:pt x="124" y="511"/>
                      <a:pt x="124" y="511"/>
                      <a:pt x="124" y="511"/>
                    </a:cubicBezTo>
                    <a:cubicBezTo>
                      <a:pt x="124" y="511"/>
                      <a:pt x="124" y="511"/>
                      <a:pt x="124" y="511"/>
                    </a:cubicBezTo>
                    <a:cubicBezTo>
                      <a:pt x="123" y="511"/>
                      <a:pt x="123" y="511"/>
                      <a:pt x="123" y="511"/>
                    </a:cubicBezTo>
                    <a:cubicBezTo>
                      <a:pt x="123" y="511"/>
                      <a:pt x="123" y="511"/>
                      <a:pt x="123" y="511"/>
                    </a:cubicBezTo>
                    <a:cubicBezTo>
                      <a:pt x="123" y="511"/>
                      <a:pt x="123" y="511"/>
                      <a:pt x="123" y="511"/>
                    </a:cubicBezTo>
                    <a:cubicBezTo>
                      <a:pt x="123" y="511"/>
                      <a:pt x="123" y="511"/>
                      <a:pt x="123" y="511"/>
                    </a:cubicBezTo>
                    <a:cubicBezTo>
                      <a:pt x="123" y="511"/>
                      <a:pt x="123" y="511"/>
                      <a:pt x="123" y="511"/>
                    </a:cubicBezTo>
                    <a:cubicBezTo>
                      <a:pt x="123" y="512"/>
                      <a:pt x="123" y="512"/>
                      <a:pt x="123" y="512"/>
                    </a:cubicBezTo>
                    <a:cubicBezTo>
                      <a:pt x="123" y="512"/>
                      <a:pt x="123" y="512"/>
                      <a:pt x="123" y="512"/>
                    </a:cubicBezTo>
                    <a:cubicBezTo>
                      <a:pt x="123" y="512"/>
                      <a:pt x="123" y="512"/>
                      <a:pt x="123" y="512"/>
                    </a:cubicBezTo>
                    <a:cubicBezTo>
                      <a:pt x="123" y="512"/>
                      <a:pt x="123" y="512"/>
                      <a:pt x="123" y="512"/>
                    </a:cubicBezTo>
                    <a:cubicBezTo>
                      <a:pt x="123" y="512"/>
                      <a:pt x="123" y="512"/>
                      <a:pt x="123" y="512"/>
                    </a:cubicBezTo>
                    <a:cubicBezTo>
                      <a:pt x="123" y="512"/>
                      <a:pt x="123" y="512"/>
                      <a:pt x="123" y="512"/>
                    </a:cubicBezTo>
                    <a:cubicBezTo>
                      <a:pt x="123" y="512"/>
                      <a:pt x="123" y="512"/>
                      <a:pt x="123" y="512"/>
                    </a:cubicBezTo>
                    <a:cubicBezTo>
                      <a:pt x="123" y="513"/>
                      <a:pt x="123" y="513"/>
                      <a:pt x="123" y="513"/>
                    </a:cubicBezTo>
                    <a:cubicBezTo>
                      <a:pt x="122" y="513"/>
                      <a:pt x="122" y="513"/>
                      <a:pt x="122" y="513"/>
                    </a:cubicBezTo>
                    <a:cubicBezTo>
                      <a:pt x="122" y="513"/>
                      <a:pt x="122" y="513"/>
                      <a:pt x="122" y="513"/>
                    </a:cubicBezTo>
                    <a:cubicBezTo>
                      <a:pt x="122" y="513"/>
                      <a:pt x="122" y="513"/>
                      <a:pt x="122" y="513"/>
                    </a:cubicBezTo>
                    <a:cubicBezTo>
                      <a:pt x="122" y="513"/>
                      <a:pt x="122" y="513"/>
                      <a:pt x="122" y="513"/>
                    </a:cubicBezTo>
                    <a:cubicBezTo>
                      <a:pt x="122" y="513"/>
                      <a:pt x="122" y="513"/>
                      <a:pt x="122" y="513"/>
                    </a:cubicBezTo>
                    <a:cubicBezTo>
                      <a:pt x="122" y="513"/>
                      <a:pt x="122" y="513"/>
                      <a:pt x="122" y="513"/>
                    </a:cubicBezTo>
                    <a:cubicBezTo>
                      <a:pt x="122" y="513"/>
                      <a:pt x="122" y="513"/>
                      <a:pt x="122" y="513"/>
                    </a:cubicBezTo>
                    <a:cubicBezTo>
                      <a:pt x="122" y="512"/>
                      <a:pt x="122" y="512"/>
                      <a:pt x="122" y="512"/>
                    </a:cubicBezTo>
                    <a:cubicBezTo>
                      <a:pt x="122" y="512"/>
                      <a:pt x="122" y="512"/>
                      <a:pt x="122" y="512"/>
                    </a:cubicBezTo>
                    <a:cubicBezTo>
                      <a:pt x="122" y="512"/>
                      <a:pt x="122" y="512"/>
                      <a:pt x="122" y="512"/>
                    </a:cubicBezTo>
                    <a:cubicBezTo>
                      <a:pt x="122" y="512"/>
                      <a:pt x="122" y="512"/>
                      <a:pt x="122" y="512"/>
                    </a:cubicBezTo>
                    <a:cubicBezTo>
                      <a:pt x="122" y="512"/>
                      <a:pt x="122" y="512"/>
                      <a:pt x="122" y="512"/>
                    </a:cubicBezTo>
                    <a:cubicBezTo>
                      <a:pt x="122" y="512"/>
                      <a:pt x="121" y="511"/>
                      <a:pt x="121" y="511"/>
                    </a:cubicBezTo>
                    <a:cubicBezTo>
                      <a:pt x="121" y="511"/>
                      <a:pt x="121" y="511"/>
                      <a:pt x="121" y="511"/>
                    </a:cubicBezTo>
                    <a:cubicBezTo>
                      <a:pt x="121" y="511"/>
                      <a:pt x="121" y="511"/>
                      <a:pt x="121" y="511"/>
                    </a:cubicBezTo>
                    <a:cubicBezTo>
                      <a:pt x="121" y="511"/>
                      <a:pt x="121" y="511"/>
                      <a:pt x="121" y="511"/>
                    </a:cubicBezTo>
                    <a:cubicBezTo>
                      <a:pt x="121" y="511"/>
                      <a:pt x="121" y="511"/>
                      <a:pt x="121" y="511"/>
                    </a:cubicBezTo>
                    <a:cubicBezTo>
                      <a:pt x="121" y="511"/>
                      <a:pt x="121" y="511"/>
                      <a:pt x="121" y="511"/>
                    </a:cubicBezTo>
                    <a:cubicBezTo>
                      <a:pt x="121" y="510"/>
                      <a:pt x="121" y="510"/>
                      <a:pt x="121" y="510"/>
                    </a:cubicBezTo>
                    <a:cubicBezTo>
                      <a:pt x="121" y="510"/>
                      <a:pt x="121" y="510"/>
                      <a:pt x="121" y="510"/>
                    </a:cubicBezTo>
                    <a:cubicBezTo>
                      <a:pt x="122" y="510"/>
                      <a:pt x="122" y="510"/>
                      <a:pt x="122" y="510"/>
                    </a:cubicBezTo>
                    <a:cubicBezTo>
                      <a:pt x="122" y="510"/>
                      <a:pt x="122" y="510"/>
                      <a:pt x="122" y="510"/>
                    </a:cubicBezTo>
                    <a:cubicBezTo>
                      <a:pt x="122" y="510"/>
                      <a:pt x="122" y="510"/>
                      <a:pt x="122" y="510"/>
                    </a:cubicBezTo>
                    <a:cubicBezTo>
                      <a:pt x="122" y="509"/>
                      <a:pt x="122" y="509"/>
                      <a:pt x="122" y="509"/>
                    </a:cubicBezTo>
                    <a:cubicBezTo>
                      <a:pt x="122" y="509"/>
                      <a:pt x="122" y="509"/>
                      <a:pt x="122" y="509"/>
                    </a:cubicBezTo>
                    <a:cubicBezTo>
                      <a:pt x="122" y="509"/>
                      <a:pt x="122" y="509"/>
                      <a:pt x="122" y="509"/>
                    </a:cubicBezTo>
                    <a:cubicBezTo>
                      <a:pt x="121" y="509"/>
                      <a:pt x="121" y="509"/>
                      <a:pt x="121" y="509"/>
                    </a:cubicBezTo>
                    <a:cubicBezTo>
                      <a:pt x="121" y="508"/>
                      <a:pt x="121" y="508"/>
                      <a:pt x="121" y="508"/>
                    </a:cubicBezTo>
                    <a:cubicBezTo>
                      <a:pt x="121" y="508"/>
                      <a:pt x="121" y="508"/>
                      <a:pt x="121" y="508"/>
                    </a:cubicBezTo>
                    <a:cubicBezTo>
                      <a:pt x="121" y="508"/>
                      <a:pt x="121" y="508"/>
                      <a:pt x="121" y="508"/>
                    </a:cubicBezTo>
                    <a:cubicBezTo>
                      <a:pt x="121" y="508"/>
                      <a:pt x="121" y="508"/>
                      <a:pt x="121" y="508"/>
                    </a:cubicBezTo>
                    <a:cubicBezTo>
                      <a:pt x="121" y="508"/>
                      <a:pt x="121" y="508"/>
                      <a:pt x="121" y="508"/>
                    </a:cubicBezTo>
                    <a:cubicBezTo>
                      <a:pt x="120" y="508"/>
                      <a:pt x="120" y="508"/>
                      <a:pt x="120" y="508"/>
                    </a:cubicBezTo>
                    <a:cubicBezTo>
                      <a:pt x="120" y="508"/>
                      <a:pt x="120" y="508"/>
                      <a:pt x="120" y="508"/>
                    </a:cubicBezTo>
                    <a:cubicBezTo>
                      <a:pt x="120" y="508"/>
                      <a:pt x="120" y="508"/>
                      <a:pt x="120" y="508"/>
                    </a:cubicBezTo>
                    <a:cubicBezTo>
                      <a:pt x="120" y="508"/>
                      <a:pt x="120" y="508"/>
                      <a:pt x="120" y="508"/>
                    </a:cubicBezTo>
                    <a:cubicBezTo>
                      <a:pt x="120" y="508"/>
                      <a:pt x="120" y="508"/>
                      <a:pt x="120" y="508"/>
                    </a:cubicBezTo>
                    <a:cubicBezTo>
                      <a:pt x="120" y="508"/>
                      <a:pt x="120" y="508"/>
                      <a:pt x="120" y="508"/>
                    </a:cubicBezTo>
                    <a:cubicBezTo>
                      <a:pt x="120" y="508"/>
                      <a:pt x="120" y="508"/>
                      <a:pt x="120" y="508"/>
                    </a:cubicBezTo>
                    <a:cubicBezTo>
                      <a:pt x="119" y="509"/>
                      <a:pt x="119" y="509"/>
                      <a:pt x="119" y="509"/>
                    </a:cubicBezTo>
                    <a:cubicBezTo>
                      <a:pt x="119" y="509"/>
                      <a:pt x="119" y="509"/>
                      <a:pt x="119" y="509"/>
                    </a:cubicBezTo>
                    <a:cubicBezTo>
                      <a:pt x="119" y="509"/>
                      <a:pt x="119" y="509"/>
                      <a:pt x="119" y="509"/>
                    </a:cubicBezTo>
                    <a:cubicBezTo>
                      <a:pt x="119" y="509"/>
                      <a:pt x="119" y="509"/>
                      <a:pt x="119" y="509"/>
                    </a:cubicBezTo>
                    <a:cubicBezTo>
                      <a:pt x="119" y="509"/>
                      <a:pt x="119" y="509"/>
                      <a:pt x="119" y="509"/>
                    </a:cubicBezTo>
                    <a:cubicBezTo>
                      <a:pt x="118" y="509"/>
                      <a:pt x="118" y="509"/>
                      <a:pt x="118" y="509"/>
                    </a:cubicBezTo>
                    <a:cubicBezTo>
                      <a:pt x="118" y="509"/>
                      <a:pt x="118" y="509"/>
                      <a:pt x="118" y="509"/>
                    </a:cubicBezTo>
                    <a:cubicBezTo>
                      <a:pt x="118" y="510"/>
                      <a:pt x="118" y="510"/>
                      <a:pt x="118" y="510"/>
                    </a:cubicBezTo>
                    <a:cubicBezTo>
                      <a:pt x="118" y="510"/>
                      <a:pt x="118" y="510"/>
                      <a:pt x="118" y="510"/>
                    </a:cubicBezTo>
                    <a:cubicBezTo>
                      <a:pt x="118" y="510"/>
                      <a:pt x="118" y="510"/>
                      <a:pt x="118" y="510"/>
                    </a:cubicBezTo>
                    <a:cubicBezTo>
                      <a:pt x="118" y="511"/>
                      <a:pt x="118" y="511"/>
                      <a:pt x="118" y="511"/>
                    </a:cubicBezTo>
                    <a:cubicBezTo>
                      <a:pt x="118" y="511"/>
                      <a:pt x="118" y="511"/>
                      <a:pt x="118" y="511"/>
                    </a:cubicBezTo>
                    <a:cubicBezTo>
                      <a:pt x="118" y="511"/>
                      <a:pt x="118" y="511"/>
                      <a:pt x="118" y="511"/>
                    </a:cubicBezTo>
                    <a:cubicBezTo>
                      <a:pt x="118" y="511"/>
                      <a:pt x="118" y="511"/>
                      <a:pt x="118" y="511"/>
                    </a:cubicBezTo>
                    <a:cubicBezTo>
                      <a:pt x="118" y="512"/>
                      <a:pt x="118" y="512"/>
                      <a:pt x="118" y="512"/>
                    </a:cubicBezTo>
                    <a:cubicBezTo>
                      <a:pt x="118" y="512"/>
                      <a:pt x="118" y="512"/>
                      <a:pt x="118" y="512"/>
                    </a:cubicBezTo>
                    <a:cubicBezTo>
                      <a:pt x="118" y="512"/>
                      <a:pt x="118" y="512"/>
                      <a:pt x="118" y="512"/>
                    </a:cubicBezTo>
                    <a:cubicBezTo>
                      <a:pt x="118" y="512"/>
                      <a:pt x="118" y="512"/>
                      <a:pt x="118" y="512"/>
                    </a:cubicBezTo>
                    <a:cubicBezTo>
                      <a:pt x="118" y="512"/>
                      <a:pt x="118" y="512"/>
                      <a:pt x="118" y="512"/>
                    </a:cubicBezTo>
                    <a:cubicBezTo>
                      <a:pt x="117" y="512"/>
                      <a:pt x="117" y="512"/>
                      <a:pt x="117" y="512"/>
                    </a:cubicBezTo>
                    <a:cubicBezTo>
                      <a:pt x="117" y="512"/>
                      <a:pt x="117" y="512"/>
                      <a:pt x="117" y="512"/>
                    </a:cubicBezTo>
                    <a:cubicBezTo>
                      <a:pt x="117" y="512"/>
                      <a:pt x="117" y="512"/>
                      <a:pt x="117" y="512"/>
                    </a:cubicBezTo>
                    <a:cubicBezTo>
                      <a:pt x="117" y="512"/>
                      <a:pt x="117" y="512"/>
                      <a:pt x="117" y="512"/>
                    </a:cubicBezTo>
                    <a:cubicBezTo>
                      <a:pt x="117" y="513"/>
                      <a:pt x="117" y="513"/>
                      <a:pt x="117" y="513"/>
                    </a:cubicBezTo>
                    <a:cubicBezTo>
                      <a:pt x="117" y="513"/>
                      <a:pt x="117" y="513"/>
                      <a:pt x="117" y="513"/>
                    </a:cubicBezTo>
                    <a:cubicBezTo>
                      <a:pt x="117" y="513"/>
                      <a:pt x="117" y="513"/>
                      <a:pt x="117" y="513"/>
                    </a:cubicBezTo>
                    <a:cubicBezTo>
                      <a:pt x="117" y="513"/>
                      <a:pt x="117" y="513"/>
                      <a:pt x="117" y="513"/>
                    </a:cubicBezTo>
                    <a:cubicBezTo>
                      <a:pt x="117" y="513"/>
                      <a:pt x="117" y="513"/>
                      <a:pt x="117" y="513"/>
                    </a:cubicBezTo>
                    <a:cubicBezTo>
                      <a:pt x="116" y="513"/>
                      <a:pt x="116" y="513"/>
                      <a:pt x="116" y="513"/>
                    </a:cubicBezTo>
                    <a:cubicBezTo>
                      <a:pt x="116" y="513"/>
                      <a:pt x="116" y="513"/>
                      <a:pt x="116" y="513"/>
                    </a:cubicBezTo>
                    <a:cubicBezTo>
                      <a:pt x="116" y="513"/>
                      <a:pt x="116" y="513"/>
                      <a:pt x="116" y="513"/>
                    </a:cubicBezTo>
                    <a:cubicBezTo>
                      <a:pt x="116" y="513"/>
                      <a:pt x="116" y="513"/>
                      <a:pt x="116" y="513"/>
                    </a:cubicBezTo>
                    <a:cubicBezTo>
                      <a:pt x="116" y="513"/>
                      <a:pt x="116" y="513"/>
                      <a:pt x="116" y="513"/>
                    </a:cubicBezTo>
                    <a:cubicBezTo>
                      <a:pt x="116" y="513"/>
                      <a:pt x="116" y="513"/>
                      <a:pt x="116" y="513"/>
                    </a:cubicBezTo>
                    <a:cubicBezTo>
                      <a:pt x="116" y="513"/>
                      <a:pt x="116" y="513"/>
                      <a:pt x="116" y="513"/>
                    </a:cubicBezTo>
                    <a:cubicBezTo>
                      <a:pt x="116" y="513"/>
                      <a:pt x="116" y="513"/>
                      <a:pt x="116" y="513"/>
                    </a:cubicBezTo>
                    <a:cubicBezTo>
                      <a:pt x="115" y="513"/>
                      <a:pt x="115" y="513"/>
                      <a:pt x="115" y="513"/>
                    </a:cubicBezTo>
                    <a:cubicBezTo>
                      <a:pt x="115" y="513"/>
                      <a:pt x="115" y="513"/>
                      <a:pt x="115" y="513"/>
                    </a:cubicBezTo>
                    <a:cubicBezTo>
                      <a:pt x="115" y="513"/>
                      <a:pt x="115" y="513"/>
                      <a:pt x="115" y="513"/>
                    </a:cubicBezTo>
                    <a:cubicBezTo>
                      <a:pt x="115" y="513"/>
                      <a:pt x="115" y="513"/>
                      <a:pt x="115" y="513"/>
                    </a:cubicBezTo>
                    <a:cubicBezTo>
                      <a:pt x="115" y="513"/>
                      <a:pt x="115" y="513"/>
                      <a:pt x="115" y="513"/>
                    </a:cubicBezTo>
                    <a:cubicBezTo>
                      <a:pt x="115" y="513"/>
                      <a:pt x="115" y="513"/>
                      <a:pt x="115" y="513"/>
                    </a:cubicBezTo>
                    <a:cubicBezTo>
                      <a:pt x="115" y="513"/>
                      <a:pt x="115" y="513"/>
                      <a:pt x="115" y="513"/>
                    </a:cubicBezTo>
                    <a:cubicBezTo>
                      <a:pt x="115" y="514"/>
                      <a:pt x="115" y="514"/>
                      <a:pt x="115" y="514"/>
                    </a:cubicBezTo>
                    <a:cubicBezTo>
                      <a:pt x="114" y="514"/>
                      <a:pt x="114" y="514"/>
                      <a:pt x="114" y="514"/>
                    </a:cubicBezTo>
                    <a:cubicBezTo>
                      <a:pt x="114" y="514"/>
                      <a:pt x="114" y="514"/>
                      <a:pt x="114" y="514"/>
                    </a:cubicBezTo>
                    <a:cubicBezTo>
                      <a:pt x="114" y="514"/>
                      <a:pt x="114" y="514"/>
                      <a:pt x="114" y="514"/>
                    </a:cubicBezTo>
                    <a:cubicBezTo>
                      <a:pt x="114" y="514"/>
                      <a:pt x="114" y="514"/>
                      <a:pt x="114" y="514"/>
                    </a:cubicBezTo>
                    <a:cubicBezTo>
                      <a:pt x="114" y="514"/>
                      <a:pt x="114" y="514"/>
                      <a:pt x="114" y="514"/>
                    </a:cubicBezTo>
                    <a:cubicBezTo>
                      <a:pt x="114" y="514"/>
                      <a:pt x="114" y="514"/>
                      <a:pt x="114" y="514"/>
                    </a:cubicBezTo>
                    <a:cubicBezTo>
                      <a:pt x="114" y="514"/>
                      <a:pt x="114" y="514"/>
                      <a:pt x="114" y="514"/>
                    </a:cubicBezTo>
                    <a:cubicBezTo>
                      <a:pt x="113" y="514"/>
                      <a:pt x="113" y="514"/>
                      <a:pt x="113" y="514"/>
                    </a:cubicBezTo>
                    <a:cubicBezTo>
                      <a:pt x="113" y="514"/>
                      <a:pt x="113" y="514"/>
                      <a:pt x="113" y="514"/>
                    </a:cubicBezTo>
                    <a:cubicBezTo>
                      <a:pt x="113" y="514"/>
                      <a:pt x="113" y="514"/>
                      <a:pt x="113" y="514"/>
                    </a:cubicBezTo>
                    <a:cubicBezTo>
                      <a:pt x="113" y="514"/>
                      <a:pt x="113" y="514"/>
                      <a:pt x="113" y="514"/>
                    </a:cubicBezTo>
                    <a:cubicBezTo>
                      <a:pt x="113" y="514"/>
                      <a:pt x="113" y="514"/>
                      <a:pt x="113" y="514"/>
                    </a:cubicBezTo>
                    <a:cubicBezTo>
                      <a:pt x="113" y="514"/>
                      <a:pt x="113" y="514"/>
                      <a:pt x="113" y="514"/>
                    </a:cubicBezTo>
                    <a:cubicBezTo>
                      <a:pt x="113" y="515"/>
                      <a:pt x="113" y="515"/>
                      <a:pt x="113" y="515"/>
                    </a:cubicBezTo>
                    <a:cubicBezTo>
                      <a:pt x="113" y="515"/>
                      <a:pt x="113" y="515"/>
                      <a:pt x="113" y="515"/>
                    </a:cubicBezTo>
                    <a:cubicBezTo>
                      <a:pt x="113" y="515"/>
                      <a:pt x="113" y="515"/>
                      <a:pt x="113" y="515"/>
                    </a:cubicBezTo>
                    <a:cubicBezTo>
                      <a:pt x="112" y="515"/>
                      <a:pt x="112" y="515"/>
                      <a:pt x="112" y="515"/>
                    </a:cubicBezTo>
                    <a:cubicBezTo>
                      <a:pt x="112" y="515"/>
                      <a:pt x="112" y="515"/>
                      <a:pt x="112" y="515"/>
                    </a:cubicBezTo>
                    <a:cubicBezTo>
                      <a:pt x="112" y="515"/>
                      <a:pt x="112" y="515"/>
                      <a:pt x="112" y="515"/>
                    </a:cubicBezTo>
                    <a:cubicBezTo>
                      <a:pt x="112" y="515"/>
                      <a:pt x="112" y="515"/>
                      <a:pt x="112" y="515"/>
                    </a:cubicBezTo>
                    <a:cubicBezTo>
                      <a:pt x="112" y="515"/>
                      <a:pt x="112" y="515"/>
                      <a:pt x="112" y="515"/>
                    </a:cubicBezTo>
                    <a:cubicBezTo>
                      <a:pt x="111" y="515"/>
                      <a:pt x="111" y="515"/>
                      <a:pt x="111" y="515"/>
                    </a:cubicBezTo>
                    <a:cubicBezTo>
                      <a:pt x="111" y="515"/>
                      <a:pt x="111" y="515"/>
                      <a:pt x="111" y="515"/>
                    </a:cubicBezTo>
                    <a:cubicBezTo>
                      <a:pt x="111" y="515"/>
                      <a:pt x="111" y="515"/>
                      <a:pt x="111" y="515"/>
                    </a:cubicBezTo>
                    <a:cubicBezTo>
                      <a:pt x="111" y="516"/>
                      <a:pt x="111" y="516"/>
                      <a:pt x="111" y="516"/>
                    </a:cubicBezTo>
                    <a:cubicBezTo>
                      <a:pt x="111" y="516"/>
                      <a:pt x="111" y="516"/>
                      <a:pt x="111" y="516"/>
                    </a:cubicBezTo>
                    <a:cubicBezTo>
                      <a:pt x="111" y="516"/>
                      <a:pt x="111" y="516"/>
                      <a:pt x="111" y="516"/>
                    </a:cubicBezTo>
                    <a:cubicBezTo>
                      <a:pt x="111" y="516"/>
                      <a:pt x="111" y="516"/>
                      <a:pt x="111" y="516"/>
                    </a:cubicBezTo>
                    <a:cubicBezTo>
                      <a:pt x="111" y="516"/>
                      <a:pt x="111" y="516"/>
                      <a:pt x="111" y="516"/>
                    </a:cubicBezTo>
                    <a:cubicBezTo>
                      <a:pt x="111" y="516"/>
                      <a:pt x="111" y="516"/>
                      <a:pt x="111" y="516"/>
                    </a:cubicBezTo>
                    <a:cubicBezTo>
                      <a:pt x="111" y="517"/>
                      <a:pt x="111" y="517"/>
                      <a:pt x="111" y="517"/>
                    </a:cubicBezTo>
                    <a:cubicBezTo>
                      <a:pt x="110" y="517"/>
                      <a:pt x="110" y="517"/>
                      <a:pt x="110" y="517"/>
                    </a:cubicBezTo>
                    <a:cubicBezTo>
                      <a:pt x="110" y="517"/>
                      <a:pt x="110" y="517"/>
                      <a:pt x="110" y="517"/>
                    </a:cubicBezTo>
                    <a:cubicBezTo>
                      <a:pt x="110" y="517"/>
                      <a:pt x="110" y="517"/>
                      <a:pt x="110" y="517"/>
                    </a:cubicBezTo>
                    <a:cubicBezTo>
                      <a:pt x="110" y="517"/>
                      <a:pt x="110" y="517"/>
                      <a:pt x="110" y="517"/>
                    </a:cubicBezTo>
                    <a:cubicBezTo>
                      <a:pt x="110" y="518"/>
                      <a:pt x="110" y="518"/>
                      <a:pt x="110" y="518"/>
                    </a:cubicBezTo>
                    <a:cubicBezTo>
                      <a:pt x="110" y="518"/>
                      <a:pt x="110" y="518"/>
                      <a:pt x="110" y="518"/>
                    </a:cubicBezTo>
                    <a:cubicBezTo>
                      <a:pt x="110" y="518"/>
                      <a:pt x="110" y="518"/>
                      <a:pt x="110" y="518"/>
                    </a:cubicBezTo>
                    <a:cubicBezTo>
                      <a:pt x="110" y="518"/>
                      <a:pt x="110" y="518"/>
                      <a:pt x="110" y="518"/>
                    </a:cubicBezTo>
                    <a:cubicBezTo>
                      <a:pt x="110" y="518"/>
                      <a:pt x="110" y="518"/>
                      <a:pt x="110" y="518"/>
                    </a:cubicBezTo>
                    <a:cubicBezTo>
                      <a:pt x="110" y="518"/>
                      <a:pt x="110" y="518"/>
                      <a:pt x="110" y="518"/>
                    </a:cubicBezTo>
                    <a:cubicBezTo>
                      <a:pt x="109" y="519"/>
                      <a:pt x="109" y="519"/>
                      <a:pt x="109" y="519"/>
                    </a:cubicBezTo>
                    <a:cubicBezTo>
                      <a:pt x="109" y="519"/>
                      <a:pt x="109" y="519"/>
                      <a:pt x="109" y="519"/>
                    </a:cubicBezTo>
                    <a:cubicBezTo>
                      <a:pt x="109" y="519"/>
                      <a:pt x="109" y="519"/>
                      <a:pt x="109" y="519"/>
                    </a:cubicBezTo>
                    <a:cubicBezTo>
                      <a:pt x="109" y="519"/>
                      <a:pt x="109" y="519"/>
                      <a:pt x="109" y="519"/>
                    </a:cubicBezTo>
                    <a:cubicBezTo>
                      <a:pt x="108" y="519"/>
                      <a:pt x="108" y="519"/>
                      <a:pt x="108" y="519"/>
                    </a:cubicBezTo>
                    <a:cubicBezTo>
                      <a:pt x="108" y="520"/>
                      <a:pt x="108" y="520"/>
                      <a:pt x="108" y="520"/>
                    </a:cubicBezTo>
                    <a:cubicBezTo>
                      <a:pt x="107" y="520"/>
                      <a:pt x="107" y="520"/>
                      <a:pt x="107" y="520"/>
                    </a:cubicBezTo>
                    <a:cubicBezTo>
                      <a:pt x="107" y="520"/>
                      <a:pt x="107" y="520"/>
                      <a:pt x="107" y="520"/>
                    </a:cubicBezTo>
                    <a:cubicBezTo>
                      <a:pt x="107" y="520"/>
                      <a:pt x="107" y="520"/>
                      <a:pt x="107" y="520"/>
                    </a:cubicBezTo>
                    <a:cubicBezTo>
                      <a:pt x="106" y="520"/>
                      <a:pt x="106" y="520"/>
                      <a:pt x="106" y="520"/>
                    </a:cubicBezTo>
                    <a:cubicBezTo>
                      <a:pt x="106" y="521"/>
                      <a:pt x="106" y="521"/>
                      <a:pt x="106" y="521"/>
                    </a:cubicBezTo>
                    <a:cubicBezTo>
                      <a:pt x="106" y="521"/>
                      <a:pt x="106" y="521"/>
                      <a:pt x="106" y="521"/>
                    </a:cubicBezTo>
                    <a:cubicBezTo>
                      <a:pt x="106" y="521"/>
                      <a:pt x="106" y="521"/>
                      <a:pt x="106" y="521"/>
                    </a:cubicBezTo>
                    <a:cubicBezTo>
                      <a:pt x="105" y="521"/>
                      <a:pt x="105" y="521"/>
                      <a:pt x="105" y="521"/>
                    </a:cubicBezTo>
                    <a:cubicBezTo>
                      <a:pt x="104" y="521"/>
                      <a:pt x="104" y="521"/>
                      <a:pt x="104" y="521"/>
                    </a:cubicBezTo>
                    <a:cubicBezTo>
                      <a:pt x="104" y="522"/>
                      <a:pt x="104" y="522"/>
                      <a:pt x="104" y="522"/>
                    </a:cubicBezTo>
                    <a:cubicBezTo>
                      <a:pt x="104" y="522"/>
                      <a:pt x="104" y="522"/>
                      <a:pt x="104" y="522"/>
                    </a:cubicBezTo>
                    <a:cubicBezTo>
                      <a:pt x="104" y="522"/>
                      <a:pt x="104" y="522"/>
                      <a:pt x="104" y="522"/>
                    </a:cubicBezTo>
                    <a:cubicBezTo>
                      <a:pt x="104" y="522"/>
                      <a:pt x="104" y="522"/>
                      <a:pt x="104" y="522"/>
                    </a:cubicBezTo>
                    <a:cubicBezTo>
                      <a:pt x="103" y="523"/>
                      <a:pt x="103" y="523"/>
                      <a:pt x="103" y="523"/>
                    </a:cubicBezTo>
                    <a:cubicBezTo>
                      <a:pt x="103" y="523"/>
                      <a:pt x="103" y="523"/>
                      <a:pt x="103" y="523"/>
                    </a:cubicBezTo>
                    <a:cubicBezTo>
                      <a:pt x="103" y="523"/>
                      <a:pt x="103" y="523"/>
                      <a:pt x="103" y="523"/>
                    </a:cubicBezTo>
                    <a:cubicBezTo>
                      <a:pt x="103" y="523"/>
                      <a:pt x="103" y="523"/>
                      <a:pt x="103" y="523"/>
                    </a:cubicBezTo>
                    <a:cubicBezTo>
                      <a:pt x="103" y="523"/>
                      <a:pt x="103" y="523"/>
                      <a:pt x="103" y="523"/>
                    </a:cubicBezTo>
                    <a:cubicBezTo>
                      <a:pt x="103" y="523"/>
                      <a:pt x="103" y="523"/>
                      <a:pt x="103" y="523"/>
                    </a:cubicBezTo>
                    <a:cubicBezTo>
                      <a:pt x="103" y="524"/>
                      <a:pt x="103" y="524"/>
                      <a:pt x="103" y="524"/>
                    </a:cubicBezTo>
                    <a:cubicBezTo>
                      <a:pt x="103" y="524"/>
                      <a:pt x="103" y="524"/>
                      <a:pt x="103" y="524"/>
                    </a:cubicBezTo>
                    <a:cubicBezTo>
                      <a:pt x="103" y="524"/>
                      <a:pt x="103" y="524"/>
                      <a:pt x="103" y="524"/>
                    </a:cubicBezTo>
                    <a:cubicBezTo>
                      <a:pt x="103" y="524"/>
                      <a:pt x="103" y="524"/>
                      <a:pt x="103" y="524"/>
                    </a:cubicBezTo>
                    <a:cubicBezTo>
                      <a:pt x="103" y="524"/>
                      <a:pt x="103" y="524"/>
                      <a:pt x="103" y="524"/>
                    </a:cubicBezTo>
                    <a:cubicBezTo>
                      <a:pt x="103" y="524"/>
                      <a:pt x="103" y="524"/>
                      <a:pt x="103" y="524"/>
                    </a:cubicBezTo>
                    <a:cubicBezTo>
                      <a:pt x="104" y="524"/>
                      <a:pt x="104" y="524"/>
                      <a:pt x="104" y="524"/>
                    </a:cubicBezTo>
                    <a:cubicBezTo>
                      <a:pt x="104" y="525"/>
                      <a:pt x="104" y="525"/>
                      <a:pt x="104" y="525"/>
                    </a:cubicBezTo>
                    <a:cubicBezTo>
                      <a:pt x="104" y="525"/>
                      <a:pt x="104" y="525"/>
                      <a:pt x="104" y="525"/>
                    </a:cubicBezTo>
                    <a:cubicBezTo>
                      <a:pt x="104" y="525"/>
                      <a:pt x="104" y="525"/>
                      <a:pt x="104" y="525"/>
                    </a:cubicBezTo>
                    <a:cubicBezTo>
                      <a:pt x="105" y="525"/>
                      <a:pt x="105" y="525"/>
                      <a:pt x="105" y="525"/>
                    </a:cubicBezTo>
                    <a:cubicBezTo>
                      <a:pt x="105" y="525"/>
                      <a:pt x="105" y="525"/>
                      <a:pt x="105" y="525"/>
                    </a:cubicBezTo>
                    <a:cubicBezTo>
                      <a:pt x="105" y="525"/>
                      <a:pt x="105" y="525"/>
                      <a:pt x="105" y="525"/>
                    </a:cubicBezTo>
                    <a:cubicBezTo>
                      <a:pt x="106" y="525"/>
                      <a:pt x="106" y="525"/>
                      <a:pt x="106" y="525"/>
                    </a:cubicBezTo>
                    <a:cubicBezTo>
                      <a:pt x="106" y="526"/>
                      <a:pt x="106" y="526"/>
                      <a:pt x="106" y="526"/>
                    </a:cubicBezTo>
                    <a:cubicBezTo>
                      <a:pt x="106" y="526"/>
                      <a:pt x="106" y="526"/>
                      <a:pt x="106" y="526"/>
                    </a:cubicBezTo>
                    <a:cubicBezTo>
                      <a:pt x="107" y="526"/>
                      <a:pt x="107" y="526"/>
                      <a:pt x="107" y="526"/>
                    </a:cubicBezTo>
                    <a:cubicBezTo>
                      <a:pt x="107" y="526"/>
                      <a:pt x="107" y="526"/>
                      <a:pt x="107" y="526"/>
                    </a:cubicBezTo>
                    <a:cubicBezTo>
                      <a:pt x="107" y="526"/>
                      <a:pt x="107" y="526"/>
                      <a:pt x="107" y="526"/>
                    </a:cubicBezTo>
                    <a:cubicBezTo>
                      <a:pt x="107" y="527"/>
                      <a:pt x="107" y="527"/>
                      <a:pt x="107" y="527"/>
                    </a:cubicBezTo>
                    <a:cubicBezTo>
                      <a:pt x="108" y="527"/>
                      <a:pt x="108" y="527"/>
                      <a:pt x="108" y="527"/>
                    </a:cubicBezTo>
                    <a:cubicBezTo>
                      <a:pt x="108" y="527"/>
                      <a:pt x="108" y="527"/>
                      <a:pt x="108" y="527"/>
                    </a:cubicBezTo>
                    <a:cubicBezTo>
                      <a:pt x="108" y="527"/>
                      <a:pt x="108" y="527"/>
                      <a:pt x="108" y="527"/>
                    </a:cubicBezTo>
                    <a:cubicBezTo>
                      <a:pt x="108" y="528"/>
                      <a:pt x="108" y="528"/>
                      <a:pt x="108" y="528"/>
                    </a:cubicBezTo>
                    <a:cubicBezTo>
                      <a:pt x="108" y="528"/>
                      <a:pt x="108" y="528"/>
                      <a:pt x="108" y="528"/>
                    </a:cubicBezTo>
                    <a:cubicBezTo>
                      <a:pt x="108" y="528"/>
                      <a:pt x="108" y="528"/>
                      <a:pt x="108" y="528"/>
                    </a:cubicBezTo>
                    <a:cubicBezTo>
                      <a:pt x="108" y="528"/>
                      <a:pt x="108" y="528"/>
                      <a:pt x="108" y="528"/>
                    </a:cubicBezTo>
                    <a:cubicBezTo>
                      <a:pt x="108" y="528"/>
                      <a:pt x="108" y="528"/>
                      <a:pt x="108" y="528"/>
                    </a:cubicBezTo>
                    <a:cubicBezTo>
                      <a:pt x="108" y="528"/>
                      <a:pt x="108" y="528"/>
                      <a:pt x="108" y="528"/>
                    </a:cubicBezTo>
                    <a:cubicBezTo>
                      <a:pt x="108" y="529"/>
                      <a:pt x="108" y="529"/>
                      <a:pt x="108" y="529"/>
                    </a:cubicBezTo>
                    <a:cubicBezTo>
                      <a:pt x="108" y="529"/>
                      <a:pt x="108" y="529"/>
                      <a:pt x="108" y="529"/>
                    </a:cubicBezTo>
                    <a:cubicBezTo>
                      <a:pt x="108" y="529"/>
                      <a:pt x="108" y="529"/>
                      <a:pt x="108" y="529"/>
                    </a:cubicBezTo>
                    <a:cubicBezTo>
                      <a:pt x="108" y="529"/>
                      <a:pt x="108" y="529"/>
                      <a:pt x="108" y="529"/>
                    </a:cubicBezTo>
                    <a:cubicBezTo>
                      <a:pt x="108" y="529"/>
                      <a:pt x="108" y="529"/>
                      <a:pt x="108" y="529"/>
                    </a:cubicBezTo>
                    <a:cubicBezTo>
                      <a:pt x="108" y="529"/>
                      <a:pt x="108" y="529"/>
                      <a:pt x="108" y="529"/>
                    </a:cubicBezTo>
                    <a:cubicBezTo>
                      <a:pt x="108" y="530"/>
                      <a:pt x="108" y="530"/>
                      <a:pt x="108" y="530"/>
                    </a:cubicBezTo>
                    <a:cubicBezTo>
                      <a:pt x="108" y="530"/>
                      <a:pt x="108" y="530"/>
                      <a:pt x="108" y="530"/>
                    </a:cubicBezTo>
                    <a:cubicBezTo>
                      <a:pt x="108" y="530"/>
                      <a:pt x="108" y="530"/>
                      <a:pt x="108" y="530"/>
                    </a:cubicBezTo>
                    <a:cubicBezTo>
                      <a:pt x="109" y="530"/>
                      <a:pt x="109" y="530"/>
                      <a:pt x="109" y="530"/>
                    </a:cubicBezTo>
                    <a:cubicBezTo>
                      <a:pt x="109" y="530"/>
                      <a:pt x="109" y="530"/>
                      <a:pt x="109" y="530"/>
                    </a:cubicBezTo>
                    <a:cubicBezTo>
                      <a:pt x="109" y="530"/>
                      <a:pt x="109" y="530"/>
                      <a:pt x="109" y="530"/>
                    </a:cubicBezTo>
                    <a:cubicBezTo>
                      <a:pt x="109" y="530"/>
                      <a:pt x="109" y="530"/>
                      <a:pt x="109" y="530"/>
                    </a:cubicBezTo>
                    <a:cubicBezTo>
                      <a:pt x="109" y="531"/>
                      <a:pt x="109" y="531"/>
                      <a:pt x="109" y="531"/>
                    </a:cubicBezTo>
                    <a:cubicBezTo>
                      <a:pt x="109" y="531"/>
                      <a:pt x="109" y="531"/>
                      <a:pt x="109" y="531"/>
                    </a:cubicBezTo>
                    <a:cubicBezTo>
                      <a:pt x="109" y="531"/>
                      <a:pt x="109" y="531"/>
                      <a:pt x="109" y="531"/>
                    </a:cubicBezTo>
                    <a:cubicBezTo>
                      <a:pt x="109" y="531"/>
                      <a:pt x="109" y="531"/>
                      <a:pt x="109" y="531"/>
                    </a:cubicBezTo>
                    <a:cubicBezTo>
                      <a:pt x="109" y="531"/>
                      <a:pt x="109" y="531"/>
                      <a:pt x="109" y="531"/>
                    </a:cubicBezTo>
                    <a:cubicBezTo>
                      <a:pt x="109" y="531"/>
                      <a:pt x="109" y="531"/>
                      <a:pt x="109" y="531"/>
                    </a:cubicBezTo>
                    <a:cubicBezTo>
                      <a:pt x="109" y="531"/>
                      <a:pt x="109" y="531"/>
                      <a:pt x="109" y="531"/>
                    </a:cubicBezTo>
                    <a:cubicBezTo>
                      <a:pt x="109" y="531"/>
                      <a:pt x="109" y="531"/>
                      <a:pt x="109" y="531"/>
                    </a:cubicBezTo>
                    <a:cubicBezTo>
                      <a:pt x="108" y="531"/>
                      <a:pt x="108" y="531"/>
                      <a:pt x="108" y="531"/>
                    </a:cubicBezTo>
                    <a:cubicBezTo>
                      <a:pt x="108" y="531"/>
                      <a:pt x="108" y="531"/>
                      <a:pt x="108" y="531"/>
                    </a:cubicBezTo>
                    <a:cubicBezTo>
                      <a:pt x="108" y="531"/>
                      <a:pt x="108" y="531"/>
                      <a:pt x="108" y="531"/>
                    </a:cubicBezTo>
                    <a:cubicBezTo>
                      <a:pt x="108" y="532"/>
                      <a:pt x="108" y="532"/>
                      <a:pt x="108" y="532"/>
                    </a:cubicBezTo>
                    <a:cubicBezTo>
                      <a:pt x="108" y="532"/>
                      <a:pt x="108" y="532"/>
                      <a:pt x="108" y="532"/>
                    </a:cubicBezTo>
                    <a:cubicBezTo>
                      <a:pt x="108" y="532"/>
                      <a:pt x="108" y="532"/>
                      <a:pt x="108" y="532"/>
                    </a:cubicBezTo>
                    <a:cubicBezTo>
                      <a:pt x="108" y="532"/>
                      <a:pt x="108" y="532"/>
                      <a:pt x="108" y="532"/>
                    </a:cubicBezTo>
                    <a:cubicBezTo>
                      <a:pt x="107" y="532"/>
                      <a:pt x="107" y="532"/>
                      <a:pt x="107" y="532"/>
                    </a:cubicBezTo>
                    <a:cubicBezTo>
                      <a:pt x="107" y="532"/>
                      <a:pt x="107" y="532"/>
                      <a:pt x="107" y="532"/>
                    </a:cubicBezTo>
                    <a:cubicBezTo>
                      <a:pt x="107" y="532"/>
                      <a:pt x="107" y="532"/>
                      <a:pt x="107" y="532"/>
                    </a:cubicBezTo>
                    <a:cubicBezTo>
                      <a:pt x="107" y="533"/>
                      <a:pt x="107" y="533"/>
                      <a:pt x="107" y="533"/>
                    </a:cubicBezTo>
                    <a:cubicBezTo>
                      <a:pt x="107" y="533"/>
                      <a:pt x="107" y="533"/>
                      <a:pt x="107" y="533"/>
                    </a:cubicBezTo>
                    <a:cubicBezTo>
                      <a:pt x="107" y="533"/>
                      <a:pt x="107" y="533"/>
                      <a:pt x="107" y="533"/>
                    </a:cubicBezTo>
                    <a:cubicBezTo>
                      <a:pt x="107" y="533"/>
                      <a:pt x="107" y="533"/>
                      <a:pt x="107" y="533"/>
                    </a:cubicBezTo>
                    <a:cubicBezTo>
                      <a:pt x="107" y="533"/>
                      <a:pt x="107" y="533"/>
                      <a:pt x="107" y="533"/>
                    </a:cubicBezTo>
                    <a:cubicBezTo>
                      <a:pt x="107" y="533"/>
                      <a:pt x="107" y="533"/>
                      <a:pt x="107" y="533"/>
                    </a:cubicBezTo>
                    <a:cubicBezTo>
                      <a:pt x="106" y="533"/>
                      <a:pt x="106" y="533"/>
                      <a:pt x="106" y="533"/>
                    </a:cubicBezTo>
                    <a:cubicBezTo>
                      <a:pt x="106" y="533"/>
                      <a:pt x="106" y="533"/>
                      <a:pt x="106" y="533"/>
                    </a:cubicBezTo>
                    <a:cubicBezTo>
                      <a:pt x="106" y="533"/>
                      <a:pt x="106" y="533"/>
                      <a:pt x="106" y="533"/>
                    </a:cubicBezTo>
                    <a:cubicBezTo>
                      <a:pt x="106" y="533"/>
                      <a:pt x="106" y="533"/>
                      <a:pt x="106" y="533"/>
                    </a:cubicBezTo>
                    <a:cubicBezTo>
                      <a:pt x="106" y="533"/>
                      <a:pt x="106" y="533"/>
                      <a:pt x="106" y="533"/>
                    </a:cubicBezTo>
                    <a:cubicBezTo>
                      <a:pt x="106" y="533"/>
                      <a:pt x="106" y="533"/>
                      <a:pt x="106" y="533"/>
                    </a:cubicBezTo>
                    <a:cubicBezTo>
                      <a:pt x="105" y="533"/>
                      <a:pt x="105" y="533"/>
                      <a:pt x="105" y="533"/>
                    </a:cubicBezTo>
                    <a:cubicBezTo>
                      <a:pt x="105" y="533"/>
                      <a:pt x="105" y="533"/>
                      <a:pt x="105" y="533"/>
                    </a:cubicBezTo>
                    <a:cubicBezTo>
                      <a:pt x="105" y="533"/>
                      <a:pt x="105" y="533"/>
                      <a:pt x="105" y="533"/>
                    </a:cubicBezTo>
                    <a:cubicBezTo>
                      <a:pt x="105" y="533"/>
                      <a:pt x="105" y="533"/>
                      <a:pt x="105" y="533"/>
                    </a:cubicBezTo>
                    <a:cubicBezTo>
                      <a:pt x="105" y="533"/>
                      <a:pt x="105" y="533"/>
                      <a:pt x="105" y="533"/>
                    </a:cubicBezTo>
                    <a:cubicBezTo>
                      <a:pt x="105" y="533"/>
                      <a:pt x="105" y="533"/>
                      <a:pt x="105" y="533"/>
                    </a:cubicBezTo>
                    <a:cubicBezTo>
                      <a:pt x="105" y="533"/>
                      <a:pt x="105" y="533"/>
                      <a:pt x="105" y="533"/>
                    </a:cubicBezTo>
                    <a:cubicBezTo>
                      <a:pt x="104" y="533"/>
                      <a:pt x="104" y="533"/>
                      <a:pt x="104" y="533"/>
                    </a:cubicBezTo>
                    <a:cubicBezTo>
                      <a:pt x="104" y="533"/>
                      <a:pt x="104" y="533"/>
                      <a:pt x="104" y="533"/>
                    </a:cubicBezTo>
                    <a:cubicBezTo>
                      <a:pt x="104" y="533"/>
                      <a:pt x="104" y="533"/>
                      <a:pt x="104" y="533"/>
                    </a:cubicBezTo>
                    <a:cubicBezTo>
                      <a:pt x="104" y="533"/>
                      <a:pt x="104" y="533"/>
                      <a:pt x="104" y="533"/>
                    </a:cubicBezTo>
                    <a:cubicBezTo>
                      <a:pt x="104" y="533"/>
                      <a:pt x="104" y="533"/>
                      <a:pt x="104" y="533"/>
                    </a:cubicBezTo>
                    <a:cubicBezTo>
                      <a:pt x="104" y="533"/>
                      <a:pt x="104" y="533"/>
                      <a:pt x="104" y="533"/>
                    </a:cubicBezTo>
                    <a:cubicBezTo>
                      <a:pt x="103" y="533"/>
                      <a:pt x="103" y="533"/>
                      <a:pt x="103" y="533"/>
                    </a:cubicBezTo>
                    <a:cubicBezTo>
                      <a:pt x="103" y="533"/>
                      <a:pt x="103" y="533"/>
                      <a:pt x="103" y="533"/>
                    </a:cubicBezTo>
                    <a:cubicBezTo>
                      <a:pt x="103" y="533"/>
                      <a:pt x="103" y="533"/>
                      <a:pt x="103" y="533"/>
                    </a:cubicBezTo>
                    <a:cubicBezTo>
                      <a:pt x="103" y="533"/>
                      <a:pt x="103" y="533"/>
                      <a:pt x="103" y="533"/>
                    </a:cubicBezTo>
                    <a:cubicBezTo>
                      <a:pt x="103" y="533"/>
                      <a:pt x="103" y="533"/>
                      <a:pt x="103" y="533"/>
                    </a:cubicBezTo>
                    <a:cubicBezTo>
                      <a:pt x="103" y="533"/>
                      <a:pt x="103" y="533"/>
                      <a:pt x="103" y="533"/>
                    </a:cubicBezTo>
                    <a:cubicBezTo>
                      <a:pt x="103" y="533"/>
                      <a:pt x="103" y="533"/>
                      <a:pt x="103" y="533"/>
                    </a:cubicBezTo>
                    <a:cubicBezTo>
                      <a:pt x="103" y="533"/>
                      <a:pt x="103" y="533"/>
                      <a:pt x="103" y="533"/>
                    </a:cubicBezTo>
                    <a:cubicBezTo>
                      <a:pt x="103" y="533"/>
                      <a:pt x="103" y="533"/>
                      <a:pt x="103" y="533"/>
                    </a:cubicBezTo>
                    <a:cubicBezTo>
                      <a:pt x="102" y="533"/>
                      <a:pt x="102" y="533"/>
                      <a:pt x="102" y="533"/>
                    </a:cubicBezTo>
                    <a:cubicBezTo>
                      <a:pt x="102" y="533"/>
                      <a:pt x="102" y="533"/>
                      <a:pt x="102" y="533"/>
                    </a:cubicBezTo>
                    <a:cubicBezTo>
                      <a:pt x="102" y="533"/>
                      <a:pt x="102" y="533"/>
                      <a:pt x="102" y="533"/>
                    </a:cubicBezTo>
                    <a:cubicBezTo>
                      <a:pt x="102" y="533"/>
                      <a:pt x="102" y="533"/>
                      <a:pt x="102" y="533"/>
                    </a:cubicBezTo>
                    <a:cubicBezTo>
                      <a:pt x="102" y="533"/>
                      <a:pt x="102" y="533"/>
                      <a:pt x="102" y="533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0" y="534"/>
                      <a:pt x="100" y="534"/>
                      <a:pt x="100" y="534"/>
                    </a:cubicBezTo>
                    <a:cubicBezTo>
                      <a:pt x="100" y="534"/>
                      <a:pt x="100" y="534"/>
                      <a:pt x="100" y="534"/>
                    </a:cubicBezTo>
                    <a:cubicBezTo>
                      <a:pt x="100" y="534"/>
                      <a:pt x="100" y="534"/>
                      <a:pt x="100" y="534"/>
                    </a:cubicBezTo>
                    <a:cubicBezTo>
                      <a:pt x="100" y="534"/>
                      <a:pt x="100" y="534"/>
                      <a:pt x="100" y="534"/>
                    </a:cubicBezTo>
                    <a:cubicBezTo>
                      <a:pt x="100" y="534"/>
                      <a:pt x="100" y="534"/>
                      <a:pt x="100" y="534"/>
                    </a:cubicBezTo>
                    <a:cubicBezTo>
                      <a:pt x="100" y="535"/>
                      <a:pt x="100" y="535"/>
                      <a:pt x="100" y="535"/>
                    </a:cubicBezTo>
                    <a:cubicBezTo>
                      <a:pt x="100" y="535"/>
                      <a:pt x="100" y="535"/>
                      <a:pt x="100" y="535"/>
                    </a:cubicBezTo>
                    <a:cubicBezTo>
                      <a:pt x="100" y="535"/>
                      <a:pt x="100" y="535"/>
                      <a:pt x="100" y="535"/>
                    </a:cubicBezTo>
                    <a:cubicBezTo>
                      <a:pt x="99" y="535"/>
                      <a:pt x="99" y="535"/>
                      <a:pt x="99" y="535"/>
                    </a:cubicBezTo>
                    <a:cubicBezTo>
                      <a:pt x="99" y="535"/>
                      <a:pt x="99" y="535"/>
                      <a:pt x="99" y="535"/>
                    </a:cubicBezTo>
                    <a:cubicBezTo>
                      <a:pt x="99" y="535"/>
                      <a:pt x="99" y="535"/>
                      <a:pt x="99" y="535"/>
                    </a:cubicBezTo>
                    <a:cubicBezTo>
                      <a:pt x="99" y="535"/>
                      <a:pt x="99" y="535"/>
                      <a:pt x="99" y="535"/>
                    </a:cubicBezTo>
                    <a:cubicBezTo>
                      <a:pt x="99" y="535"/>
                      <a:pt x="99" y="535"/>
                      <a:pt x="99" y="535"/>
                    </a:cubicBezTo>
                    <a:cubicBezTo>
                      <a:pt x="99" y="535"/>
                      <a:pt x="99" y="535"/>
                      <a:pt x="99" y="535"/>
                    </a:cubicBezTo>
                    <a:cubicBezTo>
                      <a:pt x="99" y="536"/>
                      <a:pt x="99" y="536"/>
                      <a:pt x="99" y="536"/>
                    </a:cubicBezTo>
                    <a:cubicBezTo>
                      <a:pt x="98" y="536"/>
                      <a:pt x="98" y="536"/>
                      <a:pt x="98" y="536"/>
                    </a:cubicBezTo>
                    <a:cubicBezTo>
                      <a:pt x="98" y="536"/>
                      <a:pt x="98" y="536"/>
                      <a:pt x="98" y="536"/>
                    </a:cubicBezTo>
                    <a:cubicBezTo>
                      <a:pt x="98" y="536"/>
                      <a:pt x="98" y="536"/>
                      <a:pt x="98" y="536"/>
                    </a:cubicBezTo>
                    <a:cubicBezTo>
                      <a:pt x="98" y="536"/>
                      <a:pt x="98" y="536"/>
                      <a:pt x="98" y="536"/>
                    </a:cubicBezTo>
                    <a:cubicBezTo>
                      <a:pt x="98" y="536"/>
                      <a:pt x="98" y="536"/>
                      <a:pt x="98" y="536"/>
                    </a:cubicBezTo>
                    <a:cubicBezTo>
                      <a:pt x="98" y="536"/>
                      <a:pt x="98" y="536"/>
                      <a:pt x="98" y="536"/>
                    </a:cubicBezTo>
                    <a:cubicBezTo>
                      <a:pt x="98" y="536"/>
                      <a:pt x="98" y="536"/>
                      <a:pt x="98" y="536"/>
                    </a:cubicBezTo>
                    <a:cubicBezTo>
                      <a:pt x="98" y="536"/>
                      <a:pt x="98" y="536"/>
                      <a:pt x="98" y="536"/>
                    </a:cubicBezTo>
                    <a:cubicBezTo>
                      <a:pt x="98" y="537"/>
                      <a:pt x="98" y="537"/>
                      <a:pt x="98" y="537"/>
                    </a:cubicBezTo>
                    <a:cubicBezTo>
                      <a:pt x="98" y="537"/>
                      <a:pt x="98" y="537"/>
                      <a:pt x="98" y="537"/>
                    </a:cubicBezTo>
                    <a:cubicBezTo>
                      <a:pt x="98" y="537"/>
                      <a:pt x="98" y="537"/>
                      <a:pt x="98" y="537"/>
                    </a:cubicBezTo>
                    <a:cubicBezTo>
                      <a:pt x="98" y="537"/>
                      <a:pt x="98" y="537"/>
                      <a:pt x="98" y="537"/>
                    </a:cubicBezTo>
                    <a:cubicBezTo>
                      <a:pt x="98" y="537"/>
                      <a:pt x="98" y="537"/>
                      <a:pt x="98" y="537"/>
                    </a:cubicBezTo>
                    <a:cubicBezTo>
                      <a:pt x="98" y="538"/>
                      <a:pt x="98" y="538"/>
                      <a:pt x="98" y="538"/>
                    </a:cubicBezTo>
                    <a:cubicBezTo>
                      <a:pt x="97" y="538"/>
                      <a:pt x="97" y="538"/>
                      <a:pt x="97" y="538"/>
                    </a:cubicBezTo>
                    <a:cubicBezTo>
                      <a:pt x="97" y="538"/>
                      <a:pt x="97" y="538"/>
                      <a:pt x="97" y="538"/>
                    </a:cubicBezTo>
                    <a:cubicBezTo>
                      <a:pt x="97" y="538"/>
                      <a:pt x="97" y="538"/>
                      <a:pt x="97" y="538"/>
                    </a:cubicBezTo>
                    <a:cubicBezTo>
                      <a:pt x="97" y="538"/>
                      <a:pt x="97" y="538"/>
                      <a:pt x="97" y="538"/>
                    </a:cubicBezTo>
                    <a:cubicBezTo>
                      <a:pt x="97" y="538"/>
                      <a:pt x="97" y="538"/>
                      <a:pt x="97" y="538"/>
                    </a:cubicBezTo>
                    <a:cubicBezTo>
                      <a:pt x="97" y="538"/>
                      <a:pt x="97" y="538"/>
                      <a:pt x="97" y="538"/>
                    </a:cubicBezTo>
                    <a:cubicBezTo>
                      <a:pt x="97" y="539"/>
                      <a:pt x="97" y="539"/>
                      <a:pt x="97" y="539"/>
                    </a:cubicBezTo>
                    <a:cubicBezTo>
                      <a:pt x="97" y="539"/>
                      <a:pt x="97" y="539"/>
                      <a:pt x="97" y="539"/>
                    </a:cubicBezTo>
                    <a:cubicBezTo>
                      <a:pt x="96" y="539"/>
                      <a:pt x="96" y="539"/>
                      <a:pt x="96" y="539"/>
                    </a:cubicBezTo>
                    <a:cubicBezTo>
                      <a:pt x="96" y="539"/>
                      <a:pt x="96" y="539"/>
                      <a:pt x="96" y="539"/>
                    </a:cubicBezTo>
                    <a:cubicBezTo>
                      <a:pt x="96" y="539"/>
                      <a:pt x="96" y="539"/>
                      <a:pt x="96" y="539"/>
                    </a:cubicBezTo>
                    <a:cubicBezTo>
                      <a:pt x="96" y="539"/>
                      <a:pt x="96" y="539"/>
                      <a:pt x="96" y="539"/>
                    </a:cubicBezTo>
                    <a:cubicBezTo>
                      <a:pt x="96" y="539"/>
                      <a:pt x="96" y="539"/>
                      <a:pt x="96" y="539"/>
                    </a:cubicBezTo>
                    <a:cubicBezTo>
                      <a:pt x="96" y="539"/>
                      <a:pt x="96" y="539"/>
                      <a:pt x="96" y="539"/>
                    </a:cubicBezTo>
                    <a:cubicBezTo>
                      <a:pt x="96" y="539"/>
                      <a:pt x="96" y="539"/>
                      <a:pt x="96" y="539"/>
                    </a:cubicBezTo>
                    <a:cubicBezTo>
                      <a:pt x="95" y="540"/>
                      <a:pt x="95" y="540"/>
                      <a:pt x="95" y="540"/>
                    </a:cubicBezTo>
                    <a:cubicBezTo>
                      <a:pt x="95" y="540"/>
                      <a:pt x="95" y="540"/>
                      <a:pt x="95" y="540"/>
                    </a:cubicBezTo>
                    <a:cubicBezTo>
                      <a:pt x="95" y="540"/>
                      <a:pt x="95" y="540"/>
                      <a:pt x="95" y="540"/>
                    </a:cubicBezTo>
                    <a:cubicBezTo>
                      <a:pt x="95" y="540"/>
                      <a:pt x="95" y="540"/>
                      <a:pt x="95" y="540"/>
                    </a:cubicBezTo>
                    <a:cubicBezTo>
                      <a:pt x="95" y="540"/>
                      <a:pt x="95" y="540"/>
                      <a:pt x="95" y="540"/>
                    </a:cubicBezTo>
                    <a:cubicBezTo>
                      <a:pt x="95" y="540"/>
                      <a:pt x="95" y="540"/>
                      <a:pt x="95" y="540"/>
                    </a:cubicBezTo>
                    <a:cubicBezTo>
                      <a:pt x="95" y="540"/>
                      <a:pt x="95" y="540"/>
                      <a:pt x="95" y="540"/>
                    </a:cubicBezTo>
                    <a:cubicBezTo>
                      <a:pt x="95" y="540"/>
                      <a:pt x="95" y="540"/>
                      <a:pt x="95" y="540"/>
                    </a:cubicBezTo>
                    <a:cubicBezTo>
                      <a:pt x="95" y="540"/>
                      <a:pt x="95" y="540"/>
                      <a:pt x="95" y="540"/>
                    </a:cubicBezTo>
                    <a:cubicBezTo>
                      <a:pt x="95" y="540"/>
                      <a:pt x="95" y="540"/>
                      <a:pt x="95" y="540"/>
                    </a:cubicBezTo>
                    <a:cubicBezTo>
                      <a:pt x="94" y="541"/>
                      <a:pt x="94" y="541"/>
                      <a:pt x="94" y="541"/>
                    </a:cubicBezTo>
                    <a:cubicBezTo>
                      <a:pt x="94" y="541"/>
                      <a:pt x="94" y="541"/>
                      <a:pt x="94" y="541"/>
                    </a:cubicBezTo>
                    <a:cubicBezTo>
                      <a:pt x="94" y="541"/>
                      <a:pt x="94" y="541"/>
                      <a:pt x="94" y="541"/>
                    </a:cubicBezTo>
                    <a:cubicBezTo>
                      <a:pt x="94" y="541"/>
                      <a:pt x="94" y="541"/>
                      <a:pt x="94" y="541"/>
                    </a:cubicBezTo>
                    <a:cubicBezTo>
                      <a:pt x="94" y="541"/>
                      <a:pt x="94" y="541"/>
                      <a:pt x="94" y="541"/>
                    </a:cubicBezTo>
                    <a:cubicBezTo>
                      <a:pt x="94" y="541"/>
                      <a:pt x="94" y="541"/>
                      <a:pt x="94" y="541"/>
                    </a:cubicBezTo>
                    <a:cubicBezTo>
                      <a:pt x="94" y="541"/>
                      <a:pt x="94" y="541"/>
                      <a:pt x="94" y="541"/>
                    </a:cubicBezTo>
                    <a:cubicBezTo>
                      <a:pt x="94" y="542"/>
                      <a:pt x="94" y="542"/>
                      <a:pt x="94" y="542"/>
                    </a:cubicBezTo>
                    <a:cubicBezTo>
                      <a:pt x="94" y="542"/>
                      <a:pt x="94" y="542"/>
                      <a:pt x="94" y="542"/>
                    </a:cubicBezTo>
                    <a:cubicBezTo>
                      <a:pt x="94" y="542"/>
                      <a:pt x="94" y="542"/>
                      <a:pt x="94" y="542"/>
                    </a:cubicBezTo>
                    <a:cubicBezTo>
                      <a:pt x="94" y="543"/>
                      <a:pt x="94" y="543"/>
                      <a:pt x="94" y="543"/>
                    </a:cubicBezTo>
                    <a:cubicBezTo>
                      <a:pt x="94" y="543"/>
                      <a:pt x="94" y="543"/>
                      <a:pt x="94" y="543"/>
                    </a:cubicBezTo>
                    <a:cubicBezTo>
                      <a:pt x="94" y="543"/>
                      <a:pt x="94" y="543"/>
                      <a:pt x="94" y="543"/>
                    </a:cubicBezTo>
                    <a:cubicBezTo>
                      <a:pt x="94" y="543"/>
                      <a:pt x="94" y="543"/>
                      <a:pt x="94" y="543"/>
                    </a:cubicBezTo>
                    <a:cubicBezTo>
                      <a:pt x="94" y="543"/>
                      <a:pt x="94" y="543"/>
                      <a:pt x="94" y="543"/>
                    </a:cubicBezTo>
                    <a:cubicBezTo>
                      <a:pt x="94" y="544"/>
                      <a:pt x="94" y="544"/>
                      <a:pt x="94" y="544"/>
                    </a:cubicBezTo>
                    <a:cubicBezTo>
                      <a:pt x="94" y="544"/>
                      <a:pt x="94" y="544"/>
                      <a:pt x="94" y="544"/>
                    </a:cubicBezTo>
                    <a:cubicBezTo>
                      <a:pt x="94" y="544"/>
                      <a:pt x="94" y="544"/>
                      <a:pt x="94" y="544"/>
                    </a:cubicBezTo>
                    <a:cubicBezTo>
                      <a:pt x="93" y="544"/>
                      <a:pt x="93" y="544"/>
                      <a:pt x="93" y="544"/>
                    </a:cubicBezTo>
                    <a:cubicBezTo>
                      <a:pt x="93" y="544"/>
                      <a:pt x="93" y="544"/>
                      <a:pt x="93" y="544"/>
                    </a:cubicBezTo>
                    <a:cubicBezTo>
                      <a:pt x="93" y="544"/>
                      <a:pt x="93" y="544"/>
                      <a:pt x="93" y="544"/>
                    </a:cubicBezTo>
                    <a:cubicBezTo>
                      <a:pt x="93" y="544"/>
                      <a:pt x="93" y="544"/>
                      <a:pt x="93" y="544"/>
                    </a:cubicBezTo>
                    <a:cubicBezTo>
                      <a:pt x="93" y="544"/>
                      <a:pt x="93" y="544"/>
                      <a:pt x="93" y="544"/>
                    </a:cubicBezTo>
                    <a:cubicBezTo>
                      <a:pt x="93" y="544"/>
                      <a:pt x="93" y="544"/>
                      <a:pt x="93" y="544"/>
                    </a:cubicBezTo>
                    <a:cubicBezTo>
                      <a:pt x="93" y="544"/>
                      <a:pt x="93" y="544"/>
                      <a:pt x="93" y="544"/>
                    </a:cubicBezTo>
                    <a:cubicBezTo>
                      <a:pt x="93" y="545"/>
                      <a:pt x="93" y="545"/>
                      <a:pt x="93" y="545"/>
                    </a:cubicBezTo>
                    <a:cubicBezTo>
                      <a:pt x="93" y="545"/>
                      <a:pt x="93" y="545"/>
                      <a:pt x="93" y="545"/>
                    </a:cubicBezTo>
                    <a:cubicBezTo>
                      <a:pt x="93" y="545"/>
                      <a:pt x="93" y="545"/>
                      <a:pt x="93" y="545"/>
                    </a:cubicBezTo>
                    <a:cubicBezTo>
                      <a:pt x="93" y="545"/>
                      <a:pt x="93" y="545"/>
                      <a:pt x="93" y="545"/>
                    </a:cubicBezTo>
                    <a:cubicBezTo>
                      <a:pt x="92" y="545"/>
                      <a:pt x="92" y="545"/>
                      <a:pt x="92" y="545"/>
                    </a:cubicBezTo>
                    <a:cubicBezTo>
                      <a:pt x="92" y="545"/>
                      <a:pt x="92" y="545"/>
                      <a:pt x="92" y="545"/>
                    </a:cubicBezTo>
                    <a:cubicBezTo>
                      <a:pt x="92" y="545"/>
                      <a:pt x="92" y="545"/>
                      <a:pt x="92" y="545"/>
                    </a:cubicBezTo>
                    <a:cubicBezTo>
                      <a:pt x="92" y="545"/>
                      <a:pt x="92" y="545"/>
                      <a:pt x="92" y="545"/>
                    </a:cubicBezTo>
                    <a:cubicBezTo>
                      <a:pt x="92" y="545"/>
                      <a:pt x="92" y="545"/>
                      <a:pt x="92" y="545"/>
                    </a:cubicBezTo>
                    <a:cubicBezTo>
                      <a:pt x="92" y="545"/>
                      <a:pt x="92" y="545"/>
                      <a:pt x="92" y="545"/>
                    </a:cubicBezTo>
                    <a:cubicBezTo>
                      <a:pt x="92" y="545"/>
                      <a:pt x="92" y="545"/>
                      <a:pt x="92" y="545"/>
                    </a:cubicBezTo>
                    <a:cubicBezTo>
                      <a:pt x="92" y="545"/>
                      <a:pt x="92" y="545"/>
                      <a:pt x="92" y="545"/>
                    </a:cubicBezTo>
                    <a:cubicBezTo>
                      <a:pt x="92" y="545"/>
                      <a:pt x="92" y="545"/>
                      <a:pt x="92" y="545"/>
                    </a:cubicBezTo>
                    <a:cubicBezTo>
                      <a:pt x="92" y="545"/>
                      <a:pt x="92" y="545"/>
                      <a:pt x="92" y="545"/>
                    </a:cubicBezTo>
                    <a:cubicBezTo>
                      <a:pt x="92" y="545"/>
                      <a:pt x="92" y="545"/>
                      <a:pt x="92" y="545"/>
                    </a:cubicBezTo>
                    <a:cubicBezTo>
                      <a:pt x="92" y="545"/>
                      <a:pt x="92" y="545"/>
                      <a:pt x="92" y="545"/>
                    </a:cubicBezTo>
                    <a:cubicBezTo>
                      <a:pt x="92" y="545"/>
                      <a:pt x="92" y="545"/>
                      <a:pt x="92" y="545"/>
                    </a:cubicBezTo>
                    <a:cubicBezTo>
                      <a:pt x="92" y="546"/>
                      <a:pt x="92" y="546"/>
                      <a:pt x="92" y="546"/>
                    </a:cubicBezTo>
                    <a:cubicBezTo>
                      <a:pt x="92" y="546"/>
                      <a:pt x="92" y="546"/>
                      <a:pt x="92" y="546"/>
                    </a:cubicBezTo>
                    <a:cubicBezTo>
                      <a:pt x="92" y="546"/>
                      <a:pt x="92" y="546"/>
                      <a:pt x="92" y="546"/>
                    </a:cubicBezTo>
                    <a:cubicBezTo>
                      <a:pt x="92" y="546"/>
                      <a:pt x="92" y="546"/>
                      <a:pt x="92" y="546"/>
                    </a:cubicBezTo>
                    <a:cubicBezTo>
                      <a:pt x="92" y="546"/>
                      <a:pt x="92" y="546"/>
                      <a:pt x="92" y="546"/>
                    </a:cubicBezTo>
                    <a:cubicBezTo>
                      <a:pt x="92" y="547"/>
                      <a:pt x="92" y="547"/>
                      <a:pt x="92" y="547"/>
                    </a:cubicBezTo>
                    <a:cubicBezTo>
                      <a:pt x="92" y="547"/>
                      <a:pt x="92" y="547"/>
                      <a:pt x="92" y="547"/>
                    </a:cubicBezTo>
                    <a:cubicBezTo>
                      <a:pt x="92" y="547"/>
                      <a:pt x="92" y="547"/>
                      <a:pt x="92" y="547"/>
                    </a:cubicBezTo>
                    <a:cubicBezTo>
                      <a:pt x="92" y="547"/>
                      <a:pt x="92" y="547"/>
                      <a:pt x="92" y="547"/>
                    </a:cubicBezTo>
                    <a:cubicBezTo>
                      <a:pt x="92" y="548"/>
                      <a:pt x="92" y="548"/>
                      <a:pt x="92" y="548"/>
                    </a:cubicBezTo>
                    <a:cubicBezTo>
                      <a:pt x="92" y="548"/>
                      <a:pt x="92" y="548"/>
                      <a:pt x="92" y="548"/>
                    </a:cubicBezTo>
                    <a:cubicBezTo>
                      <a:pt x="92" y="548"/>
                      <a:pt x="92" y="548"/>
                      <a:pt x="92" y="548"/>
                    </a:cubicBezTo>
                    <a:cubicBezTo>
                      <a:pt x="92" y="549"/>
                      <a:pt x="92" y="549"/>
                      <a:pt x="92" y="549"/>
                    </a:cubicBezTo>
                    <a:cubicBezTo>
                      <a:pt x="92" y="549"/>
                      <a:pt x="92" y="549"/>
                      <a:pt x="92" y="549"/>
                    </a:cubicBezTo>
                    <a:cubicBezTo>
                      <a:pt x="92" y="549"/>
                      <a:pt x="92" y="549"/>
                      <a:pt x="92" y="549"/>
                    </a:cubicBezTo>
                    <a:cubicBezTo>
                      <a:pt x="92" y="549"/>
                      <a:pt x="92" y="549"/>
                      <a:pt x="92" y="549"/>
                    </a:cubicBezTo>
                    <a:cubicBezTo>
                      <a:pt x="92" y="549"/>
                      <a:pt x="92" y="549"/>
                      <a:pt x="92" y="549"/>
                    </a:cubicBezTo>
                    <a:cubicBezTo>
                      <a:pt x="92" y="549"/>
                      <a:pt x="92" y="549"/>
                      <a:pt x="92" y="549"/>
                    </a:cubicBezTo>
                    <a:cubicBezTo>
                      <a:pt x="92" y="549"/>
                      <a:pt x="92" y="549"/>
                      <a:pt x="92" y="549"/>
                    </a:cubicBezTo>
                    <a:cubicBezTo>
                      <a:pt x="92" y="549"/>
                      <a:pt x="92" y="549"/>
                      <a:pt x="92" y="549"/>
                    </a:cubicBezTo>
                    <a:cubicBezTo>
                      <a:pt x="92" y="550"/>
                      <a:pt x="92" y="550"/>
                      <a:pt x="92" y="550"/>
                    </a:cubicBezTo>
                    <a:cubicBezTo>
                      <a:pt x="92" y="550"/>
                      <a:pt x="92" y="550"/>
                      <a:pt x="92" y="550"/>
                    </a:cubicBezTo>
                    <a:cubicBezTo>
                      <a:pt x="92" y="550"/>
                      <a:pt x="92" y="550"/>
                      <a:pt x="92" y="550"/>
                    </a:cubicBezTo>
                    <a:cubicBezTo>
                      <a:pt x="92" y="550"/>
                      <a:pt x="92" y="550"/>
                      <a:pt x="92" y="550"/>
                    </a:cubicBezTo>
                    <a:cubicBezTo>
                      <a:pt x="92" y="551"/>
                      <a:pt x="92" y="551"/>
                      <a:pt x="92" y="551"/>
                    </a:cubicBezTo>
                    <a:cubicBezTo>
                      <a:pt x="92" y="551"/>
                      <a:pt x="92" y="551"/>
                      <a:pt x="92" y="551"/>
                    </a:cubicBezTo>
                    <a:cubicBezTo>
                      <a:pt x="92" y="551"/>
                      <a:pt x="92" y="551"/>
                      <a:pt x="92" y="551"/>
                    </a:cubicBezTo>
                    <a:cubicBezTo>
                      <a:pt x="92" y="551"/>
                      <a:pt x="92" y="551"/>
                      <a:pt x="92" y="551"/>
                    </a:cubicBezTo>
                    <a:cubicBezTo>
                      <a:pt x="92" y="551"/>
                      <a:pt x="92" y="551"/>
                      <a:pt x="92" y="551"/>
                    </a:cubicBezTo>
                    <a:cubicBezTo>
                      <a:pt x="92" y="551"/>
                      <a:pt x="92" y="551"/>
                      <a:pt x="92" y="551"/>
                    </a:cubicBezTo>
                    <a:cubicBezTo>
                      <a:pt x="92" y="551"/>
                      <a:pt x="92" y="551"/>
                      <a:pt x="92" y="551"/>
                    </a:cubicBezTo>
                    <a:cubicBezTo>
                      <a:pt x="92" y="552"/>
                      <a:pt x="92" y="552"/>
                      <a:pt x="92" y="552"/>
                    </a:cubicBezTo>
                    <a:cubicBezTo>
                      <a:pt x="91" y="552"/>
                      <a:pt x="91" y="552"/>
                      <a:pt x="91" y="552"/>
                    </a:cubicBezTo>
                    <a:cubicBezTo>
                      <a:pt x="91" y="552"/>
                      <a:pt x="91" y="552"/>
                      <a:pt x="91" y="552"/>
                    </a:cubicBezTo>
                    <a:cubicBezTo>
                      <a:pt x="91" y="552"/>
                      <a:pt x="91" y="552"/>
                      <a:pt x="91" y="552"/>
                    </a:cubicBezTo>
                    <a:cubicBezTo>
                      <a:pt x="91" y="552"/>
                      <a:pt x="91" y="552"/>
                      <a:pt x="91" y="552"/>
                    </a:cubicBezTo>
                    <a:cubicBezTo>
                      <a:pt x="91" y="552"/>
                      <a:pt x="91" y="552"/>
                      <a:pt x="91" y="552"/>
                    </a:cubicBezTo>
                    <a:cubicBezTo>
                      <a:pt x="91" y="552"/>
                      <a:pt x="91" y="552"/>
                      <a:pt x="91" y="552"/>
                    </a:cubicBezTo>
                    <a:cubicBezTo>
                      <a:pt x="91" y="552"/>
                      <a:pt x="91" y="552"/>
                      <a:pt x="91" y="552"/>
                    </a:cubicBezTo>
                    <a:cubicBezTo>
                      <a:pt x="91" y="552"/>
                      <a:pt x="91" y="552"/>
                      <a:pt x="91" y="552"/>
                    </a:cubicBezTo>
                    <a:cubicBezTo>
                      <a:pt x="91" y="553"/>
                      <a:pt x="91" y="553"/>
                      <a:pt x="91" y="553"/>
                    </a:cubicBezTo>
                    <a:cubicBezTo>
                      <a:pt x="91" y="553"/>
                      <a:pt x="91" y="553"/>
                      <a:pt x="91" y="553"/>
                    </a:cubicBezTo>
                    <a:cubicBezTo>
                      <a:pt x="91" y="553"/>
                      <a:pt x="91" y="553"/>
                      <a:pt x="91" y="553"/>
                    </a:cubicBezTo>
                    <a:cubicBezTo>
                      <a:pt x="91" y="553"/>
                      <a:pt x="91" y="553"/>
                      <a:pt x="91" y="553"/>
                    </a:cubicBezTo>
                    <a:cubicBezTo>
                      <a:pt x="90" y="553"/>
                      <a:pt x="90" y="553"/>
                      <a:pt x="90" y="553"/>
                    </a:cubicBezTo>
                    <a:cubicBezTo>
                      <a:pt x="90" y="553"/>
                      <a:pt x="90" y="553"/>
                      <a:pt x="90" y="553"/>
                    </a:cubicBezTo>
                    <a:cubicBezTo>
                      <a:pt x="91" y="553"/>
                      <a:pt x="91" y="553"/>
                      <a:pt x="91" y="553"/>
                    </a:cubicBezTo>
                    <a:cubicBezTo>
                      <a:pt x="91" y="553"/>
                      <a:pt x="91" y="553"/>
                      <a:pt x="91" y="553"/>
                    </a:cubicBezTo>
                    <a:cubicBezTo>
                      <a:pt x="91" y="554"/>
                      <a:pt x="91" y="554"/>
                      <a:pt x="91" y="554"/>
                    </a:cubicBezTo>
                    <a:cubicBezTo>
                      <a:pt x="91" y="554"/>
                      <a:pt x="91" y="554"/>
                      <a:pt x="91" y="554"/>
                    </a:cubicBezTo>
                    <a:cubicBezTo>
                      <a:pt x="90" y="554"/>
                      <a:pt x="90" y="554"/>
                      <a:pt x="90" y="554"/>
                    </a:cubicBezTo>
                    <a:cubicBezTo>
                      <a:pt x="90" y="554"/>
                      <a:pt x="90" y="554"/>
                      <a:pt x="90" y="554"/>
                    </a:cubicBezTo>
                    <a:cubicBezTo>
                      <a:pt x="90" y="554"/>
                      <a:pt x="90" y="554"/>
                      <a:pt x="90" y="554"/>
                    </a:cubicBezTo>
                    <a:cubicBezTo>
                      <a:pt x="90" y="554"/>
                      <a:pt x="90" y="554"/>
                      <a:pt x="90" y="554"/>
                    </a:cubicBezTo>
                    <a:cubicBezTo>
                      <a:pt x="90" y="554"/>
                      <a:pt x="90" y="554"/>
                      <a:pt x="90" y="554"/>
                    </a:cubicBezTo>
                    <a:cubicBezTo>
                      <a:pt x="90" y="554"/>
                      <a:pt x="90" y="554"/>
                      <a:pt x="90" y="554"/>
                    </a:cubicBezTo>
                    <a:cubicBezTo>
                      <a:pt x="90" y="554"/>
                      <a:pt x="90" y="554"/>
                      <a:pt x="90" y="554"/>
                    </a:cubicBezTo>
                    <a:cubicBezTo>
                      <a:pt x="90" y="554"/>
                      <a:pt x="90" y="554"/>
                      <a:pt x="90" y="554"/>
                    </a:cubicBezTo>
                    <a:cubicBezTo>
                      <a:pt x="90" y="554"/>
                      <a:pt x="90" y="554"/>
                      <a:pt x="90" y="554"/>
                    </a:cubicBezTo>
                    <a:cubicBezTo>
                      <a:pt x="90" y="554"/>
                      <a:pt x="90" y="554"/>
                      <a:pt x="90" y="554"/>
                    </a:cubicBezTo>
                    <a:cubicBezTo>
                      <a:pt x="90" y="555"/>
                      <a:pt x="90" y="555"/>
                      <a:pt x="90" y="555"/>
                    </a:cubicBezTo>
                    <a:cubicBezTo>
                      <a:pt x="90" y="555"/>
                      <a:pt x="90" y="555"/>
                      <a:pt x="90" y="555"/>
                    </a:cubicBezTo>
                    <a:cubicBezTo>
                      <a:pt x="89" y="555"/>
                      <a:pt x="89" y="555"/>
                      <a:pt x="89" y="555"/>
                    </a:cubicBezTo>
                    <a:cubicBezTo>
                      <a:pt x="89" y="555"/>
                      <a:pt x="89" y="555"/>
                      <a:pt x="89" y="555"/>
                    </a:cubicBezTo>
                    <a:cubicBezTo>
                      <a:pt x="89" y="555"/>
                      <a:pt x="89" y="555"/>
                      <a:pt x="89" y="555"/>
                    </a:cubicBezTo>
                    <a:cubicBezTo>
                      <a:pt x="89" y="555"/>
                      <a:pt x="89" y="555"/>
                      <a:pt x="89" y="555"/>
                    </a:cubicBezTo>
                    <a:cubicBezTo>
                      <a:pt x="89" y="555"/>
                      <a:pt x="89" y="555"/>
                      <a:pt x="89" y="555"/>
                    </a:cubicBezTo>
                    <a:cubicBezTo>
                      <a:pt x="89" y="555"/>
                      <a:pt x="89" y="555"/>
                      <a:pt x="89" y="555"/>
                    </a:cubicBezTo>
                    <a:cubicBezTo>
                      <a:pt x="89" y="555"/>
                      <a:pt x="89" y="555"/>
                      <a:pt x="89" y="555"/>
                    </a:cubicBezTo>
                    <a:cubicBezTo>
                      <a:pt x="89" y="555"/>
                      <a:pt x="89" y="555"/>
                      <a:pt x="89" y="555"/>
                    </a:cubicBezTo>
                    <a:cubicBezTo>
                      <a:pt x="89" y="556"/>
                      <a:pt x="89" y="556"/>
                      <a:pt x="89" y="556"/>
                    </a:cubicBezTo>
                    <a:cubicBezTo>
                      <a:pt x="89" y="556"/>
                      <a:pt x="89" y="556"/>
                      <a:pt x="89" y="556"/>
                    </a:cubicBezTo>
                    <a:cubicBezTo>
                      <a:pt x="89" y="556"/>
                      <a:pt x="89" y="556"/>
                      <a:pt x="89" y="556"/>
                    </a:cubicBezTo>
                    <a:cubicBezTo>
                      <a:pt x="88" y="556"/>
                      <a:pt x="88" y="556"/>
                      <a:pt x="88" y="556"/>
                    </a:cubicBezTo>
                    <a:cubicBezTo>
                      <a:pt x="88" y="556"/>
                      <a:pt x="88" y="556"/>
                      <a:pt x="88" y="556"/>
                    </a:cubicBezTo>
                    <a:cubicBezTo>
                      <a:pt x="88" y="556"/>
                      <a:pt x="88" y="556"/>
                      <a:pt x="88" y="556"/>
                    </a:cubicBezTo>
                    <a:cubicBezTo>
                      <a:pt x="88" y="556"/>
                      <a:pt x="88" y="556"/>
                      <a:pt x="88" y="556"/>
                    </a:cubicBezTo>
                    <a:cubicBezTo>
                      <a:pt x="88" y="556"/>
                      <a:pt x="88" y="556"/>
                      <a:pt x="88" y="556"/>
                    </a:cubicBezTo>
                    <a:cubicBezTo>
                      <a:pt x="87" y="556"/>
                      <a:pt x="87" y="556"/>
                      <a:pt x="87" y="556"/>
                    </a:cubicBezTo>
                    <a:cubicBezTo>
                      <a:pt x="87" y="556"/>
                      <a:pt x="87" y="556"/>
                      <a:pt x="87" y="556"/>
                    </a:cubicBezTo>
                    <a:cubicBezTo>
                      <a:pt x="87" y="556"/>
                      <a:pt x="87" y="556"/>
                      <a:pt x="87" y="556"/>
                    </a:cubicBezTo>
                    <a:cubicBezTo>
                      <a:pt x="87" y="556"/>
                      <a:pt x="87" y="556"/>
                      <a:pt x="87" y="556"/>
                    </a:cubicBezTo>
                    <a:cubicBezTo>
                      <a:pt x="87" y="556"/>
                      <a:pt x="87" y="556"/>
                      <a:pt x="87" y="556"/>
                    </a:cubicBezTo>
                    <a:cubicBezTo>
                      <a:pt x="87" y="556"/>
                      <a:pt x="87" y="556"/>
                      <a:pt x="87" y="556"/>
                    </a:cubicBezTo>
                    <a:cubicBezTo>
                      <a:pt x="86" y="556"/>
                      <a:pt x="86" y="556"/>
                      <a:pt x="86" y="556"/>
                    </a:cubicBezTo>
                    <a:cubicBezTo>
                      <a:pt x="86" y="556"/>
                      <a:pt x="86" y="556"/>
                      <a:pt x="86" y="556"/>
                    </a:cubicBezTo>
                    <a:cubicBezTo>
                      <a:pt x="86" y="556"/>
                      <a:pt x="86" y="556"/>
                      <a:pt x="86" y="556"/>
                    </a:cubicBezTo>
                    <a:cubicBezTo>
                      <a:pt x="86" y="556"/>
                      <a:pt x="86" y="556"/>
                      <a:pt x="86" y="556"/>
                    </a:cubicBezTo>
                    <a:cubicBezTo>
                      <a:pt x="86" y="556"/>
                      <a:pt x="86" y="556"/>
                      <a:pt x="86" y="556"/>
                    </a:cubicBezTo>
                    <a:cubicBezTo>
                      <a:pt x="86" y="556"/>
                      <a:pt x="86" y="556"/>
                      <a:pt x="86" y="556"/>
                    </a:cubicBezTo>
                    <a:cubicBezTo>
                      <a:pt x="86" y="556"/>
                      <a:pt x="86" y="556"/>
                      <a:pt x="86" y="556"/>
                    </a:cubicBezTo>
                    <a:cubicBezTo>
                      <a:pt x="86" y="556"/>
                      <a:pt x="86" y="556"/>
                      <a:pt x="86" y="556"/>
                    </a:cubicBezTo>
                    <a:cubicBezTo>
                      <a:pt x="85" y="556"/>
                      <a:pt x="85" y="556"/>
                      <a:pt x="85" y="556"/>
                    </a:cubicBezTo>
                    <a:cubicBezTo>
                      <a:pt x="85" y="556"/>
                      <a:pt x="85" y="556"/>
                      <a:pt x="85" y="556"/>
                    </a:cubicBezTo>
                    <a:cubicBezTo>
                      <a:pt x="85" y="556"/>
                      <a:pt x="85" y="556"/>
                      <a:pt x="85" y="556"/>
                    </a:cubicBezTo>
                    <a:cubicBezTo>
                      <a:pt x="85" y="556"/>
                      <a:pt x="85" y="556"/>
                      <a:pt x="85" y="556"/>
                    </a:cubicBezTo>
                    <a:cubicBezTo>
                      <a:pt x="85" y="556"/>
                      <a:pt x="85" y="556"/>
                      <a:pt x="85" y="556"/>
                    </a:cubicBezTo>
                    <a:cubicBezTo>
                      <a:pt x="85" y="556"/>
                      <a:pt x="85" y="556"/>
                      <a:pt x="85" y="556"/>
                    </a:cubicBezTo>
                    <a:cubicBezTo>
                      <a:pt x="84" y="556"/>
                      <a:pt x="84" y="556"/>
                      <a:pt x="84" y="556"/>
                    </a:cubicBezTo>
                    <a:cubicBezTo>
                      <a:pt x="84" y="556"/>
                      <a:pt x="84" y="556"/>
                      <a:pt x="84" y="556"/>
                    </a:cubicBezTo>
                    <a:cubicBezTo>
                      <a:pt x="84" y="556"/>
                      <a:pt x="84" y="556"/>
                      <a:pt x="84" y="556"/>
                    </a:cubicBezTo>
                    <a:cubicBezTo>
                      <a:pt x="84" y="556"/>
                      <a:pt x="84" y="556"/>
                      <a:pt x="84" y="556"/>
                    </a:cubicBezTo>
                    <a:cubicBezTo>
                      <a:pt x="84" y="556"/>
                      <a:pt x="84" y="556"/>
                      <a:pt x="84" y="556"/>
                    </a:cubicBezTo>
                    <a:cubicBezTo>
                      <a:pt x="83" y="556"/>
                      <a:pt x="83" y="556"/>
                      <a:pt x="83" y="556"/>
                    </a:cubicBezTo>
                    <a:cubicBezTo>
                      <a:pt x="83" y="556"/>
                      <a:pt x="83" y="556"/>
                      <a:pt x="83" y="556"/>
                    </a:cubicBezTo>
                    <a:cubicBezTo>
                      <a:pt x="83" y="556"/>
                      <a:pt x="83" y="556"/>
                      <a:pt x="83" y="556"/>
                    </a:cubicBezTo>
                    <a:cubicBezTo>
                      <a:pt x="83" y="556"/>
                      <a:pt x="83" y="556"/>
                      <a:pt x="83" y="556"/>
                    </a:cubicBezTo>
                    <a:cubicBezTo>
                      <a:pt x="83" y="556"/>
                      <a:pt x="83" y="556"/>
                      <a:pt x="83" y="556"/>
                    </a:cubicBezTo>
                    <a:cubicBezTo>
                      <a:pt x="83" y="556"/>
                      <a:pt x="83" y="556"/>
                      <a:pt x="83" y="556"/>
                    </a:cubicBezTo>
                    <a:cubicBezTo>
                      <a:pt x="83" y="556"/>
                      <a:pt x="83" y="556"/>
                      <a:pt x="83" y="556"/>
                    </a:cubicBezTo>
                    <a:cubicBezTo>
                      <a:pt x="82" y="556"/>
                      <a:pt x="82" y="556"/>
                      <a:pt x="82" y="556"/>
                    </a:cubicBezTo>
                    <a:cubicBezTo>
                      <a:pt x="82" y="555"/>
                      <a:pt x="82" y="555"/>
                      <a:pt x="82" y="555"/>
                    </a:cubicBezTo>
                    <a:cubicBezTo>
                      <a:pt x="82" y="555"/>
                      <a:pt x="82" y="555"/>
                      <a:pt x="82" y="555"/>
                    </a:cubicBezTo>
                    <a:cubicBezTo>
                      <a:pt x="82" y="555"/>
                      <a:pt x="82" y="555"/>
                      <a:pt x="82" y="555"/>
                    </a:cubicBezTo>
                    <a:cubicBezTo>
                      <a:pt x="82" y="555"/>
                      <a:pt x="82" y="555"/>
                      <a:pt x="82" y="555"/>
                    </a:cubicBezTo>
                    <a:cubicBezTo>
                      <a:pt x="82" y="555"/>
                      <a:pt x="82" y="555"/>
                      <a:pt x="82" y="555"/>
                    </a:cubicBezTo>
                    <a:cubicBezTo>
                      <a:pt x="82" y="555"/>
                      <a:pt x="82" y="555"/>
                      <a:pt x="82" y="555"/>
                    </a:cubicBezTo>
                    <a:cubicBezTo>
                      <a:pt x="82" y="555"/>
                      <a:pt x="82" y="555"/>
                      <a:pt x="82" y="555"/>
                    </a:cubicBezTo>
                    <a:cubicBezTo>
                      <a:pt x="82" y="554"/>
                      <a:pt x="82" y="554"/>
                      <a:pt x="82" y="554"/>
                    </a:cubicBezTo>
                    <a:cubicBezTo>
                      <a:pt x="82" y="554"/>
                      <a:pt x="82" y="554"/>
                      <a:pt x="82" y="554"/>
                    </a:cubicBezTo>
                    <a:cubicBezTo>
                      <a:pt x="81" y="554"/>
                      <a:pt x="81" y="554"/>
                      <a:pt x="81" y="554"/>
                    </a:cubicBezTo>
                    <a:cubicBezTo>
                      <a:pt x="81" y="554"/>
                      <a:pt x="81" y="554"/>
                      <a:pt x="81" y="554"/>
                    </a:cubicBezTo>
                    <a:cubicBezTo>
                      <a:pt x="81" y="554"/>
                      <a:pt x="81" y="554"/>
                      <a:pt x="81" y="554"/>
                    </a:cubicBezTo>
                    <a:cubicBezTo>
                      <a:pt x="81" y="554"/>
                      <a:pt x="81" y="554"/>
                      <a:pt x="81" y="554"/>
                    </a:cubicBezTo>
                    <a:cubicBezTo>
                      <a:pt x="81" y="554"/>
                      <a:pt x="81" y="554"/>
                      <a:pt x="81" y="554"/>
                    </a:cubicBezTo>
                    <a:cubicBezTo>
                      <a:pt x="81" y="554"/>
                      <a:pt x="81" y="554"/>
                      <a:pt x="81" y="554"/>
                    </a:cubicBezTo>
                    <a:cubicBezTo>
                      <a:pt x="81" y="554"/>
                      <a:pt x="81" y="554"/>
                      <a:pt x="81" y="554"/>
                    </a:cubicBezTo>
                    <a:cubicBezTo>
                      <a:pt x="81" y="553"/>
                      <a:pt x="81" y="553"/>
                      <a:pt x="81" y="553"/>
                    </a:cubicBezTo>
                    <a:cubicBezTo>
                      <a:pt x="80" y="553"/>
                      <a:pt x="80" y="553"/>
                      <a:pt x="80" y="553"/>
                    </a:cubicBezTo>
                    <a:cubicBezTo>
                      <a:pt x="80" y="553"/>
                      <a:pt x="80" y="553"/>
                      <a:pt x="80" y="553"/>
                    </a:cubicBezTo>
                    <a:cubicBezTo>
                      <a:pt x="80" y="553"/>
                      <a:pt x="80" y="553"/>
                      <a:pt x="80" y="553"/>
                    </a:cubicBezTo>
                    <a:cubicBezTo>
                      <a:pt x="80" y="553"/>
                      <a:pt x="80" y="553"/>
                      <a:pt x="80" y="553"/>
                    </a:cubicBezTo>
                    <a:cubicBezTo>
                      <a:pt x="80" y="552"/>
                      <a:pt x="80" y="552"/>
                      <a:pt x="80" y="552"/>
                    </a:cubicBezTo>
                    <a:cubicBezTo>
                      <a:pt x="80" y="552"/>
                      <a:pt x="80" y="552"/>
                      <a:pt x="80" y="552"/>
                    </a:cubicBezTo>
                    <a:cubicBezTo>
                      <a:pt x="80" y="552"/>
                      <a:pt x="80" y="552"/>
                      <a:pt x="80" y="552"/>
                    </a:cubicBezTo>
                    <a:cubicBezTo>
                      <a:pt x="80" y="552"/>
                      <a:pt x="80" y="552"/>
                      <a:pt x="80" y="552"/>
                    </a:cubicBezTo>
                    <a:cubicBezTo>
                      <a:pt x="79" y="552"/>
                      <a:pt x="79" y="552"/>
                      <a:pt x="79" y="552"/>
                    </a:cubicBezTo>
                    <a:cubicBezTo>
                      <a:pt x="79" y="552"/>
                      <a:pt x="79" y="552"/>
                      <a:pt x="79" y="552"/>
                    </a:cubicBezTo>
                    <a:cubicBezTo>
                      <a:pt x="79" y="552"/>
                      <a:pt x="79" y="552"/>
                      <a:pt x="79" y="552"/>
                    </a:cubicBezTo>
                    <a:cubicBezTo>
                      <a:pt x="79" y="551"/>
                      <a:pt x="79" y="551"/>
                      <a:pt x="79" y="551"/>
                    </a:cubicBezTo>
                    <a:cubicBezTo>
                      <a:pt x="79" y="551"/>
                      <a:pt x="79" y="551"/>
                      <a:pt x="79" y="551"/>
                    </a:cubicBezTo>
                    <a:cubicBezTo>
                      <a:pt x="79" y="551"/>
                      <a:pt x="79" y="551"/>
                      <a:pt x="79" y="551"/>
                    </a:cubicBezTo>
                    <a:cubicBezTo>
                      <a:pt x="79" y="551"/>
                      <a:pt x="79" y="551"/>
                      <a:pt x="79" y="551"/>
                    </a:cubicBezTo>
                    <a:cubicBezTo>
                      <a:pt x="79" y="551"/>
                      <a:pt x="79" y="551"/>
                      <a:pt x="79" y="551"/>
                    </a:cubicBezTo>
                    <a:cubicBezTo>
                      <a:pt x="79" y="551"/>
                      <a:pt x="79" y="551"/>
                      <a:pt x="79" y="551"/>
                    </a:cubicBezTo>
                    <a:cubicBezTo>
                      <a:pt x="79" y="551"/>
                      <a:pt x="79" y="551"/>
                      <a:pt x="79" y="551"/>
                    </a:cubicBezTo>
                    <a:cubicBezTo>
                      <a:pt x="79" y="551"/>
                      <a:pt x="79" y="551"/>
                      <a:pt x="79" y="551"/>
                    </a:cubicBezTo>
                    <a:cubicBezTo>
                      <a:pt x="78" y="551"/>
                      <a:pt x="78" y="551"/>
                      <a:pt x="78" y="551"/>
                    </a:cubicBezTo>
                    <a:cubicBezTo>
                      <a:pt x="78" y="551"/>
                      <a:pt x="78" y="551"/>
                      <a:pt x="78" y="551"/>
                    </a:cubicBezTo>
                    <a:cubicBezTo>
                      <a:pt x="78" y="551"/>
                      <a:pt x="78" y="551"/>
                      <a:pt x="78" y="551"/>
                    </a:cubicBezTo>
                    <a:cubicBezTo>
                      <a:pt x="78" y="550"/>
                      <a:pt x="78" y="550"/>
                      <a:pt x="78" y="550"/>
                    </a:cubicBezTo>
                    <a:cubicBezTo>
                      <a:pt x="78" y="550"/>
                      <a:pt x="78" y="550"/>
                      <a:pt x="78" y="550"/>
                    </a:cubicBezTo>
                    <a:cubicBezTo>
                      <a:pt x="78" y="550"/>
                      <a:pt x="78" y="550"/>
                      <a:pt x="78" y="550"/>
                    </a:cubicBezTo>
                    <a:cubicBezTo>
                      <a:pt x="78" y="550"/>
                      <a:pt x="78" y="550"/>
                      <a:pt x="78" y="550"/>
                    </a:cubicBezTo>
                    <a:cubicBezTo>
                      <a:pt x="78" y="550"/>
                      <a:pt x="78" y="550"/>
                      <a:pt x="78" y="550"/>
                    </a:cubicBezTo>
                    <a:cubicBezTo>
                      <a:pt x="78" y="550"/>
                      <a:pt x="78" y="550"/>
                      <a:pt x="78" y="550"/>
                    </a:cubicBezTo>
                    <a:cubicBezTo>
                      <a:pt x="78" y="550"/>
                      <a:pt x="78" y="550"/>
                      <a:pt x="78" y="550"/>
                    </a:cubicBezTo>
                    <a:cubicBezTo>
                      <a:pt x="78" y="550"/>
                      <a:pt x="78" y="550"/>
                      <a:pt x="78" y="550"/>
                    </a:cubicBezTo>
                    <a:cubicBezTo>
                      <a:pt x="78" y="550"/>
                      <a:pt x="78" y="550"/>
                      <a:pt x="78" y="550"/>
                    </a:cubicBezTo>
                    <a:cubicBezTo>
                      <a:pt x="77" y="550"/>
                      <a:pt x="77" y="550"/>
                      <a:pt x="77" y="550"/>
                    </a:cubicBezTo>
                    <a:cubicBezTo>
                      <a:pt x="77" y="550"/>
                      <a:pt x="77" y="550"/>
                      <a:pt x="77" y="550"/>
                    </a:cubicBezTo>
                    <a:cubicBezTo>
                      <a:pt x="77" y="550"/>
                      <a:pt x="77" y="550"/>
                      <a:pt x="77" y="550"/>
                    </a:cubicBezTo>
                    <a:cubicBezTo>
                      <a:pt x="77" y="549"/>
                      <a:pt x="77" y="549"/>
                      <a:pt x="77" y="549"/>
                    </a:cubicBezTo>
                    <a:cubicBezTo>
                      <a:pt x="77" y="549"/>
                      <a:pt x="77" y="549"/>
                      <a:pt x="77" y="549"/>
                    </a:cubicBezTo>
                    <a:cubicBezTo>
                      <a:pt x="76" y="549"/>
                      <a:pt x="76" y="549"/>
                      <a:pt x="76" y="549"/>
                    </a:cubicBezTo>
                    <a:cubicBezTo>
                      <a:pt x="76" y="549"/>
                      <a:pt x="76" y="549"/>
                      <a:pt x="76" y="549"/>
                    </a:cubicBezTo>
                    <a:cubicBezTo>
                      <a:pt x="76" y="549"/>
                      <a:pt x="76" y="549"/>
                      <a:pt x="76" y="549"/>
                    </a:cubicBezTo>
                    <a:cubicBezTo>
                      <a:pt x="76" y="548"/>
                      <a:pt x="76" y="548"/>
                      <a:pt x="76" y="548"/>
                    </a:cubicBezTo>
                    <a:cubicBezTo>
                      <a:pt x="76" y="548"/>
                      <a:pt x="76" y="548"/>
                      <a:pt x="76" y="548"/>
                    </a:cubicBezTo>
                    <a:cubicBezTo>
                      <a:pt x="76" y="548"/>
                      <a:pt x="76" y="548"/>
                      <a:pt x="76" y="548"/>
                    </a:cubicBezTo>
                    <a:cubicBezTo>
                      <a:pt x="76" y="548"/>
                      <a:pt x="76" y="548"/>
                      <a:pt x="76" y="548"/>
                    </a:cubicBezTo>
                    <a:cubicBezTo>
                      <a:pt x="76" y="548"/>
                      <a:pt x="76" y="548"/>
                      <a:pt x="76" y="548"/>
                    </a:cubicBezTo>
                    <a:cubicBezTo>
                      <a:pt x="76" y="548"/>
                      <a:pt x="76" y="548"/>
                      <a:pt x="76" y="548"/>
                    </a:cubicBezTo>
                    <a:cubicBezTo>
                      <a:pt x="76" y="548"/>
                      <a:pt x="76" y="548"/>
                      <a:pt x="76" y="548"/>
                    </a:cubicBezTo>
                    <a:cubicBezTo>
                      <a:pt x="76" y="548"/>
                      <a:pt x="76" y="548"/>
                      <a:pt x="76" y="548"/>
                    </a:cubicBezTo>
                    <a:cubicBezTo>
                      <a:pt x="76" y="548"/>
                      <a:pt x="76" y="548"/>
                      <a:pt x="76" y="548"/>
                    </a:cubicBezTo>
                    <a:cubicBezTo>
                      <a:pt x="76" y="547"/>
                      <a:pt x="76" y="547"/>
                      <a:pt x="76" y="547"/>
                    </a:cubicBezTo>
                    <a:cubicBezTo>
                      <a:pt x="76" y="547"/>
                      <a:pt x="76" y="547"/>
                      <a:pt x="76" y="547"/>
                    </a:cubicBezTo>
                    <a:cubicBezTo>
                      <a:pt x="76" y="547"/>
                      <a:pt x="76" y="547"/>
                      <a:pt x="76" y="547"/>
                    </a:cubicBezTo>
                    <a:cubicBezTo>
                      <a:pt x="76" y="547"/>
                      <a:pt x="76" y="547"/>
                      <a:pt x="76" y="547"/>
                    </a:cubicBezTo>
                    <a:cubicBezTo>
                      <a:pt x="76" y="547"/>
                      <a:pt x="76" y="547"/>
                      <a:pt x="76" y="547"/>
                    </a:cubicBezTo>
                    <a:cubicBezTo>
                      <a:pt x="76" y="547"/>
                      <a:pt x="76" y="547"/>
                      <a:pt x="76" y="547"/>
                    </a:cubicBezTo>
                    <a:cubicBezTo>
                      <a:pt x="76" y="547"/>
                      <a:pt x="76" y="547"/>
                      <a:pt x="76" y="547"/>
                    </a:cubicBezTo>
                    <a:cubicBezTo>
                      <a:pt x="75" y="547"/>
                      <a:pt x="75" y="547"/>
                      <a:pt x="75" y="547"/>
                    </a:cubicBezTo>
                    <a:cubicBezTo>
                      <a:pt x="75" y="546"/>
                      <a:pt x="75" y="546"/>
                      <a:pt x="75" y="546"/>
                    </a:cubicBezTo>
                    <a:cubicBezTo>
                      <a:pt x="75" y="546"/>
                      <a:pt x="75" y="546"/>
                      <a:pt x="75" y="546"/>
                    </a:cubicBezTo>
                    <a:cubicBezTo>
                      <a:pt x="75" y="546"/>
                      <a:pt x="75" y="546"/>
                      <a:pt x="75" y="546"/>
                    </a:cubicBezTo>
                    <a:cubicBezTo>
                      <a:pt x="75" y="546"/>
                      <a:pt x="75" y="546"/>
                      <a:pt x="75" y="546"/>
                    </a:cubicBezTo>
                    <a:cubicBezTo>
                      <a:pt x="75" y="546"/>
                      <a:pt x="75" y="546"/>
                      <a:pt x="75" y="546"/>
                    </a:cubicBezTo>
                    <a:cubicBezTo>
                      <a:pt x="75" y="546"/>
                      <a:pt x="75" y="546"/>
                      <a:pt x="75" y="546"/>
                    </a:cubicBezTo>
                    <a:cubicBezTo>
                      <a:pt x="75" y="546"/>
                      <a:pt x="75" y="546"/>
                      <a:pt x="75" y="546"/>
                    </a:cubicBezTo>
                    <a:cubicBezTo>
                      <a:pt x="75" y="546"/>
                      <a:pt x="75" y="546"/>
                      <a:pt x="75" y="546"/>
                    </a:cubicBezTo>
                    <a:cubicBezTo>
                      <a:pt x="75" y="546"/>
                      <a:pt x="75" y="546"/>
                      <a:pt x="75" y="546"/>
                    </a:cubicBezTo>
                    <a:cubicBezTo>
                      <a:pt x="75" y="545"/>
                      <a:pt x="75" y="545"/>
                      <a:pt x="75" y="545"/>
                    </a:cubicBezTo>
                    <a:cubicBezTo>
                      <a:pt x="75" y="545"/>
                      <a:pt x="75" y="545"/>
                      <a:pt x="75" y="545"/>
                    </a:cubicBezTo>
                    <a:cubicBezTo>
                      <a:pt x="75" y="545"/>
                      <a:pt x="75" y="545"/>
                      <a:pt x="75" y="545"/>
                    </a:cubicBezTo>
                    <a:cubicBezTo>
                      <a:pt x="74" y="545"/>
                      <a:pt x="74" y="545"/>
                      <a:pt x="74" y="545"/>
                    </a:cubicBezTo>
                    <a:cubicBezTo>
                      <a:pt x="74" y="545"/>
                      <a:pt x="74" y="545"/>
                      <a:pt x="74" y="545"/>
                    </a:cubicBezTo>
                    <a:cubicBezTo>
                      <a:pt x="74" y="545"/>
                      <a:pt x="74" y="545"/>
                      <a:pt x="74" y="545"/>
                    </a:cubicBezTo>
                    <a:cubicBezTo>
                      <a:pt x="74" y="545"/>
                      <a:pt x="74" y="545"/>
                      <a:pt x="74" y="545"/>
                    </a:cubicBezTo>
                    <a:cubicBezTo>
                      <a:pt x="74" y="545"/>
                      <a:pt x="74" y="545"/>
                      <a:pt x="74" y="545"/>
                    </a:cubicBezTo>
                    <a:cubicBezTo>
                      <a:pt x="74" y="544"/>
                      <a:pt x="74" y="544"/>
                      <a:pt x="74" y="544"/>
                    </a:cubicBezTo>
                    <a:cubicBezTo>
                      <a:pt x="74" y="544"/>
                      <a:pt x="74" y="544"/>
                      <a:pt x="74" y="544"/>
                    </a:cubicBezTo>
                    <a:cubicBezTo>
                      <a:pt x="74" y="544"/>
                      <a:pt x="74" y="544"/>
                      <a:pt x="74" y="544"/>
                    </a:cubicBezTo>
                    <a:cubicBezTo>
                      <a:pt x="74" y="544"/>
                      <a:pt x="74" y="544"/>
                      <a:pt x="74" y="544"/>
                    </a:cubicBezTo>
                    <a:cubicBezTo>
                      <a:pt x="74" y="544"/>
                      <a:pt x="74" y="544"/>
                      <a:pt x="74" y="544"/>
                    </a:cubicBezTo>
                    <a:cubicBezTo>
                      <a:pt x="74" y="544"/>
                      <a:pt x="74" y="544"/>
                      <a:pt x="74" y="544"/>
                    </a:cubicBezTo>
                    <a:cubicBezTo>
                      <a:pt x="74" y="543"/>
                      <a:pt x="74" y="543"/>
                      <a:pt x="74" y="543"/>
                    </a:cubicBezTo>
                    <a:cubicBezTo>
                      <a:pt x="74" y="543"/>
                      <a:pt x="74" y="543"/>
                      <a:pt x="74" y="543"/>
                    </a:cubicBezTo>
                    <a:cubicBezTo>
                      <a:pt x="74" y="543"/>
                      <a:pt x="74" y="543"/>
                      <a:pt x="74" y="543"/>
                    </a:cubicBezTo>
                    <a:cubicBezTo>
                      <a:pt x="74" y="543"/>
                      <a:pt x="74" y="543"/>
                      <a:pt x="74" y="543"/>
                    </a:cubicBezTo>
                    <a:cubicBezTo>
                      <a:pt x="74" y="543"/>
                      <a:pt x="74" y="543"/>
                      <a:pt x="74" y="543"/>
                    </a:cubicBezTo>
                    <a:cubicBezTo>
                      <a:pt x="74" y="542"/>
                      <a:pt x="74" y="542"/>
                      <a:pt x="74" y="542"/>
                    </a:cubicBezTo>
                    <a:cubicBezTo>
                      <a:pt x="74" y="542"/>
                      <a:pt x="74" y="542"/>
                      <a:pt x="74" y="542"/>
                    </a:cubicBezTo>
                    <a:cubicBezTo>
                      <a:pt x="74" y="542"/>
                      <a:pt x="74" y="542"/>
                      <a:pt x="74" y="542"/>
                    </a:cubicBezTo>
                    <a:cubicBezTo>
                      <a:pt x="74" y="542"/>
                      <a:pt x="74" y="542"/>
                      <a:pt x="74" y="542"/>
                    </a:cubicBezTo>
                    <a:cubicBezTo>
                      <a:pt x="74" y="542"/>
                      <a:pt x="74" y="542"/>
                      <a:pt x="74" y="542"/>
                    </a:cubicBezTo>
                    <a:cubicBezTo>
                      <a:pt x="74" y="541"/>
                      <a:pt x="74" y="541"/>
                      <a:pt x="74" y="541"/>
                    </a:cubicBezTo>
                    <a:cubicBezTo>
                      <a:pt x="74" y="541"/>
                      <a:pt x="74" y="541"/>
                      <a:pt x="74" y="541"/>
                    </a:cubicBezTo>
                    <a:cubicBezTo>
                      <a:pt x="74" y="541"/>
                      <a:pt x="74" y="541"/>
                      <a:pt x="74" y="541"/>
                    </a:cubicBezTo>
                    <a:cubicBezTo>
                      <a:pt x="75" y="540"/>
                      <a:pt x="75" y="540"/>
                      <a:pt x="75" y="540"/>
                    </a:cubicBezTo>
                    <a:cubicBezTo>
                      <a:pt x="75" y="540"/>
                      <a:pt x="75" y="540"/>
                      <a:pt x="75" y="540"/>
                    </a:cubicBezTo>
                    <a:cubicBezTo>
                      <a:pt x="75" y="540"/>
                      <a:pt x="75" y="540"/>
                      <a:pt x="75" y="540"/>
                    </a:cubicBezTo>
                    <a:cubicBezTo>
                      <a:pt x="75" y="540"/>
                      <a:pt x="75" y="539"/>
                      <a:pt x="75" y="539"/>
                    </a:cubicBezTo>
                    <a:cubicBezTo>
                      <a:pt x="75" y="539"/>
                      <a:pt x="75" y="539"/>
                      <a:pt x="75" y="539"/>
                    </a:cubicBezTo>
                    <a:cubicBezTo>
                      <a:pt x="75" y="538"/>
                      <a:pt x="75" y="538"/>
                      <a:pt x="75" y="538"/>
                    </a:cubicBezTo>
                    <a:cubicBezTo>
                      <a:pt x="75" y="538"/>
                      <a:pt x="75" y="538"/>
                      <a:pt x="75" y="538"/>
                    </a:cubicBezTo>
                    <a:cubicBezTo>
                      <a:pt x="75" y="538"/>
                      <a:pt x="75" y="538"/>
                      <a:pt x="75" y="538"/>
                    </a:cubicBezTo>
                    <a:cubicBezTo>
                      <a:pt x="74" y="538"/>
                      <a:pt x="74" y="538"/>
                      <a:pt x="74" y="538"/>
                    </a:cubicBezTo>
                    <a:cubicBezTo>
                      <a:pt x="74" y="538"/>
                      <a:pt x="74" y="538"/>
                      <a:pt x="74" y="538"/>
                    </a:cubicBezTo>
                    <a:cubicBezTo>
                      <a:pt x="74" y="538"/>
                      <a:pt x="74" y="538"/>
                      <a:pt x="74" y="538"/>
                    </a:cubicBezTo>
                    <a:cubicBezTo>
                      <a:pt x="74" y="537"/>
                      <a:pt x="74" y="537"/>
                      <a:pt x="74" y="537"/>
                    </a:cubicBezTo>
                    <a:cubicBezTo>
                      <a:pt x="73" y="537"/>
                      <a:pt x="73" y="537"/>
                      <a:pt x="73" y="537"/>
                    </a:cubicBezTo>
                    <a:cubicBezTo>
                      <a:pt x="73" y="537"/>
                      <a:pt x="73" y="537"/>
                      <a:pt x="73" y="537"/>
                    </a:cubicBezTo>
                    <a:cubicBezTo>
                      <a:pt x="73" y="537"/>
                      <a:pt x="73" y="537"/>
                      <a:pt x="73" y="537"/>
                    </a:cubicBezTo>
                    <a:cubicBezTo>
                      <a:pt x="73" y="536"/>
                      <a:pt x="73" y="536"/>
                      <a:pt x="73" y="536"/>
                    </a:cubicBezTo>
                    <a:cubicBezTo>
                      <a:pt x="73" y="536"/>
                      <a:pt x="73" y="536"/>
                      <a:pt x="73" y="536"/>
                    </a:cubicBezTo>
                    <a:cubicBezTo>
                      <a:pt x="72" y="536"/>
                      <a:pt x="72" y="536"/>
                      <a:pt x="72" y="536"/>
                    </a:cubicBezTo>
                    <a:cubicBezTo>
                      <a:pt x="72" y="536"/>
                      <a:pt x="72" y="536"/>
                      <a:pt x="72" y="536"/>
                    </a:cubicBezTo>
                    <a:cubicBezTo>
                      <a:pt x="72" y="536"/>
                      <a:pt x="72" y="536"/>
                      <a:pt x="72" y="536"/>
                    </a:cubicBezTo>
                    <a:cubicBezTo>
                      <a:pt x="72" y="536"/>
                      <a:pt x="72" y="536"/>
                      <a:pt x="72" y="536"/>
                    </a:cubicBezTo>
                    <a:cubicBezTo>
                      <a:pt x="72" y="536"/>
                      <a:pt x="72" y="536"/>
                      <a:pt x="72" y="536"/>
                    </a:cubicBezTo>
                    <a:cubicBezTo>
                      <a:pt x="71" y="535"/>
                      <a:pt x="71" y="535"/>
                      <a:pt x="71" y="535"/>
                    </a:cubicBezTo>
                    <a:cubicBezTo>
                      <a:pt x="71" y="535"/>
                      <a:pt x="71" y="535"/>
                      <a:pt x="71" y="535"/>
                    </a:cubicBezTo>
                    <a:cubicBezTo>
                      <a:pt x="71" y="535"/>
                      <a:pt x="71" y="535"/>
                      <a:pt x="71" y="535"/>
                    </a:cubicBezTo>
                    <a:cubicBezTo>
                      <a:pt x="71" y="535"/>
                      <a:pt x="71" y="535"/>
                      <a:pt x="71" y="535"/>
                    </a:cubicBezTo>
                    <a:cubicBezTo>
                      <a:pt x="71" y="535"/>
                      <a:pt x="71" y="535"/>
                      <a:pt x="71" y="535"/>
                    </a:cubicBezTo>
                    <a:cubicBezTo>
                      <a:pt x="71" y="535"/>
                      <a:pt x="71" y="535"/>
                      <a:pt x="71" y="535"/>
                    </a:cubicBezTo>
                    <a:cubicBezTo>
                      <a:pt x="71" y="534"/>
                      <a:pt x="71" y="534"/>
                      <a:pt x="71" y="534"/>
                    </a:cubicBezTo>
                    <a:cubicBezTo>
                      <a:pt x="71" y="534"/>
                      <a:pt x="71" y="534"/>
                      <a:pt x="71" y="534"/>
                    </a:cubicBezTo>
                    <a:cubicBezTo>
                      <a:pt x="71" y="534"/>
                      <a:pt x="71" y="534"/>
                      <a:pt x="71" y="534"/>
                    </a:cubicBezTo>
                    <a:cubicBezTo>
                      <a:pt x="71" y="534"/>
                      <a:pt x="71" y="534"/>
                      <a:pt x="71" y="534"/>
                    </a:cubicBezTo>
                    <a:cubicBezTo>
                      <a:pt x="71" y="534"/>
                      <a:pt x="71" y="534"/>
                      <a:pt x="71" y="534"/>
                    </a:cubicBezTo>
                    <a:cubicBezTo>
                      <a:pt x="71" y="533"/>
                      <a:pt x="71" y="533"/>
                      <a:pt x="71" y="533"/>
                    </a:cubicBezTo>
                    <a:cubicBezTo>
                      <a:pt x="71" y="533"/>
                      <a:pt x="71" y="533"/>
                      <a:pt x="71" y="533"/>
                    </a:cubicBezTo>
                    <a:cubicBezTo>
                      <a:pt x="71" y="533"/>
                      <a:pt x="71" y="533"/>
                      <a:pt x="71" y="533"/>
                    </a:cubicBezTo>
                    <a:cubicBezTo>
                      <a:pt x="71" y="533"/>
                      <a:pt x="71" y="533"/>
                      <a:pt x="71" y="533"/>
                    </a:cubicBezTo>
                    <a:cubicBezTo>
                      <a:pt x="71" y="533"/>
                      <a:pt x="71" y="533"/>
                      <a:pt x="71" y="533"/>
                    </a:cubicBezTo>
                    <a:cubicBezTo>
                      <a:pt x="71" y="532"/>
                      <a:pt x="71" y="532"/>
                      <a:pt x="71" y="532"/>
                    </a:cubicBezTo>
                    <a:cubicBezTo>
                      <a:pt x="71" y="532"/>
                      <a:pt x="71" y="532"/>
                      <a:pt x="71" y="532"/>
                    </a:cubicBezTo>
                    <a:cubicBezTo>
                      <a:pt x="71" y="532"/>
                      <a:pt x="71" y="532"/>
                      <a:pt x="71" y="532"/>
                    </a:cubicBezTo>
                    <a:cubicBezTo>
                      <a:pt x="71" y="532"/>
                      <a:pt x="71" y="532"/>
                      <a:pt x="71" y="532"/>
                    </a:cubicBezTo>
                    <a:cubicBezTo>
                      <a:pt x="71" y="532"/>
                      <a:pt x="71" y="532"/>
                      <a:pt x="71" y="532"/>
                    </a:cubicBezTo>
                    <a:cubicBezTo>
                      <a:pt x="71" y="532"/>
                      <a:pt x="71" y="532"/>
                      <a:pt x="71" y="532"/>
                    </a:cubicBezTo>
                    <a:cubicBezTo>
                      <a:pt x="71" y="532"/>
                      <a:pt x="71" y="532"/>
                      <a:pt x="71" y="532"/>
                    </a:cubicBezTo>
                    <a:cubicBezTo>
                      <a:pt x="71" y="532"/>
                      <a:pt x="71" y="532"/>
                      <a:pt x="71" y="532"/>
                    </a:cubicBezTo>
                    <a:cubicBezTo>
                      <a:pt x="71" y="532"/>
                      <a:pt x="71" y="532"/>
                      <a:pt x="71" y="532"/>
                    </a:cubicBezTo>
                    <a:cubicBezTo>
                      <a:pt x="71" y="532"/>
                      <a:pt x="71" y="532"/>
                      <a:pt x="71" y="532"/>
                    </a:cubicBezTo>
                    <a:cubicBezTo>
                      <a:pt x="71" y="532"/>
                      <a:pt x="71" y="532"/>
                      <a:pt x="71" y="532"/>
                    </a:cubicBezTo>
                    <a:cubicBezTo>
                      <a:pt x="71" y="532"/>
                      <a:pt x="71" y="532"/>
                      <a:pt x="71" y="532"/>
                    </a:cubicBezTo>
                    <a:cubicBezTo>
                      <a:pt x="71" y="532"/>
                      <a:pt x="71" y="532"/>
                      <a:pt x="71" y="532"/>
                    </a:cubicBezTo>
                    <a:cubicBezTo>
                      <a:pt x="71" y="532"/>
                      <a:pt x="71" y="532"/>
                      <a:pt x="71" y="532"/>
                    </a:cubicBezTo>
                    <a:cubicBezTo>
                      <a:pt x="71" y="531"/>
                      <a:pt x="71" y="531"/>
                      <a:pt x="71" y="531"/>
                    </a:cubicBezTo>
                    <a:cubicBezTo>
                      <a:pt x="71" y="531"/>
                      <a:pt x="71" y="531"/>
                      <a:pt x="71" y="531"/>
                    </a:cubicBezTo>
                    <a:cubicBezTo>
                      <a:pt x="71" y="531"/>
                      <a:pt x="71" y="531"/>
                      <a:pt x="71" y="531"/>
                    </a:cubicBezTo>
                    <a:cubicBezTo>
                      <a:pt x="71" y="531"/>
                      <a:pt x="71" y="531"/>
                      <a:pt x="71" y="531"/>
                    </a:cubicBezTo>
                    <a:cubicBezTo>
                      <a:pt x="71" y="531"/>
                      <a:pt x="71" y="531"/>
                      <a:pt x="71" y="531"/>
                    </a:cubicBezTo>
                    <a:cubicBezTo>
                      <a:pt x="71" y="531"/>
                      <a:pt x="71" y="531"/>
                      <a:pt x="71" y="531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1"/>
                      <a:pt x="70" y="530"/>
                      <a:pt x="70" y="530"/>
                    </a:cubicBezTo>
                    <a:cubicBezTo>
                      <a:pt x="70" y="530"/>
                      <a:pt x="70" y="530"/>
                      <a:pt x="70" y="530"/>
                    </a:cubicBezTo>
                    <a:cubicBezTo>
                      <a:pt x="70" y="530"/>
                      <a:pt x="70" y="530"/>
                      <a:pt x="70" y="530"/>
                    </a:cubicBezTo>
                    <a:cubicBezTo>
                      <a:pt x="70" y="530"/>
                      <a:pt x="70" y="530"/>
                      <a:pt x="70" y="530"/>
                    </a:cubicBezTo>
                    <a:cubicBezTo>
                      <a:pt x="70" y="530"/>
                      <a:pt x="70" y="530"/>
                      <a:pt x="70" y="530"/>
                    </a:cubicBezTo>
                    <a:cubicBezTo>
                      <a:pt x="70" y="530"/>
                      <a:pt x="70" y="530"/>
                      <a:pt x="70" y="530"/>
                    </a:cubicBezTo>
                    <a:cubicBezTo>
                      <a:pt x="70" y="530"/>
                      <a:pt x="70" y="530"/>
                      <a:pt x="70" y="530"/>
                    </a:cubicBezTo>
                    <a:cubicBezTo>
                      <a:pt x="70" y="530"/>
                      <a:pt x="70" y="530"/>
                      <a:pt x="70" y="530"/>
                    </a:cubicBezTo>
                    <a:cubicBezTo>
                      <a:pt x="70" y="530"/>
                      <a:pt x="70" y="530"/>
                      <a:pt x="70" y="530"/>
                    </a:cubicBezTo>
                    <a:cubicBezTo>
                      <a:pt x="70" y="530"/>
                      <a:pt x="70" y="530"/>
                      <a:pt x="70" y="530"/>
                    </a:cubicBezTo>
                    <a:cubicBezTo>
                      <a:pt x="70" y="530"/>
                      <a:pt x="70" y="530"/>
                      <a:pt x="70" y="530"/>
                    </a:cubicBezTo>
                    <a:cubicBezTo>
                      <a:pt x="70" y="530"/>
                      <a:pt x="70" y="530"/>
                      <a:pt x="70" y="530"/>
                    </a:cubicBezTo>
                    <a:cubicBezTo>
                      <a:pt x="70" y="529"/>
                      <a:pt x="70" y="529"/>
                      <a:pt x="70" y="529"/>
                    </a:cubicBezTo>
                    <a:cubicBezTo>
                      <a:pt x="70" y="529"/>
                      <a:pt x="70" y="529"/>
                      <a:pt x="70" y="529"/>
                    </a:cubicBezTo>
                    <a:cubicBezTo>
                      <a:pt x="70" y="529"/>
                      <a:pt x="70" y="529"/>
                      <a:pt x="70" y="529"/>
                    </a:cubicBezTo>
                    <a:cubicBezTo>
                      <a:pt x="70" y="529"/>
                      <a:pt x="70" y="529"/>
                      <a:pt x="70" y="529"/>
                    </a:cubicBezTo>
                    <a:cubicBezTo>
                      <a:pt x="70" y="529"/>
                      <a:pt x="70" y="529"/>
                      <a:pt x="70" y="529"/>
                    </a:cubicBezTo>
                    <a:cubicBezTo>
                      <a:pt x="70" y="529"/>
                      <a:pt x="70" y="529"/>
                      <a:pt x="70" y="529"/>
                    </a:cubicBezTo>
                    <a:cubicBezTo>
                      <a:pt x="70" y="528"/>
                      <a:pt x="70" y="528"/>
                      <a:pt x="70" y="528"/>
                    </a:cubicBezTo>
                    <a:cubicBezTo>
                      <a:pt x="69" y="528"/>
                      <a:pt x="69" y="528"/>
                      <a:pt x="69" y="528"/>
                    </a:cubicBezTo>
                    <a:cubicBezTo>
                      <a:pt x="69" y="528"/>
                      <a:pt x="69" y="528"/>
                      <a:pt x="69" y="528"/>
                    </a:cubicBezTo>
                    <a:cubicBezTo>
                      <a:pt x="69" y="528"/>
                      <a:pt x="69" y="528"/>
                      <a:pt x="69" y="528"/>
                    </a:cubicBezTo>
                    <a:cubicBezTo>
                      <a:pt x="69" y="528"/>
                      <a:pt x="69" y="528"/>
                      <a:pt x="69" y="528"/>
                    </a:cubicBezTo>
                    <a:cubicBezTo>
                      <a:pt x="69" y="528"/>
                      <a:pt x="69" y="528"/>
                      <a:pt x="69" y="528"/>
                    </a:cubicBezTo>
                    <a:cubicBezTo>
                      <a:pt x="69" y="528"/>
                      <a:pt x="69" y="528"/>
                      <a:pt x="69" y="528"/>
                    </a:cubicBezTo>
                    <a:cubicBezTo>
                      <a:pt x="69" y="527"/>
                      <a:pt x="69" y="527"/>
                      <a:pt x="69" y="527"/>
                    </a:cubicBezTo>
                    <a:cubicBezTo>
                      <a:pt x="69" y="527"/>
                      <a:pt x="69" y="527"/>
                      <a:pt x="69" y="527"/>
                    </a:cubicBezTo>
                    <a:cubicBezTo>
                      <a:pt x="69" y="527"/>
                      <a:pt x="69" y="527"/>
                      <a:pt x="69" y="527"/>
                    </a:cubicBezTo>
                    <a:cubicBezTo>
                      <a:pt x="69" y="527"/>
                      <a:pt x="69" y="527"/>
                      <a:pt x="69" y="527"/>
                    </a:cubicBezTo>
                    <a:cubicBezTo>
                      <a:pt x="69" y="527"/>
                      <a:pt x="69" y="527"/>
                      <a:pt x="69" y="527"/>
                    </a:cubicBezTo>
                    <a:cubicBezTo>
                      <a:pt x="69" y="527"/>
                      <a:pt x="69" y="527"/>
                      <a:pt x="69" y="527"/>
                    </a:cubicBezTo>
                    <a:cubicBezTo>
                      <a:pt x="69" y="526"/>
                      <a:pt x="69" y="526"/>
                      <a:pt x="69" y="526"/>
                    </a:cubicBezTo>
                    <a:cubicBezTo>
                      <a:pt x="69" y="526"/>
                      <a:pt x="69" y="526"/>
                      <a:pt x="69" y="526"/>
                    </a:cubicBezTo>
                    <a:cubicBezTo>
                      <a:pt x="69" y="526"/>
                      <a:pt x="69" y="526"/>
                      <a:pt x="69" y="526"/>
                    </a:cubicBezTo>
                    <a:cubicBezTo>
                      <a:pt x="69" y="526"/>
                      <a:pt x="69" y="526"/>
                      <a:pt x="69" y="526"/>
                    </a:cubicBezTo>
                    <a:cubicBezTo>
                      <a:pt x="69" y="526"/>
                      <a:pt x="69" y="526"/>
                      <a:pt x="69" y="526"/>
                    </a:cubicBezTo>
                    <a:cubicBezTo>
                      <a:pt x="69" y="525"/>
                      <a:pt x="69" y="525"/>
                      <a:pt x="69" y="525"/>
                    </a:cubicBezTo>
                    <a:cubicBezTo>
                      <a:pt x="69" y="525"/>
                      <a:pt x="69" y="525"/>
                      <a:pt x="69" y="525"/>
                    </a:cubicBezTo>
                    <a:cubicBezTo>
                      <a:pt x="69" y="525"/>
                      <a:pt x="69" y="525"/>
                      <a:pt x="69" y="525"/>
                    </a:cubicBezTo>
                    <a:cubicBezTo>
                      <a:pt x="69" y="524"/>
                      <a:pt x="69" y="524"/>
                      <a:pt x="69" y="524"/>
                    </a:cubicBezTo>
                    <a:cubicBezTo>
                      <a:pt x="69" y="524"/>
                      <a:pt x="69" y="524"/>
                      <a:pt x="69" y="524"/>
                    </a:cubicBezTo>
                    <a:cubicBezTo>
                      <a:pt x="69" y="524"/>
                      <a:pt x="69" y="524"/>
                      <a:pt x="69" y="524"/>
                    </a:cubicBezTo>
                    <a:cubicBezTo>
                      <a:pt x="69" y="524"/>
                      <a:pt x="69" y="524"/>
                      <a:pt x="69" y="524"/>
                    </a:cubicBezTo>
                    <a:cubicBezTo>
                      <a:pt x="69" y="524"/>
                      <a:pt x="69" y="524"/>
                      <a:pt x="69" y="524"/>
                    </a:cubicBezTo>
                    <a:cubicBezTo>
                      <a:pt x="69" y="523"/>
                      <a:pt x="69" y="523"/>
                      <a:pt x="69" y="523"/>
                    </a:cubicBezTo>
                    <a:cubicBezTo>
                      <a:pt x="69" y="523"/>
                      <a:pt x="69" y="523"/>
                      <a:pt x="69" y="523"/>
                    </a:cubicBezTo>
                    <a:cubicBezTo>
                      <a:pt x="69" y="523"/>
                      <a:pt x="69" y="523"/>
                      <a:pt x="69" y="523"/>
                    </a:cubicBezTo>
                    <a:cubicBezTo>
                      <a:pt x="69" y="523"/>
                      <a:pt x="69" y="523"/>
                      <a:pt x="69" y="523"/>
                    </a:cubicBezTo>
                    <a:cubicBezTo>
                      <a:pt x="69" y="523"/>
                      <a:pt x="69" y="523"/>
                      <a:pt x="69" y="523"/>
                    </a:cubicBezTo>
                    <a:cubicBezTo>
                      <a:pt x="69" y="522"/>
                      <a:pt x="69" y="522"/>
                      <a:pt x="69" y="522"/>
                    </a:cubicBezTo>
                    <a:cubicBezTo>
                      <a:pt x="69" y="522"/>
                      <a:pt x="69" y="522"/>
                      <a:pt x="69" y="522"/>
                    </a:cubicBezTo>
                    <a:cubicBezTo>
                      <a:pt x="70" y="522"/>
                      <a:pt x="70" y="522"/>
                      <a:pt x="70" y="522"/>
                    </a:cubicBezTo>
                    <a:cubicBezTo>
                      <a:pt x="70" y="522"/>
                      <a:pt x="70" y="522"/>
                      <a:pt x="70" y="522"/>
                    </a:cubicBezTo>
                    <a:cubicBezTo>
                      <a:pt x="70" y="522"/>
                      <a:pt x="70" y="522"/>
                      <a:pt x="70" y="522"/>
                    </a:cubicBezTo>
                    <a:cubicBezTo>
                      <a:pt x="70" y="522"/>
                      <a:pt x="70" y="522"/>
                      <a:pt x="70" y="522"/>
                    </a:cubicBezTo>
                    <a:cubicBezTo>
                      <a:pt x="69" y="521"/>
                      <a:pt x="69" y="521"/>
                      <a:pt x="69" y="521"/>
                    </a:cubicBezTo>
                    <a:cubicBezTo>
                      <a:pt x="69" y="521"/>
                      <a:pt x="69" y="521"/>
                      <a:pt x="69" y="521"/>
                    </a:cubicBezTo>
                    <a:cubicBezTo>
                      <a:pt x="66" y="520"/>
                      <a:pt x="66" y="520"/>
                      <a:pt x="66" y="520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65" y="519"/>
                      <a:pt x="65" y="519"/>
                      <a:pt x="65" y="519"/>
                    </a:cubicBezTo>
                    <a:cubicBezTo>
                      <a:pt x="65" y="519"/>
                      <a:pt x="65" y="519"/>
                      <a:pt x="65" y="519"/>
                    </a:cubicBezTo>
                    <a:cubicBezTo>
                      <a:pt x="65" y="519"/>
                      <a:pt x="65" y="519"/>
                      <a:pt x="65" y="519"/>
                    </a:cubicBezTo>
                    <a:cubicBezTo>
                      <a:pt x="60" y="516"/>
                      <a:pt x="60" y="516"/>
                      <a:pt x="60" y="516"/>
                    </a:cubicBezTo>
                    <a:cubicBezTo>
                      <a:pt x="60" y="516"/>
                      <a:pt x="60" y="516"/>
                      <a:pt x="60" y="516"/>
                    </a:cubicBezTo>
                    <a:cubicBezTo>
                      <a:pt x="59" y="516"/>
                      <a:pt x="59" y="516"/>
                      <a:pt x="59" y="516"/>
                    </a:cubicBezTo>
                    <a:cubicBezTo>
                      <a:pt x="57" y="516"/>
                      <a:pt x="57" y="516"/>
                      <a:pt x="57" y="516"/>
                    </a:cubicBezTo>
                    <a:cubicBezTo>
                      <a:pt x="56" y="515"/>
                      <a:pt x="56" y="515"/>
                      <a:pt x="56" y="515"/>
                    </a:cubicBezTo>
                    <a:cubicBezTo>
                      <a:pt x="54" y="515"/>
                      <a:pt x="54" y="515"/>
                      <a:pt x="54" y="515"/>
                    </a:cubicBezTo>
                    <a:cubicBezTo>
                      <a:pt x="54" y="515"/>
                      <a:pt x="54" y="515"/>
                      <a:pt x="54" y="515"/>
                    </a:cubicBezTo>
                    <a:cubicBezTo>
                      <a:pt x="54" y="515"/>
                      <a:pt x="54" y="515"/>
                      <a:pt x="54" y="515"/>
                    </a:cubicBezTo>
                    <a:cubicBezTo>
                      <a:pt x="54" y="515"/>
                      <a:pt x="54" y="515"/>
                      <a:pt x="54" y="515"/>
                    </a:cubicBezTo>
                    <a:cubicBezTo>
                      <a:pt x="54" y="514"/>
                      <a:pt x="54" y="514"/>
                      <a:pt x="54" y="514"/>
                    </a:cubicBezTo>
                    <a:cubicBezTo>
                      <a:pt x="54" y="514"/>
                      <a:pt x="54" y="514"/>
                      <a:pt x="54" y="514"/>
                    </a:cubicBezTo>
                    <a:cubicBezTo>
                      <a:pt x="53" y="514"/>
                      <a:pt x="53" y="514"/>
                      <a:pt x="53" y="514"/>
                    </a:cubicBezTo>
                    <a:cubicBezTo>
                      <a:pt x="53" y="514"/>
                      <a:pt x="53" y="514"/>
                      <a:pt x="53" y="514"/>
                    </a:cubicBezTo>
                    <a:cubicBezTo>
                      <a:pt x="53" y="514"/>
                      <a:pt x="53" y="514"/>
                      <a:pt x="53" y="514"/>
                    </a:cubicBezTo>
                    <a:cubicBezTo>
                      <a:pt x="53" y="514"/>
                      <a:pt x="53" y="514"/>
                      <a:pt x="53" y="514"/>
                    </a:cubicBezTo>
                    <a:cubicBezTo>
                      <a:pt x="53" y="513"/>
                      <a:pt x="53" y="513"/>
                      <a:pt x="53" y="513"/>
                    </a:cubicBezTo>
                    <a:cubicBezTo>
                      <a:pt x="53" y="513"/>
                      <a:pt x="53" y="513"/>
                      <a:pt x="53" y="513"/>
                    </a:cubicBezTo>
                    <a:cubicBezTo>
                      <a:pt x="53" y="513"/>
                      <a:pt x="53" y="513"/>
                      <a:pt x="53" y="513"/>
                    </a:cubicBezTo>
                    <a:cubicBezTo>
                      <a:pt x="53" y="513"/>
                      <a:pt x="53" y="513"/>
                      <a:pt x="53" y="513"/>
                    </a:cubicBezTo>
                    <a:cubicBezTo>
                      <a:pt x="53" y="513"/>
                      <a:pt x="53" y="513"/>
                      <a:pt x="53" y="513"/>
                    </a:cubicBezTo>
                    <a:cubicBezTo>
                      <a:pt x="53" y="513"/>
                      <a:pt x="53" y="513"/>
                      <a:pt x="53" y="513"/>
                    </a:cubicBezTo>
                    <a:cubicBezTo>
                      <a:pt x="53" y="513"/>
                      <a:pt x="53" y="513"/>
                      <a:pt x="53" y="513"/>
                    </a:cubicBezTo>
                    <a:cubicBezTo>
                      <a:pt x="53" y="512"/>
                      <a:pt x="53" y="512"/>
                      <a:pt x="53" y="512"/>
                    </a:cubicBezTo>
                    <a:cubicBezTo>
                      <a:pt x="53" y="512"/>
                      <a:pt x="53" y="512"/>
                      <a:pt x="53" y="512"/>
                    </a:cubicBezTo>
                    <a:cubicBezTo>
                      <a:pt x="52" y="512"/>
                      <a:pt x="52" y="512"/>
                      <a:pt x="52" y="512"/>
                    </a:cubicBezTo>
                    <a:cubicBezTo>
                      <a:pt x="52" y="512"/>
                      <a:pt x="52" y="512"/>
                      <a:pt x="52" y="512"/>
                    </a:cubicBezTo>
                    <a:cubicBezTo>
                      <a:pt x="52" y="511"/>
                      <a:pt x="52" y="511"/>
                      <a:pt x="52" y="511"/>
                    </a:cubicBezTo>
                    <a:cubicBezTo>
                      <a:pt x="52" y="511"/>
                      <a:pt x="52" y="511"/>
                      <a:pt x="52" y="511"/>
                    </a:cubicBezTo>
                    <a:cubicBezTo>
                      <a:pt x="52" y="511"/>
                      <a:pt x="52" y="511"/>
                      <a:pt x="52" y="511"/>
                    </a:cubicBezTo>
                    <a:cubicBezTo>
                      <a:pt x="52" y="511"/>
                      <a:pt x="52" y="511"/>
                      <a:pt x="52" y="511"/>
                    </a:cubicBezTo>
                    <a:cubicBezTo>
                      <a:pt x="52" y="511"/>
                      <a:pt x="52" y="511"/>
                      <a:pt x="52" y="511"/>
                    </a:cubicBezTo>
                    <a:cubicBezTo>
                      <a:pt x="52" y="511"/>
                      <a:pt x="52" y="511"/>
                      <a:pt x="52" y="511"/>
                    </a:cubicBezTo>
                    <a:cubicBezTo>
                      <a:pt x="52" y="511"/>
                      <a:pt x="52" y="511"/>
                      <a:pt x="52" y="511"/>
                    </a:cubicBezTo>
                    <a:cubicBezTo>
                      <a:pt x="52" y="511"/>
                      <a:pt x="52" y="511"/>
                      <a:pt x="52" y="511"/>
                    </a:cubicBezTo>
                    <a:cubicBezTo>
                      <a:pt x="51" y="511"/>
                      <a:pt x="51" y="511"/>
                      <a:pt x="51" y="511"/>
                    </a:cubicBezTo>
                    <a:cubicBezTo>
                      <a:pt x="51" y="511"/>
                      <a:pt x="51" y="511"/>
                      <a:pt x="51" y="511"/>
                    </a:cubicBezTo>
                    <a:cubicBezTo>
                      <a:pt x="51" y="511"/>
                      <a:pt x="51" y="511"/>
                      <a:pt x="51" y="511"/>
                    </a:cubicBezTo>
                    <a:cubicBezTo>
                      <a:pt x="51" y="510"/>
                      <a:pt x="51" y="510"/>
                      <a:pt x="51" y="510"/>
                    </a:cubicBezTo>
                    <a:cubicBezTo>
                      <a:pt x="51" y="510"/>
                      <a:pt x="51" y="510"/>
                      <a:pt x="51" y="510"/>
                    </a:cubicBezTo>
                    <a:cubicBezTo>
                      <a:pt x="51" y="510"/>
                      <a:pt x="51" y="510"/>
                      <a:pt x="51" y="510"/>
                    </a:cubicBezTo>
                    <a:cubicBezTo>
                      <a:pt x="51" y="510"/>
                      <a:pt x="51" y="510"/>
                      <a:pt x="51" y="510"/>
                    </a:cubicBezTo>
                    <a:cubicBezTo>
                      <a:pt x="51" y="510"/>
                      <a:pt x="51" y="510"/>
                      <a:pt x="51" y="510"/>
                    </a:cubicBezTo>
                    <a:cubicBezTo>
                      <a:pt x="50" y="510"/>
                      <a:pt x="50" y="510"/>
                      <a:pt x="50" y="510"/>
                    </a:cubicBezTo>
                    <a:cubicBezTo>
                      <a:pt x="50" y="510"/>
                      <a:pt x="50" y="510"/>
                      <a:pt x="50" y="510"/>
                    </a:cubicBezTo>
                    <a:cubicBezTo>
                      <a:pt x="50" y="510"/>
                      <a:pt x="50" y="510"/>
                      <a:pt x="50" y="510"/>
                    </a:cubicBezTo>
                    <a:cubicBezTo>
                      <a:pt x="50" y="509"/>
                      <a:pt x="50" y="509"/>
                      <a:pt x="50" y="509"/>
                    </a:cubicBezTo>
                    <a:cubicBezTo>
                      <a:pt x="50" y="509"/>
                      <a:pt x="50" y="509"/>
                      <a:pt x="50" y="509"/>
                    </a:cubicBezTo>
                    <a:cubicBezTo>
                      <a:pt x="49" y="509"/>
                      <a:pt x="49" y="509"/>
                      <a:pt x="49" y="509"/>
                    </a:cubicBezTo>
                    <a:cubicBezTo>
                      <a:pt x="49" y="509"/>
                      <a:pt x="49" y="509"/>
                      <a:pt x="49" y="509"/>
                    </a:cubicBezTo>
                    <a:cubicBezTo>
                      <a:pt x="49" y="509"/>
                      <a:pt x="49" y="509"/>
                      <a:pt x="49" y="509"/>
                    </a:cubicBezTo>
                    <a:cubicBezTo>
                      <a:pt x="49" y="509"/>
                      <a:pt x="49" y="509"/>
                      <a:pt x="49" y="509"/>
                    </a:cubicBezTo>
                    <a:cubicBezTo>
                      <a:pt x="49" y="509"/>
                      <a:pt x="49" y="509"/>
                      <a:pt x="49" y="509"/>
                    </a:cubicBezTo>
                    <a:cubicBezTo>
                      <a:pt x="49" y="509"/>
                      <a:pt x="49" y="509"/>
                      <a:pt x="49" y="509"/>
                    </a:cubicBezTo>
                    <a:cubicBezTo>
                      <a:pt x="49" y="509"/>
                      <a:pt x="49" y="509"/>
                      <a:pt x="49" y="509"/>
                    </a:cubicBezTo>
                    <a:cubicBezTo>
                      <a:pt x="49" y="508"/>
                      <a:pt x="49" y="508"/>
                      <a:pt x="49" y="508"/>
                    </a:cubicBezTo>
                    <a:cubicBezTo>
                      <a:pt x="49" y="508"/>
                      <a:pt x="49" y="508"/>
                      <a:pt x="49" y="508"/>
                    </a:cubicBezTo>
                    <a:cubicBezTo>
                      <a:pt x="49" y="508"/>
                      <a:pt x="49" y="508"/>
                      <a:pt x="49" y="508"/>
                    </a:cubicBezTo>
                    <a:cubicBezTo>
                      <a:pt x="49" y="508"/>
                      <a:pt x="49" y="508"/>
                      <a:pt x="49" y="508"/>
                    </a:cubicBezTo>
                    <a:cubicBezTo>
                      <a:pt x="49" y="508"/>
                      <a:pt x="49" y="508"/>
                      <a:pt x="49" y="508"/>
                    </a:cubicBezTo>
                    <a:cubicBezTo>
                      <a:pt x="49" y="508"/>
                      <a:pt x="49" y="508"/>
                      <a:pt x="49" y="508"/>
                    </a:cubicBezTo>
                    <a:cubicBezTo>
                      <a:pt x="48" y="508"/>
                      <a:pt x="48" y="508"/>
                      <a:pt x="48" y="508"/>
                    </a:cubicBezTo>
                    <a:cubicBezTo>
                      <a:pt x="48" y="508"/>
                      <a:pt x="48" y="508"/>
                      <a:pt x="48" y="508"/>
                    </a:cubicBezTo>
                    <a:cubicBezTo>
                      <a:pt x="48" y="508"/>
                      <a:pt x="48" y="508"/>
                      <a:pt x="48" y="508"/>
                    </a:cubicBezTo>
                    <a:cubicBezTo>
                      <a:pt x="48" y="508"/>
                      <a:pt x="48" y="508"/>
                      <a:pt x="48" y="508"/>
                    </a:cubicBezTo>
                    <a:cubicBezTo>
                      <a:pt x="48" y="507"/>
                      <a:pt x="48" y="507"/>
                      <a:pt x="48" y="507"/>
                    </a:cubicBezTo>
                    <a:cubicBezTo>
                      <a:pt x="48" y="507"/>
                      <a:pt x="48" y="507"/>
                      <a:pt x="48" y="507"/>
                    </a:cubicBezTo>
                    <a:cubicBezTo>
                      <a:pt x="48" y="507"/>
                      <a:pt x="48" y="507"/>
                      <a:pt x="48" y="507"/>
                    </a:cubicBezTo>
                    <a:cubicBezTo>
                      <a:pt x="48" y="507"/>
                      <a:pt x="48" y="507"/>
                      <a:pt x="48" y="507"/>
                    </a:cubicBezTo>
                    <a:cubicBezTo>
                      <a:pt x="48" y="507"/>
                      <a:pt x="48" y="507"/>
                      <a:pt x="48" y="507"/>
                    </a:cubicBezTo>
                    <a:cubicBezTo>
                      <a:pt x="48" y="506"/>
                      <a:pt x="48" y="506"/>
                      <a:pt x="48" y="506"/>
                    </a:cubicBezTo>
                    <a:cubicBezTo>
                      <a:pt x="48" y="506"/>
                      <a:pt x="48" y="506"/>
                      <a:pt x="48" y="506"/>
                    </a:cubicBezTo>
                    <a:cubicBezTo>
                      <a:pt x="48" y="506"/>
                      <a:pt x="48" y="506"/>
                      <a:pt x="48" y="506"/>
                    </a:cubicBezTo>
                    <a:cubicBezTo>
                      <a:pt x="48" y="506"/>
                      <a:pt x="48" y="506"/>
                      <a:pt x="48" y="506"/>
                    </a:cubicBezTo>
                    <a:cubicBezTo>
                      <a:pt x="48" y="506"/>
                      <a:pt x="48" y="506"/>
                      <a:pt x="48" y="506"/>
                    </a:cubicBezTo>
                    <a:cubicBezTo>
                      <a:pt x="48" y="505"/>
                      <a:pt x="48" y="505"/>
                      <a:pt x="48" y="505"/>
                    </a:cubicBezTo>
                    <a:cubicBezTo>
                      <a:pt x="48" y="505"/>
                      <a:pt x="48" y="505"/>
                      <a:pt x="48" y="505"/>
                    </a:cubicBezTo>
                    <a:cubicBezTo>
                      <a:pt x="48" y="505"/>
                      <a:pt x="48" y="505"/>
                      <a:pt x="48" y="505"/>
                    </a:cubicBezTo>
                    <a:cubicBezTo>
                      <a:pt x="48" y="505"/>
                      <a:pt x="48" y="505"/>
                      <a:pt x="48" y="505"/>
                    </a:cubicBezTo>
                    <a:cubicBezTo>
                      <a:pt x="48" y="505"/>
                      <a:pt x="48" y="505"/>
                      <a:pt x="48" y="505"/>
                    </a:cubicBezTo>
                    <a:cubicBezTo>
                      <a:pt x="48" y="504"/>
                      <a:pt x="48" y="504"/>
                      <a:pt x="48" y="504"/>
                    </a:cubicBezTo>
                    <a:cubicBezTo>
                      <a:pt x="48" y="504"/>
                      <a:pt x="48" y="504"/>
                      <a:pt x="48" y="504"/>
                    </a:cubicBezTo>
                    <a:cubicBezTo>
                      <a:pt x="48" y="504"/>
                      <a:pt x="48" y="504"/>
                      <a:pt x="48" y="504"/>
                    </a:cubicBezTo>
                    <a:cubicBezTo>
                      <a:pt x="48" y="504"/>
                      <a:pt x="48" y="504"/>
                      <a:pt x="48" y="504"/>
                    </a:cubicBezTo>
                    <a:cubicBezTo>
                      <a:pt x="47" y="504"/>
                      <a:pt x="47" y="504"/>
                      <a:pt x="47" y="504"/>
                    </a:cubicBezTo>
                    <a:cubicBezTo>
                      <a:pt x="47" y="504"/>
                      <a:pt x="47" y="504"/>
                      <a:pt x="47" y="504"/>
                    </a:cubicBezTo>
                    <a:cubicBezTo>
                      <a:pt x="47" y="504"/>
                      <a:pt x="47" y="504"/>
                      <a:pt x="47" y="504"/>
                    </a:cubicBezTo>
                    <a:cubicBezTo>
                      <a:pt x="47" y="504"/>
                      <a:pt x="47" y="504"/>
                      <a:pt x="47" y="504"/>
                    </a:cubicBezTo>
                    <a:cubicBezTo>
                      <a:pt x="47" y="504"/>
                      <a:pt x="47" y="504"/>
                      <a:pt x="47" y="504"/>
                    </a:cubicBezTo>
                    <a:cubicBezTo>
                      <a:pt x="47" y="504"/>
                      <a:pt x="47" y="504"/>
                      <a:pt x="47" y="504"/>
                    </a:cubicBezTo>
                    <a:cubicBezTo>
                      <a:pt x="47" y="504"/>
                      <a:pt x="47" y="504"/>
                      <a:pt x="47" y="504"/>
                    </a:cubicBezTo>
                    <a:cubicBezTo>
                      <a:pt x="47" y="503"/>
                      <a:pt x="47" y="503"/>
                      <a:pt x="47" y="503"/>
                    </a:cubicBezTo>
                    <a:cubicBezTo>
                      <a:pt x="46" y="503"/>
                      <a:pt x="46" y="503"/>
                      <a:pt x="46" y="503"/>
                    </a:cubicBezTo>
                    <a:cubicBezTo>
                      <a:pt x="46" y="503"/>
                      <a:pt x="46" y="503"/>
                      <a:pt x="46" y="503"/>
                    </a:cubicBezTo>
                    <a:cubicBezTo>
                      <a:pt x="46" y="503"/>
                      <a:pt x="46" y="503"/>
                      <a:pt x="46" y="503"/>
                    </a:cubicBezTo>
                    <a:cubicBezTo>
                      <a:pt x="46" y="503"/>
                      <a:pt x="46" y="503"/>
                      <a:pt x="46" y="503"/>
                    </a:cubicBezTo>
                    <a:cubicBezTo>
                      <a:pt x="46" y="503"/>
                      <a:pt x="46" y="503"/>
                      <a:pt x="46" y="503"/>
                    </a:cubicBezTo>
                    <a:cubicBezTo>
                      <a:pt x="46" y="503"/>
                      <a:pt x="46" y="503"/>
                      <a:pt x="46" y="503"/>
                    </a:cubicBezTo>
                    <a:cubicBezTo>
                      <a:pt x="45" y="503"/>
                      <a:pt x="45" y="503"/>
                      <a:pt x="45" y="503"/>
                    </a:cubicBezTo>
                    <a:cubicBezTo>
                      <a:pt x="45" y="504"/>
                      <a:pt x="45" y="504"/>
                      <a:pt x="45" y="504"/>
                    </a:cubicBezTo>
                    <a:cubicBezTo>
                      <a:pt x="45" y="504"/>
                      <a:pt x="45" y="504"/>
                      <a:pt x="45" y="504"/>
                    </a:cubicBezTo>
                    <a:cubicBezTo>
                      <a:pt x="45" y="504"/>
                      <a:pt x="45" y="504"/>
                      <a:pt x="45" y="504"/>
                    </a:cubicBezTo>
                    <a:cubicBezTo>
                      <a:pt x="45" y="504"/>
                      <a:pt x="45" y="504"/>
                      <a:pt x="45" y="504"/>
                    </a:cubicBezTo>
                    <a:cubicBezTo>
                      <a:pt x="45" y="504"/>
                      <a:pt x="45" y="504"/>
                      <a:pt x="45" y="504"/>
                    </a:cubicBezTo>
                    <a:cubicBezTo>
                      <a:pt x="44" y="504"/>
                      <a:pt x="44" y="504"/>
                      <a:pt x="44" y="504"/>
                    </a:cubicBezTo>
                    <a:cubicBezTo>
                      <a:pt x="44" y="504"/>
                      <a:pt x="44" y="504"/>
                      <a:pt x="44" y="504"/>
                    </a:cubicBezTo>
                    <a:cubicBezTo>
                      <a:pt x="44" y="504"/>
                      <a:pt x="44" y="504"/>
                      <a:pt x="44" y="504"/>
                    </a:cubicBezTo>
                    <a:cubicBezTo>
                      <a:pt x="44" y="504"/>
                      <a:pt x="44" y="504"/>
                      <a:pt x="44" y="504"/>
                    </a:cubicBezTo>
                    <a:cubicBezTo>
                      <a:pt x="44" y="504"/>
                      <a:pt x="44" y="504"/>
                      <a:pt x="44" y="504"/>
                    </a:cubicBezTo>
                    <a:cubicBezTo>
                      <a:pt x="44" y="504"/>
                      <a:pt x="44" y="504"/>
                      <a:pt x="44" y="504"/>
                    </a:cubicBezTo>
                    <a:cubicBezTo>
                      <a:pt x="44" y="505"/>
                      <a:pt x="44" y="505"/>
                      <a:pt x="44" y="505"/>
                    </a:cubicBezTo>
                    <a:cubicBezTo>
                      <a:pt x="43" y="505"/>
                      <a:pt x="43" y="505"/>
                      <a:pt x="43" y="505"/>
                    </a:cubicBezTo>
                    <a:cubicBezTo>
                      <a:pt x="43" y="505"/>
                      <a:pt x="43" y="505"/>
                      <a:pt x="43" y="505"/>
                    </a:cubicBezTo>
                    <a:cubicBezTo>
                      <a:pt x="43" y="505"/>
                      <a:pt x="43" y="505"/>
                      <a:pt x="43" y="505"/>
                    </a:cubicBezTo>
                    <a:cubicBezTo>
                      <a:pt x="42" y="505"/>
                      <a:pt x="42" y="505"/>
                      <a:pt x="42" y="505"/>
                    </a:cubicBezTo>
                    <a:cubicBezTo>
                      <a:pt x="42" y="505"/>
                      <a:pt x="42" y="505"/>
                      <a:pt x="42" y="505"/>
                    </a:cubicBezTo>
                    <a:cubicBezTo>
                      <a:pt x="42" y="505"/>
                      <a:pt x="42" y="505"/>
                      <a:pt x="42" y="505"/>
                    </a:cubicBezTo>
                    <a:cubicBezTo>
                      <a:pt x="42" y="505"/>
                      <a:pt x="42" y="505"/>
                      <a:pt x="42" y="505"/>
                    </a:cubicBezTo>
                    <a:cubicBezTo>
                      <a:pt x="42" y="505"/>
                      <a:pt x="42" y="505"/>
                      <a:pt x="42" y="505"/>
                    </a:cubicBezTo>
                    <a:cubicBezTo>
                      <a:pt x="42" y="505"/>
                      <a:pt x="42" y="505"/>
                      <a:pt x="42" y="505"/>
                    </a:cubicBezTo>
                    <a:cubicBezTo>
                      <a:pt x="41" y="505"/>
                      <a:pt x="41" y="505"/>
                      <a:pt x="41" y="505"/>
                    </a:cubicBezTo>
                    <a:cubicBezTo>
                      <a:pt x="41" y="505"/>
                      <a:pt x="41" y="505"/>
                      <a:pt x="41" y="505"/>
                    </a:cubicBezTo>
                    <a:cubicBezTo>
                      <a:pt x="41" y="505"/>
                      <a:pt x="41" y="505"/>
                      <a:pt x="41" y="505"/>
                    </a:cubicBezTo>
                    <a:cubicBezTo>
                      <a:pt x="41" y="506"/>
                      <a:pt x="41" y="506"/>
                      <a:pt x="41" y="506"/>
                    </a:cubicBezTo>
                    <a:cubicBezTo>
                      <a:pt x="40" y="506"/>
                      <a:pt x="40" y="506"/>
                      <a:pt x="40" y="506"/>
                    </a:cubicBezTo>
                    <a:cubicBezTo>
                      <a:pt x="40" y="506"/>
                      <a:pt x="40" y="506"/>
                      <a:pt x="40" y="506"/>
                    </a:cubicBezTo>
                    <a:cubicBezTo>
                      <a:pt x="40" y="506"/>
                      <a:pt x="40" y="506"/>
                      <a:pt x="40" y="506"/>
                    </a:cubicBezTo>
                    <a:cubicBezTo>
                      <a:pt x="40" y="506"/>
                      <a:pt x="40" y="506"/>
                      <a:pt x="40" y="506"/>
                    </a:cubicBezTo>
                    <a:cubicBezTo>
                      <a:pt x="39" y="506"/>
                      <a:pt x="39" y="506"/>
                      <a:pt x="39" y="506"/>
                    </a:cubicBezTo>
                    <a:cubicBezTo>
                      <a:pt x="39" y="506"/>
                      <a:pt x="39" y="506"/>
                      <a:pt x="39" y="506"/>
                    </a:cubicBezTo>
                    <a:cubicBezTo>
                      <a:pt x="39" y="506"/>
                      <a:pt x="39" y="506"/>
                      <a:pt x="39" y="506"/>
                    </a:cubicBezTo>
                    <a:cubicBezTo>
                      <a:pt x="39" y="506"/>
                      <a:pt x="39" y="506"/>
                      <a:pt x="39" y="506"/>
                    </a:cubicBezTo>
                    <a:cubicBezTo>
                      <a:pt x="39" y="506"/>
                      <a:pt x="39" y="506"/>
                      <a:pt x="39" y="506"/>
                    </a:cubicBezTo>
                    <a:cubicBezTo>
                      <a:pt x="39" y="506"/>
                      <a:pt x="39" y="506"/>
                      <a:pt x="39" y="506"/>
                    </a:cubicBezTo>
                    <a:cubicBezTo>
                      <a:pt x="38" y="506"/>
                      <a:pt x="38" y="506"/>
                      <a:pt x="38" y="506"/>
                    </a:cubicBezTo>
                    <a:cubicBezTo>
                      <a:pt x="38" y="505"/>
                      <a:pt x="38" y="505"/>
                      <a:pt x="38" y="505"/>
                    </a:cubicBezTo>
                    <a:cubicBezTo>
                      <a:pt x="38" y="505"/>
                      <a:pt x="38" y="505"/>
                      <a:pt x="38" y="505"/>
                    </a:cubicBezTo>
                    <a:cubicBezTo>
                      <a:pt x="38" y="505"/>
                      <a:pt x="38" y="505"/>
                      <a:pt x="38" y="505"/>
                    </a:cubicBezTo>
                    <a:cubicBezTo>
                      <a:pt x="38" y="505"/>
                      <a:pt x="38" y="505"/>
                      <a:pt x="38" y="505"/>
                    </a:cubicBezTo>
                    <a:cubicBezTo>
                      <a:pt x="37" y="505"/>
                      <a:pt x="37" y="505"/>
                      <a:pt x="37" y="505"/>
                    </a:cubicBezTo>
                    <a:cubicBezTo>
                      <a:pt x="37" y="505"/>
                      <a:pt x="37" y="505"/>
                      <a:pt x="37" y="505"/>
                    </a:cubicBezTo>
                    <a:cubicBezTo>
                      <a:pt x="37" y="505"/>
                      <a:pt x="37" y="505"/>
                      <a:pt x="37" y="505"/>
                    </a:cubicBezTo>
                    <a:cubicBezTo>
                      <a:pt x="37" y="505"/>
                      <a:pt x="37" y="505"/>
                      <a:pt x="37" y="505"/>
                    </a:cubicBezTo>
                    <a:cubicBezTo>
                      <a:pt x="37" y="505"/>
                      <a:pt x="37" y="505"/>
                      <a:pt x="37" y="505"/>
                    </a:cubicBezTo>
                    <a:cubicBezTo>
                      <a:pt x="37" y="505"/>
                      <a:pt x="37" y="505"/>
                      <a:pt x="37" y="505"/>
                    </a:cubicBezTo>
                    <a:cubicBezTo>
                      <a:pt x="36" y="505"/>
                      <a:pt x="36" y="505"/>
                      <a:pt x="36" y="505"/>
                    </a:cubicBezTo>
                    <a:cubicBezTo>
                      <a:pt x="36" y="505"/>
                      <a:pt x="36" y="505"/>
                      <a:pt x="36" y="505"/>
                    </a:cubicBezTo>
                    <a:cubicBezTo>
                      <a:pt x="36" y="505"/>
                      <a:pt x="36" y="505"/>
                      <a:pt x="36" y="505"/>
                    </a:cubicBezTo>
                    <a:cubicBezTo>
                      <a:pt x="36" y="505"/>
                      <a:pt x="36" y="505"/>
                      <a:pt x="36" y="505"/>
                    </a:cubicBezTo>
                    <a:cubicBezTo>
                      <a:pt x="35" y="505"/>
                      <a:pt x="35" y="505"/>
                      <a:pt x="35" y="505"/>
                    </a:cubicBezTo>
                    <a:cubicBezTo>
                      <a:pt x="35" y="505"/>
                      <a:pt x="35" y="505"/>
                      <a:pt x="35" y="505"/>
                    </a:cubicBezTo>
                    <a:cubicBezTo>
                      <a:pt x="35" y="504"/>
                      <a:pt x="35" y="504"/>
                      <a:pt x="35" y="504"/>
                    </a:cubicBezTo>
                    <a:cubicBezTo>
                      <a:pt x="35" y="504"/>
                      <a:pt x="35" y="504"/>
                      <a:pt x="35" y="504"/>
                    </a:cubicBezTo>
                    <a:cubicBezTo>
                      <a:pt x="34" y="504"/>
                      <a:pt x="34" y="504"/>
                      <a:pt x="34" y="504"/>
                    </a:cubicBezTo>
                    <a:cubicBezTo>
                      <a:pt x="34" y="504"/>
                      <a:pt x="34" y="504"/>
                      <a:pt x="34" y="504"/>
                    </a:cubicBezTo>
                    <a:cubicBezTo>
                      <a:pt x="34" y="504"/>
                      <a:pt x="34" y="504"/>
                      <a:pt x="34" y="504"/>
                    </a:cubicBezTo>
                    <a:cubicBezTo>
                      <a:pt x="34" y="504"/>
                      <a:pt x="34" y="504"/>
                      <a:pt x="34" y="504"/>
                    </a:cubicBezTo>
                    <a:cubicBezTo>
                      <a:pt x="34" y="503"/>
                      <a:pt x="34" y="503"/>
                      <a:pt x="34" y="503"/>
                    </a:cubicBezTo>
                    <a:cubicBezTo>
                      <a:pt x="34" y="503"/>
                      <a:pt x="34" y="503"/>
                      <a:pt x="34" y="503"/>
                    </a:cubicBezTo>
                    <a:cubicBezTo>
                      <a:pt x="34" y="503"/>
                      <a:pt x="34" y="503"/>
                      <a:pt x="34" y="503"/>
                    </a:cubicBezTo>
                    <a:cubicBezTo>
                      <a:pt x="34" y="503"/>
                      <a:pt x="34" y="503"/>
                      <a:pt x="34" y="503"/>
                    </a:cubicBezTo>
                    <a:cubicBezTo>
                      <a:pt x="34" y="503"/>
                      <a:pt x="34" y="503"/>
                      <a:pt x="34" y="503"/>
                    </a:cubicBezTo>
                    <a:cubicBezTo>
                      <a:pt x="33" y="502"/>
                      <a:pt x="33" y="502"/>
                      <a:pt x="33" y="502"/>
                    </a:cubicBezTo>
                    <a:cubicBezTo>
                      <a:pt x="33" y="502"/>
                      <a:pt x="33" y="502"/>
                      <a:pt x="33" y="502"/>
                    </a:cubicBezTo>
                    <a:cubicBezTo>
                      <a:pt x="33" y="502"/>
                      <a:pt x="33" y="502"/>
                      <a:pt x="33" y="502"/>
                    </a:cubicBezTo>
                    <a:cubicBezTo>
                      <a:pt x="33" y="502"/>
                      <a:pt x="33" y="502"/>
                      <a:pt x="33" y="502"/>
                    </a:cubicBezTo>
                    <a:cubicBezTo>
                      <a:pt x="32" y="502"/>
                      <a:pt x="32" y="502"/>
                      <a:pt x="32" y="502"/>
                    </a:cubicBezTo>
                    <a:cubicBezTo>
                      <a:pt x="32" y="502"/>
                      <a:pt x="32" y="502"/>
                      <a:pt x="32" y="502"/>
                    </a:cubicBezTo>
                    <a:cubicBezTo>
                      <a:pt x="32" y="502"/>
                      <a:pt x="32" y="502"/>
                      <a:pt x="32" y="502"/>
                    </a:cubicBezTo>
                    <a:cubicBezTo>
                      <a:pt x="32" y="502"/>
                      <a:pt x="32" y="502"/>
                      <a:pt x="32" y="502"/>
                    </a:cubicBezTo>
                    <a:cubicBezTo>
                      <a:pt x="32" y="502"/>
                      <a:pt x="32" y="502"/>
                      <a:pt x="32" y="502"/>
                    </a:cubicBezTo>
                    <a:cubicBezTo>
                      <a:pt x="32" y="501"/>
                      <a:pt x="32" y="501"/>
                      <a:pt x="32" y="501"/>
                    </a:cubicBezTo>
                    <a:cubicBezTo>
                      <a:pt x="32" y="501"/>
                      <a:pt x="32" y="501"/>
                      <a:pt x="32" y="501"/>
                    </a:cubicBezTo>
                    <a:cubicBezTo>
                      <a:pt x="32" y="501"/>
                      <a:pt x="32" y="501"/>
                      <a:pt x="32" y="501"/>
                    </a:cubicBezTo>
                    <a:cubicBezTo>
                      <a:pt x="31" y="501"/>
                      <a:pt x="31" y="501"/>
                      <a:pt x="31" y="501"/>
                    </a:cubicBezTo>
                    <a:cubicBezTo>
                      <a:pt x="31" y="501"/>
                      <a:pt x="31" y="501"/>
                      <a:pt x="31" y="501"/>
                    </a:cubicBezTo>
                    <a:cubicBezTo>
                      <a:pt x="31" y="501"/>
                      <a:pt x="31" y="501"/>
                      <a:pt x="31" y="501"/>
                    </a:cubicBezTo>
                    <a:cubicBezTo>
                      <a:pt x="31" y="500"/>
                      <a:pt x="31" y="500"/>
                      <a:pt x="31" y="500"/>
                    </a:cubicBezTo>
                    <a:cubicBezTo>
                      <a:pt x="31" y="500"/>
                      <a:pt x="31" y="500"/>
                      <a:pt x="31" y="500"/>
                    </a:cubicBezTo>
                    <a:cubicBezTo>
                      <a:pt x="31" y="500"/>
                      <a:pt x="31" y="500"/>
                      <a:pt x="31" y="500"/>
                    </a:cubicBezTo>
                    <a:cubicBezTo>
                      <a:pt x="31" y="500"/>
                      <a:pt x="31" y="500"/>
                      <a:pt x="31" y="500"/>
                    </a:cubicBezTo>
                    <a:cubicBezTo>
                      <a:pt x="31" y="500"/>
                      <a:pt x="31" y="500"/>
                      <a:pt x="31" y="500"/>
                    </a:cubicBezTo>
                    <a:cubicBezTo>
                      <a:pt x="31" y="500"/>
                      <a:pt x="31" y="500"/>
                      <a:pt x="31" y="500"/>
                    </a:cubicBezTo>
                    <a:cubicBezTo>
                      <a:pt x="31" y="500"/>
                      <a:pt x="31" y="500"/>
                      <a:pt x="31" y="500"/>
                    </a:cubicBezTo>
                    <a:cubicBezTo>
                      <a:pt x="31" y="499"/>
                      <a:pt x="31" y="499"/>
                      <a:pt x="31" y="499"/>
                    </a:cubicBezTo>
                    <a:cubicBezTo>
                      <a:pt x="31" y="499"/>
                      <a:pt x="31" y="499"/>
                      <a:pt x="31" y="499"/>
                    </a:cubicBezTo>
                    <a:cubicBezTo>
                      <a:pt x="31" y="499"/>
                      <a:pt x="31" y="499"/>
                      <a:pt x="31" y="499"/>
                    </a:cubicBezTo>
                    <a:cubicBezTo>
                      <a:pt x="31" y="499"/>
                      <a:pt x="31" y="499"/>
                      <a:pt x="31" y="499"/>
                    </a:cubicBezTo>
                    <a:cubicBezTo>
                      <a:pt x="31" y="499"/>
                      <a:pt x="31" y="499"/>
                      <a:pt x="31" y="499"/>
                    </a:cubicBezTo>
                    <a:cubicBezTo>
                      <a:pt x="31" y="499"/>
                      <a:pt x="31" y="499"/>
                      <a:pt x="31" y="499"/>
                    </a:cubicBezTo>
                    <a:cubicBezTo>
                      <a:pt x="30" y="498"/>
                      <a:pt x="30" y="498"/>
                      <a:pt x="30" y="498"/>
                    </a:cubicBezTo>
                    <a:cubicBezTo>
                      <a:pt x="30" y="498"/>
                      <a:pt x="30" y="498"/>
                      <a:pt x="30" y="498"/>
                    </a:cubicBezTo>
                    <a:cubicBezTo>
                      <a:pt x="30" y="498"/>
                      <a:pt x="30" y="498"/>
                      <a:pt x="30" y="498"/>
                    </a:cubicBezTo>
                    <a:cubicBezTo>
                      <a:pt x="30" y="498"/>
                      <a:pt x="30" y="498"/>
                      <a:pt x="30" y="498"/>
                    </a:cubicBezTo>
                    <a:cubicBezTo>
                      <a:pt x="30" y="498"/>
                      <a:pt x="30" y="498"/>
                      <a:pt x="30" y="498"/>
                    </a:cubicBezTo>
                    <a:cubicBezTo>
                      <a:pt x="30" y="498"/>
                      <a:pt x="30" y="498"/>
                      <a:pt x="30" y="498"/>
                    </a:cubicBezTo>
                    <a:cubicBezTo>
                      <a:pt x="29" y="498"/>
                      <a:pt x="29" y="498"/>
                      <a:pt x="29" y="498"/>
                    </a:cubicBezTo>
                    <a:cubicBezTo>
                      <a:pt x="29" y="498"/>
                      <a:pt x="29" y="498"/>
                      <a:pt x="29" y="498"/>
                    </a:cubicBezTo>
                    <a:cubicBezTo>
                      <a:pt x="29" y="498"/>
                      <a:pt x="29" y="498"/>
                      <a:pt x="29" y="498"/>
                    </a:cubicBezTo>
                    <a:cubicBezTo>
                      <a:pt x="29" y="498"/>
                      <a:pt x="29" y="498"/>
                      <a:pt x="29" y="498"/>
                    </a:cubicBezTo>
                    <a:cubicBezTo>
                      <a:pt x="28" y="498"/>
                      <a:pt x="28" y="498"/>
                      <a:pt x="28" y="498"/>
                    </a:cubicBezTo>
                    <a:cubicBezTo>
                      <a:pt x="28" y="498"/>
                      <a:pt x="28" y="498"/>
                      <a:pt x="28" y="498"/>
                    </a:cubicBezTo>
                    <a:cubicBezTo>
                      <a:pt x="28" y="498"/>
                      <a:pt x="28" y="498"/>
                      <a:pt x="28" y="498"/>
                    </a:cubicBezTo>
                    <a:cubicBezTo>
                      <a:pt x="28" y="498"/>
                      <a:pt x="28" y="498"/>
                      <a:pt x="28" y="498"/>
                    </a:cubicBezTo>
                    <a:cubicBezTo>
                      <a:pt x="28" y="499"/>
                      <a:pt x="28" y="499"/>
                      <a:pt x="28" y="499"/>
                    </a:cubicBezTo>
                    <a:cubicBezTo>
                      <a:pt x="28" y="499"/>
                      <a:pt x="28" y="499"/>
                      <a:pt x="28" y="499"/>
                    </a:cubicBezTo>
                    <a:cubicBezTo>
                      <a:pt x="28" y="499"/>
                      <a:pt x="28" y="499"/>
                      <a:pt x="28" y="499"/>
                    </a:cubicBezTo>
                    <a:cubicBezTo>
                      <a:pt x="27" y="499"/>
                      <a:pt x="27" y="499"/>
                      <a:pt x="27" y="499"/>
                    </a:cubicBezTo>
                    <a:cubicBezTo>
                      <a:pt x="27" y="499"/>
                      <a:pt x="27" y="499"/>
                      <a:pt x="27" y="499"/>
                    </a:cubicBezTo>
                    <a:cubicBezTo>
                      <a:pt x="27" y="499"/>
                      <a:pt x="27" y="499"/>
                      <a:pt x="27" y="499"/>
                    </a:cubicBezTo>
                    <a:cubicBezTo>
                      <a:pt x="27" y="499"/>
                      <a:pt x="27" y="499"/>
                      <a:pt x="27" y="499"/>
                    </a:cubicBezTo>
                    <a:cubicBezTo>
                      <a:pt x="27" y="499"/>
                      <a:pt x="27" y="499"/>
                      <a:pt x="27" y="499"/>
                    </a:cubicBezTo>
                    <a:cubicBezTo>
                      <a:pt x="27" y="499"/>
                      <a:pt x="27" y="499"/>
                      <a:pt x="27" y="499"/>
                    </a:cubicBezTo>
                    <a:cubicBezTo>
                      <a:pt x="27" y="499"/>
                      <a:pt x="27" y="499"/>
                      <a:pt x="27" y="499"/>
                    </a:cubicBezTo>
                    <a:cubicBezTo>
                      <a:pt x="26" y="499"/>
                      <a:pt x="26" y="499"/>
                      <a:pt x="26" y="499"/>
                    </a:cubicBezTo>
                    <a:cubicBezTo>
                      <a:pt x="26" y="499"/>
                      <a:pt x="26" y="499"/>
                      <a:pt x="26" y="499"/>
                    </a:cubicBezTo>
                    <a:cubicBezTo>
                      <a:pt x="26" y="500"/>
                      <a:pt x="26" y="500"/>
                      <a:pt x="26" y="500"/>
                    </a:cubicBezTo>
                    <a:cubicBezTo>
                      <a:pt x="26" y="500"/>
                      <a:pt x="26" y="500"/>
                      <a:pt x="26" y="500"/>
                    </a:cubicBezTo>
                    <a:cubicBezTo>
                      <a:pt x="26" y="500"/>
                      <a:pt x="26" y="500"/>
                      <a:pt x="26" y="500"/>
                    </a:cubicBezTo>
                    <a:cubicBezTo>
                      <a:pt x="26" y="500"/>
                      <a:pt x="26" y="500"/>
                      <a:pt x="26" y="500"/>
                    </a:cubicBezTo>
                    <a:cubicBezTo>
                      <a:pt x="26" y="500"/>
                      <a:pt x="26" y="500"/>
                      <a:pt x="26" y="500"/>
                    </a:cubicBezTo>
                    <a:cubicBezTo>
                      <a:pt x="25" y="500"/>
                      <a:pt x="25" y="500"/>
                      <a:pt x="25" y="500"/>
                    </a:cubicBezTo>
                    <a:cubicBezTo>
                      <a:pt x="25" y="500"/>
                      <a:pt x="25" y="500"/>
                      <a:pt x="25" y="500"/>
                    </a:cubicBezTo>
                    <a:cubicBezTo>
                      <a:pt x="25" y="500"/>
                      <a:pt x="25" y="500"/>
                      <a:pt x="25" y="500"/>
                    </a:cubicBezTo>
                    <a:cubicBezTo>
                      <a:pt x="25" y="500"/>
                      <a:pt x="25" y="500"/>
                      <a:pt x="25" y="500"/>
                    </a:cubicBezTo>
                    <a:cubicBezTo>
                      <a:pt x="25" y="500"/>
                      <a:pt x="25" y="500"/>
                      <a:pt x="25" y="500"/>
                    </a:cubicBezTo>
                    <a:cubicBezTo>
                      <a:pt x="25" y="500"/>
                      <a:pt x="25" y="500"/>
                      <a:pt x="25" y="500"/>
                    </a:cubicBezTo>
                    <a:cubicBezTo>
                      <a:pt x="25" y="500"/>
                      <a:pt x="25" y="500"/>
                      <a:pt x="25" y="500"/>
                    </a:cubicBezTo>
                    <a:cubicBezTo>
                      <a:pt x="24" y="500"/>
                      <a:pt x="24" y="500"/>
                      <a:pt x="24" y="500"/>
                    </a:cubicBezTo>
                    <a:cubicBezTo>
                      <a:pt x="24" y="500"/>
                      <a:pt x="24" y="500"/>
                      <a:pt x="24" y="500"/>
                    </a:cubicBezTo>
                    <a:cubicBezTo>
                      <a:pt x="24" y="500"/>
                      <a:pt x="24" y="500"/>
                      <a:pt x="24" y="500"/>
                    </a:cubicBezTo>
                    <a:cubicBezTo>
                      <a:pt x="24" y="500"/>
                      <a:pt x="24" y="500"/>
                      <a:pt x="24" y="500"/>
                    </a:cubicBezTo>
                    <a:cubicBezTo>
                      <a:pt x="24" y="500"/>
                      <a:pt x="24" y="500"/>
                      <a:pt x="24" y="500"/>
                    </a:cubicBezTo>
                    <a:cubicBezTo>
                      <a:pt x="24" y="500"/>
                      <a:pt x="24" y="500"/>
                      <a:pt x="24" y="500"/>
                    </a:cubicBezTo>
                    <a:cubicBezTo>
                      <a:pt x="24" y="500"/>
                      <a:pt x="24" y="500"/>
                      <a:pt x="24" y="500"/>
                    </a:cubicBezTo>
                    <a:cubicBezTo>
                      <a:pt x="23" y="500"/>
                      <a:pt x="23" y="500"/>
                      <a:pt x="23" y="500"/>
                    </a:cubicBezTo>
                    <a:cubicBezTo>
                      <a:pt x="23" y="500"/>
                      <a:pt x="23" y="500"/>
                      <a:pt x="23" y="500"/>
                    </a:cubicBezTo>
                    <a:cubicBezTo>
                      <a:pt x="23" y="500"/>
                      <a:pt x="23" y="500"/>
                      <a:pt x="23" y="500"/>
                    </a:cubicBezTo>
                    <a:cubicBezTo>
                      <a:pt x="23" y="500"/>
                      <a:pt x="23" y="500"/>
                      <a:pt x="23" y="500"/>
                    </a:cubicBezTo>
                    <a:cubicBezTo>
                      <a:pt x="23" y="500"/>
                      <a:pt x="23" y="500"/>
                      <a:pt x="23" y="500"/>
                    </a:cubicBezTo>
                    <a:cubicBezTo>
                      <a:pt x="23" y="499"/>
                      <a:pt x="23" y="499"/>
                      <a:pt x="23" y="499"/>
                    </a:cubicBezTo>
                    <a:cubicBezTo>
                      <a:pt x="23" y="499"/>
                      <a:pt x="23" y="499"/>
                      <a:pt x="23" y="499"/>
                    </a:cubicBezTo>
                    <a:cubicBezTo>
                      <a:pt x="23" y="499"/>
                      <a:pt x="23" y="499"/>
                      <a:pt x="23" y="499"/>
                    </a:cubicBezTo>
                    <a:cubicBezTo>
                      <a:pt x="23" y="499"/>
                      <a:pt x="23" y="499"/>
                      <a:pt x="23" y="499"/>
                    </a:cubicBezTo>
                    <a:cubicBezTo>
                      <a:pt x="22" y="499"/>
                      <a:pt x="22" y="499"/>
                      <a:pt x="22" y="499"/>
                    </a:cubicBezTo>
                    <a:cubicBezTo>
                      <a:pt x="22" y="499"/>
                      <a:pt x="22" y="499"/>
                      <a:pt x="22" y="499"/>
                    </a:cubicBezTo>
                    <a:cubicBezTo>
                      <a:pt x="22" y="500"/>
                      <a:pt x="22" y="500"/>
                      <a:pt x="22" y="500"/>
                    </a:cubicBezTo>
                    <a:cubicBezTo>
                      <a:pt x="22" y="500"/>
                      <a:pt x="22" y="500"/>
                      <a:pt x="22" y="500"/>
                    </a:cubicBezTo>
                    <a:cubicBezTo>
                      <a:pt x="22" y="500"/>
                      <a:pt x="22" y="500"/>
                      <a:pt x="22" y="500"/>
                    </a:cubicBezTo>
                    <a:cubicBezTo>
                      <a:pt x="21" y="499"/>
                      <a:pt x="21" y="499"/>
                      <a:pt x="21" y="499"/>
                    </a:cubicBezTo>
                    <a:cubicBezTo>
                      <a:pt x="21" y="499"/>
                      <a:pt x="21" y="499"/>
                      <a:pt x="21" y="499"/>
                    </a:cubicBezTo>
                    <a:cubicBezTo>
                      <a:pt x="21" y="499"/>
                      <a:pt x="21" y="499"/>
                      <a:pt x="21" y="499"/>
                    </a:cubicBezTo>
                    <a:cubicBezTo>
                      <a:pt x="21" y="499"/>
                      <a:pt x="21" y="499"/>
                      <a:pt x="21" y="499"/>
                    </a:cubicBezTo>
                    <a:cubicBezTo>
                      <a:pt x="21" y="499"/>
                      <a:pt x="21" y="499"/>
                      <a:pt x="21" y="499"/>
                    </a:cubicBezTo>
                    <a:cubicBezTo>
                      <a:pt x="21" y="499"/>
                      <a:pt x="21" y="499"/>
                      <a:pt x="21" y="499"/>
                    </a:cubicBezTo>
                    <a:cubicBezTo>
                      <a:pt x="21" y="499"/>
                      <a:pt x="21" y="499"/>
                      <a:pt x="21" y="499"/>
                    </a:cubicBezTo>
                    <a:cubicBezTo>
                      <a:pt x="20" y="499"/>
                      <a:pt x="20" y="499"/>
                      <a:pt x="20" y="499"/>
                    </a:cubicBezTo>
                    <a:cubicBezTo>
                      <a:pt x="20" y="498"/>
                      <a:pt x="20" y="498"/>
                      <a:pt x="20" y="498"/>
                    </a:cubicBezTo>
                    <a:cubicBezTo>
                      <a:pt x="20" y="498"/>
                      <a:pt x="20" y="498"/>
                      <a:pt x="20" y="498"/>
                    </a:cubicBezTo>
                    <a:cubicBezTo>
                      <a:pt x="20" y="498"/>
                      <a:pt x="20" y="498"/>
                      <a:pt x="20" y="498"/>
                    </a:cubicBezTo>
                    <a:cubicBezTo>
                      <a:pt x="20" y="498"/>
                      <a:pt x="20" y="498"/>
                      <a:pt x="20" y="498"/>
                    </a:cubicBezTo>
                    <a:cubicBezTo>
                      <a:pt x="20" y="498"/>
                      <a:pt x="20" y="498"/>
                      <a:pt x="20" y="498"/>
                    </a:cubicBezTo>
                    <a:cubicBezTo>
                      <a:pt x="20" y="498"/>
                      <a:pt x="20" y="498"/>
                      <a:pt x="20" y="498"/>
                    </a:cubicBezTo>
                    <a:cubicBezTo>
                      <a:pt x="20" y="497"/>
                      <a:pt x="20" y="497"/>
                      <a:pt x="20" y="497"/>
                    </a:cubicBezTo>
                    <a:cubicBezTo>
                      <a:pt x="20" y="497"/>
                      <a:pt x="20" y="497"/>
                      <a:pt x="20" y="497"/>
                    </a:cubicBezTo>
                    <a:cubicBezTo>
                      <a:pt x="19" y="497"/>
                      <a:pt x="19" y="497"/>
                      <a:pt x="19" y="497"/>
                    </a:cubicBezTo>
                    <a:cubicBezTo>
                      <a:pt x="19" y="497"/>
                      <a:pt x="19" y="497"/>
                      <a:pt x="19" y="497"/>
                    </a:cubicBezTo>
                    <a:cubicBezTo>
                      <a:pt x="19" y="497"/>
                      <a:pt x="19" y="497"/>
                      <a:pt x="19" y="497"/>
                    </a:cubicBezTo>
                    <a:cubicBezTo>
                      <a:pt x="19" y="497"/>
                      <a:pt x="19" y="497"/>
                      <a:pt x="19" y="497"/>
                    </a:cubicBezTo>
                    <a:cubicBezTo>
                      <a:pt x="19" y="496"/>
                      <a:pt x="19" y="496"/>
                      <a:pt x="19" y="496"/>
                    </a:cubicBezTo>
                    <a:cubicBezTo>
                      <a:pt x="19" y="496"/>
                      <a:pt x="19" y="496"/>
                      <a:pt x="19" y="496"/>
                    </a:cubicBezTo>
                    <a:cubicBezTo>
                      <a:pt x="19" y="496"/>
                      <a:pt x="19" y="496"/>
                      <a:pt x="19" y="496"/>
                    </a:cubicBezTo>
                    <a:cubicBezTo>
                      <a:pt x="18" y="496"/>
                      <a:pt x="18" y="496"/>
                      <a:pt x="18" y="496"/>
                    </a:cubicBezTo>
                    <a:cubicBezTo>
                      <a:pt x="18" y="496"/>
                      <a:pt x="18" y="496"/>
                      <a:pt x="18" y="496"/>
                    </a:cubicBezTo>
                    <a:cubicBezTo>
                      <a:pt x="18" y="496"/>
                      <a:pt x="18" y="496"/>
                      <a:pt x="18" y="496"/>
                    </a:cubicBezTo>
                    <a:cubicBezTo>
                      <a:pt x="18" y="496"/>
                      <a:pt x="18" y="496"/>
                      <a:pt x="18" y="496"/>
                    </a:cubicBezTo>
                    <a:cubicBezTo>
                      <a:pt x="18" y="496"/>
                      <a:pt x="18" y="496"/>
                      <a:pt x="18" y="496"/>
                    </a:cubicBezTo>
                    <a:cubicBezTo>
                      <a:pt x="17" y="496"/>
                      <a:pt x="17" y="496"/>
                      <a:pt x="17" y="496"/>
                    </a:cubicBezTo>
                    <a:cubicBezTo>
                      <a:pt x="17" y="496"/>
                      <a:pt x="17" y="496"/>
                      <a:pt x="17" y="496"/>
                    </a:cubicBezTo>
                    <a:cubicBezTo>
                      <a:pt x="17" y="496"/>
                      <a:pt x="17" y="496"/>
                      <a:pt x="17" y="496"/>
                    </a:cubicBezTo>
                    <a:cubicBezTo>
                      <a:pt x="16" y="495"/>
                      <a:pt x="16" y="495"/>
                      <a:pt x="16" y="495"/>
                    </a:cubicBezTo>
                    <a:cubicBezTo>
                      <a:pt x="16" y="495"/>
                      <a:pt x="16" y="495"/>
                      <a:pt x="16" y="495"/>
                    </a:cubicBezTo>
                    <a:cubicBezTo>
                      <a:pt x="16" y="495"/>
                      <a:pt x="16" y="495"/>
                      <a:pt x="16" y="495"/>
                    </a:cubicBezTo>
                    <a:cubicBezTo>
                      <a:pt x="15" y="495"/>
                      <a:pt x="15" y="495"/>
                      <a:pt x="15" y="495"/>
                    </a:cubicBezTo>
                    <a:cubicBezTo>
                      <a:pt x="15" y="495"/>
                      <a:pt x="15" y="495"/>
                      <a:pt x="15" y="495"/>
                    </a:cubicBezTo>
                    <a:cubicBezTo>
                      <a:pt x="15" y="495"/>
                      <a:pt x="15" y="495"/>
                      <a:pt x="15" y="495"/>
                    </a:cubicBezTo>
                    <a:cubicBezTo>
                      <a:pt x="15" y="495"/>
                      <a:pt x="15" y="495"/>
                      <a:pt x="15" y="495"/>
                    </a:cubicBezTo>
                    <a:cubicBezTo>
                      <a:pt x="15" y="495"/>
                      <a:pt x="15" y="495"/>
                      <a:pt x="15" y="495"/>
                    </a:cubicBezTo>
                    <a:cubicBezTo>
                      <a:pt x="15" y="495"/>
                      <a:pt x="15" y="495"/>
                      <a:pt x="15" y="495"/>
                    </a:cubicBezTo>
                    <a:cubicBezTo>
                      <a:pt x="15" y="494"/>
                      <a:pt x="15" y="494"/>
                      <a:pt x="15" y="494"/>
                    </a:cubicBezTo>
                    <a:cubicBezTo>
                      <a:pt x="15" y="494"/>
                      <a:pt x="15" y="494"/>
                      <a:pt x="15" y="494"/>
                    </a:cubicBezTo>
                    <a:cubicBezTo>
                      <a:pt x="15" y="494"/>
                      <a:pt x="15" y="494"/>
                      <a:pt x="15" y="494"/>
                    </a:cubicBezTo>
                    <a:cubicBezTo>
                      <a:pt x="15" y="494"/>
                      <a:pt x="15" y="494"/>
                      <a:pt x="15" y="494"/>
                    </a:cubicBezTo>
                    <a:cubicBezTo>
                      <a:pt x="15" y="494"/>
                      <a:pt x="15" y="494"/>
                      <a:pt x="15" y="494"/>
                    </a:cubicBezTo>
                    <a:cubicBezTo>
                      <a:pt x="15" y="494"/>
                      <a:pt x="15" y="494"/>
                      <a:pt x="15" y="494"/>
                    </a:cubicBezTo>
                    <a:cubicBezTo>
                      <a:pt x="16" y="494"/>
                      <a:pt x="16" y="494"/>
                      <a:pt x="16" y="494"/>
                    </a:cubicBezTo>
                    <a:cubicBezTo>
                      <a:pt x="16" y="494"/>
                      <a:pt x="16" y="494"/>
                      <a:pt x="16" y="494"/>
                    </a:cubicBezTo>
                    <a:cubicBezTo>
                      <a:pt x="16" y="494"/>
                      <a:pt x="16" y="494"/>
                      <a:pt x="16" y="494"/>
                    </a:cubicBezTo>
                    <a:cubicBezTo>
                      <a:pt x="16" y="494"/>
                      <a:pt x="16" y="494"/>
                      <a:pt x="16" y="494"/>
                    </a:cubicBezTo>
                    <a:cubicBezTo>
                      <a:pt x="16" y="494"/>
                      <a:pt x="16" y="494"/>
                      <a:pt x="16" y="494"/>
                    </a:cubicBezTo>
                    <a:cubicBezTo>
                      <a:pt x="16" y="494"/>
                      <a:pt x="16" y="494"/>
                      <a:pt x="16" y="494"/>
                    </a:cubicBezTo>
                    <a:cubicBezTo>
                      <a:pt x="16" y="494"/>
                      <a:pt x="16" y="494"/>
                      <a:pt x="16" y="494"/>
                    </a:cubicBezTo>
                    <a:cubicBezTo>
                      <a:pt x="16" y="494"/>
                      <a:pt x="16" y="494"/>
                      <a:pt x="16" y="494"/>
                    </a:cubicBezTo>
                    <a:cubicBezTo>
                      <a:pt x="17" y="494"/>
                      <a:pt x="17" y="494"/>
                      <a:pt x="17" y="494"/>
                    </a:cubicBezTo>
                    <a:cubicBezTo>
                      <a:pt x="17" y="494"/>
                      <a:pt x="17" y="494"/>
                      <a:pt x="17" y="494"/>
                    </a:cubicBezTo>
                    <a:cubicBezTo>
                      <a:pt x="17" y="494"/>
                      <a:pt x="17" y="494"/>
                      <a:pt x="17" y="494"/>
                    </a:cubicBezTo>
                    <a:cubicBezTo>
                      <a:pt x="17" y="494"/>
                      <a:pt x="17" y="494"/>
                      <a:pt x="17" y="494"/>
                    </a:cubicBezTo>
                    <a:cubicBezTo>
                      <a:pt x="17" y="494"/>
                      <a:pt x="17" y="494"/>
                      <a:pt x="17" y="494"/>
                    </a:cubicBezTo>
                    <a:cubicBezTo>
                      <a:pt x="17" y="494"/>
                      <a:pt x="17" y="494"/>
                      <a:pt x="17" y="494"/>
                    </a:cubicBezTo>
                    <a:cubicBezTo>
                      <a:pt x="17" y="493"/>
                      <a:pt x="17" y="493"/>
                      <a:pt x="17" y="493"/>
                    </a:cubicBezTo>
                    <a:cubicBezTo>
                      <a:pt x="17" y="493"/>
                      <a:pt x="17" y="493"/>
                      <a:pt x="17" y="493"/>
                    </a:cubicBezTo>
                    <a:cubicBezTo>
                      <a:pt x="17" y="493"/>
                      <a:pt x="17" y="493"/>
                      <a:pt x="17" y="493"/>
                    </a:cubicBezTo>
                    <a:cubicBezTo>
                      <a:pt x="18" y="493"/>
                      <a:pt x="18" y="493"/>
                      <a:pt x="18" y="493"/>
                    </a:cubicBezTo>
                    <a:cubicBezTo>
                      <a:pt x="18" y="493"/>
                      <a:pt x="18" y="493"/>
                      <a:pt x="18" y="493"/>
                    </a:cubicBezTo>
                    <a:cubicBezTo>
                      <a:pt x="18" y="493"/>
                      <a:pt x="18" y="493"/>
                      <a:pt x="18" y="493"/>
                    </a:cubicBezTo>
                    <a:cubicBezTo>
                      <a:pt x="18" y="493"/>
                      <a:pt x="18" y="493"/>
                      <a:pt x="18" y="493"/>
                    </a:cubicBezTo>
                    <a:cubicBezTo>
                      <a:pt x="18" y="493"/>
                      <a:pt x="18" y="493"/>
                      <a:pt x="18" y="493"/>
                    </a:cubicBezTo>
                    <a:cubicBezTo>
                      <a:pt x="18" y="493"/>
                      <a:pt x="18" y="493"/>
                      <a:pt x="18" y="493"/>
                    </a:cubicBezTo>
                    <a:cubicBezTo>
                      <a:pt x="19" y="493"/>
                      <a:pt x="19" y="493"/>
                      <a:pt x="19" y="493"/>
                    </a:cubicBezTo>
                    <a:cubicBezTo>
                      <a:pt x="19" y="493"/>
                      <a:pt x="19" y="493"/>
                      <a:pt x="19" y="493"/>
                    </a:cubicBezTo>
                    <a:cubicBezTo>
                      <a:pt x="19" y="493"/>
                      <a:pt x="19" y="493"/>
                      <a:pt x="19" y="493"/>
                    </a:cubicBezTo>
                    <a:cubicBezTo>
                      <a:pt x="19" y="493"/>
                      <a:pt x="19" y="493"/>
                      <a:pt x="19" y="493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1"/>
                      <a:pt x="21" y="491"/>
                      <a:pt x="21" y="491"/>
                    </a:cubicBezTo>
                    <a:cubicBezTo>
                      <a:pt x="21" y="491"/>
                      <a:pt x="21" y="491"/>
                      <a:pt x="21" y="491"/>
                    </a:cubicBezTo>
                    <a:cubicBezTo>
                      <a:pt x="21" y="491"/>
                      <a:pt x="21" y="491"/>
                      <a:pt x="21" y="491"/>
                    </a:cubicBezTo>
                    <a:cubicBezTo>
                      <a:pt x="21" y="491"/>
                      <a:pt x="21" y="491"/>
                      <a:pt x="21" y="491"/>
                    </a:cubicBezTo>
                    <a:cubicBezTo>
                      <a:pt x="21" y="491"/>
                      <a:pt x="21" y="491"/>
                      <a:pt x="21" y="491"/>
                    </a:cubicBezTo>
                    <a:cubicBezTo>
                      <a:pt x="22" y="491"/>
                      <a:pt x="22" y="491"/>
                      <a:pt x="22" y="491"/>
                    </a:cubicBezTo>
                    <a:cubicBezTo>
                      <a:pt x="22" y="491"/>
                      <a:pt x="22" y="491"/>
                      <a:pt x="22" y="491"/>
                    </a:cubicBezTo>
                    <a:cubicBezTo>
                      <a:pt x="22" y="491"/>
                      <a:pt x="22" y="491"/>
                      <a:pt x="22" y="491"/>
                    </a:cubicBezTo>
                    <a:cubicBezTo>
                      <a:pt x="22" y="491"/>
                      <a:pt x="22" y="491"/>
                      <a:pt x="22" y="491"/>
                    </a:cubicBezTo>
                    <a:cubicBezTo>
                      <a:pt x="22" y="491"/>
                      <a:pt x="22" y="491"/>
                      <a:pt x="22" y="491"/>
                    </a:cubicBezTo>
                    <a:cubicBezTo>
                      <a:pt x="22" y="491"/>
                      <a:pt x="22" y="491"/>
                      <a:pt x="22" y="491"/>
                    </a:cubicBezTo>
                    <a:cubicBezTo>
                      <a:pt x="22" y="491"/>
                      <a:pt x="22" y="491"/>
                      <a:pt x="22" y="491"/>
                    </a:cubicBezTo>
                    <a:cubicBezTo>
                      <a:pt x="23" y="491"/>
                      <a:pt x="23" y="491"/>
                      <a:pt x="23" y="491"/>
                    </a:cubicBezTo>
                    <a:cubicBezTo>
                      <a:pt x="23" y="491"/>
                      <a:pt x="23" y="491"/>
                      <a:pt x="23" y="491"/>
                    </a:cubicBezTo>
                    <a:cubicBezTo>
                      <a:pt x="23" y="491"/>
                      <a:pt x="23" y="491"/>
                      <a:pt x="23" y="491"/>
                    </a:cubicBezTo>
                    <a:cubicBezTo>
                      <a:pt x="23" y="490"/>
                      <a:pt x="23" y="490"/>
                      <a:pt x="23" y="490"/>
                    </a:cubicBezTo>
                    <a:cubicBezTo>
                      <a:pt x="23" y="490"/>
                      <a:pt x="23" y="490"/>
                      <a:pt x="23" y="490"/>
                    </a:cubicBezTo>
                    <a:cubicBezTo>
                      <a:pt x="23" y="490"/>
                      <a:pt x="23" y="490"/>
                      <a:pt x="23" y="490"/>
                    </a:cubicBezTo>
                    <a:cubicBezTo>
                      <a:pt x="23" y="490"/>
                      <a:pt x="23" y="490"/>
                      <a:pt x="23" y="490"/>
                    </a:cubicBezTo>
                    <a:cubicBezTo>
                      <a:pt x="23" y="490"/>
                      <a:pt x="23" y="490"/>
                      <a:pt x="23" y="490"/>
                    </a:cubicBezTo>
                    <a:cubicBezTo>
                      <a:pt x="24" y="490"/>
                      <a:pt x="24" y="490"/>
                      <a:pt x="24" y="490"/>
                    </a:cubicBezTo>
                    <a:cubicBezTo>
                      <a:pt x="24" y="490"/>
                      <a:pt x="24" y="490"/>
                      <a:pt x="24" y="490"/>
                    </a:cubicBezTo>
                    <a:cubicBezTo>
                      <a:pt x="24" y="489"/>
                      <a:pt x="24" y="489"/>
                      <a:pt x="24" y="489"/>
                    </a:cubicBezTo>
                    <a:cubicBezTo>
                      <a:pt x="24" y="489"/>
                      <a:pt x="24" y="489"/>
                      <a:pt x="24" y="489"/>
                    </a:cubicBezTo>
                    <a:cubicBezTo>
                      <a:pt x="24" y="489"/>
                      <a:pt x="24" y="489"/>
                      <a:pt x="24" y="489"/>
                    </a:cubicBezTo>
                    <a:cubicBezTo>
                      <a:pt x="24" y="489"/>
                      <a:pt x="24" y="489"/>
                      <a:pt x="24" y="489"/>
                    </a:cubicBezTo>
                    <a:cubicBezTo>
                      <a:pt x="24" y="489"/>
                      <a:pt x="24" y="489"/>
                      <a:pt x="24" y="489"/>
                    </a:cubicBezTo>
                    <a:cubicBezTo>
                      <a:pt x="24" y="489"/>
                      <a:pt x="24" y="489"/>
                      <a:pt x="24" y="489"/>
                    </a:cubicBezTo>
                    <a:cubicBezTo>
                      <a:pt x="24" y="489"/>
                      <a:pt x="24" y="489"/>
                      <a:pt x="24" y="489"/>
                    </a:cubicBezTo>
                    <a:cubicBezTo>
                      <a:pt x="24" y="489"/>
                      <a:pt x="24" y="489"/>
                      <a:pt x="24" y="489"/>
                    </a:cubicBezTo>
                    <a:cubicBezTo>
                      <a:pt x="24" y="489"/>
                      <a:pt x="24" y="489"/>
                      <a:pt x="24" y="489"/>
                    </a:cubicBezTo>
                    <a:cubicBezTo>
                      <a:pt x="24" y="489"/>
                      <a:pt x="24" y="489"/>
                      <a:pt x="24" y="489"/>
                    </a:cubicBezTo>
                    <a:cubicBezTo>
                      <a:pt x="25" y="489"/>
                      <a:pt x="25" y="489"/>
                      <a:pt x="25" y="489"/>
                    </a:cubicBezTo>
                    <a:cubicBezTo>
                      <a:pt x="25" y="489"/>
                      <a:pt x="25" y="489"/>
                      <a:pt x="25" y="489"/>
                    </a:cubicBezTo>
                    <a:cubicBezTo>
                      <a:pt x="25" y="488"/>
                      <a:pt x="25" y="488"/>
                      <a:pt x="25" y="488"/>
                    </a:cubicBezTo>
                    <a:cubicBezTo>
                      <a:pt x="25" y="488"/>
                      <a:pt x="25" y="488"/>
                      <a:pt x="25" y="488"/>
                    </a:cubicBezTo>
                    <a:cubicBezTo>
                      <a:pt x="25" y="488"/>
                      <a:pt x="25" y="488"/>
                      <a:pt x="25" y="488"/>
                    </a:cubicBezTo>
                    <a:cubicBezTo>
                      <a:pt x="25" y="488"/>
                      <a:pt x="25" y="488"/>
                      <a:pt x="25" y="488"/>
                    </a:cubicBezTo>
                    <a:cubicBezTo>
                      <a:pt x="25" y="488"/>
                      <a:pt x="25" y="488"/>
                      <a:pt x="25" y="488"/>
                    </a:cubicBezTo>
                    <a:cubicBezTo>
                      <a:pt x="25" y="488"/>
                      <a:pt x="25" y="488"/>
                      <a:pt x="25" y="488"/>
                    </a:cubicBezTo>
                    <a:cubicBezTo>
                      <a:pt x="25" y="488"/>
                      <a:pt x="25" y="488"/>
                      <a:pt x="25" y="488"/>
                    </a:cubicBezTo>
                    <a:cubicBezTo>
                      <a:pt x="25" y="487"/>
                      <a:pt x="25" y="487"/>
                      <a:pt x="25" y="487"/>
                    </a:cubicBezTo>
                    <a:cubicBezTo>
                      <a:pt x="26" y="487"/>
                      <a:pt x="26" y="487"/>
                      <a:pt x="26" y="487"/>
                    </a:cubicBezTo>
                    <a:cubicBezTo>
                      <a:pt x="26" y="487"/>
                      <a:pt x="26" y="487"/>
                      <a:pt x="26" y="487"/>
                    </a:cubicBezTo>
                    <a:cubicBezTo>
                      <a:pt x="26" y="486"/>
                      <a:pt x="26" y="486"/>
                      <a:pt x="26" y="486"/>
                    </a:cubicBezTo>
                    <a:cubicBezTo>
                      <a:pt x="26" y="486"/>
                      <a:pt x="26" y="486"/>
                      <a:pt x="26" y="486"/>
                    </a:cubicBezTo>
                    <a:cubicBezTo>
                      <a:pt x="26" y="486"/>
                      <a:pt x="26" y="486"/>
                      <a:pt x="26" y="486"/>
                    </a:cubicBezTo>
                    <a:cubicBezTo>
                      <a:pt x="26" y="486"/>
                      <a:pt x="26" y="486"/>
                      <a:pt x="26" y="486"/>
                    </a:cubicBezTo>
                    <a:cubicBezTo>
                      <a:pt x="26" y="486"/>
                      <a:pt x="26" y="486"/>
                      <a:pt x="26" y="486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28" y="486"/>
                      <a:pt x="28" y="486"/>
                      <a:pt x="28" y="486"/>
                    </a:cubicBezTo>
                    <a:cubicBezTo>
                      <a:pt x="28" y="486"/>
                      <a:pt x="28" y="486"/>
                      <a:pt x="28" y="486"/>
                    </a:cubicBezTo>
                    <a:cubicBezTo>
                      <a:pt x="28" y="486"/>
                      <a:pt x="28" y="486"/>
                      <a:pt x="28" y="486"/>
                    </a:cubicBezTo>
                    <a:cubicBezTo>
                      <a:pt x="28" y="486"/>
                      <a:pt x="28" y="486"/>
                      <a:pt x="28" y="486"/>
                    </a:cubicBezTo>
                    <a:cubicBezTo>
                      <a:pt x="28" y="486"/>
                      <a:pt x="28" y="486"/>
                      <a:pt x="28" y="486"/>
                    </a:cubicBezTo>
                    <a:cubicBezTo>
                      <a:pt x="28" y="486"/>
                      <a:pt x="28" y="486"/>
                      <a:pt x="28" y="486"/>
                    </a:cubicBezTo>
                    <a:cubicBezTo>
                      <a:pt x="28" y="486"/>
                      <a:pt x="28" y="486"/>
                      <a:pt x="28" y="486"/>
                    </a:cubicBezTo>
                    <a:cubicBezTo>
                      <a:pt x="28" y="486"/>
                      <a:pt x="28" y="486"/>
                      <a:pt x="28" y="486"/>
                    </a:cubicBezTo>
                    <a:cubicBezTo>
                      <a:pt x="29" y="486"/>
                      <a:pt x="29" y="486"/>
                      <a:pt x="29" y="486"/>
                    </a:cubicBezTo>
                    <a:cubicBezTo>
                      <a:pt x="29" y="486"/>
                      <a:pt x="29" y="486"/>
                      <a:pt x="29" y="486"/>
                    </a:cubicBezTo>
                    <a:cubicBezTo>
                      <a:pt x="29" y="485"/>
                      <a:pt x="29" y="485"/>
                      <a:pt x="29" y="485"/>
                    </a:cubicBezTo>
                    <a:cubicBezTo>
                      <a:pt x="29" y="485"/>
                      <a:pt x="29" y="485"/>
                      <a:pt x="29" y="485"/>
                    </a:cubicBezTo>
                    <a:cubicBezTo>
                      <a:pt x="29" y="485"/>
                      <a:pt x="29" y="485"/>
                      <a:pt x="29" y="485"/>
                    </a:cubicBezTo>
                    <a:cubicBezTo>
                      <a:pt x="29" y="486"/>
                      <a:pt x="29" y="486"/>
                      <a:pt x="29" y="486"/>
                    </a:cubicBezTo>
                    <a:cubicBezTo>
                      <a:pt x="29" y="486"/>
                      <a:pt x="29" y="486"/>
                      <a:pt x="29" y="486"/>
                    </a:cubicBezTo>
                    <a:cubicBezTo>
                      <a:pt x="29" y="486"/>
                      <a:pt x="29" y="486"/>
                      <a:pt x="29" y="486"/>
                    </a:cubicBezTo>
                    <a:cubicBezTo>
                      <a:pt x="29" y="486"/>
                      <a:pt x="29" y="486"/>
                      <a:pt x="29" y="486"/>
                    </a:cubicBezTo>
                    <a:cubicBezTo>
                      <a:pt x="29" y="486"/>
                      <a:pt x="29" y="486"/>
                      <a:pt x="29" y="486"/>
                    </a:cubicBezTo>
                    <a:cubicBezTo>
                      <a:pt x="30" y="486"/>
                      <a:pt x="30" y="486"/>
                      <a:pt x="30" y="486"/>
                    </a:cubicBezTo>
                    <a:cubicBezTo>
                      <a:pt x="30" y="485"/>
                      <a:pt x="30" y="485"/>
                      <a:pt x="30" y="485"/>
                    </a:cubicBezTo>
                    <a:cubicBezTo>
                      <a:pt x="30" y="485"/>
                      <a:pt x="30" y="485"/>
                      <a:pt x="30" y="485"/>
                    </a:cubicBezTo>
                    <a:cubicBezTo>
                      <a:pt x="30" y="485"/>
                      <a:pt x="30" y="485"/>
                      <a:pt x="30" y="485"/>
                    </a:cubicBezTo>
                    <a:cubicBezTo>
                      <a:pt x="30" y="485"/>
                      <a:pt x="30" y="485"/>
                      <a:pt x="30" y="485"/>
                    </a:cubicBezTo>
                    <a:cubicBezTo>
                      <a:pt x="30" y="485"/>
                      <a:pt x="30" y="485"/>
                      <a:pt x="30" y="485"/>
                    </a:cubicBezTo>
                    <a:cubicBezTo>
                      <a:pt x="30" y="485"/>
                      <a:pt x="30" y="485"/>
                      <a:pt x="30" y="485"/>
                    </a:cubicBezTo>
                    <a:cubicBezTo>
                      <a:pt x="30" y="485"/>
                      <a:pt x="30" y="485"/>
                      <a:pt x="30" y="485"/>
                    </a:cubicBezTo>
                    <a:cubicBezTo>
                      <a:pt x="30" y="485"/>
                      <a:pt x="30" y="485"/>
                      <a:pt x="30" y="485"/>
                    </a:cubicBezTo>
                    <a:cubicBezTo>
                      <a:pt x="30" y="485"/>
                      <a:pt x="30" y="485"/>
                      <a:pt x="30" y="485"/>
                    </a:cubicBezTo>
                    <a:cubicBezTo>
                      <a:pt x="31" y="485"/>
                      <a:pt x="31" y="485"/>
                      <a:pt x="31" y="485"/>
                    </a:cubicBezTo>
                    <a:cubicBezTo>
                      <a:pt x="31" y="485"/>
                      <a:pt x="31" y="485"/>
                      <a:pt x="31" y="485"/>
                    </a:cubicBezTo>
                    <a:cubicBezTo>
                      <a:pt x="31" y="485"/>
                      <a:pt x="31" y="485"/>
                      <a:pt x="31" y="485"/>
                    </a:cubicBezTo>
                    <a:cubicBezTo>
                      <a:pt x="31" y="485"/>
                      <a:pt x="31" y="485"/>
                      <a:pt x="31" y="485"/>
                    </a:cubicBezTo>
                    <a:cubicBezTo>
                      <a:pt x="31" y="485"/>
                      <a:pt x="31" y="485"/>
                      <a:pt x="31" y="485"/>
                    </a:cubicBezTo>
                    <a:cubicBezTo>
                      <a:pt x="31" y="486"/>
                      <a:pt x="31" y="486"/>
                      <a:pt x="31" y="486"/>
                    </a:cubicBezTo>
                    <a:cubicBezTo>
                      <a:pt x="32" y="486"/>
                      <a:pt x="32" y="486"/>
                      <a:pt x="32" y="486"/>
                    </a:cubicBezTo>
                    <a:cubicBezTo>
                      <a:pt x="32" y="486"/>
                      <a:pt x="32" y="486"/>
                      <a:pt x="32" y="486"/>
                    </a:cubicBezTo>
                    <a:cubicBezTo>
                      <a:pt x="32" y="485"/>
                      <a:pt x="32" y="485"/>
                      <a:pt x="32" y="485"/>
                    </a:cubicBezTo>
                    <a:cubicBezTo>
                      <a:pt x="32" y="485"/>
                      <a:pt x="32" y="485"/>
                      <a:pt x="32" y="485"/>
                    </a:cubicBezTo>
                    <a:cubicBezTo>
                      <a:pt x="32" y="485"/>
                      <a:pt x="32" y="485"/>
                      <a:pt x="32" y="485"/>
                    </a:cubicBezTo>
                    <a:cubicBezTo>
                      <a:pt x="32" y="485"/>
                      <a:pt x="32" y="485"/>
                      <a:pt x="32" y="485"/>
                    </a:cubicBezTo>
                    <a:cubicBezTo>
                      <a:pt x="32" y="485"/>
                      <a:pt x="32" y="485"/>
                      <a:pt x="32" y="485"/>
                    </a:cubicBezTo>
                    <a:cubicBezTo>
                      <a:pt x="32" y="485"/>
                      <a:pt x="32" y="485"/>
                      <a:pt x="32" y="485"/>
                    </a:cubicBezTo>
                    <a:cubicBezTo>
                      <a:pt x="32" y="485"/>
                      <a:pt x="32" y="485"/>
                      <a:pt x="32" y="485"/>
                    </a:cubicBezTo>
                    <a:cubicBezTo>
                      <a:pt x="32" y="485"/>
                      <a:pt x="32" y="485"/>
                      <a:pt x="32" y="485"/>
                    </a:cubicBezTo>
                    <a:cubicBezTo>
                      <a:pt x="32" y="485"/>
                      <a:pt x="32" y="485"/>
                      <a:pt x="32" y="485"/>
                    </a:cubicBezTo>
                    <a:cubicBezTo>
                      <a:pt x="33" y="486"/>
                      <a:pt x="33" y="486"/>
                      <a:pt x="33" y="486"/>
                    </a:cubicBezTo>
                    <a:cubicBezTo>
                      <a:pt x="33" y="486"/>
                      <a:pt x="33" y="486"/>
                      <a:pt x="33" y="486"/>
                    </a:cubicBezTo>
                    <a:cubicBezTo>
                      <a:pt x="33" y="486"/>
                      <a:pt x="33" y="486"/>
                      <a:pt x="33" y="486"/>
                    </a:cubicBezTo>
                    <a:cubicBezTo>
                      <a:pt x="33" y="486"/>
                      <a:pt x="33" y="486"/>
                      <a:pt x="33" y="486"/>
                    </a:cubicBezTo>
                    <a:cubicBezTo>
                      <a:pt x="33" y="485"/>
                      <a:pt x="33" y="485"/>
                      <a:pt x="33" y="485"/>
                    </a:cubicBezTo>
                    <a:cubicBezTo>
                      <a:pt x="33" y="485"/>
                      <a:pt x="33" y="485"/>
                      <a:pt x="33" y="485"/>
                    </a:cubicBezTo>
                    <a:cubicBezTo>
                      <a:pt x="33" y="485"/>
                      <a:pt x="33" y="485"/>
                      <a:pt x="33" y="485"/>
                    </a:cubicBezTo>
                    <a:cubicBezTo>
                      <a:pt x="33" y="485"/>
                      <a:pt x="33" y="485"/>
                      <a:pt x="33" y="485"/>
                    </a:cubicBezTo>
                    <a:cubicBezTo>
                      <a:pt x="33" y="485"/>
                      <a:pt x="33" y="485"/>
                      <a:pt x="33" y="485"/>
                    </a:cubicBezTo>
                    <a:cubicBezTo>
                      <a:pt x="33" y="485"/>
                      <a:pt x="33" y="485"/>
                      <a:pt x="33" y="485"/>
                    </a:cubicBezTo>
                    <a:cubicBezTo>
                      <a:pt x="33" y="485"/>
                      <a:pt x="33" y="485"/>
                      <a:pt x="33" y="485"/>
                    </a:cubicBezTo>
                    <a:cubicBezTo>
                      <a:pt x="33" y="484"/>
                      <a:pt x="33" y="484"/>
                      <a:pt x="33" y="484"/>
                    </a:cubicBezTo>
                    <a:cubicBezTo>
                      <a:pt x="33" y="484"/>
                      <a:pt x="33" y="484"/>
                      <a:pt x="33" y="484"/>
                    </a:cubicBezTo>
                    <a:cubicBezTo>
                      <a:pt x="33" y="484"/>
                      <a:pt x="33" y="484"/>
                      <a:pt x="33" y="484"/>
                    </a:cubicBezTo>
                    <a:cubicBezTo>
                      <a:pt x="33" y="484"/>
                      <a:pt x="33" y="484"/>
                      <a:pt x="33" y="484"/>
                    </a:cubicBezTo>
                    <a:cubicBezTo>
                      <a:pt x="33" y="484"/>
                      <a:pt x="33" y="484"/>
                      <a:pt x="33" y="484"/>
                    </a:cubicBezTo>
                    <a:cubicBezTo>
                      <a:pt x="33" y="483"/>
                      <a:pt x="33" y="483"/>
                      <a:pt x="33" y="483"/>
                    </a:cubicBezTo>
                    <a:cubicBezTo>
                      <a:pt x="33" y="483"/>
                      <a:pt x="33" y="483"/>
                      <a:pt x="33" y="483"/>
                    </a:cubicBezTo>
                    <a:cubicBezTo>
                      <a:pt x="33" y="483"/>
                      <a:pt x="33" y="483"/>
                      <a:pt x="33" y="483"/>
                    </a:cubicBezTo>
                    <a:cubicBezTo>
                      <a:pt x="33" y="483"/>
                      <a:pt x="33" y="483"/>
                      <a:pt x="33" y="483"/>
                    </a:cubicBezTo>
                    <a:cubicBezTo>
                      <a:pt x="33" y="483"/>
                      <a:pt x="33" y="483"/>
                      <a:pt x="33" y="483"/>
                    </a:cubicBezTo>
                    <a:cubicBezTo>
                      <a:pt x="33" y="483"/>
                      <a:pt x="33" y="483"/>
                      <a:pt x="33" y="483"/>
                    </a:cubicBezTo>
                    <a:cubicBezTo>
                      <a:pt x="33" y="483"/>
                      <a:pt x="33" y="483"/>
                      <a:pt x="33" y="483"/>
                    </a:cubicBezTo>
                    <a:cubicBezTo>
                      <a:pt x="32" y="482"/>
                      <a:pt x="32" y="482"/>
                      <a:pt x="32" y="482"/>
                    </a:cubicBezTo>
                    <a:cubicBezTo>
                      <a:pt x="32" y="482"/>
                      <a:pt x="32" y="482"/>
                      <a:pt x="32" y="482"/>
                    </a:cubicBezTo>
                    <a:cubicBezTo>
                      <a:pt x="32" y="482"/>
                      <a:pt x="32" y="482"/>
                      <a:pt x="32" y="482"/>
                    </a:cubicBezTo>
                    <a:cubicBezTo>
                      <a:pt x="32" y="482"/>
                      <a:pt x="32" y="482"/>
                      <a:pt x="32" y="482"/>
                    </a:cubicBezTo>
                    <a:cubicBezTo>
                      <a:pt x="32" y="482"/>
                      <a:pt x="32" y="482"/>
                      <a:pt x="32" y="482"/>
                    </a:cubicBezTo>
                    <a:cubicBezTo>
                      <a:pt x="32" y="482"/>
                      <a:pt x="32" y="482"/>
                      <a:pt x="32" y="482"/>
                    </a:cubicBez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81"/>
                      <a:pt x="32" y="481"/>
                      <a:pt x="32" y="481"/>
                    </a:cubicBezTo>
                    <a:cubicBezTo>
                      <a:pt x="31" y="480"/>
                      <a:pt x="31" y="480"/>
                      <a:pt x="31" y="480"/>
                    </a:cubicBezTo>
                    <a:cubicBezTo>
                      <a:pt x="31" y="480"/>
                      <a:pt x="31" y="480"/>
                      <a:pt x="31" y="480"/>
                    </a:cubicBezTo>
                    <a:cubicBezTo>
                      <a:pt x="31" y="480"/>
                      <a:pt x="31" y="480"/>
                      <a:pt x="31" y="480"/>
                    </a:cubicBezTo>
                    <a:cubicBezTo>
                      <a:pt x="31" y="480"/>
                      <a:pt x="31" y="480"/>
                      <a:pt x="31" y="480"/>
                    </a:cubicBezTo>
                    <a:cubicBezTo>
                      <a:pt x="31" y="480"/>
                      <a:pt x="31" y="480"/>
                      <a:pt x="31" y="480"/>
                    </a:cubicBezTo>
                    <a:cubicBezTo>
                      <a:pt x="31" y="480"/>
                      <a:pt x="31" y="480"/>
                      <a:pt x="31" y="480"/>
                    </a:cubicBezTo>
                    <a:cubicBezTo>
                      <a:pt x="31" y="480"/>
                      <a:pt x="31" y="480"/>
                      <a:pt x="31" y="480"/>
                    </a:cubicBezTo>
                    <a:cubicBezTo>
                      <a:pt x="31" y="479"/>
                      <a:pt x="31" y="479"/>
                      <a:pt x="31" y="479"/>
                    </a:cubicBezTo>
                    <a:cubicBezTo>
                      <a:pt x="31" y="479"/>
                      <a:pt x="31" y="479"/>
                      <a:pt x="31" y="479"/>
                    </a:cubicBezTo>
                    <a:cubicBezTo>
                      <a:pt x="31" y="479"/>
                      <a:pt x="31" y="479"/>
                      <a:pt x="31" y="479"/>
                    </a:cubicBezTo>
                    <a:cubicBezTo>
                      <a:pt x="31" y="479"/>
                      <a:pt x="31" y="479"/>
                      <a:pt x="31" y="479"/>
                    </a:cubicBezTo>
                    <a:cubicBezTo>
                      <a:pt x="31" y="479"/>
                      <a:pt x="31" y="479"/>
                      <a:pt x="31" y="479"/>
                    </a:cubicBezTo>
                    <a:cubicBezTo>
                      <a:pt x="32" y="479"/>
                      <a:pt x="32" y="479"/>
                      <a:pt x="32" y="479"/>
                    </a:cubicBezTo>
                    <a:cubicBezTo>
                      <a:pt x="32" y="479"/>
                      <a:pt x="32" y="479"/>
                      <a:pt x="32" y="479"/>
                    </a:cubicBezTo>
                    <a:cubicBezTo>
                      <a:pt x="32" y="478"/>
                      <a:pt x="32" y="478"/>
                      <a:pt x="32" y="478"/>
                    </a:cubicBezTo>
                    <a:cubicBezTo>
                      <a:pt x="32" y="478"/>
                      <a:pt x="32" y="478"/>
                      <a:pt x="32" y="478"/>
                    </a:cubicBezTo>
                    <a:cubicBezTo>
                      <a:pt x="32" y="478"/>
                      <a:pt x="32" y="478"/>
                      <a:pt x="32" y="478"/>
                    </a:cubicBezTo>
                    <a:cubicBezTo>
                      <a:pt x="32" y="478"/>
                      <a:pt x="32" y="478"/>
                      <a:pt x="32" y="478"/>
                    </a:cubicBezTo>
                    <a:cubicBezTo>
                      <a:pt x="32" y="478"/>
                      <a:pt x="32" y="478"/>
                      <a:pt x="32" y="478"/>
                    </a:cubicBezTo>
                    <a:cubicBezTo>
                      <a:pt x="32" y="477"/>
                      <a:pt x="32" y="477"/>
                      <a:pt x="32" y="477"/>
                    </a:cubicBezTo>
                    <a:cubicBezTo>
                      <a:pt x="32" y="477"/>
                      <a:pt x="32" y="477"/>
                      <a:pt x="32" y="477"/>
                    </a:cubicBezTo>
                    <a:cubicBezTo>
                      <a:pt x="32" y="477"/>
                      <a:pt x="32" y="477"/>
                      <a:pt x="32" y="477"/>
                    </a:cubicBezTo>
                    <a:cubicBezTo>
                      <a:pt x="32" y="477"/>
                      <a:pt x="32" y="477"/>
                      <a:pt x="32" y="477"/>
                    </a:cubicBezTo>
                    <a:cubicBezTo>
                      <a:pt x="32" y="477"/>
                      <a:pt x="32" y="477"/>
                      <a:pt x="32" y="477"/>
                    </a:cubicBezTo>
                    <a:cubicBezTo>
                      <a:pt x="33" y="476"/>
                      <a:pt x="33" y="476"/>
                      <a:pt x="33" y="476"/>
                    </a:cubicBezTo>
                    <a:cubicBezTo>
                      <a:pt x="33" y="476"/>
                      <a:pt x="33" y="476"/>
                      <a:pt x="33" y="476"/>
                    </a:cubicBezTo>
                    <a:cubicBezTo>
                      <a:pt x="33" y="476"/>
                      <a:pt x="33" y="476"/>
                      <a:pt x="33" y="476"/>
                    </a:cubicBezTo>
                    <a:cubicBezTo>
                      <a:pt x="33" y="476"/>
                      <a:pt x="33" y="476"/>
                      <a:pt x="33" y="476"/>
                    </a:cubicBezTo>
                    <a:cubicBezTo>
                      <a:pt x="33" y="476"/>
                      <a:pt x="33" y="476"/>
                      <a:pt x="33" y="476"/>
                    </a:cubicBezTo>
                    <a:cubicBezTo>
                      <a:pt x="33" y="476"/>
                      <a:pt x="33" y="476"/>
                      <a:pt x="33" y="476"/>
                    </a:cubicBezTo>
                    <a:cubicBezTo>
                      <a:pt x="33" y="476"/>
                      <a:pt x="33" y="476"/>
                      <a:pt x="33" y="476"/>
                    </a:cubicBezTo>
                    <a:cubicBezTo>
                      <a:pt x="33" y="476"/>
                      <a:pt x="33" y="476"/>
                      <a:pt x="33" y="476"/>
                    </a:cubicBezTo>
                    <a:cubicBezTo>
                      <a:pt x="32" y="476"/>
                      <a:pt x="32" y="476"/>
                      <a:pt x="32" y="476"/>
                    </a:cubicBezTo>
                    <a:cubicBezTo>
                      <a:pt x="32" y="476"/>
                      <a:pt x="32" y="476"/>
                      <a:pt x="32" y="476"/>
                    </a:cubicBezTo>
                    <a:cubicBezTo>
                      <a:pt x="32" y="476"/>
                      <a:pt x="32" y="476"/>
                      <a:pt x="32" y="476"/>
                    </a:cubicBezTo>
                    <a:cubicBezTo>
                      <a:pt x="32" y="475"/>
                      <a:pt x="32" y="475"/>
                      <a:pt x="32" y="475"/>
                    </a:cubicBezTo>
                    <a:cubicBezTo>
                      <a:pt x="32" y="475"/>
                      <a:pt x="32" y="475"/>
                      <a:pt x="32" y="475"/>
                    </a:cubicBezTo>
                    <a:cubicBezTo>
                      <a:pt x="32" y="475"/>
                      <a:pt x="32" y="475"/>
                      <a:pt x="32" y="475"/>
                    </a:cubicBezTo>
                    <a:cubicBezTo>
                      <a:pt x="32" y="475"/>
                      <a:pt x="32" y="475"/>
                      <a:pt x="32" y="475"/>
                    </a:cubicBezTo>
                    <a:cubicBezTo>
                      <a:pt x="32" y="475"/>
                      <a:pt x="32" y="475"/>
                      <a:pt x="32" y="475"/>
                    </a:cubicBezTo>
                    <a:cubicBezTo>
                      <a:pt x="32" y="474"/>
                      <a:pt x="32" y="474"/>
                      <a:pt x="32" y="474"/>
                    </a:cubicBezTo>
                    <a:cubicBezTo>
                      <a:pt x="32" y="474"/>
                      <a:pt x="32" y="474"/>
                      <a:pt x="32" y="474"/>
                    </a:cubicBezTo>
                    <a:cubicBezTo>
                      <a:pt x="32" y="474"/>
                      <a:pt x="32" y="474"/>
                      <a:pt x="32" y="474"/>
                    </a:cubicBezTo>
                    <a:cubicBezTo>
                      <a:pt x="32" y="474"/>
                      <a:pt x="32" y="474"/>
                      <a:pt x="32" y="474"/>
                    </a:cubicBezTo>
                    <a:cubicBezTo>
                      <a:pt x="32" y="474"/>
                      <a:pt x="32" y="474"/>
                      <a:pt x="32" y="474"/>
                    </a:cubicBezTo>
                    <a:cubicBezTo>
                      <a:pt x="32" y="474"/>
                      <a:pt x="32" y="474"/>
                      <a:pt x="32" y="474"/>
                    </a:cubicBezTo>
                    <a:cubicBezTo>
                      <a:pt x="33" y="474"/>
                      <a:pt x="33" y="474"/>
                      <a:pt x="33" y="474"/>
                    </a:cubicBezTo>
                    <a:cubicBezTo>
                      <a:pt x="33" y="474"/>
                      <a:pt x="33" y="474"/>
                      <a:pt x="33" y="474"/>
                    </a:cubicBezTo>
                    <a:cubicBezTo>
                      <a:pt x="33" y="474"/>
                      <a:pt x="33" y="474"/>
                      <a:pt x="33" y="474"/>
                    </a:cubicBezTo>
                    <a:cubicBezTo>
                      <a:pt x="33" y="473"/>
                      <a:pt x="33" y="473"/>
                      <a:pt x="33" y="473"/>
                    </a:cubicBezTo>
                    <a:cubicBezTo>
                      <a:pt x="33" y="473"/>
                      <a:pt x="33" y="473"/>
                      <a:pt x="33" y="473"/>
                    </a:cubicBezTo>
                    <a:cubicBezTo>
                      <a:pt x="33" y="473"/>
                      <a:pt x="33" y="473"/>
                      <a:pt x="33" y="473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2"/>
                      <a:pt x="34" y="472"/>
                      <a:pt x="34" y="472"/>
                    </a:cubicBezTo>
                    <a:cubicBezTo>
                      <a:pt x="34" y="472"/>
                      <a:pt x="34" y="472"/>
                      <a:pt x="34" y="472"/>
                    </a:cubicBezTo>
                    <a:cubicBezTo>
                      <a:pt x="34" y="472"/>
                      <a:pt x="34" y="472"/>
                      <a:pt x="34" y="472"/>
                    </a:cubicBezTo>
                    <a:cubicBezTo>
                      <a:pt x="34" y="472"/>
                      <a:pt x="34" y="472"/>
                      <a:pt x="34" y="472"/>
                    </a:cubicBezTo>
                    <a:cubicBezTo>
                      <a:pt x="34" y="472"/>
                      <a:pt x="34" y="472"/>
                      <a:pt x="34" y="472"/>
                    </a:cubicBezTo>
                    <a:cubicBezTo>
                      <a:pt x="34" y="472"/>
                      <a:pt x="34" y="472"/>
                      <a:pt x="34" y="472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35" y="471"/>
                      <a:pt x="35" y="471"/>
                      <a:pt x="35" y="471"/>
                    </a:cubicBezTo>
                    <a:cubicBezTo>
                      <a:pt x="36" y="471"/>
                      <a:pt x="36" y="471"/>
                      <a:pt x="36" y="471"/>
                    </a:cubicBezTo>
                    <a:cubicBezTo>
                      <a:pt x="36" y="471"/>
                      <a:pt x="36" y="471"/>
                      <a:pt x="36" y="471"/>
                    </a:cubicBezTo>
                    <a:cubicBezTo>
                      <a:pt x="36" y="471"/>
                      <a:pt x="36" y="471"/>
                      <a:pt x="36" y="471"/>
                    </a:cubicBezTo>
                    <a:cubicBezTo>
                      <a:pt x="36" y="471"/>
                      <a:pt x="36" y="471"/>
                      <a:pt x="36" y="471"/>
                    </a:cubicBezTo>
                    <a:cubicBezTo>
                      <a:pt x="36" y="471"/>
                      <a:pt x="36" y="471"/>
                      <a:pt x="36" y="471"/>
                    </a:cubicBezTo>
                    <a:cubicBezTo>
                      <a:pt x="36" y="471"/>
                      <a:pt x="36" y="471"/>
                      <a:pt x="36" y="471"/>
                    </a:cubicBezTo>
                    <a:cubicBezTo>
                      <a:pt x="36" y="471"/>
                      <a:pt x="36" y="471"/>
                      <a:pt x="36" y="471"/>
                    </a:cubicBezTo>
                    <a:cubicBezTo>
                      <a:pt x="36" y="471"/>
                      <a:pt x="36" y="471"/>
                      <a:pt x="36" y="471"/>
                    </a:cubicBezTo>
                    <a:cubicBezTo>
                      <a:pt x="36" y="471"/>
                      <a:pt x="36" y="471"/>
                      <a:pt x="36" y="471"/>
                    </a:cubicBezTo>
                    <a:cubicBezTo>
                      <a:pt x="36" y="471"/>
                      <a:pt x="36" y="471"/>
                      <a:pt x="36" y="471"/>
                    </a:cubicBezTo>
                    <a:cubicBezTo>
                      <a:pt x="36" y="471"/>
                      <a:pt x="36" y="471"/>
                      <a:pt x="36" y="471"/>
                    </a:cubicBezTo>
                    <a:cubicBezTo>
                      <a:pt x="36" y="471"/>
                      <a:pt x="36" y="471"/>
                      <a:pt x="36" y="471"/>
                    </a:cubicBezTo>
                    <a:cubicBezTo>
                      <a:pt x="36" y="471"/>
                      <a:pt x="36" y="471"/>
                      <a:pt x="36" y="471"/>
                    </a:cubicBezTo>
                    <a:cubicBezTo>
                      <a:pt x="35" y="471"/>
                      <a:pt x="35" y="471"/>
                      <a:pt x="35" y="471"/>
                    </a:cubicBezTo>
                    <a:cubicBezTo>
                      <a:pt x="35" y="471"/>
                      <a:pt x="35" y="471"/>
                      <a:pt x="35" y="471"/>
                    </a:cubicBezTo>
                    <a:cubicBezTo>
                      <a:pt x="35" y="471"/>
                      <a:pt x="35" y="471"/>
                      <a:pt x="35" y="471"/>
                    </a:cubicBezTo>
                    <a:cubicBezTo>
                      <a:pt x="35" y="470"/>
                      <a:pt x="35" y="470"/>
                      <a:pt x="35" y="470"/>
                    </a:cubicBezTo>
                    <a:cubicBezTo>
                      <a:pt x="35" y="470"/>
                      <a:pt x="35" y="470"/>
                      <a:pt x="35" y="470"/>
                    </a:cubicBezTo>
                    <a:cubicBezTo>
                      <a:pt x="35" y="470"/>
                      <a:pt x="35" y="470"/>
                      <a:pt x="35" y="470"/>
                    </a:cubicBezTo>
                    <a:cubicBezTo>
                      <a:pt x="35" y="470"/>
                      <a:pt x="35" y="470"/>
                      <a:pt x="35" y="470"/>
                    </a:cubicBezTo>
                    <a:cubicBezTo>
                      <a:pt x="34" y="470"/>
                      <a:pt x="34" y="470"/>
                      <a:pt x="34" y="470"/>
                    </a:cubicBezTo>
                    <a:cubicBezTo>
                      <a:pt x="34" y="470"/>
                      <a:pt x="34" y="470"/>
                      <a:pt x="34" y="470"/>
                    </a:cubicBezTo>
                    <a:cubicBezTo>
                      <a:pt x="34" y="470"/>
                      <a:pt x="34" y="470"/>
                      <a:pt x="34" y="470"/>
                    </a:cubicBezTo>
                    <a:cubicBezTo>
                      <a:pt x="34" y="470"/>
                      <a:pt x="34" y="470"/>
                      <a:pt x="34" y="470"/>
                    </a:cubicBezTo>
                    <a:cubicBezTo>
                      <a:pt x="34" y="470"/>
                      <a:pt x="34" y="470"/>
                      <a:pt x="34" y="470"/>
                    </a:cubicBezTo>
                    <a:cubicBezTo>
                      <a:pt x="34" y="470"/>
                      <a:pt x="34" y="470"/>
                      <a:pt x="34" y="470"/>
                    </a:cubicBezTo>
                    <a:cubicBezTo>
                      <a:pt x="33" y="470"/>
                      <a:pt x="33" y="470"/>
                      <a:pt x="33" y="470"/>
                    </a:cubicBezTo>
                    <a:cubicBezTo>
                      <a:pt x="33" y="470"/>
                      <a:pt x="33" y="470"/>
                      <a:pt x="33" y="470"/>
                    </a:cubicBezTo>
                    <a:cubicBezTo>
                      <a:pt x="33" y="470"/>
                      <a:pt x="33" y="470"/>
                      <a:pt x="33" y="470"/>
                    </a:cubicBezTo>
                    <a:cubicBezTo>
                      <a:pt x="33" y="469"/>
                      <a:pt x="33" y="469"/>
                      <a:pt x="33" y="469"/>
                    </a:cubicBezTo>
                    <a:cubicBezTo>
                      <a:pt x="33" y="469"/>
                      <a:pt x="33" y="469"/>
                      <a:pt x="33" y="469"/>
                    </a:cubicBezTo>
                    <a:cubicBezTo>
                      <a:pt x="33" y="469"/>
                      <a:pt x="33" y="469"/>
                      <a:pt x="33" y="469"/>
                    </a:cubicBezTo>
                    <a:cubicBezTo>
                      <a:pt x="33" y="469"/>
                      <a:pt x="33" y="469"/>
                      <a:pt x="33" y="469"/>
                    </a:cubicBezTo>
                    <a:cubicBezTo>
                      <a:pt x="33" y="469"/>
                      <a:pt x="33" y="469"/>
                      <a:pt x="33" y="469"/>
                    </a:cubicBezTo>
                    <a:cubicBezTo>
                      <a:pt x="33" y="468"/>
                      <a:pt x="33" y="468"/>
                      <a:pt x="33" y="468"/>
                    </a:cubicBezTo>
                    <a:cubicBezTo>
                      <a:pt x="33" y="468"/>
                      <a:pt x="33" y="468"/>
                      <a:pt x="33" y="468"/>
                    </a:cubicBezTo>
                    <a:cubicBezTo>
                      <a:pt x="33" y="468"/>
                      <a:pt x="33" y="468"/>
                      <a:pt x="33" y="468"/>
                    </a:cubicBezTo>
                    <a:cubicBezTo>
                      <a:pt x="33" y="468"/>
                      <a:pt x="33" y="468"/>
                      <a:pt x="33" y="468"/>
                    </a:cubicBezTo>
                    <a:cubicBezTo>
                      <a:pt x="32" y="468"/>
                      <a:pt x="32" y="468"/>
                      <a:pt x="32" y="468"/>
                    </a:cubicBezTo>
                    <a:cubicBezTo>
                      <a:pt x="32" y="468"/>
                      <a:pt x="32" y="468"/>
                      <a:pt x="32" y="468"/>
                    </a:cubicBezTo>
                    <a:cubicBezTo>
                      <a:pt x="32" y="468"/>
                      <a:pt x="32" y="468"/>
                      <a:pt x="32" y="468"/>
                    </a:cubicBezTo>
                    <a:cubicBezTo>
                      <a:pt x="32" y="468"/>
                      <a:pt x="32" y="468"/>
                      <a:pt x="32" y="468"/>
                    </a:cubicBezTo>
                    <a:cubicBezTo>
                      <a:pt x="32" y="468"/>
                      <a:pt x="32" y="468"/>
                      <a:pt x="32" y="468"/>
                    </a:cubicBezTo>
                    <a:cubicBezTo>
                      <a:pt x="32" y="468"/>
                      <a:pt x="32" y="468"/>
                      <a:pt x="32" y="468"/>
                    </a:cubicBezTo>
                    <a:cubicBezTo>
                      <a:pt x="32" y="468"/>
                      <a:pt x="32" y="468"/>
                      <a:pt x="32" y="468"/>
                    </a:cubicBezTo>
                    <a:cubicBezTo>
                      <a:pt x="32" y="468"/>
                      <a:pt x="32" y="468"/>
                      <a:pt x="32" y="468"/>
                    </a:cubicBezTo>
                    <a:cubicBezTo>
                      <a:pt x="32" y="467"/>
                      <a:pt x="32" y="467"/>
                      <a:pt x="32" y="467"/>
                    </a:cubicBezTo>
                    <a:cubicBezTo>
                      <a:pt x="32" y="467"/>
                      <a:pt x="32" y="467"/>
                      <a:pt x="32" y="467"/>
                    </a:cubicBezTo>
                    <a:cubicBezTo>
                      <a:pt x="32" y="467"/>
                      <a:pt x="32" y="467"/>
                      <a:pt x="32" y="467"/>
                    </a:cubicBezTo>
                    <a:cubicBezTo>
                      <a:pt x="32" y="467"/>
                      <a:pt x="32" y="467"/>
                      <a:pt x="32" y="467"/>
                    </a:cubicBezTo>
                    <a:cubicBezTo>
                      <a:pt x="32" y="467"/>
                      <a:pt x="32" y="467"/>
                      <a:pt x="32" y="467"/>
                    </a:cubicBezTo>
                    <a:cubicBezTo>
                      <a:pt x="32" y="467"/>
                      <a:pt x="32" y="467"/>
                      <a:pt x="32" y="467"/>
                    </a:cubicBezTo>
                    <a:cubicBezTo>
                      <a:pt x="32" y="467"/>
                      <a:pt x="32" y="467"/>
                      <a:pt x="32" y="467"/>
                    </a:cubicBezTo>
                    <a:cubicBezTo>
                      <a:pt x="32" y="466"/>
                      <a:pt x="32" y="466"/>
                      <a:pt x="32" y="466"/>
                    </a:cubicBezTo>
                    <a:cubicBezTo>
                      <a:pt x="32" y="466"/>
                      <a:pt x="32" y="466"/>
                      <a:pt x="32" y="466"/>
                    </a:cubicBezTo>
                    <a:cubicBezTo>
                      <a:pt x="31" y="466"/>
                      <a:pt x="31" y="466"/>
                      <a:pt x="31" y="466"/>
                    </a:cubicBezTo>
                    <a:cubicBezTo>
                      <a:pt x="31" y="466"/>
                      <a:pt x="31" y="466"/>
                      <a:pt x="31" y="466"/>
                    </a:cubicBezTo>
                    <a:cubicBezTo>
                      <a:pt x="31" y="466"/>
                      <a:pt x="31" y="466"/>
                      <a:pt x="31" y="466"/>
                    </a:cubicBezTo>
                    <a:cubicBezTo>
                      <a:pt x="31" y="466"/>
                      <a:pt x="31" y="466"/>
                      <a:pt x="31" y="466"/>
                    </a:cubicBezTo>
                    <a:cubicBezTo>
                      <a:pt x="31" y="466"/>
                      <a:pt x="31" y="466"/>
                      <a:pt x="31" y="466"/>
                    </a:cubicBezTo>
                    <a:cubicBezTo>
                      <a:pt x="31" y="465"/>
                      <a:pt x="31" y="465"/>
                      <a:pt x="31" y="465"/>
                    </a:cubicBezTo>
                    <a:cubicBezTo>
                      <a:pt x="31" y="465"/>
                      <a:pt x="31" y="465"/>
                      <a:pt x="31" y="465"/>
                    </a:cubicBezTo>
                    <a:cubicBezTo>
                      <a:pt x="31" y="465"/>
                      <a:pt x="31" y="465"/>
                      <a:pt x="31" y="465"/>
                    </a:cubicBezTo>
                    <a:cubicBezTo>
                      <a:pt x="31" y="465"/>
                      <a:pt x="31" y="465"/>
                      <a:pt x="31" y="465"/>
                    </a:cubicBezTo>
                    <a:cubicBezTo>
                      <a:pt x="31" y="465"/>
                      <a:pt x="31" y="465"/>
                      <a:pt x="31" y="465"/>
                    </a:cubicBezTo>
                    <a:cubicBezTo>
                      <a:pt x="31" y="465"/>
                      <a:pt x="31" y="465"/>
                      <a:pt x="31" y="465"/>
                    </a:cubicBezTo>
                    <a:cubicBezTo>
                      <a:pt x="31" y="465"/>
                      <a:pt x="31" y="465"/>
                      <a:pt x="31" y="465"/>
                    </a:cubicBezTo>
                    <a:cubicBezTo>
                      <a:pt x="31" y="464"/>
                      <a:pt x="31" y="464"/>
                      <a:pt x="31" y="464"/>
                    </a:cubicBezTo>
                    <a:cubicBezTo>
                      <a:pt x="31" y="464"/>
                      <a:pt x="31" y="464"/>
                      <a:pt x="31" y="464"/>
                    </a:cubicBezTo>
                    <a:cubicBezTo>
                      <a:pt x="31" y="464"/>
                      <a:pt x="31" y="464"/>
                      <a:pt x="31" y="464"/>
                    </a:cubicBezTo>
                    <a:cubicBezTo>
                      <a:pt x="31" y="464"/>
                      <a:pt x="31" y="464"/>
                      <a:pt x="31" y="464"/>
                    </a:cubicBezTo>
                    <a:cubicBezTo>
                      <a:pt x="31" y="464"/>
                      <a:pt x="31" y="464"/>
                      <a:pt x="31" y="464"/>
                    </a:cubicBezTo>
                    <a:cubicBezTo>
                      <a:pt x="31" y="464"/>
                      <a:pt x="31" y="464"/>
                      <a:pt x="31" y="464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0" y="463"/>
                      <a:pt x="30" y="463"/>
                      <a:pt x="30" y="463"/>
                    </a:cubicBezTo>
                    <a:cubicBezTo>
                      <a:pt x="30" y="463"/>
                      <a:pt x="30" y="463"/>
                      <a:pt x="30" y="463"/>
                    </a:cubicBezTo>
                    <a:cubicBezTo>
                      <a:pt x="30" y="463"/>
                      <a:pt x="30" y="463"/>
                      <a:pt x="30" y="463"/>
                    </a:cubicBezTo>
                    <a:cubicBezTo>
                      <a:pt x="30" y="463"/>
                      <a:pt x="30" y="463"/>
                      <a:pt x="30" y="463"/>
                    </a:cubicBezTo>
                    <a:cubicBezTo>
                      <a:pt x="29" y="463"/>
                      <a:pt x="29" y="463"/>
                      <a:pt x="29" y="463"/>
                    </a:cubicBezTo>
                    <a:cubicBezTo>
                      <a:pt x="29" y="463"/>
                      <a:pt x="29" y="463"/>
                      <a:pt x="29" y="463"/>
                    </a:cubicBezTo>
                    <a:cubicBezTo>
                      <a:pt x="29" y="462"/>
                      <a:pt x="29" y="462"/>
                      <a:pt x="29" y="462"/>
                    </a:cubicBezTo>
                    <a:cubicBezTo>
                      <a:pt x="29" y="462"/>
                      <a:pt x="29" y="462"/>
                      <a:pt x="29" y="462"/>
                    </a:cubicBezTo>
                    <a:cubicBezTo>
                      <a:pt x="29" y="462"/>
                      <a:pt x="29" y="462"/>
                      <a:pt x="29" y="462"/>
                    </a:cubicBezTo>
                    <a:cubicBezTo>
                      <a:pt x="29" y="462"/>
                      <a:pt x="29" y="462"/>
                      <a:pt x="29" y="462"/>
                    </a:cubicBezTo>
                    <a:cubicBezTo>
                      <a:pt x="28" y="462"/>
                      <a:pt x="28" y="462"/>
                      <a:pt x="28" y="462"/>
                    </a:cubicBezTo>
                    <a:cubicBezTo>
                      <a:pt x="28" y="462"/>
                      <a:pt x="28" y="462"/>
                      <a:pt x="28" y="462"/>
                    </a:cubicBezTo>
                    <a:cubicBezTo>
                      <a:pt x="28" y="462"/>
                      <a:pt x="28" y="462"/>
                      <a:pt x="28" y="462"/>
                    </a:cubicBezTo>
                    <a:cubicBezTo>
                      <a:pt x="28" y="462"/>
                      <a:pt x="28" y="462"/>
                      <a:pt x="28" y="462"/>
                    </a:cubicBezTo>
                    <a:cubicBezTo>
                      <a:pt x="28" y="462"/>
                      <a:pt x="28" y="462"/>
                      <a:pt x="28" y="462"/>
                    </a:cubicBezTo>
                    <a:cubicBezTo>
                      <a:pt x="28" y="462"/>
                      <a:pt x="28" y="462"/>
                      <a:pt x="28" y="462"/>
                    </a:cubicBezTo>
                    <a:cubicBezTo>
                      <a:pt x="27" y="462"/>
                      <a:pt x="27" y="462"/>
                      <a:pt x="27" y="462"/>
                    </a:cubicBezTo>
                    <a:cubicBezTo>
                      <a:pt x="27" y="462"/>
                      <a:pt x="27" y="462"/>
                      <a:pt x="27" y="462"/>
                    </a:cubicBezTo>
                    <a:cubicBezTo>
                      <a:pt x="27" y="462"/>
                      <a:pt x="27" y="462"/>
                      <a:pt x="27" y="462"/>
                    </a:cubicBezTo>
                    <a:cubicBezTo>
                      <a:pt x="27" y="462"/>
                      <a:pt x="27" y="462"/>
                      <a:pt x="27" y="462"/>
                    </a:cubicBezTo>
                    <a:cubicBezTo>
                      <a:pt x="27" y="462"/>
                      <a:pt x="27" y="462"/>
                      <a:pt x="27" y="462"/>
                    </a:cubicBezTo>
                    <a:cubicBezTo>
                      <a:pt x="27" y="462"/>
                      <a:pt x="27" y="462"/>
                      <a:pt x="27" y="462"/>
                    </a:cubicBezTo>
                    <a:cubicBezTo>
                      <a:pt x="26" y="461"/>
                      <a:pt x="26" y="461"/>
                      <a:pt x="26" y="461"/>
                    </a:cubicBezTo>
                    <a:cubicBezTo>
                      <a:pt x="26" y="461"/>
                      <a:pt x="26" y="461"/>
                      <a:pt x="26" y="461"/>
                    </a:cubicBezTo>
                    <a:cubicBezTo>
                      <a:pt x="26" y="461"/>
                      <a:pt x="26" y="461"/>
                      <a:pt x="26" y="461"/>
                    </a:cubicBezTo>
                    <a:cubicBezTo>
                      <a:pt x="26" y="461"/>
                      <a:pt x="26" y="461"/>
                      <a:pt x="26" y="461"/>
                    </a:cubicBezTo>
                    <a:cubicBezTo>
                      <a:pt x="26" y="461"/>
                      <a:pt x="26" y="461"/>
                      <a:pt x="26" y="461"/>
                    </a:cubicBezTo>
                    <a:cubicBezTo>
                      <a:pt x="26" y="461"/>
                      <a:pt x="26" y="461"/>
                      <a:pt x="26" y="461"/>
                    </a:cubicBezTo>
                    <a:cubicBezTo>
                      <a:pt x="26" y="460"/>
                      <a:pt x="26" y="460"/>
                      <a:pt x="26" y="460"/>
                    </a:cubicBezTo>
                    <a:cubicBezTo>
                      <a:pt x="26" y="460"/>
                      <a:pt x="26" y="460"/>
                      <a:pt x="26" y="460"/>
                    </a:cubicBezTo>
                    <a:cubicBezTo>
                      <a:pt x="27" y="460"/>
                      <a:pt x="27" y="460"/>
                      <a:pt x="27" y="460"/>
                    </a:cubicBezTo>
                    <a:cubicBezTo>
                      <a:pt x="27" y="460"/>
                      <a:pt x="27" y="460"/>
                      <a:pt x="27" y="460"/>
                    </a:cubicBezTo>
                    <a:cubicBezTo>
                      <a:pt x="27" y="460"/>
                      <a:pt x="27" y="460"/>
                      <a:pt x="27" y="460"/>
                    </a:cubicBezTo>
                    <a:cubicBezTo>
                      <a:pt x="27" y="460"/>
                      <a:pt x="27" y="460"/>
                      <a:pt x="27" y="460"/>
                    </a:cubicBezTo>
                    <a:cubicBezTo>
                      <a:pt x="27" y="459"/>
                      <a:pt x="27" y="459"/>
                      <a:pt x="27" y="459"/>
                    </a:cubicBezTo>
                    <a:cubicBezTo>
                      <a:pt x="27" y="459"/>
                      <a:pt x="27" y="459"/>
                      <a:pt x="27" y="459"/>
                    </a:cubicBezTo>
                    <a:cubicBezTo>
                      <a:pt x="27" y="459"/>
                      <a:pt x="27" y="459"/>
                      <a:pt x="27" y="459"/>
                    </a:cubicBezTo>
                    <a:cubicBezTo>
                      <a:pt x="27" y="459"/>
                      <a:pt x="27" y="459"/>
                      <a:pt x="27" y="459"/>
                    </a:cubicBezTo>
                    <a:cubicBezTo>
                      <a:pt x="27" y="459"/>
                      <a:pt x="27" y="459"/>
                      <a:pt x="27" y="459"/>
                    </a:cubicBezTo>
                    <a:cubicBezTo>
                      <a:pt x="27" y="459"/>
                      <a:pt x="27" y="459"/>
                      <a:pt x="27" y="459"/>
                    </a:cubicBezTo>
                    <a:cubicBezTo>
                      <a:pt x="28" y="459"/>
                      <a:pt x="28" y="459"/>
                      <a:pt x="28" y="459"/>
                    </a:cubicBezTo>
                    <a:cubicBezTo>
                      <a:pt x="28" y="459"/>
                      <a:pt x="28" y="459"/>
                      <a:pt x="28" y="459"/>
                    </a:cubicBezTo>
                    <a:cubicBezTo>
                      <a:pt x="28" y="459"/>
                      <a:pt x="28" y="459"/>
                      <a:pt x="28" y="459"/>
                    </a:cubicBezTo>
                    <a:cubicBezTo>
                      <a:pt x="28" y="458"/>
                      <a:pt x="28" y="458"/>
                      <a:pt x="28" y="458"/>
                    </a:cubicBezTo>
                    <a:cubicBezTo>
                      <a:pt x="28" y="458"/>
                      <a:pt x="28" y="458"/>
                      <a:pt x="28" y="458"/>
                    </a:cubicBezTo>
                    <a:cubicBezTo>
                      <a:pt x="28" y="458"/>
                      <a:pt x="28" y="458"/>
                      <a:pt x="28" y="458"/>
                    </a:cubicBezTo>
                    <a:cubicBezTo>
                      <a:pt x="28" y="458"/>
                      <a:pt x="28" y="458"/>
                      <a:pt x="28" y="458"/>
                    </a:cubicBezTo>
                    <a:cubicBezTo>
                      <a:pt x="28" y="458"/>
                      <a:pt x="28" y="458"/>
                      <a:pt x="28" y="458"/>
                    </a:cubicBezTo>
                    <a:cubicBezTo>
                      <a:pt x="28" y="458"/>
                      <a:pt x="28" y="458"/>
                      <a:pt x="28" y="458"/>
                    </a:cubicBezTo>
                    <a:cubicBezTo>
                      <a:pt x="27" y="458"/>
                      <a:pt x="27" y="458"/>
                      <a:pt x="27" y="458"/>
                    </a:cubicBezTo>
                    <a:cubicBezTo>
                      <a:pt x="27" y="458"/>
                      <a:pt x="27" y="458"/>
                      <a:pt x="27" y="458"/>
                    </a:cubicBezTo>
                    <a:cubicBezTo>
                      <a:pt x="27" y="458"/>
                      <a:pt x="27" y="458"/>
                      <a:pt x="27" y="458"/>
                    </a:cubicBezTo>
                    <a:cubicBezTo>
                      <a:pt x="26" y="457"/>
                      <a:pt x="26" y="457"/>
                      <a:pt x="26" y="457"/>
                    </a:cubicBezTo>
                    <a:cubicBezTo>
                      <a:pt x="26" y="457"/>
                      <a:pt x="26" y="457"/>
                      <a:pt x="26" y="457"/>
                    </a:cubicBezTo>
                    <a:cubicBezTo>
                      <a:pt x="26" y="457"/>
                      <a:pt x="26" y="457"/>
                      <a:pt x="26" y="457"/>
                    </a:cubicBezTo>
                    <a:cubicBezTo>
                      <a:pt x="25" y="457"/>
                      <a:pt x="25" y="457"/>
                      <a:pt x="25" y="457"/>
                    </a:cubicBezTo>
                    <a:cubicBezTo>
                      <a:pt x="25" y="457"/>
                      <a:pt x="25" y="457"/>
                      <a:pt x="25" y="457"/>
                    </a:cubicBezTo>
                    <a:cubicBezTo>
                      <a:pt x="25" y="457"/>
                      <a:pt x="25" y="457"/>
                      <a:pt x="25" y="457"/>
                    </a:cubicBezTo>
                    <a:cubicBezTo>
                      <a:pt x="25" y="457"/>
                      <a:pt x="25" y="457"/>
                      <a:pt x="25" y="457"/>
                    </a:cubicBezTo>
                    <a:cubicBezTo>
                      <a:pt x="25" y="456"/>
                      <a:pt x="25" y="456"/>
                      <a:pt x="25" y="456"/>
                    </a:cubicBezTo>
                    <a:cubicBezTo>
                      <a:pt x="25" y="456"/>
                      <a:pt x="25" y="456"/>
                      <a:pt x="25" y="456"/>
                    </a:cubicBezTo>
                    <a:cubicBezTo>
                      <a:pt x="25" y="456"/>
                      <a:pt x="25" y="456"/>
                      <a:pt x="25" y="456"/>
                    </a:cubicBezTo>
                    <a:cubicBezTo>
                      <a:pt x="25" y="455"/>
                      <a:pt x="25" y="455"/>
                      <a:pt x="25" y="455"/>
                    </a:cubicBezTo>
                    <a:cubicBezTo>
                      <a:pt x="25" y="455"/>
                      <a:pt x="25" y="455"/>
                      <a:pt x="25" y="455"/>
                    </a:cubicBezTo>
                    <a:cubicBezTo>
                      <a:pt x="25" y="455"/>
                      <a:pt x="25" y="455"/>
                      <a:pt x="25" y="455"/>
                    </a:cubicBezTo>
                    <a:cubicBezTo>
                      <a:pt x="25" y="455"/>
                      <a:pt x="25" y="455"/>
                      <a:pt x="25" y="455"/>
                    </a:cubicBezTo>
                    <a:cubicBezTo>
                      <a:pt x="25" y="454"/>
                      <a:pt x="25" y="454"/>
                      <a:pt x="25" y="454"/>
                    </a:cubicBezTo>
                    <a:cubicBezTo>
                      <a:pt x="25" y="454"/>
                      <a:pt x="25" y="454"/>
                      <a:pt x="25" y="454"/>
                    </a:cubicBezTo>
                    <a:cubicBezTo>
                      <a:pt x="25" y="454"/>
                      <a:pt x="25" y="454"/>
                      <a:pt x="25" y="454"/>
                    </a:cubicBezTo>
                    <a:cubicBezTo>
                      <a:pt x="25" y="453"/>
                      <a:pt x="25" y="453"/>
                      <a:pt x="25" y="453"/>
                    </a:cubicBezTo>
                    <a:cubicBezTo>
                      <a:pt x="25" y="453"/>
                      <a:pt x="25" y="453"/>
                      <a:pt x="25" y="453"/>
                    </a:cubicBezTo>
                    <a:cubicBezTo>
                      <a:pt x="25" y="453"/>
                      <a:pt x="25" y="453"/>
                      <a:pt x="25" y="453"/>
                    </a:cubicBezTo>
                    <a:cubicBezTo>
                      <a:pt x="25" y="452"/>
                      <a:pt x="25" y="452"/>
                      <a:pt x="25" y="452"/>
                    </a:cubicBezTo>
                    <a:cubicBezTo>
                      <a:pt x="25" y="452"/>
                      <a:pt x="25" y="452"/>
                      <a:pt x="25" y="452"/>
                    </a:cubicBezTo>
                    <a:cubicBezTo>
                      <a:pt x="25" y="452"/>
                      <a:pt x="25" y="452"/>
                      <a:pt x="25" y="452"/>
                    </a:cubicBezTo>
                    <a:cubicBezTo>
                      <a:pt x="25" y="452"/>
                      <a:pt x="25" y="452"/>
                      <a:pt x="25" y="452"/>
                    </a:cubicBezTo>
                    <a:cubicBezTo>
                      <a:pt x="25" y="452"/>
                      <a:pt x="25" y="452"/>
                      <a:pt x="25" y="452"/>
                    </a:cubicBezTo>
                    <a:cubicBezTo>
                      <a:pt x="25" y="451"/>
                      <a:pt x="25" y="451"/>
                      <a:pt x="25" y="451"/>
                    </a:cubicBezTo>
                    <a:cubicBezTo>
                      <a:pt x="25" y="451"/>
                      <a:pt x="25" y="451"/>
                      <a:pt x="25" y="451"/>
                    </a:cubicBezTo>
                    <a:cubicBezTo>
                      <a:pt x="25" y="451"/>
                      <a:pt x="25" y="451"/>
                      <a:pt x="25" y="451"/>
                    </a:cubicBezTo>
                    <a:cubicBezTo>
                      <a:pt x="25" y="451"/>
                      <a:pt x="25" y="451"/>
                      <a:pt x="25" y="451"/>
                    </a:cubicBezTo>
                    <a:cubicBezTo>
                      <a:pt x="25" y="451"/>
                      <a:pt x="25" y="451"/>
                      <a:pt x="25" y="451"/>
                    </a:cubicBezTo>
                    <a:cubicBezTo>
                      <a:pt x="25" y="450"/>
                      <a:pt x="25" y="450"/>
                      <a:pt x="25" y="450"/>
                    </a:cubicBezTo>
                    <a:cubicBezTo>
                      <a:pt x="25" y="450"/>
                      <a:pt x="25" y="450"/>
                      <a:pt x="25" y="450"/>
                    </a:cubicBezTo>
                    <a:cubicBezTo>
                      <a:pt x="25" y="450"/>
                      <a:pt x="25" y="450"/>
                      <a:pt x="25" y="450"/>
                    </a:cubicBezTo>
                    <a:cubicBezTo>
                      <a:pt x="24" y="450"/>
                      <a:pt x="24" y="450"/>
                      <a:pt x="24" y="450"/>
                    </a:cubicBezTo>
                    <a:cubicBezTo>
                      <a:pt x="24" y="450"/>
                      <a:pt x="24" y="450"/>
                      <a:pt x="24" y="450"/>
                    </a:cubicBezTo>
                    <a:cubicBezTo>
                      <a:pt x="24" y="450"/>
                      <a:pt x="24" y="450"/>
                      <a:pt x="24" y="450"/>
                    </a:cubicBezTo>
                    <a:cubicBezTo>
                      <a:pt x="24" y="450"/>
                      <a:pt x="24" y="450"/>
                      <a:pt x="24" y="450"/>
                    </a:cubicBezTo>
                    <a:cubicBezTo>
                      <a:pt x="24" y="450"/>
                      <a:pt x="24" y="450"/>
                      <a:pt x="24" y="450"/>
                    </a:cubicBezTo>
                    <a:cubicBezTo>
                      <a:pt x="24" y="450"/>
                      <a:pt x="24" y="450"/>
                      <a:pt x="24" y="450"/>
                    </a:cubicBezTo>
                    <a:cubicBezTo>
                      <a:pt x="23" y="450"/>
                      <a:pt x="23" y="450"/>
                      <a:pt x="23" y="450"/>
                    </a:cubicBezTo>
                    <a:cubicBezTo>
                      <a:pt x="23" y="450"/>
                      <a:pt x="23" y="450"/>
                      <a:pt x="23" y="450"/>
                    </a:cubicBezTo>
                    <a:cubicBezTo>
                      <a:pt x="23" y="450"/>
                      <a:pt x="23" y="450"/>
                      <a:pt x="23" y="450"/>
                    </a:cubicBezTo>
                    <a:cubicBezTo>
                      <a:pt x="23" y="450"/>
                      <a:pt x="23" y="450"/>
                      <a:pt x="23" y="450"/>
                    </a:cubicBezTo>
                    <a:cubicBezTo>
                      <a:pt x="23" y="449"/>
                      <a:pt x="23" y="449"/>
                      <a:pt x="23" y="449"/>
                    </a:cubicBezTo>
                    <a:cubicBezTo>
                      <a:pt x="23" y="449"/>
                      <a:pt x="23" y="449"/>
                      <a:pt x="23" y="449"/>
                    </a:cubicBezTo>
                    <a:cubicBezTo>
                      <a:pt x="22" y="449"/>
                      <a:pt x="22" y="449"/>
                      <a:pt x="22" y="449"/>
                    </a:cubicBezTo>
                    <a:cubicBezTo>
                      <a:pt x="22" y="449"/>
                      <a:pt x="22" y="449"/>
                      <a:pt x="22" y="449"/>
                    </a:cubicBezTo>
                    <a:cubicBezTo>
                      <a:pt x="22" y="449"/>
                      <a:pt x="22" y="449"/>
                      <a:pt x="22" y="449"/>
                    </a:cubicBezTo>
                    <a:cubicBezTo>
                      <a:pt x="22" y="449"/>
                      <a:pt x="22" y="449"/>
                      <a:pt x="22" y="449"/>
                    </a:cubicBezTo>
                    <a:cubicBezTo>
                      <a:pt x="22" y="448"/>
                      <a:pt x="22" y="448"/>
                      <a:pt x="22" y="448"/>
                    </a:cubicBezTo>
                    <a:cubicBezTo>
                      <a:pt x="22" y="448"/>
                      <a:pt x="22" y="448"/>
                      <a:pt x="22" y="448"/>
                    </a:cubicBezTo>
                    <a:cubicBezTo>
                      <a:pt x="22" y="448"/>
                      <a:pt x="22" y="448"/>
                      <a:pt x="22" y="448"/>
                    </a:cubicBezTo>
                    <a:cubicBezTo>
                      <a:pt x="22" y="448"/>
                      <a:pt x="22" y="448"/>
                      <a:pt x="22" y="448"/>
                    </a:cubicBezTo>
                    <a:cubicBezTo>
                      <a:pt x="22" y="448"/>
                      <a:pt x="22" y="448"/>
                      <a:pt x="22" y="448"/>
                    </a:cubicBezTo>
                    <a:cubicBezTo>
                      <a:pt x="22" y="448"/>
                      <a:pt x="22" y="448"/>
                      <a:pt x="22" y="448"/>
                    </a:cubicBezTo>
                    <a:cubicBezTo>
                      <a:pt x="22" y="448"/>
                      <a:pt x="22" y="448"/>
                      <a:pt x="22" y="448"/>
                    </a:cubicBezTo>
                    <a:cubicBezTo>
                      <a:pt x="23" y="448"/>
                      <a:pt x="23" y="448"/>
                      <a:pt x="23" y="448"/>
                    </a:cubicBezTo>
                    <a:cubicBezTo>
                      <a:pt x="22" y="447"/>
                      <a:pt x="22" y="447"/>
                      <a:pt x="22" y="447"/>
                    </a:cubicBezTo>
                    <a:cubicBezTo>
                      <a:pt x="22" y="447"/>
                      <a:pt x="22" y="447"/>
                      <a:pt x="22" y="447"/>
                    </a:cubicBezTo>
                    <a:cubicBezTo>
                      <a:pt x="22" y="447"/>
                      <a:pt x="22" y="447"/>
                      <a:pt x="22" y="447"/>
                    </a:cubicBezTo>
                    <a:cubicBezTo>
                      <a:pt x="22" y="447"/>
                      <a:pt x="22" y="447"/>
                      <a:pt x="22" y="447"/>
                    </a:cubicBezTo>
                    <a:cubicBezTo>
                      <a:pt x="22" y="446"/>
                      <a:pt x="22" y="446"/>
                      <a:pt x="22" y="446"/>
                    </a:cubicBezTo>
                    <a:cubicBezTo>
                      <a:pt x="22" y="446"/>
                      <a:pt x="22" y="446"/>
                      <a:pt x="22" y="446"/>
                    </a:cubicBezTo>
                    <a:cubicBezTo>
                      <a:pt x="22" y="446"/>
                      <a:pt x="22" y="446"/>
                      <a:pt x="22" y="446"/>
                    </a:cubicBezTo>
                    <a:cubicBezTo>
                      <a:pt x="22" y="446"/>
                      <a:pt x="22" y="446"/>
                      <a:pt x="22" y="446"/>
                    </a:cubicBezTo>
                    <a:cubicBezTo>
                      <a:pt x="22" y="445"/>
                      <a:pt x="22" y="445"/>
                      <a:pt x="22" y="445"/>
                    </a:cubicBezTo>
                    <a:cubicBezTo>
                      <a:pt x="22" y="445"/>
                      <a:pt x="22" y="445"/>
                      <a:pt x="22" y="445"/>
                    </a:cubicBezTo>
                    <a:cubicBezTo>
                      <a:pt x="22" y="445"/>
                      <a:pt x="22" y="445"/>
                      <a:pt x="22" y="445"/>
                    </a:cubicBezTo>
                    <a:cubicBezTo>
                      <a:pt x="22" y="444"/>
                      <a:pt x="22" y="444"/>
                      <a:pt x="22" y="444"/>
                    </a:cubicBezTo>
                    <a:cubicBezTo>
                      <a:pt x="22" y="443"/>
                      <a:pt x="22" y="443"/>
                      <a:pt x="22" y="443"/>
                    </a:cubicBezTo>
                    <a:cubicBezTo>
                      <a:pt x="22" y="443"/>
                      <a:pt x="22" y="443"/>
                      <a:pt x="22" y="443"/>
                    </a:cubicBezTo>
                    <a:cubicBezTo>
                      <a:pt x="22" y="443"/>
                      <a:pt x="22" y="443"/>
                      <a:pt x="22" y="443"/>
                    </a:cubicBezTo>
                    <a:cubicBezTo>
                      <a:pt x="22" y="443"/>
                      <a:pt x="22" y="443"/>
                      <a:pt x="22" y="443"/>
                    </a:cubicBezTo>
                    <a:cubicBezTo>
                      <a:pt x="23" y="442"/>
                      <a:pt x="23" y="442"/>
                      <a:pt x="23" y="442"/>
                    </a:cubicBezTo>
                    <a:cubicBezTo>
                      <a:pt x="23" y="442"/>
                      <a:pt x="23" y="442"/>
                      <a:pt x="23" y="442"/>
                    </a:cubicBezTo>
                    <a:cubicBezTo>
                      <a:pt x="23" y="442"/>
                      <a:pt x="23" y="442"/>
                      <a:pt x="23" y="442"/>
                    </a:cubicBezTo>
                    <a:cubicBezTo>
                      <a:pt x="23" y="442"/>
                      <a:pt x="23" y="442"/>
                      <a:pt x="23" y="442"/>
                    </a:cubicBezTo>
                    <a:cubicBezTo>
                      <a:pt x="23" y="442"/>
                      <a:pt x="23" y="442"/>
                      <a:pt x="23" y="442"/>
                    </a:cubicBezTo>
                    <a:cubicBezTo>
                      <a:pt x="23" y="441"/>
                      <a:pt x="23" y="441"/>
                      <a:pt x="23" y="441"/>
                    </a:cubicBezTo>
                    <a:cubicBezTo>
                      <a:pt x="23" y="441"/>
                      <a:pt x="23" y="441"/>
                      <a:pt x="23" y="441"/>
                    </a:cubicBezTo>
                    <a:cubicBezTo>
                      <a:pt x="23" y="441"/>
                      <a:pt x="23" y="441"/>
                      <a:pt x="23" y="441"/>
                    </a:cubicBezTo>
                    <a:cubicBezTo>
                      <a:pt x="23" y="441"/>
                      <a:pt x="23" y="441"/>
                      <a:pt x="23" y="441"/>
                    </a:cubicBezTo>
                    <a:cubicBezTo>
                      <a:pt x="23" y="440"/>
                      <a:pt x="23" y="440"/>
                      <a:pt x="23" y="440"/>
                    </a:cubicBezTo>
                    <a:cubicBezTo>
                      <a:pt x="23" y="440"/>
                      <a:pt x="23" y="440"/>
                      <a:pt x="23" y="440"/>
                    </a:cubicBezTo>
                    <a:cubicBezTo>
                      <a:pt x="23" y="440"/>
                      <a:pt x="23" y="440"/>
                      <a:pt x="23" y="440"/>
                    </a:cubicBezTo>
                    <a:cubicBezTo>
                      <a:pt x="23" y="440"/>
                      <a:pt x="23" y="440"/>
                      <a:pt x="23" y="440"/>
                    </a:cubicBezTo>
                    <a:cubicBezTo>
                      <a:pt x="23" y="440"/>
                      <a:pt x="23" y="440"/>
                      <a:pt x="23" y="440"/>
                    </a:cubicBezTo>
                    <a:cubicBezTo>
                      <a:pt x="23" y="439"/>
                      <a:pt x="23" y="439"/>
                      <a:pt x="23" y="439"/>
                    </a:cubicBezTo>
                    <a:cubicBezTo>
                      <a:pt x="23" y="439"/>
                      <a:pt x="23" y="439"/>
                      <a:pt x="23" y="439"/>
                    </a:cubicBezTo>
                    <a:cubicBezTo>
                      <a:pt x="24" y="439"/>
                      <a:pt x="24" y="439"/>
                      <a:pt x="24" y="439"/>
                    </a:cubicBezTo>
                    <a:cubicBezTo>
                      <a:pt x="24" y="439"/>
                      <a:pt x="24" y="439"/>
                      <a:pt x="24" y="439"/>
                    </a:cubicBezTo>
                    <a:cubicBezTo>
                      <a:pt x="24" y="439"/>
                      <a:pt x="24" y="439"/>
                      <a:pt x="24" y="439"/>
                    </a:cubicBezTo>
                    <a:cubicBezTo>
                      <a:pt x="24" y="439"/>
                      <a:pt x="24" y="439"/>
                      <a:pt x="24" y="439"/>
                    </a:cubicBezTo>
                    <a:cubicBezTo>
                      <a:pt x="24" y="439"/>
                      <a:pt x="24" y="439"/>
                      <a:pt x="24" y="439"/>
                    </a:cubicBezTo>
                    <a:cubicBezTo>
                      <a:pt x="24" y="439"/>
                      <a:pt x="24" y="439"/>
                      <a:pt x="24" y="439"/>
                    </a:cubicBezTo>
                    <a:cubicBezTo>
                      <a:pt x="24" y="438"/>
                      <a:pt x="24" y="438"/>
                      <a:pt x="24" y="438"/>
                    </a:cubicBezTo>
                    <a:cubicBezTo>
                      <a:pt x="24" y="438"/>
                      <a:pt x="24" y="438"/>
                      <a:pt x="24" y="438"/>
                    </a:cubicBezTo>
                    <a:cubicBezTo>
                      <a:pt x="24" y="438"/>
                      <a:pt x="24" y="438"/>
                      <a:pt x="24" y="438"/>
                    </a:cubicBezTo>
                    <a:cubicBezTo>
                      <a:pt x="24" y="438"/>
                      <a:pt x="24" y="438"/>
                      <a:pt x="24" y="438"/>
                    </a:cubicBezTo>
                    <a:cubicBezTo>
                      <a:pt x="24" y="438"/>
                      <a:pt x="24" y="438"/>
                      <a:pt x="24" y="438"/>
                    </a:cubicBezTo>
                    <a:cubicBezTo>
                      <a:pt x="24" y="438"/>
                      <a:pt x="24" y="438"/>
                      <a:pt x="24" y="438"/>
                    </a:cubicBezTo>
                    <a:cubicBezTo>
                      <a:pt x="25" y="438"/>
                      <a:pt x="25" y="438"/>
                      <a:pt x="25" y="438"/>
                    </a:cubicBezTo>
                    <a:cubicBezTo>
                      <a:pt x="25" y="438"/>
                      <a:pt x="25" y="438"/>
                      <a:pt x="25" y="438"/>
                    </a:cubicBezTo>
                    <a:cubicBezTo>
                      <a:pt x="25" y="438"/>
                      <a:pt x="25" y="438"/>
                      <a:pt x="25" y="438"/>
                    </a:cubicBezTo>
                    <a:cubicBezTo>
                      <a:pt x="25" y="438"/>
                      <a:pt x="25" y="438"/>
                      <a:pt x="25" y="438"/>
                    </a:cubicBezTo>
                    <a:cubicBezTo>
                      <a:pt x="25" y="438"/>
                      <a:pt x="25" y="438"/>
                      <a:pt x="25" y="438"/>
                    </a:cubicBezTo>
                    <a:cubicBezTo>
                      <a:pt x="25" y="438"/>
                      <a:pt x="25" y="438"/>
                      <a:pt x="25" y="438"/>
                    </a:cubicBezTo>
                    <a:cubicBezTo>
                      <a:pt x="25" y="438"/>
                      <a:pt x="25" y="438"/>
                      <a:pt x="25" y="438"/>
                    </a:cubicBezTo>
                    <a:cubicBezTo>
                      <a:pt x="25" y="438"/>
                      <a:pt x="25" y="438"/>
                      <a:pt x="25" y="438"/>
                    </a:cubicBezTo>
                    <a:cubicBezTo>
                      <a:pt x="25" y="438"/>
                      <a:pt x="25" y="438"/>
                      <a:pt x="25" y="438"/>
                    </a:cubicBezTo>
                    <a:cubicBezTo>
                      <a:pt x="26" y="438"/>
                      <a:pt x="26" y="438"/>
                      <a:pt x="26" y="438"/>
                    </a:cubicBezTo>
                    <a:cubicBezTo>
                      <a:pt x="26" y="438"/>
                      <a:pt x="26" y="438"/>
                      <a:pt x="26" y="438"/>
                    </a:cubicBezTo>
                    <a:cubicBezTo>
                      <a:pt x="26" y="437"/>
                      <a:pt x="26" y="437"/>
                      <a:pt x="26" y="437"/>
                    </a:cubicBezTo>
                    <a:cubicBezTo>
                      <a:pt x="26" y="437"/>
                      <a:pt x="26" y="437"/>
                      <a:pt x="26" y="437"/>
                    </a:cubicBezTo>
                    <a:cubicBezTo>
                      <a:pt x="26" y="437"/>
                      <a:pt x="26" y="437"/>
                      <a:pt x="26" y="437"/>
                    </a:cubicBezTo>
                    <a:cubicBezTo>
                      <a:pt x="26" y="437"/>
                      <a:pt x="26" y="437"/>
                      <a:pt x="26" y="437"/>
                    </a:cubicBezTo>
                    <a:cubicBezTo>
                      <a:pt x="26" y="437"/>
                      <a:pt x="26" y="437"/>
                      <a:pt x="26" y="437"/>
                    </a:cubicBezTo>
                    <a:cubicBezTo>
                      <a:pt x="26" y="437"/>
                      <a:pt x="26" y="437"/>
                      <a:pt x="26" y="437"/>
                    </a:cubicBezTo>
                    <a:cubicBezTo>
                      <a:pt x="26" y="437"/>
                      <a:pt x="26" y="437"/>
                      <a:pt x="26" y="437"/>
                    </a:cubicBezTo>
                    <a:cubicBezTo>
                      <a:pt x="26" y="437"/>
                      <a:pt x="26" y="437"/>
                      <a:pt x="26" y="437"/>
                    </a:cubicBezTo>
                    <a:cubicBezTo>
                      <a:pt x="26" y="436"/>
                      <a:pt x="26" y="436"/>
                      <a:pt x="26" y="436"/>
                    </a:cubicBezTo>
                    <a:cubicBezTo>
                      <a:pt x="26" y="436"/>
                      <a:pt x="26" y="436"/>
                      <a:pt x="26" y="436"/>
                    </a:cubicBezTo>
                    <a:cubicBezTo>
                      <a:pt x="26" y="436"/>
                      <a:pt x="26" y="436"/>
                      <a:pt x="26" y="436"/>
                    </a:cubicBezTo>
                    <a:cubicBezTo>
                      <a:pt x="26" y="436"/>
                      <a:pt x="26" y="436"/>
                      <a:pt x="26" y="436"/>
                    </a:cubicBezTo>
                    <a:cubicBezTo>
                      <a:pt x="27" y="436"/>
                      <a:pt x="27" y="436"/>
                      <a:pt x="27" y="436"/>
                    </a:cubicBezTo>
                    <a:cubicBezTo>
                      <a:pt x="27" y="436"/>
                      <a:pt x="27" y="436"/>
                      <a:pt x="27" y="436"/>
                    </a:cubicBezTo>
                    <a:cubicBezTo>
                      <a:pt x="27" y="435"/>
                      <a:pt x="27" y="435"/>
                      <a:pt x="27" y="435"/>
                    </a:cubicBezTo>
                    <a:cubicBezTo>
                      <a:pt x="27" y="435"/>
                      <a:pt x="27" y="435"/>
                      <a:pt x="27" y="435"/>
                    </a:cubicBezTo>
                    <a:cubicBezTo>
                      <a:pt x="27" y="435"/>
                      <a:pt x="27" y="435"/>
                      <a:pt x="27" y="435"/>
                    </a:cubicBezTo>
                    <a:cubicBezTo>
                      <a:pt x="28" y="435"/>
                      <a:pt x="28" y="435"/>
                      <a:pt x="28" y="435"/>
                    </a:cubicBezTo>
                    <a:cubicBezTo>
                      <a:pt x="28" y="435"/>
                      <a:pt x="28" y="435"/>
                      <a:pt x="28" y="435"/>
                    </a:cubicBezTo>
                    <a:cubicBezTo>
                      <a:pt x="28" y="435"/>
                      <a:pt x="28" y="435"/>
                      <a:pt x="28" y="435"/>
                    </a:cubicBezTo>
                    <a:cubicBezTo>
                      <a:pt x="28" y="435"/>
                      <a:pt x="28" y="435"/>
                      <a:pt x="28" y="435"/>
                    </a:cubicBezTo>
                    <a:cubicBezTo>
                      <a:pt x="28" y="435"/>
                      <a:pt x="28" y="435"/>
                      <a:pt x="28" y="435"/>
                    </a:cubicBezTo>
                    <a:cubicBezTo>
                      <a:pt x="28" y="435"/>
                      <a:pt x="28" y="435"/>
                      <a:pt x="28" y="435"/>
                    </a:cubicBezTo>
                    <a:cubicBezTo>
                      <a:pt x="28" y="435"/>
                      <a:pt x="28" y="435"/>
                      <a:pt x="28" y="435"/>
                    </a:cubicBezTo>
                    <a:cubicBezTo>
                      <a:pt x="28" y="435"/>
                      <a:pt x="28" y="435"/>
                      <a:pt x="28" y="435"/>
                    </a:cubicBezTo>
                    <a:cubicBezTo>
                      <a:pt x="28" y="434"/>
                      <a:pt x="28" y="434"/>
                      <a:pt x="28" y="434"/>
                    </a:cubicBezTo>
                    <a:cubicBezTo>
                      <a:pt x="28" y="434"/>
                      <a:pt x="28" y="434"/>
                      <a:pt x="28" y="434"/>
                    </a:cubicBezTo>
                    <a:cubicBezTo>
                      <a:pt x="28" y="434"/>
                      <a:pt x="28" y="434"/>
                      <a:pt x="28" y="434"/>
                    </a:cubicBezTo>
                    <a:cubicBezTo>
                      <a:pt x="28" y="434"/>
                      <a:pt x="28" y="434"/>
                      <a:pt x="28" y="434"/>
                    </a:cubicBezTo>
                    <a:cubicBezTo>
                      <a:pt x="28" y="434"/>
                      <a:pt x="28" y="434"/>
                      <a:pt x="28" y="434"/>
                    </a:cubicBezTo>
                    <a:cubicBezTo>
                      <a:pt x="28" y="434"/>
                      <a:pt x="28" y="434"/>
                      <a:pt x="28" y="434"/>
                    </a:cubicBezTo>
                    <a:cubicBezTo>
                      <a:pt x="27" y="433"/>
                      <a:pt x="27" y="433"/>
                      <a:pt x="27" y="433"/>
                    </a:cubicBezTo>
                    <a:cubicBezTo>
                      <a:pt x="27" y="433"/>
                      <a:pt x="27" y="433"/>
                      <a:pt x="27" y="433"/>
                    </a:cubicBezTo>
                    <a:cubicBezTo>
                      <a:pt x="27" y="433"/>
                      <a:pt x="27" y="433"/>
                      <a:pt x="27" y="433"/>
                    </a:cubicBezTo>
                    <a:cubicBezTo>
                      <a:pt x="27" y="433"/>
                      <a:pt x="27" y="433"/>
                      <a:pt x="27" y="433"/>
                    </a:cubicBezTo>
                    <a:cubicBezTo>
                      <a:pt x="27" y="433"/>
                      <a:pt x="27" y="433"/>
                      <a:pt x="27" y="433"/>
                    </a:cubicBezTo>
                    <a:cubicBezTo>
                      <a:pt x="27" y="433"/>
                      <a:pt x="27" y="433"/>
                      <a:pt x="27" y="433"/>
                    </a:cubicBezTo>
                    <a:cubicBezTo>
                      <a:pt x="28" y="433"/>
                      <a:pt x="28" y="433"/>
                      <a:pt x="28" y="433"/>
                    </a:cubicBezTo>
                    <a:cubicBezTo>
                      <a:pt x="28" y="432"/>
                      <a:pt x="28" y="432"/>
                      <a:pt x="28" y="432"/>
                    </a:cubicBezTo>
                    <a:cubicBezTo>
                      <a:pt x="28" y="432"/>
                      <a:pt x="28" y="432"/>
                      <a:pt x="28" y="432"/>
                    </a:cubicBezTo>
                    <a:cubicBezTo>
                      <a:pt x="28" y="432"/>
                      <a:pt x="28" y="432"/>
                      <a:pt x="28" y="432"/>
                    </a:cubicBezTo>
                    <a:cubicBezTo>
                      <a:pt x="27" y="432"/>
                      <a:pt x="27" y="432"/>
                      <a:pt x="27" y="432"/>
                    </a:cubicBezTo>
                    <a:cubicBezTo>
                      <a:pt x="27" y="431"/>
                      <a:pt x="27" y="431"/>
                      <a:pt x="27" y="431"/>
                    </a:cubicBezTo>
                    <a:cubicBezTo>
                      <a:pt x="27" y="431"/>
                      <a:pt x="27" y="431"/>
                      <a:pt x="27" y="431"/>
                    </a:cubicBezTo>
                    <a:cubicBezTo>
                      <a:pt x="27" y="431"/>
                      <a:pt x="27" y="431"/>
                      <a:pt x="27" y="431"/>
                    </a:cubicBezTo>
                    <a:cubicBezTo>
                      <a:pt x="27" y="430"/>
                      <a:pt x="27" y="430"/>
                      <a:pt x="27" y="430"/>
                    </a:cubicBezTo>
                    <a:cubicBezTo>
                      <a:pt x="27" y="430"/>
                      <a:pt x="27" y="430"/>
                      <a:pt x="27" y="430"/>
                    </a:cubicBezTo>
                    <a:cubicBezTo>
                      <a:pt x="27" y="430"/>
                      <a:pt x="27" y="430"/>
                      <a:pt x="27" y="430"/>
                    </a:cubicBezTo>
                    <a:cubicBezTo>
                      <a:pt x="27" y="430"/>
                      <a:pt x="27" y="430"/>
                      <a:pt x="27" y="430"/>
                    </a:cubicBezTo>
                    <a:cubicBezTo>
                      <a:pt x="27" y="430"/>
                      <a:pt x="27" y="430"/>
                      <a:pt x="27" y="430"/>
                    </a:cubicBezTo>
                    <a:cubicBezTo>
                      <a:pt x="27" y="429"/>
                      <a:pt x="27" y="429"/>
                      <a:pt x="27" y="429"/>
                    </a:cubicBezTo>
                    <a:cubicBezTo>
                      <a:pt x="27" y="429"/>
                      <a:pt x="27" y="429"/>
                      <a:pt x="27" y="429"/>
                    </a:cubicBezTo>
                    <a:cubicBezTo>
                      <a:pt x="27" y="429"/>
                      <a:pt x="27" y="429"/>
                      <a:pt x="27" y="429"/>
                    </a:cubicBezTo>
                    <a:cubicBezTo>
                      <a:pt x="26" y="429"/>
                      <a:pt x="26" y="429"/>
                      <a:pt x="26" y="429"/>
                    </a:cubicBezTo>
                    <a:cubicBezTo>
                      <a:pt x="26" y="429"/>
                      <a:pt x="26" y="429"/>
                      <a:pt x="26" y="429"/>
                    </a:cubicBezTo>
                    <a:cubicBezTo>
                      <a:pt x="27" y="428"/>
                      <a:pt x="27" y="428"/>
                      <a:pt x="27" y="428"/>
                    </a:cubicBezTo>
                    <a:cubicBezTo>
                      <a:pt x="27" y="428"/>
                      <a:pt x="27" y="428"/>
                      <a:pt x="27" y="428"/>
                    </a:cubicBezTo>
                    <a:cubicBezTo>
                      <a:pt x="27" y="428"/>
                      <a:pt x="27" y="428"/>
                      <a:pt x="27" y="428"/>
                    </a:cubicBezTo>
                    <a:cubicBezTo>
                      <a:pt x="27" y="428"/>
                      <a:pt x="27" y="428"/>
                      <a:pt x="27" y="428"/>
                    </a:cubicBezTo>
                    <a:cubicBezTo>
                      <a:pt x="27" y="428"/>
                      <a:pt x="27" y="428"/>
                      <a:pt x="27" y="428"/>
                    </a:cubicBezTo>
                    <a:cubicBezTo>
                      <a:pt x="27" y="427"/>
                      <a:pt x="27" y="427"/>
                      <a:pt x="27" y="427"/>
                    </a:cubicBezTo>
                    <a:cubicBezTo>
                      <a:pt x="27" y="427"/>
                      <a:pt x="27" y="427"/>
                      <a:pt x="27" y="427"/>
                    </a:cubicBezTo>
                    <a:cubicBezTo>
                      <a:pt x="27" y="427"/>
                      <a:pt x="27" y="427"/>
                      <a:pt x="27" y="427"/>
                    </a:cubicBezTo>
                    <a:cubicBezTo>
                      <a:pt x="27" y="427"/>
                      <a:pt x="27" y="427"/>
                      <a:pt x="27" y="427"/>
                    </a:cubicBezTo>
                    <a:cubicBezTo>
                      <a:pt x="27" y="426"/>
                      <a:pt x="27" y="426"/>
                      <a:pt x="27" y="426"/>
                    </a:cubicBezTo>
                    <a:cubicBezTo>
                      <a:pt x="27" y="426"/>
                      <a:pt x="27" y="426"/>
                      <a:pt x="27" y="426"/>
                    </a:cubicBezTo>
                    <a:cubicBezTo>
                      <a:pt x="27" y="426"/>
                      <a:pt x="27" y="426"/>
                      <a:pt x="27" y="426"/>
                    </a:cubicBezTo>
                    <a:cubicBezTo>
                      <a:pt x="27" y="426"/>
                      <a:pt x="27" y="426"/>
                      <a:pt x="27" y="426"/>
                    </a:cubicBezTo>
                    <a:cubicBezTo>
                      <a:pt x="27" y="425"/>
                      <a:pt x="27" y="425"/>
                      <a:pt x="27" y="425"/>
                    </a:cubicBezTo>
                    <a:cubicBezTo>
                      <a:pt x="27" y="425"/>
                      <a:pt x="27" y="425"/>
                      <a:pt x="27" y="425"/>
                    </a:cubicBezTo>
                    <a:cubicBezTo>
                      <a:pt x="27" y="425"/>
                      <a:pt x="27" y="425"/>
                      <a:pt x="27" y="425"/>
                    </a:cubicBezTo>
                    <a:cubicBezTo>
                      <a:pt x="27" y="425"/>
                      <a:pt x="27" y="425"/>
                      <a:pt x="27" y="425"/>
                    </a:cubicBezTo>
                    <a:cubicBezTo>
                      <a:pt x="28" y="425"/>
                      <a:pt x="28" y="425"/>
                      <a:pt x="28" y="425"/>
                    </a:cubicBezTo>
                    <a:cubicBezTo>
                      <a:pt x="28" y="425"/>
                      <a:pt x="28" y="425"/>
                      <a:pt x="28" y="425"/>
                    </a:cubicBezTo>
                    <a:cubicBezTo>
                      <a:pt x="28" y="424"/>
                      <a:pt x="28" y="424"/>
                      <a:pt x="28" y="424"/>
                    </a:cubicBezTo>
                    <a:cubicBezTo>
                      <a:pt x="28" y="424"/>
                      <a:pt x="28" y="424"/>
                      <a:pt x="28" y="424"/>
                    </a:cubicBezTo>
                    <a:cubicBezTo>
                      <a:pt x="28" y="423"/>
                      <a:pt x="28" y="423"/>
                      <a:pt x="28" y="423"/>
                    </a:cubicBezTo>
                    <a:cubicBezTo>
                      <a:pt x="28" y="423"/>
                      <a:pt x="28" y="423"/>
                      <a:pt x="28" y="423"/>
                    </a:cubicBezTo>
                    <a:cubicBezTo>
                      <a:pt x="28" y="423"/>
                      <a:pt x="28" y="423"/>
                      <a:pt x="28" y="423"/>
                    </a:cubicBezTo>
                    <a:cubicBezTo>
                      <a:pt x="28" y="423"/>
                      <a:pt x="28" y="423"/>
                      <a:pt x="28" y="423"/>
                    </a:cubicBezTo>
                    <a:cubicBezTo>
                      <a:pt x="28" y="423"/>
                      <a:pt x="28" y="423"/>
                      <a:pt x="28" y="423"/>
                    </a:cubicBezTo>
                    <a:cubicBezTo>
                      <a:pt x="28" y="422"/>
                      <a:pt x="28" y="422"/>
                      <a:pt x="28" y="422"/>
                    </a:cubicBezTo>
                    <a:cubicBezTo>
                      <a:pt x="27" y="422"/>
                      <a:pt x="27" y="422"/>
                      <a:pt x="27" y="422"/>
                    </a:cubicBezTo>
                    <a:cubicBezTo>
                      <a:pt x="27" y="422"/>
                      <a:pt x="27" y="422"/>
                      <a:pt x="27" y="422"/>
                    </a:cubicBezTo>
                    <a:cubicBezTo>
                      <a:pt x="27" y="422"/>
                      <a:pt x="27" y="422"/>
                      <a:pt x="27" y="422"/>
                    </a:cubicBezTo>
                    <a:cubicBezTo>
                      <a:pt x="27" y="421"/>
                      <a:pt x="27" y="421"/>
                      <a:pt x="27" y="421"/>
                    </a:cubicBezTo>
                    <a:cubicBezTo>
                      <a:pt x="26" y="421"/>
                      <a:pt x="26" y="421"/>
                      <a:pt x="26" y="421"/>
                    </a:cubicBezTo>
                    <a:cubicBezTo>
                      <a:pt x="26" y="421"/>
                      <a:pt x="26" y="421"/>
                      <a:pt x="26" y="421"/>
                    </a:cubicBezTo>
                    <a:cubicBezTo>
                      <a:pt x="26" y="420"/>
                      <a:pt x="26" y="420"/>
                      <a:pt x="26" y="420"/>
                    </a:cubicBezTo>
                    <a:cubicBezTo>
                      <a:pt x="26" y="420"/>
                      <a:pt x="26" y="420"/>
                      <a:pt x="26" y="420"/>
                    </a:cubicBezTo>
                    <a:cubicBezTo>
                      <a:pt x="26" y="420"/>
                      <a:pt x="26" y="420"/>
                      <a:pt x="26" y="420"/>
                    </a:cubicBezTo>
                    <a:cubicBezTo>
                      <a:pt x="26" y="420"/>
                      <a:pt x="26" y="420"/>
                      <a:pt x="26" y="420"/>
                    </a:cubicBezTo>
                    <a:cubicBezTo>
                      <a:pt x="26" y="420"/>
                      <a:pt x="26" y="420"/>
                      <a:pt x="26" y="420"/>
                    </a:cubicBezTo>
                    <a:cubicBezTo>
                      <a:pt x="26" y="420"/>
                      <a:pt x="26" y="420"/>
                      <a:pt x="26" y="420"/>
                    </a:cubicBezTo>
                    <a:cubicBezTo>
                      <a:pt x="26" y="420"/>
                      <a:pt x="26" y="420"/>
                      <a:pt x="26" y="420"/>
                    </a:cubicBezTo>
                    <a:cubicBezTo>
                      <a:pt x="26" y="420"/>
                      <a:pt x="26" y="420"/>
                      <a:pt x="26" y="420"/>
                    </a:cubicBezTo>
                    <a:cubicBezTo>
                      <a:pt x="26" y="419"/>
                      <a:pt x="26" y="419"/>
                      <a:pt x="26" y="419"/>
                    </a:cubicBezTo>
                    <a:cubicBezTo>
                      <a:pt x="26" y="419"/>
                      <a:pt x="26" y="419"/>
                      <a:pt x="26" y="419"/>
                    </a:cubicBezTo>
                    <a:cubicBezTo>
                      <a:pt x="26" y="419"/>
                      <a:pt x="26" y="419"/>
                      <a:pt x="26" y="419"/>
                    </a:cubicBezTo>
                    <a:cubicBezTo>
                      <a:pt x="26" y="419"/>
                      <a:pt x="26" y="419"/>
                      <a:pt x="26" y="419"/>
                    </a:cubicBezTo>
                    <a:cubicBezTo>
                      <a:pt x="26" y="419"/>
                      <a:pt x="26" y="419"/>
                      <a:pt x="26" y="419"/>
                    </a:cubicBezTo>
                    <a:cubicBezTo>
                      <a:pt x="26" y="419"/>
                      <a:pt x="26" y="419"/>
                      <a:pt x="26" y="419"/>
                    </a:cubicBezTo>
                    <a:cubicBezTo>
                      <a:pt x="26" y="419"/>
                      <a:pt x="26" y="419"/>
                      <a:pt x="26" y="419"/>
                    </a:cubicBezTo>
                    <a:cubicBezTo>
                      <a:pt x="26" y="419"/>
                      <a:pt x="26" y="419"/>
                      <a:pt x="26" y="419"/>
                    </a:cubicBezTo>
                    <a:cubicBezTo>
                      <a:pt x="26" y="418"/>
                      <a:pt x="26" y="418"/>
                      <a:pt x="26" y="418"/>
                    </a:cubicBezTo>
                    <a:cubicBezTo>
                      <a:pt x="26" y="418"/>
                      <a:pt x="26" y="418"/>
                      <a:pt x="26" y="418"/>
                    </a:cubicBezTo>
                    <a:cubicBezTo>
                      <a:pt x="26" y="418"/>
                      <a:pt x="26" y="418"/>
                      <a:pt x="26" y="418"/>
                    </a:cubicBezTo>
                    <a:cubicBezTo>
                      <a:pt x="26" y="418"/>
                      <a:pt x="26" y="418"/>
                      <a:pt x="26" y="418"/>
                    </a:cubicBezTo>
                    <a:cubicBezTo>
                      <a:pt x="26" y="418"/>
                      <a:pt x="26" y="418"/>
                      <a:pt x="26" y="418"/>
                    </a:cubicBezTo>
                    <a:cubicBezTo>
                      <a:pt x="26" y="418"/>
                      <a:pt x="26" y="418"/>
                      <a:pt x="26" y="418"/>
                    </a:cubicBezTo>
                    <a:cubicBezTo>
                      <a:pt x="26" y="418"/>
                      <a:pt x="26" y="418"/>
                      <a:pt x="26" y="418"/>
                    </a:cubicBezTo>
                    <a:cubicBezTo>
                      <a:pt x="26" y="417"/>
                      <a:pt x="26" y="417"/>
                      <a:pt x="26" y="417"/>
                    </a:cubicBezTo>
                    <a:cubicBezTo>
                      <a:pt x="26" y="417"/>
                      <a:pt x="26" y="417"/>
                      <a:pt x="26" y="417"/>
                    </a:cubicBezTo>
                    <a:cubicBezTo>
                      <a:pt x="26" y="417"/>
                      <a:pt x="26" y="417"/>
                      <a:pt x="26" y="417"/>
                    </a:cubicBezTo>
                    <a:cubicBezTo>
                      <a:pt x="26" y="417"/>
                      <a:pt x="26" y="417"/>
                      <a:pt x="26" y="417"/>
                    </a:cubicBezTo>
                    <a:cubicBezTo>
                      <a:pt x="26" y="417"/>
                      <a:pt x="26" y="417"/>
                      <a:pt x="26" y="417"/>
                    </a:cubicBezTo>
                    <a:cubicBezTo>
                      <a:pt x="26" y="417"/>
                      <a:pt x="26" y="417"/>
                      <a:pt x="26" y="417"/>
                    </a:cubicBezTo>
                    <a:cubicBezTo>
                      <a:pt x="26" y="417"/>
                      <a:pt x="26" y="417"/>
                      <a:pt x="26" y="417"/>
                    </a:cubicBezTo>
                    <a:cubicBezTo>
                      <a:pt x="26" y="417"/>
                      <a:pt x="26" y="417"/>
                      <a:pt x="26" y="417"/>
                    </a:cubicBezTo>
                    <a:cubicBezTo>
                      <a:pt x="26" y="416"/>
                      <a:pt x="26" y="416"/>
                      <a:pt x="26" y="416"/>
                    </a:cubicBezTo>
                    <a:cubicBezTo>
                      <a:pt x="26" y="416"/>
                      <a:pt x="26" y="416"/>
                      <a:pt x="26" y="416"/>
                    </a:cubicBezTo>
                    <a:cubicBezTo>
                      <a:pt x="26" y="416"/>
                      <a:pt x="26" y="416"/>
                      <a:pt x="26" y="416"/>
                    </a:cubicBezTo>
                    <a:cubicBezTo>
                      <a:pt x="26" y="416"/>
                      <a:pt x="26" y="416"/>
                      <a:pt x="26" y="416"/>
                    </a:cubicBezTo>
                    <a:cubicBezTo>
                      <a:pt x="26" y="416"/>
                      <a:pt x="26" y="416"/>
                      <a:pt x="26" y="416"/>
                    </a:cubicBezTo>
                    <a:cubicBezTo>
                      <a:pt x="26" y="416"/>
                      <a:pt x="26" y="416"/>
                      <a:pt x="26" y="416"/>
                    </a:cubicBezTo>
                    <a:cubicBezTo>
                      <a:pt x="26" y="416"/>
                      <a:pt x="26" y="416"/>
                      <a:pt x="26" y="416"/>
                    </a:cubicBezTo>
                    <a:cubicBezTo>
                      <a:pt x="26" y="416"/>
                      <a:pt x="26" y="416"/>
                      <a:pt x="26" y="416"/>
                    </a:cubicBezTo>
                    <a:cubicBezTo>
                      <a:pt x="27" y="416"/>
                      <a:pt x="27" y="416"/>
                      <a:pt x="27" y="416"/>
                    </a:cubicBezTo>
                    <a:cubicBezTo>
                      <a:pt x="27" y="416"/>
                      <a:pt x="27" y="416"/>
                      <a:pt x="27" y="416"/>
                    </a:cubicBezTo>
                    <a:cubicBezTo>
                      <a:pt x="27" y="415"/>
                      <a:pt x="27" y="415"/>
                      <a:pt x="27" y="415"/>
                    </a:cubicBezTo>
                    <a:cubicBezTo>
                      <a:pt x="27" y="415"/>
                      <a:pt x="27" y="415"/>
                      <a:pt x="27" y="415"/>
                    </a:cubicBezTo>
                    <a:cubicBezTo>
                      <a:pt x="27" y="415"/>
                      <a:pt x="27" y="415"/>
                      <a:pt x="27" y="415"/>
                    </a:cubicBezTo>
                    <a:cubicBezTo>
                      <a:pt x="27" y="415"/>
                      <a:pt x="27" y="415"/>
                      <a:pt x="27" y="415"/>
                    </a:cubicBezTo>
                    <a:cubicBezTo>
                      <a:pt x="28" y="415"/>
                      <a:pt x="28" y="415"/>
                      <a:pt x="28" y="415"/>
                    </a:cubicBezTo>
                    <a:cubicBezTo>
                      <a:pt x="28" y="415"/>
                      <a:pt x="28" y="415"/>
                      <a:pt x="28" y="415"/>
                    </a:cubicBezTo>
                    <a:cubicBezTo>
                      <a:pt x="28" y="415"/>
                      <a:pt x="28" y="415"/>
                      <a:pt x="28" y="415"/>
                    </a:cubicBezTo>
                    <a:cubicBezTo>
                      <a:pt x="28" y="415"/>
                      <a:pt x="28" y="415"/>
                      <a:pt x="28" y="415"/>
                    </a:cubicBezTo>
                    <a:cubicBezTo>
                      <a:pt x="28" y="415"/>
                      <a:pt x="28" y="414"/>
                      <a:pt x="28" y="414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8" y="413"/>
                      <a:pt x="28" y="413"/>
                      <a:pt x="28" y="413"/>
                    </a:cubicBezTo>
                    <a:cubicBezTo>
                      <a:pt x="28" y="413"/>
                      <a:pt x="28" y="413"/>
                      <a:pt x="28" y="413"/>
                    </a:cubicBezTo>
                    <a:cubicBezTo>
                      <a:pt x="28" y="413"/>
                      <a:pt x="28" y="413"/>
                      <a:pt x="28" y="413"/>
                    </a:cubicBezTo>
                    <a:cubicBezTo>
                      <a:pt x="28" y="413"/>
                      <a:pt x="28" y="413"/>
                      <a:pt x="28" y="413"/>
                    </a:cubicBezTo>
                    <a:cubicBezTo>
                      <a:pt x="28" y="413"/>
                      <a:pt x="28" y="413"/>
                      <a:pt x="28" y="413"/>
                    </a:cubicBezTo>
                    <a:cubicBezTo>
                      <a:pt x="29" y="413"/>
                      <a:pt x="29" y="413"/>
                      <a:pt x="29" y="413"/>
                    </a:cubicBezTo>
                    <a:cubicBezTo>
                      <a:pt x="29" y="413"/>
                      <a:pt x="29" y="413"/>
                      <a:pt x="29" y="413"/>
                    </a:cubicBezTo>
                    <a:cubicBezTo>
                      <a:pt x="29" y="413"/>
                      <a:pt x="29" y="413"/>
                      <a:pt x="29" y="413"/>
                    </a:cubicBezTo>
                    <a:cubicBezTo>
                      <a:pt x="29" y="413"/>
                      <a:pt x="29" y="413"/>
                      <a:pt x="29" y="413"/>
                    </a:cubicBezTo>
                    <a:cubicBezTo>
                      <a:pt x="30" y="413"/>
                      <a:pt x="30" y="413"/>
                      <a:pt x="30" y="413"/>
                    </a:cubicBezTo>
                    <a:cubicBezTo>
                      <a:pt x="30" y="413"/>
                      <a:pt x="30" y="413"/>
                      <a:pt x="30" y="413"/>
                    </a:cubicBezTo>
                    <a:cubicBezTo>
                      <a:pt x="30" y="413"/>
                      <a:pt x="30" y="413"/>
                      <a:pt x="30" y="413"/>
                    </a:cubicBezTo>
                    <a:cubicBezTo>
                      <a:pt x="31" y="413"/>
                      <a:pt x="31" y="413"/>
                      <a:pt x="31" y="413"/>
                    </a:cubicBezTo>
                    <a:cubicBezTo>
                      <a:pt x="31" y="412"/>
                      <a:pt x="31" y="412"/>
                      <a:pt x="31" y="412"/>
                    </a:cubicBezTo>
                    <a:cubicBezTo>
                      <a:pt x="31" y="412"/>
                      <a:pt x="31" y="412"/>
                      <a:pt x="31" y="412"/>
                    </a:cubicBezTo>
                    <a:cubicBezTo>
                      <a:pt x="32" y="412"/>
                      <a:pt x="32" y="412"/>
                      <a:pt x="32" y="412"/>
                    </a:cubicBezTo>
                    <a:cubicBezTo>
                      <a:pt x="32" y="412"/>
                      <a:pt x="32" y="412"/>
                      <a:pt x="32" y="412"/>
                    </a:cubicBezTo>
                    <a:cubicBezTo>
                      <a:pt x="32" y="412"/>
                      <a:pt x="32" y="412"/>
                      <a:pt x="32" y="412"/>
                    </a:cubicBezTo>
                    <a:cubicBezTo>
                      <a:pt x="32" y="412"/>
                      <a:pt x="32" y="412"/>
                      <a:pt x="32" y="412"/>
                    </a:cubicBezTo>
                    <a:cubicBezTo>
                      <a:pt x="32" y="412"/>
                      <a:pt x="32" y="412"/>
                      <a:pt x="32" y="412"/>
                    </a:cubicBezTo>
                    <a:cubicBezTo>
                      <a:pt x="32" y="412"/>
                      <a:pt x="32" y="412"/>
                      <a:pt x="32" y="412"/>
                    </a:cubicBezTo>
                    <a:cubicBezTo>
                      <a:pt x="32" y="412"/>
                      <a:pt x="32" y="412"/>
                      <a:pt x="32" y="412"/>
                    </a:cubicBezTo>
                    <a:cubicBezTo>
                      <a:pt x="33" y="412"/>
                      <a:pt x="33" y="412"/>
                      <a:pt x="33" y="412"/>
                    </a:cubicBezTo>
                    <a:cubicBezTo>
                      <a:pt x="33" y="412"/>
                      <a:pt x="33" y="412"/>
                      <a:pt x="33" y="412"/>
                    </a:cubicBezTo>
                    <a:cubicBezTo>
                      <a:pt x="33" y="412"/>
                      <a:pt x="33" y="412"/>
                      <a:pt x="33" y="412"/>
                    </a:cubicBezTo>
                    <a:cubicBezTo>
                      <a:pt x="33" y="412"/>
                      <a:pt x="33" y="412"/>
                      <a:pt x="33" y="412"/>
                    </a:cubicBezTo>
                    <a:cubicBezTo>
                      <a:pt x="33" y="412"/>
                      <a:pt x="33" y="412"/>
                      <a:pt x="33" y="412"/>
                    </a:cubicBezTo>
                    <a:cubicBezTo>
                      <a:pt x="33" y="411"/>
                      <a:pt x="33" y="411"/>
                      <a:pt x="33" y="411"/>
                    </a:cubicBezTo>
                    <a:cubicBezTo>
                      <a:pt x="33" y="411"/>
                      <a:pt x="33" y="411"/>
                      <a:pt x="33" y="411"/>
                    </a:cubicBezTo>
                    <a:cubicBezTo>
                      <a:pt x="33" y="411"/>
                      <a:pt x="33" y="411"/>
                      <a:pt x="33" y="411"/>
                    </a:cubicBezTo>
                    <a:cubicBezTo>
                      <a:pt x="33" y="411"/>
                      <a:pt x="33" y="411"/>
                      <a:pt x="33" y="411"/>
                    </a:cubicBezTo>
                    <a:cubicBezTo>
                      <a:pt x="33" y="411"/>
                      <a:pt x="33" y="411"/>
                      <a:pt x="33" y="411"/>
                    </a:cubicBezTo>
                    <a:cubicBezTo>
                      <a:pt x="33" y="411"/>
                      <a:pt x="33" y="411"/>
                      <a:pt x="33" y="411"/>
                    </a:cubicBezTo>
                    <a:cubicBezTo>
                      <a:pt x="33" y="410"/>
                      <a:pt x="33" y="410"/>
                      <a:pt x="33" y="410"/>
                    </a:cubicBezTo>
                    <a:cubicBezTo>
                      <a:pt x="33" y="410"/>
                      <a:pt x="33" y="410"/>
                      <a:pt x="33" y="410"/>
                    </a:cubicBezTo>
                    <a:cubicBezTo>
                      <a:pt x="33" y="410"/>
                      <a:pt x="33" y="410"/>
                      <a:pt x="33" y="410"/>
                    </a:cubicBezTo>
                    <a:cubicBezTo>
                      <a:pt x="33" y="410"/>
                      <a:pt x="33" y="410"/>
                      <a:pt x="33" y="410"/>
                    </a:cubicBezTo>
                    <a:cubicBezTo>
                      <a:pt x="34" y="410"/>
                      <a:pt x="34" y="410"/>
                      <a:pt x="34" y="410"/>
                    </a:cubicBezTo>
                    <a:cubicBezTo>
                      <a:pt x="34" y="410"/>
                      <a:pt x="34" y="410"/>
                      <a:pt x="34" y="410"/>
                    </a:cubicBezTo>
                    <a:cubicBezTo>
                      <a:pt x="34" y="409"/>
                      <a:pt x="34" y="409"/>
                      <a:pt x="34" y="409"/>
                    </a:cubicBezTo>
                    <a:cubicBezTo>
                      <a:pt x="34" y="409"/>
                      <a:pt x="34" y="409"/>
                      <a:pt x="34" y="409"/>
                    </a:cubicBezTo>
                    <a:cubicBezTo>
                      <a:pt x="34" y="409"/>
                      <a:pt x="34" y="409"/>
                      <a:pt x="34" y="409"/>
                    </a:cubicBezTo>
                    <a:cubicBezTo>
                      <a:pt x="34" y="409"/>
                      <a:pt x="34" y="409"/>
                      <a:pt x="34" y="409"/>
                    </a:cubicBezTo>
                    <a:cubicBezTo>
                      <a:pt x="34" y="409"/>
                      <a:pt x="34" y="409"/>
                      <a:pt x="34" y="409"/>
                    </a:cubicBezTo>
                    <a:cubicBezTo>
                      <a:pt x="35" y="409"/>
                      <a:pt x="35" y="409"/>
                      <a:pt x="35" y="409"/>
                    </a:cubicBezTo>
                    <a:cubicBezTo>
                      <a:pt x="35" y="409"/>
                      <a:pt x="35" y="409"/>
                      <a:pt x="35" y="409"/>
                    </a:cubicBezTo>
                    <a:cubicBezTo>
                      <a:pt x="35" y="409"/>
                      <a:pt x="35" y="409"/>
                      <a:pt x="35" y="409"/>
                    </a:cubicBezTo>
                    <a:cubicBezTo>
                      <a:pt x="35" y="409"/>
                      <a:pt x="35" y="409"/>
                      <a:pt x="35" y="409"/>
                    </a:cubicBezTo>
                    <a:cubicBezTo>
                      <a:pt x="35" y="409"/>
                      <a:pt x="35" y="409"/>
                      <a:pt x="35" y="409"/>
                    </a:cubicBezTo>
                    <a:cubicBezTo>
                      <a:pt x="36" y="409"/>
                      <a:pt x="36" y="409"/>
                      <a:pt x="36" y="409"/>
                    </a:cubicBezTo>
                    <a:cubicBezTo>
                      <a:pt x="36" y="409"/>
                      <a:pt x="36" y="409"/>
                      <a:pt x="36" y="409"/>
                    </a:cubicBezTo>
                    <a:cubicBezTo>
                      <a:pt x="36" y="409"/>
                      <a:pt x="36" y="409"/>
                      <a:pt x="36" y="409"/>
                    </a:cubicBezTo>
                    <a:cubicBezTo>
                      <a:pt x="36" y="409"/>
                      <a:pt x="36" y="409"/>
                      <a:pt x="36" y="409"/>
                    </a:cubicBezTo>
                    <a:cubicBezTo>
                      <a:pt x="36" y="409"/>
                      <a:pt x="36" y="409"/>
                      <a:pt x="36" y="409"/>
                    </a:cubicBezTo>
                    <a:cubicBezTo>
                      <a:pt x="37" y="409"/>
                      <a:pt x="37" y="409"/>
                      <a:pt x="37" y="409"/>
                    </a:cubicBezTo>
                    <a:cubicBezTo>
                      <a:pt x="37" y="409"/>
                      <a:pt x="37" y="409"/>
                      <a:pt x="37" y="409"/>
                    </a:cubicBezTo>
                    <a:cubicBezTo>
                      <a:pt x="37" y="409"/>
                      <a:pt x="37" y="409"/>
                      <a:pt x="37" y="409"/>
                    </a:cubicBezTo>
                    <a:cubicBezTo>
                      <a:pt x="37" y="409"/>
                      <a:pt x="37" y="409"/>
                      <a:pt x="37" y="409"/>
                    </a:cubicBezTo>
                    <a:cubicBezTo>
                      <a:pt x="37" y="409"/>
                      <a:pt x="37" y="409"/>
                      <a:pt x="37" y="409"/>
                    </a:cubicBezTo>
                    <a:cubicBezTo>
                      <a:pt x="37" y="409"/>
                      <a:pt x="37" y="409"/>
                      <a:pt x="37" y="409"/>
                    </a:cubicBezTo>
                    <a:cubicBezTo>
                      <a:pt x="37" y="409"/>
                      <a:pt x="37" y="409"/>
                      <a:pt x="37" y="409"/>
                    </a:cubicBezTo>
                    <a:cubicBezTo>
                      <a:pt x="37" y="409"/>
                      <a:pt x="37" y="409"/>
                      <a:pt x="37" y="409"/>
                    </a:cubicBezTo>
                    <a:cubicBezTo>
                      <a:pt x="38" y="409"/>
                      <a:pt x="38" y="409"/>
                      <a:pt x="38" y="409"/>
                    </a:cubicBezTo>
                    <a:cubicBezTo>
                      <a:pt x="38" y="409"/>
                      <a:pt x="38" y="409"/>
                      <a:pt x="38" y="409"/>
                    </a:cubicBezTo>
                    <a:cubicBezTo>
                      <a:pt x="38" y="409"/>
                      <a:pt x="38" y="409"/>
                      <a:pt x="38" y="409"/>
                    </a:cubicBezTo>
                    <a:cubicBezTo>
                      <a:pt x="38" y="409"/>
                      <a:pt x="38" y="409"/>
                      <a:pt x="38" y="409"/>
                    </a:cubicBezTo>
                    <a:cubicBezTo>
                      <a:pt x="38" y="409"/>
                      <a:pt x="38" y="409"/>
                      <a:pt x="38" y="409"/>
                    </a:cubicBezTo>
                    <a:cubicBezTo>
                      <a:pt x="39" y="409"/>
                      <a:pt x="39" y="409"/>
                      <a:pt x="39" y="409"/>
                    </a:cubicBezTo>
                    <a:cubicBezTo>
                      <a:pt x="39" y="409"/>
                      <a:pt x="39" y="409"/>
                      <a:pt x="39" y="409"/>
                    </a:cubicBezTo>
                    <a:cubicBezTo>
                      <a:pt x="39" y="409"/>
                      <a:pt x="39" y="409"/>
                      <a:pt x="39" y="409"/>
                    </a:cubicBezTo>
                    <a:cubicBezTo>
                      <a:pt x="39" y="409"/>
                      <a:pt x="39" y="409"/>
                      <a:pt x="39" y="409"/>
                    </a:cubicBezTo>
                    <a:cubicBezTo>
                      <a:pt x="40" y="409"/>
                      <a:pt x="40" y="409"/>
                      <a:pt x="40" y="409"/>
                    </a:cubicBezTo>
                    <a:cubicBezTo>
                      <a:pt x="40" y="409"/>
                      <a:pt x="40" y="409"/>
                      <a:pt x="40" y="409"/>
                    </a:cubicBezTo>
                    <a:cubicBezTo>
                      <a:pt x="40" y="409"/>
                      <a:pt x="40" y="409"/>
                      <a:pt x="40" y="409"/>
                    </a:cubicBezTo>
                    <a:cubicBezTo>
                      <a:pt x="40" y="409"/>
                      <a:pt x="40" y="409"/>
                      <a:pt x="40" y="409"/>
                    </a:cubicBezTo>
                    <a:cubicBezTo>
                      <a:pt x="40" y="409"/>
                      <a:pt x="40" y="409"/>
                      <a:pt x="40" y="409"/>
                    </a:cubicBezTo>
                    <a:cubicBezTo>
                      <a:pt x="40" y="409"/>
                      <a:pt x="40" y="409"/>
                      <a:pt x="40" y="409"/>
                    </a:cubicBezTo>
                    <a:cubicBezTo>
                      <a:pt x="40" y="409"/>
                      <a:pt x="40" y="409"/>
                      <a:pt x="40" y="409"/>
                    </a:cubicBezTo>
                    <a:cubicBezTo>
                      <a:pt x="41" y="409"/>
                      <a:pt x="41" y="409"/>
                      <a:pt x="41" y="409"/>
                    </a:cubicBezTo>
                    <a:cubicBezTo>
                      <a:pt x="41" y="409"/>
                      <a:pt x="41" y="409"/>
                      <a:pt x="41" y="409"/>
                    </a:cubicBezTo>
                    <a:cubicBezTo>
                      <a:pt x="41" y="409"/>
                      <a:pt x="41" y="409"/>
                      <a:pt x="41" y="409"/>
                    </a:cubicBezTo>
                    <a:cubicBezTo>
                      <a:pt x="41" y="409"/>
                      <a:pt x="41" y="409"/>
                      <a:pt x="41" y="409"/>
                    </a:cubicBezTo>
                    <a:cubicBezTo>
                      <a:pt x="41" y="409"/>
                      <a:pt x="41" y="409"/>
                      <a:pt x="41" y="409"/>
                    </a:cubicBezTo>
                    <a:cubicBezTo>
                      <a:pt x="41" y="409"/>
                      <a:pt x="41" y="409"/>
                      <a:pt x="41" y="409"/>
                    </a:cubicBezTo>
                    <a:cubicBezTo>
                      <a:pt x="42" y="409"/>
                      <a:pt x="42" y="409"/>
                      <a:pt x="42" y="409"/>
                    </a:cubicBezTo>
                    <a:cubicBezTo>
                      <a:pt x="42" y="409"/>
                      <a:pt x="42" y="409"/>
                      <a:pt x="42" y="409"/>
                    </a:cubicBezTo>
                    <a:cubicBezTo>
                      <a:pt x="42" y="408"/>
                      <a:pt x="42" y="408"/>
                      <a:pt x="42" y="408"/>
                    </a:cubicBezTo>
                    <a:cubicBezTo>
                      <a:pt x="42" y="408"/>
                      <a:pt x="42" y="408"/>
                      <a:pt x="42" y="408"/>
                    </a:cubicBezTo>
                    <a:cubicBezTo>
                      <a:pt x="42" y="408"/>
                      <a:pt x="42" y="408"/>
                      <a:pt x="42" y="408"/>
                    </a:cubicBezTo>
                    <a:cubicBezTo>
                      <a:pt x="42" y="408"/>
                      <a:pt x="42" y="408"/>
                      <a:pt x="42" y="408"/>
                    </a:cubicBezTo>
                    <a:cubicBezTo>
                      <a:pt x="42" y="408"/>
                      <a:pt x="42" y="408"/>
                      <a:pt x="42" y="408"/>
                    </a:cubicBezTo>
                    <a:cubicBezTo>
                      <a:pt x="42" y="408"/>
                      <a:pt x="42" y="408"/>
                      <a:pt x="42" y="408"/>
                    </a:cubicBezTo>
                    <a:cubicBezTo>
                      <a:pt x="42" y="408"/>
                      <a:pt x="42" y="408"/>
                      <a:pt x="42" y="408"/>
                    </a:cubicBezTo>
                    <a:cubicBezTo>
                      <a:pt x="42" y="408"/>
                      <a:pt x="42" y="408"/>
                      <a:pt x="42" y="408"/>
                    </a:cubicBezTo>
                    <a:cubicBezTo>
                      <a:pt x="42" y="408"/>
                      <a:pt x="42" y="408"/>
                      <a:pt x="42" y="408"/>
                    </a:cubicBezTo>
                    <a:cubicBezTo>
                      <a:pt x="42" y="408"/>
                      <a:pt x="42" y="408"/>
                      <a:pt x="42" y="408"/>
                    </a:cubicBezTo>
                    <a:cubicBezTo>
                      <a:pt x="43" y="408"/>
                      <a:pt x="43" y="408"/>
                      <a:pt x="43" y="408"/>
                    </a:cubicBezTo>
                    <a:cubicBezTo>
                      <a:pt x="43" y="408"/>
                      <a:pt x="43" y="408"/>
                      <a:pt x="43" y="408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3" y="406"/>
                      <a:pt x="43" y="406"/>
                      <a:pt x="43" y="406"/>
                    </a:cubicBezTo>
                    <a:cubicBezTo>
                      <a:pt x="43" y="406"/>
                      <a:pt x="43" y="406"/>
                      <a:pt x="43" y="406"/>
                    </a:cubicBezTo>
                    <a:cubicBezTo>
                      <a:pt x="43" y="406"/>
                      <a:pt x="43" y="406"/>
                      <a:pt x="43" y="406"/>
                    </a:cubicBezTo>
                    <a:cubicBezTo>
                      <a:pt x="43" y="406"/>
                      <a:pt x="43" y="406"/>
                      <a:pt x="43" y="406"/>
                    </a:cubicBezTo>
                    <a:cubicBezTo>
                      <a:pt x="43" y="406"/>
                      <a:pt x="43" y="406"/>
                      <a:pt x="43" y="406"/>
                    </a:cubicBezTo>
                    <a:cubicBezTo>
                      <a:pt x="43" y="405"/>
                      <a:pt x="43" y="405"/>
                      <a:pt x="43" y="405"/>
                    </a:cubicBezTo>
                    <a:cubicBezTo>
                      <a:pt x="43" y="405"/>
                      <a:pt x="43" y="405"/>
                      <a:pt x="43" y="405"/>
                    </a:cubicBezTo>
                    <a:cubicBezTo>
                      <a:pt x="43" y="405"/>
                      <a:pt x="43" y="405"/>
                      <a:pt x="43" y="405"/>
                    </a:cubicBezTo>
                    <a:cubicBezTo>
                      <a:pt x="43" y="405"/>
                      <a:pt x="43" y="405"/>
                      <a:pt x="43" y="405"/>
                    </a:cubicBezTo>
                    <a:cubicBezTo>
                      <a:pt x="43" y="405"/>
                      <a:pt x="43" y="405"/>
                      <a:pt x="43" y="405"/>
                    </a:cubicBezTo>
                    <a:cubicBezTo>
                      <a:pt x="43" y="404"/>
                      <a:pt x="43" y="404"/>
                      <a:pt x="43" y="404"/>
                    </a:cubicBezTo>
                    <a:cubicBezTo>
                      <a:pt x="43" y="404"/>
                      <a:pt x="43" y="404"/>
                      <a:pt x="43" y="404"/>
                    </a:cubicBezTo>
                    <a:cubicBezTo>
                      <a:pt x="44" y="404"/>
                      <a:pt x="44" y="404"/>
                      <a:pt x="44" y="404"/>
                    </a:cubicBezTo>
                    <a:cubicBezTo>
                      <a:pt x="44" y="404"/>
                      <a:pt x="44" y="404"/>
                      <a:pt x="44" y="404"/>
                    </a:cubicBezTo>
                    <a:cubicBezTo>
                      <a:pt x="44" y="404"/>
                      <a:pt x="44" y="404"/>
                      <a:pt x="44" y="404"/>
                    </a:cubicBezTo>
                    <a:cubicBezTo>
                      <a:pt x="44" y="403"/>
                      <a:pt x="44" y="403"/>
                      <a:pt x="44" y="403"/>
                    </a:cubicBezTo>
                    <a:cubicBezTo>
                      <a:pt x="44" y="403"/>
                      <a:pt x="44" y="403"/>
                      <a:pt x="44" y="403"/>
                    </a:cubicBezTo>
                    <a:cubicBezTo>
                      <a:pt x="45" y="403"/>
                      <a:pt x="45" y="403"/>
                      <a:pt x="45" y="403"/>
                    </a:cubicBezTo>
                    <a:cubicBezTo>
                      <a:pt x="45" y="403"/>
                      <a:pt x="45" y="403"/>
                      <a:pt x="45" y="403"/>
                    </a:cubicBezTo>
                    <a:cubicBezTo>
                      <a:pt x="45" y="403"/>
                      <a:pt x="45" y="403"/>
                      <a:pt x="45" y="403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5" y="402"/>
                      <a:pt x="45" y="402"/>
                      <a:pt x="45" y="402"/>
                    </a:cubicBezTo>
                    <a:cubicBezTo>
                      <a:pt x="46" y="402"/>
                      <a:pt x="46" y="402"/>
                      <a:pt x="46" y="402"/>
                    </a:cubicBezTo>
                    <a:cubicBezTo>
                      <a:pt x="46" y="402"/>
                      <a:pt x="46" y="402"/>
                      <a:pt x="46" y="402"/>
                    </a:cubicBezTo>
                    <a:cubicBezTo>
                      <a:pt x="46" y="402"/>
                      <a:pt x="46" y="402"/>
                      <a:pt x="46" y="402"/>
                    </a:cubicBezTo>
                    <a:cubicBezTo>
                      <a:pt x="46" y="402"/>
                      <a:pt x="46" y="402"/>
                      <a:pt x="46" y="402"/>
                    </a:cubicBezTo>
                    <a:cubicBezTo>
                      <a:pt x="46" y="402"/>
                      <a:pt x="46" y="402"/>
                      <a:pt x="46" y="402"/>
                    </a:cubicBezTo>
                    <a:cubicBezTo>
                      <a:pt x="46" y="402"/>
                      <a:pt x="46" y="402"/>
                      <a:pt x="46" y="402"/>
                    </a:cubicBezTo>
                    <a:cubicBezTo>
                      <a:pt x="46" y="402"/>
                      <a:pt x="46" y="402"/>
                      <a:pt x="46" y="402"/>
                    </a:cubicBezTo>
                    <a:cubicBezTo>
                      <a:pt x="46" y="402"/>
                      <a:pt x="46" y="402"/>
                      <a:pt x="46" y="402"/>
                    </a:cubicBezTo>
                    <a:cubicBezTo>
                      <a:pt x="46" y="401"/>
                      <a:pt x="46" y="401"/>
                      <a:pt x="46" y="401"/>
                    </a:cubicBezTo>
                    <a:cubicBezTo>
                      <a:pt x="46" y="401"/>
                      <a:pt x="46" y="401"/>
                      <a:pt x="46" y="401"/>
                    </a:cubicBezTo>
                    <a:cubicBezTo>
                      <a:pt x="47" y="401"/>
                      <a:pt x="47" y="401"/>
                      <a:pt x="47" y="401"/>
                    </a:cubicBezTo>
                    <a:cubicBezTo>
                      <a:pt x="47" y="401"/>
                      <a:pt x="47" y="401"/>
                      <a:pt x="47" y="401"/>
                    </a:cubicBezTo>
                    <a:cubicBezTo>
                      <a:pt x="47" y="401"/>
                      <a:pt x="47" y="401"/>
                      <a:pt x="47" y="401"/>
                    </a:cubicBezTo>
                    <a:cubicBezTo>
                      <a:pt x="47" y="401"/>
                      <a:pt x="47" y="401"/>
                      <a:pt x="47" y="401"/>
                    </a:cubicBezTo>
                    <a:cubicBezTo>
                      <a:pt x="47" y="401"/>
                      <a:pt x="47" y="401"/>
                      <a:pt x="47" y="401"/>
                    </a:cubicBezTo>
                    <a:cubicBezTo>
                      <a:pt x="47" y="401"/>
                      <a:pt x="47" y="401"/>
                      <a:pt x="47" y="401"/>
                    </a:cubicBezTo>
                    <a:cubicBezTo>
                      <a:pt x="47" y="401"/>
                      <a:pt x="47" y="401"/>
                      <a:pt x="47" y="401"/>
                    </a:cubicBezTo>
                    <a:cubicBezTo>
                      <a:pt x="47" y="401"/>
                      <a:pt x="47" y="401"/>
                      <a:pt x="47" y="401"/>
                    </a:cubicBezTo>
                    <a:cubicBezTo>
                      <a:pt x="47" y="401"/>
                      <a:pt x="47" y="401"/>
                      <a:pt x="47" y="401"/>
                    </a:cubicBezTo>
                    <a:cubicBezTo>
                      <a:pt x="47" y="401"/>
                      <a:pt x="47" y="401"/>
                      <a:pt x="47" y="401"/>
                    </a:cubicBezTo>
                    <a:cubicBezTo>
                      <a:pt x="47" y="401"/>
                      <a:pt x="47" y="401"/>
                      <a:pt x="47" y="401"/>
                    </a:cubicBezTo>
                    <a:cubicBezTo>
                      <a:pt x="47" y="401"/>
                      <a:pt x="47" y="401"/>
                      <a:pt x="47" y="401"/>
                    </a:cubicBezTo>
                    <a:cubicBezTo>
                      <a:pt x="48" y="401"/>
                      <a:pt x="48" y="401"/>
                      <a:pt x="48" y="401"/>
                    </a:cubicBezTo>
                    <a:cubicBezTo>
                      <a:pt x="48" y="401"/>
                      <a:pt x="48" y="401"/>
                      <a:pt x="48" y="401"/>
                    </a:cubicBezTo>
                    <a:cubicBezTo>
                      <a:pt x="48" y="401"/>
                      <a:pt x="48" y="401"/>
                      <a:pt x="48" y="401"/>
                    </a:cubicBezTo>
                    <a:cubicBezTo>
                      <a:pt x="48" y="401"/>
                      <a:pt x="48" y="401"/>
                      <a:pt x="48" y="401"/>
                    </a:cubicBezTo>
                    <a:cubicBezTo>
                      <a:pt x="48" y="401"/>
                      <a:pt x="48" y="401"/>
                      <a:pt x="48" y="401"/>
                    </a:cubicBezTo>
                    <a:cubicBezTo>
                      <a:pt x="48" y="401"/>
                      <a:pt x="48" y="401"/>
                      <a:pt x="48" y="401"/>
                    </a:cubicBezTo>
                    <a:cubicBezTo>
                      <a:pt x="48" y="401"/>
                      <a:pt x="48" y="401"/>
                      <a:pt x="48" y="401"/>
                    </a:cubicBezTo>
                    <a:cubicBezTo>
                      <a:pt x="49" y="401"/>
                      <a:pt x="49" y="401"/>
                      <a:pt x="49" y="401"/>
                    </a:cubicBezTo>
                    <a:cubicBezTo>
                      <a:pt x="49" y="401"/>
                      <a:pt x="49" y="401"/>
                      <a:pt x="49" y="401"/>
                    </a:cubicBezTo>
                    <a:cubicBezTo>
                      <a:pt x="49" y="401"/>
                      <a:pt x="49" y="401"/>
                      <a:pt x="49" y="401"/>
                    </a:cubicBezTo>
                    <a:cubicBezTo>
                      <a:pt x="49" y="400"/>
                      <a:pt x="49" y="400"/>
                      <a:pt x="49" y="400"/>
                    </a:cubicBezTo>
                    <a:cubicBezTo>
                      <a:pt x="49" y="400"/>
                      <a:pt x="49" y="400"/>
                      <a:pt x="49" y="400"/>
                    </a:cubicBezTo>
                    <a:cubicBezTo>
                      <a:pt x="49" y="400"/>
                      <a:pt x="49" y="400"/>
                      <a:pt x="49" y="400"/>
                    </a:cubicBezTo>
                    <a:cubicBezTo>
                      <a:pt x="49" y="400"/>
                      <a:pt x="49" y="400"/>
                      <a:pt x="49" y="400"/>
                    </a:cubicBezTo>
                    <a:cubicBezTo>
                      <a:pt x="49" y="400"/>
                      <a:pt x="49" y="400"/>
                      <a:pt x="49" y="400"/>
                    </a:cubicBezTo>
                    <a:cubicBezTo>
                      <a:pt x="49" y="400"/>
                      <a:pt x="49" y="400"/>
                      <a:pt x="49" y="400"/>
                    </a:cubicBezTo>
                    <a:cubicBezTo>
                      <a:pt x="49" y="400"/>
                      <a:pt x="49" y="400"/>
                      <a:pt x="49" y="400"/>
                    </a:cubicBezTo>
                    <a:cubicBezTo>
                      <a:pt x="49" y="400"/>
                      <a:pt x="49" y="400"/>
                      <a:pt x="49" y="400"/>
                    </a:cubicBezTo>
                    <a:cubicBezTo>
                      <a:pt x="49" y="400"/>
                      <a:pt x="49" y="400"/>
                      <a:pt x="49" y="400"/>
                    </a:cubicBezTo>
                    <a:cubicBezTo>
                      <a:pt x="49" y="400"/>
                      <a:pt x="49" y="400"/>
                      <a:pt x="49" y="400"/>
                    </a:cubicBezTo>
                    <a:cubicBezTo>
                      <a:pt x="49" y="399"/>
                      <a:pt x="49" y="399"/>
                      <a:pt x="49" y="399"/>
                    </a:cubicBezTo>
                    <a:cubicBezTo>
                      <a:pt x="49" y="399"/>
                      <a:pt x="49" y="399"/>
                      <a:pt x="49" y="399"/>
                    </a:cubicBezTo>
                    <a:cubicBezTo>
                      <a:pt x="49" y="399"/>
                      <a:pt x="49" y="399"/>
                      <a:pt x="49" y="399"/>
                    </a:cubicBezTo>
                    <a:cubicBezTo>
                      <a:pt x="49" y="399"/>
                      <a:pt x="49" y="399"/>
                      <a:pt x="49" y="399"/>
                    </a:cubicBezTo>
                    <a:cubicBezTo>
                      <a:pt x="49" y="399"/>
                      <a:pt x="49" y="399"/>
                      <a:pt x="49" y="399"/>
                    </a:cubicBezTo>
                    <a:cubicBezTo>
                      <a:pt x="50" y="399"/>
                      <a:pt x="50" y="399"/>
                      <a:pt x="50" y="399"/>
                    </a:cubicBezTo>
                    <a:cubicBezTo>
                      <a:pt x="50" y="399"/>
                      <a:pt x="50" y="399"/>
                      <a:pt x="50" y="399"/>
                    </a:cubicBezTo>
                    <a:cubicBezTo>
                      <a:pt x="50" y="399"/>
                      <a:pt x="50" y="399"/>
                      <a:pt x="50" y="399"/>
                    </a:cubicBezTo>
                    <a:cubicBezTo>
                      <a:pt x="50" y="399"/>
                      <a:pt x="50" y="399"/>
                      <a:pt x="50" y="399"/>
                    </a:cubicBezTo>
                    <a:cubicBezTo>
                      <a:pt x="50" y="399"/>
                      <a:pt x="50" y="399"/>
                      <a:pt x="50" y="399"/>
                    </a:cubicBezTo>
                    <a:cubicBezTo>
                      <a:pt x="50" y="399"/>
                      <a:pt x="50" y="399"/>
                      <a:pt x="50" y="399"/>
                    </a:cubicBezTo>
                    <a:cubicBezTo>
                      <a:pt x="50" y="399"/>
                      <a:pt x="50" y="399"/>
                      <a:pt x="50" y="399"/>
                    </a:cubicBezTo>
                    <a:cubicBezTo>
                      <a:pt x="50" y="399"/>
                      <a:pt x="50" y="399"/>
                      <a:pt x="50" y="399"/>
                    </a:cubicBezTo>
                    <a:cubicBezTo>
                      <a:pt x="51" y="398"/>
                      <a:pt x="51" y="398"/>
                      <a:pt x="51" y="398"/>
                    </a:cubicBezTo>
                    <a:cubicBezTo>
                      <a:pt x="51" y="398"/>
                      <a:pt x="51" y="398"/>
                      <a:pt x="51" y="398"/>
                    </a:cubicBezTo>
                    <a:cubicBezTo>
                      <a:pt x="51" y="398"/>
                      <a:pt x="51" y="398"/>
                      <a:pt x="51" y="398"/>
                    </a:cubicBezTo>
                    <a:cubicBezTo>
                      <a:pt x="51" y="398"/>
                      <a:pt x="51" y="398"/>
                      <a:pt x="51" y="398"/>
                    </a:cubicBezTo>
                    <a:cubicBezTo>
                      <a:pt x="51" y="398"/>
                      <a:pt x="51" y="398"/>
                      <a:pt x="51" y="398"/>
                    </a:cubicBezTo>
                    <a:cubicBezTo>
                      <a:pt x="51" y="398"/>
                      <a:pt x="51" y="398"/>
                      <a:pt x="51" y="398"/>
                    </a:cubicBezTo>
                    <a:cubicBezTo>
                      <a:pt x="51" y="398"/>
                      <a:pt x="51" y="398"/>
                      <a:pt x="51" y="398"/>
                    </a:cubicBezTo>
                    <a:cubicBezTo>
                      <a:pt x="51" y="398"/>
                      <a:pt x="51" y="398"/>
                      <a:pt x="51" y="398"/>
                    </a:cubicBezTo>
                    <a:cubicBezTo>
                      <a:pt x="51" y="398"/>
                      <a:pt x="51" y="398"/>
                      <a:pt x="51" y="398"/>
                    </a:cubicBezTo>
                    <a:cubicBezTo>
                      <a:pt x="51" y="398"/>
                      <a:pt x="51" y="398"/>
                      <a:pt x="51" y="398"/>
                    </a:cubicBezTo>
                    <a:cubicBezTo>
                      <a:pt x="51" y="398"/>
                      <a:pt x="51" y="398"/>
                      <a:pt x="51" y="398"/>
                    </a:cubicBezTo>
                    <a:cubicBezTo>
                      <a:pt x="52" y="398"/>
                      <a:pt x="52" y="398"/>
                      <a:pt x="52" y="398"/>
                    </a:cubicBezTo>
                    <a:cubicBezTo>
                      <a:pt x="52" y="398"/>
                      <a:pt x="52" y="398"/>
                      <a:pt x="52" y="398"/>
                    </a:cubicBezTo>
                    <a:cubicBezTo>
                      <a:pt x="52" y="398"/>
                      <a:pt x="52" y="398"/>
                      <a:pt x="52" y="398"/>
                    </a:cubicBezTo>
                    <a:cubicBezTo>
                      <a:pt x="52" y="398"/>
                      <a:pt x="52" y="398"/>
                      <a:pt x="52" y="398"/>
                    </a:cubicBezTo>
                    <a:cubicBezTo>
                      <a:pt x="52" y="398"/>
                      <a:pt x="52" y="398"/>
                      <a:pt x="52" y="398"/>
                    </a:cubicBezTo>
                    <a:cubicBezTo>
                      <a:pt x="52" y="398"/>
                      <a:pt x="52" y="398"/>
                      <a:pt x="52" y="398"/>
                    </a:cubicBezTo>
                    <a:cubicBezTo>
                      <a:pt x="52" y="398"/>
                      <a:pt x="52" y="398"/>
                      <a:pt x="52" y="398"/>
                    </a:cubicBezTo>
                    <a:cubicBezTo>
                      <a:pt x="52" y="398"/>
                      <a:pt x="52" y="398"/>
                      <a:pt x="52" y="398"/>
                    </a:cubicBezTo>
                    <a:cubicBezTo>
                      <a:pt x="52" y="398"/>
                      <a:pt x="52" y="398"/>
                      <a:pt x="52" y="398"/>
                    </a:cubicBezTo>
                    <a:cubicBezTo>
                      <a:pt x="52" y="398"/>
                      <a:pt x="52" y="398"/>
                      <a:pt x="52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3" y="398"/>
                      <a:pt x="53" y="398"/>
                      <a:pt x="53" y="398"/>
                    </a:cubicBezTo>
                    <a:cubicBezTo>
                      <a:pt x="54" y="398"/>
                      <a:pt x="54" y="398"/>
                      <a:pt x="54" y="398"/>
                    </a:cubicBezTo>
                    <a:cubicBezTo>
                      <a:pt x="54" y="398"/>
                      <a:pt x="54" y="398"/>
                      <a:pt x="54" y="398"/>
                    </a:cubicBezTo>
                    <a:cubicBezTo>
                      <a:pt x="54" y="398"/>
                      <a:pt x="54" y="398"/>
                      <a:pt x="54" y="398"/>
                    </a:cubicBezTo>
                    <a:cubicBezTo>
                      <a:pt x="54" y="398"/>
                      <a:pt x="54" y="398"/>
                      <a:pt x="54" y="398"/>
                    </a:cubicBezTo>
                    <a:cubicBezTo>
                      <a:pt x="54" y="398"/>
                      <a:pt x="54" y="398"/>
                      <a:pt x="54" y="398"/>
                    </a:cubicBezTo>
                    <a:cubicBezTo>
                      <a:pt x="54" y="398"/>
                      <a:pt x="54" y="398"/>
                      <a:pt x="54" y="398"/>
                    </a:cubicBezTo>
                    <a:cubicBezTo>
                      <a:pt x="54" y="398"/>
                      <a:pt x="54" y="398"/>
                      <a:pt x="54" y="398"/>
                    </a:cubicBezTo>
                    <a:cubicBezTo>
                      <a:pt x="54" y="398"/>
                      <a:pt x="54" y="398"/>
                      <a:pt x="54" y="398"/>
                    </a:cubicBezTo>
                    <a:cubicBezTo>
                      <a:pt x="54" y="398"/>
                      <a:pt x="54" y="398"/>
                      <a:pt x="54" y="398"/>
                    </a:cubicBezTo>
                    <a:cubicBezTo>
                      <a:pt x="54" y="398"/>
                      <a:pt x="54" y="398"/>
                      <a:pt x="54" y="398"/>
                    </a:cubicBezTo>
                    <a:cubicBezTo>
                      <a:pt x="54" y="398"/>
                      <a:pt x="54" y="398"/>
                      <a:pt x="54" y="398"/>
                    </a:cubicBezTo>
                    <a:cubicBezTo>
                      <a:pt x="55" y="398"/>
                      <a:pt x="55" y="398"/>
                      <a:pt x="55" y="398"/>
                    </a:cubicBezTo>
                    <a:cubicBezTo>
                      <a:pt x="55" y="397"/>
                      <a:pt x="55" y="397"/>
                      <a:pt x="55" y="397"/>
                    </a:cubicBezTo>
                    <a:cubicBezTo>
                      <a:pt x="55" y="397"/>
                      <a:pt x="55" y="397"/>
                      <a:pt x="55" y="397"/>
                    </a:cubicBezTo>
                    <a:cubicBezTo>
                      <a:pt x="55" y="397"/>
                      <a:pt x="55" y="397"/>
                      <a:pt x="55" y="397"/>
                    </a:cubicBezTo>
                    <a:cubicBezTo>
                      <a:pt x="55" y="397"/>
                      <a:pt x="55" y="397"/>
                      <a:pt x="55" y="397"/>
                    </a:cubicBezTo>
                    <a:cubicBezTo>
                      <a:pt x="55" y="397"/>
                      <a:pt x="55" y="397"/>
                      <a:pt x="55" y="397"/>
                    </a:cubicBezTo>
                    <a:cubicBezTo>
                      <a:pt x="55" y="397"/>
                      <a:pt x="55" y="397"/>
                      <a:pt x="55" y="397"/>
                    </a:cubicBezTo>
                    <a:cubicBezTo>
                      <a:pt x="55" y="397"/>
                      <a:pt x="55" y="397"/>
                      <a:pt x="55" y="397"/>
                    </a:cubicBezTo>
                    <a:cubicBezTo>
                      <a:pt x="55" y="397"/>
                      <a:pt x="55" y="397"/>
                      <a:pt x="55" y="397"/>
                    </a:cubicBezTo>
                    <a:cubicBezTo>
                      <a:pt x="55" y="397"/>
                      <a:pt x="55" y="397"/>
                      <a:pt x="55" y="397"/>
                    </a:cubicBezTo>
                    <a:cubicBezTo>
                      <a:pt x="56" y="397"/>
                      <a:pt x="56" y="397"/>
                      <a:pt x="56" y="397"/>
                    </a:cubicBezTo>
                    <a:cubicBezTo>
                      <a:pt x="56" y="397"/>
                      <a:pt x="56" y="397"/>
                      <a:pt x="56" y="397"/>
                    </a:cubicBezTo>
                    <a:cubicBezTo>
                      <a:pt x="56" y="396"/>
                      <a:pt x="56" y="396"/>
                      <a:pt x="56" y="396"/>
                    </a:cubicBezTo>
                    <a:cubicBezTo>
                      <a:pt x="56" y="396"/>
                      <a:pt x="56" y="396"/>
                      <a:pt x="56" y="396"/>
                    </a:cubicBezTo>
                    <a:cubicBezTo>
                      <a:pt x="56" y="396"/>
                      <a:pt x="56" y="396"/>
                      <a:pt x="56" y="396"/>
                    </a:cubicBezTo>
                    <a:cubicBezTo>
                      <a:pt x="56" y="396"/>
                      <a:pt x="56" y="396"/>
                      <a:pt x="56" y="396"/>
                    </a:cubicBezTo>
                    <a:cubicBezTo>
                      <a:pt x="56" y="396"/>
                      <a:pt x="56" y="396"/>
                      <a:pt x="56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8" y="396"/>
                      <a:pt x="58" y="396"/>
                      <a:pt x="58" y="396"/>
                    </a:cubicBezTo>
                    <a:cubicBezTo>
                      <a:pt x="58" y="396"/>
                      <a:pt x="58" y="396"/>
                      <a:pt x="58" y="396"/>
                    </a:cubicBezTo>
                    <a:cubicBezTo>
                      <a:pt x="58" y="395"/>
                      <a:pt x="58" y="395"/>
                      <a:pt x="58" y="395"/>
                    </a:cubicBezTo>
                    <a:cubicBezTo>
                      <a:pt x="58" y="395"/>
                      <a:pt x="58" y="395"/>
                      <a:pt x="58" y="395"/>
                    </a:cubicBezTo>
                    <a:cubicBezTo>
                      <a:pt x="59" y="395"/>
                      <a:pt x="59" y="395"/>
                      <a:pt x="59" y="395"/>
                    </a:cubicBezTo>
                    <a:cubicBezTo>
                      <a:pt x="59" y="395"/>
                      <a:pt x="59" y="395"/>
                      <a:pt x="59" y="395"/>
                    </a:cubicBezTo>
                    <a:cubicBezTo>
                      <a:pt x="59" y="396"/>
                      <a:pt x="59" y="396"/>
                      <a:pt x="59" y="396"/>
                    </a:cubicBezTo>
                    <a:cubicBezTo>
                      <a:pt x="59" y="396"/>
                      <a:pt x="59" y="396"/>
                      <a:pt x="59" y="396"/>
                    </a:cubicBezTo>
                    <a:cubicBezTo>
                      <a:pt x="60" y="395"/>
                      <a:pt x="60" y="395"/>
                      <a:pt x="60" y="395"/>
                    </a:cubicBezTo>
                    <a:cubicBezTo>
                      <a:pt x="60" y="395"/>
                      <a:pt x="60" y="395"/>
                      <a:pt x="60" y="395"/>
                    </a:cubicBezTo>
                    <a:cubicBezTo>
                      <a:pt x="60" y="395"/>
                      <a:pt x="60" y="395"/>
                      <a:pt x="60" y="395"/>
                    </a:cubicBezTo>
                    <a:cubicBezTo>
                      <a:pt x="60" y="395"/>
                      <a:pt x="60" y="395"/>
                      <a:pt x="60" y="395"/>
                    </a:cubicBezTo>
                    <a:cubicBezTo>
                      <a:pt x="60" y="395"/>
                      <a:pt x="60" y="395"/>
                      <a:pt x="60" y="395"/>
                    </a:cubicBezTo>
                    <a:cubicBezTo>
                      <a:pt x="60" y="395"/>
                      <a:pt x="60" y="395"/>
                      <a:pt x="60" y="395"/>
                    </a:cubicBezTo>
                    <a:cubicBezTo>
                      <a:pt x="60" y="395"/>
                      <a:pt x="60" y="395"/>
                      <a:pt x="60" y="395"/>
                    </a:cubicBezTo>
                    <a:cubicBezTo>
                      <a:pt x="61" y="395"/>
                      <a:pt x="61" y="395"/>
                      <a:pt x="61" y="395"/>
                    </a:cubicBezTo>
                    <a:cubicBezTo>
                      <a:pt x="61" y="395"/>
                      <a:pt x="61" y="395"/>
                      <a:pt x="61" y="395"/>
                    </a:cubicBezTo>
                    <a:cubicBezTo>
                      <a:pt x="61" y="394"/>
                      <a:pt x="61" y="394"/>
                      <a:pt x="61" y="394"/>
                    </a:cubicBezTo>
                    <a:cubicBezTo>
                      <a:pt x="61" y="394"/>
                      <a:pt x="61" y="394"/>
                      <a:pt x="61" y="394"/>
                    </a:cubicBezTo>
                    <a:cubicBezTo>
                      <a:pt x="61" y="394"/>
                      <a:pt x="61" y="394"/>
                      <a:pt x="61" y="394"/>
                    </a:cubicBezTo>
                    <a:cubicBezTo>
                      <a:pt x="61" y="394"/>
                      <a:pt x="61" y="394"/>
                      <a:pt x="61" y="394"/>
                    </a:cubicBezTo>
                    <a:cubicBezTo>
                      <a:pt x="61" y="394"/>
                      <a:pt x="61" y="394"/>
                      <a:pt x="61" y="394"/>
                    </a:cubicBezTo>
                    <a:cubicBezTo>
                      <a:pt x="61" y="394"/>
                      <a:pt x="61" y="394"/>
                      <a:pt x="61" y="394"/>
                    </a:cubicBezTo>
                    <a:cubicBezTo>
                      <a:pt x="61" y="394"/>
                      <a:pt x="61" y="394"/>
                      <a:pt x="61" y="394"/>
                    </a:cubicBezTo>
                    <a:cubicBezTo>
                      <a:pt x="61" y="393"/>
                      <a:pt x="61" y="393"/>
                      <a:pt x="61" y="393"/>
                    </a:cubicBezTo>
                    <a:cubicBezTo>
                      <a:pt x="61" y="393"/>
                      <a:pt x="61" y="393"/>
                      <a:pt x="61" y="393"/>
                    </a:cubicBezTo>
                    <a:cubicBezTo>
                      <a:pt x="61" y="393"/>
                      <a:pt x="61" y="393"/>
                      <a:pt x="61" y="393"/>
                    </a:cubicBezTo>
                    <a:cubicBezTo>
                      <a:pt x="61" y="393"/>
                      <a:pt x="61" y="393"/>
                      <a:pt x="61" y="393"/>
                    </a:cubicBezTo>
                    <a:cubicBezTo>
                      <a:pt x="60" y="392"/>
                      <a:pt x="60" y="392"/>
                      <a:pt x="60" y="392"/>
                    </a:cubicBezTo>
                    <a:cubicBezTo>
                      <a:pt x="60" y="392"/>
                      <a:pt x="60" y="392"/>
                      <a:pt x="60" y="392"/>
                    </a:cubicBezTo>
                    <a:cubicBezTo>
                      <a:pt x="60" y="392"/>
                      <a:pt x="60" y="392"/>
                      <a:pt x="60" y="392"/>
                    </a:cubicBezTo>
                    <a:cubicBezTo>
                      <a:pt x="60" y="392"/>
                      <a:pt x="60" y="392"/>
                      <a:pt x="60" y="392"/>
                    </a:cubicBezTo>
                    <a:cubicBezTo>
                      <a:pt x="60" y="392"/>
                      <a:pt x="60" y="392"/>
                      <a:pt x="60" y="392"/>
                    </a:cubicBezTo>
                    <a:cubicBezTo>
                      <a:pt x="60" y="392"/>
                      <a:pt x="60" y="392"/>
                      <a:pt x="60" y="392"/>
                    </a:cubicBezTo>
                    <a:cubicBezTo>
                      <a:pt x="60" y="392"/>
                      <a:pt x="60" y="392"/>
                      <a:pt x="60" y="392"/>
                    </a:cubicBezTo>
                    <a:cubicBezTo>
                      <a:pt x="60" y="391"/>
                      <a:pt x="60" y="391"/>
                      <a:pt x="60" y="391"/>
                    </a:cubicBezTo>
                    <a:cubicBezTo>
                      <a:pt x="60" y="391"/>
                      <a:pt x="60" y="391"/>
                      <a:pt x="60" y="391"/>
                    </a:cubicBezTo>
                    <a:cubicBezTo>
                      <a:pt x="59" y="391"/>
                      <a:pt x="59" y="391"/>
                      <a:pt x="59" y="391"/>
                    </a:cubicBezTo>
                    <a:cubicBezTo>
                      <a:pt x="59" y="390"/>
                      <a:pt x="59" y="390"/>
                      <a:pt x="59" y="390"/>
                    </a:cubicBezTo>
                    <a:cubicBezTo>
                      <a:pt x="59" y="390"/>
                      <a:pt x="59" y="390"/>
                      <a:pt x="59" y="390"/>
                    </a:cubicBezTo>
                    <a:cubicBezTo>
                      <a:pt x="59" y="390"/>
                      <a:pt x="59" y="390"/>
                      <a:pt x="59" y="390"/>
                    </a:cubicBezTo>
                    <a:cubicBezTo>
                      <a:pt x="59" y="390"/>
                      <a:pt x="59" y="390"/>
                      <a:pt x="59" y="390"/>
                    </a:cubicBezTo>
                    <a:cubicBezTo>
                      <a:pt x="59" y="389"/>
                      <a:pt x="59" y="389"/>
                      <a:pt x="59" y="389"/>
                    </a:cubicBezTo>
                    <a:cubicBezTo>
                      <a:pt x="59" y="389"/>
                      <a:pt x="59" y="389"/>
                      <a:pt x="59" y="389"/>
                    </a:cubicBezTo>
                    <a:cubicBezTo>
                      <a:pt x="59" y="389"/>
                      <a:pt x="59" y="389"/>
                      <a:pt x="59" y="389"/>
                    </a:cubicBezTo>
                    <a:cubicBezTo>
                      <a:pt x="59" y="389"/>
                      <a:pt x="59" y="389"/>
                      <a:pt x="59" y="389"/>
                    </a:cubicBezTo>
                    <a:cubicBezTo>
                      <a:pt x="59" y="389"/>
                      <a:pt x="59" y="389"/>
                      <a:pt x="59" y="389"/>
                    </a:cubicBezTo>
                    <a:cubicBezTo>
                      <a:pt x="59" y="388"/>
                      <a:pt x="59" y="388"/>
                      <a:pt x="59" y="388"/>
                    </a:cubicBezTo>
                    <a:cubicBezTo>
                      <a:pt x="59" y="388"/>
                      <a:pt x="59" y="388"/>
                      <a:pt x="59" y="388"/>
                    </a:cubicBezTo>
                    <a:cubicBezTo>
                      <a:pt x="59" y="388"/>
                      <a:pt x="59" y="388"/>
                      <a:pt x="59" y="388"/>
                    </a:cubicBezTo>
                    <a:cubicBezTo>
                      <a:pt x="59" y="388"/>
                      <a:pt x="59" y="388"/>
                      <a:pt x="59" y="388"/>
                    </a:cubicBezTo>
                    <a:cubicBezTo>
                      <a:pt x="58" y="388"/>
                      <a:pt x="58" y="388"/>
                      <a:pt x="58" y="388"/>
                    </a:cubicBezTo>
                    <a:cubicBezTo>
                      <a:pt x="58" y="388"/>
                      <a:pt x="58" y="388"/>
                      <a:pt x="58" y="388"/>
                    </a:cubicBezTo>
                    <a:cubicBezTo>
                      <a:pt x="58" y="388"/>
                      <a:pt x="58" y="388"/>
                      <a:pt x="58" y="388"/>
                    </a:cubicBezTo>
                    <a:cubicBezTo>
                      <a:pt x="58" y="387"/>
                      <a:pt x="58" y="387"/>
                      <a:pt x="58" y="387"/>
                    </a:cubicBezTo>
                    <a:cubicBezTo>
                      <a:pt x="58" y="387"/>
                      <a:pt x="58" y="387"/>
                      <a:pt x="58" y="387"/>
                    </a:cubicBezTo>
                    <a:cubicBezTo>
                      <a:pt x="58" y="387"/>
                      <a:pt x="58" y="387"/>
                      <a:pt x="58" y="387"/>
                    </a:cubicBezTo>
                    <a:cubicBezTo>
                      <a:pt x="58" y="387"/>
                      <a:pt x="58" y="387"/>
                      <a:pt x="58" y="387"/>
                    </a:cubicBezTo>
                    <a:cubicBezTo>
                      <a:pt x="58" y="387"/>
                      <a:pt x="58" y="387"/>
                      <a:pt x="58" y="387"/>
                    </a:cubicBezTo>
                    <a:cubicBezTo>
                      <a:pt x="58" y="387"/>
                      <a:pt x="58" y="387"/>
                      <a:pt x="58" y="387"/>
                    </a:cubicBezTo>
                    <a:cubicBezTo>
                      <a:pt x="58" y="387"/>
                      <a:pt x="58" y="387"/>
                      <a:pt x="58" y="387"/>
                    </a:cubicBezTo>
                    <a:cubicBezTo>
                      <a:pt x="58" y="386"/>
                      <a:pt x="58" y="386"/>
                      <a:pt x="58" y="386"/>
                    </a:cubicBezTo>
                    <a:cubicBezTo>
                      <a:pt x="58" y="386"/>
                      <a:pt x="58" y="386"/>
                      <a:pt x="58" y="386"/>
                    </a:cubicBezTo>
                    <a:cubicBezTo>
                      <a:pt x="58" y="386"/>
                      <a:pt x="58" y="386"/>
                      <a:pt x="58" y="386"/>
                    </a:cubicBezTo>
                    <a:cubicBezTo>
                      <a:pt x="58" y="386"/>
                      <a:pt x="58" y="386"/>
                      <a:pt x="58" y="386"/>
                    </a:cubicBezTo>
                    <a:cubicBezTo>
                      <a:pt x="58" y="386"/>
                      <a:pt x="58" y="386"/>
                      <a:pt x="58" y="386"/>
                    </a:cubicBezTo>
                    <a:cubicBezTo>
                      <a:pt x="58" y="386"/>
                      <a:pt x="58" y="386"/>
                      <a:pt x="58" y="386"/>
                    </a:cubicBezTo>
                    <a:cubicBezTo>
                      <a:pt x="58" y="386"/>
                      <a:pt x="58" y="386"/>
                      <a:pt x="58" y="386"/>
                    </a:cubicBezTo>
                    <a:cubicBezTo>
                      <a:pt x="58" y="385"/>
                      <a:pt x="58" y="385"/>
                      <a:pt x="58" y="385"/>
                    </a:cubicBezTo>
                    <a:cubicBezTo>
                      <a:pt x="58" y="385"/>
                      <a:pt x="58" y="385"/>
                      <a:pt x="58" y="385"/>
                    </a:cubicBezTo>
                    <a:cubicBezTo>
                      <a:pt x="58" y="385"/>
                      <a:pt x="58" y="385"/>
                      <a:pt x="58" y="385"/>
                    </a:cubicBezTo>
                    <a:cubicBezTo>
                      <a:pt x="58" y="385"/>
                      <a:pt x="58" y="385"/>
                      <a:pt x="58" y="385"/>
                    </a:cubicBezTo>
                    <a:cubicBezTo>
                      <a:pt x="58" y="384"/>
                      <a:pt x="58" y="384"/>
                      <a:pt x="58" y="384"/>
                    </a:cubicBezTo>
                    <a:cubicBezTo>
                      <a:pt x="58" y="384"/>
                      <a:pt x="58" y="384"/>
                      <a:pt x="58" y="384"/>
                    </a:cubicBezTo>
                    <a:cubicBezTo>
                      <a:pt x="58" y="384"/>
                      <a:pt x="58" y="384"/>
                      <a:pt x="58" y="384"/>
                    </a:cubicBezTo>
                    <a:cubicBezTo>
                      <a:pt x="58" y="384"/>
                      <a:pt x="58" y="384"/>
                      <a:pt x="58" y="384"/>
                    </a:cubicBezTo>
                    <a:cubicBezTo>
                      <a:pt x="57" y="384"/>
                      <a:pt x="57" y="384"/>
                      <a:pt x="57" y="384"/>
                    </a:cubicBezTo>
                    <a:cubicBezTo>
                      <a:pt x="57" y="383"/>
                      <a:pt x="57" y="383"/>
                      <a:pt x="57" y="383"/>
                    </a:cubicBezTo>
                    <a:cubicBezTo>
                      <a:pt x="57" y="383"/>
                      <a:pt x="57" y="383"/>
                      <a:pt x="57" y="383"/>
                    </a:cubicBezTo>
                    <a:cubicBezTo>
                      <a:pt x="57" y="383"/>
                      <a:pt x="57" y="383"/>
                      <a:pt x="57" y="383"/>
                    </a:cubicBezTo>
                    <a:cubicBezTo>
                      <a:pt x="57" y="383"/>
                      <a:pt x="57" y="383"/>
                      <a:pt x="57" y="383"/>
                    </a:cubicBezTo>
                    <a:cubicBezTo>
                      <a:pt x="57" y="383"/>
                      <a:pt x="57" y="383"/>
                      <a:pt x="57" y="383"/>
                    </a:cubicBezTo>
                    <a:cubicBezTo>
                      <a:pt x="57" y="383"/>
                      <a:pt x="57" y="383"/>
                      <a:pt x="57" y="383"/>
                    </a:cubicBezTo>
                    <a:cubicBezTo>
                      <a:pt x="57" y="383"/>
                      <a:pt x="57" y="383"/>
                      <a:pt x="57" y="383"/>
                    </a:cubicBezTo>
                    <a:cubicBezTo>
                      <a:pt x="57" y="383"/>
                      <a:pt x="57" y="383"/>
                      <a:pt x="57" y="383"/>
                    </a:cubicBezTo>
                    <a:cubicBezTo>
                      <a:pt x="57" y="382"/>
                      <a:pt x="57" y="382"/>
                      <a:pt x="57" y="382"/>
                    </a:cubicBezTo>
                    <a:cubicBezTo>
                      <a:pt x="57" y="382"/>
                      <a:pt x="57" y="382"/>
                      <a:pt x="57" y="382"/>
                    </a:cubicBezTo>
                    <a:cubicBezTo>
                      <a:pt x="57" y="382"/>
                      <a:pt x="57" y="382"/>
                      <a:pt x="57" y="382"/>
                    </a:cubicBezTo>
                    <a:cubicBezTo>
                      <a:pt x="57" y="382"/>
                      <a:pt x="57" y="382"/>
                      <a:pt x="57" y="382"/>
                    </a:cubicBezTo>
                    <a:cubicBezTo>
                      <a:pt x="57" y="382"/>
                      <a:pt x="57" y="382"/>
                      <a:pt x="57" y="382"/>
                    </a:cubicBezTo>
                    <a:cubicBezTo>
                      <a:pt x="57" y="382"/>
                      <a:pt x="57" y="382"/>
                      <a:pt x="57" y="382"/>
                    </a:cubicBezTo>
                    <a:cubicBezTo>
                      <a:pt x="57" y="381"/>
                      <a:pt x="57" y="381"/>
                      <a:pt x="57" y="381"/>
                    </a:cubicBezTo>
                    <a:cubicBezTo>
                      <a:pt x="57" y="381"/>
                      <a:pt x="57" y="381"/>
                      <a:pt x="57" y="381"/>
                    </a:cubicBezTo>
                    <a:cubicBezTo>
                      <a:pt x="57" y="381"/>
                      <a:pt x="57" y="381"/>
                      <a:pt x="57" y="381"/>
                    </a:cubicBezTo>
                    <a:cubicBezTo>
                      <a:pt x="57" y="381"/>
                      <a:pt x="57" y="381"/>
                      <a:pt x="57" y="381"/>
                    </a:cubicBezTo>
                    <a:cubicBezTo>
                      <a:pt x="57" y="381"/>
                      <a:pt x="57" y="381"/>
                      <a:pt x="57" y="381"/>
                    </a:cubicBezTo>
                    <a:cubicBezTo>
                      <a:pt x="57" y="380"/>
                      <a:pt x="57" y="380"/>
                      <a:pt x="57" y="380"/>
                    </a:cubicBezTo>
                    <a:cubicBezTo>
                      <a:pt x="57" y="380"/>
                      <a:pt x="57" y="380"/>
                      <a:pt x="57" y="380"/>
                    </a:cubicBezTo>
                    <a:cubicBezTo>
                      <a:pt x="57" y="380"/>
                      <a:pt x="57" y="380"/>
                      <a:pt x="57" y="380"/>
                    </a:cubicBezTo>
                    <a:cubicBezTo>
                      <a:pt x="57" y="380"/>
                      <a:pt x="57" y="380"/>
                      <a:pt x="57" y="380"/>
                    </a:cubicBezTo>
                    <a:cubicBezTo>
                      <a:pt x="57" y="380"/>
                      <a:pt x="57" y="380"/>
                      <a:pt x="57" y="380"/>
                    </a:cubicBezTo>
                    <a:cubicBezTo>
                      <a:pt x="57" y="380"/>
                      <a:pt x="57" y="380"/>
                      <a:pt x="57" y="380"/>
                    </a:cubicBezTo>
                    <a:cubicBezTo>
                      <a:pt x="57" y="380"/>
                      <a:pt x="57" y="380"/>
                      <a:pt x="57" y="380"/>
                    </a:cubicBezTo>
                    <a:cubicBezTo>
                      <a:pt x="57" y="380"/>
                      <a:pt x="57" y="380"/>
                      <a:pt x="57" y="380"/>
                    </a:cubicBezTo>
                    <a:cubicBezTo>
                      <a:pt x="57" y="380"/>
                      <a:pt x="57" y="380"/>
                      <a:pt x="57" y="380"/>
                    </a:cubicBezTo>
                    <a:cubicBezTo>
                      <a:pt x="57" y="380"/>
                      <a:pt x="57" y="380"/>
                      <a:pt x="57" y="380"/>
                    </a:cubicBezTo>
                    <a:cubicBezTo>
                      <a:pt x="57" y="380"/>
                      <a:pt x="57" y="380"/>
                      <a:pt x="57" y="380"/>
                    </a:cubicBezTo>
                    <a:cubicBezTo>
                      <a:pt x="57" y="380"/>
                      <a:pt x="57" y="380"/>
                      <a:pt x="57" y="380"/>
                    </a:cubicBezTo>
                    <a:cubicBezTo>
                      <a:pt x="56" y="380"/>
                      <a:pt x="56" y="380"/>
                      <a:pt x="56" y="380"/>
                    </a:cubicBezTo>
                    <a:cubicBezTo>
                      <a:pt x="56" y="380"/>
                      <a:pt x="56" y="380"/>
                      <a:pt x="56" y="380"/>
                    </a:cubicBezTo>
                    <a:cubicBezTo>
                      <a:pt x="56" y="380"/>
                      <a:pt x="56" y="380"/>
                      <a:pt x="56" y="380"/>
                    </a:cubicBezTo>
                    <a:cubicBezTo>
                      <a:pt x="56" y="380"/>
                      <a:pt x="56" y="380"/>
                      <a:pt x="56" y="380"/>
                    </a:cubicBezTo>
                    <a:cubicBezTo>
                      <a:pt x="56" y="380"/>
                      <a:pt x="56" y="380"/>
                      <a:pt x="56" y="380"/>
                    </a:cubicBezTo>
                    <a:cubicBezTo>
                      <a:pt x="55" y="380"/>
                      <a:pt x="55" y="380"/>
                      <a:pt x="55" y="380"/>
                    </a:cubicBezTo>
                    <a:cubicBezTo>
                      <a:pt x="55" y="381"/>
                      <a:pt x="55" y="381"/>
                      <a:pt x="55" y="381"/>
                    </a:cubicBezTo>
                    <a:cubicBezTo>
                      <a:pt x="55" y="381"/>
                      <a:pt x="55" y="381"/>
                      <a:pt x="55" y="381"/>
                    </a:cubicBezTo>
                    <a:cubicBezTo>
                      <a:pt x="54" y="381"/>
                      <a:pt x="54" y="381"/>
                      <a:pt x="54" y="381"/>
                    </a:cubicBezTo>
                    <a:cubicBezTo>
                      <a:pt x="54" y="381"/>
                      <a:pt x="54" y="381"/>
                      <a:pt x="54" y="381"/>
                    </a:cubicBezTo>
                    <a:cubicBezTo>
                      <a:pt x="54" y="381"/>
                      <a:pt x="54" y="381"/>
                      <a:pt x="54" y="381"/>
                    </a:cubicBezTo>
                    <a:cubicBezTo>
                      <a:pt x="54" y="381"/>
                      <a:pt x="54" y="381"/>
                      <a:pt x="54" y="381"/>
                    </a:cubicBezTo>
                    <a:cubicBezTo>
                      <a:pt x="53" y="381"/>
                      <a:pt x="53" y="381"/>
                      <a:pt x="53" y="381"/>
                    </a:cubicBezTo>
                    <a:cubicBezTo>
                      <a:pt x="53" y="380"/>
                      <a:pt x="53" y="380"/>
                      <a:pt x="53" y="380"/>
                    </a:cubicBezTo>
                    <a:cubicBezTo>
                      <a:pt x="53" y="380"/>
                      <a:pt x="53" y="380"/>
                      <a:pt x="53" y="380"/>
                    </a:cubicBezTo>
                    <a:cubicBezTo>
                      <a:pt x="53" y="380"/>
                      <a:pt x="53" y="380"/>
                      <a:pt x="53" y="380"/>
                    </a:cubicBezTo>
                    <a:cubicBezTo>
                      <a:pt x="53" y="380"/>
                      <a:pt x="53" y="380"/>
                      <a:pt x="53" y="380"/>
                    </a:cubicBezTo>
                    <a:cubicBezTo>
                      <a:pt x="53" y="380"/>
                      <a:pt x="53" y="380"/>
                      <a:pt x="53" y="380"/>
                    </a:cubicBezTo>
                    <a:cubicBezTo>
                      <a:pt x="52" y="380"/>
                      <a:pt x="52" y="380"/>
                      <a:pt x="52" y="380"/>
                    </a:cubicBezTo>
                    <a:cubicBezTo>
                      <a:pt x="52" y="380"/>
                      <a:pt x="52" y="380"/>
                      <a:pt x="52" y="380"/>
                    </a:cubicBezTo>
                    <a:cubicBezTo>
                      <a:pt x="52" y="380"/>
                      <a:pt x="52" y="380"/>
                      <a:pt x="52" y="380"/>
                    </a:cubicBezTo>
                    <a:cubicBezTo>
                      <a:pt x="52" y="380"/>
                      <a:pt x="52" y="380"/>
                      <a:pt x="52" y="380"/>
                    </a:cubicBezTo>
                    <a:cubicBezTo>
                      <a:pt x="52" y="380"/>
                      <a:pt x="52" y="380"/>
                      <a:pt x="52" y="380"/>
                    </a:cubicBezTo>
                    <a:cubicBezTo>
                      <a:pt x="52" y="380"/>
                      <a:pt x="52" y="380"/>
                      <a:pt x="52" y="380"/>
                    </a:cubicBezTo>
                    <a:cubicBezTo>
                      <a:pt x="52" y="380"/>
                      <a:pt x="52" y="380"/>
                      <a:pt x="52" y="380"/>
                    </a:cubicBezTo>
                    <a:cubicBezTo>
                      <a:pt x="52" y="380"/>
                      <a:pt x="52" y="380"/>
                      <a:pt x="52" y="380"/>
                    </a:cubicBezTo>
                    <a:cubicBezTo>
                      <a:pt x="52" y="380"/>
                      <a:pt x="52" y="380"/>
                      <a:pt x="52" y="380"/>
                    </a:cubicBezTo>
                    <a:cubicBezTo>
                      <a:pt x="52" y="381"/>
                      <a:pt x="52" y="381"/>
                      <a:pt x="52" y="381"/>
                    </a:cubicBezTo>
                    <a:cubicBezTo>
                      <a:pt x="51" y="381"/>
                      <a:pt x="51" y="381"/>
                      <a:pt x="51" y="381"/>
                    </a:cubicBezTo>
                    <a:cubicBezTo>
                      <a:pt x="51" y="381"/>
                      <a:pt x="51" y="381"/>
                      <a:pt x="51" y="381"/>
                    </a:cubicBezTo>
                    <a:cubicBezTo>
                      <a:pt x="51" y="381"/>
                      <a:pt x="51" y="381"/>
                      <a:pt x="51" y="381"/>
                    </a:cubicBezTo>
                    <a:cubicBezTo>
                      <a:pt x="51" y="381"/>
                      <a:pt x="51" y="381"/>
                      <a:pt x="51" y="381"/>
                    </a:cubicBezTo>
                    <a:cubicBezTo>
                      <a:pt x="51" y="381"/>
                      <a:pt x="51" y="381"/>
                      <a:pt x="51" y="381"/>
                    </a:cubicBezTo>
                    <a:cubicBezTo>
                      <a:pt x="51" y="382"/>
                      <a:pt x="51" y="382"/>
                      <a:pt x="51" y="382"/>
                    </a:cubicBezTo>
                    <a:cubicBezTo>
                      <a:pt x="51" y="382"/>
                      <a:pt x="51" y="382"/>
                      <a:pt x="51" y="382"/>
                    </a:cubicBezTo>
                    <a:cubicBezTo>
                      <a:pt x="51" y="382"/>
                      <a:pt x="51" y="382"/>
                      <a:pt x="51" y="382"/>
                    </a:cubicBezTo>
                    <a:cubicBezTo>
                      <a:pt x="50" y="382"/>
                      <a:pt x="50" y="382"/>
                      <a:pt x="50" y="382"/>
                    </a:cubicBezTo>
                    <a:cubicBezTo>
                      <a:pt x="50" y="382"/>
                      <a:pt x="50" y="382"/>
                      <a:pt x="50" y="382"/>
                    </a:cubicBezTo>
                    <a:cubicBezTo>
                      <a:pt x="50" y="382"/>
                      <a:pt x="50" y="382"/>
                      <a:pt x="50" y="382"/>
                    </a:cubicBezTo>
                    <a:cubicBezTo>
                      <a:pt x="50" y="382"/>
                      <a:pt x="50" y="382"/>
                      <a:pt x="50" y="382"/>
                    </a:cubicBezTo>
                    <a:cubicBezTo>
                      <a:pt x="50" y="382"/>
                      <a:pt x="50" y="382"/>
                      <a:pt x="50" y="382"/>
                    </a:cubicBezTo>
                    <a:cubicBezTo>
                      <a:pt x="50" y="382"/>
                      <a:pt x="50" y="382"/>
                      <a:pt x="50" y="382"/>
                    </a:cubicBezTo>
                    <a:cubicBezTo>
                      <a:pt x="49" y="382"/>
                      <a:pt x="49" y="382"/>
                      <a:pt x="49" y="382"/>
                    </a:cubicBezTo>
                    <a:cubicBezTo>
                      <a:pt x="49" y="382"/>
                      <a:pt x="49" y="382"/>
                      <a:pt x="49" y="382"/>
                    </a:cubicBezTo>
                    <a:cubicBezTo>
                      <a:pt x="49" y="382"/>
                      <a:pt x="49" y="382"/>
                      <a:pt x="49" y="382"/>
                    </a:cubicBezTo>
                    <a:cubicBezTo>
                      <a:pt x="49" y="382"/>
                      <a:pt x="49" y="382"/>
                      <a:pt x="49" y="382"/>
                    </a:cubicBezTo>
                    <a:cubicBezTo>
                      <a:pt x="49" y="383"/>
                      <a:pt x="49" y="383"/>
                      <a:pt x="49" y="383"/>
                    </a:cubicBezTo>
                    <a:cubicBezTo>
                      <a:pt x="49" y="383"/>
                      <a:pt x="49" y="383"/>
                      <a:pt x="49" y="383"/>
                    </a:cubicBezTo>
                    <a:cubicBezTo>
                      <a:pt x="49" y="383"/>
                      <a:pt x="49" y="383"/>
                      <a:pt x="49" y="383"/>
                    </a:cubicBezTo>
                    <a:cubicBezTo>
                      <a:pt x="48" y="383"/>
                      <a:pt x="48" y="383"/>
                      <a:pt x="48" y="383"/>
                    </a:cubicBezTo>
                    <a:cubicBezTo>
                      <a:pt x="48" y="382"/>
                      <a:pt x="48" y="382"/>
                      <a:pt x="48" y="382"/>
                    </a:cubicBezTo>
                    <a:cubicBezTo>
                      <a:pt x="48" y="382"/>
                      <a:pt x="48" y="382"/>
                      <a:pt x="48" y="382"/>
                    </a:cubicBezTo>
                    <a:cubicBezTo>
                      <a:pt x="48" y="382"/>
                      <a:pt x="48" y="382"/>
                      <a:pt x="48" y="382"/>
                    </a:cubicBezTo>
                    <a:cubicBezTo>
                      <a:pt x="48" y="382"/>
                      <a:pt x="48" y="382"/>
                      <a:pt x="48" y="382"/>
                    </a:cubicBezTo>
                    <a:cubicBezTo>
                      <a:pt x="48" y="382"/>
                      <a:pt x="48" y="382"/>
                      <a:pt x="48" y="382"/>
                    </a:cubicBezTo>
                    <a:cubicBezTo>
                      <a:pt x="48" y="382"/>
                      <a:pt x="48" y="382"/>
                      <a:pt x="48" y="382"/>
                    </a:cubicBezTo>
                    <a:cubicBezTo>
                      <a:pt x="48" y="382"/>
                      <a:pt x="48" y="382"/>
                      <a:pt x="48" y="382"/>
                    </a:cubicBezTo>
                    <a:cubicBezTo>
                      <a:pt x="48" y="382"/>
                      <a:pt x="48" y="382"/>
                      <a:pt x="48" y="382"/>
                    </a:cubicBezTo>
                    <a:cubicBezTo>
                      <a:pt x="48" y="381"/>
                      <a:pt x="48" y="381"/>
                      <a:pt x="48" y="381"/>
                    </a:cubicBezTo>
                    <a:cubicBezTo>
                      <a:pt x="48" y="381"/>
                      <a:pt x="48" y="381"/>
                      <a:pt x="48" y="381"/>
                    </a:cubicBezTo>
                    <a:cubicBezTo>
                      <a:pt x="48" y="381"/>
                      <a:pt x="48" y="381"/>
                      <a:pt x="48" y="381"/>
                    </a:cubicBezTo>
                    <a:cubicBezTo>
                      <a:pt x="48" y="381"/>
                      <a:pt x="48" y="381"/>
                      <a:pt x="48" y="381"/>
                    </a:cubicBezTo>
                    <a:cubicBezTo>
                      <a:pt x="48" y="381"/>
                      <a:pt x="48" y="381"/>
                      <a:pt x="48" y="381"/>
                    </a:cubicBezTo>
                    <a:cubicBezTo>
                      <a:pt x="48" y="381"/>
                      <a:pt x="48" y="381"/>
                      <a:pt x="48" y="381"/>
                    </a:cubicBezTo>
                    <a:cubicBezTo>
                      <a:pt x="48" y="381"/>
                      <a:pt x="48" y="381"/>
                      <a:pt x="48" y="381"/>
                    </a:cubicBezTo>
                    <a:cubicBezTo>
                      <a:pt x="47" y="381"/>
                      <a:pt x="47" y="381"/>
                      <a:pt x="47" y="381"/>
                    </a:cubicBezTo>
                    <a:cubicBezTo>
                      <a:pt x="47" y="380"/>
                      <a:pt x="47" y="380"/>
                      <a:pt x="47" y="380"/>
                    </a:cubicBezTo>
                    <a:cubicBezTo>
                      <a:pt x="47" y="380"/>
                      <a:pt x="47" y="380"/>
                      <a:pt x="47" y="380"/>
                    </a:cubicBezTo>
                    <a:cubicBezTo>
                      <a:pt x="47" y="380"/>
                      <a:pt x="47" y="380"/>
                      <a:pt x="47" y="380"/>
                    </a:cubicBezTo>
                    <a:cubicBezTo>
                      <a:pt x="47" y="380"/>
                      <a:pt x="47" y="380"/>
                      <a:pt x="47" y="380"/>
                    </a:cubicBezTo>
                    <a:cubicBezTo>
                      <a:pt x="47" y="380"/>
                      <a:pt x="47" y="380"/>
                      <a:pt x="47" y="380"/>
                    </a:cubicBezTo>
                    <a:cubicBezTo>
                      <a:pt x="47" y="379"/>
                      <a:pt x="47" y="379"/>
                      <a:pt x="47" y="379"/>
                    </a:cubicBezTo>
                    <a:cubicBezTo>
                      <a:pt x="47" y="379"/>
                      <a:pt x="47" y="379"/>
                      <a:pt x="47" y="379"/>
                    </a:cubicBezTo>
                    <a:cubicBezTo>
                      <a:pt x="47" y="379"/>
                      <a:pt x="47" y="379"/>
                      <a:pt x="47" y="379"/>
                    </a:cubicBezTo>
                    <a:cubicBezTo>
                      <a:pt x="47" y="379"/>
                      <a:pt x="47" y="379"/>
                      <a:pt x="47" y="379"/>
                    </a:cubicBezTo>
                    <a:cubicBezTo>
                      <a:pt x="47" y="378"/>
                      <a:pt x="47" y="378"/>
                      <a:pt x="47" y="378"/>
                    </a:cubicBezTo>
                    <a:cubicBezTo>
                      <a:pt x="47" y="378"/>
                      <a:pt x="47" y="378"/>
                      <a:pt x="47" y="378"/>
                    </a:cubicBezTo>
                    <a:cubicBezTo>
                      <a:pt x="46" y="378"/>
                      <a:pt x="46" y="378"/>
                      <a:pt x="46" y="378"/>
                    </a:cubicBezTo>
                    <a:cubicBezTo>
                      <a:pt x="46" y="378"/>
                      <a:pt x="46" y="378"/>
                      <a:pt x="46" y="378"/>
                    </a:cubicBezTo>
                    <a:cubicBezTo>
                      <a:pt x="46" y="378"/>
                      <a:pt x="46" y="378"/>
                      <a:pt x="46" y="378"/>
                    </a:cubicBezTo>
                    <a:cubicBezTo>
                      <a:pt x="46" y="378"/>
                      <a:pt x="46" y="378"/>
                      <a:pt x="46" y="378"/>
                    </a:cubicBezTo>
                    <a:cubicBezTo>
                      <a:pt x="46" y="378"/>
                      <a:pt x="46" y="378"/>
                      <a:pt x="46" y="378"/>
                    </a:cubicBezTo>
                    <a:cubicBezTo>
                      <a:pt x="46" y="378"/>
                      <a:pt x="46" y="378"/>
                      <a:pt x="46" y="378"/>
                    </a:cubicBezTo>
                    <a:cubicBezTo>
                      <a:pt x="45" y="378"/>
                      <a:pt x="45" y="378"/>
                      <a:pt x="45" y="378"/>
                    </a:cubicBezTo>
                    <a:cubicBezTo>
                      <a:pt x="45" y="378"/>
                      <a:pt x="45" y="378"/>
                      <a:pt x="45" y="378"/>
                    </a:cubicBezTo>
                    <a:cubicBezTo>
                      <a:pt x="45" y="378"/>
                      <a:pt x="45" y="378"/>
                      <a:pt x="45" y="378"/>
                    </a:cubicBezTo>
                    <a:cubicBezTo>
                      <a:pt x="45" y="379"/>
                      <a:pt x="45" y="379"/>
                      <a:pt x="45" y="379"/>
                    </a:cubicBezTo>
                    <a:cubicBezTo>
                      <a:pt x="45" y="379"/>
                      <a:pt x="45" y="379"/>
                      <a:pt x="45" y="379"/>
                    </a:cubicBezTo>
                    <a:cubicBezTo>
                      <a:pt x="44" y="379"/>
                      <a:pt x="44" y="379"/>
                      <a:pt x="44" y="379"/>
                    </a:cubicBezTo>
                    <a:cubicBezTo>
                      <a:pt x="44" y="379"/>
                      <a:pt x="44" y="379"/>
                      <a:pt x="44" y="379"/>
                    </a:cubicBezTo>
                    <a:cubicBezTo>
                      <a:pt x="44" y="379"/>
                      <a:pt x="44" y="379"/>
                      <a:pt x="44" y="379"/>
                    </a:cubicBezTo>
                    <a:cubicBezTo>
                      <a:pt x="44" y="379"/>
                      <a:pt x="44" y="379"/>
                      <a:pt x="44" y="379"/>
                    </a:cubicBezTo>
                    <a:cubicBezTo>
                      <a:pt x="44" y="379"/>
                      <a:pt x="44" y="379"/>
                      <a:pt x="44" y="379"/>
                    </a:cubicBezTo>
                    <a:cubicBezTo>
                      <a:pt x="43" y="379"/>
                      <a:pt x="43" y="379"/>
                      <a:pt x="43" y="379"/>
                    </a:cubicBezTo>
                    <a:cubicBezTo>
                      <a:pt x="43" y="378"/>
                      <a:pt x="43" y="378"/>
                      <a:pt x="43" y="378"/>
                    </a:cubicBezTo>
                    <a:cubicBezTo>
                      <a:pt x="43" y="378"/>
                      <a:pt x="43" y="378"/>
                      <a:pt x="43" y="378"/>
                    </a:cubicBezTo>
                    <a:cubicBezTo>
                      <a:pt x="43" y="378"/>
                      <a:pt x="43" y="378"/>
                      <a:pt x="43" y="378"/>
                    </a:cubicBezTo>
                    <a:cubicBezTo>
                      <a:pt x="43" y="378"/>
                      <a:pt x="43" y="378"/>
                      <a:pt x="43" y="378"/>
                    </a:cubicBezTo>
                    <a:cubicBezTo>
                      <a:pt x="43" y="378"/>
                      <a:pt x="43" y="378"/>
                      <a:pt x="43" y="378"/>
                    </a:cubicBezTo>
                    <a:cubicBezTo>
                      <a:pt x="43" y="378"/>
                      <a:pt x="43" y="378"/>
                      <a:pt x="43" y="378"/>
                    </a:cubicBezTo>
                    <a:cubicBezTo>
                      <a:pt x="43" y="378"/>
                      <a:pt x="43" y="378"/>
                      <a:pt x="43" y="378"/>
                    </a:cubicBezTo>
                    <a:cubicBezTo>
                      <a:pt x="43" y="378"/>
                      <a:pt x="43" y="378"/>
                      <a:pt x="43" y="378"/>
                    </a:cubicBezTo>
                    <a:cubicBezTo>
                      <a:pt x="42" y="377"/>
                      <a:pt x="42" y="377"/>
                      <a:pt x="42" y="377"/>
                    </a:cubicBezTo>
                    <a:cubicBezTo>
                      <a:pt x="42" y="377"/>
                      <a:pt x="42" y="377"/>
                      <a:pt x="42" y="377"/>
                    </a:cubicBezTo>
                    <a:cubicBezTo>
                      <a:pt x="42" y="377"/>
                      <a:pt x="42" y="377"/>
                      <a:pt x="42" y="377"/>
                    </a:cubicBezTo>
                    <a:cubicBezTo>
                      <a:pt x="42" y="377"/>
                      <a:pt x="42" y="377"/>
                      <a:pt x="42" y="377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2" y="375"/>
                      <a:pt x="42" y="375"/>
                      <a:pt x="42" y="375"/>
                    </a:cubicBezTo>
                    <a:cubicBezTo>
                      <a:pt x="42" y="375"/>
                      <a:pt x="42" y="375"/>
                      <a:pt x="42" y="375"/>
                    </a:cubicBezTo>
                    <a:cubicBezTo>
                      <a:pt x="41" y="375"/>
                      <a:pt x="41" y="375"/>
                      <a:pt x="41" y="375"/>
                    </a:cubicBezTo>
                    <a:cubicBezTo>
                      <a:pt x="41" y="375"/>
                      <a:pt x="41" y="375"/>
                      <a:pt x="41" y="375"/>
                    </a:cubicBezTo>
                    <a:cubicBezTo>
                      <a:pt x="41" y="375"/>
                      <a:pt x="41" y="375"/>
                      <a:pt x="41" y="375"/>
                    </a:cubicBezTo>
                    <a:cubicBezTo>
                      <a:pt x="41" y="375"/>
                      <a:pt x="41" y="375"/>
                      <a:pt x="41" y="375"/>
                    </a:cubicBezTo>
                    <a:cubicBezTo>
                      <a:pt x="41" y="375"/>
                      <a:pt x="41" y="375"/>
                      <a:pt x="41" y="375"/>
                    </a:cubicBezTo>
                    <a:cubicBezTo>
                      <a:pt x="41" y="374"/>
                      <a:pt x="41" y="374"/>
                      <a:pt x="41" y="374"/>
                    </a:cubicBezTo>
                    <a:cubicBezTo>
                      <a:pt x="41" y="374"/>
                      <a:pt x="41" y="374"/>
                      <a:pt x="41" y="374"/>
                    </a:cubicBezTo>
                    <a:cubicBezTo>
                      <a:pt x="41" y="374"/>
                      <a:pt x="41" y="374"/>
                      <a:pt x="41" y="374"/>
                    </a:cubicBezTo>
                    <a:cubicBezTo>
                      <a:pt x="41" y="374"/>
                      <a:pt x="41" y="374"/>
                      <a:pt x="41" y="374"/>
                    </a:cubicBezTo>
                    <a:cubicBezTo>
                      <a:pt x="41" y="374"/>
                      <a:pt x="41" y="374"/>
                      <a:pt x="41" y="374"/>
                    </a:cubicBezTo>
                    <a:cubicBezTo>
                      <a:pt x="41" y="374"/>
                      <a:pt x="41" y="374"/>
                      <a:pt x="41" y="374"/>
                    </a:cubicBezTo>
                    <a:cubicBezTo>
                      <a:pt x="41" y="374"/>
                      <a:pt x="41" y="374"/>
                      <a:pt x="41" y="374"/>
                    </a:cubicBezTo>
                    <a:cubicBezTo>
                      <a:pt x="40" y="374"/>
                      <a:pt x="40" y="374"/>
                      <a:pt x="40" y="374"/>
                    </a:cubicBezTo>
                    <a:cubicBezTo>
                      <a:pt x="40" y="374"/>
                      <a:pt x="40" y="374"/>
                      <a:pt x="40" y="374"/>
                    </a:cubicBezTo>
                    <a:cubicBezTo>
                      <a:pt x="40" y="374"/>
                      <a:pt x="40" y="374"/>
                      <a:pt x="40" y="374"/>
                    </a:cubicBezTo>
                    <a:cubicBezTo>
                      <a:pt x="40" y="374"/>
                      <a:pt x="40" y="374"/>
                      <a:pt x="40" y="374"/>
                    </a:cubicBezTo>
                    <a:cubicBezTo>
                      <a:pt x="40" y="374"/>
                      <a:pt x="40" y="374"/>
                      <a:pt x="40" y="374"/>
                    </a:cubicBezTo>
                    <a:cubicBezTo>
                      <a:pt x="39" y="374"/>
                      <a:pt x="39" y="374"/>
                      <a:pt x="39" y="374"/>
                    </a:cubicBezTo>
                    <a:cubicBezTo>
                      <a:pt x="39" y="374"/>
                      <a:pt x="39" y="374"/>
                      <a:pt x="39" y="374"/>
                    </a:cubicBezTo>
                    <a:cubicBezTo>
                      <a:pt x="39" y="374"/>
                      <a:pt x="39" y="374"/>
                      <a:pt x="39" y="374"/>
                    </a:cubicBezTo>
                    <a:cubicBezTo>
                      <a:pt x="39" y="374"/>
                      <a:pt x="39" y="374"/>
                      <a:pt x="39" y="374"/>
                    </a:cubicBezTo>
                    <a:cubicBezTo>
                      <a:pt x="39" y="374"/>
                      <a:pt x="39" y="374"/>
                      <a:pt x="39" y="374"/>
                    </a:cubicBezTo>
                    <a:cubicBezTo>
                      <a:pt x="39" y="374"/>
                      <a:pt x="39" y="374"/>
                      <a:pt x="39" y="374"/>
                    </a:cubicBezTo>
                    <a:cubicBezTo>
                      <a:pt x="39" y="374"/>
                      <a:pt x="39" y="374"/>
                      <a:pt x="39" y="374"/>
                    </a:cubicBezTo>
                    <a:cubicBezTo>
                      <a:pt x="38" y="374"/>
                      <a:pt x="38" y="374"/>
                      <a:pt x="38" y="374"/>
                    </a:cubicBezTo>
                    <a:cubicBezTo>
                      <a:pt x="38" y="375"/>
                      <a:pt x="38" y="375"/>
                      <a:pt x="38" y="375"/>
                    </a:cubicBezTo>
                    <a:cubicBezTo>
                      <a:pt x="38" y="375"/>
                      <a:pt x="38" y="375"/>
                      <a:pt x="38" y="375"/>
                    </a:cubicBezTo>
                    <a:cubicBezTo>
                      <a:pt x="38" y="375"/>
                      <a:pt x="38" y="375"/>
                      <a:pt x="38" y="375"/>
                    </a:cubicBezTo>
                    <a:cubicBezTo>
                      <a:pt x="38" y="375"/>
                      <a:pt x="38" y="375"/>
                      <a:pt x="38" y="375"/>
                    </a:cubicBezTo>
                    <a:cubicBezTo>
                      <a:pt x="38" y="375"/>
                      <a:pt x="38" y="375"/>
                      <a:pt x="38" y="375"/>
                    </a:cubicBezTo>
                    <a:cubicBezTo>
                      <a:pt x="38" y="375"/>
                      <a:pt x="38" y="375"/>
                      <a:pt x="38" y="375"/>
                    </a:cubicBezTo>
                    <a:cubicBezTo>
                      <a:pt x="37" y="375"/>
                      <a:pt x="37" y="375"/>
                      <a:pt x="37" y="375"/>
                    </a:cubicBezTo>
                    <a:cubicBezTo>
                      <a:pt x="37" y="375"/>
                      <a:pt x="37" y="375"/>
                      <a:pt x="37" y="375"/>
                    </a:cubicBezTo>
                    <a:cubicBezTo>
                      <a:pt x="37" y="375"/>
                      <a:pt x="37" y="375"/>
                      <a:pt x="37" y="375"/>
                    </a:cubicBezTo>
                    <a:cubicBezTo>
                      <a:pt x="37" y="375"/>
                      <a:pt x="37" y="375"/>
                      <a:pt x="37" y="375"/>
                    </a:cubicBezTo>
                    <a:cubicBezTo>
                      <a:pt x="37" y="375"/>
                      <a:pt x="37" y="375"/>
                      <a:pt x="37" y="375"/>
                    </a:cubicBezTo>
                    <a:cubicBezTo>
                      <a:pt x="37" y="375"/>
                      <a:pt x="37" y="375"/>
                      <a:pt x="37" y="375"/>
                    </a:cubicBezTo>
                    <a:cubicBezTo>
                      <a:pt x="37" y="375"/>
                      <a:pt x="37" y="375"/>
                      <a:pt x="37" y="375"/>
                    </a:cubicBezTo>
                    <a:cubicBezTo>
                      <a:pt x="37" y="375"/>
                      <a:pt x="37" y="375"/>
                      <a:pt x="37" y="375"/>
                    </a:cubicBezTo>
                    <a:cubicBezTo>
                      <a:pt x="37" y="375"/>
                      <a:pt x="37" y="375"/>
                      <a:pt x="37" y="375"/>
                    </a:cubicBezTo>
                    <a:cubicBezTo>
                      <a:pt x="37" y="375"/>
                      <a:pt x="37" y="375"/>
                      <a:pt x="37" y="375"/>
                    </a:cubicBezTo>
                    <a:cubicBezTo>
                      <a:pt x="37" y="375"/>
                      <a:pt x="37" y="375"/>
                      <a:pt x="37" y="375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6"/>
                      <a:pt x="36" y="376"/>
                      <a:pt x="36" y="376"/>
                    </a:cubicBezTo>
                    <a:cubicBezTo>
                      <a:pt x="36" y="376"/>
                      <a:pt x="36" y="376"/>
                      <a:pt x="36" y="376"/>
                    </a:cubicBezTo>
                    <a:cubicBezTo>
                      <a:pt x="35" y="376"/>
                      <a:pt x="35" y="376"/>
                      <a:pt x="35" y="376"/>
                    </a:cubicBezTo>
                    <a:cubicBezTo>
                      <a:pt x="35" y="376"/>
                      <a:pt x="35" y="376"/>
                      <a:pt x="35" y="376"/>
                    </a:cubicBezTo>
                    <a:cubicBezTo>
                      <a:pt x="35" y="376"/>
                      <a:pt x="35" y="376"/>
                      <a:pt x="35" y="376"/>
                    </a:cubicBezTo>
                    <a:cubicBezTo>
                      <a:pt x="35" y="376"/>
                      <a:pt x="35" y="376"/>
                      <a:pt x="35" y="376"/>
                    </a:cubicBezTo>
                    <a:cubicBezTo>
                      <a:pt x="35" y="376"/>
                      <a:pt x="35" y="376"/>
                      <a:pt x="35" y="376"/>
                    </a:cubicBezTo>
                    <a:cubicBezTo>
                      <a:pt x="35" y="376"/>
                      <a:pt x="35" y="376"/>
                      <a:pt x="35" y="376"/>
                    </a:cubicBezTo>
                    <a:cubicBezTo>
                      <a:pt x="34" y="376"/>
                      <a:pt x="34" y="376"/>
                      <a:pt x="34" y="376"/>
                    </a:cubicBezTo>
                    <a:cubicBezTo>
                      <a:pt x="34" y="376"/>
                      <a:pt x="34" y="376"/>
                      <a:pt x="34" y="376"/>
                    </a:cubicBezTo>
                    <a:cubicBezTo>
                      <a:pt x="34" y="376"/>
                      <a:pt x="34" y="376"/>
                      <a:pt x="34" y="376"/>
                    </a:cubicBezTo>
                    <a:cubicBezTo>
                      <a:pt x="34" y="376"/>
                      <a:pt x="34" y="376"/>
                      <a:pt x="34" y="376"/>
                    </a:cubicBezTo>
                    <a:cubicBezTo>
                      <a:pt x="34" y="376"/>
                      <a:pt x="34" y="376"/>
                      <a:pt x="34" y="376"/>
                    </a:cubicBezTo>
                    <a:cubicBezTo>
                      <a:pt x="33" y="376"/>
                      <a:pt x="33" y="376"/>
                      <a:pt x="33" y="376"/>
                    </a:cubicBezTo>
                    <a:cubicBezTo>
                      <a:pt x="33" y="376"/>
                      <a:pt x="33" y="376"/>
                      <a:pt x="33" y="376"/>
                    </a:cubicBezTo>
                    <a:cubicBezTo>
                      <a:pt x="33" y="376"/>
                      <a:pt x="33" y="376"/>
                      <a:pt x="33" y="376"/>
                    </a:cubicBezTo>
                    <a:cubicBezTo>
                      <a:pt x="33" y="376"/>
                      <a:pt x="33" y="376"/>
                      <a:pt x="33" y="376"/>
                    </a:cubicBezTo>
                    <a:cubicBezTo>
                      <a:pt x="33" y="375"/>
                      <a:pt x="33" y="375"/>
                      <a:pt x="33" y="375"/>
                    </a:cubicBezTo>
                    <a:cubicBezTo>
                      <a:pt x="32" y="375"/>
                      <a:pt x="32" y="375"/>
                      <a:pt x="32" y="375"/>
                    </a:cubicBezTo>
                    <a:cubicBezTo>
                      <a:pt x="32" y="375"/>
                      <a:pt x="32" y="375"/>
                      <a:pt x="32" y="375"/>
                    </a:cubicBezTo>
                    <a:cubicBezTo>
                      <a:pt x="32" y="375"/>
                      <a:pt x="32" y="375"/>
                      <a:pt x="32" y="375"/>
                    </a:cubicBezTo>
                    <a:cubicBezTo>
                      <a:pt x="32" y="375"/>
                      <a:pt x="32" y="375"/>
                      <a:pt x="32" y="375"/>
                    </a:cubicBezTo>
                    <a:cubicBezTo>
                      <a:pt x="31" y="375"/>
                      <a:pt x="31" y="375"/>
                      <a:pt x="31" y="375"/>
                    </a:cubicBezTo>
                    <a:cubicBezTo>
                      <a:pt x="31" y="375"/>
                      <a:pt x="31" y="375"/>
                      <a:pt x="31" y="375"/>
                    </a:cubicBezTo>
                    <a:cubicBezTo>
                      <a:pt x="31" y="375"/>
                      <a:pt x="31" y="375"/>
                      <a:pt x="31" y="375"/>
                    </a:cubicBezTo>
                    <a:cubicBezTo>
                      <a:pt x="31" y="375"/>
                      <a:pt x="31" y="375"/>
                      <a:pt x="31" y="375"/>
                    </a:cubicBezTo>
                    <a:cubicBezTo>
                      <a:pt x="30" y="375"/>
                      <a:pt x="30" y="375"/>
                      <a:pt x="30" y="375"/>
                    </a:cubicBezTo>
                    <a:cubicBezTo>
                      <a:pt x="30" y="375"/>
                      <a:pt x="30" y="375"/>
                      <a:pt x="30" y="375"/>
                    </a:cubicBezTo>
                    <a:cubicBezTo>
                      <a:pt x="30" y="375"/>
                      <a:pt x="30" y="375"/>
                      <a:pt x="30" y="375"/>
                    </a:cubicBezTo>
                    <a:cubicBezTo>
                      <a:pt x="30" y="375"/>
                      <a:pt x="30" y="375"/>
                      <a:pt x="30" y="375"/>
                    </a:cubicBezTo>
                    <a:cubicBezTo>
                      <a:pt x="29" y="375"/>
                      <a:pt x="29" y="375"/>
                      <a:pt x="29" y="375"/>
                    </a:cubicBezTo>
                    <a:cubicBezTo>
                      <a:pt x="29" y="375"/>
                      <a:pt x="29" y="375"/>
                      <a:pt x="29" y="375"/>
                    </a:cubicBezTo>
                    <a:cubicBezTo>
                      <a:pt x="29" y="375"/>
                      <a:pt x="29" y="375"/>
                      <a:pt x="29" y="375"/>
                    </a:cubicBezTo>
                    <a:cubicBezTo>
                      <a:pt x="29" y="375"/>
                      <a:pt x="29" y="375"/>
                      <a:pt x="29" y="375"/>
                    </a:cubicBezTo>
                    <a:cubicBezTo>
                      <a:pt x="29" y="375"/>
                      <a:pt x="29" y="375"/>
                      <a:pt x="29" y="375"/>
                    </a:cubicBezTo>
                    <a:cubicBezTo>
                      <a:pt x="29" y="374"/>
                      <a:pt x="29" y="374"/>
                      <a:pt x="29" y="374"/>
                    </a:cubicBezTo>
                    <a:cubicBezTo>
                      <a:pt x="29" y="374"/>
                      <a:pt x="29" y="374"/>
                      <a:pt x="29" y="374"/>
                    </a:cubicBezTo>
                    <a:cubicBezTo>
                      <a:pt x="29" y="374"/>
                      <a:pt x="29" y="374"/>
                      <a:pt x="29" y="374"/>
                    </a:cubicBezTo>
                    <a:cubicBezTo>
                      <a:pt x="29" y="374"/>
                      <a:pt x="29" y="374"/>
                      <a:pt x="29" y="374"/>
                    </a:cubicBezTo>
                    <a:cubicBezTo>
                      <a:pt x="29" y="374"/>
                      <a:pt x="29" y="374"/>
                      <a:pt x="29" y="374"/>
                    </a:cubicBezTo>
                    <a:cubicBezTo>
                      <a:pt x="28" y="374"/>
                      <a:pt x="28" y="374"/>
                      <a:pt x="28" y="374"/>
                    </a:cubicBezTo>
                    <a:cubicBezTo>
                      <a:pt x="28" y="374"/>
                      <a:pt x="28" y="374"/>
                      <a:pt x="28" y="374"/>
                    </a:cubicBezTo>
                    <a:cubicBezTo>
                      <a:pt x="28" y="373"/>
                      <a:pt x="28" y="373"/>
                      <a:pt x="28" y="373"/>
                    </a:cubicBezTo>
                    <a:cubicBezTo>
                      <a:pt x="28" y="373"/>
                      <a:pt x="28" y="373"/>
                      <a:pt x="28" y="373"/>
                    </a:cubicBezTo>
                    <a:cubicBezTo>
                      <a:pt x="29" y="373"/>
                      <a:pt x="29" y="373"/>
                      <a:pt x="29" y="373"/>
                    </a:cubicBezTo>
                    <a:cubicBezTo>
                      <a:pt x="29" y="373"/>
                      <a:pt x="29" y="373"/>
                      <a:pt x="29" y="373"/>
                    </a:cubicBezTo>
                    <a:cubicBezTo>
                      <a:pt x="29" y="373"/>
                      <a:pt x="29" y="373"/>
                      <a:pt x="29" y="373"/>
                    </a:cubicBezTo>
                    <a:cubicBezTo>
                      <a:pt x="29" y="373"/>
                      <a:pt x="29" y="373"/>
                      <a:pt x="29" y="373"/>
                    </a:cubicBezTo>
                    <a:cubicBezTo>
                      <a:pt x="28" y="372"/>
                      <a:pt x="28" y="372"/>
                      <a:pt x="28" y="372"/>
                    </a:cubicBezTo>
                    <a:cubicBezTo>
                      <a:pt x="28" y="372"/>
                      <a:pt x="28" y="372"/>
                      <a:pt x="28" y="372"/>
                    </a:cubicBezTo>
                    <a:cubicBezTo>
                      <a:pt x="28" y="372"/>
                      <a:pt x="28" y="372"/>
                      <a:pt x="28" y="372"/>
                    </a:cubicBezTo>
                    <a:cubicBezTo>
                      <a:pt x="28" y="372"/>
                      <a:pt x="28" y="372"/>
                      <a:pt x="28" y="372"/>
                    </a:cubicBezTo>
                    <a:cubicBezTo>
                      <a:pt x="28" y="372"/>
                      <a:pt x="28" y="372"/>
                      <a:pt x="28" y="372"/>
                    </a:cubicBezTo>
                    <a:cubicBezTo>
                      <a:pt x="28" y="371"/>
                      <a:pt x="28" y="371"/>
                      <a:pt x="28" y="371"/>
                    </a:cubicBezTo>
                    <a:cubicBezTo>
                      <a:pt x="28" y="371"/>
                      <a:pt x="28" y="371"/>
                      <a:pt x="28" y="371"/>
                    </a:cubicBezTo>
                    <a:cubicBezTo>
                      <a:pt x="28" y="371"/>
                      <a:pt x="28" y="371"/>
                      <a:pt x="28" y="371"/>
                    </a:cubicBezTo>
                    <a:cubicBezTo>
                      <a:pt x="28" y="371"/>
                      <a:pt x="28" y="371"/>
                      <a:pt x="28" y="371"/>
                    </a:cubicBezTo>
                    <a:cubicBezTo>
                      <a:pt x="28" y="371"/>
                      <a:pt x="28" y="371"/>
                      <a:pt x="28" y="371"/>
                    </a:cubicBezTo>
                    <a:cubicBezTo>
                      <a:pt x="28" y="371"/>
                      <a:pt x="28" y="371"/>
                      <a:pt x="28" y="371"/>
                    </a:cubicBezTo>
                    <a:cubicBezTo>
                      <a:pt x="28" y="371"/>
                      <a:pt x="28" y="371"/>
                      <a:pt x="28" y="371"/>
                    </a:cubicBezTo>
                    <a:cubicBezTo>
                      <a:pt x="27" y="370"/>
                      <a:pt x="27" y="370"/>
                      <a:pt x="27" y="370"/>
                    </a:cubicBezTo>
                    <a:cubicBezTo>
                      <a:pt x="27" y="370"/>
                      <a:pt x="27" y="370"/>
                      <a:pt x="27" y="370"/>
                    </a:cubicBezTo>
                    <a:cubicBezTo>
                      <a:pt x="27" y="370"/>
                      <a:pt x="27" y="370"/>
                      <a:pt x="27" y="370"/>
                    </a:cubicBezTo>
                    <a:cubicBezTo>
                      <a:pt x="27" y="370"/>
                      <a:pt x="27" y="370"/>
                      <a:pt x="27" y="370"/>
                    </a:cubicBezTo>
                    <a:cubicBezTo>
                      <a:pt x="27" y="370"/>
                      <a:pt x="27" y="370"/>
                      <a:pt x="27" y="370"/>
                    </a:cubicBezTo>
                    <a:cubicBezTo>
                      <a:pt x="26" y="370"/>
                      <a:pt x="26" y="370"/>
                      <a:pt x="26" y="370"/>
                    </a:cubicBezTo>
                    <a:cubicBezTo>
                      <a:pt x="26" y="370"/>
                      <a:pt x="26" y="370"/>
                      <a:pt x="26" y="370"/>
                    </a:cubicBezTo>
                    <a:cubicBezTo>
                      <a:pt x="26" y="370"/>
                      <a:pt x="26" y="370"/>
                      <a:pt x="26" y="370"/>
                    </a:cubicBezTo>
                    <a:cubicBezTo>
                      <a:pt x="26" y="370"/>
                      <a:pt x="26" y="370"/>
                      <a:pt x="26" y="370"/>
                    </a:cubicBezTo>
                    <a:cubicBezTo>
                      <a:pt x="26" y="370"/>
                      <a:pt x="26" y="370"/>
                      <a:pt x="26" y="370"/>
                    </a:cubicBezTo>
                    <a:cubicBezTo>
                      <a:pt x="26" y="370"/>
                      <a:pt x="26" y="370"/>
                      <a:pt x="26" y="370"/>
                    </a:cubicBezTo>
                    <a:cubicBezTo>
                      <a:pt x="26" y="370"/>
                      <a:pt x="26" y="370"/>
                      <a:pt x="26" y="370"/>
                    </a:cubicBezTo>
                    <a:cubicBezTo>
                      <a:pt x="25" y="370"/>
                      <a:pt x="25" y="370"/>
                      <a:pt x="25" y="370"/>
                    </a:cubicBezTo>
                    <a:cubicBezTo>
                      <a:pt x="25" y="370"/>
                      <a:pt x="25" y="370"/>
                      <a:pt x="25" y="370"/>
                    </a:cubicBezTo>
                    <a:cubicBezTo>
                      <a:pt x="25" y="370"/>
                      <a:pt x="25" y="370"/>
                      <a:pt x="25" y="370"/>
                    </a:cubicBezTo>
                    <a:cubicBezTo>
                      <a:pt x="25" y="370"/>
                      <a:pt x="25" y="370"/>
                      <a:pt x="25" y="370"/>
                    </a:cubicBezTo>
                    <a:cubicBezTo>
                      <a:pt x="25" y="370"/>
                      <a:pt x="25" y="370"/>
                      <a:pt x="25" y="370"/>
                    </a:cubicBezTo>
                    <a:cubicBezTo>
                      <a:pt x="25" y="370"/>
                      <a:pt x="25" y="370"/>
                      <a:pt x="25" y="370"/>
                    </a:cubicBezTo>
                    <a:cubicBezTo>
                      <a:pt x="25" y="370"/>
                      <a:pt x="25" y="370"/>
                      <a:pt x="25" y="370"/>
                    </a:cubicBezTo>
                    <a:cubicBezTo>
                      <a:pt x="25" y="370"/>
                      <a:pt x="25" y="370"/>
                      <a:pt x="25" y="370"/>
                    </a:cubicBezTo>
                    <a:cubicBezTo>
                      <a:pt x="25" y="370"/>
                      <a:pt x="25" y="370"/>
                      <a:pt x="25" y="370"/>
                    </a:cubicBezTo>
                    <a:cubicBezTo>
                      <a:pt x="24" y="370"/>
                      <a:pt x="24" y="370"/>
                      <a:pt x="24" y="370"/>
                    </a:cubicBezTo>
                    <a:cubicBezTo>
                      <a:pt x="24" y="370"/>
                      <a:pt x="24" y="370"/>
                      <a:pt x="24" y="370"/>
                    </a:cubicBezTo>
                    <a:cubicBezTo>
                      <a:pt x="24" y="370"/>
                      <a:pt x="24" y="370"/>
                      <a:pt x="24" y="370"/>
                    </a:cubicBezTo>
                    <a:cubicBezTo>
                      <a:pt x="24" y="370"/>
                      <a:pt x="24" y="370"/>
                      <a:pt x="24" y="370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9"/>
                      <a:pt x="24" y="369"/>
                      <a:pt x="24" y="369"/>
                    </a:cubicBezTo>
                    <a:cubicBezTo>
                      <a:pt x="24" y="368"/>
                      <a:pt x="24" y="368"/>
                      <a:pt x="24" y="368"/>
                    </a:cubicBezTo>
                    <a:cubicBezTo>
                      <a:pt x="24" y="368"/>
                      <a:pt x="24" y="368"/>
                      <a:pt x="24" y="368"/>
                    </a:cubicBezTo>
                    <a:cubicBezTo>
                      <a:pt x="24" y="368"/>
                      <a:pt x="24" y="368"/>
                      <a:pt x="24" y="368"/>
                    </a:cubicBezTo>
                    <a:cubicBezTo>
                      <a:pt x="24" y="368"/>
                      <a:pt x="24" y="368"/>
                      <a:pt x="24" y="368"/>
                    </a:cubicBezTo>
                    <a:cubicBezTo>
                      <a:pt x="23" y="368"/>
                      <a:pt x="23" y="368"/>
                      <a:pt x="23" y="368"/>
                    </a:cubicBezTo>
                    <a:cubicBezTo>
                      <a:pt x="23" y="368"/>
                      <a:pt x="23" y="368"/>
                      <a:pt x="23" y="368"/>
                    </a:cubicBezTo>
                    <a:cubicBezTo>
                      <a:pt x="23" y="368"/>
                      <a:pt x="23" y="368"/>
                      <a:pt x="23" y="368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3" y="369"/>
                      <a:pt x="23" y="369"/>
                      <a:pt x="23" y="369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70"/>
                      <a:pt x="21" y="370"/>
                      <a:pt x="21" y="370"/>
                    </a:cubicBezTo>
                    <a:cubicBezTo>
                      <a:pt x="21" y="370"/>
                      <a:pt x="21" y="370"/>
                      <a:pt x="21" y="370"/>
                    </a:cubicBezTo>
                    <a:cubicBezTo>
                      <a:pt x="20" y="370"/>
                      <a:pt x="20" y="370"/>
                      <a:pt x="20" y="370"/>
                    </a:cubicBezTo>
                    <a:cubicBezTo>
                      <a:pt x="20" y="370"/>
                      <a:pt x="20" y="370"/>
                      <a:pt x="20" y="370"/>
                    </a:cubicBezTo>
                    <a:cubicBezTo>
                      <a:pt x="20" y="369"/>
                      <a:pt x="20" y="369"/>
                      <a:pt x="20" y="369"/>
                    </a:cubicBezTo>
                    <a:cubicBezTo>
                      <a:pt x="20" y="369"/>
                      <a:pt x="20" y="369"/>
                      <a:pt x="20" y="369"/>
                    </a:cubicBezTo>
                    <a:cubicBezTo>
                      <a:pt x="20" y="369"/>
                      <a:pt x="20" y="369"/>
                      <a:pt x="20" y="369"/>
                    </a:cubicBezTo>
                    <a:cubicBezTo>
                      <a:pt x="20" y="369"/>
                      <a:pt x="20" y="369"/>
                      <a:pt x="20" y="369"/>
                    </a:cubicBezTo>
                    <a:cubicBezTo>
                      <a:pt x="19" y="369"/>
                      <a:pt x="19" y="369"/>
                      <a:pt x="19" y="369"/>
                    </a:cubicBezTo>
                    <a:cubicBezTo>
                      <a:pt x="19" y="368"/>
                      <a:pt x="19" y="368"/>
                      <a:pt x="19" y="368"/>
                    </a:cubicBezTo>
                    <a:cubicBezTo>
                      <a:pt x="19" y="368"/>
                      <a:pt x="19" y="368"/>
                      <a:pt x="19" y="368"/>
                    </a:cubicBezTo>
                    <a:cubicBezTo>
                      <a:pt x="19" y="368"/>
                      <a:pt x="19" y="368"/>
                      <a:pt x="19" y="368"/>
                    </a:cubicBezTo>
                    <a:cubicBezTo>
                      <a:pt x="18" y="368"/>
                      <a:pt x="18" y="368"/>
                      <a:pt x="18" y="368"/>
                    </a:cubicBezTo>
                    <a:cubicBezTo>
                      <a:pt x="18" y="368"/>
                      <a:pt x="18" y="368"/>
                      <a:pt x="18" y="368"/>
                    </a:cubicBezTo>
                    <a:cubicBezTo>
                      <a:pt x="18" y="368"/>
                      <a:pt x="18" y="368"/>
                      <a:pt x="18" y="368"/>
                    </a:cubicBezTo>
                    <a:cubicBezTo>
                      <a:pt x="18" y="368"/>
                      <a:pt x="18" y="368"/>
                      <a:pt x="18" y="368"/>
                    </a:cubicBezTo>
                    <a:cubicBezTo>
                      <a:pt x="18" y="368"/>
                      <a:pt x="18" y="368"/>
                      <a:pt x="18" y="368"/>
                    </a:cubicBezTo>
                    <a:cubicBezTo>
                      <a:pt x="18" y="368"/>
                      <a:pt x="18" y="368"/>
                      <a:pt x="18" y="368"/>
                    </a:cubicBezTo>
                    <a:cubicBezTo>
                      <a:pt x="17" y="368"/>
                      <a:pt x="17" y="368"/>
                      <a:pt x="17" y="368"/>
                    </a:cubicBezTo>
                    <a:cubicBezTo>
                      <a:pt x="17" y="368"/>
                      <a:pt x="17" y="368"/>
                      <a:pt x="17" y="368"/>
                    </a:cubicBezTo>
                    <a:cubicBezTo>
                      <a:pt x="17" y="368"/>
                      <a:pt x="17" y="368"/>
                      <a:pt x="17" y="368"/>
                    </a:cubicBezTo>
                    <a:cubicBezTo>
                      <a:pt x="17" y="368"/>
                      <a:pt x="17" y="368"/>
                      <a:pt x="17" y="368"/>
                    </a:cubicBezTo>
                    <a:cubicBezTo>
                      <a:pt x="17" y="367"/>
                      <a:pt x="17" y="367"/>
                      <a:pt x="17" y="367"/>
                    </a:cubicBezTo>
                    <a:cubicBezTo>
                      <a:pt x="17" y="367"/>
                      <a:pt x="17" y="367"/>
                      <a:pt x="17" y="367"/>
                    </a:cubicBezTo>
                    <a:cubicBezTo>
                      <a:pt x="17" y="367"/>
                      <a:pt x="17" y="367"/>
                      <a:pt x="17" y="367"/>
                    </a:cubicBezTo>
                    <a:cubicBezTo>
                      <a:pt x="17" y="367"/>
                      <a:pt x="17" y="367"/>
                      <a:pt x="17" y="367"/>
                    </a:cubicBezTo>
                    <a:cubicBezTo>
                      <a:pt x="17" y="367"/>
                      <a:pt x="17" y="367"/>
                      <a:pt x="17" y="367"/>
                    </a:cubicBezTo>
                    <a:cubicBezTo>
                      <a:pt x="17" y="367"/>
                      <a:pt x="17" y="367"/>
                      <a:pt x="17" y="367"/>
                    </a:cubicBezTo>
                    <a:cubicBezTo>
                      <a:pt x="17" y="367"/>
                      <a:pt x="17" y="367"/>
                      <a:pt x="17" y="367"/>
                    </a:cubicBezTo>
                    <a:cubicBezTo>
                      <a:pt x="17" y="367"/>
                      <a:pt x="17" y="367"/>
                      <a:pt x="17" y="367"/>
                    </a:cubicBezTo>
                    <a:cubicBezTo>
                      <a:pt x="17" y="366"/>
                      <a:pt x="17" y="366"/>
                      <a:pt x="17" y="366"/>
                    </a:cubicBezTo>
                    <a:cubicBezTo>
                      <a:pt x="18" y="366"/>
                      <a:pt x="18" y="366"/>
                      <a:pt x="18" y="366"/>
                    </a:cubicBezTo>
                    <a:cubicBezTo>
                      <a:pt x="18" y="366"/>
                      <a:pt x="18" y="366"/>
                      <a:pt x="18" y="366"/>
                    </a:cubicBezTo>
                    <a:cubicBezTo>
                      <a:pt x="18" y="366"/>
                      <a:pt x="18" y="366"/>
                      <a:pt x="18" y="366"/>
                    </a:cubicBezTo>
                    <a:cubicBezTo>
                      <a:pt x="18" y="366"/>
                      <a:pt x="18" y="366"/>
                      <a:pt x="18" y="366"/>
                    </a:cubicBezTo>
                    <a:cubicBezTo>
                      <a:pt x="18" y="366"/>
                      <a:pt x="18" y="366"/>
                      <a:pt x="18" y="366"/>
                    </a:cubicBezTo>
                    <a:cubicBezTo>
                      <a:pt x="18" y="366"/>
                      <a:pt x="18" y="366"/>
                      <a:pt x="18" y="366"/>
                    </a:cubicBezTo>
                    <a:cubicBezTo>
                      <a:pt x="19" y="366"/>
                      <a:pt x="19" y="366"/>
                      <a:pt x="19" y="366"/>
                    </a:cubicBezTo>
                    <a:cubicBezTo>
                      <a:pt x="19" y="366"/>
                      <a:pt x="19" y="366"/>
                      <a:pt x="19" y="366"/>
                    </a:cubicBezTo>
                    <a:cubicBezTo>
                      <a:pt x="19" y="366"/>
                      <a:pt x="19" y="366"/>
                      <a:pt x="19" y="366"/>
                    </a:cubicBezTo>
                    <a:cubicBezTo>
                      <a:pt x="19" y="366"/>
                      <a:pt x="19" y="366"/>
                      <a:pt x="19" y="366"/>
                    </a:cubicBezTo>
                    <a:cubicBezTo>
                      <a:pt x="19" y="366"/>
                      <a:pt x="19" y="366"/>
                      <a:pt x="19" y="366"/>
                    </a:cubicBezTo>
                    <a:cubicBezTo>
                      <a:pt x="19" y="366"/>
                      <a:pt x="19" y="366"/>
                      <a:pt x="19" y="366"/>
                    </a:cubicBezTo>
                    <a:cubicBezTo>
                      <a:pt x="19" y="365"/>
                      <a:pt x="19" y="365"/>
                      <a:pt x="19" y="365"/>
                    </a:cubicBezTo>
                    <a:cubicBezTo>
                      <a:pt x="19" y="365"/>
                      <a:pt x="19" y="365"/>
                      <a:pt x="19" y="365"/>
                    </a:cubicBezTo>
                    <a:cubicBezTo>
                      <a:pt x="19" y="365"/>
                      <a:pt x="19" y="365"/>
                      <a:pt x="19" y="365"/>
                    </a:cubicBezTo>
                    <a:cubicBezTo>
                      <a:pt x="19" y="365"/>
                      <a:pt x="19" y="365"/>
                      <a:pt x="19" y="365"/>
                    </a:cubicBezTo>
                    <a:cubicBezTo>
                      <a:pt x="19" y="365"/>
                      <a:pt x="19" y="365"/>
                      <a:pt x="19" y="365"/>
                    </a:cubicBezTo>
                    <a:cubicBezTo>
                      <a:pt x="19" y="365"/>
                      <a:pt x="19" y="365"/>
                      <a:pt x="19" y="365"/>
                    </a:cubicBezTo>
                    <a:cubicBezTo>
                      <a:pt x="19" y="365"/>
                      <a:pt x="19" y="365"/>
                      <a:pt x="19" y="365"/>
                    </a:cubicBezTo>
                    <a:cubicBezTo>
                      <a:pt x="19" y="365"/>
                      <a:pt x="19" y="365"/>
                      <a:pt x="19" y="365"/>
                    </a:cubicBezTo>
                    <a:cubicBezTo>
                      <a:pt x="19" y="365"/>
                      <a:pt x="19" y="365"/>
                      <a:pt x="19" y="365"/>
                    </a:cubicBezTo>
                    <a:cubicBezTo>
                      <a:pt x="19" y="364"/>
                      <a:pt x="19" y="364"/>
                      <a:pt x="19" y="364"/>
                    </a:cubicBezTo>
                    <a:cubicBezTo>
                      <a:pt x="19" y="364"/>
                      <a:pt x="19" y="364"/>
                      <a:pt x="19" y="364"/>
                    </a:cubicBezTo>
                    <a:cubicBezTo>
                      <a:pt x="19" y="364"/>
                      <a:pt x="19" y="364"/>
                      <a:pt x="19" y="364"/>
                    </a:cubicBezTo>
                    <a:cubicBezTo>
                      <a:pt x="19" y="364"/>
                      <a:pt x="19" y="364"/>
                      <a:pt x="19" y="364"/>
                    </a:cubicBezTo>
                    <a:cubicBezTo>
                      <a:pt x="19" y="364"/>
                      <a:pt x="19" y="364"/>
                      <a:pt x="19" y="364"/>
                    </a:cubicBezTo>
                    <a:cubicBezTo>
                      <a:pt x="19" y="364"/>
                      <a:pt x="19" y="364"/>
                      <a:pt x="19" y="364"/>
                    </a:cubicBezTo>
                    <a:cubicBezTo>
                      <a:pt x="19" y="364"/>
                      <a:pt x="19" y="364"/>
                      <a:pt x="19" y="364"/>
                    </a:cubicBezTo>
                    <a:cubicBezTo>
                      <a:pt x="19" y="364"/>
                      <a:pt x="19" y="364"/>
                      <a:pt x="19" y="364"/>
                    </a:cubicBezTo>
                    <a:cubicBezTo>
                      <a:pt x="20" y="364"/>
                      <a:pt x="20" y="364"/>
                      <a:pt x="20" y="364"/>
                    </a:cubicBezTo>
                    <a:cubicBezTo>
                      <a:pt x="20" y="364"/>
                      <a:pt x="20" y="364"/>
                      <a:pt x="20" y="364"/>
                    </a:cubicBezTo>
                    <a:cubicBezTo>
                      <a:pt x="20" y="363"/>
                      <a:pt x="20" y="363"/>
                      <a:pt x="20" y="363"/>
                    </a:cubicBezTo>
                    <a:cubicBezTo>
                      <a:pt x="20" y="363"/>
                      <a:pt x="20" y="363"/>
                      <a:pt x="20" y="363"/>
                    </a:cubicBezTo>
                    <a:cubicBezTo>
                      <a:pt x="20" y="363"/>
                      <a:pt x="20" y="363"/>
                      <a:pt x="20" y="363"/>
                    </a:cubicBezTo>
                    <a:cubicBezTo>
                      <a:pt x="20" y="363"/>
                      <a:pt x="20" y="363"/>
                      <a:pt x="20" y="363"/>
                    </a:cubicBezTo>
                    <a:cubicBezTo>
                      <a:pt x="20" y="363"/>
                      <a:pt x="20" y="363"/>
                      <a:pt x="20" y="363"/>
                    </a:cubicBezTo>
                    <a:cubicBezTo>
                      <a:pt x="20" y="363"/>
                      <a:pt x="20" y="363"/>
                      <a:pt x="20" y="363"/>
                    </a:cubicBezTo>
                    <a:cubicBezTo>
                      <a:pt x="20" y="363"/>
                      <a:pt x="20" y="363"/>
                      <a:pt x="20" y="363"/>
                    </a:cubicBezTo>
                    <a:cubicBezTo>
                      <a:pt x="20" y="363"/>
                      <a:pt x="20" y="363"/>
                      <a:pt x="20" y="363"/>
                    </a:cubicBezTo>
                    <a:cubicBezTo>
                      <a:pt x="20" y="362"/>
                      <a:pt x="20" y="362"/>
                      <a:pt x="20" y="362"/>
                    </a:cubicBezTo>
                    <a:cubicBezTo>
                      <a:pt x="20" y="362"/>
                      <a:pt x="20" y="362"/>
                      <a:pt x="20" y="362"/>
                    </a:cubicBezTo>
                    <a:cubicBezTo>
                      <a:pt x="20" y="362"/>
                      <a:pt x="20" y="362"/>
                      <a:pt x="20" y="362"/>
                    </a:cubicBezTo>
                    <a:cubicBezTo>
                      <a:pt x="21" y="362"/>
                      <a:pt x="21" y="362"/>
                      <a:pt x="21" y="362"/>
                    </a:cubicBezTo>
                    <a:cubicBezTo>
                      <a:pt x="21" y="362"/>
                      <a:pt x="21" y="362"/>
                      <a:pt x="21" y="362"/>
                    </a:cubicBezTo>
                    <a:cubicBezTo>
                      <a:pt x="21" y="362"/>
                      <a:pt x="21" y="362"/>
                      <a:pt x="21" y="362"/>
                    </a:cubicBezTo>
                    <a:cubicBezTo>
                      <a:pt x="21" y="362"/>
                      <a:pt x="21" y="362"/>
                      <a:pt x="21" y="362"/>
                    </a:cubicBezTo>
                    <a:cubicBezTo>
                      <a:pt x="21" y="362"/>
                      <a:pt x="21" y="362"/>
                      <a:pt x="21" y="362"/>
                    </a:cubicBezTo>
                    <a:cubicBezTo>
                      <a:pt x="21" y="362"/>
                      <a:pt x="21" y="362"/>
                      <a:pt x="21" y="362"/>
                    </a:cubicBezTo>
                    <a:cubicBezTo>
                      <a:pt x="22" y="362"/>
                      <a:pt x="22" y="362"/>
                      <a:pt x="22" y="362"/>
                    </a:cubicBezTo>
                    <a:cubicBezTo>
                      <a:pt x="22" y="362"/>
                      <a:pt x="22" y="362"/>
                      <a:pt x="22" y="362"/>
                    </a:cubicBezTo>
                    <a:cubicBezTo>
                      <a:pt x="22" y="362"/>
                      <a:pt x="22" y="362"/>
                      <a:pt x="22" y="362"/>
                    </a:cubicBezTo>
                    <a:cubicBezTo>
                      <a:pt x="22" y="362"/>
                      <a:pt x="22" y="362"/>
                      <a:pt x="22" y="362"/>
                    </a:cubicBezTo>
                    <a:cubicBezTo>
                      <a:pt x="22" y="362"/>
                      <a:pt x="22" y="362"/>
                      <a:pt x="22" y="362"/>
                    </a:cubicBezTo>
                    <a:cubicBezTo>
                      <a:pt x="22" y="362"/>
                      <a:pt x="22" y="362"/>
                      <a:pt x="22" y="362"/>
                    </a:cubicBezTo>
                    <a:cubicBezTo>
                      <a:pt x="22" y="361"/>
                      <a:pt x="22" y="361"/>
                      <a:pt x="22" y="361"/>
                    </a:cubicBezTo>
                    <a:cubicBezTo>
                      <a:pt x="22" y="361"/>
                      <a:pt x="22" y="361"/>
                      <a:pt x="22" y="361"/>
                    </a:cubicBezTo>
                    <a:cubicBezTo>
                      <a:pt x="22" y="361"/>
                      <a:pt x="22" y="361"/>
                      <a:pt x="22" y="361"/>
                    </a:cubicBezTo>
                    <a:cubicBezTo>
                      <a:pt x="21" y="361"/>
                      <a:pt x="21" y="361"/>
                      <a:pt x="21" y="361"/>
                    </a:cubicBezTo>
                    <a:cubicBezTo>
                      <a:pt x="21" y="360"/>
                      <a:pt x="21" y="360"/>
                      <a:pt x="21" y="360"/>
                    </a:cubicBezTo>
                    <a:cubicBezTo>
                      <a:pt x="21" y="360"/>
                      <a:pt x="21" y="360"/>
                      <a:pt x="21" y="360"/>
                    </a:cubicBezTo>
                    <a:cubicBezTo>
                      <a:pt x="21" y="360"/>
                      <a:pt x="21" y="360"/>
                      <a:pt x="21" y="360"/>
                    </a:cubicBezTo>
                    <a:cubicBezTo>
                      <a:pt x="21" y="360"/>
                      <a:pt x="21" y="360"/>
                      <a:pt x="21" y="360"/>
                    </a:cubicBezTo>
                    <a:cubicBezTo>
                      <a:pt x="21" y="360"/>
                      <a:pt x="21" y="360"/>
                      <a:pt x="21" y="360"/>
                    </a:cubicBezTo>
                    <a:cubicBezTo>
                      <a:pt x="21" y="360"/>
                      <a:pt x="21" y="360"/>
                      <a:pt x="21" y="360"/>
                    </a:cubicBezTo>
                    <a:cubicBezTo>
                      <a:pt x="21" y="359"/>
                      <a:pt x="21" y="359"/>
                      <a:pt x="21" y="359"/>
                    </a:cubicBezTo>
                    <a:cubicBezTo>
                      <a:pt x="21" y="359"/>
                      <a:pt x="21" y="359"/>
                      <a:pt x="21" y="359"/>
                    </a:cubicBezTo>
                    <a:cubicBezTo>
                      <a:pt x="21" y="359"/>
                      <a:pt x="21" y="359"/>
                      <a:pt x="21" y="359"/>
                    </a:cubicBezTo>
                    <a:cubicBezTo>
                      <a:pt x="21" y="359"/>
                      <a:pt x="21" y="359"/>
                      <a:pt x="21" y="359"/>
                    </a:cubicBezTo>
                    <a:cubicBezTo>
                      <a:pt x="20" y="359"/>
                      <a:pt x="20" y="359"/>
                      <a:pt x="20" y="359"/>
                    </a:cubicBezTo>
                    <a:cubicBezTo>
                      <a:pt x="20" y="359"/>
                      <a:pt x="20" y="359"/>
                      <a:pt x="20" y="359"/>
                    </a:cubicBezTo>
                    <a:cubicBezTo>
                      <a:pt x="20" y="359"/>
                      <a:pt x="20" y="359"/>
                      <a:pt x="20" y="359"/>
                    </a:cubicBezTo>
                    <a:cubicBezTo>
                      <a:pt x="21" y="359"/>
                      <a:pt x="21" y="359"/>
                      <a:pt x="21" y="359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7"/>
                      <a:pt x="20" y="357"/>
                      <a:pt x="20" y="357"/>
                    </a:cubicBezTo>
                    <a:cubicBezTo>
                      <a:pt x="20" y="357"/>
                      <a:pt x="20" y="357"/>
                      <a:pt x="20" y="357"/>
                    </a:cubicBezTo>
                    <a:cubicBezTo>
                      <a:pt x="20" y="357"/>
                      <a:pt x="20" y="357"/>
                      <a:pt x="20" y="357"/>
                    </a:cubicBezTo>
                    <a:cubicBezTo>
                      <a:pt x="20" y="357"/>
                      <a:pt x="20" y="357"/>
                      <a:pt x="20" y="357"/>
                    </a:cubicBezTo>
                    <a:cubicBezTo>
                      <a:pt x="20" y="357"/>
                      <a:pt x="20" y="357"/>
                      <a:pt x="20" y="357"/>
                    </a:cubicBezTo>
                    <a:cubicBezTo>
                      <a:pt x="20" y="357"/>
                      <a:pt x="20" y="357"/>
                      <a:pt x="20" y="357"/>
                    </a:cubicBezTo>
                    <a:cubicBezTo>
                      <a:pt x="20" y="357"/>
                      <a:pt x="20" y="357"/>
                      <a:pt x="20" y="357"/>
                    </a:cubicBezTo>
                    <a:cubicBezTo>
                      <a:pt x="20" y="356"/>
                      <a:pt x="20" y="356"/>
                      <a:pt x="20" y="356"/>
                    </a:cubicBezTo>
                    <a:cubicBezTo>
                      <a:pt x="20" y="356"/>
                      <a:pt x="20" y="356"/>
                      <a:pt x="20" y="356"/>
                    </a:cubicBezTo>
                    <a:cubicBezTo>
                      <a:pt x="20" y="356"/>
                      <a:pt x="20" y="356"/>
                      <a:pt x="20" y="356"/>
                    </a:cubicBezTo>
                    <a:cubicBezTo>
                      <a:pt x="19" y="356"/>
                      <a:pt x="19" y="356"/>
                      <a:pt x="19" y="356"/>
                    </a:cubicBezTo>
                    <a:cubicBezTo>
                      <a:pt x="19" y="356"/>
                      <a:pt x="19" y="356"/>
                      <a:pt x="19" y="356"/>
                    </a:cubicBezTo>
                    <a:cubicBezTo>
                      <a:pt x="19" y="356"/>
                      <a:pt x="19" y="356"/>
                      <a:pt x="19" y="356"/>
                    </a:cubicBezTo>
                    <a:cubicBezTo>
                      <a:pt x="19" y="356"/>
                      <a:pt x="19" y="356"/>
                      <a:pt x="19" y="356"/>
                    </a:cubicBezTo>
                    <a:cubicBezTo>
                      <a:pt x="18" y="355"/>
                      <a:pt x="18" y="355"/>
                      <a:pt x="18" y="355"/>
                    </a:cubicBezTo>
                    <a:cubicBezTo>
                      <a:pt x="18" y="355"/>
                      <a:pt x="18" y="355"/>
                      <a:pt x="18" y="355"/>
                    </a:cubicBezTo>
                    <a:cubicBezTo>
                      <a:pt x="18" y="355"/>
                      <a:pt x="18" y="355"/>
                      <a:pt x="18" y="355"/>
                    </a:cubicBezTo>
                    <a:cubicBezTo>
                      <a:pt x="18" y="355"/>
                      <a:pt x="18" y="355"/>
                      <a:pt x="18" y="355"/>
                    </a:cubicBezTo>
                    <a:cubicBezTo>
                      <a:pt x="18" y="355"/>
                      <a:pt x="18" y="355"/>
                      <a:pt x="18" y="355"/>
                    </a:cubicBezTo>
                    <a:cubicBezTo>
                      <a:pt x="17" y="355"/>
                      <a:pt x="17" y="355"/>
                      <a:pt x="17" y="355"/>
                    </a:cubicBezTo>
                    <a:cubicBezTo>
                      <a:pt x="17" y="355"/>
                      <a:pt x="17" y="355"/>
                      <a:pt x="17" y="355"/>
                    </a:cubicBezTo>
                    <a:cubicBezTo>
                      <a:pt x="17" y="355"/>
                      <a:pt x="17" y="355"/>
                      <a:pt x="17" y="355"/>
                    </a:cubicBezTo>
                    <a:cubicBezTo>
                      <a:pt x="17" y="355"/>
                      <a:pt x="17" y="355"/>
                      <a:pt x="17" y="355"/>
                    </a:cubicBezTo>
                    <a:cubicBezTo>
                      <a:pt x="17" y="355"/>
                      <a:pt x="17" y="355"/>
                      <a:pt x="17" y="355"/>
                    </a:cubicBezTo>
                    <a:cubicBezTo>
                      <a:pt x="18" y="355"/>
                      <a:pt x="18" y="355"/>
                      <a:pt x="18" y="355"/>
                    </a:cubicBezTo>
                    <a:cubicBezTo>
                      <a:pt x="18" y="355"/>
                      <a:pt x="18" y="355"/>
                      <a:pt x="18" y="355"/>
                    </a:cubicBezTo>
                    <a:cubicBezTo>
                      <a:pt x="18" y="355"/>
                      <a:pt x="18" y="355"/>
                      <a:pt x="18" y="355"/>
                    </a:cubicBezTo>
                    <a:cubicBezTo>
                      <a:pt x="18" y="355"/>
                      <a:pt x="18" y="355"/>
                      <a:pt x="18" y="355"/>
                    </a:cubicBezTo>
                    <a:cubicBezTo>
                      <a:pt x="18" y="354"/>
                      <a:pt x="18" y="354"/>
                      <a:pt x="18" y="354"/>
                    </a:cubicBezTo>
                    <a:cubicBezTo>
                      <a:pt x="18" y="354"/>
                      <a:pt x="18" y="354"/>
                      <a:pt x="18" y="354"/>
                    </a:cubicBezTo>
                    <a:cubicBezTo>
                      <a:pt x="18" y="354"/>
                      <a:pt x="18" y="354"/>
                      <a:pt x="18" y="354"/>
                    </a:cubicBezTo>
                    <a:cubicBezTo>
                      <a:pt x="18" y="354"/>
                      <a:pt x="18" y="354"/>
                      <a:pt x="18" y="354"/>
                    </a:cubicBezTo>
                    <a:cubicBezTo>
                      <a:pt x="18" y="354"/>
                      <a:pt x="18" y="354"/>
                      <a:pt x="18" y="354"/>
                    </a:cubicBezTo>
                    <a:cubicBezTo>
                      <a:pt x="17" y="354"/>
                      <a:pt x="17" y="354"/>
                      <a:pt x="17" y="354"/>
                    </a:cubicBezTo>
                    <a:cubicBezTo>
                      <a:pt x="17" y="353"/>
                      <a:pt x="17" y="353"/>
                      <a:pt x="17" y="353"/>
                    </a:cubicBezTo>
                    <a:cubicBezTo>
                      <a:pt x="17" y="353"/>
                      <a:pt x="17" y="353"/>
                      <a:pt x="17" y="353"/>
                    </a:cubicBezTo>
                    <a:cubicBezTo>
                      <a:pt x="17" y="353"/>
                      <a:pt x="17" y="353"/>
                      <a:pt x="17" y="353"/>
                    </a:cubicBezTo>
                    <a:cubicBezTo>
                      <a:pt x="17" y="353"/>
                      <a:pt x="17" y="353"/>
                      <a:pt x="17" y="353"/>
                    </a:cubicBezTo>
                    <a:cubicBezTo>
                      <a:pt x="17" y="353"/>
                      <a:pt x="17" y="353"/>
                      <a:pt x="17" y="353"/>
                    </a:cubicBezTo>
                    <a:cubicBezTo>
                      <a:pt x="17" y="353"/>
                      <a:pt x="17" y="353"/>
                      <a:pt x="17" y="353"/>
                    </a:cubicBezTo>
                    <a:cubicBezTo>
                      <a:pt x="16" y="353"/>
                      <a:pt x="16" y="353"/>
                      <a:pt x="16" y="353"/>
                    </a:cubicBezTo>
                    <a:cubicBezTo>
                      <a:pt x="16" y="352"/>
                      <a:pt x="16" y="352"/>
                      <a:pt x="16" y="352"/>
                    </a:cubicBezTo>
                    <a:cubicBezTo>
                      <a:pt x="16" y="352"/>
                      <a:pt x="16" y="352"/>
                      <a:pt x="16" y="352"/>
                    </a:cubicBezTo>
                    <a:cubicBezTo>
                      <a:pt x="16" y="352"/>
                      <a:pt x="16" y="352"/>
                      <a:pt x="16" y="352"/>
                    </a:cubicBezTo>
                    <a:cubicBezTo>
                      <a:pt x="16" y="352"/>
                      <a:pt x="16" y="352"/>
                      <a:pt x="16" y="352"/>
                    </a:cubicBezTo>
                    <a:cubicBezTo>
                      <a:pt x="16" y="352"/>
                      <a:pt x="16" y="352"/>
                      <a:pt x="16" y="352"/>
                    </a:cubicBezTo>
                    <a:cubicBezTo>
                      <a:pt x="16" y="352"/>
                      <a:pt x="16" y="352"/>
                      <a:pt x="16" y="352"/>
                    </a:cubicBezTo>
                    <a:cubicBezTo>
                      <a:pt x="16" y="352"/>
                      <a:pt x="16" y="352"/>
                      <a:pt x="16" y="352"/>
                    </a:cubicBezTo>
                    <a:cubicBezTo>
                      <a:pt x="16" y="352"/>
                      <a:pt x="16" y="352"/>
                      <a:pt x="16" y="352"/>
                    </a:cubicBezTo>
                    <a:cubicBezTo>
                      <a:pt x="16" y="351"/>
                      <a:pt x="16" y="351"/>
                      <a:pt x="16" y="351"/>
                    </a:cubicBezTo>
                    <a:cubicBezTo>
                      <a:pt x="16" y="351"/>
                      <a:pt x="16" y="351"/>
                      <a:pt x="16" y="351"/>
                    </a:cubicBezTo>
                    <a:cubicBezTo>
                      <a:pt x="16" y="351"/>
                      <a:pt x="16" y="351"/>
                      <a:pt x="16" y="351"/>
                    </a:cubicBezTo>
                    <a:cubicBezTo>
                      <a:pt x="16" y="351"/>
                      <a:pt x="16" y="351"/>
                      <a:pt x="16" y="351"/>
                    </a:cubicBezTo>
                    <a:cubicBezTo>
                      <a:pt x="16" y="351"/>
                      <a:pt x="16" y="351"/>
                      <a:pt x="16" y="351"/>
                    </a:cubicBezTo>
                    <a:cubicBezTo>
                      <a:pt x="16" y="351"/>
                      <a:pt x="16" y="351"/>
                      <a:pt x="16" y="351"/>
                    </a:cubicBezTo>
                    <a:cubicBezTo>
                      <a:pt x="16" y="351"/>
                      <a:pt x="16" y="351"/>
                      <a:pt x="16" y="351"/>
                    </a:cubicBezTo>
                    <a:cubicBezTo>
                      <a:pt x="16" y="350"/>
                      <a:pt x="16" y="350"/>
                      <a:pt x="16" y="350"/>
                    </a:cubicBezTo>
                    <a:cubicBezTo>
                      <a:pt x="16" y="350"/>
                      <a:pt x="16" y="350"/>
                      <a:pt x="16" y="350"/>
                    </a:cubicBezTo>
                    <a:cubicBezTo>
                      <a:pt x="16" y="350"/>
                      <a:pt x="16" y="350"/>
                      <a:pt x="16" y="350"/>
                    </a:cubicBezTo>
                    <a:cubicBezTo>
                      <a:pt x="16" y="350"/>
                      <a:pt x="16" y="350"/>
                      <a:pt x="16" y="350"/>
                    </a:cubicBezTo>
                    <a:cubicBezTo>
                      <a:pt x="16" y="350"/>
                      <a:pt x="16" y="350"/>
                      <a:pt x="16" y="350"/>
                    </a:cubicBezTo>
                    <a:cubicBezTo>
                      <a:pt x="16" y="350"/>
                      <a:pt x="16" y="350"/>
                      <a:pt x="16" y="350"/>
                    </a:cubicBezTo>
                    <a:cubicBezTo>
                      <a:pt x="16" y="350"/>
                      <a:pt x="16" y="350"/>
                      <a:pt x="16" y="350"/>
                    </a:cubicBezTo>
                    <a:cubicBezTo>
                      <a:pt x="16" y="350"/>
                      <a:pt x="16" y="350"/>
                      <a:pt x="16" y="350"/>
                    </a:cubicBezTo>
                    <a:cubicBezTo>
                      <a:pt x="16" y="349"/>
                      <a:pt x="16" y="349"/>
                      <a:pt x="16" y="349"/>
                    </a:cubicBezTo>
                    <a:cubicBezTo>
                      <a:pt x="16" y="349"/>
                      <a:pt x="16" y="349"/>
                      <a:pt x="16" y="349"/>
                    </a:cubicBezTo>
                    <a:cubicBezTo>
                      <a:pt x="16" y="349"/>
                      <a:pt x="16" y="349"/>
                      <a:pt x="16" y="349"/>
                    </a:cubicBezTo>
                    <a:cubicBezTo>
                      <a:pt x="16" y="349"/>
                      <a:pt x="16" y="349"/>
                      <a:pt x="16" y="349"/>
                    </a:cubicBezTo>
                    <a:cubicBezTo>
                      <a:pt x="16" y="349"/>
                      <a:pt x="16" y="349"/>
                      <a:pt x="16" y="349"/>
                    </a:cubicBezTo>
                    <a:cubicBezTo>
                      <a:pt x="16" y="349"/>
                      <a:pt x="16" y="349"/>
                      <a:pt x="16" y="349"/>
                    </a:cubicBezTo>
                    <a:cubicBezTo>
                      <a:pt x="16" y="349"/>
                      <a:pt x="16" y="349"/>
                      <a:pt x="16" y="349"/>
                    </a:cubicBezTo>
                    <a:cubicBezTo>
                      <a:pt x="16" y="349"/>
                      <a:pt x="16" y="349"/>
                      <a:pt x="16" y="349"/>
                    </a:cubicBezTo>
                    <a:cubicBezTo>
                      <a:pt x="16" y="348"/>
                      <a:pt x="16" y="348"/>
                      <a:pt x="16" y="348"/>
                    </a:cubicBezTo>
                    <a:cubicBezTo>
                      <a:pt x="16" y="348"/>
                      <a:pt x="16" y="348"/>
                      <a:pt x="16" y="348"/>
                    </a:cubicBezTo>
                    <a:cubicBezTo>
                      <a:pt x="16" y="348"/>
                      <a:pt x="16" y="348"/>
                      <a:pt x="16" y="348"/>
                    </a:cubicBezTo>
                    <a:cubicBezTo>
                      <a:pt x="16" y="348"/>
                      <a:pt x="16" y="348"/>
                      <a:pt x="16" y="348"/>
                    </a:cubicBezTo>
                    <a:cubicBezTo>
                      <a:pt x="16" y="348"/>
                      <a:pt x="16" y="348"/>
                      <a:pt x="16" y="348"/>
                    </a:cubicBezTo>
                    <a:cubicBezTo>
                      <a:pt x="16" y="348"/>
                      <a:pt x="16" y="348"/>
                      <a:pt x="16" y="348"/>
                    </a:cubicBezTo>
                    <a:cubicBezTo>
                      <a:pt x="16" y="347"/>
                      <a:pt x="16" y="347"/>
                      <a:pt x="16" y="347"/>
                    </a:cubicBezTo>
                    <a:cubicBezTo>
                      <a:pt x="16" y="347"/>
                      <a:pt x="16" y="347"/>
                      <a:pt x="16" y="347"/>
                    </a:cubicBezTo>
                    <a:cubicBezTo>
                      <a:pt x="16" y="347"/>
                      <a:pt x="16" y="347"/>
                      <a:pt x="16" y="347"/>
                    </a:cubicBezTo>
                    <a:cubicBezTo>
                      <a:pt x="16" y="347"/>
                      <a:pt x="16" y="347"/>
                      <a:pt x="16" y="347"/>
                    </a:cubicBezTo>
                    <a:cubicBezTo>
                      <a:pt x="16" y="347"/>
                      <a:pt x="16" y="347"/>
                      <a:pt x="16" y="347"/>
                    </a:cubicBezTo>
                    <a:cubicBezTo>
                      <a:pt x="16" y="347"/>
                      <a:pt x="16" y="347"/>
                      <a:pt x="16" y="347"/>
                    </a:cubicBezTo>
                    <a:cubicBezTo>
                      <a:pt x="16" y="347"/>
                      <a:pt x="16" y="347"/>
                      <a:pt x="16" y="347"/>
                    </a:cubicBezTo>
                    <a:cubicBezTo>
                      <a:pt x="16" y="346"/>
                      <a:pt x="16" y="346"/>
                      <a:pt x="16" y="346"/>
                    </a:cubicBezTo>
                    <a:cubicBezTo>
                      <a:pt x="16" y="346"/>
                      <a:pt x="16" y="346"/>
                      <a:pt x="16" y="346"/>
                    </a:cubicBezTo>
                    <a:cubicBezTo>
                      <a:pt x="16" y="346"/>
                      <a:pt x="16" y="346"/>
                      <a:pt x="16" y="346"/>
                    </a:cubicBezTo>
                    <a:cubicBezTo>
                      <a:pt x="15" y="346"/>
                      <a:pt x="15" y="346"/>
                      <a:pt x="15" y="346"/>
                    </a:cubicBezTo>
                    <a:cubicBezTo>
                      <a:pt x="15" y="346"/>
                      <a:pt x="15" y="346"/>
                      <a:pt x="15" y="346"/>
                    </a:cubicBezTo>
                    <a:cubicBezTo>
                      <a:pt x="15" y="346"/>
                      <a:pt x="15" y="346"/>
                      <a:pt x="15" y="346"/>
                    </a:cubicBezTo>
                    <a:cubicBezTo>
                      <a:pt x="15" y="346"/>
                      <a:pt x="15" y="346"/>
                      <a:pt x="15" y="346"/>
                    </a:cubicBezTo>
                    <a:cubicBezTo>
                      <a:pt x="15" y="347"/>
                      <a:pt x="15" y="347"/>
                      <a:pt x="15" y="347"/>
                    </a:cubicBezTo>
                    <a:cubicBezTo>
                      <a:pt x="14" y="347"/>
                      <a:pt x="14" y="347"/>
                      <a:pt x="14" y="347"/>
                    </a:cubicBezTo>
                    <a:cubicBezTo>
                      <a:pt x="14" y="347"/>
                      <a:pt x="14" y="347"/>
                      <a:pt x="14" y="347"/>
                    </a:cubicBezTo>
                    <a:cubicBezTo>
                      <a:pt x="14" y="347"/>
                      <a:pt x="14" y="347"/>
                      <a:pt x="14" y="347"/>
                    </a:cubicBezTo>
                    <a:cubicBezTo>
                      <a:pt x="14" y="347"/>
                      <a:pt x="14" y="347"/>
                      <a:pt x="14" y="347"/>
                    </a:cubicBezTo>
                    <a:cubicBezTo>
                      <a:pt x="13" y="347"/>
                      <a:pt x="13" y="347"/>
                      <a:pt x="13" y="347"/>
                    </a:cubicBezTo>
                    <a:cubicBezTo>
                      <a:pt x="13" y="347"/>
                      <a:pt x="13" y="347"/>
                      <a:pt x="13" y="347"/>
                    </a:cubicBezTo>
                    <a:cubicBezTo>
                      <a:pt x="13" y="348"/>
                      <a:pt x="13" y="348"/>
                      <a:pt x="13" y="348"/>
                    </a:cubicBezTo>
                    <a:cubicBezTo>
                      <a:pt x="13" y="348"/>
                      <a:pt x="13" y="348"/>
                      <a:pt x="13" y="348"/>
                    </a:cubicBezTo>
                    <a:cubicBezTo>
                      <a:pt x="13" y="348"/>
                      <a:pt x="13" y="348"/>
                      <a:pt x="13" y="348"/>
                    </a:cubicBezTo>
                    <a:cubicBezTo>
                      <a:pt x="13" y="348"/>
                      <a:pt x="13" y="348"/>
                      <a:pt x="13" y="348"/>
                    </a:cubicBezTo>
                    <a:cubicBezTo>
                      <a:pt x="12" y="348"/>
                      <a:pt x="12" y="348"/>
                      <a:pt x="12" y="348"/>
                    </a:cubicBezTo>
                    <a:cubicBezTo>
                      <a:pt x="12" y="348"/>
                      <a:pt x="12" y="348"/>
                      <a:pt x="12" y="348"/>
                    </a:cubicBezTo>
                    <a:cubicBezTo>
                      <a:pt x="12" y="349"/>
                      <a:pt x="12" y="349"/>
                      <a:pt x="12" y="349"/>
                    </a:cubicBezTo>
                    <a:cubicBezTo>
                      <a:pt x="12" y="348"/>
                      <a:pt x="12" y="348"/>
                      <a:pt x="12" y="348"/>
                    </a:cubicBezTo>
                    <a:cubicBezTo>
                      <a:pt x="12" y="348"/>
                      <a:pt x="12" y="348"/>
                      <a:pt x="12" y="348"/>
                    </a:cubicBezTo>
                    <a:cubicBezTo>
                      <a:pt x="11" y="348"/>
                      <a:pt x="11" y="348"/>
                      <a:pt x="11" y="348"/>
                    </a:cubicBezTo>
                    <a:cubicBezTo>
                      <a:pt x="11" y="348"/>
                      <a:pt x="11" y="348"/>
                      <a:pt x="11" y="348"/>
                    </a:cubicBezTo>
                    <a:cubicBezTo>
                      <a:pt x="11" y="348"/>
                      <a:pt x="11" y="348"/>
                      <a:pt x="11" y="348"/>
                    </a:cubicBezTo>
                    <a:cubicBezTo>
                      <a:pt x="11" y="349"/>
                      <a:pt x="11" y="349"/>
                      <a:pt x="11" y="349"/>
                    </a:cubicBezTo>
                    <a:cubicBezTo>
                      <a:pt x="11" y="349"/>
                      <a:pt x="11" y="349"/>
                      <a:pt x="11" y="349"/>
                    </a:cubicBezTo>
                    <a:cubicBezTo>
                      <a:pt x="11" y="349"/>
                      <a:pt x="11" y="349"/>
                      <a:pt x="11" y="349"/>
                    </a:cubicBezTo>
                    <a:cubicBezTo>
                      <a:pt x="10" y="349"/>
                      <a:pt x="10" y="349"/>
                      <a:pt x="10" y="349"/>
                    </a:cubicBezTo>
                    <a:cubicBezTo>
                      <a:pt x="10" y="349"/>
                      <a:pt x="10" y="349"/>
                      <a:pt x="10" y="349"/>
                    </a:cubicBezTo>
                    <a:cubicBezTo>
                      <a:pt x="10" y="349"/>
                      <a:pt x="10" y="349"/>
                      <a:pt x="10" y="349"/>
                    </a:cubicBezTo>
                    <a:cubicBezTo>
                      <a:pt x="10" y="349"/>
                      <a:pt x="10" y="349"/>
                      <a:pt x="10" y="349"/>
                    </a:cubicBezTo>
                    <a:cubicBezTo>
                      <a:pt x="10" y="349"/>
                      <a:pt x="10" y="349"/>
                      <a:pt x="10" y="349"/>
                    </a:cubicBezTo>
                    <a:cubicBezTo>
                      <a:pt x="10" y="349"/>
                      <a:pt x="10" y="349"/>
                      <a:pt x="10" y="349"/>
                    </a:cubicBezTo>
                    <a:cubicBezTo>
                      <a:pt x="10" y="349"/>
                      <a:pt x="10" y="349"/>
                      <a:pt x="10" y="349"/>
                    </a:cubicBezTo>
                    <a:cubicBezTo>
                      <a:pt x="10" y="350"/>
                      <a:pt x="10" y="350"/>
                      <a:pt x="10" y="350"/>
                    </a:cubicBezTo>
                    <a:cubicBezTo>
                      <a:pt x="10" y="350"/>
                      <a:pt x="10" y="350"/>
                      <a:pt x="10" y="350"/>
                    </a:cubicBezTo>
                    <a:cubicBezTo>
                      <a:pt x="10" y="350"/>
                      <a:pt x="10" y="350"/>
                      <a:pt x="10" y="350"/>
                    </a:cubicBezTo>
                    <a:cubicBezTo>
                      <a:pt x="10" y="350"/>
                      <a:pt x="10" y="350"/>
                      <a:pt x="10" y="350"/>
                    </a:cubicBezTo>
                    <a:cubicBezTo>
                      <a:pt x="9" y="350"/>
                      <a:pt x="9" y="350"/>
                      <a:pt x="9" y="350"/>
                    </a:cubicBezTo>
                    <a:cubicBezTo>
                      <a:pt x="9" y="350"/>
                      <a:pt x="9" y="350"/>
                      <a:pt x="9" y="350"/>
                    </a:cubicBezTo>
                    <a:cubicBezTo>
                      <a:pt x="9" y="350"/>
                      <a:pt x="9" y="350"/>
                      <a:pt x="9" y="350"/>
                    </a:cubicBezTo>
                    <a:cubicBezTo>
                      <a:pt x="9" y="350"/>
                      <a:pt x="9" y="350"/>
                      <a:pt x="9" y="350"/>
                    </a:cubicBezTo>
                    <a:cubicBezTo>
                      <a:pt x="9" y="350"/>
                      <a:pt x="9" y="350"/>
                      <a:pt x="9" y="350"/>
                    </a:cubicBezTo>
                    <a:cubicBezTo>
                      <a:pt x="9" y="350"/>
                      <a:pt x="9" y="350"/>
                      <a:pt x="9" y="350"/>
                    </a:cubicBezTo>
                    <a:cubicBezTo>
                      <a:pt x="8" y="350"/>
                      <a:pt x="8" y="350"/>
                      <a:pt x="8" y="350"/>
                    </a:cubicBezTo>
                    <a:cubicBezTo>
                      <a:pt x="8" y="350"/>
                      <a:pt x="8" y="350"/>
                      <a:pt x="8" y="350"/>
                    </a:cubicBezTo>
                    <a:cubicBezTo>
                      <a:pt x="8" y="350"/>
                      <a:pt x="8" y="350"/>
                      <a:pt x="8" y="350"/>
                    </a:cubicBezTo>
                    <a:cubicBezTo>
                      <a:pt x="8" y="350"/>
                      <a:pt x="8" y="350"/>
                      <a:pt x="8" y="350"/>
                    </a:cubicBezTo>
                    <a:cubicBezTo>
                      <a:pt x="8" y="349"/>
                      <a:pt x="8" y="349"/>
                      <a:pt x="8" y="349"/>
                    </a:cubicBezTo>
                    <a:cubicBezTo>
                      <a:pt x="7" y="349"/>
                      <a:pt x="7" y="349"/>
                      <a:pt x="7" y="349"/>
                    </a:cubicBezTo>
                    <a:cubicBezTo>
                      <a:pt x="7" y="349"/>
                      <a:pt x="7" y="349"/>
                      <a:pt x="7" y="349"/>
                    </a:cubicBezTo>
                    <a:cubicBezTo>
                      <a:pt x="7" y="349"/>
                      <a:pt x="7" y="349"/>
                      <a:pt x="7" y="349"/>
                    </a:cubicBezTo>
                    <a:cubicBezTo>
                      <a:pt x="7" y="349"/>
                      <a:pt x="7" y="349"/>
                      <a:pt x="7" y="349"/>
                    </a:cubicBezTo>
                    <a:cubicBezTo>
                      <a:pt x="7" y="349"/>
                      <a:pt x="7" y="349"/>
                      <a:pt x="7" y="349"/>
                    </a:cubicBezTo>
                    <a:cubicBezTo>
                      <a:pt x="7" y="349"/>
                      <a:pt x="7" y="349"/>
                      <a:pt x="7" y="349"/>
                    </a:cubicBezTo>
                    <a:cubicBezTo>
                      <a:pt x="7" y="349"/>
                      <a:pt x="7" y="349"/>
                      <a:pt x="7" y="349"/>
                    </a:cubicBezTo>
                    <a:cubicBezTo>
                      <a:pt x="7" y="349"/>
                      <a:pt x="7" y="349"/>
                      <a:pt x="7" y="349"/>
                    </a:cubicBezTo>
                    <a:cubicBezTo>
                      <a:pt x="7" y="349"/>
                      <a:pt x="7" y="349"/>
                      <a:pt x="7" y="349"/>
                    </a:cubicBezTo>
                    <a:cubicBezTo>
                      <a:pt x="6" y="349"/>
                      <a:pt x="6" y="349"/>
                      <a:pt x="6" y="349"/>
                    </a:cubicBezTo>
                    <a:cubicBezTo>
                      <a:pt x="6" y="349"/>
                      <a:pt x="6" y="349"/>
                      <a:pt x="6" y="349"/>
                    </a:cubicBezTo>
                    <a:cubicBezTo>
                      <a:pt x="6" y="348"/>
                      <a:pt x="6" y="348"/>
                      <a:pt x="6" y="348"/>
                    </a:cubicBezTo>
                    <a:cubicBezTo>
                      <a:pt x="6" y="348"/>
                      <a:pt x="6" y="348"/>
                      <a:pt x="6" y="348"/>
                    </a:cubicBezTo>
                    <a:cubicBezTo>
                      <a:pt x="6" y="348"/>
                      <a:pt x="6" y="348"/>
                      <a:pt x="6" y="348"/>
                    </a:cubicBezTo>
                    <a:cubicBezTo>
                      <a:pt x="6" y="348"/>
                      <a:pt x="6" y="348"/>
                      <a:pt x="6" y="348"/>
                    </a:cubicBezTo>
                    <a:cubicBezTo>
                      <a:pt x="7" y="348"/>
                      <a:pt x="7" y="348"/>
                      <a:pt x="7" y="348"/>
                    </a:cubicBezTo>
                    <a:cubicBezTo>
                      <a:pt x="7" y="348"/>
                      <a:pt x="7" y="348"/>
                      <a:pt x="7" y="348"/>
                    </a:cubicBezTo>
                    <a:cubicBezTo>
                      <a:pt x="7" y="348"/>
                      <a:pt x="7" y="348"/>
                      <a:pt x="7" y="348"/>
                    </a:cubicBezTo>
                    <a:cubicBezTo>
                      <a:pt x="7" y="348"/>
                      <a:pt x="7" y="348"/>
                      <a:pt x="7" y="348"/>
                    </a:cubicBezTo>
                    <a:cubicBezTo>
                      <a:pt x="7" y="347"/>
                      <a:pt x="7" y="347"/>
                      <a:pt x="7" y="347"/>
                    </a:cubicBezTo>
                    <a:cubicBezTo>
                      <a:pt x="7" y="347"/>
                      <a:pt x="7" y="347"/>
                      <a:pt x="7" y="347"/>
                    </a:cubicBezTo>
                    <a:cubicBezTo>
                      <a:pt x="7" y="347"/>
                      <a:pt x="7" y="347"/>
                      <a:pt x="7" y="347"/>
                    </a:cubicBezTo>
                    <a:cubicBezTo>
                      <a:pt x="7" y="347"/>
                      <a:pt x="7" y="347"/>
                      <a:pt x="7" y="347"/>
                    </a:cubicBezTo>
                    <a:cubicBezTo>
                      <a:pt x="7" y="346"/>
                      <a:pt x="7" y="346"/>
                      <a:pt x="7" y="346"/>
                    </a:cubicBezTo>
                    <a:cubicBezTo>
                      <a:pt x="7" y="346"/>
                      <a:pt x="7" y="346"/>
                      <a:pt x="7" y="346"/>
                    </a:cubicBezTo>
                    <a:cubicBezTo>
                      <a:pt x="7" y="346"/>
                      <a:pt x="7" y="346"/>
                      <a:pt x="7" y="346"/>
                    </a:cubicBezTo>
                    <a:cubicBezTo>
                      <a:pt x="7" y="346"/>
                      <a:pt x="7" y="346"/>
                      <a:pt x="7" y="346"/>
                    </a:cubicBezTo>
                    <a:cubicBezTo>
                      <a:pt x="7" y="346"/>
                      <a:pt x="7" y="346"/>
                      <a:pt x="7" y="346"/>
                    </a:cubicBezTo>
                    <a:cubicBezTo>
                      <a:pt x="7" y="346"/>
                      <a:pt x="7" y="346"/>
                      <a:pt x="7" y="346"/>
                    </a:cubicBezTo>
                    <a:cubicBezTo>
                      <a:pt x="7" y="346"/>
                      <a:pt x="7" y="346"/>
                      <a:pt x="7" y="346"/>
                    </a:cubicBezTo>
                    <a:cubicBezTo>
                      <a:pt x="7" y="345"/>
                      <a:pt x="7" y="345"/>
                      <a:pt x="7" y="345"/>
                    </a:cubicBezTo>
                    <a:cubicBezTo>
                      <a:pt x="7" y="345"/>
                      <a:pt x="7" y="345"/>
                      <a:pt x="7" y="345"/>
                    </a:cubicBezTo>
                    <a:cubicBezTo>
                      <a:pt x="7" y="345"/>
                      <a:pt x="7" y="345"/>
                      <a:pt x="7" y="345"/>
                    </a:cubicBezTo>
                    <a:cubicBezTo>
                      <a:pt x="7" y="345"/>
                      <a:pt x="7" y="345"/>
                      <a:pt x="7" y="345"/>
                    </a:cubicBezTo>
                    <a:cubicBezTo>
                      <a:pt x="7" y="345"/>
                      <a:pt x="7" y="345"/>
                      <a:pt x="7" y="345"/>
                    </a:cubicBezTo>
                    <a:cubicBezTo>
                      <a:pt x="7" y="345"/>
                      <a:pt x="7" y="345"/>
                      <a:pt x="7" y="345"/>
                    </a:cubicBezTo>
                    <a:cubicBezTo>
                      <a:pt x="7" y="344"/>
                      <a:pt x="7" y="344"/>
                      <a:pt x="7" y="344"/>
                    </a:cubicBezTo>
                    <a:cubicBezTo>
                      <a:pt x="7" y="344"/>
                      <a:pt x="7" y="344"/>
                      <a:pt x="7" y="344"/>
                    </a:cubicBezTo>
                    <a:cubicBezTo>
                      <a:pt x="7" y="344"/>
                      <a:pt x="7" y="344"/>
                      <a:pt x="7" y="344"/>
                    </a:cubicBezTo>
                    <a:cubicBezTo>
                      <a:pt x="7" y="344"/>
                      <a:pt x="7" y="344"/>
                      <a:pt x="7" y="344"/>
                    </a:cubicBezTo>
                    <a:cubicBezTo>
                      <a:pt x="7" y="344"/>
                      <a:pt x="7" y="344"/>
                      <a:pt x="7" y="344"/>
                    </a:cubicBezTo>
                    <a:cubicBezTo>
                      <a:pt x="7" y="344"/>
                      <a:pt x="7" y="344"/>
                      <a:pt x="7" y="344"/>
                    </a:cubicBezTo>
                    <a:cubicBezTo>
                      <a:pt x="7" y="343"/>
                      <a:pt x="7" y="343"/>
                      <a:pt x="7" y="343"/>
                    </a:cubicBezTo>
                    <a:cubicBezTo>
                      <a:pt x="7" y="343"/>
                      <a:pt x="7" y="343"/>
                      <a:pt x="7" y="343"/>
                    </a:cubicBezTo>
                    <a:cubicBezTo>
                      <a:pt x="7" y="343"/>
                      <a:pt x="7" y="343"/>
                      <a:pt x="7" y="343"/>
                    </a:cubicBezTo>
                    <a:cubicBezTo>
                      <a:pt x="7" y="343"/>
                      <a:pt x="7" y="343"/>
                      <a:pt x="7" y="343"/>
                    </a:cubicBezTo>
                    <a:cubicBezTo>
                      <a:pt x="6" y="342"/>
                      <a:pt x="6" y="342"/>
                      <a:pt x="6" y="342"/>
                    </a:cubicBezTo>
                    <a:cubicBezTo>
                      <a:pt x="6" y="342"/>
                      <a:pt x="6" y="342"/>
                      <a:pt x="6" y="342"/>
                    </a:cubicBezTo>
                    <a:cubicBezTo>
                      <a:pt x="6" y="342"/>
                      <a:pt x="6" y="342"/>
                      <a:pt x="6" y="342"/>
                    </a:cubicBezTo>
                    <a:cubicBezTo>
                      <a:pt x="6" y="342"/>
                      <a:pt x="6" y="342"/>
                      <a:pt x="6" y="342"/>
                    </a:cubicBezTo>
                    <a:cubicBezTo>
                      <a:pt x="6" y="341"/>
                      <a:pt x="6" y="341"/>
                      <a:pt x="6" y="341"/>
                    </a:cubicBezTo>
                    <a:cubicBezTo>
                      <a:pt x="6" y="341"/>
                      <a:pt x="6" y="341"/>
                      <a:pt x="6" y="341"/>
                    </a:cubicBezTo>
                    <a:cubicBezTo>
                      <a:pt x="6" y="341"/>
                      <a:pt x="6" y="341"/>
                      <a:pt x="6" y="341"/>
                    </a:cubicBezTo>
                    <a:cubicBezTo>
                      <a:pt x="6" y="341"/>
                      <a:pt x="6" y="341"/>
                      <a:pt x="6" y="341"/>
                    </a:cubicBezTo>
                    <a:cubicBezTo>
                      <a:pt x="6" y="340"/>
                      <a:pt x="6" y="340"/>
                      <a:pt x="6" y="340"/>
                    </a:cubicBezTo>
                    <a:cubicBezTo>
                      <a:pt x="6" y="340"/>
                      <a:pt x="6" y="340"/>
                      <a:pt x="6" y="340"/>
                    </a:cubicBezTo>
                    <a:cubicBezTo>
                      <a:pt x="5" y="340"/>
                      <a:pt x="5" y="340"/>
                      <a:pt x="5" y="340"/>
                    </a:cubicBezTo>
                    <a:cubicBezTo>
                      <a:pt x="5" y="340"/>
                      <a:pt x="5" y="340"/>
                      <a:pt x="5" y="340"/>
                    </a:cubicBezTo>
                    <a:cubicBezTo>
                      <a:pt x="5" y="340"/>
                      <a:pt x="5" y="340"/>
                      <a:pt x="5" y="340"/>
                    </a:cubicBezTo>
                    <a:cubicBezTo>
                      <a:pt x="5" y="340"/>
                      <a:pt x="5" y="340"/>
                      <a:pt x="5" y="340"/>
                    </a:cubicBezTo>
                    <a:cubicBezTo>
                      <a:pt x="5" y="339"/>
                      <a:pt x="5" y="339"/>
                      <a:pt x="5" y="339"/>
                    </a:cubicBezTo>
                    <a:cubicBezTo>
                      <a:pt x="5" y="339"/>
                      <a:pt x="5" y="339"/>
                      <a:pt x="5" y="339"/>
                    </a:cubicBezTo>
                    <a:cubicBezTo>
                      <a:pt x="5" y="339"/>
                      <a:pt x="5" y="339"/>
                      <a:pt x="5" y="339"/>
                    </a:cubicBezTo>
                    <a:cubicBezTo>
                      <a:pt x="5" y="339"/>
                      <a:pt x="5" y="339"/>
                      <a:pt x="5" y="339"/>
                    </a:cubicBezTo>
                    <a:cubicBezTo>
                      <a:pt x="5" y="339"/>
                      <a:pt x="5" y="339"/>
                      <a:pt x="5" y="339"/>
                    </a:cubicBezTo>
                    <a:cubicBezTo>
                      <a:pt x="4" y="339"/>
                      <a:pt x="4" y="339"/>
                      <a:pt x="4" y="339"/>
                    </a:cubicBezTo>
                    <a:cubicBezTo>
                      <a:pt x="4" y="339"/>
                      <a:pt x="4" y="339"/>
                      <a:pt x="4" y="339"/>
                    </a:cubicBezTo>
                    <a:cubicBezTo>
                      <a:pt x="4" y="339"/>
                      <a:pt x="4" y="339"/>
                      <a:pt x="4" y="339"/>
                    </a:cubicBezTo>
                    <a:cubicBezTo>
                      <a:pt x="4" y="339"/>
                      <a:pt x="4" y="339"/>
                      <a:pt x="4" y="339"/>
                    </a:cubicBezTo>
                    <a:cubicBezTo>
                      <a:pt x="4" y="339"/>
                      <a:pt x="4" y="339"/>
                      <a:pt x="4" y="339"/>
                    </a:cubicBezTo>
                    <a:cubicBezTo>
                      <a:pt x="4" y="339"/>
                      <a:pt x="4" y="339"/>
                      <a:pt x="4" y="339"/>
                    </a:cubicBezTo>
                    <a:cubicBezTo>
                      <a:pt x="5" y="339"/>
                      <a:pt x="5" y="339"/>
                      <a:pt x="5" y="339"/>
                    </a:cubicBezTo>
                    <a:cubicBezTo>
                      <a:pt x="5" y="339"/>
                      <a:pt x="5" y="339"/>
                      <a:pt x="5" y="339"/>
                    </a:cubicBezTo>
                    <a:cubicBezTo>
                      <a:pt x="5" y="339"/>
                      <a:pt x="5" y="339"/>
                      <a:pt x="5" y="339"/>
                    </a:cubicBezTo>
                    <a:cubicBezTo>
                      <a:pt x="5" y="339"/>
                      <a:pt x="5" y="339"/>
                      <a:pt x="5" y="339"/>
                    </a:cubicBezTo>
                    <a:cubicBezTo>
                      <a:pt x="5" y="338"/>
                      <a:pt x="5" y="338"/>
                      <a:pt x="5" y="338"/>
                    </a:cubicBezTo>
                    <a:cubicBezTo>
                      <a:pt x="5" y="338"/>
                      <a:pt x="5" y="338"/>
                      <a:pt x="5" y="338"/>
                    </a:cubicBezTo>
                    <a:cubicBezTo>
                      <a:pt x="5" y="338"/>
                      <a:pt x="5" y="338"/>
                      <a:pt x="5" y="338"/>
                    </a:cubicBezTo>
                    <a:cubicBezTo>
                      <a:pt x="5" y="338"/>
                      <a:pt x="5" y="338"/>
                      <a:pt x="5" y="338"/>
                    </a:cubicBezTo>
                    <a:cubicBezTo>
                      <a:pt x="6" y="338"/>
                      <a:pt x="6" y="338"/>
                      <a:pt x="6" y="338"/>
                    </a:cubicBezTo>
                    <a:cubicBezTo>
                      <a:pt x="6" y="338"/>
                      <a:pt x="6" y="338"/>
                      <a:pt x="6" y="338"/>
                    </a:cubicBezTo>
                    <a:cubicBezTo>
                      <a:pt x="6" y="338"/>
                      <a:pt x="6" y="338"/>
                      <a:pt x="6" y="338"/>
                    </a:cubicBezTo>
                    <a:cubicBezTo>
                      <a:pt x="6" y="337"/>
                      <a:pt x="6" y="337"/>
                      <a:pt x="6" y="337"/>
                    </a:cubicBezTo>
                    <a:cubicBezTo>
                      <a:pt x="6" y="337"/>
                      <a:pt x="6" y="337"/>
                      <a:pt x="6" y="337"/>
                    </a:cubicBezTo>
                    <a:cubicBezTo>
                      <a:pt x="6" y="337"/>
                      <a:pt x="6" y="337"/>
                      <a:pt x="6" y="337"/>
                    </a:cubicBezTo>
                    <a:cubicBezTo>
                      <a:pt x="6" y="337"/>
                      <a:pt x="6" y="337"/>
                      <a:pt x="6" y="337"/>
                    </a:cubicBezTo>
                    <a:cubicBezTo>
                      <a:pt x="6" y="337"/>
                      <a:pt x="6" y="337"/>
                      <a:pt x="6" y="337"/>
                    </a:cubicBezTo>
                    <a:cubicBezTo>
                      <a:pt x="6" y="337"/>
                      <a:pt x="6" y="337"/>
                      <a:pt x="6" y="337"/>
                    </a:cubicBezTo>
                    <a:cubicBezTo>
                      <a:pt x="6" y="336"/>
                      <a:pt x="6" y="336"/>
                      <a:pt x="6" y="336"/>
                    </a:cubicBezTo>
                    <a:cubicBezTo>
                      <a:pt x="6" y="336"/>
                      <a:pt x="6" y="336"/>
                      <a:pt x="6" y="336"/>
                    </a:cubicBezTo>
                    <a:cubicBezTo>
                      <a:pt x="6" y="336"/>
                      <a:pt x="6" y="336"/>
                      <a:pt x="6" y="336"/>
                    </a:cubicBezTo>
                    <a:cubicBezTo>
                      <a:pt x="6" y="335"/>
                      <a:pt x="6" y="335"/>
                      <a:pt x="6" y="335"/>
                    </a:cubicBezTo>
                    <a:cubicBezTo>
                      <a:pt x="6" y="335"/>
                      <a:pt x="6" y="335"/>
                      <a:pt x="6" y="335"/>
                    </a:cubicBezTo>
                    <a:cubicBezTo>
                      <a:pt x="6" y="335"/>
                      <a:pt x="6" y="335"/>
                      <a:pt x="6" y="335"/>
                    </a:cubicBezTo>
                    <a:cubicBezTo>
                      <a:pt x="6" y="334"/>
                      <a:pt x="6" y="334"/>
                      <a:pt x="6" y="334"/>
                    </a:cubicBezTo>
                    <a:cubicBezTo>
                      <a:pt x="6" y="334"/>
                      <a:pt x="6" y="334"/>
                      <a:pt x="6" y="334"/>
                    </a:cubicBezTo>
                    <a:cubicBezTo>
                      <a:pt x="6" y="334"/>
                      <a:pt x="6" y="334"/>
                      <a:pt x="6" y="334"/>
                    </a:cubicBezTo>
                    <a:cubicBezTo>
                      <a:pt x="6" y="334"/>
                      <a:pt x="6" y="334"/>
                      <a:pt x="6" y="334"/>
                    </a:cubicBezTo>
                    <a:cubicBezTo>
                      <a:pt x="6" y="333"/>
                      <a:pt x="6" y="333"/>
                      <a:pt x="6" y="333"/>
                    </a:cubicBezTo>
                    <a:cubicBezTo>
                      <a:pt x="5" y="333"/>
                      <a:pt x="5" y="333"/>
                      <a:pt x="5" y="333"/>
                    </a:cubicBezTo>
                    <a:cubicBezTo>
                      <a:pt x="5" y="332"/>
                      <a:pt x="5" y="332"/>
                      <a:pt x="5" y="332"/>
                    </a:cubicBezTo>
                    <a:cubicBezTo>
                      <a:pt x="5" y="332"/>
                      <a:pt x="5" y="332"/>
                      <a:pt x="5" y="332"/>
                    </a:cubicBezTo>
                    <a:cubicBezTo>
                      <a:pt x="5" y="332"/>
                      <a:pt x="5" y="332"/>
                      <a:pt x="5" y="332"/>
                    </a:cubicBezTo>
                    <a:cubicBezTo>
                      <a:pt x="5" y="332"/>
                      <a:pt x="5" y="332"/>
                      <a:pt x="5" y="332"/>
                    </a:cubicBezTo>
                    <a:cubicBezTo>
                      <a:pt x="5" y="332"/>
                      <a:pt x="5" y="332"/>
                      <a:pt x="5" y="332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0"/>
                      <a:pt x="5" y="330"/>
                      <a:pt x="5" y="330"/>
                    </a:cubicBezTo>
                    <a:cubicBezTo>
                      <a:pt x="5" y="330"/>
                      <a:pt x="5" y="330"/>
                      <a:pt x="5" y="330"/>
                    </a:cubicBezTo>
                    <a:cubicBezTo>
                      <a:pt x="5" y="330"/>
                      <a:pt x="5" y="330"/>
                      <a:pt x="5" y="330"/>
                    </a:cubicBezTo>
                    <a:cubicBezTo>
                      <a:pt x="4" y="329"/>
                      <a:pt x="4" y="329"/>
                      <a:pt x="4" y="329"/>
                    </a:cubicBezTo>
                    <a:cubicBezTo>
                      <a:pt x="4" y="329"/>
                      <a:pt x="4" y="329"/>
                      <a:pt x="4" y="329"/>
                    </a:cubicBezTo>
                    <a:cubicBezTo>
                      <a:pt x="4" y="328"/>
                      <a:pt x="4" y="328"/>
                      <a:pt x="4" y="328"/>
                    </a:cubicBezTo>
                    <a:cubicBezTo>
                      <a:pt x="4" y="328"/>
                      <a:pt x="4" y="328"/>
                      <a:pt x="4" y="328"/>
                    </a:cubicBezTo>
                    <a:cubicBezTo>
                      <a:pt x="3" y="328"/>
                      <a:pt x="3" y="328"/>
                      <a:pt x="3" y="328"/>
                    </a:cubicBezTo>
                    <a:cubicBezTo>
                      <a:pt x="3" y="328"/>
                      <a:pt x="3" y="328"/>
                      <a:pt x="3" y="328"/>
                    </a:cubicBezTo>
                    <a:cubicBezTo>
                      <a:pt x="3" y="327"/>
                      <a:pt x="3" y="327"/>
                      <a:pt x="3" y="327"/>
                    </a:cubicBezTo>
                    <a:cubicBezTo>
                      <a:pt x="3" y="327"/>
                      <a:pt x="3" y="327"/>
                      <a:pt x="3" y="327"/>
                    </a:cubicBezTo>
                    <a:cubicBezTo>
                      <a:pt x="2" y="327"/>
                      <a:pt x="2" y="327"/>
                      <a:pt x="2" y="327"/>
                    </a:cubicBezTo>
                    <a:cubicBezTo>
                      <a:pt x="2" y="327"/>
                      <a:pt x="2" y="327"/>
                      <a:pt x="2" y="327"/>
                    </a:cubicBezTo>
                    <a:cubicBezTo>
                      <a:pt x="2" y="327"/>
                      <a:pt x="2" y="327"/>
                      <a:pt x="2" y="327"/>
                    </a:cubicBezTo>
                    <a:cubicBezTo>
                      <a:pt x="2" y="327"/>
                      <a:pt x="2" y="327"/>
                      <a:pt x="2" y="327"/>
                    </a:cubicBezTo>
                    <a:cubicBezTo>
                      <a:pt x="2" y="326"/>
                      <a:pt x="2" y="326"/>
                      <a:pt x="2" y="326"/>
                    </a:cubicBezTo>
                    <a:cubicBezTo>
                      <a:pt x="2" y="326"/>
                      <a:pt x="2" y="326"/>
                      <a:pt x="2" y="326"/>
                    </a:cubicBezTo>
                    <a:cubicBezTo>
                      <a:pt x="1" y="326"/>
                      <a:pt x="1" y="326"/>
                      <a:pt x="1" y="326"/>
                    </a:cubicBezTo>
                    <a:cubicBezTo>
                      <a:pt x="1" y="326"/>
                      <a:pt x="1" y="326"/>
                      <a:pt x="1" y="326"/>
                    </a:cubicBezTo>
                    <a:cubicBezTo>
                      <a:pt x="1" y="326"/>
                      <a:pt x="1" y="326"/>
                      <a:pt x="1" y="326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4"/>
                      <a:pt x="1" y="324"/>
                      <a:pt x="1" y="324"/>
                    </a:cubicBezTo>
                    <a:cubicBezTo>
                      <a:pt x="1" y="324"/>
                      <a:pt x="1" y="324"/>
                      <a:pt x="1" y="324"/>
                    </a:cubicBezTo>
                    <a:cubicBezTo>
                      <a:pt x="1" y="324"/>
                      <a:pt x="1" y="324"/>
                      <a:pt x="1" y="324"/>
                    </a:cubicBezTo>
                    <a:cubicBezTo>
                      <a:pt x="1" y="324"/>
                      <a:pt x="1" y="324"/>
                      <a:pt x="1" y="324"/>
                    </a:cubicBezTo>
                    <a:cubicBezTo>
                      <a:pt x="1" y="324"/>
                      <a:pt x="1" y="324"/>
                      <a:pt x="1" y="324"/>
                    </a:cubicBezTo>
                    <a:cubicBezTo>
                      <a:pt x="1" y="324"/>
                      <a:pt x="1" y="324"/>
                      <a:pt x="1" y="324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2"/>
                      <a:pt x="1" y="322"/>
                      <a:pt x="1" y="322"/>
                    </a:cubicBezTo>
                    <a:cubicBezTo>
                      <a:pt x="2" y="322"/>
                      <a:pt x="2" y="322"/>
                      <a:pt x="2" y="322"/>
                    </a:cubicBezTo>
                    <a:cubicBezTo>
                      <a:pt x="2" y="322"/>
                      <a:pt x="2" y="322"/>
                      <a:pt x="2" y="322"/>
                    </a:cubicBezTo>
                    <a:cubicBezTo>
                      <a:pt x="2" y="322"/>
                      <a:pt x="2" y="322"/>
                      <a:pt x="2" y="322"/>
                    </a:cubicBezTo>
                    <a:cubicBezTo>
                      <a:pt x="2" y="322"/>
                      <a:pt x="2" y="322"/>
                      <a:pt x="2" y="322"/>
                    </a:cubicBezTo>
                    <a:cubicBezTo>
                      <a:pt x="2" y="322"/>
                      <a:pt x="2" y="322"/>
                      <a:pt x="2" y="322"/>
                    </a:cubicBezTo>
                    <a:cubicBezTo>
                      <a:pt x="2" y="322"/>
                      <a:pt x="2" y="322"/>
                      <a:pt x="2" y="322"/>
                    </a:cubicBezTo>
                    <a:cubicBezTo>
                      <a:pt x="2" y="322"/>
                      <a:pt x="2" y="321"/>
                      <a:pt x="2" y="321"/>
                    </a:cubicBezTo>
                    <a:cubicBezTo>
                      <a:pt x="2" y="321"/>
                      <a:pt x="2" y="321"/>
                      <a:pt x="2" y="321"/>
                    </a:cubicBezTo>
                    <a:cubicBezTo>
                      <a:pt x="2" y="321"/>
                      <a:pt x="2" y="321"/>
                      <a:pt x="2" y="321"/>
                    </a:cubicBezTo>
                    <a:cubicBezTo>
                      <a:pt x="2" y="321"/>
                      <a:pt x="2" y="321"/>
                      <a:pt x="2" y="321"/>
                    </a:cubicBezTo>
                    <a:cubicBezTo>
                      <a:pt x="2" y="320"/>
                      <a:pt x="2" y="320"/>
                      <a:pt x="2" y="320"/>
                    </a:cubicBezTo>
                    <a:cubicBezTo>
                      <a:pt x="2" y="320"/>
                      <a:pt x="2" y="320"/>
                      <a:pt x="2" y="320"/>
                    </a:cubicBezTo>
                    <a:cubicBezTo>
                      <a:pt x="2" y="320"/>
                      <a:pt x="2" y="320"/>
                      <a:pt x="2" y="320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1" y="318"/>
                      <a:pt x="1" y="318"/>
                      <a:pt x="1" y="318"/>
                    </a:cubicBezTo>
                    <a:cubicBezTo>
                      <a:pt x="1" y="318"/>
                      <a:pt x="1" y="318"/>
                      <a:pt x="1" y="318"/>
                    </a:cubicBezTo>
                    <a:cubicBezTo>
                      <a:pt x="1" y="318"/>
                      <a:pt x="1" y="318"/>
                      <a:pt x="1" y="318"/>
                    </a:cubicBezTo>
                    <a:cubicBezTo>
                      <a:pt x="1" y="318"/>
                      <a:pt x="1" y="318"/>
                      <a:pt x="1" y="318"/>
                    </a:cubicBezTo>
                    <a:cubicBezTo>
                      <a:pt x="1" y="318"/>
                      <a:pt x="1" y="318"/>
                      <a:pt x="1" y="318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2" y="317"/>
                      <a:pt x="2" y="317"/>
                      <a:pt x="2" y="317"/>
                    </a:cubicBezTo>
                    <a:cubicBezTo>
                      <a:pt x="2" y="317"/>
                      <a:pt x="2" y="317"/>
                      <a:pt x="2" y="317"/>
                    </a:cubicBezTo>
                    <a:cubicBezTo>
                      <a:pt x="3" y="317"/>
                      <a:pt x="3" y="317"/>
                      <a:pt x="3" y="317"/>
                    </a:cubicBezTo>
                    <a:cubicBezTo>
                      <a:pt x="3" y="317"/>
                      <a:pt x="3" y="317"/>
                      <a:pt x="3" y="317"/>
                    </a:cubicBezTo>
                    <a:cubicBezTo>
                      <a:pt x="3" y="317"/>
                      <a:pt x="3" y="317"/>
                      <a:pt x="3" y="317"/>
                    </a:cubicBezTo>
                    <a:cubicBezTo>
                      <a:pt x="3" y="316"/>
                      <a:pt x="3" y="316"/>
                      <a:pt x="3" y="316"/>
                    </a:cubicBezTo>
                    <a:cubicBezTo>
                      <a:pt x="2" y="316"/>
                      <a:pt x="2" y="316"/>
                      <a:pt x="2" y="316"/>
                    </a:cubicBezTo>
                    <a:cubicBezTo>
                      <a:pt x="2" y="316"/>
                      <a:pt x="2" y="316"/>
                      <a:pt x="2" y="316"/>
                    </a:cubicBezTo>
                    <a:cubicBezTo>
                      <a:pt x="2" y="316"/>
                      <a:pt x="2" y="316"/>
                      <a:pt x="2" y="316"/>
                    </a:cubicBezTo>
                    <a:cubicBezTo>
                      <a:pt x="2" y="316"/>
                      <a:pt x="2" y="316"/>
                      <a:pt x="2" y="316"/>
                    </a:cubicBezTo>
                    <a:cubicBezTo>
                      <a:pt x="2" y="316"/>
                      <a:pt x="2" y="316"/>
                      <a:pt x="2" y="316"/>
                    </a:cubicBezTo>
                    <a:cubicBezTo>
                      <a:pt x="2" y="316"/>
                      <a:pt x="2" y="316"/>
                      <a:pt x="2" y="316"/>
                    </a:cubicBezTo>
                    <a:cubicBezTo>
                      <a:pt x="2" y="316"/>
                      <a:pt x="2" y="316"/>
                      <a:pt x="2" y="316"/>
                    </a:cubicBezTo>
                    <a:cubicBezTo>
                      <a:pt x="3" y="316"/>
                      <a:pt x="3" y="316"/>
                      <a:pt x="3" y="316"/>
                    </a:cubicBezTo>
                    <a:cubicBezTo>
                      <a:pt x="3" y="315"/>
                      <a:pt x="3" y="315"/>
                      <a:pt x="3" y="315"/>
                    </a:cubicBezTo>
                    <a:cubicBezTo>
                      <a:pt x="3" y="315"/>
                      <a:pt x="3" y="315"/>
                      <a:pt x="3" y="315"/>
                    </a:cubicBezTo>
                    <a:cubicBezTo>
                      <a:pt x="3" y="315"/>
                      <a:pt x="3" y="315"/>
                      <a:pt x="3" y="315"/>
                    </a:cubicBezTo>
                    <a:cubicBezTo>
                      <a:pt x="3" y="315"/>
                      <a:pt x="3" y="315"/>
                      <a:pt x="3" y="315"/>
                    </a:cubicBezTo>
                    <a:cubicBezTo>
                      <a:pt x="3" y="315"/>
                      <a:pt x="3" y="315"/>
                      <a:pt x="3" y="315"/>
                    </a:cubicBezTo>
                    <a:cubicBezTo>
                      <a:pt x="3" y="315"/>
                      <a:pt x="3" y="315"/>
                      <a:pt x="3" y="315"/>
                    </a:cubicBezTo>
                    <a:cubicBezTo>
                      <a:pt x="3" y="315"/>
                      <a:pt x="3" y="315"/>
                      <a:pt x="3" y="315"/>
                    </a:cubicBezTo>
                    <a:cubicBezTo>
                      <a:pt x="4" y="314"/>
                      <a:pt x="4" y="314"/>
                      <a:pt x="4" y="314"/>
                    </a:cubicBezTo>
                    <a:cubicBezTo>
                      <a:pt x="4" y="314"/>
                      <a:pt x="4" y="314"/>
                      <a:pt x="4" y="314"/>
                    </a:cubicBezTo>
                    <a:cubicBezTo>
                      <a:pt x="4" y="313"/>
                      <a:pt x="4" y="313"/>
                      <a:pt x="4" y="313"/>
                    </a:cubicBezTo>
                    <a:cubicBezTo>
                      <a:pt x="4" y="313"/>
                      <a:pt x="4" y="313"/>
                      <a:pt x="4" y="313"/>
                    </a:cubicBezTo>
                    <a:cubicBezTo>
                      <a:pt x="5" y="313"/>
                      <a:pt x="5" y="313"/>
                      <a:pt x="5" y="313"/>
                    </a:cubicBezTo>
                    <a:cubicBezTo>
                      <a:pt x="5" y="313"/>
                      <a:pt x="5" y="313"/>
                      <a:pt x="5" y="313"/>
                    </a:cubicBezTo>
                    <a:cubicBezTo>
                      <a:pt x="5" y="313"/>
                      <a:pt x="5" y="313"/>
                      <a:pt x="5" y="313"/>
                    </a:cubicBezTo>
                    <a:cubicBezTo>
                      <a:pt x="5" y="313"/>
                      <a:pt x="5" y="313"/>
                      <a:pt x="5" y="313"/>
                    </a:cubicBezTo>
                    <a:cubicBezTo>
                      <a:pt x="5" y="312"/>
                      <a:pt x="5" y="312"/>
                      <a:pt x="5" y="312"/>
                    </a:cubicBezTo>
                    <a:cubicBezTo>
                      <a:pt x="5" y="312"/>
                      <a:pt x="5" y="312"/>
                      <a:pt x="5" y="312"/>
                    </a:cubicBezTo>
                    <a:cubicBezTo>
                      <a:pt x="5" y="312"/>
                      <a:pt x="5" y="312"/>
                      <a:pt x="5" y="312"/>
                    </a:cubicBezTo>
                    <a:cubicBezTo>
                      <a:pt x="5" y="312"/>
                      <a:pt x="5" y="312"/>
                      <a:pt x="5" y="312"/>
                    </a:cubicBezTo>
                    <a:cubicBezTo>
                      <a:pt x="5" y="312"/>
                      <a:pt x="5" y="312"/>
                      <a:pt x="5" y="312"/>
                    </a:cubicBezTo>
                    <a:cubicBezTo>
                      <a:pt x="6" y="311"/>
                      <a:pt x="6" y="311"/>
                      <a:pt x="6" y="311"/>
                    </a:cubicBezTo>
                    <a:cubicBezTo>
                      <a:pt x="6" y="311"/>
                      <a:pt x="6" y="311"/>
                      <a:pt x="6" y="311"/>
                    </a:cubicBezTo>
                    <a:cubicBezTo>
                      <a:pt x="6" y="311"/>
                      <a:pt x="6" y="311"/>
                      <a:pt x="6" y="311"/>
                    </a:cubicBezTo>
                    <a:cubicBezTo>
                      <a:pt x="6" y="311"/>
                      <a:pt x="6" y="311"/>
                      <a:pt x="6" y="311"/>
                    </a:cubicBezTo>
                    <a:cubicBezTo>
                      <a:pt x="6" y="311"/>
                      <a:pt x="6" y="311"/>
                      <a:pt x="6" y="311"/>
                    </a:cubicBezTo>
                    <a:cubicBezTo>
                      <a:pt x="6" y="310"/>
                      <a:pt x="6" y="310"/>
                      <a:pt x="6" y="310"/>
                    </a:cubicBezTo>
                    <a:cubicBezTo>
                      <a:pt x="6" y="310"/>
                      <a:pt x="6" y="310"/>
                      <a:pt x="6" y="310"/>
                    </a:cubicBezTo>
                    <a:cubicBezTo>
                      <a:pt x="6" y="310"/>
                      <a:pt x="6" y="310"/>
                      <a:pt x="6" y="310"/>
                    </a:cubicBezTo>
                    <a:cubicBezTo>
                      <a:pt x="6" y="310"/>
                      <a:pt x="6" y="310"/>
                      <a:pt x="6" y="310"/>
                    </a:cubicBezTo>
                    <a:cubicBezTo>
                      <a:pt x="6" y="310"/>
                      <a:pt x="6" y="310"/>
                      <a:pt x="6" y="310"/>
                    </a:cubicBezTo>
                    <a:cubicBezTo>
                      <a:pt x="6" y="310"/>
                      <a:pt x="6" y="310"/>
                      <a:pt x="6" y="310"/>
                    </a:cubicBezTo>
                    <a:cubicBezTo>
                      <a:pt x="6" y="309"/>
                      <a:pt x="6" y="309"/>
                      <a:pt x="6" y="309"/>
                    </a:cubicBezTo>
                    <a:cubicBezTo>
                      <a:pt x="6" y="309"/>
                      <a:pt x="6" y="309"/>
                      <a:pt x="6" y="309"/>
                    </a:cubicBezTo>
                    <a:cubicBezTo>
                      <a:pt x="6" y="309"/>
                      <a:pt x="6" y="309"/>
                      <a:pt x="6" y="309"/>
                    </a:cubicBezTo>
                    <a:cubicBezTo>
                      <a:pt x="6" y="309"/>
                      <a:pt x="6" y="309"/>
                      <a:pt x="6" y="309"/>
                    </a:cubicBezTo>
                    <a:cubicBezTo>
                      <a:pt x="6" y="309"/>
                      <a:pt x="6" y="309"/>
                      <a:pt x="6" y="309"/>
                    </a:cubicBezTo>
                    <a:cubicBezTo>
                      <a:pt x="6" y="309"/>
                      <a:pt x="6" y="309"/>
                      <a:pt x="6" y="309"/>
                    </a:cubicBezTo>
                    <a:cubicBezTo>
                      <a:pt x="6" y="309"/>
                      <a:pt x="6" y="309"/>
                      <a:pt x="6" y="309"/>
                    </a:cubicBezTo>
                    <a:cubicBezTo>
                      <a:pt x="6" y="308"/>
                      <a:pt x="6" y="308"/>
                      <a:pt x="6" y="308"/>
                    </a:cubicBezTo>
                    <a:cubicBezTo>
                      <a:pt x="6" y="308"/>
                      <a:pt x="6" y="308"/>
                      <a:pt x="6" y="308"/>
                    </a:cubicBezTo>
                    <a:cubicBezTo>
                      <a:pt x="6" y="308"/>
                      <a:pt x="6" y="308"/>
                      <a:pt x="6" y="308"/>
                    </a:cubicBezTo>
                    <a:cubicBezTo>
                      <a:pt x="6" y="308"/>
                      <a:pt x="6" y="308"/>
                      <a:pt x="6" y="308"/>
                    </a:cubicBezTo>
                    <a:cubicBezTo>
                      <a:pt x="7" y="308"/>
                      <a:pt x="7" y="308"/>
                      <a:pt x="7" y="308"/>
                    </a:cubicBezTo>
                    <a:cubicBezTo>
                      <a:pt x="7" y="308"/>
                      <a:pt x="7" y="308"/>
                      <a:pt x="7" y="308"/>
                    </a:cubicBezTo>
                    <a:cubicBezTo>
                      <a:pt x="7" y="308"/>
                      <a:pt x="7" y="308"/>
                      <a:pt x="7" y="308"/>
                    </a:cubicBezTo>
                    <a:cubicBezTo>
                      <a:pt x="7" y="308"/>
                      <a:pt x="7" y="308"/>
                      <a:pt x="7" y="308"/>
                    </a:cubicBezTo>
                    <a:cubicBezTo>
                      <a:pt x="7" y="308"/>
                      <a:pt x="7" y="308"/>
                      <a:pt x="7" y="308"/>
                    </a:cubicBezTo>
                    <a:cubicBezTo>
                      <a:pt x="7" y="308"/>
                      <a:pt x="7" y="308"/>
                      <a:pt x="7" y="308"/>
                    </a:cubicBezTo>
                    <a:cubicBezTo>
                      <a:pt x="7" y="308"/>
                      <a:pt x="7" y="308"/>
                      <a:pt x="7" y="308"/>
                    </a:cubicBezTo>
                    <a:cubicBezTo>
                      <a:pt x="8" y="308"/>
                      <a:pt x="8" y="308"/>
                      <a:pt x="8" y="308"/>
                    </a:cubicBezTo>
                    <a:cubicBezTo>
                      <a:pt x="8" y="308"/>
                      <a:pt x="8" y="308"/>
                      <a:pt x="8" y="308"/>
                    </a:cubicBezTo>
                    <a:cubicBezTo>
                      <a:pt x="8" y="308"/>
                      <a:pt x="8" y="308"/>
                      <a:pt x="8" y="308"/>
                    </a:cubicBezTo>
                    <a:cubicBezTo>
                      <a:pt x="8" y="308"/>
                      <a:pt x="8" y="308"/>
                      <a:pt x="8" y="308"/>
                    </a:cubicBezTo>
                    <a:cubicBezTo>
                      <a:pt x="9" y="308"/>
                      <a:pt x="9" y="308"/>
                      <a:pt x="9" y="308"/>
                    </a:cubicBezTo>
                    <a:cubicBezTo>
                      <a:pt x="9" y="308"/>
                      <a:pt x="9" y="308"/>
                      <a:pt x="9" y="308"/>
                    </a:cubicBezTo>
                    <a:cubicBezTo>
                      <a:pt x="9" y="308"/>
                      <a:pt x="9" y="308"/>
                      <a:pt x="9" y="308"/>
                    </a:cubicBezTo>
                    <a:cubicBezTo>
                      <a:pt x="9" y="308"/>
                      <a:pt x="9" y="308"/>
                      <a:pt x="9" y="308"/>
                    </a:cubicBezTo>
                    <a:cubicBezTo>
                      <a:pt x="9" y="308"/>
                      <a:pt x="9" y="308"/>
                      <a:pt x="9" y="308"/>
                    </a:cubicBezTo>
                    <a:cubicBezTo>
                      <a:pt x="9" y="308"/>
                      <a:pt x="9" y="308"/>
                      <a:pt x="9" y="308"/>
                    </a:cubicBezTo>
                    <a:cubicBezTo>
                      <a:pt x="10" y="308"/>
                      <a:pt x="10" y="308"/>
                      <a:pt x="10" y="308"/>
                    </a:cubicBezTo>
                    <a:cubicBezTo>
                      <a:pt x="10" y="308"/>
                      <a:pt x="10" y="308"/>
                      <a:pt x="10" y="308"/>
                    </a:cubicBezTo>
                    <a:cubicBezTo>
                      <a:pt x="10" y="308"/>
                      <a:pt x="10" y="308"/>
                      <a:pt x="10" y="308"/>
                    </a:cubicBezTo>
                    <a:cubicBezTo>
                      <a:pt x="10" y="308"/>
                      <a:pt x="10" y="308"/>
                      <a:pt x="10" y="308"/>
                    </a:cubicBezTo>
                    <a:cubicBezTo>
                      <a:pt x="10" y="308"/>
                      <a:pt x="10" y="308"/>
                      <a:pt x="10" y="308"/>
                    </a:cubicBezTo>
                    <a:cubicBezTo>
                      <a:pt x="10" y="308"/>
                      <a:pt x="10" y="308"/>
                      <a:pt x="10" y="308"/>
                    </a:cubicBezTo>
                    <a:cubicBezTo>
                      <a:pt x="10" y="308"/>
                      <a:pt x="10" y="308"/>
                      <a:pt x="10" y="308"/>
                    </a:cubicBezTo>
                    <a:cubicBezTo>
                      <a:pt x="11" y="308"/>
                      <a:pt x="11" y="308"/>
                      <a:pt x="11" y="308"/>
                    </a:cubicBezTo>
                    <a:cubicBezTo>
                      <a:pt x="11" y="308"/>
                      <a:pt x="11" y="308"/>
                      <a:pt x="11" y="308"/>
                    </a:cubicBezTo>
                    <a:cubicBezTo>
                      <a:pt x="11" y="308"/>
                      <a:pt x="11" y="308"/>
                      <a:pt x="11" y="308"/>
                    </a:cubicBezTo>
                    <a:cubicBezTo>
                      <a:pt x="11" y="307"/>
                      <a:pt x="11" y="307"/>
                      <a:pt x="11" y="307"/>
                    </a:cubicBezTo>
                    <a:cubicBezTo>
                      <a:pt x="11" y="307"/>
                      <a:pt x="11" y="307"/>
                      <a:pt x="11" y="307"/>
                    </a:cubicBezTo>
                    <a:cubicBezTo>
                      <a:pt x="11" y="307"/>
                      <a:pt x="11" y="307"/>
                      <a:pt x="11" y="307"/>
                    </a:cubicBezTo>
                    <a:cubicBezTo>
                      <a:pt x="11" y="307"/>
                      <a:pt x="11" y="307"/>
                      <a:pt x="11" y="307"/>
                    </a:cubicBezTo>
                    <a:cubicBezTo>
                      <a:pt x="11" y="307"/>
                      <a:pt x="11" y="307"/>
                      <a:pt x="11" y="307"/>
                    </a:cubicBezTo>
                    <a:cubicBezTo>
                      <a:pt x="11" y="307"/>
                      <a:pt x="11" y="307"/>
                      <a:pt x="11" y="307"/>
                    </a:cubicBezTo>
                    <a:cubicBezTo>
                      <a:pt x="12" y="307"/>
                      <a:pt x="12" y="307"/>
                      <a:pt x="12" y="307"/>
                    </a:cubicBezTo>
                    <a:cubicBezTo>
                      <a:pt x="12" y="307"/>
                      <a:pt x="12" y="307"/>
                      <a:pt x="12" y="307"/>
                    </a:cubicBezTo>
                    <a:cubicBezTo>
                      <a:pt x="12" y="307"/>
                      <a:pt x="12" y="307"/>
                      <a:pt x="12" y="307"/>
                    </a:cubicBezTo>
                    <a:cubicBezTo>
                      <a:pt x="12" y="307"/>
                      <a:pt x="12" y="307"/>
                      <a:pt x="12" y="307"/>
                    </a:cubicBezTo>
                    <a:cubicBezTo>
                      <a:pt x="12" y="306"/>
                      <a:pt x="12" y="306"/>
                      <a:pt x="12" y="306"/>
                    </a:cubicBezTo>
                    <a:cubicBezTo>
                      <a:pt x="12" y="306"/>
                      <a:pt x="12" y="306"/>
                      <a:pt x="12" y="306"/>
                    </a:cubicBezTo>
                    <a:cubicBezTo>
                      <a:pt x="13" y="306"/>
                      <a:pt x="13" y="306"/>
                      <a:pt x="13" y="306"/>
                    </a:cubicBezTo>
                    <a:cubicBezTo>
                      <a:pt x="13" y="306"/>
                      <a:pt x="13" y="306"/>
                      <a:pt x="13" y="306"/>
                    </a:cubicBezTo>
                    <a:cubicBezTo>
                      <a:pt x="13" y="306"/>
                      <a:pt x="13" y="306"/>
                      <a:pt x="13" y="306"/>
                    </a:cubicBezTo>
                    <a:cubicBezTo>
                      <a:pt x="13" y="306"/>
                      <a:pt x="13" y="306"/>
                      <a:pt x="13" y="306"/>
                    </a:cubicBezTo>
                    <a:cubicBezTo>
                      <a:pt x="13" y="306"/>
                      <a:pt x="13" y="306"/>
                      <a:pt x="13" y="306"/>
                    </a:cubicBezTo>
                    <a:cubicBezTo>
                      <a:pt x="13" y="306"/>
                      <a:pt x="13" y="306"/>
                      <a:pt x="13" y="306"/>
                    </a:cubicBezTo>
                    <a:cubicBezTo>
                      <a:pt x="13" y="306"/>
                      <a:pt x="13" y="306"/>
                      <a:pt x="13" y="306"/>
                    </a:cubicBezTo>
                    <a:cubicBezTo>
                      <a:pt x="14" y="306"/>
                      <a:pt x="14" y="306"/>
                      <a:pt x="14" y="306"/>
                    </a:cubicBezTo>
                    <a:cubicBezTo>
                      <a:pt x="14" y="306"/>
                      <a:pt x="14" y="306"/>
                      <a:pt x="14" y="306"/>
                    </a:cubicBezTo>
                    <a:cubicBezTo>
                      <a:pt x="14" y="306"/>
                      <a:pt x="14" y="306"/>
                      <a:pt x="14" y="306"/>
                    </a:cubicBezTo>
                    <a:cubicBezTo>
                      <a:pt x="14" y="306"/>
                      <a:pt x="14" y="306"/>
                      <a:pt x="14" y="306"/>
                    </a:cubicBezTo>
                    <a:cubicBezTo>
                      <a:pt x="14" y="306"/>
                      <a:pt x="14" y="306"/>
                      <a:pt x="14" y="306"/>
                    </a:cubicBezTo>
                    <a:cubicBezTo>
                      <a:pt x="14" y="306"/>
                      <a:pt x="14" y="306"/>
                      <a:pt x="14" y="306"/>
                    </a:cubicBezTo>
                    <a:cubicBezTo>
                      <a:pt x="14" y="306"/>
                      <a:pt x="14" y="306"/>
                      <a:pt x="14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6" y="306"/>
                      <a:pt x="16" y="306"/>
                      <a:pt x="16" y="306"/>
                    </a:cubicBezTo>
                    <a:cubicBezTo>
                      <a:pt x="16" y="306"/>
                      <a:pt x="16" y="306"/>
                      <a:pt x="16" y="306"/>
                    </a:cubicBezTo>
                    <a:cubicBezTo>
                      <a:pt x="16" y="306"/>
                      <a:pt x="16" y="306"/>
                      <a:pt x="16" y="306"/>
                    </a:cubicBezTo>
                    <a:cubicBezTo>
                      <a:pt x="16" y="306"/>
                      <a:pt x="16" y="306"/>
                      <a:pt x="16" y="306"/>
                    </a:cubicBezTo>
                    <a:cubicBezTo>
                      <a:pt x="16" y="306"/>
                      <a:pt x="16" y="306"/>
                      <a:pt x="16" y="306"/>
                    </a:cubicBezTo>
                    <a:cubicBezTo>
                      <a:pt x="16" y="306"/>
                      <a:pt x="16" y="306"/>
                      <a:pt x="16" y="306"/>
                    </a:cubicBezTo>
                    <a:cubicBezTo>
                      <a:pt x="17" y="306"/>
                      <a:pt x="17" y="306"/>
                      <a:pt x="17" y="306"/>
                    </a:cubicBezTo>
                    <a:cubicBezTo>
                      <a:pt x="17" y="306"/>
                      <a:pt x="17" y="306"/>
                      <a:pt x="17" y="306"/>
                    </a:cubicBezTo>
                    <a:cubicBezTo>
                      <a:pt x="17" y="307"/>
                      <a:pt x="17" y="307"/>
                      <a:pt x="17" y="307"/>
                    </a:cubicBezTo>
                    <a:cubicBezTo>
                      <a:pt x="17" y="307"/>
                      <a:pt x="17" y="307"/>
                      <a:pt x="17" y="307"/>
                    </a:cubicBezTo>
                    <a:cubicBezTo>
                      <a:pt x="17" y="307"/>
                      <a:pt x="17" y="307"/>
                      <a:pt x="17" y="307"/>
                    </a:cubicBezTo>
                    <a:cubicBezTo>
                      <a:pt x="17" y="307"/>
                      <a:pt x="17" y="307"/>
                      <a:pt x="17" y="307"/>
                    </a:cubicBezTo>
                    <a:cubicBezTo>
                      <a:pt x="17" y="307"/>
                      <a:pt x="17" y="307"/>
                      <a:pt x="17" y="307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9" y="307"/>
                      <a:pt x="19" y="307"/>
                      <a:pt x="19" y="307"/>
                    </a:cubicBezTo>
                    <a:cubicBezTo>
                      <a:pt x="19" y="307"/>
                      <a:pt x="19" y="307"/>
                      <a:pt x="19" y="307"/>
                    </a:cubicBezTo>
                    <a:cubicBezTo>
                      <a:pt x="19" y="307"/>
                      <a:pt x="19" y="307"/>
                      <a:pt x="19" y="307"/>
                    </a:cubicBezTo>
                    <a:cubicBezTo>
                      <a:pt x="19" y="307"/>
                      <a:pt x="19" y="307"/>
                      <a:pt x="19" y="307"/>
                    </a:cubicBezTo>
                    <a:cubicBezTo>
                      <a:pt x="19" y="307"/>
                      <a:pt x="19" y="307"/>
                      <a:pt x="19" y="307"/>
                    </a:cubicBezTo>
                    <a:cubicBezTo>
                      <a:pt x="19" y="307"/>
                      <a:pt x="19" y="307"/>
                      <a:pt x="19" y="307"/>
                    </a:cubicBezTo>
                    <a:cubicBezTo>
                      <a:pt x="19" y="307"/>
                      <a:pt x="19" y="307"/>
                      <a:pt x="19" y="307"/>
                    </a:cubicBezTo>
                    <a:cubicBezTo>
                      <a:pt x="20" y="306"/>
                      <a:pt x="20" y="306"/>
                      <a:pt x="20" y="306"/>
                    </a:cubicBezTo>
                    <a:cubicBezTo>
                      <a:pt x="20" y="306"/>
                      <a:pt x="20" y="306"/>
                      <a:pt x="20" y="306"/>
                    </a:cubicBezTo>
                    <a:cubicBezTo>
                      <a:pt x="20" y="306"/>
                      <a:pt x="20" y="306"/>
                      <a:pt x="20" y="306"/>
                    </a:cubicBezTo>
                    <a:cubicBezTo>
                      <a:pt x="20" y="306"/>
                      <a:pt x="20" y="306"/>
                      <a:pt x="20" y="306"/>
                    </a:cubicBezTo>
                    <a:cubicBezTo>
                      <a:pt x="20" y="306"/>
                      <a:pt x="20" y="306"/>
                      <a:pt x="20" y="306"/>
                    </a:cubicBezTo>
                    <a:cubicBezTo>
                      <a:pt x="20" y="305"/>
                      <a:pt x="20" y="305"/>
                      <a:pt x="20" y="305"/>
                    </a:cubicBezTo>
                    <a:cubicBezTo>
                      <a:pt x="20" y="305"/>
                      <a:pt x="20" y="305"/>
                      <a:pt x="20" y="305"/>
                    </a:cubicBezTo>
                    <a:cubicBezTo>
                      <a:pt x="20" y="305"/>
                      <a:pt x="20" y="305"/>
                      <a:pt x="20" y="305"/>
                    </a:cubicBezTo>
                    <a:cubicBezTo>
                      <a:pt x="20" y="305"/>
                      <a:pt x="20" y="305"/>
                      <a:pt x="20" y="305"/>
                    </a:cubicBezTo>
                    <a:cubicBezTo>
                      <a:pt x="20" y="305"/>
                      <a:pt x="20" y="305"/>
                      <a:pt x="20" y="305"/>
                    </a:cubicBezTo>
                    <a:cubicBezTo>
                      <a:pt x="21" y="304"/>
                      <a:pt x="21" y="304"/>
                      <a:pt x="21" y="304"/>
                    </a:cubicBezTo>
                    <a:cubicBezTo>
                      <a:pt x="21" y="304"/>
                      <a:pt x="21" y="304"/>
                      <a:pt x="21" y="304"/>
                    </a:cubicBezTo>
                    <a:cubicBezTo>
                      <a:pt x="21" y="304"/>
                      <a:pt x="21" y="304"/>
                      <a:pt x="21" y="304"/>
                    </a:cubicBezTo>
                    <a:cubicBezTo>
                      <a:pt x="21" y="304"/>
                      <a:pt x="21" y="304"/>
                      <a:pt x="21" y="304"/>
                    </a:cubicBezTo>
                    <a:cubicBezTo>
                      <a:pt x="21" y="304"/>
                      <a:pt x="21" y="304"/>
                      <a:pt x="21" y="304"/>
                    </a:cubicBezTo>
                    <a:cubicBezTo>
                      <a:pt x="21" y="303"/>
                      <a:pt x="21" y="303"/>
                      <a:pt x="21" y="303"/>
                    </a:cubicBezTo>
                    <a:cubicBezTo>
                      <a:pt x="21" y="303"/>
                      <a:pt x="21" y="303"/>
                      <a:pt x="21" y="303"/>
                    </a:cubicBezTo>
                    <a:cubicBezTo>
                      <a:pt x="21" y="303"/>
                      <a:pt x="21" y="303"/>
                      <a:pt x="21" y="303"/>
                    </a:cubicBezTo>
                    <a:cubicBezTo>
                      <a:pt x="21" y="303"/>
                      <a:pt x="21" y="303"/>
                      <a:pt x="21" y="303"/>
                    </a:cubicBezTo>
                    <a:cubicBezTo>
                      <a:pt x="21" y="303"/>
                      <a:pt x="21" y="303"/>
                      <a:pt x="21" y="303"/>
                    </a:cubicBezTo>
                    <a:cubicBezTo>
                      <a:pt x="21" y="303"/>
                      <a:pt x="21" y="303"/>
                      <a:pt x="21" y="303"/>
                    </a:cubicBezTo>
                    <a:cubicBezTo>
                      <a:pt x="21" y="302"/>
                      <a:pt x="21" y="302"/>
                      <a:pt x="21" y="302"/>
                    </a:cubicBezTo>
                    <a:cubicBezTo>
                      <a:pt x="21" y="302"/>
                      <a:pt x="21" y="302"/>
                      <a:pt x="21" y="302"/>
                    </a:cubicBezTo>
                    <a:cubicBezTo>
                      <a:pt x="21" y="302"/>
                      <a:pt x="21" y="302"/>
                      <a:pt x="21" y="302"/>
                    </a:cubicBezTo>
                    <a:cubicBezTo>
                      <a:pt x="21" y="302"/>
                      <a:pt x="21" y="302"/>
                      <a:pt x="21" y="302"/>
                    </a:cubicBezTo>
                    <a:cubicBezTo>
                      <a:pt x="21" y="302"/>
                      <a:pt x="21" y="302"/>
                      <a:pt x="21" y="302"/>
                    </a:cubicBezTo>
                    <a:cubicBezTo>
                      <a:pt x="22" y="302"/>
                      <a:pt x="22" y="302"/>
                      <a:pt x="22" y="302"/>
                    </a:cubicBezTo>
                    <a:cubicBezTo>
                      <a:pt x="22" y="302"/>
                      <a:pt x="22" y="302"/>
                      <a:pt x="22" y="302"/>
                    </a:cubicBezTo>
                    <a:cubicBezTo>
                      <a:pt x="22" y="302"/>
                      <a:pt x="22" y="302"/>
                      <a:pt x="22" y="302"/>
                    </a:cubicBezTo>
                    <a:cubicBezTo>
                      <a:pt x="22" y="301"/>
                      <a:pt x="22" y="301"/>
                      <a:pt x="22" y="301"/>
                    </a:cubicBezTo>
                    <a:cubicBezTo>
                      <a:pt x="22" y="301"/>
                      <a:pt x="22" y="301"/>
                      <a:pt x="22" y="301"/>
                    </a:cubicBezTo>
                    <a:cubicBezTo>
                      <a:pt x="23" y="301"/>
                      <a:pt x="23" y="301"/>
                      <a:pt x="23" y="301"/>
                    </a:cubicBezTo>
                    <a:cubicBezTo>
                      <a:pt x="23" y="301"/>
                      <a:pt x="23" y="301"/>
                      <a:pt x="23" y="301"/>
                    </a:cubicBezTo>
                    <a:cubicBezTo>
                      <a:pt x="23" y="301"/>
                      <a:pt x="23" y="301"/>
                      <a:pt x="23" y="301"/>
                    </a:cubicBezTo>
                    <a:cubicBezTo>
                      <a:pt x="23" y="301"/>
                      <a:pt x="23" y="301"/>
                      <a:pt x="23" y="301"/>
                    </a:cubicBezTo>
                    <a:cubicBezTo>
                      <a:pt x="23" y="300"/>
                      <a:pt x="23" y="300"/>
                      <a:pt x="23" y="300"/>
                    </a:cubicBezTo>
                    <a:cubicBezTo>
                      <a:pt x="23" y="300"/>
                      <a:pt x="23" y="300"/>
                      <a:pt x="23" y="300"/>
                    </a:cubicBezTo>
                    <a:cubicBezTo>
                      <a:pt x="24" y="300"/>
                      <a:pt x="24" y="300"/>
                      <a:pt x="24" y="300"/>
                    </a:cubicBezTo>
                    <a:cubicBezTo>
                      <a:pt x="24" y="300"/>
                      <a:pt x="24" y="300"/>
                      <a:pt x="24" y="300"/>
                    </a:cubicBezTo>
                    <a:cubicBezTo>
                      <a:pt x="24" y="300"/>
                      <a:pt x="24" y="300"/>
                      <a:pt x="24" y="300"/>
                    </a:cubicBezTo>
                    <a:cubicBezTo>
                      <a:pt x="25" y="300"/>
                      <a:pt x="25" y="300"/>
                      <a:pt x="25" y="300"/>
                    </a:cubicBezTo>
                    <a:cubicBezTo>
                      <a:pt x="25" y="299"/>
                      <a:pt x="25" y="299"/>
                      <a:pt x="25" y="299"/>
                    </a:cubicBezTo>
                    <a:cubicBezTo>
                      <a:pt x="25" y="299"/>
                      <a:pt x="25" y="299"/>
                      <a:pt x="25" y="299"/>
                    </a:cubicBezTo>
                    <a:cubicBezTo>
                      <a:pt x="25" y="299"/>
                      <a:pt x="25" y="299"/>
                      <a:pt x="25" y="299"/>
                    </a:cubicBezTo>
                    <a:cubicBezTo>
                      <a:pt x="25" y="299"/>
                      <a:pt x="25" y="299"/>
                      <a:pt x="25" y="299"/>
                    </a:cubicBezTo>
                    <a:cubicBezTo>
                      <a:pt x="26" y="299"/>
                      <a:pt x="26" y="299"/>
                      <a:pt x="26" y="299"/>
                    </a:cubicBezTo>
                    <a:cubicBezTo>
                      <a:pt x="26" y="299"/>
                      <a:pt x="26" y="299"/>
                      <a:pt x="26" y="29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7" y="300"/>
                      <a:pt x="27" y="300"/>
                      <a:pt x="27" y="300"/>
                    </a:cubicBezTo>
                    <a:cubicBezTo>
                      <a:pt x="27" y="300"/>
                      <a:pt x="27" y="300"/>
                      <a:pt x="27" y="300"/>
                    </a:cubicBezTo>
                    <a:cubicBezTo>
                      <a:pt x="27" y="300"/>
                      <a:pt x="27" y="300"/>
                      <a:pt x="27" y="300"/>
                    </a:cubicBezTo>
                    <a:cubicBezTo>
                      <a:pt x="27" y="300"/>
                      <a:pt x="27" y="300"/>
                      <a:pt x="27" y="300"/>
                    </a:cubicBezTo>
                    <a:cubicBezTo>
                      <a:pt x="27" y="300"/>
                      <a:pt x="27" y="300"/>
                      <a:pt x="27" y="300"/>
                    </a:cubicBezTo>
                    <a:cubicBezTo>
                      <a:pt x="27" y="301"/>
                      <a:pt x="27" y="301"/>
                      <a:pt x="27" y="301"/>
                    </a:cubicBezTo>
                    <a:cubicBezTo>
                      <a:pt x="28" y="301"/>
                      <a:pt x="28" y="301"/>
                      <a:pt x="28" y="301"/>
                    </a:cubicBezTo>
                    <a:cubicBezTo>
                      <a:pt x="28" y="301"/>
                      <a:pt x="28" y="301"/>
                      <a:pt x="28" y="301"/>
                    </a:cubicBezTo>
                    <a:cubicBezTo>
                      <a:pt x="28" y="301"/>
                      <a:pt x="28" y="301"/>
                      <a:pt x="28" y="301"/>
                    </a:cubicBezTo>
                    <a:cubicBezTo>
                      <a:pt x="28" y="301"/>
                      <a:pt x="28" y="301"/>
                      <a:pt x="28" y="301"/>
                    </a:cubicBezTo>
                    <a:cubicBezTo>
                      <a:pt x="28" y="300"/>
                      <a:pt x="28" y="300"/>
                      <a:pt x="28" y="300"/>
                    </a:cubicBezTo>
                    <a:cubicBezTo>
                      <a:pt x="29" y="300"/>
                      <a:pt x="29" y="300"/>
                      <a:pt x="29" y="300"/>
                    </a:cubicBezTo>
                    <a:cubicBezTo>
                      <a:pt x="29" y="300"/>
                      <a:pt x="29" y="300"/>
                      <a:pt x="29" y="300"/>
                    </a:cubicBezTo>
                    <a:cubicBezTo>
                      <a:pt x="29" y="300"/>
                      <a:pt x="29" y="300"/>
                      <a:pt x="29" y="300"/>
                    </a:cubicBezTo>
                    <a:cubicBezTo>
                      <a:pt x="29" y="300"/>
                      <a:pt x="29" y="300"/>
                      <a:pt x="29" y="300"/>
                    </a:cubicBezTo>
                    <a:cubicBezTo>
                      <a:pt x="30" y="300"/>
                      <a:pt x="30" y="300"/>
                      <a:pt x="30" y="300"/>
                    </a:cubicBezTo>
                    <a:cubicBezTo>
                      <a:pt x="30" y="300"/>
                      <a:pt x="30" y="300"/>
                      <a:pt x="30" y="300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31" y="299"/>
                      <a:pt x="31" y="299"/>
                      <a:pt x="31" y="299"/>
                    </a:cubicBezTo>
                    <a:cubicBezTo>
                      <a:pt x="31" y="299"/>
                      <a:pt x="31" y="299"/>
                      <a:pt x="31" y="299"/>
                    </a:cubicBezTo>
                    <a:cubicBezTo>
                      <a:pt x="31" y="298"/>
                      <a:pt x="31" y="298"/>
                      <a:pt x="31" y="298"/>
                    </a:cubicBezTo>
                    <a:cubicBezTo>
                      <a:pt x="31" y="298"/>
                      <a:pt x="31" y="298"/>
                      <a:pt x="31" y="298"/>
                    </a:cubicBezTo>
                    <a:cubicBezTo>
                      <a:pt x="31" y="298"/>
                      <a:pt x="31" y="298"/>
                      <a:pt x="31" y="298"/>
                    </a:cubicBezTo>
                    <a:cubicBezTo>
                      <a:pt x="32" y="298"/>
                      <a:pt x="32" y="298"/>
                      <a:pt x="32" y="298"/>
                    </a:cubicBezTo>
                    <a:cubicBezTo>
                      <a:pt x="32" y="298"/>
                      <a:pt x="32" y="298"/>
                      <a:pt x="32" y="298"/>
                    </a:cubicBezTo>
                    <a:cubicBezTo>
                      <a:pt x="32" y="298"/>
                      <a:pt x="32" y="298"/>
                      <a:pt x="32" y="298"/>
                    </a:cubicBezTo>
                    <a:cubicBezTo>
                      <a:pt x="32" y="298"/>
                      <a:pt x="32" y="298"/>
                      <a:pt x="32" y="298"/>
                    </a:cubicBezTo>
                    <a:cubicBezTo>
                      <a:pt x="32" y="297"/>
                      <a:pt x="32" y="297"/>
                      <a:pt x="32" y="297"/>
                    </a:cubicBezTo>
                    <a:cubicBezTo>
                      <a:pt x="32" y="297"/>
                      <a:pt x="32" y="297"/>
                      <a:pt x="32" y="297"/>
                    </a:cubicBezTo>
                    <a:cubicBezTo>
                      <a:pt x="32" y="297"/>
                      <a:pt x="32" y="297"/>
                      <a:pt x="32" y="297"/>
                    </a:cubicBezTo>
                    <a:cubicBezTo>
                      <a:pt x="32" y="297"/>
                      <a:pt x="32" y="297"/>
                      <a:pt x="32" y="297"/>
                    </a:cubicBezTo>
                    <a:cubicBezTo>
                      <a:pt x="32" y="297"/>
                      <a:pt x="32" y="297"/>
                      <a:pt x="32" y="297"/>
                    </a:cubicBezTo>
                    <a:cubicBezTo>
                      <a:pt x="32" y="296"/>
                      <a:pt x="32" y="296"/>
                      <a:pt x="32" y="296"/>
                    </a:cubicBezTo>
                    <a:cubicBezTo>
                      <a:pt x="32" y="296"/>
                      <a:pt x="32" y="296"/>
                      <a:pt x="32" y="296"/>
                    </a:cubicBezTo>
                    <a:cubicBezTo>
                      <a:pt x="32" y="296"/>
                      <a:pt x="32" y="296"/>
                      <a:pt x="32" y="296"/>
                    </a:cubicBezTo>
                    <a:cubicBezTo>
                      <a:pt x="33" y="296"/>
                      <a:pt x="33" y="296"/>
                      <a:pt x="33" y="296"/>
                    </a:cubicBezTo>
                    <a:cubicBezTo>
                      <a:pt x="33" y="296"/>
                      <a:pt x="33" y="296"/>
                      <a:pt x="33" y="296"/>
                    </a:cubicBezTo>
                    <a:cubicBezTo>
                      <a:pt x="33" y="296"/>
                      <a:pt x="33" y="296"/>
                      <a:pt x="33" y="296"/>
                    </a:cubicBezTo>
                    <a:cubicBezTo>
                      <a:pt x="33" y="296"/>
                      <a:pt x="33" y="296"/>
                      <a:pt x="33" y="296"/>
                    </a:cubicBezTo>
                    <a:cubicBezTo>
                      <a:pt x="33" y="296"/>
                      <a:pt x="33" y="296"/>
                      <a:pt x="33" y="296"/>
                    </a:cubicBezTo>
                    <a:cubicBezTo>
                      <a:pt x="33" y="296"/>
                      <a:pt x="33" y="296"/>
                      <a:pt x="33" y="296"/>
                    </a:cubicBezTo>
                    <a:cubicBezTo>
                      <a:pt x="33" y="295"/>
                      <a:pt x="33" y="295"/>
                      <a:pt x="33" y="295"/>
                    </a:cubicBezTo>
                    <a:cubicBezTo>
                      <a:pt x="33" y="295"/>
                      <a:pt x="33" y="295"/>
                      <a:pt x="33" y="295"/>
                    </a:cubicBezTo>
                    <a:cubicBezTo>
                      <a:pt x="33" y="295"/>
                      <a:pt x="33" y="295"/>
                      <a:pt x="33" y="295"/>
                    </a:cubicBezTo>
                    <a:cubicBezTo>
                      <a:pt x="33" y="295"/>
                      <a:pt x="33" y="295"/>
                      <a:pt x="33" y="295"/>
                    </a:cubicBezTo>
                    <a:cubicBezTo>
                      <a:pt x="33" y="294"/>
                      <a:pt x="33" y="294"/>
                      <a:pt x="33" y="294"/>
                    </a:cubicBezTo>
                    <a:cubicBezTo>
                      <a:pt x="33" y="294"/>
                      <a:pt x="33" y="294"/>
                      <a:pt x="33" y="294"/>
                    </a:cubicBezTo>
                    <a:cubicBezTo>
                      <a:pt x="33" y="294"/>
                      <a:pt x="33" y="294"/>
                      <a:pt x="33" y="294"/>
                    </a:cubicBezTo>
                    <a:cubicBezTo>
                      <a:pt x="33" y="294"/>
                      <a:pt x="33" y="294"/>
                      <a:pt x="33" y="294"/>
                    </a:cubicBezTo>
                    <a:cubicBezTo>
                      <a:pt x="33" y="294"/>
                      <a:pt x="33" y="294"/>
                      <a:pt x="33" y="294"/>
                    </a:cubicBezTo>
                    <a:cubicBezTo>
                      <a:pt x="33" y="294"/>
                      <a:pt x="33" y="294"/>
                      <a:pt x="33" y="294"/>
                    </a:cubicBezTo>
                    <a:cubicBezTo>
                      <a:pt x="33" y="293"/>
                      <a:pt x="33" y="293"/>
                      <a:pt x="33" y="293"/>
                    </a:cubicBezTo>
                    <a:cubicBezTo>
                      <a:pt x="33" y="293"/>
                      <a:pt x="33" y="293"/>
                      <a:pt x="33" y="293"/>
                    </a:cubicBezTo>
                    <a:cubicBezTo>
                      <a:pt x="33" y="293"/>
                      <a:pt x="33" y="293"/>
                      <a:pt x="33" y="293"/>
                    </a:cubicBezTo>
                    <a:cubicBezTo>
                      <a:pt x="33" y="293"/>
                      <a:pt x="33" y="293"/>
                      <a:pt x="33" y="293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35" y="293"/>
                      <a:pt x="35" y="293"/>
                      <a:pt x="35" y="293"/>
                    </a:cubicBezTo>
                    <a:cubicBezTo>
                      <a:pt x="35" y="293"/>
                      <a:pt x="35" y="293"/>
                      <a:pt x="35" y="293"/>
                    </a:cubicBezTo>
                    <a:cubicBezTo>
                      <a:pt x="35" y="293"/>
                      <a:pt x="35" y="293"/>
                      <a:pt x="35" y="293"/>
                    </a:cubicBezTo>
                    <a:cubicBezTo>
                      <a:pt x="35" y="292"/>
                      <a:pt x="35" y="292"/>
                      <a:pt x="35" y="292"/>
                    </a:cubicBezTo>
                    <a:cubicBezTo>
                      <a:pt x="36" y="292"/>
                      <a:pt x="36" y="292"/>
                      <a:pt x="36" y="292"/>
                    </a:cubicBezTo>
                    <a:cubicBezTo>
                      <a:pt x="36" y="292"/>
                      <a:pt x="36" y="292"/>
                      <a:pt x="36" y="292"/>
                    </a:cubicBezTo>
                    <a:cubicBezTo>
                      <a:pt x="36" y="292"/>
                      <a:pt x="36" y="292"/>
                      <a:pt x="36" y="292"/>
                    </a:cubicBezTo>
                    <a:cubicBezTo>
                      <a:pt x="36" y="293"/>
                      <a:pt x="36" y="293"/>
                      <a:pt x="36" y="293"/>
                    </a:cubicBezTo>
                    <a:cubicBezTo>
                      <a:pt x="37" y="293"/>
                      <a:pt x="37" y="293"/>
                      <a:pt x="37" y="293"/>
                    </a:cubicBezTo>
                    <a:cubicBezTo>
                      <a:pt x="37" y="293"/>
                      <a:pt x="37" y="293"/>
                      <a:pt x="37" y="293"/>
                    </a:cubicBezTo>
                    <a:cubicBezTo>
                      <a:pt x="37" y="293"/>
                      <a:pt x="37" y="293"/>
                      <a:pt x="37" y="293"/>
                    </a:cubicBezTo>
                    <a:cubicBezTo>
                      <a:pt x="37" y="293"/>
                      <a:pt x="37" y="293"/>
                      <a:pt x="37" y="293"/>
                    </a:cubicBezTo>
                    <a:cubicBezTo>
                      <a:pt x="38" y="293"/>
                      <a:pt x="38" y="293"/>
                      <a:pt x="38" y="293"/>
                    </a:cubicBezTo>
                    <a:cubicBezTo>
                      <a:pt x="38" y="293"/>
                      <a:pt x="38" y="293"/>
                      <a:pt x="38" y="293"/>
                    </a:cubicBezTo>
                    <a:cubicBezTo>
                      <a:pt x="38" y="293"/>
                      <a:pt x="38" y="293"/>
                      <a:pt x="38" y="293"/>
                    </a:cubicBezTo>
                    <a:cubicBezTo>
                      <a:pt x="38" y="293"/>
                      <a:pt x="38" y="293"/>
                      <a:pt x="38" y="293"/>
                    </a:cubicBezTo>
                    <a:cubicBezTo>
                      <a:pt x="38" y="292"/>
                      <a:pt x="38" y="292"/>
                      <a:pt x="38" y="292"/>
                    </a:cubicBezTo>
                    <a:cubicBezTo>
                      <a:pt x="38" y="292"/>
                      <a:pt x="38" y="292"/>
                      <a:pt x="38" y="292"/>
                    </a:cubicBezTo>
                    <a:cubicBezTo>
                      <a:pt x="38" y="292"/>
                      <a:pt x="38" y="292"/>
                      <a:pt x="38" y="292"/>
                    </a:cubicBezTo>
                    <a:cubicBezTo>
                      <a:pt x="38" y="292"/>
                      <a:pt x="38" y="292"/>
                      <a:pt x="38" y="292"/>
                    </a:cubicBezTo>
                    <a:cubicBezTo>
                      <a:pt x="38" y="292"/>
                      <a:pt x="38" y="292"/>
                      <a:pt x="38" y="292"/>
                    </a:cubicBezTo>
                    <a:cubicBezTo>
                      <a:pt x="38" y="292"/>
                      <a:pt x="38" y="292"/>
                      <a:pt x="38" y="292"/>
                    </a:cubicBezTo>
                    <a:cubicBezTo>
                      <a:pt x="38" y="292"/>
                      <a:pt x="38" y="292"/>
                      <a:pt x="38" y="292"/>
                    </a:cubicBezTo>
                    <a:cubicBezTo>
                      <a:pt x="38" y="292"/>
                      <a:pt x="38" y="292"/>
                      <a:pt x="38" y="292"/>
                    </a:cubicBezTo>
                    <a:cubicBezTo>
                      <a:pt x="38" y="292"/>
                      <a:pt x="38" y="292"/>
                      <a:pt x="38" y="292"/>
                    </a:cubicBezTo>
                    <a:cubicBezTo>
                      <a:pt x="38" y="291"/>
                      <a:pt x="38" y="291"/>
                      <a:pt x="38" y="291"/>
                    </a:cubicBezTo>
                    <a:cubicBezTo>
                      <a:pt x="38" y="291"/>
                      <a:pt x="38" y="291"/>
                      <a:pt x="38" y="291"/>
                    </a:cubicBezTo>
                    <a:cubicBezTo>
                      <a:pt x="38" y="291"/>
                      <a:pt x="38" y="291"/>
                      <a:pt x="38" y="291"/>
                    </a:cubicBezTo>
                    <a:cubicBezTo>
                      <a:pt x="38" y="291"/>
                      <a:pt x="38" y="291"/>
                      <a:pt x="38" y="291"/>
                    </a:cubicBezTo>
                    <a:cubicBezTo>
                      <a:pt x="37" y="291"/>
                      <a:pt x="37" y="291"/>
                      <a:pt x="37" y="291"/>
                    </a:cubicBezTo>
                    <a:cubicBezTo>
                      <a:pt x="37" y="291"/>
                      <a:pt x="37" y="291"/>
                      <a:pt x="37" y="291"/>
                    </a:cubicBezTo>
                    <a:cubicBezTo>
                      <a:pt x="37" y="291"/>
                      <a:pt x="37" y="291"/>
                      <a:pt x="37" y="291"/>
                    </a:cubicBezTo>
                    <a:cubicBezTo>
                      <a:pt x="37" y="290"/>
                      <a:pt x="37" y="290"/>
                      <a:pt x="37" y="290"/>
                    </a:cubicBezTo>
                    <a:cubicBezTo>
                      <a:pt x="37" y="290"/>
                      <a:pt x="37" y="290"/>
                      <a:pt x="37" y="290"/>
                    </a:cubicBezTo>
                    <a:cubicBezTo>
                      <a:pt x="37" y="290"/>
                      <a:pt x="37" y="290"/>
                      <a:pt x="37" y="290"/>
                    </a:cubicBezTo>
                    <a:cubicBezTo>
                      <a:pt x="37" y="290"/>
                      <a:pt x="37" y="290"/>
                      <a:pt x="37" y="290"/>
                    </a:cubicBezTo>
                    <a:cubicBezTo>
                      <a:pt x="37" y="290"/>
                      <a:pt x="37" y="290"/>
                      <a:pt x="37" y="290"/>
                    </a:cubicBezTo>
                    <a:cubicBezTo>
                      <a:pt x="37" y="289"/>
                      <a:pt x="37" y="289"/>
                      <a:pt x="37" y="289"/>
                    </a:cubicBezTo>
                    <a:cubicBezTo>
                      <a:pt x="37" y="289"/>
                      <a:pt x="37" y="289"/>
                      <a:pt x="37" y="289"/>
                    </a:cubicBezTo>
                    <a:cubicBezTo>
                      <a:pt x="37" y="289"/>
                      <a:pt x="37" y="289"/>
                      <a:pt x="37" y="289"/>
                    </a:cubicBezTo>
                    <a:cubicBezTo>
                      <a:pt x="37" y="288"/>
                      <a:pt x="37" y="288"/>
                      <a:pt x="37" y="288"/>
                    </a:cubicBezTo>
                    <a:cubicBezTo>
                      <a:pt x="37" y="288"/>
                      <a:pt x="37" y="288"/>
                      <a:pt x="37" y="288"/>
                    </a:cubicBezTo>
                    <a:cubicBezTo>
                      <a:pt x="37" y="288"/>
                      <a:pt x="37" y="288"/>
                      <a:pt x="37" y="288"/>
                    </a:cubicBezTo>
                    <a:cubicBezTo>
                      <a:pt x="36" y="288"/>
                      <a:pt x="36" y="288"/>
                      <a:pt x="36" y="288"/>
                    </a:cubicBezTo>
                    <a:cubicBezTo>
                      <a:pt x="36" y="287"/>
                      <a:pt x="36" y="287"/>
                      <a:pt x="36" y="287"/>
                    </a:cubicBezTo>
                    <a:cubicBezTo>
                      <a:pt x="36" y="287"/>
                      <a:pt x="36" y="287"/>
                      <a:pt x="36" y="287"/>
                    </a:cubicBezTo>
                    <a:cubicBezTo>
                      <a:pt x="36" y="287"/>
                      <a:pt x="36" y="287"/>
                      <a:pt x="36" y="287"/>
                    </a:cubicBezTo>
                    <a:cubicBezTo>
                      <a:pt x="36" y="287"/>
                      <a:pt x="36" y="287"/>
                      <a:pt x="36" y="287"/>
                    </a:cubicBezTo>
                    <a:cubicBezTo>
                      <a:pt x="36" y="287"/>
                      <a:pt x="36" y="287"/>
                      <a:pt x="36" y="287"/>
                    </a:cubicBezTo>
                    <a:cubicBezTo>
                      <a:pt x="36" y="287"/>
                      <a:pt x="36" y="287"/>
                      <a:pt x="36" y="287"/>
                    </a:cubicBezTo>
                    <a:cubicBezTo>
                      <a:pt x="36" y="286"/>
                      <a:pt x="36" y="286"/>
                      <a:pt x="36" y="286"/>
                    </a:cubicBezTo>
                    <a:cubicBezTo>
                      <a:pt x="36" y="286"/>
                      <a:pt x="36" y="286"/>
                      <a:pt x="36" y="286"/>
                    </a:cubicBezTo>
                    <a:cubicBezTo>
                      <a:pt x="36" y="286"/>
                      <a:pt x="36" y="286"/>
                      <a:pt x="36" y="286"/>
                    </a:cubicBezTo>
                    <a:cubicBezTo>
                      <a:pt x="36" y="286"/>
                      <a:pt x="36" y="286"/>
                      <a:pt x="36" y="286"/>
                    </a:cubicBezTo>
                    <a:cubicBezTo>
                      <a:pt x="36" y="286"/>
                      <a:pt x="36" y="286"/>
                      <a:pt x="36" y="286"/>
                    </a:cubicBezTo>
                    <a:cubicBezTo>
                      <a:pt x="36" y="285"/>
                      <a:pt x="36" y="285"/>
                      <a:pt x="36" y="285"/>
                    </a:cubicBezTo>
                    <a:cubicBezTo>
                      <a:pt x="35" y="285"/>
                      <a:pt x="35" y="285"/>
                      <a:pt x="35" y="285"/>
                    </a:cubicBezTo>
                    <a:cubicBezTo>
                      <a:pt x="35" y="285"/>
                      <a:pt x="35" y="285"/>
                      <a:pt x="35" y="285"/>
                    </a:cubicBezTo>
                    <a:cubicBezTo>
                      <a:pt x="35" y="285"/>
                      <a:pt x="35" y="285"/>
                      <a:pt x="35" y="285"/>
                    </a:cubicBezTo>
                    <a:cubicBezTo>
                      <a:pt x="35" y="285"/>
                      <a:pt x="35" y="285"/>
                      <a:pt x="35" y="285"/>
                    </a:cubicBezTo>
                    <a:cubicBezTo>
                      <a:pt x="35" y="284"/>
                      <a:pt x="35" y="284"/>
                      <a:pt x="35" y="284"/>
                    </a:cubicBezTo>
                    <a:cubicBezTo>
                      <a:pt x="36" y="284"/>
                      <a:pt x="36" y="284"/>
                      <a:pt x="36" y="284"/>
                    </a:cubicBezTo>
                    <a:cubicBezTo>
                      <a:pt x="36" y="284"/>
                      <a:pt x="36" y="284"/>
                      <a:pt x="36" y="284"/>
                    </a:cubicBezTo>
                    <a:cubicBezTo>
                      <a:pt x="35" y="284"/>
                      <a:pt x="35" y="284"/>
                      <a:pt x="35" y="284"/>
                    </a:cubicBezTo>
                    <a:cubicBezTo>
                      <a:pt x="35" y="284"/>
                      <a:pt x="35" y="284"/>
                      <a:pt x="35" y="284"/>
                    </a:cubicBezTo>
                    <a:cubicBezTo>
                      <a:pt x="35" y="284"/>
                      <a:pt x="35" y="284"/>
                      <a:pt x="35" y="284"/>
                    </a:cubicBezTo>
                    <a:cubicBezTo>
                      <a:pt x="35" y="283"/>
                      <a:pt x="35" y="283"/>
                      <a:pt x="35" y="283"/>
                    </a:cubicBezTo>
                    <a:cubicBezTo>
                      <a:pt x="35" y="283"/>
                      <a:pt x="35" y="283"/>
                      <a:pt x="35" y="283"/>
                    </a:cubicBezTo>
                    <a:cubicBezTo>
                      <a:pt x="35" y="283"/>
                      <a:pt x="35" y="283"/>
                      <a:pt x="35" y="283"/>
                    </a:cubicBezTo>
                    <a:cubicBezTo>
                      <a:pt x="35" y="283"/>
                      <a:pt x="35" y="283"/>
                      <a:pt x="35" y="283"/>
                    </a:cubicBezTo>
                    <a:cubicBezTo>
                      <a:pt x="34" y="282"/>
                      <a:pt x="34" y="282"/>
                      <a:pt x="34" y="282"/>
                    </a:cubicBezTo>
                    <a:cubicBezTo>
                      <a:pt x="34" y="282"/>
                      <a:pt x="34" y="282"/>
                      <a:pt x="34" y="282"/>
                    </a:cubicBezTo>
                    <a:cubicBezTo>
                      <a:pt x="34" y="282"/>
                      <a:pt x="34" y="282"/>
                      <a:pt x="34" y="282"/>
                    </a:cubicBezTo>
                    <a:cubicBezTo>
                      <a:pt x="34" y="281"/>
                      <a:pt x="34" y="281"/>
                      <a:pt x="34" y="281"/>
                    </a:cubicBezTo>
                    <a:cubicBezTo>
                      <a:pt x="34" y="281"/>
                      <a:pt x="34" y="281"/>
                      <a:pt x="34" y="281"/>
                    </a:cubicBezTo>
                    <a:cubicBezTo>
                      <a:pt x="34" y="281"/>
                      <a:pt x="34" y="281"/>
                      <a:pt x="34" y="281"/>
                    </a:cubicBezTo>
                    <a:cubicBezTo>
                      <a:pt x="34" y="280"/>
                      <a:pt x="34" y="280"/>
                      <a:pt x="34" y="280"/>
                    </a:cubicBezTo>
                    <a:cubicBezTo>
                      <a:pt x="34" y="280"/>
                      <a:pt x="34" y="280"/>
                      <a:pt x="34" y="280"/>
                    </a:cubicBezTo>
                    <a:cubicBezTo>
                      <a:pt x="34" y="280"/>
                      <a:pt x="34" y="280"/>
                      <a:pt x="34" y="280"/>
                    </a:cubicBezTo>
                    <a:cubicBezTo>
                      <a:pt x="34" y="279"/>
                      <a:pt x="34" y="279"/>
                      <a:pt x="34" y="279"/>
                    </a:cubicBezTo>
                    <a:cubicBezTo>
                      <a:pt x="34" y="279"/>
                      <a:pt x="34" y="279"/>
                      <a:pt x="34" y="279"/>
                    </a:cubicBezTo>
                    <a:cubicBezTo>
                      <a:pt x="34" y="279"/>
                      <a:pt x="34" y="279"/>
                      <a:pt x="34" y="279"/>
                    </a:cubicBezTo>
                    <a:cubicBezTo>
                      <a:pt x="34" y="279"/>
                      <a:pt x="34" y="279"/>
                      <a:pt x="34" y="279"/>
                    </a:cubicBezTo>
                    <a:cubicBezTo>
                      <a:pt x="34" y="279"/>
                      <a:pt x="34" y="279"/>
                      <a:pt x="34" y="279"/>
                    </a:cubicBezTo>
                    <a:cubicBezTo>
                      <a:pt x="34" y="279"/>
                      <a:pt x="34" y="279"/>
                      <a:pt x="34" y="279"/>
                    </a:cubicBezTo>
                    <a:cubicBezTo>
                      <a:pt x="34" y="279"/>
                      <a:pt x="34" y="279"/>
                      <a:pt x="34" y="279"/>
                    </a:cubicBezTo>
                    <a:cubicBezTo>
                      <a:pt x="34" y="278"/>
                      <a:pt x="34" y="278"/>
                      <a:pt x="34" y="278"/>
                    </a:cubicBezTo>
                    <a:cubicBezTo>
                      <a:pt x="34" y="278"/>
                      <a:pt x="34" y="278"/>
                      <a:pt x="34" y="278"/>
                    </a:cubicBezTo>
                    <a:cubicBezTo>
                      <a:pt x="34" y="278"/>
                      <a:pt x="34" y="278"/>
                      <a:pt x="34" y="278"/>
                    </a:cubicBezTo>
                    <a:cubicBezTo>
                      <a:pt x="34" y="278"/>
                      <a:pt x="34" y="278"/>
                      <a:pt x="34" y="278"/>
                    </a:cubicBezTo>
                    <a:cubicBezTo>
                      <a:pt x="34" y="278"/>
                      <a:pt x="34" y="278"/>
                      <a:pt x="34" y="278"/>
                    </a:cubicBezTo>
                    <a:cubicBezTo>
                      <a:pt x="35" y="278"/>
                      <a:pt x="35" y="278"/>
                      <a:pt x="35" y="278"/>
                    </a:cubicBezTo>
                    <a:cubicBezTo>
                      <a:pt x="35" y="278"/>
                      <a:pt x="35" y="278"/>
                      <a:pt x="35" y="278"/>
                    </a:cubicBezTo>
                    <a:cubicBezTo>
                      <a:pt x="35" y="278"/>
                      <a:pt x="35" y="278"/>
                      <a:pt x="35" y="278"/>
                    </a:cubicBezTo>
                    <a:cubicBezTo>
                      <a:pt x="35" y="278"/>
                      <a:pt x="35" y="278"/>
                      <a:pt x="35" y="278"/>
                    </a:cubicBezTo>
                    <a:cubicBezTo>
                      <a:pt x="35" y="278"/>
                      <a:pt x="35" y="278"/>
                      <a:pt x="35" y="278"/>
                    </a:cubicBezTo>
                    <a:cubicBezTo>
                      <a:pt x="36" y="278"/>
                      <a:pt x="36" y="278"/>
                      <a:pt x="36" y="278"/>
                    </a:cubicBezTo>
                    <a:cubicBezTo>
                      <a:pt x="36" y="278"/>
                      <a:pt x="36" y="278"/>
                      <a:pt x="36" y="278"/>
                    </a:cubicBezTo>
                    <a:cubicBezTo>
                      <a:pt x="36" y="277"/>
                      <a:pt x="36" y="277"/>
                      <a:pt x="36" y="277"/>
                    </a:cubicBezTo>
                    <a:cubicBezTo>
                      <a:pt x="36" y="277"/>
                      <a:pt x="36" y="277"/>
                      <a:pt x="36" y="277"/>
                    </a:cubicBezTo>
                    <a:cubicBezTo>
                      <a:pt x="37" y="277"/>
                      <a:pt x="37" y="277"/>
                      <a:pt x="37" y="277"/>
                    </a:cubicBezTo>
                    <a:cubicBezTo>
                      <a:pt x="37" y="277"/>
                      <a:pt x="37" y="277"/>
                      <a:pt x="37" y="277"/>
                    </a:cubicBezTo>
                    <a:cubicBezTo>
                      <a:pt x="37" y="277"/>
                      <a:pt x="37" y="277"/>
                      <a:pt x="37" y="277"/>
                    </a:cubicBezTo>
                    <a:cubicBezTo>
                      <a:pt x="37" y="277"/>
                      <a:pt x="37" y="277"/>
                      <a:pt x="37" y="277"/>
                    </a:cubicBezTo>
                    <a:cubicBezTo>
                      <a:pt x="37" y="276"/>
                      <a:pt x="37" y="276"/>
                      <a:pt x="37" y="276"/>
                    </a:cubicBezTo>
                    <a:cubicBezTo>
                      <a:pt x="37" y="276"/>
                      <a:pt x="37" y="276"/>
                      <a:pt x="37" y="276"/>
                    </a:cubicBezTo>
                    <a:cubicBezTo>
                      <a:pt x="37" y="275"/>
                      <a:pt x="37" y="275"/>
                      <a:pt x="37" y="275"/>
                    </a:cubicBezTo>
                    <a:cubicBezTo>
                      <a:pt x="37" y="275"/>
                      <a:pt x="37" y="275"/>
                      <a:pt x="37" y="275"/>
                    </a:cubicBezTo>
                    <a:cubicBezTo>
                      <a:pt x="37" y="275"/>
                      <a:pt x="37" y="275"/>
                      <a:pt x="37" y="275"/>
                    </a:cubicBezTo>
                    <a:cubicBezTo>
                      <a:pt x="37" y="275"/>
                      <a:pt x="37" y="275"/>
                      <a:pt x="37" y="275"/>
                    </a:cubicBezTo>
                    <a:cubicBezTo>
                      <a:pt x="37" y="275"/>
                      <a:pt x="37" y="275"/>
                      <a:pt x="37" y="275"/>
                    </a:cubicBezTo>
                    <a:cubicBezTo>
                      <a:pt x="37" y="274"/>
                      <a:pt x="37" y="274"/>
                      <a:pt x="37" y="274"/>
                    </a:cubicBezTo>
                    <a:cubicBezTo>
                      <a:pt x="38" y="274"/>
                      <a:pt x="38" y="274"/>
                      <a:pt x="38" y="274"/>
                    </a:cubicBezTo>
                    <a:cubicBezTo>
                      <a:pt x="38" y="274"/>
                      <a:pt x="38" y="274"/>
                      <a:pt x="38" y="274"/>
                    </a:cubicBezTo>
                    <a:cubicBezTo>
                      <a:pt x="38" y="274"/>
                      <a:pt x="38" y="274"/>
                      <a:pt x="38" y="274"/>
                    </a:cubicBezTo>
                    <a:cubicBezTo>
                      <a:pt x="38" y="274"/>
                      <a:pt x="38" y="274"/>
                      <a:pt x="38" y="274"/>
                    </a:cubicBezTo>
                    <a:cubicBezTo>
                      <a:pt x="38" y="274"/>
                      <a:pt x="38" y="274"/>
                      <a:pt x="38" y="274"/>
                    </a:cubicBezTo>
                    <a:cubicBezTo>
                      <a:pt x="38" y="274"/>
                      <a:pt x="38" y="274"/>
                      <a:pt x="38" y="274"/>
                    </a:cubicBezTo>
                    <a:cubicBezTo>
                      <a:pt x="38" y="274"/>
                      <a:pt x="38" y="274"/>
                      <a:pt x="38" y="274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9" y="273"/>
                      <a:pt x="39" y="273"/>
                      <a:pt x="39" y="273"/>
                    </a:cubicBezTo>
                    <a:cubicBezTo>
                      <a:pt x="39" y="272"/>
                      <a:pt x="39" y="272"/>
                      <a:pt x="39" y="272"/>
                    </a:cubicBezTo>
                    <a:cubicBezTo>
                      <a:pt x="39" y="272"/>
                      <a:pt x="39" y="272"/>
                      <a:pt x="39" y="272"/>
                    </a:cubicBezTo>
                    <a:cubicBezTo>
                      <a:pt x="39" y="272"/>
                      <a:pt x="39" y="272"/>
                      <a:pt x="39" y="272"/>
                    </a:cubicBezTo>
                    <a:cubicBezTo>
                      <a:pt x="39" y="272"/>
                      <a:pt x="39" y="272"/>
                      <a:pt x="39" y="272"/>
                    </a:cubicBezTo>
                    <a:cubicBezTo>
                      <a:pt x="39" y="272"/>
                      <a:pt x="39" y="272"/>
                      <a:pt x="39" y="272"/>
                    </a:cubicBezTo>
                    <a:cubicBezTo>
                      <a:pt x="39" y="272"/>
                      <a:pt x="39" y="272"/>
                      <a:pt x="39" y="272"/>
                    </a:cubicBezTo>
                    <a:cubicBezTo>
                      <a:pt x="39" y="272"/>
                      <a:pt x="39" y="272"/>
                      <a:pt x="39" y="272"/>
                    </a:cubicBezTo>
                    <a:cubicBezTo>
                      <a:pt x="39" y="272"/>
                      <a:pt x="39" y="272"/>
                      <a:pt x="39" y="272"/>
                    </a:cubicBezTo>
                    <a:cubicBezTo>
                      <a:pt x="40" y="271"/>
                      <a:pt x="40" y="271"/>
                      <a:pt x="40" y="271"/>
                    </a:cubicBezTo>
                    <a:cubicBezTo>
                      <a:pt x="40" y="271"/>
                      <a:pt x="40" y="271"/>
                      <a:pt x="40" y="271"/>
                    </a:cubicBezTo>
                    <a:cubicBezTo>
                      <a:pt x="40" y="271"/>
                      <a:pt x="40" y="271"/>
                      <a:pt x="40" y="271"/>
                    </a:cubicBezTo>
                    <a:cubicBezTo>
                      <a:pt x="40" y="271"/>
                      <a:pt x="40" y="271"/>
                      <a:pt x="40" y="271"/>
                    </a:cubicBezTo>
                    <a:cubicBezTo>
                      <a:pt x="40" y="271"/>
                      <a:pt x="40" y="271"/>
                      <a:pt x="40" y="271"/>
                    </a:cubicBezTo>
                    <a:cubicBezTo>
                      <a:pt x="40" y="271"/>
                      <a:pt x="40" y="271"/>
                      <a:pt x="40" y="271"/>
                    </a:cubicBezTo>
                    <a:cubicBezTo>
                      <a:pt x="40" y="271"/>
                      <a:pt x="40" y="271"/>
                      <a:pt x="40" y="271"/>
                    </a:cubicBezTo>
                    <a:cubicBezTo>
                      <a:pt x="40" y="270"/>
                      <a:pt x="40" y="270"/>
                      <a:pt x="40" y="270"/>
                    </a:cubicBezTo>
                    <a:cubicBezTo>
                      <a:pt x="40" y="270"/>
                      <a:pt x="40" y="270"/>
                      <a:pt x="40" y="270"/>
                    </a:cubicBezTo>
                    <a:cubicBezTo>
                      <a:pt x="40" y="270"/>
                      <a:pt x="40" y="270"/>
                      <a:pt x="40" y="270"/>
                    </a:cubicBezTo>
                    <a:cubicBezTo>
                      <a:pt x="40" y="270"/>
                      <a:pt x="40" y="270"/>
                      <a:pt x="40" y="270"/>
                    </a:cubicBezTo>
                    <a:cubicBezTo>
                      <a:pt x="41" y="270"/>
                      <a:pt x="41" y="270"/>
                      <a:pt x="41" y="270"/>
                    </a:cubicBezTo>
                    <a:cubicBezTo>
                      <a:pt x="41" y="270"/>
                      <a:pt x="41" y="270"/>
                      <a:pt x="41" y="270"/>
                    </a:cubicBezTo>
                    <a:cubicBezTo>
                      <a:pt x="41" y="270"/>
                      <a:pt x="41" y="270"/>
                      <a:pt x="41" y="270"/>
                    </a:cubicBezTo>
                    <a:cubicBezTo>
                      <a:pt x="41" y="270"/>
                      <a:pt x="41" y="270"/>
                      <a:pt x="41" y="270"/>
                    </a:cubicBezTo>
                    <a:cubicBezTo>
                      <a:pt x="41" y="270"/>
                      <a:pt x="41" y="270"/>
                      <a:pt x="41" y="270"/>
                    </a:cubicBezTo>
                    <a:cubicBezTo>
                      <a:pt x="41" y="270"/>
                      <a:pt x="41" y="270"/>
                      <a:pt x="41" y="270"/>
                    </a:cubicBezTo>
                    <a:cubicBezTo>
                      <a:pt x="41" y="270"/>
                      <a:pt x="41" y="270"/>
                      <a:pt x="41" y="270"/>
                    </a:cubicBezTo>
                    <a:cubicBezTo>
                      <a:pt x="41" y="269"/>
                      <a:pt x="41" y="269"/>
                      <a:pt x="41" y="269"/>
                    </a:cubicBezTo>
                    <a:cubicBezTo>
                      <a:pt x="41" y="269"/>
                      <a:pt x="41" y="269"/>
                      <a:pt x="41" y="269"/>
                    </a:cubicBezTo>
                    <a:cubicBezTo>
                      <a:pt x="41" y="269"/>
                      <a:pt x="41" y="269"/>
                      <a:pt x="41" y="269"/>
                    </a:cubicBezTo>
                    <a:cubicBezTo>
                      <a:pt x="41" y="269"/>
                      <a:pt x="41" y="269"/>
                      <a:pt x="41" y="269"/>
                    </a:cubicBezTo>
                    <a:cubicBezTo>
                      <a:pt x="41" y="269"/>
                      <a:pt x="41" y="269"/>
                      <a:pt x="41" y="269"/>
                    </a:cubicBezTo>
                    <a:cubicBezTo>
                      <a:pt x="41" y="269"/>
                      <a:pt x="41" y="269"/>
                      <a:pt x="41" y="269"/>
                    </a:cubicBezTo>
                    <a:cubicBezTo>
                      <a:pt x="41" y="268"/>
                      <a:pt x="41" y="268"/>
                      <a:pt x="41" y="268"/>
                    </a:cubicBezTo>
                    <a:cubicBezTo>
                      <a:pt x="41" y="268"/>
                      <a:pt x="41" y="268"/>
                      <a:pt x="41" y="268"/>
                    </a:cubicBezTo>
                    <a:cubicBezTo>
                      <a:pt x="41" y="268"/>
                      <a:pt x="41" y="268"/>
                      <a:pt x="41" y="268"/>
                    </a:cubicBezTo>
                    <a:cubicBezTo>
                      <a:pt x="41" y="268"/>
                      <a:pt x="41" y="268"/>
                      <a:pt x="41" y="268"/>
                    </a:cubicBezTo>
                    <a:cubicBezTo>
                      <a:pt x="41" y="268"/>
                      <a:pt x="41" y="268"/>
                      <a:pt x="41" y="268"/>
                    </a:cubicBezTo>
                    <a:cubicBezTo>
                      <a:pt x="41" y="268"/>
                      <a:pt x="41" y="268"/>
                      <a:pt x="41" y="268"/>
                    </a:cubicBezTo>
                    <a:cubicBezTo>
                      <a:pt x="42" y="268"/>
                      <a:pt x="42" y="268"/>
                      <a:pt x="42" y="268"/>
                    </a:cubicBezTo>
                    <a:cubicBezTo>
                      <a:pt x="42" y="268"/>
                      <a:pt x="42" y="268"/>
                      <a:pt x="42" y="268"/>
                    </a:cubicBezTo>
                    <a:cubicBezTo>
                      <a:pt x="42" y="268"/>
                      <a:pt x="42" y="268"/>
                      <a:pt x="42" y="268"/>
                    </a:cubicBezTo>
                    <a:cubicBezTo>
                      <a:pt x="42" y="268"/>
                      <a:pt x="42" y="268"/>
                      <a:pt x="42" y="268"/>
                    </a:cubicBezTo>
                    <a:cubicBezTo>
                      <a:pt x="42" y="268"/>
                      <a:pt x="42" y="268"/>
                      <a:pt x="42" y="268"/>
                    </a:cubicBezTo>
                    <a:cubicBezTo>
                      <a:pt x="42" y="268"/>
                      <a:pt x="42" y="268"/>
                      <a:pt x="42" y="268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4" y="269"/>
                      <a:pt x="44" y="269"/>
                      <a:pt x="44" y="269"/>
                    </a:cubicBezTo>
                    <a:cubicBezTo>
                      <a:pt x="44" y="269"/>
                      <a:pt x="44" y="269"/>
                      <a:pt x="44" y="269"/>
                    </a:cubicBezTo>
                    <a:cubicBezTo>
                      <a:pt x="44" y="269"/>
                      <a:pt x="44" y="269"/>
                      <a:pt x="44" y="269"/>
                    </a:cubicBezTo>
                    <a:cubicBezTo>
                      <a:pt x="44" y="269"/>
                      <a:pt x="44" y="269"/>
                      <a:pt x="44" y="269"/>
                    </a:cubicBezTo>
                    <a:cubicBezTo>
                      <a:pt x="44" y="269"/>
                      <a:pt x="44" y="269"/>
                      <a:pt x="44" y="269"/>
                    </a:cubicBezTo>
                    <a:cubicBezTo>
                      <a:pt x="45" y="269"/>
                      <a:pt x="45" y="269"/>
                      <a:pt x="45" y="269"/>
                    </a:cubicBezTo>
                    <a:cubicBezTo>
                      <a:pt x="45" y="269"/>
                      <a:pt x="45" y="269"/>
                      <a:pt x="45" y="269"/>
                    </a:cubicBezTo>
                    <a:cubicBezTo>
                      <a:pt x="45" y="269"/>
                      <a:pt x="45" y="269"/>
                      <a:pt x="45" y="269"/>
                    </a:cubicBezTo>
                    <a:cubicBezTo>
                      <a:pt x="45" y="269"/>
                      <a:pt x="45" y="269"/>
                      <a:pt x="45" y="269"/>
                    </a:cubicBezTo>
                    <a:cubicBezTo>
                      <a:pt x="45" y="269"/>
                      <a:pt x="45" y="269"/>
                      <a:pt x="45" y="269"/>
                    </a:cubicBezTo>
                    <a:cubicBezTo>
                      <a:pt x="45" y="269"/>
                      <a:pt x="45" y="269"/>
                      <a:pt x="45" y="269"/>
                    </a:cubicBezTo>
                    <a:cubicBezTo>
                      <a:pt x="45" y="269"/>
                      <a:pt x="45" y="269"/>
                      <a:pt x="45" y="269"/>
                    </a:cubicBezTo>
                    <a:cubicBezTo>
                      <a:pt x="46" y="270"/>
                      <a:pt x="46" y="270"/>
                      <a:pt x="46" y="270"/>
                    </a:cubicBezTo>
                    <a:cubicBezTo>
                      <a:pt x="46" y="270"/>
                      <a:pt x="46" y="270"/>
                      <a:pt x="46" y="270"/>
                    </a:cubicBezTo>
                    <a:cubicBezTo>
                      <a:pt x="46" y="270"/>
                      <a:pt x="46" y="270"/>
                      <a:pt x="46" y="270"/>
                    </a:cubicBezTo>
                    <a:cubicBezTo>
                      <a:pt x="46" y="270"/>
                      <a:pt x="46" y="270"/>
                      <a:pt x="46" y="270"/>
                    </a:cubicBezTo>
                    <a:cubicBezTo>
                      <a:pt x="46" y="270"/>
                      <a:pt x="46" y="270"/>
                      <a:pt x="46" y="270"/>
                    </a:cubicBezTo>
                    <a:cubicBezTo>
                      <a:pt x="46" y="270"/>
                      <a:pt x="46" y="270"/>
                      <a:pt x="46" y="270"/>
                    </a:cubicBezTo>
                    <a:cubicBezTo>
                      <a:pt x="46" y="269"/>
                      <a:pt x="46" y="269"/>
                      <a:pt x="46" y="269"/>
                    </a:cubicBezTo>
                    <a:cubicBezTo>
                      <a:pt x="47" y="269"/>
                      <a:pt x="47" y="269"/>
                      <a:pt x="47" y="269"/>
                    </a:cubicBezTo>
                    <a:cubicBezTo>
                      <a:pt x="47" y="270"/>
                      <a:pt x="47" y="270"/>
                      <a:pt x="47" y="270"/>
                    </a:cubicBezTo>
                    <a:cubicBezTo>
                      <a:pt x="47" y="270"/>
                      <a:pt x="47" y="270"/>
                      <a:pt x="47" y="270"/>
                    </a:cubicBezTo>
                    <a:cubicBezTo>
                      <a:pt x="47" y="270"/>
                      <a:pt x="47" y="270"/>
                      <a:pt x="47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69"/>
                      <a:pt x="48" y="269"/>
                      <a:pt x="48" y="269"/>
                    </a:cubicBezTo>
                    <a:cubicBezTo>
                      <a:pt x="48" y="269"/>
                      <a:pt x="48" y="269"/>
                      <a:pt x="48" y="269"/>
                    </a:cubicBezTo>
                    <a:cubicBezTo>
                      <a:pt x="48" y="269"/>
                      <a:pt x="48" y="269"/>
                      <a:pt x="48" y="269"/>
                    </a:cubicBezTo>
                    <a:cubicBezTo>
                      <a:pt x="48" y="269"/>
                      <a:pt x="48" y="269"/>
                      <a:pt x="48" y="269"/>
                    </a:cubicBezTo>
                    <a:cubicBezTo>
                      <a:pt x="48" y="269"/>
                      <a:pt x="48" y="269"/>
                      <a:pt x="48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50" y="269"/>
                      <a:pt x="50" y="269"/>
                      <a:pt x="50" y="269"/>
                    </a:cubicBezTo>
                    <a:cubicBezTo>
                      <a:pt x="50" y="269"/>
                      <a:pt x="50" y="269"/>
                      <a:pt x="50" y="269"/>
                    </a:cubicBezTo>
                    <a:cubicBezTo>
                      <a:pt x="50" y="268"/>
                      <a:pt x="50" y="268"/>
                      <a:pt x="50" y="268"/>
                    </a:cubicBezTo>
                    <a:cubicBezTo>
                      <a:pt x="50" y="268"/>
                      <a:pt x="50" y="268"/>
                      <a:pt x="50" y="268"/>
                    </a:cubicBezTo>
                    <a:cubicBezTo>
                      <a:pt x="50" y="268"/>
                      <a:pt x="50" y="268"/>
                      <a:pt x="50" y="268"/>
                    </a:cubicBezTo>
                    <a:cubicBezTo>
                      <a:pt x="50" y="268"/>
                      <a:pt x="50" y="268"/>
                      <a:pt x="50" y="268"/>
                    </a:cubicBezTo>
                    <a:cubicBezTo>
                      <a:pt x="51" y="268"/>
                      <a:pt x="51" y="268"/>
                      <a:pt x="51" y="268"/>
                    </a:cubicBezTo>
                    <a:cubicBezTo>
                      <a:pt x="51" y="268"/>
                      <a:pt x="51" y="268"/>
                      <a:pt x="51" y="268"/>
                    </a:cubicBezTo>
                    <a:cubicBezTo>
                      <a:pt x="51" y="268"/>
                      <a:pt x="51" y="268"/>
                      <a:pt x="51" y="268"/>
                    </a:cubicBezTo>
                    <a:cubicBezTo>
                      <a:pt x="51" y="267"/>
                      <a:pt x="51" y="267"/>
                      <a:pt x="51" y="267"/>
                    </a:cubicBezTo>
                    <a:cubicBezTo>
                      <a:pt x="51" y="267"/>
                      <a:pt x="51" y="267"/>
                      <a:pt x="51" y="267"/>
                    </a:cubicBezTo>
                    <a:cubicBezTo>
                      <a:pt x="51" y="267"/>
                      <a:pt x="51" y="267"/>
                      <a:pt x="51" y="267"/>
                    </a:cubicBezTo>
                    <a:cubicBezTo>
                      <a:pt x="51" y="267"/>
                      <a:pt x="51" y="267"/>
                      <a:pt x="51" y="267"/>
                    </a:cubicBezTo>
                    <a:cubicBezTo>
                      <a:pt x="51" y="267"/>
                      <a:pt x="51" y="267"/>
                      <a:pt x="51" y="267"/>
                    </a:cubicBezTo>
                    <a:cubicBezTo>
                      <a:pt x="51" y="266"/>
                      <a:pt x="51" y="266"/>
                      <a:pt x="51" y="266"/>
                    </a:cubicBezTo>
                    <a:cubicBezTo>
                      <a:pt x="51" y="266"/>
                      <a:pt x="51" y="266"/>
                      <a:pt x="51" y="266"/>
                    </a:cubicBezTo>
                    <a:cubicBezTo>
                      <a:pt x="51" y="266"/>
                      <a:pt x="51" y="266"/>
                      <a:pt x="51" y="266"/>
                    </a:cubicBezTo>
                    <a:cubicBezTo>
                      <a:pt x="51" y="266"/>
                      <a:pt x="51" y="266"/>
                      <a:pt x="51" y="266"/>
                    </a:cubicBezTo>
                    <a:cubicBezTo>
                      <a:pt x="51" y="266"/>
                      <a:pt x="51" y="266"/>
                      <a:pt x="51" y="266"/>
                    </a:cubicBezTo>
                    <a:cubicBezTo>
                      <a:pt x="50" y="265"/>
                      <a:pt x="50" y="265"/>
                      <a:pt x="50" y="265"/>
                    </a:cubicBezTo>
                    <a:cubicBezTo>
                      <a:pt x="50" y="265"/>
                      <a:pt x="50" y="265"/>
                      <a:pt x="50" y="265"/>
                    </a:cubicBezTo>
                    <a:cubicBezTo>
                      <a:pt x="51" y="265"/>
                      <a:pt x="51" y="265"/>
                      <a:pt x="51" y="265"/>
                    </a:cubicBezTo>
                    <a:cubicBezTo>
                      <a:pt x="51" y="265"/>
                      <a:pt x="51" y="265"/>
                      <a:pt x="51" y="265"/>
                    </a:cubicBezTo>
                    <a:cubicBezTo>
                      <a:pt x="51" y="265"/>
                      <a:pt x="51" y="265"/>
                      <a:pt x="51" y="265"/>
                    </a:cubicBezTo>
                    <a:cubicBezTo>
                      <a:pt x="51" y="264"/>
                      <a:pt x="51" y="264"/>
                      <a:pt x="51" y="264"/>
                    </a:cubicBezTo>
                    <a:cubicBezTo>
                      <a:pt x="51" y="264"/>
                      <a:pt x="51" y="264"/>
                      <a:pt x="51" y="264"/>
                    </a:cubicBezTo>
                    <a:cubicBezTo>
                      <a:pt x="51" y="264"/>
                      <a:pt x="51" y="264"/>
                      <a:pt x="51" y="264"/>
                    </a:cubicBezTo>
                    <a:cubicBezTo>
                      <a:pt x="51" y="263"/>
                      <a:pt x="51" y="263"/>
                      <a:pt x="51" y="263"/>
                    </a:cubicBezTo>
                    <a:cubicBezTo>
                      <a:pt x="51" y="263"/>
                      <a:pt x="51" y="263"/>
                      <a:pt x="51" y="263"/>
                    </a:cubicBezTo>
                    <a:cubicBezTo>
                      <a:pt x="50" y="263"/>
                      <a:pt x="50" y="263"/>
                      <a:pt x="50" y="263"/>
                    </a:cubicBezTo>
                    <a:cubicBezTo>
                      <a:pt x="50" y="263"/>
                      <a:pt x="50" y="263"/>
                      <a:pt x="50" y="263"/>
                    </a:cubicBezTo>
                    <a:cubicBezTo>
                      <a:pt x="50" y="263"/>
                      <a:pt x="50" y="263"/>
                      <a:pt x="50" y="263"/>
                    </a:cubicBezTo>
                    <a:cubicBezTo>
                      <a:pt x="50" y="262"/>
                      <a:pt x="50" y="262"/>
                      <a:pt x="50" y="262"/>
                    </a:cubicBezTo>
                    <a:cubicBezTo>
                      <a:pt x="50" y="262"/>
                      <a:pt x="50" y="262"/>
                      <a:pt x="50" y="262"/>
                    </a:cubicBezTo>
                    <a:cubicBezTo>
                      <a:pt x="50" y="262"/>
                      <a:pt x="50" y="262"/>
                      <a:pt x="50" y="262"/>
                    </a:cubicBezTo>
                    <a:cubicBezTo>
                      <a:pt x="50" y="262"/>
                      <a:pt x="50" y="262"/>
                      <a:pt x="50" y="262"/>
                    </a:cubicBezTo>
                    <a:cubicBezTo>
                      <a:pt x="50" y="262"/>
                      <a:pt x="50" y="262"/>
                      <a:pt x="50" y="262"/>
                    </a:cubicBezTo>
                    <a:cubicBezTo>
                      <a:pt x="50" y="262"/>
                      <a:pt x="50" y="262"/>
                      <a:pt x="50" y="262"/>
                    </a:cubicBezTo>
                    <a:cubicBezTo>
                      <a:pt x="50" y="262"/>
                      <a:pt x="50" y="262"/>
                      <a:pt x="50" y="262"/>
                    </a:cubicBezTo>
                    <a:cubicBezTo>
                      <a:pt x="50" y="261"/>
                      <a:pt x="50" y="261"/>
                      <a:pt x="50" y="261"/>
                    </a:cubicBezTo>
                    <a:cubicBezTo>
                      <a:pt x="50" y="261"/>
                      <a:pt x="50" y="261"/>
                      <a:pt x="50" y="261"/>
                    </a:cubicBezTo>
                    <a:cubicBezTo>
                      <a:pt x="50" y="261"/>
                      <a:pt x="50" y="261"/>
                      <a:pt x="50" y="261"/>
                    </a:cubicBezTo>
                    <a:cubicBezTo>
                      <a:pt x="51" y="261"/>
                      <a:pt x="51" y="261"/>
                      <a:pt x="51" y="261"/>
                    </a:cubicBezTo>
                    <a:cubicBezTo>
                      <a:pt x="51" y="260"/>
                      <a:pt x="51" y="260"/>
                      <a:pt x="51" y="260"/>
                    </a:cubicBezTo>
                    <a:cubicBezTo>
                      <a:pt x="51" y="260"/>
                      <a:pt x="51" y="260"/>
                      <a:pt x="51" y="260"/>
                    </a:cubicBezTo>
                    <a:cubicBezTo>
                      <a:pt x="51" y="260"/>
                      <a:pt x="51" y="260"/>
                      <a:pt x="51" y="260"/>
                    </a:cubicBezTo>
                    <a:cubicBezTo>
                      <a:pt x="51" y="260"/>
                      <a:pt x="51" y="260"/>
                      <a:pt x="51" y="260"/>
                    </a:cubicBezTo>
                    <a:cubicBezTo>
                      <a:pt x="51" y="260"/>
                      <a:pt x="51" y="260"/>
                      <a:pt x="51" y="260"/>
                    </a:cubicBezTo>
                    <a:cubicBezTo>
                      <a:pt x="51" y="260"/>
                      <a:pt x="51" y="260"/>
                      <a:pt x="51" y="260"/>
                    </a:cubicBezTo>
                    <a:cubicBezTo>
                      <a:pt x="52" y="260"/>
                      <a:pt x="52" y="260"/>
                      <a:pt x="52" y="260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2" y="258"/>
                      <a:pt x="52" y="258"/>
                      <a:pt x="52" y="258"/>
                    </a:cubicBezTo>
                    <a:cubicBezTo>
                      <a:pt x="52" y="258"/>
                      <a:pt x="52" y="258"/>
                      <a:pt x="52" y="258"/>
                    </a:cubicBezTo>
                    <a:cubicBezTo>
                      <a:pt x="52" y="258"/>
                      <a:pt x="52" y="258"/>
                      <a:pt x="52" y="258"/>
                    </a:cubicBezTo>
                    <a:cubicBezTo>
                      <a:pt x="52" y="258"/>
                      <a:pt x="52" y="258"/>
                      <a:pt x="52" y="258"/>
                    </a:cubicBezTo>
                    <a:cubicBezTo>
                      <a:pt x="52" y="258"/>
                      <a:pt x="52" y="258"/>
                      <a:pt x="52" y="258"/>
                    </a:cubicBezTo>
                    <a:cubicBezTo>
                      <a:pt x="52" y="258"/>
                      <a:pt x="52" y="258"/>
                      <a:pt x="52" y="258"/>
                    </a:cubicBezTo>
                    <a:cubicBezTo>
                      <a:pt x="51" y="258"/>
                      <a:pt x="51" y="258"/>
                      <a:pt x="51" y="258"/>
                    </a:cubicBezTo>
                    <a:cubicBezTo>
                      <a:pt x="51" y="258"/>
                      <a:pt x="51" y="258"/>
                      <a:pt x="51" y="258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50" y="257"/>
                      <a:pt x="50" y="257"/>
                      <a:pt x="50" y="257"/>
                    </a:cubicBezTo>
                    <a:cubicBezTo>
                      <a:pt x="50" y="257"/>
                      <a:pt x="50" y="257"/>
                      <a:pt x="50" y="257"/>
                    </a:cubicBezTo>
                    <a:cubicBezTo>
                      <a:pt x="50" y="257"/>
                      <a:pt x="50" y="257"/>
                      <a:pt x="50" y="257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7" y="256"/>
                      <a:pt x="47" y="256"/>
                      <a:pt x="47" y="256"/>
                    </a:cubicBezTo>
                    <a:cubicBezTo>
                      <a:pt x="47" y="256"/>
                      <a:pt x="47" y="256"/>
                      <a:pt x="47" y="256"/>
                    </a:cubicBezTo>
                    <a:cubicBezTo>
                      <a:pt x="47" y="256"/>
                      <a:pt x="47" y="256"/>
                      <a:pt x="47" y="256"/>
                    </a:cubicBezTo>
                    <a:cubicBezTo>
                      <a:pt x="47" y="256"/>
                      <a:pt x="47" y="256"/>
                      <a:pt x="47" y="256"/>
                    </a:cubicBezTo>
                    <a:cubicBezTo>
                      <a:pt x="47" y="256"/>
                      <a:pt x="47" y="256"/>
                      <a:pt x="47" y="256"/>
                    </a:cubicBezTo>
                    <a:cubicBezTo>
                      <a:pt x="47" y="256"/>
                      <a:pt x="47" y="256"/>
                      <a:pt x="47" y="256"/>
                    </a:cubicBezTo>
                    <a:cubicBezTo>
                      <a:pt x="47" y="256"/>
                      <a:pt x="47" y="256"/>
                      <a:pt x="47" y="256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6" y="257"/>
                      <a:pt x="46" y="257"/>
                      <a:pt x="46" y="257"/>
                    </a:cubicBezTo>
                    <a:cubicBezTo>
                      <a:pt x="46" y="257"/>
                      <a:pt x="46" y="257"/>
                      <a:pt x="46" y="257"/>
                    </a:cubicBezTo>
                    <a:cubicBezTo>
                      <a:pt x="46" y="257"/>
                      <a:pt x="46" y="257"/>
                      <a:pt x="46" y="257"/>
                    </a:cubicBezTo>
                    <a:cubicBezTo>
                      <a:pt x="46" y="257"/>
                      <a:pt x="46" y="257"/>
                      <a:pt x="46" y="257"/>
                    </a:cubicBezTo>
                    <a:cubicBezTo>
                      <a:pt x="46" y="257"/>
                      <a:pt x="46" y="257"/>
                      <a:pt x="46" y="257"/>
                    </a:cubicBezTo>
                    <a:cubicBezTo>
                      <a:pt x="46" y="257"/>
                      <a:pt x="46" y="257"/>
                      <a:pt x="46" y="257"/>
                    </a:cubicBezTo>
                    <a:cubicBezTo>
                      <a:pt x="46" y="258"/>
                      <a:pt x="46" y="258"/>
                      <a:pt x="46" y="258"/>
                    </a:cubicBezTo>
                    <a:cubicBezTo>
                      <a:pt x="46" y="258"/>
                      <a:pt x="46" y="258"/>
                      <a:pt x="46" y="258"/>
                    </a:cubicBezTo>
                    <a:cubicBezTo>
                      <a:pt x="46" y="258"/>
                      <a:pt x="46" y="258"/>
                      <a:pt x="46" y="258"/>
                    </a:cubicBezTo>
                    <a:cubicBezTo>
                      <a:pt x="46" y="258"/>
                      <a:pt x="46" y="258"/>
                      <a:pt x="46" y="258"/>
                    </a:cubicBezTo>
                    <a:cubicBezTo>
                      <a:pt x="46" y="258"/>
                      <a:pt x="46" y="258"/>
                      <a:pt x="46" y="258"/>
                    </a:cubicBezTo>
                    <a:cubicBezTo>
                      <a:pt x="46" y="258"/>
                      <a:pt x="46" y="258"/>
                      <a:pt x="46" y="258"/>
                    </a:cubicBezTo>
                    <a:cubicBezTo>
                      <a:pt x="46" y="258"/>
                      <a:pt x="46" y="258"/>
                      <a:pt x="46" y="258"/>
                    </a:cubicBezTo>
                    <a:cubicBezTo>
                      <a:pt x="46" y="258"/>
                      <a:pt x="46" y="258"/>
                      <a:pt x="46" y="258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5" y="259"/>
                      <a:pt x="45" y="259"/>
                      <a:pt x="45" y="259"/>
                    </a:cubicBezTo>
                    <a:cubicBezTo>
                      <a:pt x="45" y="259"/>
                      <a:pt x="45" y="259"/>
                      <a:pt x="45" y="259"/>
                    </a:cubicBezTo>
                    <a:cubicBezTo>
                      <a:pt x="45" y="259"/>
                      <a:pt x="45" y="259"/>
                      <a:pt x="45" y="259"/>
                    </a:cubicBezTo>
                    <a:cubicBezTo>
                      <a:pt x="45" y="259"/>
                      <a:pt x="45" y="259"/>
                      <a:pt x="45" y="259"/>
                    </a:cubicBezTo>
                    <a:cubicBezTo>
                      <a:pt x="45" y="260"/>
                      <a:pt x="45" y="260"/>
                      <a:pt x="45" y="260"/>
                    </a:cubicBezTo>
                    <a:cubicBezTo>
                      <a:pt x="45" y="260"/>
                      <a:pt x="45" y="260"/>
                      <a:pt x="45" y="260"/>
                    </a:cubicBezTo>
                    <a:cubicBezTo>
                      <a:pt x="45" y="260"/>
                      <a:pt x="45" y="260"/>
                      <a:pt x="45" y="260"/>
                    </a:cubicBezTo>
                    <a:cubicBezTo>
                      <a:pt x="45" y="260"/>
                      <a:pt x="45" y="260"/>
                      <a:pt x="45" y="260"/>
                    </a:cubicBezTo>
                    <a:cubicBezTo>
                      <a:pt x="45" y="260"/>
                      <a:pt x="45" y="260"/>
                      <a:pt x="45" y="260"/>
                    </a:cubicBezTo>
                    <a:cubicBezTo>
                      <a:pt x="45" y="260"/>
                      <a:pt x="45" y="260"/>
                      <a:pt x="45" y="260"/>
                    </a:cubicBezTo>
                    <a:cubicBezTo>
                      <a:pt x="45" y="260"/>
                      <a:pt x="45" y="260"/>
                      <a:pt x="45" y="260"/>
                    </a:cubicBezTo>
                    <a:cubicBezTo>
                      <a:pt x="45" y="260"/>
                      <a:pt x="45" y="260"/>
                      <a:pt x="45" y="260"/>
                    </a:cubicBezTo>
                    <a:cubicBezTo>
                      <a:pt x="45" y="261"/>
                      <a:pt x="45" y="261"/>
                      <a:pt x="45" y="261"/>
                    </a:cubicBezTo>
                    <a:cubicBezTo>
                      <a:pt x="45" y="261"/>
                      <a:pt x="45" y="261"/>
                      <a:pt x="45" y="261"/>
                    </a:cubicBezTo>
                    <a:cubicBezTo>
                      <a:pt x="45" y="261"/>
                      <a:pt x="45" y="261"/>
                      <a:pt x="45" y="261"/>
                    </a:cubicBezTo>
                    <a:cubicBezTo>
                      <a:pt x="45" y="261"/>
                      <a:pt x="45" y="261"/>
                      <a:pt x="45" y="261"/>
                    </a:cubicBezTo>
                    <a:cubicBezTo>
                      <a:pt x="45" y="261"/>
                      <a:pt x="45" y="261"/>
                      <a:pt x="45" y="261"/>
                    </a:cubicBezTo>
                    <a:cubicBezTo>
                      <a:pt x="44" y="261"/>
                      <a:pt x="44" y="261"/>
                      <a:pt x="44" y="261"/>
                    </a:cubicBezTo>
                    <a:cubicBezTo>
                      <a:pt x="44" y="261"/>
                      <a:pt x="44" y="261"/>
                      <a:pt x="44" y="261"/>
                    </a:cubicBezTo>
                    <a:cubicBezTo>
                      <a:pt x="44" y="261"/>
                      <a:pt x="44" y="261"/>
                      <a:pt x="44" y="261"/>
                    </a:cubicBezTo>
                    <a:cubicBezTo>
                      <a:pt x="44" y="261"/>
                      <a:pt x="44" y="261"/>
                      <a:pt x="44" y="261"/>
                    </a:cubicBezTo>
                    <a:cubicBezTo>
                      <a:pt x="44" y="261"/>
                      <a:pt x="44" y="261"/>
                      <a:pt x="44" y="261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2" y="261"/>
                      <a:pt x="42" y="261"/>
                      <a:pt x="42" y="261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1" y="260"/>
                      <a:pt x="41" y="260"/>
                      <a:pt x="41" y="260"/>
                    </a:cubicBezTo>
                    <a:cubicBezTo>
                      <a:pt x="41" y="260"/>
                      <a:pt x="41" y="260"/>
                      <a:pt x="41" y="260"/>
                    </a:cubicBezTo>
                    <a:cubicBezTo>
                      <a:pt x="41" y="259"/>
                      <a:pt x="41" y="259"/>
                      <a:pt x="41" y="259"/>
                    </a:cubicBezTo>
                    <a:cubicBezTo>
                      <a:pt x="41" y="259"/>
                      <a:pt x="41" y="259"/>
                      <a:pt x="41" y="259"/>
                    </a:cubicBezTo>
                    <a:cubicBezTo>
                      <a:pt x="41" y="259"/>
                      <a:pt x="41" y="259"/>
                      <a:pt x="41" y="259"/>
                    </a:cubicBezTo>
                    <a:cubicBezTo>
                      <a:pt x="41" y="259"/>
                      <a:pt x="41" y="259"/>
                      <a:pt x="41" y="259"/>
                    </a:cubicBezTo>
                    <a:cubicBezTo>
                      <a:pt x="41" y="259"/>
                      <a:pt x="41" y="259"/>
                      <a:pt x="41" y="259"/>
                    </a:cubicBezTo>
                    <a:cubicBezTo>
                      <a:pt x="41" y="259"/>
                      <a:pt x="41" y="259"/>
                      <a:pt x="41" y="259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7"/>
                      <a:pt x="41" y="257"/>
                      <a:pt x="41" y="257"/>
                    </a:cubicBezTo>
                    <a:cubicBezTo>
                      <a:pt x="41" y="257"/>
                      <a:pt x="41" y="257"/>
                      <a:pt x="41" y="257"/>
                    </a:cubicBezTo>
                    <a:cubicBezTo>
                      <a:pt x="41" y="257"/>
                      <a:pt x="41" y="257"/>
                      <a:pt x="41" y="257"/>
                    </a:cubicBezTo>
                    <a:cubicBezTo>
                      <a:pt x="41" y="257"/>
                      <a:pt x="41" y="257"/>
                      <a:pt x="41" y="257"/>
                    </a:cubicBezTo>
                    <a:cubicBezTo>
                      <a:pt x="41" y="257"/>
                      <a:pt x="41" y="257"/>
                      <a:pt x="41" y="257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39" y="256"/>
                      <a:pt x="39" y="256"/>
                      <a:pt x="39" y="256"/>
                    </a:cubicBezTo>
                    <a:cubicBezTo>
                      <a:pt x="39" y="257"/>
                      <a:pt x="39" y="257"/>
                      <a:pt x="39" y="257"/>
                    </a:cubicBezTo>
                    <a:cubicBezTo>
                      <a:pt x="39" y="257"/>
                      <a:pt x="39" y="257"/>
                      <a:pt x="39" y="257"/>
                    </a:cubicBezTo>
                    <a:cubicBezTo>
                      <a:pt x="39" y="257"/>
                      <a:pt x="39" y="257"/>
                      <a:pt x="39" y="257"/>
                    </a:cubicBezTo>
                    <a:cubicBezTo>
                      <a:pt x="39" y="257"/>
                      <a:pt x="39" y="257"/>
                      <a:pt x="39" y="257"/>
                    </a:cubicBezTo>
                    <a:cubicBezTo>
                      <a:pt x="39" y="257"/>
                      <a:pt x="39" y="257"/>
                      <a:pt x="39" y="257"/>
                    </a:cubicBezTo>
                    <a:cubicBezTo>
                      <a:pt x="38" y="257"/>
                      <a:pt x="38" y="257"/>
                      <a:pt x="38" y="257"/>
                    </a:cubicBezTo>
                    <a:cubicBezTo>
                      <a:pt x="38" y="256"/>
                      <a:pt x="38" y="256"/>
                      <a:pt x="38" y="256"/>
                    </a:cubicBezTo>
                    <a:cubicBezTo>
                      <a:pt x="38" y="256"/>
                      <a:pt x="38" y="256"/>
                      <a:pt x="38" y="256"/>
                    </a:cubicBezTo>
                    <a:cubicBezTo>
                      <a:pt x="37" y="256"/>
                      <a:pt x="37" y="256"/>
                      <a:pt x="37" y="256"/>
                    </a:cubicBezTo>
                    <a:cubicBezTo>
                      <a:pt x="37" y="256"/>
                      <a:pt x="37" y="256"/>
                      <a:pt x="37" y="256"/>
                    </a:cubicBezTo>
                    <a:cubicBezTo>
                      <a:pt x="37" y="256"/>
                      <a:pt x="37" y="256"/>
                      <a:pt x="37" y="256"/>
                    </a:cubicBezTo>
                    <a:cubicBezTo>
                      <a:pt x="37" y="256"/>
                      <a:pt x="37" y="256"/>
                      <a:pt x="37" y="256"/>
                    </a:cubicBezTo>
                    <a:cubicBezTo>
                      <a:pt x="36" y="256"/>
                      <a:pt x="36" y="256"/>
                      <a:pt x="36" y="256"/>
                    </a:cubicBezTo>
                    <a:cubicBezTo>
                      <a:pt x="36" y="256"/>
                      <a:pt x="36" y="256"/>
                      <a:pt x="36" y="256"/>
                    </a:cubicBezTo>
                    <a:cubicBezTo>
                      <a:pt x="36" y="256"/>
                      <a:pt x="36" y="256"/>
                      <a:pt x="36" y="256"/>
                    </a:cubicBezTo>
                    <a:cubicBezTo>
                      <a:pt x="36" y="256"/>
                      <a:pt x="36" y="256"/>
                      <a:pt x="36" y="256"/>
                    </a:cubicBezTo>
                    <a:cubicBezTo>
                      <a:pt x="36" y="256"/>
                      <a:pt x="36" y="256"/>
                      <a:pt x="36" y="256"/>
                    </a:cubicBezTo>
                    <a:cubicBezTo>
                      <a:pt x="36" y="256"/>
                      <a:pt x="36" y="256"/>
                      <a:pt x="36" y="256"/>
                    </a:cubicBezTo>
                    <a:cubicBezTo>
                      <a:pt x="36" y="255"/>
                      <a:pt x="36" y="255"/>
                      <a:pt x="36" y="255"/>
                    </a:cubicBezTo>
                    <a:cubicBezTo>
                      <a:pt x="36" y="255"/>
                      <a:pt x="36" y="255"/>
                      <a:pt x="36" y="255"/>
                    </a:cubicBezTo>
                    <a:cubicBezTo>
                      <a:pt x="36" y="255"/>
                      <a:pt x="36" y="255"/>
                      <a:pt x="36" y="255"/>
                    </a:cubicBezTo>
                    <a:cubicBezTo>
                      <a:pt x="36" y="255"/>
                      <a:pt x="36" y="255"/>
                      <a:pt x="36" y="255"/>
                    </a:cubicBezTo>
                    <a:cubicBezTo>
                      <a:pt x="36" y="255"/>
                      <a:pt x="36" y="255"/>
                      <a:pt x="36" y="255"/>
                    </a:cubicBezTo>
                    <a:cubicBezTo>
                      <a:pt x="36" y="254"/>
                      <a:pt x="36" y="254"/>
                      <a:pt x="36" y="254"/>
                    </a:cubicBezTo>
                    <a:cubicBezTo>
                      <a:pt x="36" y="254"/>
                      <a:pt x="36" y="254"/>
                      <a:pt x="36" y="254"/>
                    </a:cubicBezTo>
                    <a:cubicBezTo>
                      <a:pt x="36" y="254"/>
                      <a:pt x="36" y="254"/>
                      <a:pt x="36" y="254"/>
                    </a:cubicBezTo>
                    <a:cubicBezTo>
                      <a:pt x="36" y="254"/>
                      <a:pt x="36" y="254"/>
                      <a:pt x="36" y="254"/>
                    </a:cubicBezTo>
                    <a:cubicBezTo>
                      <a:pt x="36" y="254"/>
                      <a:pt x="36" y="254"/>
                      <a:pt x="36" y="254"/>
                    </a:cubicBezTo>
                    <a:cubicBezTo>
                      <a:pt x="36" y="254"/>
                      <a:pt x="36" y="254"/>
                      <a:pt x="36" y="254"/>
                    </a:cubicBezTo>
                    <a:cubicBezTo>
                      <a:pt x="36" y="253"/>
                      <a:pt x="36" y="253"/>
                      <a:pt x="36" y="253"/>
                    </a:cubicBezTo>
                    <a:cubicBezTo>
                      <a:pt x="36" y="253"/>
                      <a:pt x="36" y="253"/>
                      <a:pt x="36" y="253"/>
                    </a:cubicBezTo>
                    <a:cubicBezTo>
                      <a:pt x="36" y="253"/>
                      <a:pt x="36" y="253"/>
                      <a:pt x="36" y="253"/>
                    </a:cubicBezTo>
                    <a:cubicBezTo>
                      <a:pt x="36" y="253"/>
                      <a:pt x="36" y="253"/>
                      <a:pt x="36" y="253"/>
                    </a:cubicBezTo>
                    <a:cubicBezTo>
                      <a:pt x="36" y="253"/>
                      <a:pt x="36" y="253"/>
                      <a:pt x="36" y="253"/>
                    </a:cubicBezTo>
                    <a:cubicBezTo>
                      <a:pt x="36" y="253"/>
                      <a:pt x="36" y="253"/>
                      <a:pt x="36" y="253"/>
                    </a:cubicBezTo>
                    <a:cubicBezTo>
                      <a:pt x="36" y="252"/>
                      <a:pt x="36" y="252"/>
                      <a:pt x="36" y="252"/>
                    </a:cubicBezTo>
                    <a:cubicBezTo>
                      <a:pt x="36" y="252"/>
                      <a:pt x="36" y="252"/>
                      <a:pt x="36" y="252"/>
                    </a:cubicBezTo>
                    <a:cubicBezTo>
                      <a:pt x="36" y="252"/>
                      <a:pt x="36" y="252"/>
                      <a:pt x="36" y="252"/>
                    </a:cubicBezTo>
                    <a:cubicBezTo>
                      <a:pt x="36" y="252"/>
                      <a:pt x="36" y="252"/>
                      <a:pt x="36" y="252"/>
                    </a:cubicBezTo>
                    <a:cubicBezTo>
                      <a:pt x="36" y="252"/>
                      <a:pt x="36" y="252"/>
                      <a:pt x="36" y="252"/>
                    </a:cubicBezTo>
                    <a:cubicBezTo>
                      <a:pt x="36" y="252"/>
                      <a:pt x="36" y="252"/>
                      <a:pt x="36" y="252"/>
                    </a:cubicBezTo>
                    <a:cubicBezTo>
                      <a:pt x="36" y="252"/>
                      <a:pt x="36" y="252"/>
                      <a:pt x="36" y="252"/>
                    </a:cubicBezTo>
                    <a:cubicBezTo>
                      <a:pt x="36" y="252"/>
                      <a:pt x="36" y="252"/>
                      <a:pt x="36" y="252"/>
                    </a:cubicBezTo>
                    <a:cubicBezTo>
                      <a:pt x="35" y="251"/>
                      <a:pt x="35" y="251"/>
                      <a:pt x="35" y="251"/>
                    </a:cubicBezTo>
                    <a:cubicBezTo>
                      <a:pt x="35" y="251"/>
                      <a:pt x="35" y="251"/>
                      <a:pt x="35" y="251"/>
                    </a:cubicBezTo>
                    <a:cubicBezTo>
                      <a:pt x="35" y="251"/>
                      <a:pt x="35" y="251"/>
                      <a:pt x="35" y="251"/>
                    </a:cubicBezTo>
                    <a:cubicBezTo>
                      <a:pt x="35" y="251"/>
                      <a:pt x="35" y="251"/>
                      <a:pt x="35" y="251"/>
                    </a:cubicBezTo>
                    <a:cubicBezTo>
                      <a:pt x="35" y="251"/>
                      <a:pt x="35" y="251"/>
                      <a:pt x="35" y="251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33" y="250"/>
                      <a:pt x="33" y="250"/>
                      <a:pt x="33" y="250"/>
                    </a:cubicBezTo>
                    <a:cubicBezTo>
                      <a:pt x="33" y="250"/>
                      <a:pt x="33" y="250"/>
                      <a:pt x="33" y="250"/>
                    </a:cubicBezTo>
                    <a:cubicBezTo>
                      <a:pt x="33" y="250"/>
                      <a:pt x="33" y="250"/>
                      <a:pt x="33" y="250"/>
                    </a:cubicBezTo>
                    <a:cubicBezTo>
                      <a:pt x="33" y="250"/>
                      <a:pt x="33" y="250"/>
                      <a:pt x="33" y="250"/>
                    </a:cubicBezTo>
                    <a:cubicBezTo>
                      <a:pt x="33" y="250"/>
                      <a:pt x="33" y="250"/>
                      <a:pt x="33" y="250"/>
                    </a:cubicBezTo>
                    <a:cubicBezTo>
                      <a:pt x="32" y="250"/>
                      <a:pt x="32" y="250"/>
                      <a:pt x="32" y="250"/>
                    </a:cubicBezTo>
                    <a:cubicBezTo>
                      <a:pt x="32" y="250"/>
                      <a:pt x="32" y="250"/>
                      <a:pt x="32" y="250"/>
                    </a:cubicBezTo>
                    <a:cubicBezTo>
                      <a:pt x="32" y="250"/>
                      <a:pt x="32" y="250"/>
                      <a:pt x="32" y="250"/>
                    </a:cubicBezTo>
                    <a:cubicBezTo>
                      <a:pt x="32" y="250"/>
                      <a:pt x="32" y="250"/>
                      <a:pt x="32" y="250"/>
                    </a:cubicBezTo>
                    <a:cubicBezTo>
                      <a:pt x="32" y="250"/>
                      <a:pt x="32" y="250"/>
                      <a:pt x="32" y="250"/>
                    </a:cubicBezTo>
                    <a:cubicBezTo>
                      <a:pt x="32" y="250"/>
                      <a:pt x="32" y="250"/>
                      <a:pt x="32" y="250"/>
                    </a:cubicBezTo>
                    <a:cubicBezTo>
                      <a:pt x="32" y="250"/>
                      <a:pt x="32" y="250"/>
                      <a:pt x="32" y="250"/>
                    </a:cubicBezTo>
                    <a:cubicBezTo>
                      <a:pt x="32" y="250"/>
                      <a:pt x="32" y="250"/>
                      <a:pt x="32" y="250"/>
                    </a:cubicBezTo>
                    <a:cubicBezTo>
                      <a:pt x="31" y="250"/>
                      <a:pt x="31" y="250"/>
                      <a:pt x="31" y="250"/>
                    </a:cubicBezTo>
                    <a:cubicBezTo>
                      <a:pt x="31" y="249"/>
                      <a:pt x="31" y="249"/>
                      <a:pt x="31" y="249"/>
                    </a:cubicBezTo>
                    <a:cubicBezTo>
                      <a:pt x="31" y="249"/>
                      <a:pt x="31" y="249"/>
                      <a:pt x="31" y="249"/>
                    </a:cubicBezTo>
                    <a:cubicBezTo>
                      <a:pt x="31" y="249"/>
                      <a:pt x="31" y="249"/>
                      <a:pt x="31" y="249"/>
                    </a:cubicBezTo>
                    <a:cubicBezTo>
                      <a:pt x="31" y="249"/>
                      <a:pt x="31" y="249"/>
                      <a:pt x="31" y="249"/>
                    </a:cubicBezTo>
                    <a:cubicBezTo>
                      <a:pt x="31" y="249"/>
                      <a:pt x="31" y="249"/>
                      <a:pt x="31" y="249"/>
                    </a:cubicBezTo>
                    <a:cubicBezTo>
                      <a:pt x="31" y="249"/>
                      <a:pt x="31" y="249"/>
                      <a:pt x="31" y="249"/>
                    </a:cubicBezTo>
                    <a:cubicBezTo>
                      <a:pt x="30" y="249"/>
                      <a:pt x="30" y="249"/>
                      <a:pt x="30" y="249"/>
                    </a:cubicBezTo>
                    <a:cubicBezTo>
                      <a:pt x="30" y="249"/>
                      <a:pt x="30" y="249"/>
                      <a:pt x="30" y="249"/>
                    </a:cubicBezTo>
                    <a:cubicBezTo>
                      <a:pt x="30" y="249"/>
                      <a:pt x="30" y="249"/>
                      <a:pt x="30" y="249"/>
                    </a:cubicBezTo>
                    <a:cubicBezTo>
                      <a:pt x="30" y="248"/>
                      <a:pt x="30" y="248"/>
                      <a:pt x="30" y="248"/>
                    </a:cubicBezTo>
                    <a:cubicBezTo>
                      <a:pt x="29" y="248"/>
                      <a:pt x="29" y="248"/>
                      <a:pt x="29" y="248"/>
                    </a:cubicBezTo>
                    <a:cubicBezTo>
                      <a:pt x="29" y="248"/>
                      <a:pt x="29" y="248"/>
                      <a:pt x="29" y="248"/>
                    </a:cubicBezTo>
                    <a:cubicBezTo>
                      <a:pt x="29" y="248"/>
                      <a:pt x="29" y="248"/>
                      <a:pt x="29" y="248"/>
                    </a:cubicBezTo>
                    <a:cubicBezTo>
                      <a:pt x="28" y="249"/>
                      <a:pt x="28" y="249"/>
                      <a:pt x="28" y="249"/>
                    </a:cubicBezTo>
                    <a:cubicBezTo>
                      <a:pt x="28" y="249"/>
                      <a:pt x="28" y="249"/>
                      <a:pt x="28" y="249"/>
                    </a:cubicBezTo>
                    <a:cubicBezTo>
                      <a:pt x="28" y="249"/>
                      <a:pt x="28" y="249"/>
                      <a:pt x="28" y="249"/>
                    </a:cubicBezTo>
                    <a:cubicBezTo>
                      <a:pt x="28" y="249"/>
                      <a:pt x="28" y="249"/>
                      <a:pt x="28" y="249"/>
                    </a:cubicBezTo>
                    <a:cubicBezTo>
                      <a:pt x="28" y="249"/>
                      <a:pt x="28" y="249"/>
                      <a:pt x="28" y="249"/>
                    </a:cubicBezTo>
                    <a:cubicBezTo>
                      <a:pt x="28" y="249"/>
                      <a:pt x="28" y="249"/>
                      <a:pt x="28" y="249"/>
                    </a:cubicBezTo>
                    <a:cubicBezTo>
                      <a:pt x="27" y="249"/>
                      <a:pt x="27" y="249"/>
                      <a:pt x="27" y="249"/>
                    </a:cubicBezTo>
                    <a:cubicBezTo>
                      <a:pt x="27" y="249"/>
                      <a:pt x="27" y="249"/>
                      <a:pt x="27" y="249"/>
                    </a:cubicBezTo>
                    <a:cubicBezTo>
                      <a:pt x="27" y="249"/>
                      <a:pt x="27" y="249"/>
                      <a:pt x="27" y="249"/>
                    </a:cubicBezTo>
                    <a:cubicBezTo>
                      <a:pt x="27" y="249"/>
                      <a:pt x="27" y="249"/>
                      <a:pt x="27" y="249"/>
                    </a:cubicBezTo>
                    <a:cubicBezTo>
                      <a:pt x="26" y="250"/>
                      <a:pt x="26" y="250"/>
                      <a:pt x="26" y="250"/>
                    </a:cubicBezTo>
                    <a:cubicBezTo>
                      <a:pt x="26" y="250"/>
                      <a:pt x="26" y="250"/>
                      <a:pt x="26" y="250"/>
                    </a:cubicBezTo>
                    <a:cubicBezTo>
                      <a:pt x="26" y="250"/>
                      <a:pt x="26" y="250"/>
                      <a:pt x="26" y="250"/>
                    </a:cubicBezTo>
                    <a:cubicBezTo>
                      <a:pt x="26" y="250"/>
                      <a:pt x="26" y="250"/>
                      <a:pt x="26" y="250"/>
                    </a:cubicBezTo>
                    <a:cubicBezTo>
                      <a:pt x="26" y="250"/>
                      <a:pt x="26" y="250"/>
                      <a:pt x="26" y="250"/>
                    </a:cubicBezTo>
                    <a:cubicBezTo>
                      <a:pt x="26" y="250"/>
                      <a:pt x="26" y="250"/>
                      <a:pt x="26" y="250"/>
                    </a:cubicBezTo>
                    <a:cubicBezTo>
                      <a:pt x="26" y="251"/>
                      <a:pt x="26" y="251"/>
                      <a:pt x="26" y="251"/>
                    </a:cubicBezTo>
                    <a:cubicBezTo>
                      <a:pt x="25" y="251"/>
                      <a:pt x="25" y="251"/>
                      <a:pt x="25" y="251"/>
                    </a:cubicBezTo>
                    <a:cubicBezTo>
                      <a:pt x="25" y="251"/>
                      <a:pt x="25" y="251"/>
                      <a:pt x="25" y="251"/>
                    </a:cubicBezTo>
                    <a:cubicBezTo>
                      <a:pt x="25" y="251"/>
                      <a:pt x="25" y="251"/>
                      <a:pt x="25" y="251"/>
                    </a:cubicBezTo>
                    <a:cubicBezTo>
                      <a:pt x="26" y="252"/>
                      <a:pt x="26" y="252"/>
                      <a:pt x="26" y="252"/>
                    </a:cubicBezTo>
                    <a:cubicBezTo>
                      <a:pt x="26" y="252"/>
                      <a:pt x="26" y="252"/>
                      <a:pt x="26" y="252"/>
                    </a:cubicBezTo>
                    <a:cubicBezTo>
                      <a:pt x="26" y="253"/>
                      <a:pt x="26" y="253"/>
                      <a:pt x="26" y="253"/>
                    </a:cubicBezTo>
                    <a:cubicBezTo>
                      <a:pt x="26" y="253"/>
                      <a:pt x="26" y="253"/>
                      <a:pt x="26" y="253"/>
                    </a:cubicBezTo>
                    <a:cubicBezTo>
                      <a:pt x="26" y="254"/>
                      <a:pt x="26" y="254"/>
                      <a:pt x="26" y="254"/>
                    </a:cubicBezTo>
                    <a:cubicBezTo>
                      <a:pt x="26" y="254"/>
                      <a:pt x="26" y="254"/>
                      <a:pt x="26" y="254"/>
                    </a:cubicBezTo>
                    <a:cubicBezTo>
                      <a:pt x="26" y="254"/>
                      <a:pt x="26" y="254"/>
                      <a:pt x="26" y="254"/>
                    </a:cubicBezTo>
                    <a:cubicBezTo>
                      <a:pt x="26" y="255"/>
                      <a:pt x="26" y="255"/>
                      <a:pt x="26" y="255"/>
                    </a:cubicBezTo>
                    <a:cubicBezTo>
                      <a:pt x="26" y="255"/>
                      <a:pt x="26" y="255"/>
                      <a:pt x="26" y="255"/>
                    </a:cubicBezTo>
                    <a:cubicBezTo>
                      <a:pt x="26" y="255"/>
                      <a:pt x="26" y="255"/>
                      <a:pt x="26" y="255"/>
                    </a:cubicBezTo>
                    <a:cubicBezTo>
                      <a:pt x="26" y="255"/>
                      <a:pt x="26" y="255"/>
                      <a:pt x="26" y="255"/>
                    </a:cubicBezTo>
                    <a:cubicBezTo>
                      <a:pt x="26" y="255"/>
                      <a:pt x="26" y="255"/>
                      <a:pt x="26" y="255"/>
                    </a:cubicBezTo>
                    <a:cubicBezTo>
                      <a:pt x="26" y="255"/>
                      <a:pt x="26" y="255"/>
                      <a:pt x="26" y="255"/>
                    </a:cubicBezTo>
                    <a:cubicBezTo>
                      <a:pt x="26" y="255"/>
                      <a:pt x="26" y="255"/>
                      <a:pt x="26" y="255"/>
                    </a:cubicBezTo>
                    <a:cubicBezTo>
                      <a:pt x="26" y="255"/>
                      <a:pt x="26" y="255"/>
                      <a:pt x="26" y="255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27" y="256"/>
                      <a:pt x="27" y="256"/>
                      <a:pt x="27" y="256"/>
                    </a:cubicBezTo>
                    <a:cubicBezTo>
                      <a:pt x="27" y="256"/>
                      <a:pt x="27" y="256"/>
                      <a:pt x="27" y="256"/>
                    </a:cubicBezTo>
                    <a:cubicBezTo>
                      <a:pt x="27" y="256"/>
                      <a:pt x="27" y="256"/>
                      <a:pt x="27" y="256"/>
                    </a:cubicBezTo>
                    <a:cubicBezTo>
                      <a:pt x="27" y="257"/>
                      <a:pt x="27" y="257"/>
                      <a:pt x="27" y="257"/>
                    </a:cubicBezTo>
                    <a:cubicBezTo>
                      <a:pt x="27" y="257"/>
                      <a:pt x="27" y="257"/>
                      <a:pt x="27" y="257"/>
                    </a:cubicBezTo>
                    <a:cubicBezTo>
                      <a:pt x="27" y="257"/>
                      <a:pt x="27" y="257"/>
                      <a:pt x="27" y="257"/>
                    </a:cubicBezTo>
                    <a:cubicBezTo>
                      <a:pt x="27" y="257"/>
                      <a:pt x="27" y="257"/>
                      <a:pt x="27" y="257"/>
                    </a:cubicBezTo>
                    <a:cubicBezTo>
                      <a:pt x="27" y="257"/>
                      <a:pt x="27" y="257"/>
                      <a:pt x="27" y="257"/>
                    </a:cubicBezTo>
                    <a:cubicBezTo>
                      <a:pt x="27" y="257"/>
                      <a:pt x="27" y="257"/>
                      <a:pt x="27" y="257"/>
                    </a:cubicBezTo>
                    <a:cubicBezTo>
                      <a:pt x="27" y="257"/>
                      <a:pt x="27" y="257"/>
                      <a:pt x="27" y="257"/>
                    </a:cubicBezTo>
                    <a:cubicBezTo>
                      <a:pt x="27" y="257"/>
                      <a:pt x="27" y="257"/>
                      <a:pt x="27" y="257"/>
                    </a:cubicBezTo>
                    <a:cubicBezTo>
                      <a:pt x="27" y="258"/>
                      <a:pt x="27" y="258"/>
                      <a:pt x="27" y="258"/>
                    </a:cubicBezTo>
                    <a:cubicBezTo>
                      <a:pt x="27" y="258"/>
                      <a:pt x="27" y="258"/>
                      <a:pt x="27" y="258"/>
                    </a:cubicBezTo>
                    <a:cubicBezTo>
                      <a:pt x="27" y="258"/>
                      <a:pt x="27" y="258"/>
                      <a:pt x="27" y="258"/>
                    </a:cubicBezTo>
                    <a:cubicBezTo>
                      <a:pt x="27" y="259"/>
                      <a:pt x="27" y="259"/>
                      <a:pt x="27" y="259"/>
                    </a:cubicBezTo>
                    <a:cubicBezTo>
                      <a:pt x="27" y="259"/>
                      <a:pt x="27" y="259"/>
                      <a:pt x="27" y="259"/>
                    </a:cubicBezTo>
                    <a:cubicBezTo>
                      <a:pt x="27" y="259"/>
                      <a:pt x="27" y="259"/>
                      <a:pt x="27" y="259"/>
                    </a:cubicBezTo>
                    <a:cubicBezTo>
                      <a:pt x="26" y="259"/>
                      <a:pt x="26" y="259"/>
                      <a:pt x="26" y="259"/>
                    </a:cubicBezTo>
                    <a:cubicBezTo>
                      <a:pt x="26" y="259"/>
                      <a:pt x="26" y="259"/>
                      <a:pt x="26" y="259"/>
                    </a:cubicBezTo>
                    <a:cubicBezTo>
                      <a:pt x="26" y="259"/>
                      <a:pt x="26" y="259"/>
                      <a:pt x="26" y="259"/>
                    </a:cubicBezTo>
                    <a:cubicBezTo>
                      <a:pt x="26" y="259"/>
                      <a:pt x="26" y="259"/>
                      <a:pt x="26" y="259"/>
                    </a:cubicBezTo>
                    <a:cubicBezTo>
                      <a:pt x="26" y="259"/>
                      <a:pt x="26" y="259"/>
                      <a:pt x="26" y="259"/>
                    </a:cubicBezTo>
                    <a:cubicBezTo>
                      <a:pt x="26" y="259"/>
                      <a:pt x="26" y="259"/>
                      <a:pt x="26" y="259"/>
                    </a:cubicBezTo>
                    <a:cubicBezTo>
                      <a:pt x="26" y="258"/>
                      <a:pt x="26" y="258"/>
                      <a:pt x="26" y="258"/>
                    </a:cubicBezTo>
                    <a:cubicBezTo>
                      <a:pt x="26" y="258"/>
                      <a:pt x="26" y="258"/>
                      <a:pt x="26" y="258"/>
                    </a:cubicBezTo>
                    <a:cubicBezTo>
                      <a:pt x="25" y="258"/>
                      <a:pt x="25" y="258"/>
                      <a:pt x="25" y="258"/>
                    </a:cubicBezTo>
                    <a:cubicBezTo>
                      <a:pt x="25" y="258"/>
                      <a:pt x="25" y="258"/>
                      <a:pt x="25" y="258"/>
                    </a:cubicBezTo>
                    <a:cubicBezTo>
                      <a:pt x="25" y="258"/>
                      <a:pt x="25" y="258"/>
                      <a:pt x="25" y="258"/>
                    </a:cubicBezTo>
                    <a:cubicBezTo>
                      <a:pt x="25" y="257"/>
                      <a:pt x="25" y="257"/>
                      <a:pt x="25" y="257"/>
                    </a:cubicBezTo>
                    <a:cubicBezTo>
                      <a:pt x="25" y="257"/>
                      <a:pt x="25" y="257"/>
                      <a:pt x="25" y="257"/>
                    </a:cubicBezTo>
                    <a:cubicBezTo>
                      <a:pt x="25" y="257"/>
                      <a:pt x="25" y="257"/>
                      <a:pt x="25" y="257"/>
                    </a:cubicBezTo>
                    <a:cubicBezTo>
                      <a:pt x="25" y="257"/>
                      <a:pt x="25" y="257"/>
                      <a:pt x="25" y="257"/>
                    </a:cubicBezTo>
                    <a:cubicBezTo>
                      <a:pt x="24" y="257"/>
                      <a:pt x="24" y="257"/>
                      <a:pt x="24" y="257"/>
                    </a:cubicBezTo>
                    <a:cubicBezTo>
                      <a:pt x="24" y="256"/>
                      <a:pt x="24" y="256"/>
                      <a:pt x="24" y="256"/>
                    </a:cubicBezTo>
                    <a:cubicBezTo>
                      <a:pt x="24" y="256"/>
                      <a:pt x="24" y="256"/>
                      <a:pt x="24" y="256"/>
                    </a:cubicBezTo>
                    <a:cubicBezTo>
                      <a:pt x="24" y="256"/>
                      <a:pt x="24" y="256"/>
                      <a:pt x="24" y="256"/>
                    </a:cubicBezTo>
                    <a:cubicBezTo>
                      <a:pt x="24" y="256"/>
                      <a:pt x="24" y="256"/>
                      <a:pt x="24" y="256"/>
                    </a:cubicBezTo>
                    <a:cubicBezTo>
                      <a:pt x="24" y="256"/>
                      <a:pt x="24" y="256"/>
                      <a:pt x="24" y="256"/>
                    </a:cubicBezTo>
                    <a:cubicBezTo>
                      <a:pt x="24" y="256"/>
                      <a:pt x="24" y="256"/>
                      <a:pt x="24" y="256"/>
                    </a:cubicBezTo>
                    <a:cubicBezTo>
                      <a:pt x="24" y="256"/>
                      <a:pt x="24" y="256"/>
                      <a:pt x="24" y="256"/>
                    </a:cubicBezTo>
                    <a:cubicBezTo>
                      <a:pt x="24" y="256"/>
                      <a:pt x="24" y="256"/>
                      <a:pt x="24" y="256"/>
                    </a:cubicBezTo>
                    <a:cubicBezTo>
                      <a:pt x="24" y="256"/>
                      <a:pt x="24" y="256"/>
                      <a:pt x="24" y="256"/>
                    </a:cubicBezTo>
                    <a:cubicBezTo>
                      <a:pt x="24" y="255"/>
                      <a:pt x="24" y="255"/>
                      <a:pt x="24" y="255"/>
                    </a:cubicBezTo>
                    <a:cubicBezTo>
                      <a:pt x="24" y="255"/>
                      <a:pt x="24" y="255"/>
                      <a:pt x="24" y="255"/>
                    </a:cubicBezTo>
                    <a:cubicBezTo>
                      <a:pt x="24" y="255"/>
                      <a:pt x="24" y="255"/>
                      <a:pt x="24" y="255"/>
                    </a:cubicBezTo>
                    <a:cubicBezTo>
                      <a:pt x="24" y="255"/>
                      <a:pt x="24" y="255"/>
                      <a:pt x="24" y="255"/>
                    </a:cubicBezTo>
                    <a:cubicBezTo>
                      <a:pt x="24" y="255"/>
                      <a:pt x="24" y="255"/>
                      <a:pt x="24" y="255"/>
                    </a:cubicBezTo>
                    <a:cubicBezTo>
                      <a:pt x="24" y="255"/>
                      <a:pt x="24" y="255"/>
                      <a:pt x="24" y="255"/>
                    </a:cubicBezTo>
                    <a:cubicBezTo>
                      <a:pt x="24" y="255"/>
                      <a:pt x="24" y="255"/>
                      <a:pt x="24" y="255"/>
                    </a:cubicBezTo>
                    <a:cubicBezTo>
                      <a:pt x="23" y="255"/>
                      <a:pt x="23" y="255"/>
                      <a:pt x="23" y="255"/>
                    </a:cubicBezTo>
                    <a:cubicBezTo>
                      <a:pt x="23" y="254"/>
                      <a:pt x="23" y="254"/>
                      <a:pt x="23" y="254"/>
                    </a:cubicBezTo>
                    <a:cubicBezTo>
                      <a:pt x="23" y="254"/>
                      <a:pt x="23" y="254"/>
                      <a:pt x="23" y="254"/>
                    </a:cubicBezTo>
                    <a:cubicBezTo>
                      <a:pt x="23" y="254"/>
                      <a:pt x="23" y="254"/>
                      <a:pt x="23" y="254"/>
                    </a:cubicBezTo>
                    <a:cubicBezTo>
                      <a:pt x="23" y="254"/>
                      <a:pt x="23" y="254"/>
                      <a:pt x="23" y="254"/>
                    </a:cubicBezTo>
                    <a:cubicBezTo>
                      <a:pt x="23" y="254"/>
                      <a:pt x="23" y="254"/>
                      <a:pt x="23" y="254"/>
                    </a:cubicBezTo>
                    <a:cubicBezTo>
                      <a:pt x="23" y="254"/>
                      <a:pt x="23" y="254"/>
                      <a:pt x="23" y="254"/>
                    </a:cubicBezTo>
                    <a:cubicBezTo>
                      <a:pt x="23" y="254"/>
                      <a:pt x="23" y="254"/>
                      <a:pt x="23" y="254"/>
                    </a:cubicBezTo>
                    <a:cubicBezTo>
                      <a:pt x="23" y="254"/>
                      <a:pt x="23" y="254"/>
                      <a:pt x="23" y="254"/>
                    </a:cubicBezTo>
                    <a:cubicBezTo>
                      <a:pt x="23" y="254"/>
                      <a:pt x="23" y="254"/>
                      <a:pt x="23" y="254"/>
                    </a:cubicBezTo>
                    <a:cubicBezTo>
                      <a:pt x="23" y="254"/>
                      <a:pt x="23" y="254"/>
                      <a:pt x="23" y="254"/>
                    </a:cubicBezTo>
                    <a:cubicBezTo>
                      <a:pt x="23" y="254"/>
                      <a:pt x="23" y="254"/>
                      <a:pt x="23" y="254"/>
                    </a:cubicBezTo>
                    <a:cubicBezTo>
                      <a:pt x="22" y="253"/>
                      <a:pt x="22" y="253"/>
                      <a:pt x="22" y="253"/>
                    </a:cubicBezTo>
                    <a:cubicBezTo>
                      <a:pt x="22" y="253"/>
                      <a:pt x="22" y="253"/>
                      <a:pt x="22" y="253"/>
                    </a:cubicBezTo>
                    <a:cubicBezTo>
                      <a:pt x="22" y="253"/>
                      <a:pt x="22" y="253"/>
                      <a:pt x="22" y="253"/>
                    </a:cubicBezTo>
                    <a:cubicBezTo>
                      <a:pt x="22" y="253"/>
                      <a:pt x="22" y="253"/>
                      <a:pt x="22" y="253"/>
                    </a:cubicBezTo>
                    <a:cubicBezTo>
                      <a:pt x="22" y="253"/>
                      <a:pt x="22" y="253"/>
                      <a:pt x="22" y="253"/>
                    </a:cubicBezTo>
                    <a:cubicBezTo>
                      <a:pt x="22" y="253"/>
                      <a:pt x="22" y="253"/>
                      <a:pt x="22" y="253"/>
                    </a:cubicBezTo>
                    <a:cubicBezTo>
                      <a:pt x="22" y="253"/>
                      <a:pt x="22" y="253"/>
                      <a:pt x="22" y="253"/>
                    </a:cubicBezTo>
                    <a:cubicBezTo>
                      <a:pt x="22" y="253"/>
                      <a:pt x="22" y="253"/>
                      <a:pt x="22" y="253"/>
                    </a:cubicBezTo>
                    <a:cubicBezTo>
                      <a:pt x="22" y="253"/>
                      <a:pt x="22" y="253"/>
                      <a:pt x="22" y="253"/>
                    </a:cubicBezTo>
                    <a:cubicBezTo>
                      <a:pt x="22" y="253"/>
                      <a:pt x="22" y="253"/>
                      <a:pt x="22" y="253"/>
                    </a:cubicBezTo>
                    <a:cubicBezTo>
                      <a:pt x="22" y="252"/>
                      <a:pt x="22" y="252"/>
                      <a:pt x="22" y="252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1" y="251"/>
                      <a:pt x="21" y="251"/>
                      <a:pt x="21" y="251"/>
                    </a:cubicBezTo>
                    <a:cubicBezTo>
                      <a:pt x="21" y="251"/>
                      <a:pt x="21" y="251"/>
                      <a:pt x="21" y="251"/>
                    </a:cubicBezTo>
                    <a:cubicBezTo>
                      <a:pt x="21" y="251"/>
                      <a:pt x="21" y="251"/>
                      <a:pt x="21" y="251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21" y="249"/>
                      <a:pt x="21" y="249"/>
                      <a:pt x="21" y="249"/>
                    </a:cubicBezTo>
                    <a:cubicBezTo>
                      <a:pt x="21" y="249"/>
                      <a:pt x="21" y="249"/>
                      <a:pt x="21" y="249"/>
                    </a:cubicBezTo>
                    <a:cubicBezTo>
                      <a:pt x="21" y="249"/>
                      <a:pt x="21" y="249"/>
                      <a:pt x="21" y="249"/>
                    </a:cubicBezTo>
                    <a:cubicBezTo>
                      <a:pt x="21" y="249"/>
                      <a:pt x="21" y="249"/>
                      <a:pt x="21" y="249"/>
                    </a:cubicBezTo>
                    <a:cubicBezTo>
                      <a:pt x="21" y="249"/>
                      <a:pt x="21" y="249"/>
                      <a:pt x="21" y="249"/>
                    </a:cubicBezTo>
                    <a:cubicBezTo>
                      <a:pt x="21" y="248"/>
                      <a:pt x="21" y="248"/>
                      <a:pt x="21" y="248"/>
                    </a:cubicBezTo>
                    <a:cubicBezTo>
                      <a:pt x="21" y="248"/>
                      <a:pt x="21" y="248"/>
                      <a:pt x="21" y="248"/>
                    </a:cubicBezTo>
                    <a:cubicBezTo>
                      <a:pt x="21" y="248"/>
                      <a:pt x="21" y="248"/>
                      <a:pt x="21" y="248"/>
                    </a:cubicBezTo>
                    <a:cubicBezTo>
                      <a:pt x="21" y="248"/>
                      <a:pt x="21" y="248"/>
                      <a:pt x="21" y="248"/>
                    </a:cubicBezTo>
                    <a:cubicBezTo>
                      <a:pt x="21" y="248"/>
                      <a:pt x="21" y="248"/>
                      <a:pt x="21" y="248"/>
                    </a:cubicBezTo>
                    <a:cubicBezTo>
                      <a:pt x="21" y="248"/>
                      <a:pt x="21" y="248"/>
                      <a:pt x="21" y="248"/>
                    </a:cubicBezTo>
                    <a:cubicBezTo>
                      <a:pt x="21" y="247"/>
                      <a:pt x="21" y="247"/>
                      <a:pt x="21" y="247"/>
                    </a:cubicBezTo>
                    <a:cubicBezTo>
                      <a:pt x="20" y="247"/>
                      <a:pt x="20" y="247"/>
                      <a:pt x="20" y="247"/>
                    </a:cubicBezTo>
                    <a:cubicBezTo>
                      <a:pt x="20" y="247"/>
                      <a:pt x="20" y="247"/>
                      <a:pt x="20" y="247"/>
                    </a:cubicBezTo>
                    <a:cubicBezTo>
                      <a:pt x="20" y="247"/>
                      <a:pt x="20" y="247"/>
                      <a:pt x="20" y="247"/>
                    </a:cubicBezTo>
                    <a:cubicBezTo>
                      <a:pt x="20" y="247"/>
                      <a:pt x="20" y="247"/>
                      <a:pt x="20" y="24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18" y="247"/>
                      <a:pt x="18" y="247"/>
                      <a:pt x="18" y="247"/>
                    </a:cubicBezTo>
                    <a:cubicBezTo>
                      <a:pt x="18" y="247"/>
                      <a:pt x="18" y="247"/>
                      <a:pt x="18" y="247"/>
                    </a:cubicBezTo>
                    <a:cubicBezTo>
                      <a:pt x="18" y="247"/>
                      <a:pt x="18" y="247"/>
                      <a:pt x="18" y="247"/>
                    </a:cubicBezTo>
                    <a:cubicBezTo>
                      <a:pt x="17" y="247"/>
                      <a:pt x="17" y="247"/>
                      <a:pt x="17" y="247"/>
                    </a:cubicBezTo>
                    <a:cubicBezTo>
                      <a:pt x="17" y="247"/>
                      <a:pt x="17" y="247"/>
                      <a:pt x="17" y="247"/>
                    </a:cubicBezTo>
                    <a:cubicBezTo>
                      <a:pt x="16" y="247"/>
                      <a:pt x="16" y="247"/>
                      <a:pt x="16" y="247"/>
                    </a:cubicBezTo>
                    <a:cubicBezTo>
                      <a:pt x="16" y="247"/>
                      <a:pt x="16" y="247"/>
                      <a:pt x="16" y="247"/>
                    </a:cubicBezTo>
                    <a:cubicBezTo>
                      <a:pt x="16" y="247"/>
                      <a:pt x="16" y="247"/>
                      <a:pt x="16" y="247"/>
                    </a:cubicBezTo>
                    <a:cubicBezTo>
                      <a:pt x="16" y="247"/>
                      <a:pt x="16" y="247"/>
                      <a:pt x="16" y="247"/>
                    </a:cubicBezTo>
                    <a:cubicBezTo>
                      <a:pt x="15" y="247"/>
                      <a:pt x="15" y="247"/>
                      <a:pt x="15" y="247"/>
                    </a:cubicBezTo>
                    <a:cubicBezTo>
                      <a:pt x="15" y="247"/>
                      <a:pt x="15" y="247"/>
                      <a:pt x="15" y="247"/>
                    </a:cubicBezTo>
                    <a:cubicBezTo>
                      <a:pt x="15" y="247"/>
                      <a:pt x="15" y="247"/>
                      <a:pt x="15" y="247"/>
                    </a:cubicBezTo>
                    <a:cubicBezTo>
                      <a:pt x="15" y="247"/>
                      <a:pt x="15" y="247"/>
                      <a:pt x="15" y="247"/>
                    </a:cubicBezTo>
                    <a:cubicBezTo>
                      <a:pt x="14" y="247"/>
                      <a:pt x="14" y="247"/>
                      <a:pt x="14" y="247"/>
                    </a:cubicBezTo>
                    <a:cubicBezTo>
                      <a:pt x="14" y="247"/>
                      <a:pt x="14" y="247"/>
                      <a:pt x="14" y="247"/>
                    </a:cubicBezTo>
                    <a:cubicBezTo>
                      <a:pt x="14" y="247"/>
                      <a:pt x="14" y="247"/>
                      <a:pt x="14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11" y="248"/>
                      <a:pt x="11" y="248"/>
                      <a:pt x="11" y="248"/>
                    </a:cubicBezTo>
                    <a:cubicBezTo>
                      <a:pt x="11" y="248"/>
                      <a:pt x="11" y="248"/>
                      <a:pt x="11" y="248"/>
                    </a:cubicBezTo>
                    <a:cubicBezTo>
                      <a:pt x="11" y="248"/>
                      <a:pt x="11" y="248"/>
                      <a:pt x="11" y="248"/>
                    </a:cubicBezTo>
                    <a:cubicBezTo>
                      <a:pt x="11" y="248"/>
                      <a:pt x="11" y="248"/>
                      <a:pt x="11" y="248"/>
                    </a:cubicBezTo>
                    <a:cubicBezTo>
                      <a:pt x="11" y="248"/>
                      <a:pt x="11" y="248"/>
                      <a:pt x="11" y="248"/>
                    </a:cubicBezTo>
                    <a:cubicBezTo>
                      <a:pt x="11" y="248"/>
                      <a:pt x="11" y="248"/>
                      <a:pt x="11" y="248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0" y="251"/>
                      <a:pt x="10" y="251"/>
                      <a:pt x="10" y="251"/>
                    </a:cubicBezTo>
                    <a:cubicBezTo>
                      <a:pt x="9" y="251"/>
                      <a:pt x="9" y="251"/>
                      <a:pt x="9" y="251"/>
                    </a:cubicBezTo>
                    <a:cubicBezTo>
                      <a:pt x="9" y="251"/>
                      <a:pt x="9" y="251"/>
                      <a:pt x="9" y="251"/>
                    </a:cubicBezTo>
                    <a:cubicBezTo>
                      <a:pt x="9" y="251"/>
                      <a:pt x="9" y="251"/>
                      <a:pt x="9" y="251"/>
                    </a:cubicBezTo>
                    <a:cubicBezTo>
                      <a:pt x="9" y="251"/>
                      <a:pt x="9" y="251"/>
                      <a:pt x="9" y="251"/>
                    </a:cubicBezTo>
                    <a:cubicBezTo>
                      <a:pt x="8" y="251"/>
                      <a:pt x="8" y="251"/>
                      <a:pt x="8" y="251"/>
                    </a:cubicBezTo>
                    <a:cubicBezTo>
                      <a:pt x="8" y="252"/>
                      <a:pt x="8" y="252"/>
                      <a:pt x="8" y="252"/>
                    </a:cubicBezTo>
                    <a:cubicBezTo>
                      <a:pt x="8" y="252"/>
                      <a:pt x="8" y="252"/>
                      <a:pt x="8" y="252"/>
                    </a:cubicBezTo>
                    <a:cubicBezTo>
                      <a:pt x="8" y="252"/>
                      <a:pt x="8" y="252"/>
                      <a:pt x="8" y="252"/>
                    </a:cubicBezTo>
                    <a:cubicBezTo>
                      <a:pt x="8" y="252"/>
                      <a:pt x="8" y="252"/>
                      <a:pt x="8" y="252"/>
                    </a:cubicBezTo>
                    <a:cubicBezTo>
                      <a:pt x="8" y="252"/>
                      <a:pt x="8" y="252"/>
                      <a:pt x="8" y="252"/>
                    </a:cubicBezTo>
                    <a:cubicBezTo>
                      <a:pt x="8" y="252"/>
                      <a:pt x="8" y="252"/>
                      <a:pt x="8" y="252"/>
                    </a:cubicBezTo>
                    <a:cubicBezTo>
                      <a:pt x="8" y="251"/>
                      <a:pt x="8" y="251"/>
                      <a:pt x="8" y="251"/>
                    </a:cubicBezTo>
                    <a:cubicBezTo>
                      <a:pt x="8" y="251"/>
                      <a:pt x="8" y="251"/>
                      <a:pt x="8" y="251"/>
                    </a:cubicBezTo>
                    <a:cubicBezTo>
                      <a:pt x="8" y="251"/>
                      <a:pt x="8" y="251"/>
                      <a:pt x="8" y="251"/>
                    </a:cubicBezTo>
                    <a:cubicBezTo>
                      <a:pt x="8" y="251"/>
                      <a:pt x="8" y="251"/>
                      <a:pt x="8" y="251"/>
                    </a:cubicBezTo>
                    <a:cubicBezTo>
                      <a:pt x="8" y="251"/>
                      <a:pt x="8" y="251"/>
                      <a:pt x="8" y="251"/>
                    </a:cubicBezTo>
                    <a:cubicBezTo>
                      <a:pt x="8" y="250"/>
                      <a:pt x="8" y="250"/>
                      <a:pt x="8" y="250"/>
                    </a:cubicBezTo>
                    <a:cubicBezTo>
                      <a:pt x="8" y="250"/>
                      <a:pt x="8" y="250"/>
                      <a:pt x="8" y="250"/>
                    </a:cubicBezTo>
                    <a:cubicBezTo>
                      <a:pt x="8" y="250"/>
                      <a:pt x="8" y="250"/>
                      <a:pt x="8" y="250"/>
                    </a:cubicBezTo>
                    <a:cubicBezTo>
                      <a:pt x="8" y="250"/>
                      <a:pt x="8" y="250"/>
                      <a:pt x="8" y="250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8" y="248"/>
                      <a:pt x="8" y="248"/>
                      <a:pt x="8" y="248"/>
                    </a:cubicBezTo>
                    <a:cubicBezTo>
                      <a:pt x="8" y="248"/>
                      <a:pt x="8" y="248"/>
                      <a:pt x="8" y="248"/>
                    </a:cubicBezTo>
                    <a:cubicBezTo>
                      <a:pt x="8" y="248"/>
                      <a:pt x="8" y="248"/>
                      <a:pt x="8" y="248"/>
                    </a:cubicBezTo>
                    <a:cubicBezTo>
                      <a:pt x="8" y="248"/>
                      <a:pt x="8" y="248"/>
                      <a:pt x="8" y="248"/>
                    </a:cubicBezTo>
                    <a:cubicBezTo>
                      <a:pt x="8" y="247"/>
                      <a:pt x="8" y="247"/>
                      <a:pt x="8" y="247"/>
                    </a:cubicBezTo>
                    <a:cubicBezTo>
                      <a:pt x="8" y="247"/>
                      <a:pt x="8" y="247"/>
                      <a:pt x="8" y="247"/>
                    </a:cubicBezTo>
                    <a:cubicBezTo>
                      <a:pt x="8" y="247"/>
                      <a:pt x="8" y="247"/>
                      <a:pt x="8" y="247"/>
                    </a:cubicBezTo>
                    <a:cubicBezTo>
                      <a:pt x="8" y="247"/>
                      <a:pt x="8" y="247"/>
                      <a:pt x="8" y="247"/>
                    </a:cubicBezTo>
                    <a:cubicBezTo>
                      <a:pt x="8" y="247"/>
                      <a:pt x="8" y="247"/>
                      <a:pt x="8" y="247"/>
                    </a:cubicBezTo>
                    <a:cubicBezTo>
                      <a:pt x="8" y="247"/>
                      <a:pt x="8" y="247"/>
                      <a:pt x="8" y="247"/>
                    </a:cubicBezTo>
                    <a:cubicBezTo>
                      <a:pt x="8" y="247"/>
                      <a:pt x="8" y="247"/>
                      <a:pt x="8" y="247"/>
                    </a:cubicBezTo>
                    <a:cubicBezTo>
                      <a:pt x="8" y="247"/>
                      <a:pt x="8" y="247"/>
                      <a:pt x="8" y="247"/>
                    </a:cubicBezTo>
                    <a:cubicBezTo>
                      <a:pt x="8" y="246"/>
                      <a:pt x="8" y="246"/>
                      <a:pt x="8" y="246"/>
                    </a:cubicBezTo>
                    <a:cubicBezTo>
                      <a:pt x="8" y="246"/>
                      <a:pt x="8" y="246"/>
                      <a:pt x="8" y="246"/>
                    </a:cubicBezTo>
                    <a:cubicBezTo>
                      <a:pt x="8" y="246"/>
                      <a:pt x="8" y="246"/>
                      <a:pt x="8" y="246"/>
                    </a:cubicBezTo>
                    <a:cubicBezTo>
                      <a:pt x="8" y="246"/>
                      <a:pt x="8" y="246"/>
                      <a:pt x="8" y="246"/>
                    </a:cubicBezTo>
                    <a:cubicBezTo>
                      <a:pt x="8" y="245"/>
                      <a:pt x="8" y="245"/>
                      <a:pt x="8" y="245"/>
                    </a:cubicBezTo>
                    <a:cubicBezTo>
                      <a:pt x="8" y="245"/>
                      <a:pt x="8" y="245"/>
                      <a:pt x="8" y="245"/>
                    </a:cubicBezTo>
                    <a:cubicBezTo>
                      <a:pt x="8" y="245"/>
                      <a:pt x="8" y="245"/>
                      <a:pt x="8" y="245"/>
                    </a:cubicBezTo>
                    <a:cubicBezTo>
                      <a:pt x="9" y="245"/>
                      <a:pt x="9" y="245"/>
                      <a:pt x="9" y="245"/>
                    </a:cubicBezTo>
                    <a:cubicBezTo>
                      <a:pt x="9" y="245"/>
                      <a:pt x="9" y="245"/>
                      <a:pt x="9" y="245"/>
                    </a:cubicBezTo>
                    <a:cubicBezTo>
                      <a:pt x="9" y="244"/>
                      <a:pt x="9" y="244"/>
                      <a:pt x="9" y="244"/>
                    </a:cubicBezTo>
                    <a:cubicBezTo>
                      <a:pt x="9" y="244"/>
                      <a:pt x="9" y="244"/>
                      <a:pt x="9" y="244"/>
                    </a:cubicBezTo>
                    <a:cubicBezTo>
                      <a:pt x="9" y="244"/>
                      <a:pt x="9" y="244"/>
                      <a:pt x="9" y="244"/>
                    </a:cubicBezTo>
                    <a:cubicBezTo>
                      <a:pt x="9" y="244"/>
                      <a:pt x="9" y="244"/>
                      <a:pt x="9" y="244"/>
                    </a:cubicBezTo>
                    <a:cubicBezTo>
                      <a:pt x="10" y="244"/>
                      <a:pt x="10" y="244"/>
                      <a:pt x="10" y="244"/>
                    </a:cubicBezTo>
                    <a:cubicBezTo>
                      <a:pt x="10" y="244"/>
                      <a:pt x="10" y="244"/>
                      <a:pt x="10" y="244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11" y="242"/>
                      <a:pt x="11" y="242"/>
                      <a:pt x="11" y="242"/>
                    </a:cubicBezTo>
                    <a:cubicBezTo>
                      <a:pt x="11" y="242"/>
                      <a:pt x="11" y="242"/>
                      <a:pt x="11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cubicBezTo>
                      <a:pt x="14" y="241"/>
                      <a:pt x="14" y="241"/>
                      <a:pt x="14" y="241"/>
                    </a:cubicBezTo>
                    <a:cubicBezTo>
                      <a:pt x="15" y="240"/>
                      <a:pt x="15" y="240"/>
                      <a:pt x="15" y="240"/>
                    </a:cubicBezTo>
                    <a:cubicBezTo>
                      <a:pt x="15" y="240"/>
                      <a:pt x="15" y="240"/>
                      <a:pt x="15" y="240"/>
                    </a:cubicBezTo>
                    <a:cubicBezTo>
                      <a:pt x="15" y="240"/>
                      <a:pt x="15" y="240"/>
                      <a:pt x="15" y="240"/>
                    </a:cubicBezTo>
                    <a:cubicBezTo>
                      <a:pt x="15" y="240"/>
                      <a:pt x="15" y="240"/>
                      <a:pt x="15" y="240"/>
                    </a:cubicBezTo>
                    <a:cubicBezTo>
                      <a:pt x="15" y="240"/>
                      <a:pt x="15" y="240"/>
                      <a:pt x="15" y="240"/>
                    </a:cubicBezTo>
                    <a:cubicBezTo>
                      <a:pt x="15" y="240"/>
                      <a:pt x="15" y="240"/>
                      <a:pt x="15" y="240"/>
                    </a:cubicBezTo>
                    <a:cubicBezTo>
                      <a:pt x="16" y="240"/>
                      <a:pt x="16" y="240"/>
                      <a:pt x="16" y="240"/>
                    </a:cubicBezTo>
                    <a:cubicBezTo>
                      <a:pt x="16" y="240"/>
                      <a:pt x="16" y="240"/>
                      <a:pt x="16" y="240"/>
                    </a:cubicBezTo>
                    <a:cubicBezTo>
                      <a:pt x="17" y="240"/>
                      <a:pt x="17" y="240"/>
                      <a:pt x="17" y="240"/>
                    </a:cubicBezTo>
                    <a:cubicBezTo>
                      <a:pt x="17" y="240"/>
                      <a:pt x="17" y="240"/>
                      <a:pt x="17" y="240"/>
                    </a:cubicBezTo>
                    <a:cubicBezTo>
                      <a:pt x="17" y="240"/>
                      <a:pt x="17" y="240"/>
                      <a:pt x="17" y="240"/>
                    </a:cubicBezTo>
                    <a:cubicBezTo>
                      <a:pt x="17" y="240"/>
                      <a:pt x="17" y="240"/>
                      <a:pt x="17" y="240"/>
                    </a:cubicBezTo>
                    <a:cubicBezTo>
                      <a:pt x="17" y="239"/>
                      <a:pt x="17" y="239"/>
                      <a:pt x="17" y="239"/>
                    </a:cubicBezTo>
                    <a:cubicBezTo>
                      <a:pt x="17" y="239"/>
                      <a:pt x="17" y="239"/>
                      <a:pt x="17" y="239"/>
                    </a:cubicBezTo>
                    <a:cubicBezTo>
                      <a:pt x="17" y="239"/>
                      <a:pt x="17" y="239"/>
                      <a:pt x="17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9"/>
                      <a:pt x="18" y="239"/>
                      <a:pt x="18" y="239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19" y="237"/>
                      <a:pt x="19" y="237"/>
                      <a:pt x="19" y="237"/>
                    </a:cubicBezTo>
                    <a:cubicBezTo>
                      <a:pt x="19" y="237"/>
                      <a:pt x="19" y="237"/>
                      <a:pt x="19" y="237"/>
                    </a:cubicBezTo>
                    <a:cubicBezTo>
                      <a:pt x="19" y="237"/>
                      <a:pt x="19" y="237"/>
                      <a:pt x="19" y="237"/>
                    </a:cubicBezTo>
                    <a:cubicBezTo>
                      <a:pt x="19" y="237"/>
                      <a:pt x="19" y="237"/>
                      <a:pt x="19" y="237"/>
                    </a:cubicBezTo>
                    <a:cubicBezTo>
                      <a:pt x="19" y="237"/>
                      <a:pt x="19" y="237"/>
                      <a:pt x="19" y="237"/>
                    </a:cubicBezTo>
                    <a:cubicBezTo>
                      <a:pt x="19" y="237"/>
                      <a:pt x="19" y="237"/>
                      <a:pt x="19" y="237"/>
                    </a:cubicBezTo>
                    <a:cubicBezTo>
                      <a:pt x="19" y="237"/>
                      <a:pt x="19" y="237"/>
                      <a:pt x="19" y="237"/>
                    </a:cubicBezTo>
                    <a:cubicBezTo>
                      <a:pt x="19" y="237"/>
                      <a:pt x="19" y="237"/>
                      <a:pt x="19" y="237"/>
                    </a:cubicBezTo>
                    <a:cubicBezTo>
                      <a:pt x="19" y="237"/>
                      <a:pt x="19" y="237"/>
                      <a:pt x="19" y="237"/>
                    </a:cubicBezTo>
                    <a:cubicBezTo>
                      <a:pt x="19" y="237"/>
                      <a:pt x="19" y="237"/>
                      <a:pt x="19" y="237"/>
                    </a:cubicBezTo>
                    <a:cubicBezTo>
                      <a:pt x="19" y="237"/>
                      <a:pt x="19" y="237"/>
                      <a:pt x="19" y="237"/>
                    </a:cubicBezTo>
                    <a:cubicBezTo>
                      <a:pt x="19" y="237"/>
                      <a:pt x="19" y="237"/>
                      <a:pt x="19" y="237"/>
                    </a:cubicBezTo>
                    <a:cubicBezTo>
                      <a:pt x="19" y="237"/>
                      <a:pt x="19" y="237"/>
                      <a:pt x="19" y="237"/>
                    </a:cubicBezTo>
                    <a:cubicBezTo>
                      <a:pt x="19" y="237"/>
                      <a:pt x="19" y="237"/>
                      <a:pt x="19" y="237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20" y="236"/>
                      <a:pt x="20" y="236"/>
                      <a:pt x="20" y="236"/>
                    </a:cubicBezTo>
                    <a:cubicBezTo>
                      <a:pt x="20" y="236"/>
                      <a:pt x="20" y="236"/>
                      <a:pt x="20" y="236"/>
                    </a:cubicBezTo>
                    <a:cubicBezTo>
                      <a:pt x="20" y="236"/>
                      <a:pt x="20" y="236"/>
                      <a:pt x="20" y="236"/>
                    </a:cubicBezTo>
                    <a:cubicBezTo>
                      <a:pt x="20" y="236"/>
                      <a:pt x="20" y="236"/>
                      <a:pt x="20" y="236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234"/>
                      <a:pt x="20" y="234"/>
                      <a:pt x="20" y="234"/>
                    </a:cubicBezTo>
                    <a:cubicBezTo>
                      <a:pt x="20" y="234"/>
                      <a:pt x="20" y="234"/>
                      <a:pt x="20" y="234"/>
                    </a:cubicBezTo>
                    <a:cubicBezTo>
                      <a:pt x="21" y="234"/>
                      <a:pt x="21" y="234"/>
                      <a:pt x="21" y="234"/>
                    </a:cubicBezTo>
                    <a:cubicBezTo>
                      <a:pt x="21" y="234"/>
                      <a:pt x="21" y="234"/>
                      <a:pt x="21" y="234"/>
                    </a:cubicBezTo>
                    <a:cubicBezTo>
                      <a:pt x="21" y="234"/>
                      <a:pt x="21" y="234"/>
                      <a:pt x="21" y="234"/>
                    </a:cubicBezTo>
                    <a:cubicBezTo>
                      <a:pt x="21" y="234"/>
                      <a:pt x="21" y="234"/>
                      <a:pt x="21" y="234"/>
                    </a:cubicBezTo>
                    <a:cubicBezTo>
                      <a:pt x="21" y="234"/>
                      <a:pt x="21" y="234"/>
                      <a:pt x="21" y="234"/>
                    </a:cubicBezTo>
                    <a:cubicBezTo>
                      <a:pt x="21" y="234"/>
                      <a:pt x="21" y="234"/>
                      <a:pt x="21" y="234"/>
                    </a:cubicBezTo>
                    <a:cubicBezTo>
                      <a:pt x="21" y="234"/>
                      <a:pt x="21" y="234"/>
                      <a:pt x="21" y="234"/>
                    </a:cubicBezTo>
                    <a:cubicBezTo>
                      <a:pt x="21" y="234"/>
                      <a:pt x="21" y="234"/>
                      <a:pt x="21" y="234"/>
                    </a:cubicBezTo>
                    <a:cubicBezTo>
                      <a:pt x="21" y="234"/>
                      <a:pt x="21" y="234"/>
                      <a:pt x="21" y="234"/>
                    </a:cubicBezTo>
                    <a:cubicBezTo>
                      <a:pt x="21" y="234"/>
                      <a:pt x="21" y="234"/>
                      <a:pt x="21" y="234"/>
                    </a:cubicBezTo>
                    <a:cubicBezTo>
                      <a:pt x="21" y="233"/>
                      <a:pt x="21" y="233"/>
                      <a:pt x="21" y="233"/>
                    </a:cubicBezTo>
                    <a:cubicBezTo>
                      <a:pt x="22" y="233"/>
                      <a:pt x="22" y="233"/>
                      <a:pt x="22" y="233"/>
                    </a:cubicBezTo>
                    <a:cubicBezTo>
                      <a:pt x="22" y="233"/>
                      <a:pt x="22" y="233"/>
                      <a:pt x="22" y="233"/>
                    </a:cubicBezTo>
                    <a:cubicBezTo>
                      <a:pt x="22" y="233"/>
                      <a:pt x="22" y="233"/>
                      <a:pt x="22" y="233"/>
                    </a:cubicBezTo>
                    <a:cubicBezTo>
                      <a:pt x="22" y="233"/>
                      <a:pt x="22" y="233"/>
                      <a:pt x="22" y="233"/>
                    </a:cubicBezTo>
                    <a:cubicBezTo>
                      <a:pt x="22" y="233"/>
                      <a:pt x="22" y="233"/>
                      <a:pt x="22" y="233"/>
                    </a:cubicBezTo>
                    <a:cubicBezTo>
                      <a:pt x="22" y="233"/>
                      <a:pt x="22" y="233"/>
                      <a:pt x="22" y="233"/>
                    </a:cubicBezTo>
                    <a:cubicBezTo>
                      <a:pt x="22" y="233"/>
                      <a:pt x="22" y="233"/>
                      <a:pt x="22" y="233"/>
                    </a:cubicBezTo>
                    <a:cubicBezTo>
                      <a:pt x="22" y="233"/>
                      <a:pt x="22" y="233"/>
                      <a:pt x="22" y="233"/>
                    </a:cubicBezTo>
                    <a:cubicBezTo>
                      <a:pt x="22" y="233"/>
                      <a:pt x="22" y="233"/>
                      <a:pt x="22" y="233"/>
                    </a:cubicBezTo>
                    <a:cubicBezTo>
                      <a:pt x="22" y="233"/>
                      <a:pt x="22" y="233"/>
                      <a:pt x="22" y="233"/>
                    </a:cubicBezTo>
                    <a:cubicBezTo>
                      <a:pt x="22" y="233"/>
                      <a:pt x="22" y="233"/>
                      <a:pt x="22" y="233"/>
                    </a:cubicBezTo>
                    <a:cubicBezTo>
                      <a:pt x="23" y="233"/>
                      <a:pt x="23" y="233"/>
                      <a:pt x="23" y="233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231"/>
                      <a:pt x="23" y="231"/>
                      <a:pt x="23" y="231"/>
                    </a:cubicBezTo>
                    <a:cubicBezTo>
                      <a:pt x="22" y="231"/>
                      <a:pt x="22" y="231"/>
                      <a:pt x="22" y="231"/>
                    </a:cubicBezTo>
                    <a:cubicBezTo>
                      <a:pt x="22" y="231"/>
                      <a:pt x="22" y="231"/>
                      <a:pt x="22" y="231"/>
                    </a:cubicBezTo>
                    <a:cubicBezTo>
                      <a:pt x="22" y="231"/>
                      <a:pt x="22" y="231"/>
                      <a:pt x="22" y="231"/>
                    </a:cubicBezTo>
                    <a:cubicBezTo>
                      <a:pt x="22" y="231"/>
                      <a:pt x="22" y="231"/>
                      <a:pt x="22" y="231"/>
                    </a:cubicBezTo>
                    <a:cubicBezTo>
                      <a:pt x="22" y="231"/>
                      <a:pt x="22" y="231"/>
                      <a:pt x="22" y="231"/>
                    </a:cubicBezTo>
                    <a:cubicBezTo>
                      <a:pt x="22" y="231"/>
                      <a:pt x="22" y="231"/>
                      <a:pt x="22" y="231"/>
                    </a:cubicBezTo>
                    <a:cubicBezTo>
                      <a:pt x="22" y="230"/>
                      <a:pt x="22" y="230"/>
                      <a:pt x="22" y="230"/>
                    </a:cubicBezTo>
                    <a:cubicBezTo>
                      <a:pt x="22" y="230"/>
                      <a:pt x="22" y="230"/>
                      <a:pt x="22" y="230"/>
                    </a:cubicBezTo>
                    <a:cubicBezTo>
                      <a:pt x="23" y="230"/>
                      <a:pt x="23" y="230"/>
                      <a:pt x="23" y="230"/>
                    </a:cubicBezTo>
                    <a:cubicBezTo>
                      <a:pt x="23" y="230"/>
                      <a:pt x="23" y="230"/>
                      <a:pt x="23" y="230"/>
                    </a:cubicBezTo>
                    <a:cubicBezTo>
                      <a:pt x="23" y="230"/>
                      <a:pt x="23" y="230"/>
                      <a:pt x="23" y="230"/>
                    </a:cubicBezTo>
                    <a:cubicBezTo>
                      <a:pt x="23" y="229"/>
                      <a:pt x="23" y="229"/>
                      <a:pt x="23" y="229"/>
                    </a:cubicBezTo>
                    <a:cubicBezTo>
                      <a:pt x="23" y="229"/>
                      <a:pt x="23" y="229"/>
                      <a:pt x="23" y="229"/>
                    </a:cubicBezTo>
                    <a:cubicBezTo>
                      <a:pt x="22" y="229"/>
                      <a:pt x="22" y="229"/>
                      <a:pt x="22" y="229"/>
                    </a:cubicBezTo>
                    <a:cubicBezTo>
                      <a:pt x="22" y="229"/>
                      <a:pt x="22" y="229"/>
                      <a:pt x="22" y="229"/>
                    </a:cubicBezTo>
                    <a:cubicBezTo>
                      <a:pt x="22" y="229"/>
                      <a:pt x="22" y="229"/>
                      <a:pt x="22" y="229"/>
                    </a:cubicBezTo>
                    <a:cubicBezTo>
                      <a:pt x="22" y="229"/>
                      <a:pt x="22" y="229"/>
                      <a:pt x="22" y="229"/>
                    </a:cubicBezTo>
                    <a:cubicBezTo>
                      <a:pt x="22" y="229"/>
                      <a:pt x="22" y="229"/>
                      <a:pt x="22" y="229"/>
                    </a:cubicBezTo>
                    <a:cubicBezTo>
                      <a:pt x="22" y="229"/>
                      <a:pt x="22" y="229"/>
                      <a:pt x="22" y="229"/>
                    </a:cubicBezTo>
                    <a:cubicBezTo>
                      <a:pt x="22" y="229"/>
                      <a:pt x="22" y="229"/>
                      <a:pt x="22" y="229"/>
                    </a:cubicBezTo>
                    <a:cubicBezTo>
                      <a:pt x="22" y="229"/>
                      <a:pt x="22" y="229"/>
                      <a:pt x="22" y="229"/>
                    </a:cubicBezTo>
                    <a:cubicBezTo>
                      <a:pt x="21" y="229"/>
                      <a:pt x="21" y="229"/>
                      <a:pt x="21" y="229"/>
                    </a:cubicBezTo>
                    <a:cubicBezTo>
                      <a:pt x="21" y="228"/>
                      <a:pt x="21" y="228"/>
                      <a:pt x="21" y="228"/>
                    </a:cubicBezTo>
                    <a:cubicBezTo>
                      <a:pt x="21" y="228"/>
                      <a:pt x="21" y="228"/>
                      <a:pt x="21" y="228"/>
                    </a:cubicBezTo>
                    <a:cubicBezTo>
                      <a:pt x="21" y="228"/>
                      <a:pt x="21" y="228"/>
                      <a:pt x="21" y="228"/>
                    </a:cubicBezTo>
                    <a:cubicBezTo>
                      <a:pt x="21" y="228"/>
                      <a:pt x="21" y="228"/>
                      <a:pt x="21" y="228"/>
                    </a:cubicBezTo>
                    <a:cubicBezTo>
                      <a:pt x="21" y="228"/>
                      <a:pt x="21" y="228"/>
                      <a:pt x="21" y="228"/>
                    </a:cubicBezTo>
                    <a:cubicBezTo>
                      <a:pt x="20" y="228"/>
                      <a:pt x="20" y="228"/>
                      <a:pt x="20" y="228"/>
                    </a:cubicBezTo>
                    <a:cubicBezTo>
                      <a:pt x="20" y="228"/>
                      <a:pt x="20" y="228"/>
                      <a:pt x="20" y="228"/>
                    </a:cubicBezTo>
                    <a:cubicBezTo>
                      <a:pt x="20" y="228"/>
                      <a:pt x="20" y="228"/>
                      <a:pt x="20" y="228"/>
                    </a:cubicBezTo>
                    <a:cubicBezTo>
                      <a:pt x="20" y="228"/>
                      <a:pt x="20" y="228"/>
                      <a:pt x="20" y="228"/>
                    </a:cubicBezTo>
                    <a:cubicBezTo>
                      <a:pt x="20" y="228"/>
                      <a:pt x="20" y="228"/>
                      <a:pt x="20" y="228"/>
                    </a:cubicBezTo>
                    <a:cubicBezTo>
                      <a:pt x="20" y="228"/>
                      <a:pt x="20" y="228"/>
                      <a:pt x="20" y="228"/>
                    </a:cubicBezTo>
                    <a:cubicBezTo>
                      <a:pt x="20" y="228"/>
                      <a:pt x="20" y="228"/>
                      <a:pt x="20" y="228"/>
                    </a:cubicBezTo>
                    <a:cubicBezTo>
                      <a:pt x="20" y="227"/>
                      <a:pt x="20" y="227"/>
                      <a:pt x="20" y="227"/>
                    </a:cubicBezTo>
                    <a:cubicBezTo>
                      <a:pt x="20" y="227"/>
                      <a:pt x="20" y="227"/>
                      <a:pt x="20" y="227"/>
                    </a:cubicBezTo>
                    <a:cubicBezTo>
                      <a:pt x="20" y="227"/>
                      <a:pt x="20" y="227"/>
                      <a:pt x="20" y="227"/>
                    </a:cubicBezTo>
                    <a:cubicBezTo>
                      <a:pt x="20" y="227"/>
                      <a:pt x="20" y="227"/>
                      <a:pt x="20" y="227"/>
                    </a:cubicBezTo>
                    <a:cubicBezTo>
                      <a:pt x="20" y="227"/>
                      <a:pt x="20" y="227"/>
                      <a:pt x="20" y="227"/>
                    </a:cubicBezTo>
                    <a:cubicBezTo>
                      <a:pt x="20" y="227"/>
                      <a:pt x="20" y="227"/>
                      <a:pt x="20" y="227"/>
                    </a:cubicBezTo>
                    <a:cubicBezTo>
                      <a:pt x="20" y="227"/>
                      <a:pt x="20" y="227"/>
                      <a:pt x="20" y="227"/>
                    </a:cubicBezTo>
                    <a:cubicBezTo>
                      <a:pt x="20" y="227"/>
                      <a:pt x="20" y="227"/>
                      <a:pt x="20" y="227"/>
                    </a:cubicBezTo>
                    <a:cubicBezTo>
                      <a:pt x="20" y="227"/>
                      <a:pt x="20" y="227"/>
                      <a:pt x="20" y="227"/>
                    </a:cubicBezTo>
                    <a:cubicBezTo>
                      <a:pt x="20" y="227"/>
                      <a:pt x="20" y="227"/>
                      <a:pt x="20" y="227"/>
                    </a:cubicBezTo>
                    <a:cubicBezTo>
                      <a:pt x="20" y="226"/>
                      <a:pt x="20" y="226"/>
                      <a:pt x="20" y="226"/>
                    </a:cubicBezTo>
                    <a:cubicBezTo>
                      <a:pt x="20" y="226"/>
                      <a:pt x="20" y="226"/>
                      <a:pt x="20" y="226"/>
                    </a:cubicBezTo>
                    <a:cubicBezTo>
                      <a:pt x="20" y="226"/>
                      <a:pt x="20" y="226"/>
                      <a:pt x="20" y="226"/>
                    </a:cubicBezTo>
                    <a:cubicBezTo>
                      <a:pt x="20" y="226"/>
                      <a:pt x="20" y="226"/>
                      <a:pt x="20" y="226"/>
                    </a:cubicBezTo>
                    <a:cubicBezTo>
                      <a:pt x="20" y="226"/>
                      <a:pt x="20" y="226"/>
                      <a:pt x="20" y="226"/>
                    </a:cubicBezTo>
                    <a:cubicBezTo>
                      <a:pt x="20" y="226"/>
                      <a:pt x="20" y="226"/>
                      <a:pt x="20" y="226"/>
                    </a:cubicBezTo>
                    <a:cubicBezTo>
                      <a:pt x="20" y="226"/>
                      <a:pt x="20" y="226"/>
                      <a:pt x="20" y="226"/>
                    </a:cubicBezTo>
                    <a:cubicBezTo>
                      <a:pt x="20" y="225"/>
                      <a:pt x="20" y="225"/>
                      <a:pt x="20" y="225"/>
                    </a:cubicBezTo>
                    <a:cubicBezTo>
                      <a:pt x="20" y="225"/>
                      <a:pt x="20" y="225"/>
                      <a:pt x="20" y="225"/>
                    </a:cubicBezTo>
                    <a:cubicBezTo>
                      <a:pt x="20" y="225"/>
                      <a:pt x="20" y="225"/>
                      <a:pt x="20" y="225"/>
                    </a:cubicBezTo>
                    <a:cubicBezTo>
                      <a:pt x="20" y="225"/>
                      <a:pt x="20" y="225"/>
                      <a:pt x="20" y="225"/>
                    </a:cubicBezTo>
                    <a:cubicBezTo>
                      <a:pt x="20" y="225"/>
                      <a:pt x="20" y="225"/>
                      <a:pt x="20" y="225"/>
                    </a:cubicBezTo>
                    <a:cubicBezTo>
                      <a:pt x="20" y="225"/>
                      <a:pt x="20" y="225"/>
                      <a:pt x="20" y="225"/>
                    </a:cubicBezTo>
                    <a:cubicBezTo>
                      <a:pt x="20" y="225"/>
                      <a:pt x="20" y="225"/>
                      <a:pt x="20" y="225"/>
                    </a:cubicBezTo>
                    <a:cubicBezTo>
                      <a:pt x="20" y="225"/>
                      <a:pt x="20" y="225"/>
                      <a:pt x="20" y="225"/>
                    </a:cubicBezTo>
                    <a:cubicBezTo>
                      <a:pt x="20" y="225"/>
                      <a:pt x="20" y="225"/>
                      <a:pt x="20" y="225"/>
                    </a:cubicBezTo>
                    <a:cubicBezTo>
                      <a:pt x="20" y="225"/>
                      <a:pt x="20" y="225"/>
                      <a:pt x="20" y="225"/>
                    </a:cubicBezTo>
                    <a:cubicBezTo>
                      <a:pt x="20" y="225"/>
                      <a:pt x="20" y="225"/>
                      <a:pt x="20" y="225"/>
                    </a:cubicBezTo>
                    <a:cubicBezTo>
                      <a:pt x="21" y="225"/>
                      <a:pt x="21" y="225"/>
                      <a:pt x="21" y="225"/>
                    </a:cubicBezTo>
                    <a:cubicBezTo>
                      <a:pt x="21" y="225"/>
                      <a:pt x="21" y="225"/>
                      <a:pt x="21" y="225"/>
                    </a:cubicBezTo>
                    <a:cubicBezTo>
                      <a:pt x="21" y="225"/>
                      <a:pt x="21" y="225"/>
                      <a:pt x="21" y="225"/>
                    </a:cubicBezTo>
                    <a:cubicBezTo>
                      <a:pt x="21" y="225"/>
                      <a:pt x="21" y="225"/>
                      <a:pt x="21" y="225"/>
                    </a:cubicBezTo>
                    <a:cubicBezTo>
                      <a:pt x="20" y="224"/>
                      <a:pt x="20" y="224"/>
                      <a:pt x="20" y="224"/>
                    </a:cubicBezTo>
                    <a:cubicBezTo>
                      <a:pt x="20" y="224"/>
                      <a:pt x="20" y="224"/>
                      <a:pt x="20" y="224"/>
                    </a:cubicBezTo>
                    <a:cubicBezTo>
                      <a:pt x="20" y="224"/>
                      <a:pt x="20" y="224"/>
                      <a:pt x="20" y="224"/>
                    </a:cubicBezTo>
                    <a:cubicBezTo>
                      <a:pt x="20" y="224"/>
                      <a:pt x="20" y="224"/>
                      <a:pt x="20" y="224"/>
                    </a:cubicBezTo>
                    <a:cubicBezTo>
                      <a:pt x="20" y="224"/>
                      <a:pt x="20" y="224"/>
                      <a:pt x="20" y="224"/>
                    </a:cubicBezTo>
                    <a:cubicBezTo>
                      <a:pt x="20" y="224"/>
                      <a:pt x="20" y="224"/>
                      <a:pt x="20" y="224"/>
                    </a:cubicBezTo>
                    <a:cubicBezTo>
                      <a:pt x="20" y="224"/>
                      <a:pt x="20" y="224"/>
                      <a:pt x="20" y="224"/>
                    </a:cubicBezTo>
                    <a:cubicBezTo>
                      <a:pt x="20" y="224"/>
                      <a:pt x="20" y="224"/>
                      <a:pt x="20" y="224"/>
                    </a:cubicBezTo>
                    <a:cubicBezTo>
                      <a:pt x="20" y="224"/>
                      <a:pt x="20" y="224"/>
                      <a:pt x="20" y="224"/>
                    </a:cubicBezTo>
                    <a:cubicBezTo>
                      <a:pt x="20" y="224"/>
                      <a:pt x="20" y="224"/>
                      <a:pt x="20" y="224"/>
                    </a:cubicBezTo>
                    <a:cubicBezTo>
                      <a:pt x="20" y="223"/>
                      <a:pt x="20" y="223"/>
                      <a:pt x="20" y="223"/>
                    </a:cubicBezTo>
                    <a:cubicBezTo>
                      <a:pt x="20" y="223"/>
                      <a:pt x="20" y="223"/>
                      <a:pt x="20" y="223"/>
                    </a:cubicBezTo>
                    <a:cubicBezTo>
                      <a:pt x="20" y="223"/>
                      <a:pt x="20" y="223"/>
                      <a:pt x="20" y="223"/>
                    </a:cubicBezTo>
                    <a:cubicBezTo>
                      <a:pt x="19" y="223"/>
                      <a:pt x="19" y="223"/>
                      <a:pt x="19" y="223"/>
                    </a:cubicBezTo>
                    <a:cubicBezTo>
                      <a:pt x="19" y="223"/>
                      <a:pt x="19" y="223"/>
                      <a:pt x="19" y="223"/>
                    </a:cubicBezTo>
                    <a:cubicBezTo>
                      <a:pt x="19" y="223"/>
                      <a:pt x="19" y="223"/>
                      <a:pt x="19" y="223"/>
                    </a:cubicBezTo>
                    <a:cubicBezTo>
                      <a:pt x="19" y="223"/>
                      <a:pt x="19" y="223"/>
                      <a:pt x="19" y="223"/>
                    </a:cubicBezTo>
                    <a:cubicBezTo>
                      <a:pt x="19" y="223"/>
                      <a:pt x="19" y="223"/>
                      <a:pt x="19" y="223"/>
                    </a:cubicBezTo>
                    <a:cubicBezTo>
                      <a:pt x="19" y="223"/>
                      <a:pt x="19" y="223"/>
                      <a:pt x="19" y="223"/>
                    </a:cubicBezTo>
                    <a:cubicBezTo>
                      <a:pt x="19" y="223"/>
                      <a:pt x="19" y="223"/>
                      <a:pt x="19" y="223"/>
                    </a:cubicBezTo>
                    <a:cubicBezTo>
                      <a:pt x="19" y="223"/>
                      <a:pt x="19" y="223"/>
                      <a:pt x="19" y="223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18" y="222"/>
                      <a:pt x="18" y="222"/>
                      <a:pt x="18" y="222"/>
                    </a:cubicBezTo>
                    <a:cubicBezTo>
                      <a:pt x="18" y="222"/>
                      <a:pt x="18" y="222"/>
                      <a:pt x="18" y="222"/>
                    </a:cubicBezTo>
                    <a:cubicBezTo>
                      <a:pt x="18" y="222"/>
                      <a:pt x="18" y="222"/>
                      <a:pt x="18" y="222"/>
                    </a:cubicBezTo>
                    <a:cubicBezTo>
                      <a:pt x="18" y="222"/>
                      <a:pt x="18" y="222"/>
                      <a:pt x="18" y="222"/>
                    </a:cubicBezTo>
                    <a:cubicBezTo>
                      <a:pt x="18" y="222"/>
                      <a:pt x="18" y="222"/>
                      <a:pt x="18" y="222"/>
                    </a:cubicBezTo>
                    <a:cubicBezTo>
                      <a:pt x="18" y="222"/>
                      <a:pt x="18" y="222"/>
                      <a:pt x="18" y="222"/>
                    </a:cubicBezTo>
                    <a:cubicBezTo>
                      <a:pt x="18" y="222"/>
                      <a:pt x="18" y="222"/>
                      <a:pt x="18" y="222"/>
                    </a:cubicBezTo>
                    <a:cubicBezTo>
                      <a:pt x="18" y="222"/>
                      <a:pt x="18" y="222"/>
                      <a:pt x="18" y="222"/>
                    </a:cubicBezTo>
                    <a:cubicBezTo>
                      <a:pt x="18" y="222"/>
                      <a:pt x="18" y="222"/>
                      <a:pt x="18" y="222"/>
                    </a:cubicBezTo>
                    <a:cubicBezTo>
                      <a:pt x="18" y="222"/>
                      <a:pt x="18" y="222"/>
                      <a:pt x="18" y="222"/>
                    </a:cubicBezTo>
                    <a:cubicBezTo>
                      <a:pt x="18" y="221"/>
                      <a:pt x="18" y="221"/>
                      <a:pt x="18" y="221"/>
                    </a:cubicBezTo>
                    <a:cubicBezTo>
                      <a:pt x="18" y="221"/>
                      <a:pt x="18" y="221"/>
                      <a:pt x="18" y="221"/>
                    </a:cubicBezTo>
                    <a:cubicBezTo>
                      <a:pt x="18" y="221"/>
                      <a:pt x="18" y="221"/>
                      <a:pt x="18" y="221"/>
                    </a:cubicBezTo>
                    <a:cubicBezTo>
                      <a:pt x="18" y="221"/>
                      <a:pt x="18" y="221"/>
                      <a:pt x="18" y="221"/>
                    </a:cubicBezTo>
                    <a:cubicBezTo>
                      <a:pt x="18" y="221"/>
                      <a:pt x="18" y="221"/>
                      <a:pt x="18" y="221"/>
                    </a:cubicBezTo>
                    <a:cubicBezTo>
                      <a:pt x="18" y="221"/>
                      <a:pt x="18" y="221"/>
                      <a:pt x="18" y="221"/>
                    </a:cubicBezTo>
                    <a:cubicBezTo>
                      <a:pt x="17" y="221"/>
                      <a:pt x="17" y="221"/>
                      <a:pt x="17" y="221"/>
                    </a:cubicBezTo>
                    <a:cubicBezTo>
                      <a:pt x="17" y="221"/>
                      <a:pt x="17" y="221"/>
                      <a:pt x="17" y="221"/>
                    </a:cubicBezTo>
                    <a:cubicBezTo>
                      <a:pt x="17" y="221"/>
                      <a:pt x="17" y="221"/>
                      <a:pt x="17" y="221"/>
                    </a:cubicBezTo>
                    <a:cubicBezTo>
                      <a:pt x="17" y="221"/>
                      <a:pt x="17" y="221"/>
                      <a:pt x="17" y="221"/>
                    </a:cubicBezTo>
                    <a:cubicBezTo>
                      <a:pt x="17" y="221"/>
                      <a:pt x="17" y="221"/>
                      <a:pt x="17" y="221"/>
                    </a:cubicBezTo>
                    <a:cubicBezTo>
                      <a:pt x="17" y="221"/>
                      <a:pt x="17" y="221"/>
                      <a:pt x="17" y="221"/>
                    </a:cubicBezTo>
                    <a:cubicBezTo>
                      <a:pt x="17" y="220"/>
                      <a:pt x="17" y="220"/>
                      <a:pt x="17" y="220"/>
                    </a:cubicBezTo>
                    <a:cubicBezTo>
                      <a:pt x="17" y="220"/>
                      <a:pt x="17" y="220"/>
                      <a:pt x="17" y="220"/>
                    </a:cubicBezTo>
                    <a:cubicBezTo>
                      <a:pt x="17" y="220"/>
                      <a:pt x="17" y="220"/>
                      <a:pt x="17" y="220"/>
                    </a:cubicBezTo>
                    <a:cubicBezTo>
                      <a:pt x="17" y="220"/>
                      <a:pt x="17" y="220"/>
                      <a:pt x="17" y="220"/>
                    </a:cubicBezTo>
                    <a:cubicBezTo>
                      <a:pt x="17" y="220"/>
                      <a:pt x="17" y="220"/>
                      <a:pt x="17" y="220"/>
                    </a:cubicBezTo>
                    <a:cubicBezTo>
                      <a:pt x="17" y="220"/>
                      <a:pt x="17" y="220"/>
                      <a:pt x="17" y="220"/>
                    </a:cubicBezTo>
                    <a:cubicBezTo>
                      <a:pt x="17" y="220"/>
                      <a:pt x="17" y="220"/>
                      <a:pt x="17" y="220"/>
                    </a:cubicBezTo>
                    <a:cubicBezTo>
                      <a:pt x="17" y="220"/>
                      <a:pt x="17" y="220"/>
                      <a:pt x="17" y="220"/>
                    </a:cubicBezTo>
                    <a:cubicBezTo>
                      <a:pt x="17" y="220"/>
                      <a:pt x="17" y="220"/>
                      <a:pt x="17" y="220"/>
                    </a:cubicBezTo>
                    <a:cubicBezTo>
                      <a:pt x="17" y="220"/>
                      <a:pt x="17" y="220"/>
                      <a:pt x="17" y="220"/>
                    </a:cubicBezTo>
                    <a:cubicBezTo>
                      <a:pt x="17" y="219"/>
                      <a:pt x="17" y="219"/>
                      <a:pt x="17" y="219"/>
                    </a:cubicBezTo>
                    <a:cubicBezTo>
                      <a:pt x="17" y="219"/>
                      <a:pt x="17" y="219"/>
                      <a:pt x="17" y="219"/>
                    </a:cubicBezTo>
                    <a:cubicBezTo>
                      <a:pt x="17" y="219"/>
                      <a:pt x="17" y="219"/>
                      <a:pt x="17" y="219"/>
                    </a:cubicBezTo>
                    <a:cubicBezTo>
                      <a:pt x="16" y="219"/>
                      <a:pt x="16" y="219"/>
                      <a:pt x="16" y="219"/>
                    </a:cubicBezTo>
                    <a:cubicBezTo>
                      <a:pt x="16" y="219"/>
                      <a:pt x="16" y="219"/>
                      <a:pt x="16" y="219"/>
                    </a:cubicBezTo>
                    <a:cubicBezTo>
                      <a:pt x="16" y="219"/>
                      <a:pt x="16" y="219"/>
                      <a:pt x="16" y="219"/>
                    </a:cubicBezTo>
                    <a:cubicBezTo>
                      <a:pt x="16" y="219"/>
                      <a:pt x="16" y="219"/>
                      <a:pt x="16" y="219"/>
                    </a:cubicBezTo>
                    <a:cubicBezTo>
                      <a:pt x="16" y="219"/>
                      <a:pt x="16" y="219"/>
                      <a:pt x="16" y="219"/>
                    </a:cubicBezTo>
                    <a:cubicBezTo>
                      <a:pt x="16" y="219"/>
                      <a:pt x="16" y="219"/>
                      <a:pt x="16" y="219"/>
                    </a:cubicBezTo>
                    <a:cubicBezTo>
                      <a:pt x="16" y="219"/>
                      <a:pt x="16" y="219"/>
                      <a:pt x="16" y="219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6" y="217"/>
                      <a:pt x="16" y="217"/>
                      <a:pt x="16" y="217"/>
                    </a:cubicBezTo>
                    <a:cubicBezTo>
                      <a:pt x="16" y="217"/>
                      <a:pt x="16" y="217"/>
                      <a:pt x="16" y="217"/>
                    </a:cubicBezTo>
                    <a:cubicBezTo>
                      <a:pt x="16" y="217"/>
                      <a:pt x="16" y="217"/>
                      <a:pt x="16" y="217"/>
                    </a:cubicBezTo>
                    <a:cubicBezTo>
                      <a:pt x="16" y="217"/>
                      <a:pt x="16" y="217"/>
                      <a:pt x="16" y="217"/>
                    </a:cubicBezTo>
                    <a:cubicBezTo>
                      <a:pt x="16" y="217"/>
                      <a:pt x="16" y="217"/>
                      <a:pt x="16" y="217"/>
                    </a:cubicBezTo>
                    <a:cubicBezTo>
                      <a:pt x="16" y="217"/>
                      <a:pt x="16" y="217"/>
                      <a:pt x="16" y="217"/>
                    </a:cubicBezTo>
                    <a:cubicBezTo>
                      <a:pt x="16" y="217"/>
                      <a:pt x="16" y="217"/>
                      <a:pt x="16" y="217"/>
                    </a:cubicBezTo>
                    <a:cubicBezTo>
                      <a:pt x="16" y="217"/>
                      <a:pt x="16" y="217"/>
                      <a:pt x="16" y="217"/>
                    </a:cubicBezTo>
                    <a:cubicBezTo>
                      <a:pt x="16" y="217"/>
                      <a:pt x="16" y="217"/>
                      <a:pt x="16" y="217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5" y="214"/>
                      <a:pt x="15" y="214"/>
                      <a:pt x="15" y="214"/>
                    </a:cubicBezTo>
                    <a:cubicBezTo>
                      <a:pt x="15" y="214"/>
                      <a:pt x="15" y="214"/>
                      <a:pt x="15" y="214"/>
                    </a:cubicBezTo>
                    <a:cubicBezTo>
                      <a:pt x="15" y="214"/>
                      <a:pt x="15" y="214"/>
                      <a:pt x="15" y="214"/>
                    </a:cubicBezTo>
                    <a:cubicBezTo>
                      <a:pt x="15" y="214"/>
                      <a:pt x="15" y="214"/>
                      <a:pt x="15" y="214"/>
                    </a:cubicBezTo>
                    <a:cubicBezTo>
                      <a:pt x="15" y="214"/>
                      <a:pt x="15" y="214"/>
                      <a:pt x="15" y="214"/>
                    </a:cubicBezTo>
                    <a:cubicBezTo>
                      <a:pt x="15" y="214"/>
                      <a:pt x="15" y="214"/>
                      <a:pt x="15" y="214"/>
                    </a:cubicBezTo>
                    <a:cubicBezTo>
                      <a:pt x="15" y="214"/>
                      <a:pt x="15" y="214"/>
                      <a:pt x="15" y="214"/>
                    </a:cubicBezTo>
                    <a:cubicBezTo>
                      <a:pt x="15" y="214"/>
                      <a:pt x="15" y="214"/>
                      <a:pt x="15" y="214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3" y="213"/>
                      <a:pt x="13" y="213"/>
                      <a:pt x="13" y="213"/>
                    </a:cubicBezTo>
                    <a:cubicBezTo>
                      <a:pt x="13" y="213"/>
                      <a:pt x="13" y="213"/>
                      <a:pt x="13" y="213"/>
                    </a:cubicBezTo>
                    <a:cubicBezTo>
                      <a:pt x="13" y="213"/>
                      <a:pt x="13" y="213"/>
                      <a:pt x="13" y="213"/>
                    </a:cubicBezTo>
                    <a:cubicBezTo>
                      <a:pt x="13" y="212"/>
                      <a:pt x="13" y="212"/>
                      <a:pt x="13" y="212"/>
                    </a:cubicBezTo>
                    <a:cubicBezTo>
                      <a:pt x="13" y="212"/>
                      <a:pt x="13" y="212"/>
                      <a:pt x="13" y="212"/>
                    </a:cubicBezTo>
                    <a:cubicBezTo>
                      <a:pt x="13" y="212"/>
                      <a:pt x="13" y="212"/>
                      <a:pt x="13" y="212"/>
                    </a:cubicBezTo>
                    <a:cubicBezTo>
                      <a:pt x="13" y="212"/>
                      <a:pt x="13" y="212"/>
                      <a:pt x="13" y="212"/>
                    </a:cubicBezTo>
                    <a:cubicBezTo>
                      <a:pt x="13" y="212"/>
                      <a:pt x="13" y="212"/>
                      <a:pt x="13" y="212"/>
                    </a:cubicBezTo>
                    <a:cubicBezTo>
                      <a:pt x="13" y="211"/>
                      <a:pt x="13" y="211"/>
                      <a:pt x="13" y="211"/>
                    </a:cubicBezTo>
                    <a:cubicBezTo>
                      <a:pt x="13" y="211"/>
                      <a:pt x="13" y="211"/>
                      <a:pt x="13" y="211"/>
                    </a:cubicBezTo>
                    <a:cubicBezTo>
                      <a:pt x="13" y="211"/>
                      <a:pt x="13" y="211"/>
                      <a:pt x="13" y="211"/>
                    </a:cubicBezTo>
                    <a:cubicBezTo>
                      <a:pt x="13" y="211"/>
                      <a:pt x="13" y="211"/>
                      <a:pt x="13" y="211"/>
                    </a:cubicBezTo>
                    <a:cubicBezTo>
                      <a:pt x="13" y="211"/>
                      <a:pt x="13" y="211"/>
                      <a:pt x="13" y="211"/>
                    </a:cubicBezTo>
                    <a:cubicBezTo>
                      <a:pt x="13" y="211"/>
                      <a:pt x="13" y="211"/>
                      <a:pt x="13" y="211"/>
                    </a:cubicBezTo>
                    <a:cubicBezTo>
                      <a:pt x="13" y="211"/>
                      <a:pt x="13" y="211"/>
                      <a:pt x="13" y="211"/>
                    </a:cubicBezTo>
                    <a:cubicBezTo>
                      <a:pt x="13" y="211"/>
                      <a:pt x="13" y="211"/>
                      <a:pt x="13" y="211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2" y="210"/>
                      <a:pt x="12" y="210"/>
                      <a:pt x="12" y="210"/>
                    </a:cubicBezTo>
                    <a:cubicBezTo>
                      <a:pt x="12" y="210"/>
                      <a:pt x="12" y="210"/>
                      <a:pt x="12" y="210"/>
                    </a:cubicBezTo>
                    <a:cubicBezTo>
                      <a:pt x="12" y="209"/>
                      <a:pt x="12" y="209"/>
                      <a:pt x="12" y="209"/>
                    </a:cubicBezTo>
                    <a:cubicBezTo>
                      <a:pt x="12" y="209"/>
                      <a:pt x="12" y="209"/>
                      <a:pt x="12" y="209"/>
                    </a:cubicBezTo>
                    <a:cubicBezTo>
                      <a:pt x="12" y="209"/>
                      <a:pt x="12" y="209"/>
                      <a:pt x="12" y="209"/>
                    </a:cubicBezTo>
                    <a:cubicBezTo>
                      <a:pt x="12" y="209"/>
                      <a:pt x="12" y="209"/>
                      <a:pt x="12" y="209"/>
                    </a:cubicBezTo>
                    <a:cubicBezTo>
                      <a:pt x="12" y="209"/>
                      <a:pt x="12" y="209"/>
                      <a:pt x="12" y="209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06"/>
                      <a:pt x="12" y="206"/>
                      <a:pt x="12" y="206"/>
                    </a:cubicBezTo>
                    <a:cubicBezTo>
                      <a:pt x="12" y="206"/>
                      <a:pt x="12" y="206"/>
                      <a:pt x="12" y="206"/>
                    </a:cubicBezTo>
                    <a:cubicBezTo>
                      <a:pt x="12" y="206"/>
                      <a:pt x="12" y="206"/>
                      <a:pt x="12" y="206"/>
                    </a:cubicBezTo>
                    <a:cubicBezTo>
                      <a:pt x="12" y="206"/>
                      <a:pt x="12" y="206"/>
                      <a:pt x="12" y="206"/>
                    </a:cubicBezTo>
                    <a:cubicBezTo>
                      <a:pt x="12" y="206"/>
                      <a:pt x="12" y="206"/>
                      <a:pt x="12" y="206"/>
                    </a:cubicBezTo>
                    <a:cubicBezTo>
                      <a:pt x="12" y="206"/>
                      <a:pt x="12" y="206"/>
                      <a:pt x="12" y="206"/>
                    </a:cubicBezTo>
                    <a:cubicBezTo>
                      <a:pt x="12" y="206"/>
                      <a:pt x="12" y="206"/>
                      <a:pt x="12" y="206"/>
                    </a:cubicBezTo>
                    <a:cubicBezTo>
                      <a:pt x="12" y="206"/>
                      <a:pt x="12" y="206"/>
                      <a:pt x="12" y="206"/>
                    </a:cubicBezTo>
                    <a:cubicBezTo>
                      <a:pt x="11" y="206"/>
                      <a:pt x="11" y="206"/>
                      <a:pt x="11" y="206"/>
                    </a:cubicBezTo>
                    <a:cubicBezTo>
                      <a:pt x="11" y="206"/>
                      <a:pt x="11" y="206"/>
                      <a:pt x="11" y="206"/>
                    </a:cubicBezTo>
                    <a:cubicBezTo>
                      <a:pt x="11" y="206"/>
                      <a:pt x="11" y="206"/>
                      <a:pt x="11" y="206"/>
                    </a:cubicBezTo>
                    <a:cubicBezTo>
                      <a:pt x="11" y="206"/>
                      <a:pt x="11" y="206"/>
                      <a:pt x="11" y="206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11" y="205"/>
                      <a:pt x="11" y="205"/>
                      <a:pt x="11" y="205"/>
                    </a:cubicBezTo>
                    <a:cubicBezTo>
                      <a:pt x="11" y="205"/>
                      <a:pt x="11" y="205"/>
                      <a:pt x="11" y="205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12" y="204"/>
                      <a:pt x="12" y="204"/>
                      <a:pt x="12" y="204"/>
                    </a:cubicBezTo>
                    <a:cubicBezTo>
                      <a:pt x="12" y="204"/>
                      <a:pt x="12" y="204"/>
                      <a:pt x="12" y="204"/>
                    </a:cubicBezTo>
                    <a:cubicBezTo>
                      <a:pt x="12" y="204"/>
                      <a:pt x="12" y="204"/>
                      <a:pt x="12" y="204"/>
                    </a:cubicBezTo>
                    <a:cubicBezTo>
                      <a:pt x="12" y="204"/>
                      <a:pt x="12" y="204"/>
                      <a:pt x="12" y="204"/>
                    </a:cubicBezTo>
                    <a:cubicBezTo>
                      <a:pt x="12" y="204"/>
                      <a:pt x="12" y="204"/>
                      <a:pt x="12" y="204"/>
                    </a:cubicBezTo>
                    <a:cubicBezTo>
                      <a:pt x="12" y="204"/>
                      <a:pt x="12" y="204"/>
                      <a:pt x="12" y="204"/>
                    </a:cubicBezTo>
                    <a:cubicBezTo>
                      <a:pt x="12" y="204"/>
                      <a:pt x="12" y="204"/>
                      <a:pt x="12" y="204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1"/>
                      <a:pt x="12" y="201"/>
                      <a:pt x="12" y="201"/>
                    </a:cubicBezTo>
                    <a:cubicBezTo>
                      <a:pt x="12" y="201"/>
                      <a:pt x="12" y="201"/>
                      <a:pt x="12" y="201"/>
                    </a:cubicBezTo>
                    <a:cubicBezTo>
                      <a:pt x="12" y="201"/>
                      <a:pt x="12" y="201"/>
                      <a:pt x="12" y="201"/>
                    </a:cubicBezTo>
                    <a:cubicBezTo>
                      <a:pt x="12" y="201"/>
                      <a:pt x="12" y="201"/>
                      <a:pt x="12" y="201"/>
                    </a:cubicBezTo>
                    <a:cubicBezTo>
                      <a:pt x="12" y="201"/>
                      <a:pt x="12" y="201"/>
                      <a:pt x="12" y="201"/>
                    </a:cubicBezTo>
                    <a:cubicBezTo>
                      <a:pt x="12" y="200"/>
                      <a:pt x="12" y="200"/>
                      <a:pt x="12" y="200"/>
                    </a:cubicBezTo>
                    <a:cubicBezTo>
                      <a:pt x="12" y="200"/>
                      <a:pt x="12" y="200"/>
                      <a:pt x="12" y="200"/>
                    </a:cubicBezTo>
                    <a:cubicBezTo>
                      <a:pt x="12" y="200"/>
                      <a:pt x="12" y="200"/>
                      <a:pt x="12" y="200"/>
                    </a:cubicBezTo>
                    <a:cubicBezTo>
                      <a:pt x="12" y="200"/>
                      <a:pt x="12" y="200"/>
                      <a:pt x="12" y="200"/>
                    </a:cubicBezTo>
                    <a:cubicBezTo>
                      <a:pt x="12" y="200"/>
                      <a:pt x="12" y="200"/>
                      <a:pt x="12" y="200"/>
                    </a:cubicBezTo>
                    <a:cubicBezTo>
                      <a:pt x="12" y="200"/>
                      <a:pt x="12" y="200"/>
                      <a:pt x="12" y="200"/>
                    </a:cubicBezTo>
                    <a:cubicBezTo>
                      <a:pt x="12" y="200"/>
                      <a:pt x="12" y="200"/>
                      <a:pt x="12" y="200"/>
                    </a:cubicBezTo>
                    <a:cubicBezTo>
                      <a:pt x="12" y="200"/>
                      <a:pt x="12" y="200"/>
                      <a:pt x="12" y="200"/>
                    </a:cubicBezTo>
                    <a:cubicBezTo>
                      <a:pt x="12" y="199"/>
                      <a:pt x="12" y="199"/>
                      <a:pt x="12" y="199"/>
                    </a:cubicBezTo>
                    <a:cubicBezTo>
                      <a:pt x="12" y="199"/>
                      <a:pt x="12" y="199"/>
                      <a:pt x="12" y="199"/>
                    </a:cubicBezTo>
                    <a:cubicBezTo>
                      <a:pt x="12" y="198"/>
                      <a:pt x="12" y="198"/>
                      <a:pt x="12" y="198"/>
                    </a:cubicBezTo>
                    <a:cubicBezTo>
                      <a:pt x="12" y="198"/>
                      <a:pt x="12" y="198"/>
                      <a:pt x="12" y="198"/>
                    </a:cubicBezTo>
                    <a:cubicBezTo>
                      <a:pt x="12" y="198"/>
                      <a:pt x="12" y="198"/>
                      <a:pt x="12" y="198"/>
                    </a:cubicBezTo>
                    <a:cubicBezTo>
                      <a:pt x="12" y="198"/>
                      <a:pt x="12" y="198"/>
                      <a:pt x="12" y="198"/>
                    </a:cubicBezTo>
                    <a:cubicBezTo>
                      <a:pt x="12" y="198"/>
                      <a:pt x="12" y="198"/>
                      <a:pt x="12" y="198"/>
                    </a:cubicBezTo>
                    <a:cubicBezTo>
                      <a:pt x="12" y="198"/>
                      <a:pt x="12" y="198"/>
                      <a:pt x="12" y="198"/>
                    </a:cubicBezTo>
                    <a:cubicBezTo>
                      <a:pt x="12" y="198"/>
                      <a:pt x="12" y="198"/>
                      <a:pt x="12" y="198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3" y="195"/>
                      <a:pt x="13" y="195"/>
                      <a:pt x="13" y="195"/>
                    </a:cubicBezTo>
                    <a:cubicBezTo>
                      <a:pt x="13" y="195"/>
                      <a:pt x="13" y="195"/>
                      <a:pt x="13" y="195"/>
                    </a:cubicBezTo>
                    <a:cubicBezTo>
                      <a:pt x="13" y="195"/>
                      <a:pt x="13" y="195"/>
                      <a:pt x="13" y="195"/>
                    </a:cubicBezTo>
                    <a:cubicBezTo>
                      <a:pt x="13" y="195"/>
                      <a:pt x="13" y="195"/>
                      <a:pt x="13" y="195"/>
                    </a:cubicBezTo>
                    <a:cubicBezTo>
                      <a:pt x="13" y="195"/>
                      <a:pt x="13" y="195"/>
                      <a:pt x="13" y="195"/>
                    </a:cubicBezTo>
                    <a:cubicBezTo>
                      <a:pt x="13" y="195"/>
                      <a:pt x="13" y="195"/>
                      <a:pt x="13" y="195"/>
                    </a:cubicBezTo>
                    <a:cubicBezTo>
                      <a:pt x="13" y="195"/>
                      <a:pt x="13" y="195"/>
                      <a:pt x="13" y="195"/>
                    </a:cubicBezTo>
                    <a:cubicBezTo>
                      <a:pt x="13" y="194"/>
                      <a:pt x="13" y="194"/>
                      <a:pt x="13" y="194"/>
                    </a:cubicBezTo>
                    <a:cubicBezTo>
                      <a:pt x="13" y="194"/>
                      <a:pt x="13" y="194"/>
                      <a:pt x="13" y="194"/>
                    </a:cubicBezTo>
                    <a:cubicBezTo>
                      <a:pt x="13" y="194"/>
                      <a:pt x="13" y="194"/>
                      <a:pt x="13" y="194"/>
                    </a:cubicBezTo>
                    <a:cubicBezTo>
                      <a:pt x="14" y="194"/>
                      <a:pt x="14" y="194"/>
                      <a:pt x="14" y="194"/>
                    </a:cubicBezTo>
                    <a:cubicBezTo>
                      <a:pt x="14" y="194"/>
                      <a:pt x="14" y="194"/>
                      <a:pt x="14" y="194"/>
                    </a:cubicBezTo>
                    <a:cubicBezTo>
                      <a:pt x="14" y="194"/>
                      <a:pt x="14" y="194"/>
                      <a:pt x="14" y="194"/>
                    </a:cubicBezTo>
                    <a:cubicBezTo>
                      <a:pt x="14" y="194"/>
                      <a:pt x="14" y="194"/>
                      <a:pt x="14" y="194"/>
                    </a:cubicBezTo>
                    <a:cubicBezTo>
                      <a:pt x="14" y="194"/>
                      <a:pt x="14" y="194"/>
                      <a:pt x="14" y="194"/>
                    </a:cubicBezTo>
                    <a:cubicBezTo>
                      <a:pt x="14" y="194"/>
                      <a:pt x="14" y="194"/>
                      <a:pt x="14" y="194"/>
                    </a:cubicBezTo>
                    <a:cubicBezTo>
                      <a:pt x="14" y="194"/>
                      <a:pt x="14" y="194"/>
                      <a:pt x="14" y="194"/>
                    </a:cubicBezTo>
                    <a:cubicBezTo>
                      <a:pt x="14" y="194"/>
                      <a:pt x="14" y="194"/>
                      <a:pt x="14" y="194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15" y="193"/>
                      <a:pt x="15" y="193"/>
                      <a:pt x="15" y="193"/>
                    </a:cubicBezTo>
                    <a:cubicBezTo>
                      <a:pt x="15" y="193"/>
                      <a:pt x="15" y="193"/>
                      <a:pt x="15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14" y="191"/>
                      <a:pt x="14" y="191"/>
                      <a:pt x="14" y="191"/>
                    </a:cubicBezTo>
                    <a:cubicBezTo>
                      <a:pt x="14" y="191"/>
                      <a:pt x="14" y="191"/>
                      <a:pt x="14" y="191"/>
                    </a:cubicBezTo>
                    <a:cubicBezTo>
                      <a:pt x="14" y="191"/>
                      <a:pt x="14" y="191"/>
                      <a:pt x="14" y="191"/>
                    </a:cubicBezTo>
                    <a:cubicBezTo>
                      <a:pt x="15" y="191"/>
                      <a:pt x="15" y="191"/>
                      <a:pt x="15" y="191"/>
                    </a:cubicBezTo>
                    <a:cubicBezTo>
                      <a:pt x="15" y="191"/>
                      <a:pt x="15" y="191"/>
                      <a:pt x="15" y="191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8"/>
                      <a:pt x="15" y="188"/>
                      <a:pt x="15" y="188"/>
                    </a:cubicBezTo>
                    <a:cubicBezTo>
                      <a:pt x="15" y="188"/>
                      <a:pt x="15" y="188"/>
                      <a:pt x="15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5" y="188"/>
                      <a:pt x="15" y="188"/>
                      <a:pt x="15" y="188"/>
                    </a:cubicBezTo>
                    <a:cubicBezTo>
                      <a:pt x="15" y="188"/>
                      <a:pt x="15" y="188"/>
                      <a:pt x="15" y="188"/>
                    </a:cubicBezTo>
                    <a:cubicBezTo>
                      <a:pt x="15" y="188"/>
                      <a:pt x="15" y="188"/>
                      <a:pt x="15" y="188"/>
                    </a:cubicBezTo>
                    <a:cubicBezTo>
                      <a:pt x="15" y="188"/>
                      <a:pt x="15" y="188"/>
                      <a:pt x="15" y="188"/>
                    </a:cubicBezTo>
                    <a:cubicBezTo>
                      <a:pt x="15" y="188"/>
                      <a:pt x="15" y="188"/>
                      <a:pt x="15" y="188"/>
                    </a:cubicBezTo>
                    <a:cubicBezTo>
                      <a:pt x="15" y="188"/>
                      <a:pt x="15" y="188"/>
                      <a:pt x="15" y="188"/>
                    </a:cubicBezTo>
                    <a:cubicBezTo>
                      <a:pt x="15" y="187"/>
                      <a:pt x="15" y="187"/>
                      <a:pt x="15" y="187"/>
                    </a:cubicBezTo>
                    <a:cubicBezTo>
                      <a:pt x="15" y="187"/>
                      <a:pt x="15" y="187"/>
                      <a:pt x="15" y="187"/>
                    </a:cubicBezTo>
                    <a:cubicBezTo>
                      <a:pt x="15" y="187"/>
                      <a:pt x="15" y="187"/>
                      <a:pt x="15" y="187"/>
                    </a:cubicBezTo>
                    <a:cubicBezTo>
                      <a:pt x="15" y="187"/>
                      <a:pt x="15" y="187"/>
                      <a:pt x="15" y="187"/>
                    </a:cubicBezTo>
                    <a:cubicBezTo>
                      <a:pt x="15" y="187"/>
                      <a:pt x="15" y="187"/>
                      <a:pt x="15" y="187"/>
                    </a:cubicBezTo>
                    <a:cubicBezTo>
                      <a:pt x="15" y="187"/>
                      <a:pt x="15" y="187"/>
                      <a:pt x="15" y="187"/>
                    </a:cubicBezTo>
                    <a:cubicBezTo>
                      <a:pt x="15" y="187"/>
                      <a:pt x="15" y="187"/>
                      <a:pt x="15" y="187"/>
                    </a:cubicBezTo>
                    <a:cubicBezTo>
                      <a:pt x="16" y="186"/>
                      <a:pt x="16" y="186"/>
                      <a:pt x="16" y="186"/>
                    </a:cubicBezTo>
                    <a:cubicBezTo>
                      <a:pt x="16" y="186"/>
                      <a:pt x="16" y="186"/>
                      <a:pt x="16" y="186"/>
                    </a:cubicBezTo>
                    <a:cubicBezTo>
                      <a:pt x="16" y="186"/>
                      <a:pt x="16" y="186"/>
                      <a:pt x="16" y="186"/>
                    </a:cubicBezTo>
                    <a:cubicBezTo>
                      <a:pt x="16" y="186"/>
                      <a:pt x="16" y="186"/>
                      <a:pt x="16" y="186"/>
                    </a:cubicBezTo>
                    <a:cubicBezTo>
                      <a:pt x="16" y="186"/>
                      <a:pt x="16" y="186"/>
                      <a:pt x="16" y="186"/>
                    </a:cubicBezTo>
                    <a:cubicBezTo>
                      <a:pt x="16" y="186"/>
                      <a:pt x="16" y="186"/>
                      <a:pt x="16" y="186"/>
                    </a:cubicBezTo>
                    <a:cubicBezTo>
                      <a:pt x="16" y="185"/>
                      <a:pt x="16" y="185"/>
                      <a:pt x="16" y="185"/>
                    </a:cubicBezTo>
                    <a:cubicBezTo>
                      <a:pt x="16" y="185"/>
                      <a:pt x="16" y="185"/>
                      <a:pt x="16" y="185"/>
                    </a:cubicBezTo>
                    <a:cubicBezTo>
                      <a:pt x="16" y="185"/>
                      <a:pt x="16" y="185"/>
                      <a:pt x="16" y="185"/>
                    </a:cubicBezTo>
                    <a:cubicBezTo>
                      <a:pt x="16" y="185"/>
                      <a:pt x="16" y="185"/>
                      <a:pt x="16" y="185"/>
                    </a:cubicBezTo>
                    <a:cubicBezTo>
                      <a:pt x="16" y="185"/>
                      <a:pt x="16" y="185"/>
                      <a:pt x="16" y="185"/>
                    </a:cubicBezTo>
                    <a:cubicBezTo>
                      <a:pt x="16" y="185"/>
                      <a:pt x="16" y="185"/>
                      <a:pt x="16" y="185"/>
                    </a:cubicBezTo>
                    <a:cubicBezTo>
                      <a:pt x="16" y="185"/>
                      <a:pt x="16" y="185"/>
                      <a:pt x="16" y="185"/>
                    </a:cubicBezTo>
                    <a:cubicBezTo>
                      <a:pt x="15" y="184"/>
                      <a:pt x="15" y="184"/>
                      <a:pt x="15" y="184"/>
                    </a:cubicBezTo>
                    <a:cubicBezTo>
                      <a:pt x="15" y="184"/>
                      <a:pt x="15" y="184"/>
                      <a:pt x="15" y="184"/>
                    </a:cubicBezTo>
                    <a:cubicBezTo>
                      <a:pt x="16" y="184"/>
                      <a:pt x="16" y="184"/>
                      <a:pt x="16" y="184"/>
                    </a:cubicBezTo>
                    <a:cubicBezTo>
                      <a:pt x="16" y="184"/>
                      <a:pt x="16" y="184"/>
                      <a:pt x="16" y="184"/>
                    </a:cubicBezTo>
                    <a:cubicBezTo>
                      <a:pt x="15" y="184"/>
                      <a:pt x="15" y="184"/>
                      <a:pt x="15" y="184"/>
                    </a:cubicBezTo>
                    <a:cubicBezTo>
                      <a:pt x="15" y="184"/>
                      <a:pt x="15" y="184"/>
                      <a:pt x="15" y="184"/>
                    </a:cubicBezTo>
                    <a:cubicBezTo>
                      <a:pt x="15" y="183"/>
                      <a:pt x="15" y="183"/>
                      <a:pt x="15" y="183"/>
                    </a:cubicBezTo>
                    <a:cubicBezTo>
                      <a:pt x="15" y="183"/>
                      <a:pt x="15" y="183"/>
                      <a:pt x="15" y="183"/>
                    </a:cubicBezTo>
                    <a:cubicBezTo>
                      <a:pt x="15" y="183"/>
                      <a:pt x="15" y="183"/>
                      <a:pt x="15" y="183"/>
                    </a:cubicBezTo>
                    <a:cubicBezTo>
                      <a:pt x="15" y="183"/>
                      <a:pt x="15" y="183"/>
                      <a:pt x="15" y="183"/>
                    </a:cubicBezTo>
                    <a:cubicBezTo>
                      <a:pt x="16" y="183"/>
                      <a:pt x="16" y="183"/>
                      <a:pt x="16" y="183"/>
                    </a:cubicBezTo>
                    <a:cubicBezTo>
                      <a:pt x="16" y="183"/>
                      <a:pt x="16" y="183"/>
                      <a:pt x="16" y="183"/>
                    </a:cubicBezTo>
                    <a:cubicBezTo>
                      <a:pt x="16" y="183"/>
                      <a:pt x="16" y="183"/>
                      <a:pt x="16" y="183"/>
                    </a:cubicBezTo>
                    <a:cubicBezTo>
                      <a:pt x="16" y="183"/>
                      <a:pt x="16" y="183"/>
                      <a:pt x="16" y="183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6" y="181"/>
                      <a:pt x="16" y="181"/>
                      <a:pt x="16" y="181"/>
                    </a:cubicBezTo>
                    <a:cubicBezTo>
                      <a:pt x="16" y="181"/>
                      <a:pt x="16" y="181"/>
                      <a:pt x="16" y="181"/>
                    </a:cubicBezTo>
                    <a:cubicBezTo>
                      <a:pt x="16" y="181"/>
                      <a:pt x="16" y="181"/>
                      <a:pt x="16" y="181"/>
                    </a:cubicBezTo>
                    <a:cubicBezTo>
                      <a:pt x="16" y="181"/>
                      <a:pt x="16" y="181"/>
                      <a:pt x="16" y="181"/>
                    </a:cubicBezTo>
                    <a:cubicBezTo>
                      <a:pt x="16" y="181"/>
                      <a:pt x="16" y="181"/>
                      <a:pt x="16" y="181"/>
                    </a:cubicBezTo>
                    <a:cubicBezTo>
                      <a:pt x="16" y="181"/>
                      <a:pt x="16" y="181"/>
                      <a:pt x="16" y="181"/>
                    </a:cubicBezTo>
                    <a:cubicBezTo>
                      <a:pt x="16" y="181"/>
                      <a:pt x="16" y="181"/>
                      <a:pt x="16" y="181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7" y="179"/>
                      <a:pt x="17" y="179"/>
                      <a:pt x="17" y="179"/>
                    </a:cubicBezTo>
                    <a:cubicBezTo>
                      <a:pt x="17" y="179"/>
                      <a:pt x="17" y="179"/>
                      <a:pt x="17" y="179"/>
                    </a:cubicBezTo>
                    <a:cubicBezTo>
                      <a:pt x="17" y="179"/>
                      <a:pt x="17" y="179"/>
                      <a:pt x="17" y="179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77"/>
                      <a:pt x="17" y="177"/>
                      <a:pt x="17" y="177"/>
                    </a:cubicBezTo>
                    <a:cubicBezTo>
                      <a:pt x="17" y="177"/>
                      <a:pt x="17" y="177"/>
                      <a:pt x="17" y="177"/>
                    </a:cubicBezTo>
                    <a:cubicBezTo>
                      <a:pt x="17" y="177"/>
                      <a:pt x="17" y="177"/>
                      <a:pt x="17" y="177"/>
                    </a:cubicBezTo>
                    <a:cubicBezTo>
                      <a:pt x="17" y="177"/>
                      <a:pt x="17" y="177"/>
                      <a:pt x="17" y="177"/>
                    </a:cubicBezTo>
                    <a:cubicBezTo>
                      <a:pt x="17" y="177"/>
                      <a:pt x="17" y="177"/>
                      <a:pt x="17" y="177"/>
                    </a:cubicBezTo>
                    <a:cubicBezTo>
                      <a:pt x="17" y="177"/>
                      <a:pt x="17" y="177"/>
                      <a:pt x="17" y="177"/>
                    </a:cubicBez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76"/>
                      <a:pt x="16" y="176"/>
                      <a:pt x="16" y="176"/>
                    </a:cubicBezTo>
                    <a:cubicBezTo>
                      <a:pt x="16" y="176"/>
                      <a:pt x="16" y="176"/>
                      <a:pt x="16" y="176"/>
                    </a:cubicBezTo>
                    <a:cubicBezTo>
                      <a:pt x="16" y="176"/>
                      <a:pt x="16" y="176"/>
                      <a:pt x="16" y="176"/>
                    </a:cubicBezTo>
                    <a:cubicBezTo>
                      <a:pt x="16" y="176"/>
                      <a:pt x="16" y="176"/>
                      <a:pt x="16" y="176"/>
                    </a:cubicBezTo>
                    <a:cubicBezTo>
                      <a:pt x="16" y="176"/>
                      <a:pt x="16" y="176"/>
                      <a:pt x="16" y="176"/>
                    </a:cubicBezTo>
                    <a:cubicBezTo>
                      <a:pt x="16" y="176"/>
                      <a:pt x="16" y="176"/>
                      <a:pt x="16" y="176"/>
                    </a:cubicBezTo>
                    <a:cubicBezTo>
                      <a:pt x="15" y="176"/>
                      <a:pt x="15" y="176"/>
                      <a:pt x="15" y="176"/>
                    </a:cubicBezTo>
                    <a:cubicBezTo>
                      <a:pt x="15" y="176"/>
                      <a:pt x="15" y="176"/>
                      <a:pt x="15" y="176"/>
                    </a:cubicBezTo>
                    <a:cubicBezTo>
                      <a:pt x="15" y="176"/>
                      <a:pt x="15" y="176"/>
                      <a:pt x="15" y="176"/>
                    </a:cubicBezTo>
                    <a:cubicBezTo>
                      <a:pt x="15" y="176"/>
                      <a:pt x="15" y="176"/>
                      <a:pt x="15" y="176"/>
                    </a:cubicBezTo>
                    <a:cubicBezTo>
                      <a:pt x="15" y="176"/>
                      <a:pt x="15" y="176"/>
                      <a:pt x="15" y="176"/>
                    </a:cubicBezTo>
                    <a:cubicBezTo>
                      <a:pt x="15" y="175"/>
                      <a:pt x="15" y="175"/>
                      <a:pt x="15" y="175"/>
                    </a:cubicBezTo>
                    <a:cubicBezTo>
                      <a:pt x="15" y="175"/>
                      <a:pt x="15" y="175"/>
                      <a:pt x="15" y="175"/>
                    </a:cubicBezTo>
                    <a:cubicBezTo>
                      <a:pt x="15" y="175"/>
                      <a:pt x="15" y="175"/>
                      <a:pt x="15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4"/>
                      <a:pt x="16" y="174"/>
                      <a:pt x="16" y="174"/>
                    </a:cubicBezTo>
                    <a:cubicBezTo>
                      <a:pt x="16" y="174"/>
                      <a:pt x="16" y="174"/>
                      <a:pt x="16" y="174"/>
                    </a:cubicBezTo>
                    <a:cubicBezTo>
                      <a:pt x="16" y="174"/>
                      <a:pt x="16" y="174"/>
                      <a:pt x="16" y="174"/>
                    </a:cubicBezTo>
                    <a:cubicBezTo>
                      <a:pt x="16" y="174"/>
                      <a:pt x="16" y="174"/>
                      <a:pt x="16" y="174"/>
                    </a:cubicBezTo>
                    <a:cubicBezTo>
                      <a:pt x="16" y="174"/>
                      <a:pt x="16" y="174"/>
                      <a:pt x="16" y="174"/>
                    </a:cubicBezTo>
                    <a:cubicBezTo>
                      <a:pt x="16" y="174"/>
                      <a:pt x="16" y="174"/>
                      <a:pt x="16" y="174"/>
                    </a:cubicBezTo>
                    <a:cubicBezTo>
                      <a:pt x="16" y="174"/>
                      <a:pt x="16" y="174"/>
                      <a:pt x="16" y="174"/>
                    </a:cubicBezTo>
                    <a:cubicBezTo>
                      <a:pt x="16" y="174"/>
                      <a:pt x="16" y="174"/>
                      <a:pt x="16" y="174"/>
                    </a:cubicBezTo>
                    <a:cubicBezTo>
                      <a:pt x="16" y="174"/>
                      <a:pt x="16" y="174"/>
                      <a:pt x="16" y="174"/>
                    </a:cubicBezTo>
                    <a:cubicBezTo>
                      <a:pt x="16" y="174"/>
                      <a:pt x="16" y="174"/>
                      <a:pt x="16" y="174"/>
                    </a:cubicBezTo>
                    <a:cubicBezTo>
                      <a:pt x="16" y="174"/>
                      <a:pt x="16" y="174"/>
                      <a:pt x="16" y="174"/>
                    </a:cubicBezTo>
                    <a:cubicBezTo>
                      <a:pt x="16" y="174"/>
                      <a:pt x="16" y="174"/>
                      <a:pt x="16" y="174"/>
                    </a:cubicBezTo>
                    <a:cubicBezTo>
                      <a:pt x="16" y="173"/>
                      <a:pt x="16" y="173"/>
                      <a:pt x="16" y="173"/>
                    </a:cubicBezTo>
                    <a:cubicBezTo>
                      <a:pt x="16" y="173"/>
                      <a:pt x="16" y="173"/>
                      <a:pt x="16" y="173"/>
                    </a:cubicBezTo>
                    <a:cubicBezTo>
                      <a:pt x="15" y="173"/>
                      <a:pt x="15" y="173"/>
                      <a:pt x="15" y="173"/>
                    </a:cubicBezTo>
                    <a:cubicBezTo>
                      <a:pt x="15" y="173"/>
                      <a:pt x="15" y="173"/>
                      <a:pt x="15" y="173"/>
                    </a:cubicBezTo>
                    <a:cubicBezTo>
                      <a:pt x="15" y="173"/>
                      <a:pt x="15" y="173"/>
                      <a:pt x="15" y="173"/>
                    </a:cubicBezTo>
                    <a:cubicBezTo>
                      <a:pt x="15" y="173"/>
                      <a:pt x="15" y="173"/>
                      <a:pt x="15" y="173"/>
                    </a:cubicBezTo>
                    <a:cubicBezTo>
                      <a:pt x="15" y="173"/>
                      <a:pt x="15" y="173"/>
                      <a:pt x="15" y="173"/>
                    </a:cubicBezTo>
                    <a:cubicBezTo>
                      <a:pt x="15" y="173"/>
                      <a:pt x="15" y="173"/>
                      <a:pt x="15" y="173"/>
                    </a:cubicBezTo>
                    <a:cubicBezTo>
                      <a:pt x="15" y="173"/>
                      <a:pt x="15" y="173"/>
                      <a:pt x="15" y="173"/>
                    </a:cubicBezTo>
                    <a:cubicBezTo>
                      <a:pt x="15" y="173"/>
                      <a:pt x="15" y="173"/>
                      <a:pt x="15" y="173"/>
                    </a:cubicBezTo>
                    <a:cubicBezTo>
                      <a:pt x="15" y="173"/>
                      <a:pt x="15" y="173"/>
                      <a:pt x="15" y="173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5" y="170"/>
                      <a:pt x="15" y="170"/>
                      <a:pt x="15" y="170"/>
                    </a:cubicBezTo>
                    <a:cubicBezTo>
                      <a:pt x="15" y="170"/>
                      <a:pt x="15" y="170"/>
                      <a:pt x="15" y="170"/>
                    </a:cubicBezTo>
                    <a:cubicBezTo>
                      <a:pt x="14" y="170"/>
                      <a:pt x="14" y="170"/>
                      <a:pt x="14" y="170"/>
                    </a:cubicBezTo>
                    <a:cubicBezTo>
                      <a:pt x="14" y="170"/>
                      <a:pt x="14" y="170"/>
                      <a:pt x="14" y="170"/>
                    </a:cubicBezTo>
                    <a:cubicBezTo>
                      <a:pt x="14" y="170"/>
                      <a:pt x="14" y="170"/>
                      <a:pt x="14" y="170"/>
                    </a:cubicBezTo>
                    <a:cubicBezTo>
                      <a:pt x="14" y="170"/>
                      <a:pt x="14" y="170"/>
                      <a:pt x="14" y="170"/>
                    </a:cubicBezTo>
                    <a:cubicBezTo>
                      <a:pt x="14" y="170"/>
                      <a:pt x="14" y="170"/>
                      <a:pt x="14" y="170"/>
                    </a:cubicBezTo>
                    <a:cubicBezTo>
                      <a:pt x="14" y="170"/>
                      <a:pt x="14" y="170"/>
                      <a:pt x="14" y="170"/>
                    </a:cubicBezTo>
                    <a:cubicBezTo>
                      <a:pt x="14" y="170"/>
                      <a:pt x="14" y="170"/>
                      <a:pt x="14" y="170"/>
                    </a:cubicBezTo>
                    <a:cubicBezTo>
                      <a:pt x="14" y="170"/>
                      <a:pt x="14" y="170"/>
                      <a:pt x="14" y="170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3" y="167"/>
                      <a:pt x="13" y="167"/>
                      <a:pt x="13" y="167"/>
                    </a:cubicBezTo>
                    <a:cubicBezTo>
                      <a:pt x="13" y="167"/>
                      <a:pt x="13" y="167"/>
                      <a:pt x="13" y="167"/>
                    </a:cubicBezTo>
                    <a:cubicBezTo>
                      <a:pt x="13" y="167"/>
                      <a:pt x="13" y="167"/>
                      <a:pt x="13" y="167"/>
                    </a:cubicBezTo>
                    <a:cubicBezTo>
                      <a:pt x="13" y="167"/>
                      <a:pt x="13" y="167"/>
                      <a:pt x="13" y="167"/>
                    </a:cubicBezTo>
                    <a:cubicBezTo>
                      <a:pt x="13" y="167"/>
                      <a:pt x="13" y="167"/>
                      <a:pt x="13" y="167"/>
                    </a:cubicBezTo>
                    <a:cubicBezTo>
                      <a:pt x="13" y="167"/>
                      <a:pt x="13" y="167"/>
                      <a:pt x="13" y="167"/>
                    </a:cubicBezTo>
                    <a:cubicBezTo>
                      <a:pt x="13" y="167"/>
                      <a:pt x="13" y="167"/>
                      <a:pt x="13" y="167"/>
                    </a:cubicBezTo>
                    <a:cubicBezTo>
                      <a:pt x="13" y="167"/>
                      <a:pt x="13" y="167"/>
                      <a:pt x="13" y="167"/>
                    </a:cubicBezTo>
                    <a:cubicBezTo>
                      <a:pt x="13" y="167"/>
                      <a:pt x="13" y="167"/>
                      <a:pt x="13" y="167"/>
                    </a:cubicBezTo>
                    <a:cubicBezTo>
                      <a:pt x="12" y="167"/>
                      <a:pt x="12" y="167"/>
                      <a:pt x="12" y="167"/>
                    </a:cubicBezTo>
                    <a:cubicBezTo>
                      <a:pt x="12" y="167"/>
                      <a:pt x="12" y="167"/>
                      <a:pt x="12" y="167"/>
                    </a:cubicBezTo>
                    <a:cubicBezTo>
                      <a:pt x="12" y="167"/>
                      <a:pt x="12" y="167"/>
                      <a:pt x="12" y="167"/>
                    </a:cubicBezTo>
                    <a:cubicBezTo>
                      <a:pt x="12" y="167"/>
                      <a:pt x="12" y="167"/>
                      <a:pt x="12" y="167"/>
                    </a:cubicBezTo>
                    <a:cubicBezTo>
                      <a:pt x="12" y="167"/>
                      <a:pt x="12" y="167"/>
                      <a:pt x="12" y="167"/>
                    </a:cubicBezTo>
                    <a:cubicBezTo>
                      <a:pt x="12" y="167"/>
                      <a:pt x="12" y="167"/>
                      <a:pt x="12" y="167"/>
                    </a:cubicBezTo>
                    <a:cubicBezTo>
                      <a:pt x="12" y="167"/>
                      <a:pt x="12" y="167"/>
                      <a:pt x="12" y="167"/>
                    </a:cubicBezTo>
                    <a:cubicBezTo>
                      <a:pt x="12" y="167"/>
                      <a:pt x="12" y="167"/>
                      <a:pt x="12" y="167"/>
                    </a:cubicBezTo>
                    <a:cubicBezTo>
                      <a:pt x="12" y="167"/>
                      <a:pt x="12" y="167"/>
                      <a:pt x="12" y="167"/>
                    </a:cubicBezTo>
                    <a:cubicBezTo>
                      <a:pt x="12" y="167"/>
                      <a:pt x="12" y="167"/>
                      <a:pt x="12" y="167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13" y="165"/>
                      <a:pt x="13" y="165"/>
                      <a:pt x="13" y="165"/>
                    </a:cubicBezTo>
                    <a:cubicBezTo>
                      <a:pt x="13" y="165"/>
                      <a:pt x="13" y="165"/>
                      <a:pt x="13" y="165"/>
                    </a:cubicBezTo>
                    <a:cubicBezTo>
                      <a:pt x="13" y="165"/>
                      <a:pt x="13" y="165"/>
                      <a:pt x="13" y="165"/>
                    </a:cubicBezTo>
                    <a:cubicBezTo>
                      <a:pt x="13" y="165"/>
                      <a:pt x="13" y="165"/>
                      <a:pt x="13" y="165"/>
                    </a:cubicBezTo>
                    <a:cubicBezTo>
                      <a:pt x="13" y="164"/>
                      <a:pt x="13" y="164"/>
                      <a:pt x="13" y="164"/>
                    </a:cubicBezTo>
                    <a:cubicBezTo>
                      <a:pt x="13" y="164"/>
                      <a:pt x="13" y="164"/>
                      <a:pt x="13" y="164"/>
                    </a:cubicBezTo>
                    <a:cubicBezTo>
                      <a:pt x="13" y="164"/>
                      <a:pt x="13" y="164"/>
                      <a:pt x="13" y="164"/>
                    </a:cubicBezTo>
                    <a:cubicBezTo>
                      <a:pt x="13" y="164"/>
                      <a:pt x="13" y="164"/>
                      <a:pt x="13" y="164"/>
                    </a:cubicBezTo>
                    <a:cubicBezTo>
                      <a:pt x="14" y="164"/>
                      <a:pt x="14" y="164"/>
                      <a:pt x="14" y="164"/>
                    </a:cubicBezTo>
                    <a:cubicBezTo>
                      <a:pt x="14" y="164"/>
                      <a:pt x="14" y="164"/>
                      <a:pt x="14" y="164"/>
                    </a:cubicBezTo>
                    <a:cubicBezTo>
                      <a:pt x="14" y="164"/>
                      <a:pt x="14" y="164"/>
                      <a:pt x="14" y="164"/>
                    </a:cubicBezTo>
                    <a:cubicBezTo>
                      <a:pt x="14" y="164"/>
                      <a:pt x="14" y="164"/>
                      <a:pt x="14" y="164"/>
                    </a:cubicBezTo>
                    <a:cubicBezTo>
                      <a:pt x="14" y="164"/>
                      <a:pt x="14" y="164"/>
                      <a:pt x="14" y="164"/>
                    </a:cubicBezTo>
                    <a:cubicBezTo>
                      <a:pt x="14" y="164"/>
                      <a:pt x="14" y="164"/>
                      <a:pt x="14" y="164"/>
                    </a:cubicBezTo>
                    <a:cubicBezTo>
                      <a:pt x="14" y="164"/>
                      <a:pt x="14" y="164"/>
                      <a:pt x="14" y="164"/>
                    </a:cubicBezTo>
                    <a:cubicBezTo>
                      <a:pt x="14" y="164"/>
                      <a:pt x="14" y="164"/>
                      <a:pt x="14" y="164"/>
                    </a:cubicBezTo>
                    <a:cubicBezTo>
                      <a:pt x="14" y="164"/>
                      <a:pt x="14" y="164"/>
                      <a:pt x="14" y="164"/>
                    </a:cubicBezTo>
                    <a:cubicBezTo>
                      <a:pt x="14" y="164"/>
                      <a:pt x="14" y="164"/>
                      <a:pt x="14" y="164"/>
                    </a:cubicBezTo>
                    <a:cubicBezTo>
                      <a:pt x="14" y="164"/>
                      <a:pt x="14" y="164"/>
                      <a:pt x="14" y="164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5" y="164"/>
                      <a:pt x="15" y="164"/>
                      <a:pt x="15" y="164"/>
                    </a:cubicBezTo>
                    <a:cubicBezTo>
                      <a:pt x="15" y="164"/>
                      <a:pt x="15" y="164"/>
                      <a:pt x="15" y="164"/>
                    </a:cubicBezTo>
                    <a:cubicBezTo>
                      <a:pt x="15" y="164"/>
                      <a:pt x="15" y="164"/>
                      <a:pt x="15" y="164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8" y="164"/>
                      <a:pt x="18" y="164"/>
                      <a:pt x="18" y="164"/>
                    </a:cubicBezTo>
                    <a:cubicBezTo>
                      <a:pt x="18" y="164"/>
                      <a:pt x="18" y="164"/>
                      <a:pt x="18" y="164"/>
                    </a:cubicBezTo>
                    <a:cubicBezTo>
                      <a:pt x="18" y="164"/>
                      <a:pt x="18" y="164"/>
                      <a:pt x="18" y="164"/>
                    </a:cubicBezTo>
                    <a:cubicBezTo>
                      <a:pt x="18" y="164"/>
                      <a:pt x="18" y="164"/>
                      <a:pt x="18" y="164"/>
                    </a:cubicBezTo>
                    <a:cubicBezTo>
                      <a:pt x="18" y="164"/>
                      <a:pt x="18" y="164"/>
                      <a:pt x="18" y="164"/>
                    </a:cubicBezTo>
                    <a:cubicBezTo>
                      <a:pt x="18" y="164"/>
                      <a:pt x="18" y="164"/>
                      <a:pt x="18" y="164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9" y="165"/>
                      <a:pt x="19" y="165"/>
                      <a:pt x="19" y="165"/>
                    </a:cubicBezTo>
                    <a:cubicBezTo>
                      <a:pt x="19" y="165"/>
                      <a:pt x="19" y="165"/>
                      <a:pt x="19" y="165"/>
                    </a:cubicBezTo>
                    <a:cubicBezTo>
                      <a:pt x="19" y="165"/>
                      <a:pt x="19" y="165"/>
                      <a:pt x="19" y="165"/>
                    </a:cubicBezTo>
                    <a:cubicBezTo>
                      <a:pt x="19" y="165"/>
                      <a:pt x="19" y="165"/>
                      <a:pt x="19" y="165"/>
                    </a:cubicBezTo>
                    <a:cubicBezTo>
                      <a:pt x="19" y="165"/>
                      <a:pt x="19" y="165"/>
                      <a:pt x="19" y="165"/>
                    </a:cubicBezTo>
                    <a:cubicBezTo>
                      <a:pt x="19" y="165"/>
                      <a:pt x="19" y="165"/>
                      <a:pt x="19" y="165"/>
                    </a:cubicBezTo>
                    <a:cubicBezTo>
                      <a:pt x="19" y="165"/>
                      <a:pt x="19" y="165"/>
                      <a:pt x="19" y="165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20" y="164"/>
                      <a:pt x="20" y="164"/>
                      <a:pt x="20" y="164"/>
                    </a:cubicBezTo>
                    <a:cubicBezTo>
                      <a:pt x="20" y="164"/>
                      <a:pt x="20" y="164"/>
                      <a:pt x="20" y="164"/>
                    </a:cubicBezTo>
                    <a:cubicBezTo>
                      <a:pt x="20" y="164"/>
                      <a:pt x="20" y="164"/>
                      <a:pt x="20" y="164"/>
                    </a:cubicBezTo>
                    <a:cubicBezTo>
                      <a:pt x="20" y="164"/>
                      <a:pt x="20" y="164"/>
                      <a:pt x="20" y="164"/>
                    </a:cubicBezTo>
                    <a:cubicBezTo>
                      <a:pt x="20" y="164"/>
                      <a:pt x="20" y="164"/>
                      <a:pt x="20" y="164"/>
                    </a:cubicBezTo>
                    <a:cubicBezTo>
                      <a:pt x="20" y="164"/>
                      <a:pt x="20" y="164"/>
                      <a:pt x="20" y="164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0" y="164"/>
                      <a:pt x="20" y="164"/>
                      <a:pt x="20" y="164"/>
                    </a:cubicBezTo>
                    <a:cubicBezTo>
                      <a:pt x="20" y="164"/>
                      <a:pt x="20" y="164"/>
                      <a:pt x="20" y="164"/>
                    </a:cubicBezTo>
                    <a:cubicBezTo>
                      <a:pt x="21" y="164"/>
                      <a:pt x="21" y="164"/>
                      <a:pt x="21" y="164"/>
                    </a:cubicBezTo>
                    <a:cubicBezTo>
                      <a:pt x="21" y="164"/>
                      <a:pt x="21" y="164"/>
                      <a:pt x="21" y="164"/>
                    </a:cubicBezTo>
                    <a:cubicBezTo>
                      <a:pt x="21" y="164"/>
                      <a:pt x="21" y="164"/>
                      <a:pt x="21" y="164"/>
                    </a:cubicBezTo>
                    <a:cubicBezTo>
                      <a:pt x="21" y="164"/>
                      <a:pt x="21" y="164"/>
                      <a:pt x="21" y="164"/>
                    </a:cubicBezTo>
                    <a:cubicBezTo>
                      <a:pt x="21" y="164"/>
                      <a:pt x="21" y="164"/>
                      <a:pt x="21" y="164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23" y="165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6" y="166"/>
                      <a:pt x="26" y="166"/>
                      <a:pt x="26" y="166"/>
                    </a:cubicBezTo>
                    <a:cubicBezTo>
                      <a:pt x="26" y="166"/>
                      <a:pt x="26" y="166"/>
                      <a:pt x="26" y="166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164"/>
                      <a:pt x="27" y="164"/>
                      <a:pt x="27" y="164"/>
                    </a:cubicBezTo>
                    <a:cubicBezTo>
                      <a:pt x="27" y="164"/>
                      <a:pt x="27" y="164"/>
                      <a:pt x="27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9" y="164"/>
                      <a:pt x="29" y="164"/>
                      <a:pt x="29" y="164"/>
                    </a:cubicBezTo>
                    <a:cubicBezTo>
                      <a:pt x="29" y="164"/>
                      <a:pt x="29" y="164"/>
                      <a:pt x="29" y="164"/>
                    </a:cubicBezTo>
                    <a:cubicBezTo>
                      <a:pt x="29" y="164"/>
                      <a:pt x="29" y="164"/>
                      <a:pt x="29" y="164"/>
                    </a:cubicBezTo>
                    <a:cubicBezTo>
                      <a:pt x="29" y="164"/>
                      <a:pt x="29" y="164"/>
                      <a:pt x="29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3" y="164"/>
                      <a:pt x="33" y="164"/>
                      <a:pt x="33" y="164"/>
                    </a:cubicBezTo>
                    <a:cubicBezTo>
                      <a:pt x="33" y="164"/>
                      <a:pt x="33" y="164"/>
                      <a:pt x="33" y="164"/>
                    </a:cubicBezTo>
                    <a:cubicBezTo>
                      <a:pt x="33" y="164"/>
                      <a:pt x="33" y="164"/>
                      <a:pt x="33" y="164"/>
                    </a:cubicBezTo>
                    <a:cubicBezTo>
                      <a:pt x="33" y="164"/>
                      <a:pt x="33" y="164"/>
                      <a:pt x="33" y="164"/>
                    </a:cubicBezTo>
                    <a:cubicBezTo>
                      <a:pt x="33" y="164"/>
                      <a:pt x="33" y="164"/>
                      <a:pt x="33" y="164"/>
                    </a:cubicBezTo>
                    <a:cubicBezTo>
                      <a:pt x="33" y="164"/>
                      <a:pt x="33" y="164"/>
                      <a:pt x="33" y="164"/>
                    </a:cubicBezTo>
                    <a:cubicBezTo>
                      <a:pt x="33" y="164"/>
                      <a:pt x="33" y="164"/>
                      <a:pt x="33" y="164"/>
                    </a:cubicBezTo>
                    <a:cubicBezTo>
                      <a:pt x="33" y="164"/>
                      <a:pt x="33" y="164"/>
                      <a:pt x="33" y="164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4" y="163"/>
                      <a:pt x="34" y="163"/>
                      <a:pt x="34" y="163"/>
                    </a:cubicBezTo>
                    <a:cubicBezTo>
                      <a:pt x="34" y="163"/>
                      <a:pt x="34" y="163"/>
                      <a:pt x="34" y="163"/>
                    </a:cubicBezTo>
                    <a:cubicBezTo>
                      <a:pt x="34" y="163"/>
                      <a:pt x="34" y="163"/>
                      <a:pt x="34" y="163"/>
                    </a:cubicBezTo>
                    <a:cubicBezTo>
                      <a:pt x="34" y="163"/>
                      <a:pt x="34" y="163"/>
                      <a:pt x="34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6" y="163"/>
                      <a:pt x="36" y="163"/>
                      <a:pt x="36" y="163"/>
                    </a:cubicBezTo>
                    <a:cubicBezTo>
                      <a:pt x="36" y="162"/>
                      <a:pt x="36" y="162"/>
                      <a:pt x="36" y="162"/>
                    </a:cubicBezTo>
                    <a:cubicBezTo>
                      <a:pt x="36" y="162"/>
                      <a:pt x="36" y="162"/>
                      <a:pt x="36" y="162"/>
                    </a:cubicBezTo>
                    <a:cubicBezTo>
                      <a:pt x="36" y="162"/>
                      <a:pt x="36" y="162"/>
                      <a:pt x="36" y="162"/>
                    </a:cubicBezTo>
                    <a:cubicBezTo>
                      <a:pt x="36" y="162"/>
                      <a:pt x="36" y="162"/>
                      <a:pt x="36" y="162"/>
                    </a:cubicBezTo>
                    <a:close/>
                  </a:path>
                </a:pathLst>
              </a:custGeom>
              <a:solidFill>
                <a:srgbClr val="FFFFCC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333"/>
              </a:p>
            </p:txBody>
          </p:sp>
          <p:sp>
            <p:nvSpPr>
              <p:cNvPr id="73" name="Freeform 94">
                <a:extLst>
                  <a:ext uri="{FF2B5EF4-FFF2-40B4-BE49-F238E27FC236}">
                    <a16:creationId xmlns="" xmlns:a16="http://schemas.microsoft.com/office/drawing/2014/main" id="{CA421EBE-D601-432A-8163-A415049EB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084" y="4784188"/>
                <a:ext cx="1327813" cy="1883629"/>
              </a:xfrm>
              <a:custGeom>
                <a:avLst/>
                <a:gdLst>
                  <a:gd name="T0" fmla="*/ 35 w 354"/>
                  <a:gd name="T1" fmla="*/ 230 h 502"/>
                  <a:gd name="T2" fmla="*/ 29 w 354"/>
                  <a:gd name="T3" fmla="*/ 228 h 502"/>
                  <a:gd name="T4" fmla="*/ 30 w 354"/>
                  <a:gd name="T5" fmla="*/ 219 h 502"/>
                  <a:gd name="T6" fmla="*/ 22 w 354"/>
                  <a:gd name="T7" fmla="*/ 204 h 502"/>
                  <a:gd name="T8" fmla="*/ 18 w 354"/>
                  <a:gd name="T9" fmla="*/ 215 h 502"/>
                  <a:gd name="T10" fmla="*/ 13 w 354"/>
                  <a:gd name="T11" fmla="*/ 209 h 502"/>
                  <a:gd name="T12" fmla="*/ 10 w 354"/>
                  <a:gd name="T13" fmla="*/ 205 h 502"/>
                  <a:gd name="T14" fmla="*/ 12 w 354"/>
                  <a:gd name="T15" fmla="*/ 203 h 502"/>
                  <a:gd name="T16" fmla="*/ 18 w 354"/>
                  <a:gd name="T17" fmla="*/ 194 h 502"/>
                  <a:gd name="T18" fmla="*/ 5 w 354"/>
                  <a:gd name="T19" fmla="*/ 186 h 502"/>
                  <a:gd name="T20" fmla="*/ 3 w 354"/>
                  <a:gd name="T21" fmla="*/ 172 h 502"/>
                  <a:gd name="T22" fmla="*/ 12 w 354"/>
                  <a:gd name="T23" fmla="*/ 162 h 502"/>
                  <a:gd name="T24" fmla="*/ 51 w 354"/>
                  <a:gd name="T25" fmla="*/ 117 h 502"/>
                  <a:gd name="T26" fmla="*/ 76 w 354"/>
                  <a:gd name="T27" fmla="*/ 110 h 502"/>
                  <a:gd name="T28" fmla="*/ 84 w 354"/>
                  <a:gd name="T29" fmla="*/ 95 h 502"/>
                  <a:gd name="T30" fmla="*/ 84 w 354"/>
                  <a:gd name="T31" fmla="*/ 87 h 502"/>
                  <a:gd name="T32" fmla="*/ 94 w 354"/>
                  <a:gd name="T33" fmla="*/ 72 h 502"/>
                  <a:gd name="T34" fmla="*/ 101 w 354"/>
                  <a:gd name="T35" fmla="*/ 50 h 502"/>
                  <a:gd name="T36" fmla="*/ 119 w 354"/>
                  <a:gd name="T37" fmla="*/ 31 h 502"/>
                  <a:gd name="T38" fmla="*/ 157 w 354"/>
                  <a:gd name="T39" fmla="*/ 3 h 502"/>
                  <a:gd name="T40" fmla="*/ 208 w 354"/>
                  <a:gd name="T41" fmla="*/ 40 h 502"/>
                  <a:gd name="T42" fmla="*/ 225 w 354"/>
                  <a:gd name="T43" fmla="*/ 69 h 502"/>
                  <a:gd name="T44" fmla="*/ 246 w 354"/>
                  <a:gd name="T45" fmla="*/ 88 h 502"/>
                  <a:gd name="T46" fmla="*/ 255 w 354"/>
                  <a:gd name="T47" fmla="*/ 109 h 502"/>
                  <a:gd name="T48" fmla="*/ 264 w 354"/>
                  <a:gd name="T49" fmla="*/ 133 h 502"/>
                  <a:gd name="T50" fmla="*/ 275 w 354"/>
                  <a:gd name="T51" fmla="*/ 156 h 502"/>
                  <a:gd name="T52" fmla="*/ 286 w 354"/>
                  <a:gd name="T53" fmla="*/ 170 h 502"/>
                  <a:gd name="T54" fmla="*/ 310 w 354"/>
                  <a:gd name="T55" fmla="*/ 186 h 502"/>
                  <a:gd name="T56" fmla="*/ 336 w 354"/>
                  <a:gd name="T57" fmla="*/ 198 h 502"/>
                  <a:gd name="T58" fmla="*/ 351 w 354"/>
                  <a:gd name="T59" fmla="*/ 226 h 502"/>
                  <a:gd name="T60" fmla="*/ 336 w 354"/>
                  <a:gd name="T61" fmla="*/ 231 h 502"/>
                  <a:gd name="T62" fmla="*/ 320 w 354"/>
                  <a:gd name="T63" fmla="*/ 242 h 502"/>
                  <a:gd name="T64" fmla="*/ 310 w 354"/>
                  <a:gd name="T65" fmla="*/ 278 h 502"/>
                  <a:gd name="T66" fmla="*/ 308 w 354"/>
                  <a:gd name="T67" fmla="*/ 314 h 502"/>
                  <a:gd name="T68" fmla="*/ 336 w 354"/>
                  <a:gd name="T69" fmla="*/ 363 h 502"/>
                  <a:gd name="T70" fmla="*/ 303 w 354"/>
                  <a:gd name="T71" fmla="*/ 412 h 502"/>
                  <a:gd name="T72" fmla="*/ 263 w 354"/>
                  <a:gd name="T73" fmla="*/ 460 h 502"/>
                  <a:gd name="T74" fmla="*/ 205 w 354"/>
                  <a:gd name="T75" fmla="*/ 492 h 502"/>
                  <a:gd name="T76" fmla="*/ 173 w 354"/>
                  <a:gd name="T77" fmla="*/ 444 h 502"/>
                  <a:gd name="T78" fmla="*/ 162 w 354"/>
                  <a:gd name="T79" fmla="*/ 434 h 502"/>
                  <a:gd name="T80" fmla="*/ 136 w 354"/>
                  <a:gd name="T81" fmla="*/ 459 h 502"/>
                  <a:gd name="T82" fmla="*/ 125 w 354"/>
                  <a:gd name="T83" fmla="*/ 443 h 502"/>
                  <a:gd name="T84" fmla="*/ 122 w 354"/>
                  <a:gd name="T85" fmla="*/ 437 h 502"/>
                  <a:gd name="T86" fmla="*/ 118 w 354"/>
                  <a:gd name="T87" fmla="*/ 430 h 502"/>
                  <a:gd name="T88" fmla="*/ 108 w 354"/>
                  <a:gd name="T89" fmla="*/ 415 h 502"/>
                  <a:gd name="T90" fmla="*/ 102 w 354"/>
                  <a:gd name="T91" fmla="*/ 401 h 502"/>
                  <a:gd name="T92" fmla="*/ 92 w 354"/>
                  <a:gd name="T93" fmla="*/ 386 h 502"/>
                  <a:gd name="T94" fmla="*/ 86 w 354"/>
                  <a:gd name="T95" fmla="*/ 374 h 502"/>
                  <a:gd name="T96" fmla="*/ 83 w 354"/>
                  <a:gd name="T97" fmla="*/ 360 h 502"/>
                  <a:gd name="T98" fmla="*/ 80 w 354"/>
                  <a:gd name="T99" fmla="*/ 349 h 502"/>
                  <a:gd name="T100" fmla="*/ 77 w 354"/>
                  <a:gd name="T101" fmla="*/ 341 h 502"/>
                  <a:gd name="T102" fmla="*/ 76 w 354"/>
                  <a:gd name="T103" fmla="*/ 329 h 502"/>
                  <a:gd name="T104" fmla="*/ 76 w 354"/>
                  <a:gd name="T105" fmla="*/ 316 h 502"/>
                  <a:gd name="T106" fmla="*/ 67 w 354"/>
                  <a:gd name="T107" fmla="*/ 307 h 502"/>
                  <a:gd name="T108" fmla="*/ 62 w 354"/>
                  <a:gd name="T109" fmla="*/ 298 h 502"/>
                  <a:gd name="T110" fmla="*/ 57 w 354"/>
                  <a:gd name="T111" fmla="*/ 290 h 502"/>
                  <a:gd name="T112" fmla="*/ 53 w 354"/>
                  <a:gd name="T113" fmla="*/ 285 h 502"/>
                  <a:gd name="T114" fmla="*/ 52 w 354"/>
                  <a:gd name="T115" fmla="*/ 277 h 502"/>
                  <a:gd name="T116" fmla="*/ 48 w 354"/>
                  <a:gd name="T117" fmla="*/ 270 h 502"/>
                  <a:gd name="T118" fmla="*/ 47 w 354"/>
                  <a:gd name="T119" fmla="*/ 261 h 502"/>
                  <a:gd name="T120" fmla="*/ 48 w 354"/>
                  <a:gd name="T121" fmla="*/ 251 h 502"/>
                  <a:gd name="T122" fmla="*/ 42 w 354"/>
                  <a:gd name="T123" fmla="*/ 248 h 502"/>
                  <a:gd name="T124" fmla="*/ 43 w 354"/>
                  <a:gd name="T125" fmla="*/ 240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4" h="502">
                    <a:moveTo>
                      <a:pt x="42" y="237"/>
                    </a:move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6"/>
                      <a:pt x="42" y="236"/>
                      <a:pt x="42" y="236"/>
                    </a:cubicBezTo>
                    <a:cubicBezTo>
                      <a:pt x="42" y="236"/>
                      <a:pt x="42" y="236"/>
                      <a:pt x="42" y="236"/>
                    </a:cubicBezTo>
                    <a:cubicBezTo>
                      <a:pt x="42" y="236"/>
                      <a:pt x="42" y="236"/>
                      <a:pt x="42" y="236"/>
                    </a:cubicBezTo>
                    <a:cubicBezTo>
                      <a:pt x="42" y="236"/>
                      <a:pt x="42" y="236"/>
                      <a:pt x="42" y="236"/>
                    </a:cubicBezTo>
                    <a:cubicBezTo>
                      <a:pt x="42" y="236"/>
                      <a:pt x="42" y="236"/>
                      <a:pt x="42" y="236"/>
                    </a:cubicBezTo>
                    <a:cubicBezTo>
                      <a:pt x="42" y="236"/>
                      <a:pt x="42" y="236"/>
                      <a:pt x="42" y="236"/>
                    </a:cubicBezTo>
                    <a:cubicBezTo>
                      <a:pt x="42" y="235"/>
                      <a:pt x="42" y="235"/>
                      <a:pt x="42" y="235"/>
                    </a:cubicBezTo>
                    <a:cubicBezTo>
                      <a:pt x="42" y="235"/>
                      <a:pt x="42" y="235"/>
                      <a:pt x="42" y="235"/>
                    </a:cubicBezTo>
                    <a:cubicBezTo>
                      <a:pt x="42" y="235"/>
                      <a:pt x="42" y="235"/>
                      <a:pt x="42" y="235"/>
                    </a:cubicBezTo>
                    <a:cubicBezTo>
                      <a:pt x="42" y="235"/>
                      <a:pt x="42" y="235"/>
                      <a:pt x="42" y="235"/>
                    </a:cubicBezTo>
                    <a:cubicBezTo>
                      <a:pt x="42" y="235"/>
                      <a:pt x="42" y="235"/>
                      <a:pt x="42" y="235"/>
                    </a:cubicBezTo>
                    <a:cubicBezTo>
                      <a:pt x="42" y="235"/>
                      <a:pt x="42" y="235"/>
                      <a:pt x="42" y="235"/>
                    </a:cubicBezTo>
                    <a:cubicBezTo>
                      <a:pt x="42" y="235"/>
                      <a:pt x="42" y="235"/>
                      <a:pt x="42" y="235"/>
                    </a:cubicBezTo>
                    <a:cubicBezTo>
                      <a:pt x="42" y="235"/>
                      <a:pt x="42" y="235"/>
                      <a:pt x="42" y="235"/>
                    </a:cubicBezTo>
                    <a:cubicBezTo>
                      <a:pt x="42" y="235"/>
                      <a:pt x="42" y="235"/>
                      <a:pt x="42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39" y="235"/>
                      <a:pt x="39" y="235"/>
                      <a:pt x="39" y="235"/>
                    </a:cubicBezTo>
                    <a:cubicBezTo>
                      <a:pt x="39" y="234"/>
                      <a:pt x="39" y="234"/>
                      <a:pt x="39" y="234"/>
                    </a:cubicBezTo>
                    <a:cubicBezTo>
                      <a:pt x="39" y="234"/>
                      <a:pt x="39" y="234"/>
                      <a:pt x="39" y="234"/>
                    </a:cubicBezTo>
                    <a:cubicBezTo>
                      <a:pt x="39" y="234"/>
                      <a:pt x="39" y="234"/>
                      <a:pt x="39" y="234"/>
                    </a:cubicBezTo>
                    <a:cubicBezTo>
                      <a:pt x="39" y="234"/>
                      <a:pt x="39" y="234"/>
                      <a:pt x="39" y="234"/>
                    </a:cubicBezTo>
                    <a:cubicBezTo>
                      <a:pt x="39" y="234"/>
                      <a:pt x="39" y="234"/>
                      <a:pt x="39" y="234"/>
                    </a:cubicBezTo>
                    <a:cubicBezTo>
                      <a:pt x="39" y="234"/>
                      <a:pt x="39" y="234"/>
                      <a:pt x="39" y="234"/>
                    </a:cubicBezTo>
                    <a:cubicBezTo>
                      <a:pt x="39" y="234"/>
                      <a:pt x="39" y="234"/>
                      <a:pt x="39" y="234"/>
                    </a:cubicBezTo>
                    <a:cubicBezTo>
                      <a:pt x="39" y="234"/>
                      <a:pt x="39" y="234"/>
                      <a:pt x="39" y="234"/>
                    </a:cubicBezTo>
                    <a:cubicBezTo>
                      <a:pt x="39" y="234"/>
                      <a:pt x="39" y="234"/>
                      <a:pt x="39" y="234"/>
                    </a:cubicBezTo>
                    <a:cubicBezTo>
                      <a:pt x="39" y="233"/>
                      <a:pt x="39" y="233"/>
                      <a:pt x="39" y="233"/>
                    </a:cubicBezTo>
                    <a:cubicBezTo>
                      <a:pt x="39" y="233"/>
                      <a:pt x="39" y="233"/>
                      <a:pt x="39" y="233"/>
                    </a:cubicBezTo>
                    <a:cubicBezTo>
                      <a:pt x="39" y="233"/>
                      <a:pt x="39" y="233"/>
                      <a:pt x="39" y="233"/>
                    </a:cubicBezTo>
                    <a:cubicBezTo>
                      <a:pt x="39" y="233"/>
                      <a:pt x="39" y="233"/>
                      <a:pt x="39" y="233"/>
                    </a:cubicBezTo>
                    <a:cubicBezTo>
                      <a:pt x="39" y="233"/>
                      <a:pt x="39" y="233"/>
                      <a:pt x="39" y="233"/>
                    </a:cubicBezTo>
                    <a:cubicBezTo>
                      <a:pt x="39" y="233"/>
                      <a:pt x="39" y="233"/>
                      <a:pt x="39" y="233"/>
                    </a:cubicBezTo>
                    <a:cubicBezTo>
                      <a:pt x="39" y="233"/>
                      <a:pt x="39" y="233"/>
                      <a:pt x="39" y="233"/>
                    </a:cubicBezTo>
                    <a:cubicBezTo>
                      <a:pt x="39" y="233"/>
                      <a:pt x="39" y="233"/>
                      <a:pt x="39" y="233"/>
                    </a:cubicBezTo>
                    <a:cubicBezTo>
                      <a:pt x="39" y="233"/>
                      <a:pt x="39" y="233"/>
                      <a:pt x="39" y="233"/>
                    </a:cubicBezTo>
                    <a:cubicBezTo>
                      <a:pt x="39" y="233"/>
                      <a:pt x="39" y="233"/>
                      <a:pt x="39" y="233"/>
                    </a:cubicBezTo>
                    <a:cubicBezTo>
                      <a:pt x="39" y="232"/>
                      <a:pt x="39" y="232"/>
                      <a:pt x="39" y="232"/>
                    </a:cubicBezTo>
                    <a:cubicBezTo>
                      <a:pt x="39" y="232"/>
                      <a:pt x="39" y="232"/>
                      <a:pt x="39" y="232"/>
                    </a:cubicBezTo>
                    <a:cubicBezTo>
                      <a:pt x="39" y="232"/>
                      <a:pt x="39" y="232"/>
                      <a:pt x="39" y="232"/>
                    </a:cubicBezTo>
                    <a:cubicBezTo>
                      <a:pt x="39" y="232"/>
                      <a:pt x="39" y="232"/>
                      <a:pt x="39" y="232"/>
                    </a:cubicBezTo>
                    <a:cubicBezTo>
                      <a:pt x="38" y="232"/>
                      <a:pt x="38" y="232"/>
                      <a:pt x="38" y="232"/>
                    </a:cubicBezTo>
                    <a:cubicBezTo>
                      <a:pt x="38" y="232"/>
                      <a:pt x="38" y="232"/>
                      <a:pt x="38" y="232"/>
                    </a:cubicBezTo>
                    <a:cubicBezTo>
                      <a:pt x="38" y="232"/>
                      <a:pt x="38" y="232"/>
                      <a:pt x="38" y="232"/>
                    </a:cubicBezTo>
                    <a:cubicBezTo>
                      <a:pt x="38" y="232"/>
                      <a:pt x="38" y="232"/>
                      <a:pt x="38" y="232"/>
                    </a:cubicBezTo>
                    <a:cubicBezTo>
                      <a:pt x="38" y="232"/>
                      <a:pt x="38" y="232"/>
                      <a:pt x="38" y="232"/>
                    </a:cubicBezTo>
                    <a:cubicBezTo>
                      <a:pt x="38" y="232"/>
                      <a:pt x="38" y="232"/>
                      <a:pt x="38" y="232"/>
                    </a:cubicBezTo>
                    <a:cubicBezTo>
                      <a:pt x="38" y="232"/>
                      <a:pt x="38" y="232"/>
                      <a:pt x="38" y="232"/>
                    </a:cubicBezTo>
                    <a:cubicBezTo>
                      <a:pt x="38" y="232"/>
                      <a:pt x="38" y="232"/>
                      <a:pt x="38" y="232"/>
                    </a:cubicBezTo>
                    <a:cubicBezTo>
                      <a:pt x="38" y="232"/>
                      <a:pt x="38" y="232"/>
                      <a:pt x="38" y="232"/>
                    </a:cubicBezTo>
                    <a:cubicBezTo>
                      <a:pt x="38" y="233"/>
                      <a:pt x="38" y="233"/>
                      <a:pt x="38" y="233"/>
                    </a:cubicBezTo>
                    <a:cubicBezTo>
                      <a:pt x="38" y="233"/>
                      <a:pt x="38" y="233"/>
                      <a:pt x="38" y="233"/>
                    </a:cubicBezTo>
                    <a:cubicBezTo>
                      <a:pt x="38" y="233"/>
                      <a:pt x="38" y="233"/>
                      <a:pt x="38" y="233"/>
                    </a:cubicBezTo>
                    <a:cubicBezTo>
                      <a:pt x="38" y="233"/>
                      <a:pt x="38" y="233"/>
                      <a:pt x="38" y="233"/>
                    </a:cubicBezTo>
                    <a:cubicBezTo>
                      <a:pt x="38" y="233"/>
                      <a:pt x="38" y="233"/>
                      <a:pt x="38" y="233"/>
                    </a:cubicBezTo>
                    <a:cubicBezTo>
                      <a:pt x="38" y="233"/>
                      <a:pt x="38" y="233"/>
                      <a:pt x="38" y="233"/>
                    </a:cubicBezTo>
                    <a:cubicBezTo>
                      <a:pt x="38" y="233"/>
                      <a:pt x="38" y="233"/>
                      <a:pt x="38" y="233"/>
                    </a:cubicBezTo>
                    <a:cubicBezTo>
                      <a:pt x="38" y="233"/>
                      <a:pt x="38" y="233"/>
                      <a:pt x="38" y="233"/>
                    </a:cubicBezTo>
                    <a:cubicBezTo>
                      <a:pt x="38" y="233"/>
                      <a:pt x="38" y="233"/>
                      <a:pt x="38" y="233"/>
                    </a:cubicBezTo>
                    <a:cubicBezTo>
                      <a:pt x="37" y="233"/>
                      <a:pt x="37" y="233"/>
                      <a:pt x="37" y="233"/>
                    </a:cubicBezTo>
                    <a:cubicBezTo>
                      <a:pt x="37" y="233"/>
                      <a:pt x="37" y="233"/>
                      <a:pt x="37" y="233"/>
                    </a:cubicBezTo>
                    <a:cubicBezTo>
                      <a:pt x="37" y="233"/>
                      <a:pt x="37" y="233"/>
                      <a:pt x="37" y="233"/>
                    </a:cubicBezTo>
                    <a:cubicBezTo>
                      <a:pt x="37" y="233"/>
                      <a:pt x="37" y="233"/>
                      <a:pt x="37" y="233"/>
                    </a:cubicBezTo>
                    <a:cubicBezTo>
                      <a:pt x="37" y="233"/>
                      <a:pt x="37" y="233"/>
                      <a:pt x="37" y="233"/>
                    </a:cubicBezTo>
                    <a:cubicBezTo>
                      <a:pt x="37" y="233"/>
                      <a:pt x="37" y="233"/>
                      <a:pt x="37" y="233"/>
                    </a:cubicBezTo>
                    <a:cubicBezTo>
                      <a:pt x="37" y="233"/>
                      <a:pt x="37" y="233"/>
                      <a:pt x="37" y="233"/>
                    </a:cubicBezTo>
                    <a:cubicBezTo>
                      <a:pt x="37" y="233"/>
                      <a:pt x="37" y="233"/>
                      <a:pt x="37" y="233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36" y="233"/>
                      <a:pt x="36" y="233"/>
                      <a:pt x="36" y="233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2"/>
                      <a:pt x="36" y="232"/>
                      <a:pt x="36" y="232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6" y="231"/>
                      <a:pt x="36" y="231"/>
                      <a:pt x="36" y="231"/>
                    </a:cubicBezTo>
                    <a:cubicBezTo>
                      <a:pt x="36" y="230"/>
                      <a:pt x="36" y="230"/>
                      <a:pt x="36" y="230"/>
                    </a:cubicBezTo>
                    <a:cubicBezTo>
                      <a:pt x="36" y="230"/>
                      <a:pt x="36" y="230"/>
                      <a:pt x="36" y="230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3" y="231"/>
                      <a:pt x="33" y="231"/>
                      <a:pt x="33" y="231"/>
                    </a:cubicBezTo>
                    <a:cubicBezTo>
                      <a:pt x="33" y="231"/>
                      <a:pt x="33" y="231"/>
                      <a:pt x="33" y="231"/>
                    </a:cubicBezTo>
                    <a:cubicBezTo>
                      <a:pt x="33" y="231"/>
                      <a:pt x="33" y="231"/>
                      <a:pt x="33" y="231"/>
                    </a:cubicBezTo>
                    <a:cubicBezTo>
                      <a:pt x="33" y="231"/>
                      <a:pt x="33" y="231"/>
                      <a:pt x="33" y="231"/>
                    </a:cubicBezTo>
                    <a:cubicBezTo>
                      <a:pt x="33" y="231"/>
                      <a:pt x="33" y="231"/>
                      <a:pt x="33" y="231"/>
                    </a:cubicBezTo>
                    <a:cubicBezTo>
                      <a:pt x="33" y="231"/>
                      <a:pt x="33" y="231"/>
                      <a:pt x="33" y="231"/>
                    </a:cubicBezTo>
                    <a:cubicBezTo>
                      <a:pt x="33" y="231"/>
                      <a:pt x="33" y="231"/>
                      <a:pt x="33" y="231"/>
                    </a:cubicBezTo>
                    <a:cubicBezTo>
                      <a:pt x="33" y="231"/>
                      <a:pt x="33" y="231"/>
                      <a:pt x="33" y="231"/>
                    </a:cubicBezTo>
                    <a:cubicBezTo>
                      <a:pt x="33" y="231"/>
                      <a:pt x="33" y="231"/>
                      <a:pt x="33" y="231"/>
                    </a:cubicBezTo>
                    <a:cubicBezTo>
                      <a:pt x="33" y="231"/>
                      <a:pt x="33" y="231"/>
                      <a:pt x="33" y="231"/>
                    </a:cubicBezTo>
                    <a:cubicBezTo>
                      <a:pt x="33" y="232"/>
                      <a:pt x="33" y="232"/>
                      <a:pt x="33" y="232"/>
                    </a:cubicBezTo>
                    <a:cubicBezTo>
                      <a:pt x="33" y="232"/>
                      <a:pt x="33" y="232"/>
                      <a:pt x="33" y="232"/>
                    </a:cubicBezTo>
                    <a:cubicBezTo>
                      <a:pt x="33" y="232"/>
                      <a:pt x="33" y="232"/>
                      <a:pt x="33" y="232"/>
                    </a:cubicBezTo>
                    <a:cubicBezTo>
                      <a:pt x="33" y="232"/>
                      <a:pt x="33" y="232"/>
                      <a:pt x="33" y="232"/>
                    </a:cubicBezTo>
                    <a:cubicBezTo>
                      <a:pt x="33" y="232"/>
                      <a:pt x="33" y="232"/>
                      <a:pt x="33" y="232"/>
                    </a:cubicBezTo>
                    <a:cubicBezTo>
                      <a:pt x="33" y="232"/>
                      <a:pt x="33" y="232"/>
                      <a:pt x="33" y="232"/>
                    </a:cubicBezTo>
                    <a:cubicBezTo>
                      <a:pt x="33" y="232"/>
                      <a:pt x="33" y="232"/>
                      <a:pt x="33" y="232"/>
                    </a:cubicBezTo>
                    <a:cubicBezTo>
                      <a:pt x="33" y="232"/>
                      <a:pt x="33" y="232"/>
                      <a:pt x="33" y="232"/>
                    </a:cubicBezTo>
                    <a:cubicBezTo>
                      <a:pt x="33" y="232"/>
                      <a:pt x="33" y="232"/>
                      <a:pt x="33" y="232"/>
                    </a:cubicBezTo>
                    <a:cubicBezTo>
                      <a:pt x="33" y="232"/>
                      <a:pt x="33" y="232"/>
                      <a:pt x="33" y="232"/>
                    </a:cubicBezTo>
                    <a:cubicBezTo>
                      <a:pt x="33" y="232"/>
                      <a:pt x="33" y="232"/>
                      <a:pt x="33" y="232"/>
                    </a:cubicBezTo>
                    <a:cubicBezTo>
                      <a:pt x="33" y="232"/>
                      <a:pt x="33" y="232"/>
                      <a:pt x="33" y="232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4" y="233"/>
                      <a:pt x="34" y="233"/>
                      <a:pt x="34" y="233"/>
                    </a:cubicBezTo>
                    <a:cubicBezTo>
                      <a:pt x="34" y="233"/>
                      <a:pt x="34" y="233"/>
                      <a:pt x="34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4"/>
                      <a:pt x="32" y="234"/>
                      <a:pt x="32" y="234"/>
                    </a:cubicBezTo>
                    <a:cubicBezTo>
                      <a:pt x="32" y="234"/>
                      <a:pt x="32" y="234"/>
                      <a:pt x="32" y="234"/>
                    </a:cubicBezTo>
                    <a:cubicBezTo>
                      <a:pt x="32" y="234"/>
                      <a:pt x="32" y="234"/>
                      <a:pt x="32" y="234"/>
                    </a:cubicBezTo>
                    <a:cubicBezTo>
                      <a:pt x="32" y="234"/>
                      <a:pt x="32" y="234"/>
                      <a:pt x="32" y="234"/>
                    </a:cubicBezTo>
                    <a:cubicBezTo>
                      <a:pt x="32" y="234"/>
                      <a:pt x="32" y="234"/>
                      <a:pt x="32" y="234"/>
                    </a:cubicBezTo>
                    <a:cubicBezTo>
                      <a:pt x="32" y="234"/>
                      <a:pt x="32" y="234"/>
                      <a:pt x="32" y="234"/>
                    </a:cubicBezTo>
                    <a:cubicBezTo>
                      <a:pt x="32" y="234"/>
                      <a:pt x="32" y="234"/>
                      <a:pt x="32" y="234"/>
                    </a:cubicBezTo>
                    <a:cubicBezTo>
                      <a:pt x="32" y="234"/>
                      <a:pt x="32" y="234"/>
                      <a:pt x="32" y="234"/>
                    </a:cubicBezTo>
                    <a:cubicBezTo>
                      <a:pt x="32" y="234"/>
                      <a:pt x="32" y="234"/>
                      <a:pt x="32" y="234"/>
                    </a:cubicBezTo>
                    <a:cubicBezTo>
                      <a:pt x="32" y="234"/>
                      <a:pt x="32" y="234"/>
                      <a:pt x="32" y="234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1"/>
                      <a:pt x="32" y="231"/>
                      <a:pt x="32" y="231"/>
                    </a:cubicBezTo>
                    <a:cubicBezTo>
                      <a:pt x="32" y="231"/>
                      <a:pt x="32" y="231"/>
                      <a:pt x="32" y="231"/>
                    </a:cubicBezTo>
                    <a:cubicBezTo>
                      <a:pt x="32" y="231"/>
                      <a:pt x="32" y="231"/>
                      <a:pt x="32" y="231"/>
                    </a:cubicBezTo>
                    <a:cubicBezTo>
                      <a:pt x="32" y="231"/>
                      <a:pt x="32" y="231"/>
                      <a:pt x="32" y="231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1"/>
                      <a:pt x="32" y="231"/>
                      <a:pt x="32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29"/>
                      <a:pt x="30" y="229"/>
                      <a:pt x="30" y="229"/>
                    </a:cubicBezTo>
                    <a:cubicBezTo>
                      <a:pt x="30" y="229"/>
                      <a:pt x="30" y="229"/>
                      <a:pt x="30" y="229"/>
                    </a:cubicBezTo>
                    <a:cubicBezTo>
                      <a:pt x="30" y="229"/>
                      <a:pt x="30" y="229"/>
                      <a:pt x="30" y="229"/>
                    </a:cubicBezTo>
                    <a:cubicBezTo>
                      <a:pt x="30" y="229"/>
                      <a:pt x="30" y="229"/>
                      <a:pt x="30" y="229"/>
                    </a:cubicBezTo>
                    <a:cubicBezTo>
                      <a:pt x="30" y="229"/>
                      <a:pt x="30" y="229"/>
                      <a:pt x="30" y="229"/>
                    </a:cubicBezTo>
                    <a:cubicBezTo>
                      <a:pt x="30" y="229"/>
                      <a:pt x="30" y="229"/>
                      <a:pt x="30" y="229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29" y="230"/>
                      <a:pt x="29" y="230"/>
                      <a:pt x="29" y="230"/>
                    </a:cubicBezTo>
                    <a:cubicBezTo>
                      <a:pt x="29" y="230"/>
                      <a:pt x="29" y="230"/>
                      <a:pt x="29" y="230"/>
                    </a:cubicBezTo>
                    <a:cubicBezTo>
                      <a:pt x="29" y="230"/>
                      <a:pt x="29" y="230"/>
                      <a:pt x="29" y="230"/>
                    </a:cubicBezTo>
                    <a:cubicBezTo>
                      <a:pt x="29" y="230"/>
                      <a:pt x="29" y="230"/>
                      <a:pt x="29" y="230"/>
                    </a:cubicBezTo>
                    <a:cubicBezTo>
                      <a:pt x="29" y="230"/>
                      <a:pt x="29" y="230"/>
                      <a:pt x="29" y="230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8" y="228"/>
                      <a:pt x="28" y="228"/>
                      <a:pt x="28" y="228"/>
                    </a:cubicBezTo>
                    <a:cubicBezTo>
                      <a:pt x="28" y="228"/>
                      <a:pt x="28" y="228"/>
                      <a:pt x="28" y="228"/>
                    </a:cubicBezTo>
                    <a:cubicBezTo>
                      <a:pt x="28" y="228"/>
                      <a:pt x="28" y="228"/>
                      <a:pt x="28" y="228"/>
                    </a:cubicBezTo>
                    <a:cubicBezTo>
                      <a:pt x="28" y="228"/>
                      <a:pt x="28" y="228"/>
                      <a:pt x="28" y="228"/>
                    </a:cubicBezTo>
                    <a:cubicBezTo>
                      <a:pt x="28" y="228"/>
                      <a:pt x="28" y="228"/>
                      <a:pt x="28" y="228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29" y="226"/>
                      <a:pt x="29" y="226"/>
                      <a:pt x="29" y="226"/>
                    </a:cubicBezTo>
                    <a:cubicBezTo>
                      <a:pt x="29" y="226"/>
                      <a:pt x="29" y="226"/>
                      <a:pt x="29" y="226"/>
                    </a:cubicBezTo>
                    <a:cubicBezTo>
                      <a:pt x="29" y="226"/>
                      <a:pt x="29" y="226"/>
                      <a:pt x="29" y="226"/>
                    </a:cubicBezTo>
                    <a:cubicBezTo>
                      <a:pt x="29" y="226"/>
                      <a:pt x="29" y="226"/>
                      <a:pt x="29" y="226"/>
                    </a:cubicBezTo>
                    <a:cubicBezTo>
                      <a:pt x="29" y="226"/>
                      <a:pt x="29" y="226"/>
                      <a:pt x="29" y="226"/>
                    </a:cubicBezTo>
                    <a:cubicBezTo>
                      <a:pt x="29" y="225"/>
                      <a:pt x="29" y="225"/>
                      <a:pt x="29" y="225"/>
                    </a:cubicBezTo>
                    <a:cubicBezTo>
                      <a:pt x="29" y="225"/>
                      <a:pt x="29" y="225"/>
                      <a:pt x="29" y="225"/>
                    </a:cubicBezTo>
                    <a:cubicBezTo>
                      <a:pt x="29" y="225"/>
                      <a:pt x="29" y="225"/>
                      <a:pt x="29" y="225"/>
                    </a:cubicBezTo>
                    <a:cubicBezTo>
                      <a:pt x="29" y="225"/>
                      <a:pt x="29" y="225"/>
                      <a:pt x="29" y="225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27" y="224"/>
                      <a:pt x="27" y="224"/>
                      <a:pt x="27" y="224"/>
                    </a:cubicBezTo>
                    <a:cubicBezTo>
                      <a:pt x="27" y="224"/>
                      <a:pt x="27" y="224"/>
                      <a:pt x="27" y="224"/>
                    </a:cubicBezTo>
                    <a:cubicBezTo>
                      <a:pt x="27" y="223"/>
                      <a:pt x="27" y="223"/>
                      <a:pt x="27" y="223"/>
                    </a:cubicBezTo>
                    <a:cubicBezTo>
                      <a:pt x="27" y="223"/>
                      <a:pt x="27" y="223"/>
                      <a:pt x="27" y="223"/>
                    </a:cubicBezTo>
                    <a:cubicBezTo>
                      <a:pt x="26" y="223"/>
                      <a:pt x="26" y="223"/>
                      <a:pt x="26" y="223"/>
                    </a:cubicBezTo>
                    <a:cubicBezTo>
                      <a:pt x="26" y="223"/>
                      <a:pt x="26" y="223"/>
                      <a:pt x="26" y="223"/>
                    </a:cubicBezTo>
                    <a:cubicBezTo>
                      <a:pt x="26" y="223"/>
                      <a:pt x="26" y="223"/>
                      <a:pt x="26" y="223"/>
                    </a:cubicBezTo>
                    <a:cubicBezTo>
                      <a:pt x="26" y="223"/>
                      <a:pt x="26" y="223"/>
                      <a:pt x="26" y="223"/>
                    </a:cubicBezTo>
                    <a:cubicBezTo>
                      <a:pt x="26" y="223"/>
                      <a:pt x="26" y="223"/>
                      <a:pt x="26" y="223"/>
                    </a:cubicBezTo>
                    <a:cubicBezTo>
                      <a:pt x="26" y="223"/>
                      <a:pt x="26" y="223"/>
                      <a:pt x="26" y="223"/>
                    </a:cubicBezTo>
                    <a:cubicBezTo>
                      <a:pt x="26" y="223"/>
                      <a:pt x="26" y="223"/>
                      <a:pt x="26" y="223"/>
                    </a:cubicBezTo>
                    <a:cubicBezTo>
                      <a:pt x="26" y="224"/>
                      <a:pt x="26" y="224"/>
                      <a:pt x="26" y="224"/>
                    </a:cubicBezTo>
                    <a:cubicBezTo>
                      <a:pt x="26" y="224"/>
                      <a:pt x="26" y="224"/>
                      <a:pt x="26" y="224"/>
                    </a:cubicBezTo>
                    <a:cubicBezTo>
                      <a:pt x="25" y="223"/>
                      <a:pt x="25" y="223"/>
                      <a:pt x="25" y="223"/>
                    </a:cubicBezTo>
                    <a:cubicBezTo>
                      <a:pt x="25" y="223"/>
                      <a:pt x="25" y="223"/>
                      <a:pt x="25" y="223"/>
                    </a:cubicBezTo>
                    <a:cubicBezTo>
                      <a:pt x="25" y="223"/>
                      <a:pt x="25" y="223"/>
                      <a:pt x="25" y="223"/>
                    </a:cubicBezTo>
                    <a:cubicBezTo>
                      <a:pt x="25" y="223"/>
                      <a:pt x="25" y="223"/>
                      <a:pt x="25" y="223"/>
                    </a:cubicBezTo>
                    <a:cubicBezTo>
                      <a:pt x="25" y="223"/>
                      <a:pt x="25" y="223"/>
                      <a:pt x="25" y="223"/>
                    </a:cubicBezTo>
                    <a:cubicBezTo>
                      <a:pt x="25" y="223"/>
                      <a:pt x="25" y="223"/>
                      <a:pt x="25" y="223"/>
                    </a:cubicBezTo>
                    <a:cubicBezTo>
                      <a:pt x="25" y="223"/>
                      <a:pt x="25" y="223"/>
                      <a:pt x="25" y="223"/>
                    </a:cubicBezTo>
                    <a:cubicBezTo>
                      <a:pt x="25" y="223"/>
                      <a:pt x="25" y="223"/>
                      <a:pt x="25" y="223"/>
                    </a:cubicBezTo>
                    <a:cubicBezTo>
                      <a:pt x="25" y="223"/>
                      <a:pt x="25" y="223"/>
                      <a:pt x="25" y="223"/>
                    </a:cubicBezTo>
                    <a:cubicBezTo>
                      <a:pt x="25" y="223"/>
                      <a:pt x="25" y="223"/>
                      <a:pt x="25" y="223"/>
                    </a:cubicBezTo>
                    <a:cubicBezTo>
                      <a:pt x="25" y="223"/>
                      <a:pt x="25" y="223"/>
                      <a:pt x="25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6" y="222"/>
                      <a:pt x="26" y="222"/>
                      <a:pt x="26" y="222"/>
                    </a:cubicBezTo>
                    <a:cubicBezTo>
                      <a:pt x="26" y="222"/>
                      <a:pt x="26" y="222"/>
                      <a:pt x="26" y="222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1"/>
                      <a:pt x="25" y="221"/>
                      <a:pt x="25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7" y="221"/>
                      <a:pt x="27" y="221"/>
                      <a:pt x="27" y="221"/>
                    </a:cubicBezTo>
                    <a:cubicBezTo>
                      <a:pt x="27" y="221"/>
                      <a:pt x="27" y="221"/>
                      <a:pt x="27" y="221"/>
                    </a:cubicBezTo>
                    <a:cubicBezTo>
                      <a:pt x="27" y="221"/>
                      <a:pt x="27" y="221"/>
                      <a:pt x="27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8" y="220"/>
                      <a:pt x="28" y="220"/>
                      <a:pt x="28" y="220"/>
                    </a:cubicBezTo>
                    <a:cubicBezTo>
                      <a:pt x="28" y="220"/>
                      <a:pt x="28" y="220"/>
                      <a:pt x="28" y="220"/>
                    </a:cubicBezTo>
                    <a:cubicBezTo>
                      <a:pt x="28" y="220"/>
                      <a:pt x="28" y="220"/>
                      <a:pt x="28" y="220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8" y="220"/>
                      <a:pt x="28" y="220"/>
                      <a:pt x="28" y="220"/>
                    </a:cubicBezTo>
                    <a:cubicBezTo>
                      <a:pt x="29" y="220"/>
                      <a:pt x="29" y="220"/>
                      <a:pt x="29" y="220"/>
                    </a:cubicBezTo>
                    <a:cubicBezTo>
                      <a:pt x="29" y="220"/>
                      <a:pt x="29" y="220"/>
                      <a:pt x="29" y="220"/>
                    </a:cubicBezTo>
                    <a:cubicBezTo>
                      <a:pt x="29" y="220"/>
                      <a:pt x="29" y="220"/>
                      <a:pt x="29" y="220"/>
                    </a:cubicBezTo>
                    <a:cubicBezTo>
                      <a:pt x="29" y="220"/>
                      <a:pt x="29" y="220"/>
                      <a:pt x="29" y="220"/>
                    </a:cubicBezTo>
                    <a:cubicBezTo>
                      <a:pt x="29" y="220"/>
                      <a:pt x="29" y="220"/>
                      <a:pt x="29" y="220"/>
                    </a:cubicBezTo>
                    <a:cubicBezTo>
                      <a:pt x="29" y="220"/>
                      <a:pt x="29" y="220"/>
                      <a:pt x="29" y="220"/>
                    </a:cubicBezTo>
                    <a:cubicBezTo>
                      <a:pt x="29" y="220"/>
                      <a:pt x="29" y="220"/>
                      <a:pt x="29" y="220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30" y="216"/>
                      <a:pt x="30" y="216"/>
                      <a:pt x="30" y="216"/>
                    </a:cubicBezTo>
                    <a:cubicBezTo>
                      <a:pt x="30" y="216"/>
                      <a:pt x="30" y="216"/>
                      <a:pt x="30" y="216"/>
                    </a:cubicBezTo>
                    <a:cubicBezTo>
                      <a:pt x="30" y="216"/>
                      <a:pt x="30" y="216"/>
                      <a:pt x="30" y="216"/>
                    </a:cubicBezTo>
                    <a:cubicBezTo>
                      <a:pt x="30" y="216"/>
                      <a:pt x="30" y="216"/>
                      <a:pt x="30" y="216"/>
                    </a:cubicBez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15"/>
                      <a:pt x="31" y="215"/>
                      <a:pt x="31" y="215"/>
                    </a:cubicBezTo>
                    <a:cubicBezTo>
                      <a:pt x="31" y="215"/>
                      <a:pt x="31" y="215"/>
                      <a:pt x="31" y="215"/>
                    </a:cubicBezTo>
                    <a:cubicBezTo>
                      <a:pt x="31" y="215"/>
                      <a:pt x="31" y="215"/>
                      <a:pt x="31" y="215"/>
                    </a:cubicBezTo>
                    <a:cubicBezTo>
                      <a:pt x="31" y="215"/>
                      <a:pt x="31" y="215"/>
                      <a:pt x="31" y="215"/>
                    </a:cubicBezTo>
                    <a:cubicBezTo>
                      <a:pt x="31" y="215"/>
                      <a:pt x="31" y="215"/>
                      <a:pt x="31" y="215"/>
                    </a:cubicBezTo>
                    <a:cubicBezTo>
                      <a:pt x="31" y="215"/>
                      <a:pt x="31" y="215"/>
                      <a:pt x="31" y="215"/>
                    </a:cubicBezTo>
                    <a:cubicBezTo>
                      <a:pt x="31" y="215"/>
                      <a:pt x="31" y="215"/>
                      <a:pt x="31" y="215"/>
                    </a:cubicBezTo>
                    <a:cubicBezTo>
                      <a:pt x="31" y="215"/>
                      <a:pt x="31" y="215"/>
                      <a:pt x="31" y="215"/>
                    </a:cubicBezTo>
                    <a:cubicBezTo>
                      <a:pt x="31" y="215"/>
                      <a:pt x="31" y="215"/>
                      <a:pt x="31" y="215"/>
                    </a:cubicBezTo>
                    <a:cubicBezTo>
                      <a:pt x="31" y="215"/>
                      <a:pt x="31" y="215"/>
                      <a:pt x="31" y="215"/>
                    </a:cubicBezTo>
                    <a:cubicBezTo>
                      <a:pt x="31" y="214"/>
                      <a:pt x="31" y="214"/>
                      <a:pt x="31" y="214"/>
                    </a:cubicBezTo>
                    <a:cubicBezTo>
                      <a:pt x="31" y="214"/>
                      <a:pt x="31" y="214"/>
                      <a:pt x="31" y="214"/>
                    </a:cubicBezTo>
                    <a:cubicBezTo>
                      <a:pt x="31" y="214"/>
                      <a:pt x="31" y="214"/>
                      <a:pt x="31" y="214"/>
                    </a:cubicBezTo>
                    <a:cubicBezTo>
                      <a:pt x="31" y="214"/>
                      <a:pt x="31" y="214"/>
                      <a:pt x="31" y="214"/>
                    </a:cubicBezTo>
                    <a:cubicBezTo>
                      <a:pt x="31" y="213"/>
                      <a:pt x="31" y="213"/>
                      <a:pt x="31" y="213"/>
                    </a:cubicBezTo>
                    <a:cubicBezTo>
                      <a:pt x="31" y="213"/>
                      <a:pt x="31" y="213"/>
                      <a:pt x="31" y="213"/>
                    </a:cubicBezTo>
                    <a:cubicBezTo>
                      <a:pt x="31" y="213"/>
                      <a:pt x="31" y="213"/>
                      <a:pt x="31" y="213"/>
                    </a:cubicBezTo>
                    <a:cubicBezTo>
                      <a:pt x="31" y="213"/>
                      <a:pt x="31" y="213"/>
                      <a:pt x="31" y="213"/>
                    </a:cubicBezTo>
                    <a:cubicBezTo>
                      <a:pt x="31" y="213"/>
                      <a:pt x="31" y="213"/>
                      <a:pt x="31" y="213"/>
                    </a:cubicBezTo>
                    <a:cubicBezTo>
                      <a:pt x="31" y="213"/>
                      <a:pt x="31" y="213"/>
                      <a:pt x="31" y="213"/>
                    </a:cubicBezTo>
                    <a:cubicBezTo>
                      <a:pt x="31" y="213"/>
                      <a:pt x="31" y="213"/>
                      <a:pt x="31" y="213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31" y="210"/>
                      <a:pt x="31" y="210"/>
                      <a:pt x="31" y="210"/>
                    </a:cubicBezTo>
                    <a:cubicBezTo>
                      <a:pt x="31" y="210"/>
                      <a:pt x="31" y="210"/>
                      <a:pt x="31" y="210"/>
                    </a:cubicBezTo>
                    <a:cubicBezTo>
                      <a:pt x="31" y="210"/>
                      <a:pt x="31" y="210"/>
                      <a:pt x="31" y="210"/>
                    </a:cubicBezTo>
                    <a:cubicBezTo>
                      <a:pt x="31" y="210"/>
                      <a:pt x="31" y="210"/>
                      <a:pt x="31" y="210"/>
                    </a:cubicBezTo>
                    <a:cubicBezTo>
                      <a:pt x="31" y="210"/>
                      <a:pt x="31" y="210"/>
                      <a:pt x="31" y="210"/>
                    </a:cubicBezTo>
                    <a:cubicBezTo>
                      <a:pt x="31" y="210"/>
                      <a:pt x="31" y="210"/>
                      <a:pt x="31" y="210"/>
                    </a:cubicBezTo>
                    <a:cubicBezTo>
                      <a:pt x="31" y="210"/>
                      <a:pt x="31" y="210"/>
                      <a:pt x="31" y="210"/>
                    </a:cubicBezTo>
                    <a:cubicBezTo>
                      <a:pt x="31" y="210"/>
                      <a:pt x="31" y="210"/>
                      <a:pt x="31" y="210"/>
                    </a:cubicBezTo>
                    <a:cubicBezTo>
                      <a:pt x="31" y="210"/>
                      <a:pt x="31" y="210"/>
                      <a:pt x="31" y="210"/>
                    </a:cubicBezTo>
                    <a:cubicBezTo>
                      <a:pt x="31" y="209"/>
                      <a:pt x="31" y="209"/>
                      <a:pt x="31" y="209"/>
                    </a:cubicBezTo>
                    <a:cubicBezTo>
                      <a:pt x="31" y="209"/>
                      <a:pt x="31" y="209"/>
                      <a:pt x="31" y="209"/>
                    </a:cubicBezTo>
                    <a:cubicBezTo>
                      <a:pt x="31" y="209"/>
                      <a:pt x="31" y="209"/>
                      <a:pt x="31" y="209"/>
                    </a:cubicBez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0" y="207"/>
                      <a:pt x="30" y="207"/>
                      <a:pt x="30" y="207"/>
                    </a:cubicBezTo>
                    <a:cubicBezTo>
                      <a:pt x="30" y="207"/>
                      <a:pt x="30" y="207"/>
                      <a:pt x="30" y="207"/>
                    </a:cubicBezTo>
                    <a:cubicBezTo>
                      <a:pt x="29" y="207"/>
                      <a:pt x="29" y="207"/>
                      <a:pt x="29" y="207"/>
                    </a:cubicBezTo>
                    <a:cubicBezTo>
                      <a:pt x="29" y="207"/>
                      <a:pt x="29" y="207"/>
                      <a:pt x="29" y="207"/>
                    </a:cubicBezTo>
                    <a:cubicBezTo>
                      <a:pt x="29" y="207"/>
                      <a:pt x="29" y="207"/>
                      <a:pt x="29" y="207"/>
                    </a:cubicBezTo>
                    <a:cubicBezTo>
                      <a:pt x="29" y="207"/>
                      <a:pt x="29" y="207"/>
                      <a:pt x="29" y="207"/>
                    </a:cubicBezTo>
                    <a:cubicBezTo>
                      <a:pt x="29" y="207"/>
                      <a:pt x="29" y="207"/>
                      <a:pt x="29" y="207"/>
                    </a:cubicBezTo>
                    <a:cubicBezTo>
                      <a:pt x="29" y="207"/>
                      <a:pt x="29" y="207"/>
                      <a:pt x="29" y="207"/>
                    </a:cubicBezTo>
                    <a:cubicBezTo>
                      <a:pt x="29" y="207"/>
                      <a:pt x="29" y="207"/>
                      <a:pt x="29" y="207"/>
                    </a:cubicBezTo>
                    <a:cubicBezTo>
                      <a:pt x="29" y="207"/>
                      <a:pt x="29" y="207"/>
                      <a:pt x="29" y="207"/>
                    </a:cubicBezTo>
                    <a:cubicBezTo>
                      <a:pt x="28" y="207"/>
                      <a:pt x="28" y="207"/>
                      <a:pt x="28" y="207"/>
                    </a:cubicBezTo>
                    <a:cubicBezTo>
                      <a:pt x="28" y="207"/>
                      <a:pt x="28" y="207"/>
                      <a:pt x="28" y="207"/>
                    </a:cubicBezTo>
                    <a:cubicBezTo>
                      <a:pt x="28" y="207"/>
                      <a:pt x="28" y="207"/>
                      <a:pt x="28" y="207"/>
                    </a:cubicBezTo>
                    <a:cubicBezTo>
                      <a:pt x="28" y="207"/>
                      <a:pt x="28" y="207"/>
                      <a:pt x="28" y="207"/>
                    </a:cubicBezTo>
                    <a:cubicBezTo>
                      <a:pt x="28" y="206"/>
                      <a:pt x="28" y="206"/>
                      <a:pt x="28" y="206"/>
                    </a:cubicBezTo>
                    <a:cubicBezTo>
                      <a:pt x="28" y="206"/>
                      <a:pt x="28" y="206"/>
                      <a:pt x="28" y="206"/>
                    </a:cubicBezTo>
                    <a:cubicBezTo>
                      <a:pt x="28" y="206"/>
                      <a:pt x="28" y="206"/>
                      <a:pt x="28" y="206"/>
                    </a:cubicBezTo>
                    <a:cubicBezTo>
                      <a:pt x="28" y="206"/>
                      <a:pt x="28" y="206"/>
                      <a:pt x="28" y="206"/>
                    </a:cubicBezTo>
                    <a:cubicBezTo>
                      <a:pt x="28" y="206"/>
                      <a:pt x="28" y="206"/>
                      <a:pt x="28" y="206"/>
                    </a:cubicBezTo>
                    <a:cubicBezTo>
                      <a:pt x="28" y="206"/>
                      <a:pt x="28" y="206"/>
                      <a:pt x="28" y="206"/>
                    </a:cubicBezTo>
                    <a:cubicBezTo>
                      <a:pt x="28" y="206"/>
                      <a:pt x="28" y="206"/>
                      <a:pt x="28" y="206"/>
                    </a:cubicBezTo>
                    <a:cubicBezTo>
                      <a:pt x="28" y="206"/>
                      <a:pt x="28" y="206"/>
                      <a:pt x="28" y="206"/>
                    </a:cubicBezTo>
                    <a:cubicBezTo>
                      <a:pt x="27" y="206"/>
                      <a:pt x="27" y="206"/>
                      <a:pt x="27" y="206"/>
                    </a:cubicBezTo>
                    <a:cubicBezTo>
                      <a:pt x="27" y="206"/>
                      <a:pt x="27" y="206"/>
                      <a:pt x="27" y="206"/>
                    </a:cubicBezTo>
                    <a:cubicBezTo>
                      <a:pt x="27" y="206"/>
                      <a:pt x="27" y="206"/>
                      <a:pt x="27" y="206"/>
                    </a:cubicBezTo>
                    <a:cubicBezTo>
                      <a:pt x="27" y="206"/>
                      <a:pt x="27" y="206"/>
                      <a:pt x="27" y="206"/>
                    </a:cubicBezTo>
                    <a:cubicBezTo>
                      <a:pt x="27" y="206"/>
                      <a:pt x="27" y="206"/>
                      <a:pt x="27" y="206"/>
                    </a:cubicBezTo>
                    <a:cubicBezTo>
                      <a:pt x="27" y="206"/>
                      <a:pt x="27" y="206"/>
                      <a:pt x="27" y="206"/>
                    </a:cubicBezTo>
                    <a:cubicBezTo>
                      <a:pt x="27" y="206"/>
                      <a:pt x="27" y="206"/>
                      <a:pt x="27" y="206"/>
                    </a:cubicBezTo>
                    <a:cubicBezTo>
                      <a:pt x="27" y="206"/>
                      <a:pt x="27" y="206"/>
                      <a:pt x="27" y="206"/>
                    </a:cubicBezTo>
                    <a:cubicBezTo>
                      <a:pt x="27" y="206"/>
                      <a:pt x="27" y="206"/>
                      <a:pt x="27" y="206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5" y="205"/>
                      <a:pt x="25" y="205"/>
                      <a:pt x="25" y="205"/>
                    </a:cubicBezTo>
                    <a:cubicBezTo>
                      <a:pt x="25" y="205"/>
                      <a:pt x="25" y="205"/>
                      <a:pt x="25" y="205"/>
                    </a:cubicBezTo>
                    <a:cubicBezTo>
                      <a:pt x="25" y="205"/>
                      <a:pt x="25" y="205"/>
                      <a:pt x="25" y="205"/>
                    </a:cubicBezTo>
                    <a:cubicBezTo>
                      <a:pt x="25" y="205"/>
                      <a:pt x="25" y="205"/>
                      <a:pt x="25" y="205"/>
                    </a:cubicBezTo>
                    <a:cubicBezTo>
                      <a:pt x="25" y="205"/>
                      <a:pt x="25" y="205"/>
                      <a:pt x="25" y="205"/>
                    </a:cubicBezTo>
                    <a:cubicBezTo>
                      <a:pt x="25" y="205"/>
                      <a:pt x="25" y="205"/>
                      <a:pt x="25" y="205"/>
                    </a:cubicBezTo>
                    <a:cubicBezTo>
                      <a:pt x="25" y="205"/>
                      <a:pt x="25" y="205"/>
                      <a:pt x="25" y="205"/>
                    </a:cubicBezTo>
                    <a:cubicBezTo>
                      <a:pt x="25" y="205"/>
                      <a:pt x="25" y="205"/>
                      <a:pt x="25" y="205"/>
                    </a:cubicBezTo>
                    <a:cubicBezTo>
                      <a:pt x="25" y="205"/>
                      <a:pt x="25" y="205"/>
                      <a:pt x="25" y="205"/>
                    </a:cubicBezTo>
                    <a:cubicBezTo>
                      <a:pt x="25" y="205"/>
                      <a:pt x="25" y="205"/>
                      <a:pt x="25" y="205"/>
                    </a:cubicBezTo>
                    <a:cubicBezTo>
                      <a:pt x="24" y="205"/>
                      <a:pt x="24" y="205"/>
                      <a:pt x="24" y="205"/>
                    </a:cubicBezTo>
                    <a:cubicBezTo>
                      <a:pt x="24" y="205"/>
                      <a:pt x="24" y="205"/>
                      <a:pt x="24" y="205"/>
                    </a:cubicBezTo>
                    <a:cubicBezTo>
                      <a:pt x="24" y="205"/>
                      <a:pt x="24" y="205"/>
                      <a:pt x="24" y="205"/>
                    </a:cubicBezTo>
                    <a:cubicBezTo>
                      <a:pt x="24" y="205"/>
                      <a:pt x="24" y="205"/>
                      <a:pt x="24" y="205"/>
                    </a:cubicBezTo>
                    <a:cubicBezTo>
                      <a:pt x="24" y="205"/>
                      <a:pt x="24" y="205"/>
                      <a:pt x="24" y="205"/>
                    </a:cubicBezTo>
                    <a:cubicBezTo>
                      <a:pt x="24" y="205"/>
                      <a:pt x="24" y="205"/>
                      <a:pt x="24" y="205"/>
                    </a:cubicBezTo>
                    <a:cubicBezTo>
                      <a:pt x="24" y="205"/>
                      <a:pt x="24" y="205"/>
                      <a:pt x="24" y="205"/>
                    </a:cubicBezTo>
                    <a:cubicBezTo>
                      <a:pt x="24" y="205"/>
                      <a:pt x="24" y="205"/>
                      <a:pt x="24" y="205"/>
                    </a:cubicBezTo>
                    <a:cubicBezTo>
                      <a:pt x="24" y="205"/>
                      <a:pt x="24" y="205"/>
                      <a:pt x="24" y="205"/>
                    </a:cubicBezTo>
                    <a:cubicBezTo>
                      <a:pt x="24" y="205"/>
                      <a:pt x="24" y="205"/>
                      <a:pt x="24" y="205"/>
                    </a:cubicBezTo>
                    <a:cubicBezTo>
                      <a:pt x="23" y="205"/>
                      <a:pt x="23" y="205"/>
                      <a:pt x="23" y="205"/>
                    </a:cubicBezTo>
                    <a:cubicBezTo>
                      <a:pt x="23" y="205"/>
                      <a:pt x="23" y="205"/>
                      <a:pt x="23" y="205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2" y="204"/>
                      <a:pt x="22" y="204"/>
                      <a:pt x="22" y="204"/>
                    </a:cubicBezTo>
                    <a:cubicBezTo>
                      <a:pt x="22" y="204"/>
                      <a:pt x="22" y="204"/>
                      <a:pt x="22" y="204"/>
                    </a:cubicBezTo>
                    <a:cubicBezTo>
                      <a:pt x="22" y="204"/>
                      <a:pt x="22" y="204"/>
                      <a:pt x="22" y="204"/>
                    </a:cubicBezTo>
                    <a:cubicBezTo>
                      <a:pt x="22" y="204"/>
                      <a:pt x="22" y="204"/>
                      <a:pt x="22" y="204"/>
                    </a:cubicBezTo>
                    <a:cubicBezTo>
                      <a:pt x="22" y="204"/>
                      <a:pt x="22" y="204"/>
                      <a:pt x="22" y="204"/>
                    </a:cubicBezTo>
                    <a:cubicBezTo>
                      <a:pt x="22" y="204"/>
                      <a:pt x="22" y="204"/>
                      <a:pt x="22" y="204"/>
                    </a:cubicBezTo>
                    <a:cubicBezTo>
                      <a:pt x="22" y="204"/>
                      <a:pt x="22" y="204"/>
                      <a:pt x="22" y="204"/>
                    </a:cubicBezTo>
                    <a:cubicBezTo>
                      <a:pt x="22" y="204"/>
                      <a:pt x="22" y="204"/>
                      <a:pt x="22" y="204"/>
                    </a:cubicBezTo>
                    <a:cubicBezTo>
                      <a:pt x="22" y="204"/>
                      <a:pt x="22" y="204"/>
                      <a:pt x="22" y="204"/>
                    </a:cubicBezTo>
                    <a:cubicBezTo>
                      <a:pt x="22" y="204"/>
                      <a:pt x="22" y="204"/>
                      <a:pt x="22" y="204"/>
                    </a:cubicBezTo>
                    <a:cubicBezTo>
                      <a:pt x="22" y="204"/>
                      <a:pt x="22" y="204"/>
                      <a:pt x="22" y="204"/>
                    </a:cubicBezTo>
                    <a:cubicBezTo>
                      <a:pt x="21" y="204"/>
                      <a:pt x="21" y="204"/>
                      <a:pt x="21" y="204"/>
                    </a:cubicBezTo>
                    <a:cubicBezTo>
                      <a:pt x="21" y="204"/>
                      <a:pt x="21" y="204"/>
                      <a:pt x="21" y="204"/>
                    </a:cubicBezTo>
                    <a:cubicBezTo>
                      <a:pt x="21" y="204"/>
                      <a:pt x="21" y="204"/>
                      <a:pt x="21" y="204"/>
                    </a:cubicBezTo>
                    <a:cubicBezTo>
                      <a:pt x="21" y="204"/>
                      <a:pt x="21" y="204"/>
                      <a:pt x="21" y="204"/>
                    </a:cubicBezTo>
                    <a:cubicBezTo>
                      <a:pt x="21" y="204"/>
                      <a:pt x="21" y="204"/>
                      <a:pt x="21" y="204"/>
                    </a:cubicBezTo>
                    <a:cubicBezTo>
                      <a:pt x="21" y="204"/>
                      <a:pt x="21" y="204"/>
                      <a:pt x="21" y="204"/>
                    </a:cubicBezTo>
                    <a:cubicBezTo>
                      <a:pt x="21" y="204"/>
                      <a:pt x="21" y="204"/>
                      <a:pt x="21" y="204"/>
                    </a:cubicBezTo>
                    <a:cubicBezTo>
                      <a:pt x="20" y="204"/>
                      <a:pt x="20" y="204"/>
                      <a:pt x="20" y="204"/>
                    </a:cubicBezTo>
                    <a:cubicBezTo>
                      <a:pt x="20" y="204"/>
                      <a:pt x="20" y="204"/>
                      <a:pt x="20" y="204"/>
                    </a:cubicBezTo>
                    <a:cubicBezTo>
                      <a:pt x="20" y="204"/>
                      <a:pt x="20" y="204"/>
                      <a:pt x="20" y="204"/>
                    </a:cubicBezTo>
                    <a:cubicBezTo>
                      <a:pt x="20" y="204"/>
                      <a:pt x="20" y="204"/>
                      <a:pt x="20" y="204"/>
                    </a:cubicBezTo>
                    <a:cubicBezTo>
                      <a:pt x="20" y="204"/>
                      <a:pt x="20" y="204"/>
                      <a:pt x="20" y="204"/>
                    </a:cubicBezTo>
                    <a:cubicBezTo>
                      <a:pt x="20" y="204"/>
                      <a:pt x="20" y="204"/>
                      <a:pt x="20" y="204"/>
                    </a:cubicBezTo>
                    <a:cubicBezTo>
                      <a:pt x="20" y="205"/>
                      <a:pt x="20" y="205"/>
                      <a:pt x="20" y="205"/>
                    </a:cubicBezTo>
                    <a:cubicBezTo>
                      <a:pt x="20" y="205"/>
                      <a:pt x="20" y="205"/>
                      <a:pt x="20" y="205"/>
                    </a:cubicBezTo>
                    <a:cubicBezTo>
                      <a:pt x="20" y="205"/>
                      <a:pt x="20" y="205"/>
                      <a:pt x="20" y="205"/>
                    </a:cubicBezTo>
                    <a:cubicBezTo>
                      <a:pt x="19" y="205"/>
                      <a:pt x="19" y="205"/>
                      <a:pt x="19" y="205"/>
                    </a:cubicBezTo>
                    <a:cubicBezTo>
                      <a:pt x="19" y="205"/>
                      <a:pt x="19" y="205"/>
                      <a:pt x="19" y="205"/>
                    </a:cubicBezTo>
                    <a:cubicBezTo>
                      <a:pt x="19" y="205"/>
                      <a:pt x="19" y="205"/>
                      <a:pt x="19" y="205"/>
                    </a:cubicBezTo>
                    <a:cubicBezTo>
                      <a:pt x="19" y="205"/>
                      <a:pt x="19" y="205"/>
                      <a:pt x="19" y="205"/>
                    </a:cubicBezTo>
                    <a:cubicBezTo>
                      <a:pt x="19" y="205"/>
                      <a:pt x="19" y="205"/>
                      <a:pt x="19" y="205"/>
                    </a:cubicBezTo>
                    <a:cubicBezTo>
                      <a:pt x="19" y="205"/>
                      <a:pt x="19" y="205"/>
                      <a:pt x="19" y="205"/>
                    </a:cubicBezTo>
                    <a:cubicBezTo>
                      <a:pt x="19" y="205"/>
                      <a:pt x="19" y="205"/>
                      <a:pt x="19" y="205"/>
                    </a:cubicBezTo>
                    <a:cubicBezTo>
                      <a:pt x="19" y="205"/>
                      <a:pt x="19" y="205"/>
                      <a:pt x="19" y="205"/>
                    </a:cubicBezTo>
                    <a:cubicBezTo>
                      <a:pt x="18" y="205"/>
                      <a:pt x="18" y="205"/>
                      <a:pt x="18" y="205"/>
                    </a:cubicBezTo>
                    <a:cubicBezTo>
                      <a:pt x="18" y="205"/>
                      <a:pt x="18" y="205"/>
                      <a:pt x="18" y="205"/>
                    </a:cubicBezTo>
                    <a:cubicBezTo>
                      <a:pt x="18" y="205"/>
                      <a:pt x="18" y="205"/>
                      <a:pt x="18" y="205"/>
                    </a:cubicBezTo>
                    <a:cubicBezTo>
                      <a:pt x="18" y="205"/>
                      <a:pt x="18" y="205"/>
                      <a:pt x="18" y="205"/>
                    </a:cubicBezTo>
                    <a:cubicBezTo>
                      <a:pt x="18" y="205"/>
                      <a:pt x="18" y="205"/>
                      <a:pt x="18" y="205"/>
                    </a:cubicBezTo>
                    <a:cubicBezTo>
                      <a:pt x="18" y="205"/>
                      <a:pt x="18" y="205"/>
                      <a:pt x="18" y="205"/>
                    </a:cubicBezTo>
                    <a:cubicBezTo>
                      <a:pt x="18" y="205"/>
                      <a:pt x="18" y="205"/>
                      <a:pt x="18" y="205"/>
                    </a:cubicBezTo>
                    <a:cubicBezTo>
                      <a:pt x="18" y="205"/>
                      <a:pt x="18" y="205"/>
                      <a:pt x="18" y="205"/>
                    </a:cubicBezTo>
                    <a:cubicBezTo>
                      <a:pt x="18" y="205"/>
                      <a:pt x="18" y="205"/>
                      <a:pt x="18" y="205"/>
                    </a:cubicBezTo>
                    <a:cubicBezTo>
                      <a:pt x="17" y="205"/>
                      <a:pt x="17" y="205"/>
                      <a:pt x="17" y="205"/>
                    </a:cubicBezTo>
                    <a:cubicBezTo>
                      <a:pt x="17" y="206"/>
                      <a:pt x="17" y="206"/>
                      <a:pt x="17" y="206"/>
                    </a:cubicBezTo>
                    <a:cubicBezTo>
                      <a:pt x="17" y="206"/>
                      <a:pt x="17" y="206"/>
                      <a:pt x="17" y="206"/>
                    </a:cubicBezTo>
                    <a:cubicBezTo>
                      <a:pt x="17" y="206"/>
                      <a:pt x="17" y="206"/>
                      <a:pt x="17" y="206"/>
                    </a:cubicBezTo>
                    <a:cubicBezTo>
                      <a:pt x="17" y="206"/>
                      <a:pt x="17" y="206"/>
                      <a:pt x="17" y="206"/>
                    </a:cubicBezTo>
                    <a:cubicBezTo>
                      <a:pt x="17" y="206"/>
                      <a:pt x="17" y="206"/>
                      <a:pt x="17" y="206"/>
                    </a:cubicBezTo>
                    <a:cubicBezTo>
                      <a:pt x="17" y="206"/>
                      <a:pt x="17" y="206"/>
                      <a:pt x="17" y="206"/>
                    </a:cubicBezTo>
                    <a:cubicBezTo>
                      <a:pt x="17" y="206"/>
                      <a:pt x="17" y="206"/>
                      <a:pt x="17" y="206"/>
                    </a:cubicBezTo>
                    <a:cubicBezTo>
                      <a:pt x="17" y="206"/>
                      <a:pt x="17" y="206"/>
                      <a:pt x="17" y="206"/>
                    </a:cubicBezTo>
                    <a:cubicBezTo>
                      <a:pt x="17" y="206"/>
                      <a:pt x="17" y="206"/>
                      <a:pt x="17" y="206"/>
                    </a:cubicBezTo>
                    <a:cubicBezTo>
                      <a:pt x="17" y="206"/>
                      <a:pt x="17" y="206"/>
                      <a:pt x="17" y="206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7"/>
                    </a:cubicBezTo>
                    <a:cubicBezTo>
                      <a:pt x="17" y="208"/>
                      <a:pt x="17" y="208"/>
                      <a:pt x="17" y="208"/>
                    </a:cubicBezTo>
                    <a:cubicBezTo>
                      <a:pt x="17" y="208"/>
                      <a:pt x="17" y="208"/>
                      <a:pt x="17" y="208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7" y="208"/>
                      <a:pt x="17" y="208"/>
                      <a:pt x="17" y="208"/>
                    </a:cubicBezTo>
                    <a:cubicBezTo>
                      <a:pt x="17" y="208"/>
                      <a:pt x="17" y="208"/>
                      <a:pt x="17" y="208"/>
                    </a:cubicBezTo>
                    <a:cubicBezTo>
                      <a:pt x="17" y="208"/>
                      <a:pt x="17" y="208"/>
                      <a:pt x="17" y="208"/>
                    </a:cubicBezTo>
                    <a:cubicBezTo>
                      <a:pt x="17" y="208"/>
                      <a:pt x="17" y="208"/>
                      <a:pt x="17" y="208"/>
                    </a:cubicBezTo>
                    <a:cubicBezTo>
                      <a:pt x="17" y="208"/>
                      <a:pt x="17" y="208"/>
                      <a:pt x="17" y="208"/>
                    </a:cubicBezTo>
                    <a:cubicBezTo>
                      <a:pt x="17" y="208"/>
                      <a:pt x="17" y="208"/>
                      <a:pt x="17" y="208"/>
                    </a:cubicBezTo>
                    <a:cubicBezTo>
                      <a:pt x="17" y="208"/>
                      <a:pt x="17" y="208"/>
                      <a:pt x="17" y="208"/>
                    </a:cubicBezTo>
                    <a:cubicBezTo>
                      <a:pt x="17" y="208"/>
                      <a:pt x="17" y="208"/>
                      <a:pt x="17" y="208"/>
                    </a:cubicBezTo>
                    <a:cubicBezTo>
                      <a:pt x="17" y="208"/>
                      <a:pt x="17" y="208"/>
                      <a:pt x="17" y="208"/>
                    </a:cubicBezTo>
                    <a:cubicBezTo>
                      <a:pt x="17" y="208"/>
                      <a:pt x="17" y="208"/>
                      <a:pt x="17" y="208"/>
                    </a:cubicBezTo>
                    <a:cubicBezTo>
                      <a:pt x="17" y="208"/>
                      <a:pt x="17" y="208"/>
                      <a:pt x="17" y="208"/>
                    </a:cubicBezTo>
                    <a:cubicBezTo>
                      <a:pt x="17" y="209"/>
                      <a:pt x="17" y="209"/>
                      <a:pt x="17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10"/>
                      <a:pt x="18" y="210"/>
                      <a:pt x="18" y="210"/>
                    </a:cubicBezTo>
                    <a:cubicBezTo>
                      <a:pt x="18" y="210"/>
                      <a:pt x="18" y="210"/>
                      <a:pt x="18" y="210"/>
                    </a:cubicBezTo>
                    <a:cubicBezTo>
                      <a:pt x="18" y="210"/>
                      <a:pt x="18" y="210"/>
                      <a:pt x="18" y="210"/>
                    </a:cubicBezTo>
                    <a:cubicBezTo>
                      <a:pt x="18" y="210"/>
                      <a:pt x="18" y="210"/>
                      <a:pt x="18" y="210"/>
                    </a:cubicBezTo>
                    <a:cubicBezTo>
                      <a:pt x="18" y="210"/>
                      <a:pt x="18" y="210"/>
                      <a:pt x="18" y="210"/>
                    </a:cubicBezTo>
                    <a:cubicBezTo>
                      <a:pt x="18" y="210"/>
                      <a:pt x="18" y="210"/>
                      <a:pt x="18" y="210"/>
                    </a:cubicBezTo>
                    <a:cubicBezTo>
                      <a:pt x="18" y="210"/>
                      <a:pt x="18" y="210"/>
                      <a:pt x="18" y="210"/>
                    </a:cubicBezTo>
                    <a:cubicBezTo>
                      <a:pt x="18" y="211"/>
                      <a:pt x="18" y="211"/>
                      <a:pt x="18" y="211"/>
                    </a:cubicBezTo>
                    <a:cubicBezTo>
                      <a:pt x="18" y="211"/>
                      <a:pt x="18" y="211"/>
                      <a:pt x="18" y="211"/>
                    </a:cubicBezTo>
                    <a:cubicBezTo>
                      <a:pt x="18" y="211"/>
                      <a:pt x="18" y="211"/>
                      <a:pt x="18" y="211"/>
                    </a:cubicBezTo>
                    <a:cubicBezTo>
                      <a:pt x="18" y="211"/>
                      <a:pt x="18" y="211"/>
                      <a:pt x="18" y="211"/>
                    </a:cubicBezTo>
                    <a:cubicBezTo>
                      <a:pt x="18" y="211"/>
                      <a:pt x="18" y="211"/>
                      <a:pt x="18" y="211"/>
                    </a:cubicBezTo>
                    <a:cubicBezTo>
                      <a:pt x="18" y="212"/>
                      <a:pt x="18" y="212"/>
                      <a:pt x="18" y="212"/>
                    </a:cubicBezTo>
                    <a:cubicBezTo>
                      <a:pt x="18" y="212"/>
                      <a:pt x="18" y="212"/>
                      <a:pt x="18" y="212"/>
                    </a:cubicBezTo>
                    <a:cubicBezTo>
                      <a:pt x="18" y="212"/>
                      <a:pt x="18" y="212"/>
                      <a:pt x="18" y="212"/>
                    </a:cubicBezTo>
                    <a:cubicBezTo>
                      <a:pt x="18" y="212"/>
                      <a:pt x="18" y="212"/>
                      <a:pt x="18" y="212"/>
                    </a:cubicBezTo>
                    <a:cubicBezTo>
                      <a:pt x="18" y="212"/>
                      <a:pt x="18" y="212"/>
                      <a:pt x="18" y="212"/>
                    </a:cubicBezTo>
                    <a:cubicBezTo>
                      <a:pt x="18" y="213"/>
                      <a:pt x="18" y="213"/>
                      <a:pt x="18" y="213"/>
                    </a:cubicBezTo>
                    <a:cubicBezTo>
                      <a:pt x="18" y="213"/>
                      <a:pt x="18" y="213"/>
                      <a:pt x="18" y="213"/>
                    </a:cubicBezTo>
                    <a:cubicBezTo>
                      <a:pt x="18" y="213"/>
                      <a:pt x="18" y="213"/>
                      <a:pt x="18" y="213"/>
                    </a:cubicBezTo>
                    <a:cubicBezTo>
                      <a:pt x="18" y="213"/>
                      <a:pt x="18" y="213"/>
                      <a:pt x="18" y="213"/>
                    </a:cubicBezTo>
                    <a:cubicBezTo>
                      <a:pt x="18" y="213"/>
                      <a:pt x="18" y="213"/>
                      <a:pt x="18" y="213"/>
                    </a:cubicBezTo>
                    <a:cubicBezTo>
                      <a:pt x="18" y="213"/>
                      <a:pt x="18" y="213"/>
                      <a:pt x="18" y="213"/>
                    </a:cubicBezTo>
                    <a:cubicBezTo>
                      <a:pt x="18" y="213"/>
                      <a:pt x="18" y="213"/>
                      <a:pt x="18" y="213"/>
                    </a:cubicBezTo>
                    <a:cubicBezTo>
                      <a:pt x="18" y="213"/>
                      <a:pt x="18" y="213"/>
                      <a:pt x="18" y="213"/>
                    </a:cubicBezTo>
                    <a:cubicBezTo>
                      <a:pt x="18" y="213"/>
                      <a:pt x="18" y="213"/>
                      <a:pt x="18" y="213"/>
                    </a:cubicBezTo>
                    <a:cubicBezTo>
                      <a:pt x="19" y="213"/>
                      <a:pt x="19" y="213"/>
                      <a:pt x="19" y="213"/>
                    </a:cubicBezTo>
                    <a:cubicBezTo>
                      <a:pt x="19" y="213"/>
                      <a:pt x="19" y="213"/>
                      <a:pt x="19" y="213"/>
                    </a:cubicBezTo>
                    <a:cubicBezTo>
                      <a:pt x="19" y="213"/>
                      <a:pt x="19" y="213"/>
                      <a:pt x="19" y="213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5"/>
                      <a:pt x="18" y="215"/>
                      <a:pt x="18" y="215"/>
                    </a:cubicBezTo>
                    <a:cubicBezTo>
                      <a:pt x="18" y="214"/>
                      <a:pt x="18" y="214"/>
                      <a:pt x="18" y="214"/>
                    </a:cubicBezTo>
                    <a:cubicBezTo>
                      <a:pt x="18" y="214"/>
                      <a:pt x="18" y="214"/>
                      <a:pt x="18" y="214"/>
                    </a:cubicBezTo>
                    <a:cubicBezTo>
                      <a:pt x="18" y="214"/>
                      <a:pt x="18" y="214"/>
                      <a:pt x="18" y="214"/>
                    </a:cubicBezTo>
                    <a:cubicBezTo>
                      <a:pt x="18" y="214"/>
                      <a:pt x="18" y="214"/>
                      <a:pt x="18" y="214"/>
                    </a:cubicBezTo>
                    <a:cubicBezTo>
                      <a:pt x="18" y="214"/>
                      <a:pt x="18" y="214"/>
                      <a:pt x="18" y="214"/>
                    </a:cubicBezTo>
                    <a:cubicBezTo>
                      <a:pt x="18" y="214"/>
                      <a:pt x="18" y="214"/>
                      <a:pt x="18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7" y="214"/>
                      <a:pt x="17" y="214"/>
                      <a:pt x="17" y="214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2"/>
                      <a:pt x="15" y="212"/>
                      <a:pt x="15" y="212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5" y="210"/>
                      <a:pt x="15" y="210"/>
                      <a:pt x="15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4" y="209"/>
                      <a:pt x="14" y="209"/>
                      <a:pt x="14" y="209"/>
                    </a:cubicBezTo>
                    <a:cubicBezTo>
                      <a:pt x="14" y="209"/>
                      <a:pt x="14" y="209"/>
                      <a:pt x="14" y="209"/>
                    </a:cubicBezTo>
                    <a:cubicBezTo>
                      <a:pt x="14" y="209"/>
                      <a:pt x="14" y="209"/>
                      <a:pt x="14" y="209"/>
                    </a:cubicBezTo>
                    <a:cubicBezTo>
                      <a:pt x="14" y="209"/>
                      <a:pt x="14" y="209"/>
                      <a:pt x="14" y="209"/>
                    </a:cubicBezTo>
                    <a:cubicBezTo>
                      <a:pt x="14" y="209"/>
                      <a:pt x="14" y="209"/>
                      <a:pt x="14" y="209"/>
                    </a:cubicBezTo>
                    <a:cubicBezTo>
                      <a:pt x="14" y="209"/>
                      <a:pt x="13" y="209"/>
                      <a:pt x="13" y="209"/>
                    </a:cubicBezTo>
                    <a:cubicBezTo>
                      <a:pt x="13" y="209"/>
                      <a:pt x="13" y="209"/>
                      <a:pt x="13" y="209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3" y="209"/>
                      <a:pt x="13" y="209"/>
                      <a:pt x="13" y="209"/>
                    </a:cubicBezTo>
                    <a:cubicBezTo>
                      <a:pt x="13" y="209"/>
                      <a:pt x="13" y="209"/>
                      <a:pt x="13" y="209"/>
                    </a:cubicBezTo>
                    <a:cubicBezTo>
                      <a:pt x="13" y="209"/>
                      <a:pt x="13" y="209"/>
                      <a:pt x="13" y="209"/>
                    </a:cubicBezTo>
                    <a:cubicBezTo>
                      <a:pt x="13" y="209"/>
                      <a:pt x="13" y="209"/>
                      <a:pt x="13" y="209"/>
                    </a:cubicBezTo>
                    <a:cubicBezTo>
                      <a:pt x="13" y="209"/>
                      <a:pt x="13" y="209"/>
                      <a:pt x="13" y="209"/>
                    </a:cubicBezTo>
                    <a:cubicBezTo>
                      <a:pt x="13" y="209"/>
                      <a:pt x="13" y="209"/>
                      <a:pt x="13" y="209"/>
                    </a:cubicBezTo>
                    <a:cubicBezTo>
                      <a:pt x="13" y="209"/>
                      <a:pt x="13" y="209"/>
                      <a:pt x="13" y="209"/>
                    </a:cubicBezTo>
                    <a:cubicBezTo>
                      <a:pt x="13" y="209"/>
                      <a:pt x="13" y="209"/>
                      <a:pt x="13" y="209"/>
                    </a:cubicBezTo>
                    <a:cubicBezTo>
                      <a:pt x="14" y="209"/>
                      <a:pt x="14" y="209"/>
                      <a:pt x="14" y="209"/>
                    </a:cubicBezTo>
                    <a:cubicBezTo>
                      <a:pt x="14" y="209"/>
                      <a:pt x="14" y="209"/>
                      <a:pt x="14" y="209"/>
                    </a:cubicBezTo>
                    <a:cubicBezTo>
                      <a:pt x="14" y="209"/>
                      <a:pt x="14" y="209"/>
                      <a:pt x="14" y="209"/>
                    </a:cubicBezTo>
                    <a:cubicBezTo>
                      <a:pt x="14" y="209"/>
                      <a:pt x="14" y="209"/>
                      <a:pt x="14" y="209"/>
                    </a:cubicBezTo>
                    <a:cubicBezTo>
                      <a:pt x="14" y="209"/>
                      <a:pt x="14" y="209"/>
                      <a:pt x="14" y="209"/>
                    </a:cubicBezTo>
                    <a:cubicBezTo>
                      <a:pt x="14" y="209"/>
                      <a:pt x="14" y="209"/>
                      <a:pt x="14" y="209"/>
                    </a:cubicBezTo>
                    <a:cubicBezTo>
                      <a:pt x="14" y="209"/>
                      <a:pt x="14" y="209"/>
                      <a:pt x="14" y="209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5" y="208"/>
                      <a:pt x="15" y="208"/>
                      <a:pt x="15" y="208"/>
                    </a:cubicBezTo>
                    <a:cubicBezTo>
                      <a:pt x="15" y="208"/>
                      <a:pt x="15" y="208"/>
                      <a:pt x="15" y="208"/>
                    </a:cubicBezTo>
                    <a:cubicBezTo>
                      <a:pt x="15" y="208"/>
                      <a:pt x="15" y="208"/>
                      <a:pt x="15" y="208"/>
                    </a:cubicBezTo>
                    <a:cubicBezTo>
                      <a:pt x="15" y="208"/>
                      <a:pt x="15" y="208"/>
                      <a:pt x="15" y="208"/>
                    </a:cubicBezTo>
                    <a:cubicBezTo>
                      <a:pt x="15" y="208"/>
                      <a:pt x="15" y="208"/>
                      <a:pt x="15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9"/>
                      <a:pt x="14" y="209"/>
                      <a:pt x="14" y="209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4" y="208"/>
                      <a:pt x="14" y="208"/>
                      <a:pt x="14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1" y="208"/>
                      <a:pt x="11" y="208"/>
                      <a:pt x="11" y="208"/>
                    </a:cubicBezTo>
                    <a:cubicBezTo>
                      <a:pt x="11" y="208"/>
                      <a:pt x="11" y="208"/>
                      <a:pt x="11" y="208"/>
                    </a:cubicBezTo>
                    <a:cubicBezTo>
                      <a:pt x="11" y="208"/>
                      <a:pt x="11" y="208"/>
                      <a:pt x="11" y="208"/>
                    </a:cubicBezTo>
                    <a:cubicBezTo>
                      <a:pt x="11" y="208"/>
                      <a:pt x="11" y="208"/>
                      <a:pt x="11" y="208"/>
                    </a:cubicBezTo>
                    <a:cubicBezTo>
                      <a:pt x="11" y="208"/>
                      <a:pt x="11" y="208"/>
                      <a:pt x="11" y="208"/>
                    </a:cubicBezTo>
                    <a:cubicBezTo>
                      <a:pt x="11" y="208"/>
                      <a:pt x="11" y="208"/>
                      <a:pt x="11" y="208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1" y="206"/>
                      <a:pt x="11" y="206"/>
                      <a:pt x="11" y="206"/>
                    </a:cubicBezTo>
                    <a:cubicBezTo>
                      <a:pt x="11" y="206"/>
                      <a:pt x="11" y="206"/>
                      <a:pt x="11" y="206"/>
                    </a:cubicBezTo>
                    <a:cubicBezTo>
                      <a:pt x="11" y="206"/>
                      <a:pt x="11" y="206"/>
                      <a:pt x="11" y="206"/>
                    </a:cubicBezTo>
                    <a:cubicBezTo>
                      <a:pt x="11" y="206"/>
                      <a:pt x="11" y="206"/>
                      <a:pt x="11" y="206"/>
                    </a:cubicBezTo>
                    <a:cubicBezTo>
                      <a:pt x="11" y="206"/>
                      <a:pt x="11" y="206"/>
                      <a:pt x="11" y="206"/>
                    </a:cubicBezTo>
                    <a:cubicBezTo>
                      <a:pt x="11" y="206"/>
                      <a:pt x="11" y="206"/>
                      <a:pt x="11" y="206"/>
                    </a:cubicBezTo>
                    <a:cubicBezTo>
                      <a:pt x="11" y="206"/>
                      <a:pt x="11" y="206"/>
                      <a:pt x="11" y="206"/>
                    </a:cubicBezTo>
                    <a:cubicBezTo>
                      <a:pt x="11" y="206"/>
                      <a:pt x="11" y="206"/>
                      <a:pt x="11" y="206"/>
                    </a:cubicBezTo>
                    <a:cubicBezTo>
                      <a:pt x="11" y="206"/>
                      <a:pt x="11" y="206"/>
                      <a:pt x="11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0" y="204"/>
                      <a:pt x="10" y="204"/>
                      <a:pt x="10" y="204"/>
                    </a:cubicBezTo>
                    <a:cubicBezTo>
                      <a:pt x="10" y="204"/>
                      <a:pt x="10" y="204"/>
                      <a:pt x="10" y="204"/>
                    </a:cubicBezTo>
                    <a:cubicBezTo>
                      <a:pt x="10" y="204"/>
                      <a:pt x="10" y="204"/>
                      <a:pt x="10" y="204"/>
                    </a:cubicBezTo>
                    <a:cubicBezTo>
                      <a:pt x="10" y="204"/>
                      <a:pt x="10" y="204"/>
                      <a:pt x="10" y="204"/>
                    </a:cubicBezTo>
                    <a:cubicBezTo>
                      <a:pt x="10" y="204"/>
                      <a:pt x="10" y="204"/>
                      <a:pt x="10" y="204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9" y="205"/>
                      <a:pt x="8" y="205"/>
                      <a:pt x="8" y="205"/>
                    </a:cubicBezTo>
                    <a:cubicBezTo>
                      <a:pt x="8" y="205"/>
                      <a:pt x="8" y="204"/>
                      <a:pt x="8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4"/>
                      <a:pt x="9" y="204"/>
                      <a:pt x="9" y="204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2"/>
                      <a:pt x="10" y="202"/>
                      <a:pt x="10" y="202"/>
                    </a:cubicBezTo>
                    <a:cubicBezTo>
                      <a:pt x="10" y="202"/>
                      <a:pt x="11" y="202"/>
                      <a:pt x="11" y="202"/>
                    </a:cubicBezTo>
                    <a:cubicBezTo>
                      <a:pt x="11" y="202"/>
                      <a:pt x="11" y="202"/>
                      <a:pt x="11" y="202"/>
                    </a:cubicBezTo>
                    <a:cubicBezTo>
                      <a:pt x="11" y="202"/>
                      <a:pt x="11" y="202"/>
                      <a:pt x="11" y="202"/>
                    </a:cubicBezTo>
                    <a:cubicBezTo>
                      <a:pt x="11" y="202"/>
                      <a:pt x="11" y="202"/>
                      <a:pt x="11" y="202"/>
                    </a:cubicBezTo>
                    <a:cubicBezTo>
                      <a:pt x="11" y="202"/>
                      <a:pt x="11" y="202"/>
                      <a:pt x="11" y="202"/>
                    </a:cubicBezTo>
                    <a:cubicBezTo>
                      <a:pt x="11" y="202"/>
                      <a:pt x="11" y="202"/>
                      <a:pt x="11" y="202"/>
                    </a:cubicBezTo>
                    <a:cubicBezTo>
                      <a:pt x="11" y="202"/>
                      <a:pt x="11" y="202"/>
                      <a:pt x="11" y="202"/>
                    </a:cubicBezTo>
                    <a:cubicBezTo>
                      <a:pt x="11" y="202"/>
                      <a:pt x="11" y="202"/>
                      <a:pt x="11" y="202"/>
                    </a:cubicBezTo>
                    <a:cubicBezTo>
                      <a:pt x="11" y="202"/>
                      <a:pt x="11" y="202"/>
                      <a:pt x="11" y="202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3" y="202"/>
                      <a:pt x="13" y="202"/>
                      <a:pt x="13" y="202"/>
                    </a:cubicBezTo>
                    <a:cubicBezTo>
                      <a:pt x="13" y="202"/>
                      <a:pt x="13" y="202"/>
                      <a:pt x="13" y="202"/>
                    </a:cubicBezTo>
                    <a:cubicBezTo>
                      <a:pt x="13" y="202"/>
                      <a:pt x="13" y="202"/>
                      <a:pt x="13" y="202"/>
                    </a:cubicBezTo>
                    <a:cubicBezTo>
                      <a:pt x="13" y="202"/>
                      <a:pt x="13" y="202"/>
                      <a:pt x="13" y="202"/>
                    </a:cubicBezTo>
                    <a:cubicBezTo>
                      <a:pt x="13" y="202"/>
                      <a:pt x="13" y="202"/>
                      <a:pt x="13" y="202"/>
                    </a:cubicBezTo>
                    <a:cubicBezTo>
                      <a:pt x="13" y="202"/>
                      <a:pt x="13" y="202"/>
                      <a:pt x="13" y="202"/>
                    </a:cubicBezTo>
                    <a:cubicBezTo>
                      <a:pt x="13" y="202"/>
                      <a:pt x="13" y="202"/>
                      <a:pt x="13" y="202"/>
                    </a:cubicBezTo>
                    <a:cubicBezTo>
                      <a:pt x="13" y="202"/>
                      <a:pt x="13" y="202"/>
                      <a:pt x="13" y="202"/>
                    </a:cubicBezTo>
                    <a:cubicBezTo>
                      <a:pt x="13" y="202"/>
                      <a:pt x="13" y="202"/>
                      <a:pt x="13" y="202"/>
                    </a:cubicBezTo>
                    <a:cubicBezTo>
                      <a:pt x="13" y="202"/>
                      <a:pt x="13" y="202"/>
                      <a:pt x="13" y="202"/>
                    </a:cubicBezTo>
                    <a:cubicBezTo>
                      <a:pt x="13" y="202"/>
                      <a:pt x="13" y="202"/>
                      <a:pt x="13" y="202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4"/>
                      <a:pt x="15" y="204"/>
                      <a:pt x="15" y="204"/>
                    </a:cubicBezTo>
                    <a:cubicBezTo>
                      <a:pt x="15" y="204"/>
                      <a:pt x="15" y="204"/>
                      <a:pt x="15" y="204"/>
                    </a:cubicBezTo>
                    <a:cubicBezTo>
                      <a:pt x="15" y="204"/>
                      <a:pt x="15" y="204"/>
                      <a:pt x="15" y="204"/>
                    </a:cubicBezTo>
                    <a:cubicBezTo>
                      <a:pt x="15" y="204"/>
                      <a:pt x="15" y="204"/>
                      <a:pt x="15" y="204"/>
                    </a:cubicBezTo>
                    <a:cubicBezTo>
                      <a:pt x="15" y="204"/>
                      <a:pt x="15" y="204"/>
                      <a:pt x="15" y="204"/>
                    </a:cubicBezTo>
                    <a:cubicBezTo>
                      <a:pt x="16" y="204"/>
                      <a:pt x="16" y="204"/>
                      <a:pt x="16" y="204"/>
                    </a:cubicBezTo>
                    <a:cubicBezTo>
                      <a:pt x="16" y="204"/>
                      <a:pt x="16" y="204"/>
                      <a:pt x="16" y="204"/>
                    </a:cubicBezTo>
                    <a:cubicBezTo>
                      <a:pt x="16" y="204"/>
                      <a:pt x="16" y="204"/>
                      <a:pt x="16" y="204"/>
                    </a:cubicBezTo>
                    <a:cubicBezTo>
                      <a:pt x="16" y="204"/>
                      <a:pt x="16" y="204"/>
                      <a:pt x="16" y="204"/>
                    </a:cubicBezTo>
                    <a:cubicBezTo>
                      <a:pt x="16" y="204"/>
                      <a:pt x="16" y="204"/>
                      <a:pt x="16" y="204"/>
                    </a:cubicBezTo>
                    <a:cubicBezTo>
                      <a:pt x="16" y="203"/>
                      <a:pt x="16" y="203"/>
                      <a:pt x="16" y="203"/>
                    </a:cubicBezTo>
                    <a:cubicBezTo>
                      <a:pt x="16" y="203"/>
                      <a:pt x="16" y="203"/>
                      <a:pt x="16" y="203"/>
                    </a:cubicBezTo>
                    <a:cubicBezTo>
                      <a:pt x="16" y="203"/>
                      <a:pt x="16" y="203"/>
                      <a:pt x="16" y="203"/>
                    </a:cubicBezTo>
                    <a:cubicBezTo>
                      <a:pt x="16" y="203"/>
                      <a:pt x="16" y="203"/>
                      <a:pt x="16" y="203"/>
                    </a:cubicBezTo>
                    <a:cubicBezTo>
                      <a:pt x="16" y="203"/>
                      <a:pt x="16" y="203"/>
                      <a:pt x="16" y="203"/>
                    </a:cubicBezTo>
                    <a:cubicBezTo>
                      <a:pt x="16" y="203"/>
                      <a:pt x="16" y="203"/>
                      <a:pt x="16" y="203"/>
                    </a:cubicBezTo>
                    <a:cubicBezTo>
                      <a:pt x="16" y="203"/>
                      <a:pt x="16" y="203"/>
                      <a:pt x="16" y="203"/>
                    </a:cubicBezTo>
                    <a:cubicBezTo>
                      <a:pt x="16" y="203"/>
                      <a:pt x="16" y="203"/>
                      <a:pt x="16" y="203"/>
                    </a:cubicBezTo>
                    <a:cubicBezTo>
                      <a:pt x="16" y="203"/>
                      <a:pt x="16" y="203"/>
                      <a:pt x="16" y="203"/>
                    </a:cubicBezTo>
                    <a:cubicBezTo>
                      <a:pt x="16" y="203"/>
                      <a:pt x="16" y="203"/>
                      <a:pt x="16" y="203"/>
                    </a:cubicBezTo>
                    <a:cubicBezTo>
                      <a:pt x="17" y="203"/>
                      <a:pt x="17" y="203"/>
                      <a:pt x="17" y="203"/>
                    </a:cubicBezTo>
                    <a:cubicBezTo>
                      <a:pt x="17" y="203"/>
                      <a:pt x="17" y="203"/>
                      <a:pt x="17" y="203"/>
                    </a:cubicBezTo>
                    <a:cubicBezTo>
                      <a:pt x="17" y="203"/>
                      <a:pt x="17" y="203"/>
                      <a:pt x="17" y="203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1"/>
                      <a:pt x="17" y="201"/>
                      <a:pt x="17" y="201"/>
                    </a:cubicBezTo>
                    <a:cubicBezTo>
                      <a:pt x="17" y="201"/>
                      <a:pt x="17" y="201"/>
                      <a:pt x="17" y="201"/>
                    </a:cubicBezTo>
                    <a:cubicBezTo>
                      <a:pt x="17" y="201"/>
                      <a:pt x="17" y="201"/>
                      <a:pt x="17" y="201"/>
                    </a:cubicBezTo>
                    <a:cubicBezTo>
                      <a:pt x="17" y="201"/>
                      <a:pt x="17" y="201"/>
                      <a:pt x="17" y="201"/>
                    </a:cubicBezTo>
                    <a:cubicBezTo>
                      <a:pt x="17" y="201"/>
                      <a:pt x="17" y="201"/>
                      <a:pt x="17" y="201"/>
                    </a:cubicBezTo>
                    <a:cubicBezTo>
                      <a:pt x="17" y="201"/>
                      <a:pt x="17" y="201"/>
                      <a:pt x="17" y="201"/>
                    </a:cubicBezTo>
                    <a:cubicBezTo>
                      <a:pt x="17" y="201"/>
                      <a:pt x="17" y="201"/>
                      <a:pt x="17" y="201"/>
                    </a:cubicBezTo>
                    <a:cubicBezTo>
                      <a:pt x="17" y="201"/>
                      <a:pt x="17" y="201"/>
                      <a:pt x="17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197"/>
                      <a:pt x="18" y="197"/>
                      <a:pt x="18" y="197"/>
                    </a:cubicBezTo>
                    <a:cubicBezTo>
                      <a:pt x="18" y="197"/>
                      <a:pt x="18" y="197"/>
                      <a:pt x="18" y="197"/>
                    </a:cubicBezTo>
                    <a:cubicBezTo>
                      <a:pt x="18" y="197"/>
                      <a:pt x="18" y="197"/>
                      <a:pt x="18" y="197"/>
                    </a:cubicBezTo>
                    <a:cubicBezTo>
                      <a:pt x="18" y="197"/>
                      <a:pt x="18" y="197"/>
                      <a:pt x="18" y="197"/>
                    </a:cubicBezTo>
                    <a:cubicBezTo>
                      <a:pt x="18" y="197"/>
                      <a:pt x="18" y="197"/>
                      <a:pt x="18" y="197"/>
                    </a:cubicBezTo>
                    <a:cubicBezTo>
                      <a:pt x="18" y="197"/>
                      <a:pt x="18" y="197"/>
                      <a:pt x="18" y="197"/>
                    </a:cubicBezTo>
                    <a:cubicBezTo>
                      <a:pt x="18" y="197"/>
                      <a:pt x="18" y="197"/>
                      <a:pt x="18" y="197"/>
                    </a:cubicBezTo>
                    <a:cubicBezTo>
                      <a:pt x="18" y="197"/>
                      <a:pt x="18" y="197"/>
                      <a:pt x="18" y="197"/>
                    </a:cubicBezTo>
                    <a:cubicBezTo>
                      <a:pt x="18" y="197"/>
                      <a:pt x="18" y="197"/>
                      <a:pt x="18" y="197"/>
                    </a:cubicBezTo>
                    <a:cubicBezTo>
                      <a:pt x="18" y="196"/>
                      <a:pt x="18" y="196"/>
                      <a:pt x="18" y="196"/>
                    </a:cubicBezTo>
                    <a:cubicBezTo>
                      <a:pt x="18" y="196"/>
                      <a:pt x="18" y="196"/>
                      <a:pt x="18" y="196"/>
                    </a:cubicBezTo>
                    <a:cubicBezTo>
                      <a:pt x="18" y="196"/>
                      <a:pt x="18" y="196"/>
                      <a:pt x="18" y="196"/>
                    </a:cubicBezTo>
                    <a:cubicBezTo>
                      <a:pt x="18" y="196"/>
                      <a:pt x="18" y="196"/>
                      <a:pt x="18" y="196"/>
                    </a:cubicBezTo>
                    <a:cubicBezTo>
                      <a:pt x="18" y="196"/>
                      <a:pt x="18" y="196"/>
                      <a:pt x="18" y="196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3"/>
                      <a:pt x="18" y="193"/>
                      <a:pt x="18" y="193"/>
                    </a:cubicBezTo>
                    <a:cubicBezTo>
                      <a:pt x="17" y="193"/>
                      <a:pt x="17" y="193"/>
                      <a:pt x="17" y="193"/>
                    </a:cubicBezTo>
                    <a:cubicBezTo>
                      <a:pt x="17" y="193"/>
                      <a:pt x="17" y="193"/>
                      <a:pt x="17" y="193"/>
                    </a:cubicBezTo>
                    <a:cubicBezTo>
                      <a:pt x="17" y="193"/>
                      <a:pt x="17" y="193"/>
                      <a:pt x="17" y="193"/>
                    </a:cubicBezTo>
                    <a:cubicBezTo>
                      <a:pt x="17" y="193"/>
                      <a:pt x="17" y="193"/>
                      <a:pt x="17" y="193"/>
                    </a:cubicBezTo>
                    <a:cubicBezTo>
                      <a:pt x="17" y="193"/>
                      <a:pt x="17" y="193"/>
                      <a:pt x="17" y="193"/>
                    </a:cubicBezTo>
                    <a:cubicBezTo>
                      <a:pt x="17" y="193"/>
                      <a:pt x="17" y="193"/>
                      <a:pt x="17" y="193"/>
                    </a:cubicBezTo>
                    <a:cubicBezTo>
                      <a:pt x="17" y="193"/>
                      <a:pt x="17" y="193"/>
                      <a:pt x="17" y="193"/>
                    </a:cubicBezTo>
                    <a:cubicBezTo>
                      <a:pt x="17" y="193"/>
                      <a:pt x="17" y="193"/>
                      <a:pt x="17" y="193"/>
                    </a:cubicBezTo>
                    <a:cubicBezTo>
                      <a:pt x="17" y="193"/>
                      <a:pt x="17" y="193"/>
                      <a:pt x="17" y="193"/>
                    </a:cubicBezTo>
                    <a:cubicBezTo>
                      <a:pt x="17" y="193"/>
                      <a:pt x="17" y="193"/>
                      <a:pt x="17" y="193"/>
                    </a:cubicBezTo>
                    <a:cubicBezTo>
                      <a:pt x="17" y="193"/>
                      <a:pt x="17" y="193"/>
                      <a:pt x="17" y="193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1"/>
                      <a:pt x="17" y="191"/>
                      <a:pt x="17" y="191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3" y="188"/>
                      <a:pt x="13" y="188"/>
                      <a:pt x="13" y="188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2" y="187"/>
                      <a:pt x="12" y="187"/>
                      <a:pt x="12" y="187"/>
                    </a:cubicBezTo>
                    <a:cubicBezTo>
                      <a:pt x="12" y="187"/>
                      <a:pt x="12" y="187"/>
                      <a:pt x="12" y="187"/>
                    </a:cubicBezTo>
                    <a:cubicBezTo>
                      <a:pt x="12" y="187"/>
                      <a:pt x="12" y="187"/>
                      <a:pt x="12" y="187"/>
                    </a:cubicBezTo>
                    <a:cubicBezTo>
                      <a:pt x="12" y="187"/>
                      <a:pt x="12" y="187"/>
                      <a:pt x="12" y="187"/>
                    </a:cubicBezTo>
                    <a:cubicBezTo>
                      <a:pt x="12" y="187"/>
                      <a:pt x="12" y="187"/>
                      <a:pt x="12" y="187"/>
                    </a:cubicBezTo>
                    <a:cubicBezTo>
                      <a:pt x="12" y="187"/>
                      <a:pt x="12" y="187"/>
                      <a:pt x="12" y="187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9" y="187"/>
                      <a:pt x="9" y="187"/>
                      <a:pt x="9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9" y="186"/>
                      <a:pt x="9" y="186"/>
                      <a:pt x="9" y="186"/>
                    </a:cubicBezTo>
                    <a:cubicBezTo>
                      <a:pt x="9" y="186"/>
                      <a:pt x="9" y="186"/>
                      <a:pt x="9" y="186"/>
                    </a:cubicBezTo>
                    <a:cubicBezTo>
                      <a:pt x="9" y="186"/>
                      <a:pt x="9" y="186"/>
                      <a:pt x="9" y="186"/>
                    </a:cubicBezTo>
                    <a:cubicBezTo>
                      <a:pt x="9" y="186"/>
                      <a:pt x="9" y="186"/>
                      <a:pt x="9" y="186"/>
                    </a:cubicBezTo>
                    <a:cubicBezTo>
                      <a:pt x="9" y="186"/>
                      <a:pt x="9" y="186"/>
                      <a:pt x="9" y="186"/>
                    </a:cubicBezTo>
                    <a:cubicBezTo>
                      <a:pt x="9" y="186"/>
                      <a:pt x="9" y="186"/>
                      <a:pt x="9" y="186"/>
                    </a:cubicBezTo>
                    <a:cubicBezTo>
                      <a:pt x="9" y="186"/>
                      <a:pt x="9" y="186"/>
                      <a:pt x="9" y="186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6" y="187"/>
                      <a:pt x="6" y="187"/>
                      <a:pt x="6" y="187"/>
                    </a:cubicBezTo>
                    <a:cubicBezTo>
                      <a:pt x="6" y="187"/>
                      <a:pt x="6" y="187"/>
                      <a:pt x="6" y="187"/>
                    </a:cubicBezTo>
                    <a:cubicBezTo>
                      <a:pt x="6" y="187"/>
                      <a:pt x="6" y="187"/>
                      <a:pt x="6" y="187"/>
                    </a:cubicBezTo>
                    <a:cubicBezTo>
                      <a:pt x="6" y="187"/>
                      <a:pt x="6" y="187"/>
                      <a:pt x="6" y="187"/>
                    </a:cubicBezTo>
                    <a:cubicBezTo>
                      <a:pt x="6" y="187"/>
                      <a:pt x="6" y="187"/>
                      <a:pt x="6" y="187"/>
                    </a:cubicBezTo>
                    <a:cubicBezTo>
                      <a:pt x="6" y="187"/>
                      <a:pt x="6" y="187"/>
                      <a:pt x="6" y="187"/>
                    </a:cubicBezTo>
                    <a:cubicBezTo>
                      <a:pt x="6" y="187"/>
                      <a:pt x="6" y="187"/>
                      <a:pt x="6" y="187"/>
                    </a:cubicBezTo>
                    <a:cubicBezTo>
                      <a:pt x="6" y="187"/>
                      <a:pt x="6" y="187"/>
                      <a:pt x="6" y="187"/>
                    </a:cubicBezTo>
                    <a:cubicBezTo>
                      <a:pt x="6" y="187"/>
                      <a:pt x="6" y="187"/>
                      <a:pt x="6" y="187"/>
                    </a:cubicBezTo>
                    <a:cubicBezTo>
                      <a:pt x="6" y="187"/>
                      <a:pt x="6" y="186"/>
                      <a:pt x="6" y="186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6" y="187"/>
                      <a:pt x="6" y="187"/>
                      <a:pt x="6" y="187"/>
                    </a:cubicBezTo>
                    <a:cubicBezTo>
                      <a:pt x="6" y="187"/>
                      <a:pt x="6" y="187"/>
                      <a:pt x="6" y="187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5" y="186"/>
                      <a:pt x="5" y="186"/>
                      <a:pt x="5" y="186"/>
                    </a:cubicBezTo>
                    <a:cubicBezTo>
                      <a:pt x="5" y="186"/>
                      <a:pt x="5" y="186"/>
                      <a:pt x="5" y="186"/>
                    </a:cubicBezTo>
                    <a:cubicBezTo>
                      <a:pt x="5" y="186"/>
                      <a:pt x="5" y="186"/>
                      <a:pt x="5" y="186"/>
                    </a:cubicBezTo>
                    <a:cubicBezTo>
                      <a:pt x="5" y="186"/>
                      <a:pt x="5" y="186"/>
                      <a:pt x="5" y="186"/>
                    </a:cubicBezTo>
                    <a:cubicBezTo>
                      <a:pt x="5" y="186"/>
                      <a:pt x="5" y="186"/>
                      <a:pt x="5" y="186"/>
                    </a:cubicBezTo>
                    <a:cubicBezTo>
                      <a:pt x="5" y="186"/>
                      <a:pt x="5" y="186"/>
                      <a:pt x="5" y="186"/>
                    </a:cubicBezTo>
                    <a:cubicBezTo>
                      <a:pt x="5" y="186"/>
                      <a:pt x="5" y="186"/>
                      <a:pt x="5" y="186"/>
                    </a:cubicBezTo>
                    <a:cubicBezTo>
                      <a:pt x="5" y="186"/>
                      <a:pt x="5" y="186"/>
                      <a:pt x="5" y="186"/>
                    </a:cubicBezTo>
                    <a:cubicBezTo>
                      <a:pt x="5" y="186"/>
                      <a:pt x="5" y="186"/>
                      <a:pt x="5" y="186"/>
                    </a:cubicBezTo>
                    <a:cubicBezTo>
                      <a:pt x="5" y="186"/>
                      <a:pt x="5" y="186"/>
                      <a:pt x="5" y="186"/>
                    </a:cubicBezTo>
                    <a:cubicBezTo>
                      <a:pt x="5" y="186"/>
                      <a:pt x="5" y="186"/>
                      <a:pt x="5" y="186"/>
                    </a:cubicBezTo>
                    <a:cubicBezTo>
                      <a:pt x="5" y="186"/>
                      <a:pt x="5" y="186"/>
                      <a:pt x="5" y="186"/>
                    </a:cubicBezTo>
                    <a:cubicBezTo>
                      <a:pt x="5" y="186"/>
                      <a:pt x="5" y="186"/>
                      <a:pt x="5" y="186"/>
                    </a:cubicBezTo>
                    <a:cubicBezTo>
                      <a:pt x="5" y="186"/>
                      <a:pt x="5" y="186"/>
                      <a:pt x="5" y="186"/>
                    </a:cubicBezTo>
                    <a:cubicBezTo>
                      <a:pt x="5" y="186"/>
                      <a:pt x="5" y="185"/>
                      <a:pt x="5" y="185"/>
                    </a:cubicBezTo>
                    <a:cubicBezTo>
                      <a:pt x="5" y="185"/>
                      <a:pt x="5" y="185"/>
                      <a:pt x="5" y="185"/>
                    </a:cubicBezTo>
                    <a:cubicBezTo>
                      <a:pt x="5" y="185"/>
                      <a:pt x="5" y="185"/>
                      <a:pt x="5" y="185"/>
                    </a:cubicBezTo>
                    <a:cubicBezTo>
                      <a:pt x="5" y="185"/>
                      <a:pt x="5" y="185"/>
                      <a:pt x="5" y="185"/>
                    </a:cubicBezTo>
                    <a:cubicBezTo>
                      <a:pt x="5" y="185"/>
                      <a:pt x="5" y="185"/>
                      <a:pt x="5" y="185"/>
                    </a:cubicBezTo>
                    <a:cubicBezTo>
                      <a:pt x="5" y="185"/>
                      <a:pt x="5" y="185"/>
                      <a:pt x="5" y="185"/>
                    </a:cubicBezTo>
                    <a:cubicBezTo>
                      <a:pt x="5" y="185"/>
                      <a:pt x="5" y="185"/>
                      <a:pt x="5" y="185"/>
                    </a:cubicBezTo>
                    <a:cubicBezTo>
                      <a:pt x="5" y="185"/>
                      <a:pt x="5" y="185"/>
                      <a:pt x="5" y="185"/>
                    </a:cubicBezTo>
                    <a:cubicBezTo>
                      <a:pt x="5" y="185"/>
                      <a:pt x="5" y="185"/>
                      <a:pt x="5" y="185"/>
                    </a:cubicBezTo>
                    <a:cubicBezTo>
                      <a:pt x="5" y="185"/>
                      <a:pt x="5" y="185"/>
                      <a:pt x="5" y="185"/>
                    </a:cubicBezTo>
                    <a:cubicBezTo>
                      <a:pt x="5" y="185"/>
                      <a:pt x="5" y="185"/>
                      <a:pt x="5" y="185"/>
                    </a:cubicBezTo>
                    <a:cubicBezTo>
                      <a:pt x="5" y="185"/>
                      <a:pt x="5" y="185"/>
                      <a:pt x="5" y="185"/>
                    </a:cubicBezTo>
                    <a:cubicBezTo>
                      <a:pt x="5" y="184"/>
                      <a:pt x="5" y="184"/>
                      <a:pt x="5" y="184"/>
                    </a:cubicBezTo>
                    <a:cubicBezTo>
                      <a:pt x="5" y="184"/>
                      <a:pt x="5" y="184"/>
                      <a:pt x="5" y="184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5" y="184"/>
                      <a:pt x="5" y="184"/>
                      <a:pt x="5" y="184"/>
                    </a:cubicBezTo>
                    <a:cubicBezTo>
                      <a:pt x="5" y="184"/>
                      <a:pt x="5" y="184"/>
                      <a:pt x="5" y="184"/>
                    </a:cubicBezTo>
                    <a:cubicBezTo>
                      <a:pt x="5" y="184"/>
                      <a:pt x="5" y="184"/>
                      <a:pt x="5" y="184"/>
                    </a:cubicBezTo>
                    <a:cubicBezTo>
                      <a:pt x="5" y="184"/>
                      <a:pt x="5" y="184"/>
                      <a:pt x="5" y="184"/>
                    </a:cubicBezTo>
                    <a:cubicBezTo>
                      <a:pt x="5" y="184"/>
                      <a:pt x="5" y="184"/>
                      <a:pt x="5" y="184"/>
                    </a:cubicBezTo>
                    <a:cubicBezTo>
                      <a:pt x="5" y="184"/>
                      <a:pt x="5" y="184"/>
                      <a:pt x="5" y="184"/>
                    </a:cubicBezTo>
                    <a:cubicBezTo>
                      <a:pt x="5" y="184"/>
                      <a:pt x="5" y="184"/>
                      <a:pt x="5" y="184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4" y="183"/>
                      <a:pt x="4" y="183"/>
                      <a:pt x="4" y="183"/>
                    </a:cubicBezTo>
                    <a:cubicBezTo>
                      <a:pt x="4" y="182"/>
                      <a:pt x="4" y="182"/>
                      <a:pt x="4" y="182"/>
                    </a:cubicBezTo>
                    <a:cubicBezTo>
                      <a:pt x="4" y="182"/>
                      <a:pt x="4" y="182"/>
                      <a:pt x="4" y="182"/>
                    </a:cubicBezTo>
                    <a:cubicBezTo>
                      <a:pt x="4" y="182"/>
                      <a:pt x="4" y="182"/>
                      <a:pt x="4" y="182"/>
                    </a:cubicBezTo>
                    <a:cubicBezTo>
                      <a:pt x="4" y="182"/>
                      <a:pt x="4" y="182"/>
                      <a:pt x="4" y="182"/>
                    </a:cubicBezTo>
                    <a:cubicBezTo>
                      <a:pt x="4" y="182"/>
                      <a:pt x="4" y="182"/>
                      <a:pt x="4" y="182"/>
                    </a:cubicBezTo>
                    <a:cubicBezTo>
                      <a:pt x="4" y="182"/>
                      <a:pt x="4" y="182"/>
                      <a:pt x="4" y="182"/>
                    </a:cubicBezTo>
                    <a:cubicBezTo>
                      <a:pt x="4" y="182"/>
                      <a:pt x="4" y="182"/>
                      <a:pt x="4" y="182"/>
                    </a:cubicBezTo>
                    <a:cubicBezTo>
                      <a:pt x="4" y="182"/>
                      <a:pt x="4" y="182"/>
                      <a:pt x="4" y="182"/>
                    </a:cubicBezTo>
                    <a:cubicBezTo>
                      <a:pt x="4" y="182"/>
                      <a:pt x="4" y="182"/>
                      <a:pt x="4" y="182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4" y="178"/>
                      <a:pt x="4" y="178"/>
                      <a:pt x="4" y="178"/>
                    </a:cubicBezTo>
                    <a:cubicBezTo>
                      <a:pt x="4" y="178"/>
                      <a:pt x="4" y="178"/>
                      <a:pt x="4" y="178"/>
                    </a:cubicBezTo>
                    <a:cubicBezTo>
                      <a:pt x="4" y="178"/>
                      <a:pt x="4" y="178"/>
                      <a:pt x="4" y="178"/>
                    </a:cubicBezTo>
                    <a:cubicBezTo>
                      <a:pt x="4" y="178"/>
                      <a:pt x="4" y="178"/>
                      <a:pt x="4" y="178"/>
                    </a:cubicBezTo>
                    <a:cubicBezTo>
                      <a:pt x="4" y="178"/>
                      <a:pt x="4" y="178"/>
                      <a:pt x="4" y="178"/>
                    </a:cubicBezTo>
                    <a:cubicBezTo>
                      <a:pt x="4" y="178"/>
                      <a:pt x="4" y="178"/>
                      <a:pt x="4" y="178"/>
                    </a:cubicBezTo>
                    <a:cubicBezTo>
                      <a:pt x="4" y="178"/>
                      <a:pt x="4" y="178"/>
                      <a:pt x="4" y="178"/>
                    </a:cubicBezTo>
                    <a:cubicBezTo>
                      <a:pt x="4" y="178"/>
                      <a:pt x="4" y="178"/>
                      <a:pt x="4" y="178"/>
                    </a:cubicBezTo>
                    <a:cubicBezTo>
                      <a:pt x="5" y="178"/>
                      <a:pt x="5" y="178"/>
                      <a:pt x="5" y="178"/>
                    </a:cubicBezTo>
                    <a:cubicBezTo>
                      <a:pt x="5" y="178"/>
                      <a:pt x="5" y="178"/>
                      <a:pt x="5" y="178"/>
                    </a:cubicBezTo>
                    <a:cubicBezTo>
                      <a:pt x="5" y="178"/>
                      <a:pt x="5" y="178"/>
                      <a:pt x="5" y="178"/>
                    </a:cubicBezTo>
                    <a:cubicBezTo>
                      <a:pt x="4" y="178"/>
                      <a:pt x="4" y="178"/>
                      <a:pt x="4" y="178"/>
                    </a:cubicBezTo>
                    <a:cubicBezTo>
                      <a:pt x="4" y="178"/>
                      <a:pt x="4" y="178"/>
                      <a:pt x="4" y="178"/>
                    </a:cubicBezTo>
                    <a:cubicBezTo>
                      <a:pt x="4" y="178"/>
                      <a:pt x="4" y="178"/>
                      <a:pt x="4" y="178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6" y="177"/>
                      <a:pt x="6" y="177"/>
                      <a:pt x="6" y="177"/>
                    </a:cubicBezTo>
                    <a:cubicBezTo>
                      <a:pt x="6" y="177"/>
                      <a:pt x="6" y="177"/>
                      <a:pt x="6" y="177"/>
                    </a:cubicBezTo>
                    <a:cubicBezTo>
                      <a:pt x="6" y="177"/>
                      <a:pt x="6" y="177"/>
                      <a:pt x="6" y="177"/>
                    </a:cubicBezTo>
                    <a:cubicBezTo>
                      <a:pt x="6" y="177"/>
                      <a:pt x="6" y="177"/>
                      <a:pt x="6" y="177"/>
                    </a:cubicBezTo>
                    <a:cubicBezTo>
                      <a:pt x="6" y="177"/>
                      <a:pt x="6" y="177"/>
                      <a:pt x="6" y="177"/>
                    </a:cubicBezTo>
                    <a:cubicBezTo>
                      <a:pt x="6" y="177"/>
                      <a:pt x="6" y="177"/>
                      <a:pt x="6" y="177"/>
                    </a:cubicBezTo>
                    <a:cubicBezTo>
                      <a:pt x="6" y="177"/>
                      <a:pt x="6" y="177"/>
                      <a:pt x="6" y="17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7" y="176"/>
                      <a:pt x="7" y="176"/>
                      <a:pt x="7" y="176"/>
                    </a:cubicBezTo>
                    <a:cubicBezTo>
                      <a:pt x="7" y="176"/>
                      <a:pt x="7" y="176"/>
                      <a:pt x="7" y="176"/>
                    </a:cubicBezTo>
                    <a:cubicBezTo>
                      <a:pt x="7" y="176"/>
                      <a:pt x="7" y="176"/>
                      <a:pt x="7" y="176"/>
                    </a:cubicBezTo>
                    <a:cubicBezTo>
                      <a:pt x="7" y="176"/>
                      <a:pt x="7" y="176"/>
                      <a:pt x="7" y="176"/>
                    </a:cubicBezTo>
                    <a:cubicBezTo>
                      <a:pt x="7" y="176"/>
                      <a:pt x="7" y="176"/>
                      <a:pt x="7" y="176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6" y="175"/>
                      <a:pt x="6" y="175"/>
                      <a:pt x="6" y="175"/>
                    </a:cubicBezTo>
                    <a:cubicBezTo>
                      <a:pt x="6" y="175"/>
                      <a:pt x="6" y="175"/>
                      <a:pt x="6" y="175"/>
                    </a:cubicBezTo>
                    <a:cubicBezTo>
                      <a:pt x="6" y="174"/>
                      <a:pt x="6" y="174"/>
                      <a:pt x="6" y="174"/>
                    </a:cubicBezTo>
                    <a:cubicBezTo>
                      <a:pt x="6" y="174"/>
                      <a:pt x="6" y="174"/>
                      <a:pt x="6" y="174"/>
                    </a:cubicBezTo>
                    <a:cubicBezTo>
                      <a:pt x="6" y="174"/>
                      <a:pt x="6" y="174"/>
                      <a:pt x="6" y="174"/>
                    </a:cubicBezTo>
                    <a:cubicBezTo>
                      <a:pt x="6" y="174"/>
                      <a:pt x="6" y="174"/>
                      <a:pt x="6" y="174"/>
                    </a:cubicBezTo>
                    <a:cubicBezTo>
                      <a:pt x="6" y="174"/>
                      <a:pt x="6" y="174"/>
                      <a:pt x="6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3"/>
                      <a:pt x="5" y="173"/>
                      <a:pt x="5" y="173"/>
                    </a:cubicBezTo>
                    <a:cubicBezTo>
                      <a:pt x="5" y="173"/>
                      <a:pt x="5" y="173"/>
                      <a:pt x="5" y="173"/>
                    </a:cubicBezTo>
                    <a:cubicBezTo>
                      <a:pt x="5" y="173"/>
                      <a:pt x="5" y="173"/>
                      <a:pt x="5" y="173"/>
                    </a:cubicBezTo>
                    <a:cubicBezTo>
                      <a:pt x="4" y="173"/>
                      <a:pt x="4" y="173"/>
                      <a:pt x="4" y="173"/>
                    </a:cubicBezTo>
                    <a:cubicBezTo>
                      <a:pt x="4" y="173"/>
                      <a:pt x="4" y="173"/>
                      <a:pt x="4" y="173"/>
                    </a:cubicBezTo>
                    <a:cubicBezTo>
                      <a:pt x="4" y="173"/>
                      <a:pt x="4" y="173"/>
                      <a:pt x="4" y="173"/>
                    </a:cubicBezTo>
                    <a:cubicBezTo>
                      <a:pt x="4" y="173"/>
                      <a:pt x="4" y="173"/>
                      <a:pt x="4" y="173"/>
                    </a:cubicBezTo>
                    <a:cubicBezTo>
                      <a:pt x="4" y="173"/>
                      <a:pt x="4" y="173"/>
                      <a:pt x="4" y="173"/>
                    </a:cubicBezTo>
                    <a:cubicBezTo>
                      <a:pt x="4" y="173"/>
                      <a:pt x="4" y="173"/>
                      <a:pt x="4" y="173"/>
                    </a:cubicBezTo>
                    <a:cubicBezTo>
                      <a:pt x="4" y="173"/>
                      <a:pt x="4" y="173"/>
                      <a:pt x="4" y="173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1" y="171"/>
                      <a:pt x="1" y="171"/>
                      <a:pt x="1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2" y="170"/>
                      <a:pt x="2" y="170"/>
                      <a:pt x="2" y="170"/>
                    </a:cubicBezTo>
                    <a:cubicBezTo>
                      <a:pt x="2" y="170"/>
                      <a:pt x="2" y="170"/>
                      <a:pt x="2" y="170"/>
                    </a:cubicBezTo>
                    <a:cubicBezTo>
                      <a:pt x="2" y="170"/>
                      <a:pt x="2" y="170"/>
                      <a:pt x="2" y="170"/>
                    </a:cubicBezTo>
                    <a:cubicBezTo>
                      <a:pt x="2" y="170"/>
                      <a:pt x="2" y="170"/>
                      <a:pt x="2" y="170"/>
                    </a:cubicBezTo>
                    <a:cubicBezTo>
                      <a:pt x="2" y="170"/>
                      <a:pt x="2" y="170"/>
                      <a:pt x="2" y="170"/>
                    </a:cubicBezTo>
                    <a:cubicBezTo>
                      <a:pt x="2" y="170"/>
                      <a:pt x="2" y="170"/>
                      <a:pt x="2" y="170"/>
                    </a:cubicBezTo>
                    <a:cubicBezTo>
                      <a:pt x="2" y="169"/>
                      <a:pt x="2" y="169"/>
                      <a:pt x="2" y="169"/>
                    </a:cubicBezTo>
                    <a:cubicBezTo>
                      <a:pt x="2" y="169"/>
                      <a:pt x="2" y="169"/>
                      <a:pt x="2" y="169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3" y="168"/>
                      <a:pt x="3" y="168"/>
                      <a:pt x="3" y="168"/>
                    </a:cubicBezTo>
                    <a:cubicBezTo>
                      <a:pt x="3" y="168"/>
                      <a:pt x="3" y="168"/>
                      <a:pt x="3" y="168"/>
                    </a:cubicBezTo>
                    <a:cubicBezTo>
                      <a:pt x="3" y="168"/>
                      <a:pt x="3" y="168"/>
                      <a:pt x="3" y="168"/>
                    </a:cubicBezTo>
                    <a:cubicBezTo>
                      <a:pt x="3" y="168"/>
                      <a:pt x="3" y="168"/>
                      <a:pt x="3" y="168"/>
                    </a:cubicBezTo>
                    <a:cubicBezTo>
                      <a:pt x="3" y="168"/>
                      <a:pt x="3" y="168"/>
                      <a:pt x="3" y="168"/>
                    </a:cubicBezTo>
                    <a:cubicBezTo>
                      <a:pt x="3" y="168"/>
                      <a:pt x="3" y="168"/>
                      <a:pt x="3" y="168"/>
                    </a:cubicBezTo>
                    <a:cubicBezTo>
                      <a:pt x="3" y="168"/>
                      <a:pt x="3" y="168"/>
                      <a:pt x="3" y="168"/>
                    </a:cubicBezTo>
                    <a:cubicBezTo>
                      <a:pt x="3" y="168"/>
                      <a:pt x="3" y="168"/>
                      <a:pt x="3" y="168"/>
                    </a:cubicBezTo>
                    <a:cubicBezTo>
                      <a:pt x="3" y="168"/>
                      <a:pt x="3" y="167"/>
                      <a:pt x="3" y="167"/>
                    </a:cubicBezTo>
                    <a:cubicBezTo>
                      <a:pt x="3" y="167"/>
                      <a:pt x="3" y="167"/>
                      <a:pt x="3" y="167"/>
                    </a:cubicBezTo>
                    <a:cubicBezTo>
                      <a:pt x="3" y="167"/>
                      <a:pt x="3" y="167"/>
                      <a:pt x="3" y="167"/>
                    </a:cubicBezTo>
                    <a:cubicBezTo>
                      <a:pt x="3" y="167"/>
                      <a:pt x="3" y="167"/>
                      <a:pt x="3" y="167"/>
                    </a:cubicBezTo>
                    <a:cubicBezTo>
                      <a:pt x="3" y="167"/>
                      <a:pt x="3" y="167"/>
                      <a:pt x="3" y="167"/>
                    </a:cubicBezTo>
                    <a:cubicBezTo>
                      <a:pt x="3" y="167"/>
                      <a:pt x="3" y="167"/>
                      <a:pt x="3" y="167"/>
                    </a:cubicBezTo>
                    <a:cubicBezTo>
                      <a:pt x="3" y="167"/>
                      <a:pt x="3" y="167"/>
                      <a:pt x="3" y="167"/>
                    </a:cubicBezTo>
                    <a:cubicBezTo>
                      <a:pt x="3" y="167"/>
                      <a:pt x="3" y="167"/>
                      <a:pt x="3" y="167"/>
                    </a:cubicBezTo>
                    <a:cubicBezTo>
                      <a:pt x="3" y="167"/>
                      <a:pt x="3" y="167"/>
                      <a:pt x="3" y="167"/>
                    </a:cubicBezTo>
                    <a:cubicBezTo>
                      <a:pt x="3" y="167"/>
                      <a:pt x="3" y="167"/>
                      <a:pt x="3" y="167"/>
                    </a:cubicBezTo>
                    <a:cubicBezTo>
                      <a:pt x="3" y="167"/>
                      <a:pt x="3" y="167"/>
                      <a:pt x="3" y="167"/>
                    </a:cubicBezTo>
                    <a:cubicBezTo>
                      <a:pt x="3" y="167"/>
                      <a:pt x="3" y="167"/>
                      <a:pt x="3" y="167"/>
                    </a:cubicBezTo>
                    <a:cubicBezTo>
                      <a:pt x="3" y="167"/>
                      <a:pt x="3" y="167"/>
                      <a:pt x="3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3" y="167"/>
                      <a:pt x="3" y="167"/>
                      <a:pt x="3" y="167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5" y="166"/>
                      <a:pt x="5" y="166"/>
                      <a:pt x="5" y="166"/>
                    </a:cubicBezTo>
                    <a:cubicBezTo>
                      <a:pt x="6" y="166"/>
                      <a:pt x="6" y="166"/>
                      <a:pt x="6" y="166"/>
                    </a:cubicBezTo>
                    <a:cubicBezTo>
                      <a:pt x="6" y="166"/>
                      <a:pt x="6" y="166"/>
                      <a:pt x="6" y="166"/>
                    </a:cubicBezTo>
                    <a:cubicBezTo>
                      <a:pt x="7" y="166"/>
                      <a:pt x="7" y="166"/>
                      <a:pt x="7" y="166"/>
                    </a:cubicBezTo>
                    <a:cubicBezTo>
                      <a:pt x="8" y="165"/>
                      <a:pt x="8" y="165"/>
                      <a:pt x="8" y="165"/>
                    </a:cubicBezTo>
                    <a:cubicBezTo>
                      <a:pt x="9" y="165"/>
                      <a:pt x="9" y="165"/>
                      <a:pt x="9" y="165"/>
                    </a:cubicBezTo>
                    <a:cubicBezTo>
                      <a:pt x="10" y="164"/>
                      <a:pt x="10" y="164"/>
                      <a:pt x="10" y="164"/>
                    </a:cubicBezTo>
                    <a:cubicBezTo>
                      <a:pt x="10" y="164"/>
                      <a:pt x="10" y="164"/>
                      <a:pt x="10" y="164"/>
                    </a:cubicBezTo>
                    <a:cubicBezTo>
                      <a:pt x="10" y="164"/>
                      <a:pt x="10" y="164"/>
                      <a:pt x="10" y="164"/>
                    </a:cubicBezTo>
                    <a:cubicBezTo>
                      <a:pt x="11" y="164"/>
                      <a:pt x="11" y="164"/>
                      <a:pt x="11" y="164"/>
                    </a:cubicBezTo>
                    <a:cubicBezTo>
                      <a:pt x="12" y="163"/>
                      <a:pt x="12" y="163"/>
                      <a:pt x="12" y="163"/>
                    </a:cubicBezTo>
                    <a:cubicBezTo>
                      <a:pt x="12" y="162"/>
                      <a:pt x="12" y="162"/>
                      <a:pt x="12" y="162"/>
                    </a:cubicBezTo>
                    <a:cubicBezTo>
                      <a:pt x="12" y="162"/>
                      <a:pt x="12" y="162"/>
                      <a:pt x="12" y="162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13" y="160"/>
                      <a:pt x="13" y="160"/>
                      <a:pt x="13" y="160"/>
                    </a:cubicBezTo>
                    <a:cubicBezTo>
                      <a:pt x="13" y="159"/>
                      <a:pt x="13" y="159"/>
                      <a:pt x="13" y="159"/>
                    </a:cubicBezTo>
                    <a:cubicBezTo>
                      <a:pt x="13" y="159"/>
                      <a:pt x="13" y="159"/>
                      <a:pt x="13" y="159"/>
                    </a:cubicBez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13" y="158"/>
                      <a:pt x="13" y="158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4" y="155"/>
                      <a:pt x="14" y="155"/>
                      <a:pt x="14" y="155"/>
                    </a:cubicBezTo>
                    <a:cubicBezTo>
                      <a:pt x="14" y="155"/>
                      <a:pt x="14" y="155"/>
                      <a:pt x="14" y="155"/>
                    </a:cubicBezTo>
                    <a:cubicBezTo>
                      <a:pt x="14" y="155"/>
                      <a:pt x="14" y="155"/>
                      <a:pt x="14" y="155"/>
                    </a:cubicBezTo>
                    <a:cubicBezTo>
                      <a:pt x="15" y="155"/>
                      <a:pt x="15" y="155"/>
                      <a:pt x="15" y="155"/>
                    </a:cubicBezTo>
                    <a:cubicBezTo>
                      <a:pt x="15" y="154"/>
                      <a:pt x="15" y="154"/>
                      <a:pt x="15" y="154"/>
                    </a:cubicBezTo>
                    <a:cubicBezTo>
                      <a:pt x="15" y="154"/>
                      <a:pt x="15" y="154"/>
                      <a:pt x="15" y="154"/>
                    </a:cubicBezTo>
                    <a:cubicBezTo>
                      <a:pt x="15" y="154"/>
                      <a:pt x="15" y="154"/>
                      <a:pt x="15" y="154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4" y="148"/>
                      <a:pt x="14" y="148"/>
                      <a:pt x="14" y="148"/>
                    </a:cubicBezTo>
                    <a:cubicBezTo>
                      <a:pt x="14" y="147"/>
                      <a:pt x="14" y="147"/>
                      <a:pt x="14" y="147"/>
                    </a:cubicBezTo>
                    <a:cubicBezTo>
                      <a:pt x="14" y="147"/>
                      <a:pt x="14" y="147"/>
                      <a:pt x="14" y="147"/>
                    </a:cubicBezTo>
                    <a:cubicBezTo>
                      <a:pt x="13" y="147"/>
                      <a:pt x="13" y="147"/>
                      <a:pt x="13" y="147"/>
                    </a:cubicBezTo>
                    <a:cubicBezTo>
                      <a:pt x="13" y="147"/>
                      <a:pt x="13" y="147"/>
                      <a:pt x="13" y="147"/>
                    </a:cubicBezTo>
                    <a:cubicBezTo>
                      <a:pt x="13" y="146"/>
                      <a:pt x="13" y="146"/>
                      <a:pt x="13" y="146"/>
                    </a:cubicBezTo>
                    <a:cubicBezTo>
                      <a:pt x="13" y="146"/>
                      <a:pt x="13" y="146"/>
                      <a:pt x="13" y="146"/>
                    </a:cubicBezTo>
                    <a:cubicBezTo>
                      <a:pt x="13" y="146"/>
                      <a:pt x="13" y="146"/>
                      <a:pt x="13" y="146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4" y="143"/>
                      <a:pt x="14" y="143"/>
                      <a:pt x="14" y="143"/>
                    </a:cubicBezTo>
                    <a:cubicBezTo>
                      <a:pt x="14" y="142"/>
                      <a:pt x="14" y="142"/>
                      <a:pt x="14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5" y="139"/>
                      <a:pt x="15" y="139"/>
                      <a:pt x="15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8"/>
                      <a:pt x="16" y="138"/>
                      <a:pt x="16" y="138"/>
                    </a:cubicBezTo>
                    <a:cubicBezTo>
                      <a:pt x="16" y="138"/>
                      <a:pt x="16" y="138"/>
                      <a:pt x="16" y="138"/>
                    </a:cubicBezTo>
                    <a:cubicBezTo>
                      <a:pt x="16" y="138"/>
                      <a:pt x="16" y="138"/>
                      <a:pt x="16" y="138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7" y="135"/>
                      <a:pt x="17" y="135"/>
                      <a:pt x="17" y="135"/>
                    </a:cubicBezTo>
                    <a:cubicBezTo>
                      <a:pt x="17" y="135"/>
                      <a:pt x="17" y="135"/>
                      <a:pt x="17" y="135"/>
                    </a:cubicBezTo>
                    <a:cubicBezTo>
                      <a:pt x="17" y="134"/>
                      <a:pt x="17" y="134"/>
                      <a:pt x="17" y="134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9" y="133"/>
                      <a:pt x="19" y="133"/>
                      <a:pt x="19" y="133"/>
                    </a:cubicBezTo>
                    <a:cubicBezTo>
                      <a:pt x="19" y="132"/>
                      <a:pt x="19" y="132"/>
                      <a:pt x="19" y="132"/>
                    </a:cubicBezTo>
                    <a:cubicBezTo>
                      <a:pt x="20" y="131"/>
                      <a:pt x="20" y="131"/>
                      <a:pt x="20" y="131"/>
                    </a:cubicBezTo>
                    <a:cubicBezTo>
                      <a:pt x="20" y="131"/>
                      <a:pt x="20" y="131"/>
                      <a:pt x="20" y="131"/>
                    </a:cubicBezTo>
                    <a:cubicBezTo>
                      <a:pt x="20" y="131"/>
                      <a:pt x="20" y="131"/>
                      <a:pt x="20" y="131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2" y="130"/>
                      <a:pt x="23" y="129"/>
                      <a:pt x="23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27" y="127"/>
                      <a:pt x="27" y="127"/>
                      <a:pt x="27" y="127"/>
                    </a:cubicBezTo>
                    <a:cubicBezTo>
                      <a:pt x="27" y="127"/>
                      <a:pt x="27" y="127"/>
                      <a:pt x="27" y="127"/>
                    </a:cubicBezTo>
                    <a:cubicBezTo>
                      <a:pt x="27" y="127"/>
                      <a:pt x="27" y="127"/>
                      <a:pt x="27" y="127"/>
                    </a:cubicBezTo>
                    <a:cubicBezTo>
                      <a:pt x="27" y="127"/>
                      <a:pt x="27" y="127"/>
                      <a:pt x="27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127"/>
                      <a:pt x="30" y="127"/>
                      <a:pt x="30" y="127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32" y="127"/>
                      <a:pt x="32" y="127"/>
                      <a:pt x="32" y="127"/>
                    </a:cubicBezTo>
                    <a:cubicBezTo>
                      <a:pt x="32" y="127"/>
                      <a:pt x="32" y="127"/>
                      <a:pt x="32" y="127"/>
                    </a:cubicBezTo>
                    <a:cubicBezTo>
                      <a:pt x="32" y="127"/>
                      <a:pt x="32" y="127"/>
                      <a:pt x="32" y="127"/>
                    </a:cubicBezTo>
                    <a:cubicBezTo>
                      <a:pt x="32" y="127"/>
                      <a:pt x="32" y="127"/>
                      <a:pt x="32" y="127"/>
                    </a:cubicBezTo>
                    <a:cubicBezTo>
                      <a:pt x="33" y="127"/>
                      <a:pt x="33" y="127"/>
                      <a:pt x="33" y="127"/>
                    </a:cubicBezTo>
                    <a:cubicBezTo>
                      <a:pt x="33" y="127"/>
                      <a:pt x="33" y="127"/>
                      <a:pt x="33" y="127"/>
                    </a:cubicBezTo>
                    <a:cubicBezTo>
                      <a:pt x="33" y="127"/>
                      <a:pt x="33" y="127"/>
                      <a:pt x="33" y="127"/>
                    </a:cubicBezTo>
                    <a:cubicBezTo>
                      <a:pt x="33" y="126"/>
                      <a:pt x="33" y="126"/>
                      <a:pt x="33" y="126"/>
                    </a:cubicBezTo>
                    <a:cubicBezTo>
                      <a:pt x="33" y="126"/>
                      <a:pt x="33" y="126"/>
                      <a:pt x="33" y="126"/>
                    </a:cubicBezTo>
                    <a:cubicBezTo>
                      <a:pt x="33" y="126"/>
                      <a:pt x="33" y="126"/>
                      <a:pt x="33" y="126"/>
                    </a:cubicBezTo>
                    <a:cubicBezTo>
                      <a:pt x="34" y="126"/>
                      <a:pt x="34" y="126"/>
                      <a:pt x="34" y="126"/>
                    </a:cubicBezTo>
                    <a:cubicBezTo>
                      <a:pt x="34" y="126"/>
                      <a:pt x="34" y="126"/>
                      <a:pt x="34" y="126"/>
                    </a:cubicBezTo>
                    <a:cubicBezTo>
                      <a:pt x="34" y="126"/>
                      <a:pt x="34" y="126"/>
                      <a:pt x="34" y="126"/>
                    </a:cubicBezTo>
                    <a:cubicBezTo>
                      <a:pt x="34" y="126"/>
                      <a:pt x="34" y="126"/>
                      <a:pt x="34" y="126"/>
                    </a:cubicBezTo>
                    <a:cubicBezTo>
                      <a:pt x="34" y="126"/>
                      <a:pt x="34" y="126"/>
                      <a:pt x="34" y="126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6" y="125"/>
                      <a:pt x="36" y="125"/>
                      <a:pt x="36" y="125"/>
                    </a:cubicBezTo>
                    <a:cubicBezTo>
                      <a:pt x="36" y="125"/>
                      <a:pt x="36" y="125"/>
                      <a:pt x="36" y="125"/>
                    </a:cubicBezTo>
                    <a:cubicBezTo>
                      <a:pt x="36" y="125"/>
                      <a:pt x="36" y="125"/>
                      <a:pt x="36" y="125"/>
                    </a:cubicBezTo>
                    <a:cubicBezTo>
                      <a:pt x="37" y="125"/>
                      <a:pt x="37" y="125"/>
                      <a:pt x="37" y="125"/>
                    </a:cubicBezTo>
                    <a:cubicBezTo>
                      <a:pt x="37" y="125"/>
                      <a:pt x="37" y="125"/>
                      <a:pt x="37" y="125"/>
                    </a:cubicBezTo>
                    <a:cubicBezTo>
                      <a:pt x="37" y="125"/>
                      <a:pt x="37" y="125"/>
                      <a:pt x="37" y="125"/>
                    </a:cubicBezTo>
                    <a:cubicBezTo>
                      <a:pt x="37" y="125"/>
                      <a:pt x="37" y="125"/>
                      <a:pt x="37" y="125"/>
                    </a:cubicBezTo>
                    <a:cubicBezTo>
                      <a:pt x="38" y="125"/>
                      <a:pt x="38" y="125"/>
                      <a:pt x="38" y="125"/>
                    </a:cubicBezTo>
                    <a:cubicBezTo>
                      <a:pt x="38" y="125"/>
                      <a:pt x="38" y="125"/>
                      <a:pt x="38" y="125"/>
                    </a:cubicBezTo>
                    <a:cubicBezTo>
                      <a:pt x="38" y="125"/>
                      <a:pt x="38" y="125"/>
                      <a:pt x="38" y="125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1" y="123"/>
                      <a:pt x="41" y="123"/>
                      <a:pt x="41" y="123"/>
                    </a:cubicBezTo>
                    <a:cubicBezTo>
                      <a:pt x="41" y="123"/>
                      <a:pt x="41" y="123"/>
                      <a:pt x="41" y="123"/>
                    </a:cubicBezTo>
                    <a:cubicBezTo>
                      <a:pt x="41" y="123"/>
                      <a:pt x="41" y="123"/>
                      <a:pt x="41" y="123"/>
                    </a:cubicBezTo>
                    <a:cubicBezTo>
                      <a:pt x="41" y="123"/>
                      <a:pt x="41" y="123"/>
                      <a:pt x="41" y="123"/>
                    </a:cubicBezTo>
                    <a:cubicBezTo>
                      <a:pt x="42" y="123"/>
                      <a:pt x="42" y="123"/>
                      <a:pt x="42" y="123"/>
                    </a:cubicBezTo>
                    <a:cubicBezTo>
                      <a:pt x="42" y="123"/>
                      <a:pt x="42" y="123"/>
                      <a:pt x="42" y="123"/>
                    </a:cubicBezTo>
                    <a:cubicBezTo>
                      <a:pt x="42" y="123"/>
                      <a:pt x="42" y="123"/>
                      <a:pt x="42" y="123"/>
                    </a:cubicBezTo>
                    <a:cubicBezTo>
                      <a:pt x="42" y="123"/>
                      <a:pt x="42" y="123"/>
                      <a:pt x="42" y="123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43" y="122"/>
                      <a:pt x="43" y="122"/>
                      <a:pt x="43" y="122"/>
                    </a:cubicBezTo>
                    <a:cubicBezTo>
                      <a:pt x="43" y="122"/>
                      <a:pt x="43" y="122"/>
                      <a:pt x="43" y="122"/>
                    </a:cubicBezTo>
                    <a:cubicBezTo>
                      <a:pt x="43" y="122"/>
                      <a:pt x="43" y="122"/>
                      <a:pt x="43" y="122"/>
                    </a:cubicBezTo>
                    <a:cubicBezTo>
                      <a:pt x="43" y="122"/>
                      <a:pt x="43" y="122"/>
                      <a:pt x="43" y="122"/>
                    </a:cubicBezTo>
                    <a:cubicBezTo>
                      <a:pt x="43" y="122"/>
                      <a:pt x="43" y="122"/>
                      <a:pt x="43" y="122"/>
                    </a:cubicBezTo>
                    <a:cubicBezTo>
                      <a:pt x="43" y="122"/>
                      <a:pt x="43" y="122"/>
                      <a:pt x="43" y="122"/>
                    </a:cubicBezTo>
                    <a:cubicBezTo>
                      <a:pt x="44" y="121"/>
                      <a:pt x="44" y="121"/>
                      <a:pt x="44" y="121"/>
                    </a:cubicBezTo>
                    <a:cubicBezTo>
                      <a:pt x="44" y="121"/>
                      <a:pt x="44" y="121"/>
                      <a:pt x="44" y="121"/>
                    </a:cubicBezTo>
                    <a:cubicBezTo>
                      <a:pt x="44" y="121"/>
                      <a:pt x="44" y="121"/>
                      <a:pt x="44" y="121"/>
                    </a:cubicBezTo>
                    <a:cubicBezTo>
                      <a:pt x="44" y="121"/>
                      <a:pt x="44" y="121"/>
                      <a:pt x="44" y="121"/>
                    </a:cubicBezTo>
                    <a:cubicBezTo>
                      <a:pt x="44" y="121"/>
                      <a:pt x="44" y="121"/>
                      <a:pt x="44" y="121"/>
                    </a:cubicBezTo>
                    <a:cubicBezTo>
                      <a:pt x="44" y="121"/>
                      <a:pt x="44" y="121"/>
                      <a:pt x="44" y="121"/>
                    </a:cubicBezTo>
                    <a:cubicBezTo>
                      <a:pt x="44" y="121"/>
                      <a:pt x="44" y="121"/>
                      <a:pt x="44" y="121"/>
                    </a:cubicBezTo>
                    <a:cubicBezTo>
                      <a:pt x="45" y="121"/>
                      <a:pt x="45" y="121"/>
                      <a:pt x="45" y="121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46" y="120"/>
                      <a:pt x="46" y="120"/>
                      <a:pt x="46" y="120"/>
                    </a:cubicBezTo>
                    <a:cubicBezTo>
                      <a:pt x="46" y="120"/>
                      <a:pt x="46" y="120"/>
                      <a:pt x="46" y="120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7" y="119"/>
                      <a:pt x="47" y="119"/>
                      <a:pt x="47" y="119"/>
                    </a:cubicBezTo>
                    <a:cubicBezTo>
                      <a:pt x="47" y="119"/>
                      <a:pt x="47" y="119"/>
                      <a:pt x="47" y="119"/>
                    </a:cubicBezTo>
                    <a:cubicBezTo>
                      <a:pt x="47" y="119"/>
                      <a:pt x="47" y="119"/>
                      <a:pt x="47" y="119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118"/>
                      <a:pt x="48" y="118"/>
                      <a:pt x="48" y="118"/>
                    </a:cubicBezTo>
                    <a:cubicBezTo>
                      <a:pt x="48" y="118"/>
                      <a:pt x="48" y="118"/>
                      <a:pt x="48" y="118"/>
                    </a:cubicBezTo>
                    <a:cubicBezTo>
                      <a:pt x="48" y="118"/>
                      <a:pt x="48" y="118"/>
                      <a:pt x="48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50" y="118"/>
                      <a:pt x="50" y="118"/>
                      <a:pt x="50" y="118"/>
                    </a:cubicBezTo>
                    <a:cubicBezTo>
                      <a:pt x="50" y="118"/>
                      <a:pt x="50" y="118"/>
                      <a:pt x="50" y="118"/>
                    </a:cubicBezTo>
                    <a:cubicBezTo>
                      <a:pt x="50" y="118"/>
                      <a:pt x="50" y="118"/>
                      <a:pt x="50" y="118"/>
                    </a:cubicBezTo>
                    <a:cubicBezTo>
                      <a:pt x="50" y="117"/>
                      <a:pt x="50" y="117"/>
                      <a:pt x="50" y="117"/>
                    </a:cubicBezTo>
                    <a:cubicBezTo>
                      <a:pt x="50" y="117"/>
                      <a:pt x="50" y="117"/>
                      <a:pt x="50" y="117"/>
                    </a:cubicBezTo>
                    <a:cubicBezTo>
                      <a:pt x="51" y="117"/>
                      <a:pt x="51" y="117"/>
                      <a:pt x="51" y="117"/>
                    </a:cubicBezTo>
                    <a:cubicBezTo>
                      <a:pt x="51" y="117"/>
                      <a:pt x="51" y="117"/>
                      <a:pt x="51" y="117"/>
                    </a:cubicBezTo>
                    <a:cubicBezTo>
                      <a:pt x="51" y="117"/>
                      <a:pt x="51" y="117"/>
                      <a:pt x="51" y="117"/>
                    </a:cubicBezTo>
                    <a:cubicBezTo>
                      <a:pt x="51" y="117"/>
                      <a:pt x="51" y="117"/>
                      <a:pt x="51" y="117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52" y="116"/>
                      <a:pt x="52" y="116"/>
                      <a:pt x="52" y="116"/>
                    </a:cubicBezTo>
                    <a:cubicBezTo>
                      <a:pt x="52" y="116"/>
                      <a:pt x="52" y="116"/>
                      <a:pt x="52" y="116"/>
                    </a:cubicBezTo>
                    <a:cubicBezTo>
                      <a:pt x="53" y="116"/>
                      <a:pt x="53" y="116"/>
                      <a:pt x="53" y="116"/>
                    </a:cubicBezTo>
                    <a:cubicBezTo>
                      <a:pt x="53" y="116"/>
                      <a:pt x="53" y="116"/>
                      <a:pt x="53" y="116"/>
                    </a:cubicBezTo>
                    <a:cubicBezTo>
                      <a:pt x="53" y="116"/>
                      <a:pt x="53" y="116"/>
                      <a:pt x="53" y="116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65" y="112"/>
                      <a:pt x="65" y="112"/>
                      <a:pt x="65" y="112"/>
                    </a:cubicBezTo>
                    <a:cubicBezTo>
                      <a:pt x="65" y="112"/>
                      <a:pt x="65" y="112"/>
                      <a:pt x="65" y="112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9" y="110"/>
                      <a:pt x="69" y="110"/>
                      <a:pt x="69" y="110"/>
                    </a:cubicBezTo>
                    <a:cubicBezTo>
                      <a:pt x="69" y="110"/>
                      <a:pt x="69" y="110"/>
                      <a:pt x="69" y="110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72" y="110"/>
                      <a:pt x="72" y="110"/>
                      <a:pt x="72" y="110"/>
                    </a:cubicBezTo>
                    <a:cubicBezTo>
                      <a:pt x="72" y="110"/>
                      <a:pt x="72" y="110"/>
                      <a:pt x="72" y="110"/>
                    </a:cubicBezTo>
                    <a:cubicBezTo>
                      <a:pt x="72" y="110"/>
                      <a:pt x="72" y="110"/>
                      <a:pt x="72" y="110"/>
                    </a:cubicBezTo>
                    <a:cubicBezTo>
                      <a:pt x="72" y="110"/>
                      <a:pt x="72" y="110"/>
                      <a:pt x="72" y="110"/>
                    </a:cubicBezTo>
                    <a:cubicBezTo>
                      <a:pt x="72" y="110"/>
                      <a:pt x="72" y="110"/>
                      <a:pt x="72" y="110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80" y="108"/>
                      <a:pt x="80" y="108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4"/>
                      <a:pt x="84" y="104"/>
                      <a:pt x="84" y="104"/>
                    </a:cubicBezTo>
                    <a:cubicBezTo>
                      <a:pt x="84" y="104"/>
                      <a:pt x="84" y="104"/>
                      <a:pt x="84" y="104"/>
                    </a:cubicBezTo>
                    <a:cubicBezTo>
                      <a:pt x="84" y="104"/>
                      <a:pt x="84" y="104"/>
                      <a:pt x="84" y="104"/>
                    </a:cubicBezTo>
                    <a:cubicBezTo>
                      <a:pt x="84" y="104"/>
                      <a:pt x="84" y="104"/>
                      <a:pt x="84" y="104"/>
                    </a:cubicBezTo>
                    <a:cubicBezTo>
                      <a:pt x="84" y="104"/>
                      <a:pt x="84" y="104"/>
                      <a:pt x="84" y="104"/>
                    </a:cubicBezTo>
                    <a:cubicBezTo>
                      <a:pt x="84" y="104"/>
                      <a:pt x="84" y="104"/>
                      <a:pt x="84" y="104"/>
                    </a:cubicBezTo>
                    <a:cubicBezTo>
                      <a:pt x="84" y="104"/>
                      <a:pt x="84" y="104"/>
                      <a:pt x="84" y="104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5" y="104"/>
                      <a:pt x="84" y="104"/>
                      <a:pt x="84" y="104"/>
                    </a:cubicBezTo>
                    <a:cubicBezTo>
                      <a:pt x="84" y="104"/>
                      <a:pt x="84" y="104"/>
                      <a:pt x="84" y="104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6" y="101"/>
                      <a:pt x="86" y="101"/>
                      <a:pt x="86" y="101"/>
                    </a:cubicBezTo>
                    <a:cubicBezTo>
                      <a:pt x="86" y="101"/>
                      <a:pt x="86" y="101"/>
                      <a:pt x="86" y="101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98"/>
                      <a:pt x="85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4" y="88"/>
                      <a:pt x="84" y="88"/>
                      <a:pt x="84" y="88"/>
                    </a:cubicBezTo>
                    <a:cubicBezTo>
                      <a:pt x="84" y="88"/>
                      <a:pt x="84" y="88"/>
                      <a:pt x="84" y="88"/>
                    </a:cubicBezTo>
                    <a:cubicBezTo>
                      <a:pt x="84" y="88"/>
                      <a:pt x="84" y="88"/>
                      <a:pt x="84" y="88"/>
                    </a:cubicBezTo>
                    <a:cubicBezTo>
                      <a:pt x="84" y="88"/>
                      <a:pt x="84" y="88"/>
                      <a:pt x="84" y="88"/>
                    </a:cubicBezTo>
                    <a:cubicBezTo>
                      <a:pt x="84" y="88"/>
                      <a:pt x="84" y="88"/>
                      <a:pt x="84" y="88"/>
                    </a:cubicBezTo>
                    <a:cubicBezTo>
                      <a:pt x="84" y="88"/>
                      <a:pt x="84" y="88"/>
                      <a:pt x="84" y="88"/>
                    </a:cubicBezTo>
                    <a:cubicBezTo>
                      <a:pt x="84" y="88"/>
                      <a:pt x="84" y="88"/>
                      <a:pt x="84" y="88"/>
                    </a:cubicBezTo>
                    <a:cubicBezTo>
                      <a:pt x="84" y="88"/>
                      <a:pt x="84" y="88"/>
                      <a:pt x="84" y="88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6"/>
                      <a:pt x="84" y="86"/>
                      <a:pt x="84" y="86"/>
                    </a:cubicBezTo>
                    <a:cubicBezTo>
                      <a:pt x="84" y="86"/>
                      <a:pt x="84" y="86"/>
                      <a:pt x="84" y="86"/>
                    </a:cubicBezTo>
                    <a:cubicBezTo>
                      <a:pt x="84" y="86"/>
                      <a:pt x="84" y="86"/>
                      <a:pt x="84" y="86"/>
                    </a:cubicBezTo>
                    <a:cubicBezTo>
                      <a:pt x="84" y="86"/>
                      <a:pt x="84" y="86"/>
                      <a:pt x="84" y="86"/>
                    </a:cubicBezTo>
                    <a:cubicBezTo>
                      <a:pt x="84" y="86"/>
                      <a:pt x="84" y="86"/>
                      <a:pt x="84" y="86"/>
                    </a:cubicBezTo>
                    <a:cubicBezTo>
                      <a:pt x="84" y="86"/>
                      <a:pt x="84" y="86"/>
                      <a:pt x="84" y="86"/>
                    </a:cubicBezTo>
                    <a:cubicBezTo>
                      <a:pt x="84" y="86"/>
                      <a:pt x="84" y="86"/>
                      <a:pt x="84" y="86"/>
                    </a:cubicBezTo>
                    <a:cubicBezTo>
                      <a:pt x="84" y="86"/>
                      <a:pt x="84" y="86"/>
                      <a:pt x="84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3" y="78"/>
                      <a:pt x="93" y="78"/>
                      <a:pt x="93" y="78"/>
                    </a:cubicBezTo>
                    <a:cubicBezTo>
                      <a:pt x="93" y="78"/>
                      <a:pt x="93" y="78"/>
                      <a:pt x="93" y="78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3" y="75"/>
                      <a:pt x="93" y="75"/>
                      <a:pt x="93" y="75"/>
                    </a:cubicBezTo>
                    <a:cubicBezTo>
                      <a:pt x="93" y="75"/>
                      <a:pt x="93" y="75"/>
                      <a:pt x="93" y="75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1"/>
                      <a:pt x="94" y="71"/>
                      <a:pt x="94" y="71"/>
                    </a:cubicBezTo>
                    <a:cubicBezTo>
                      <a:pt x="94" y="71"/>
                      <a:pt x="94" y="71"/>
                      <a:pt x="94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5"/>
                      <a:pt x="99" y="55"/>
                      <a:pt x="99" y="55"/>
                    </a:cubicBezTo>
                    <a:cubicBezTo>
                      <a:pt x="99" y="55"/>
                      <a:pt x="99" y="55"/>
                      <a:pt x="99" y="55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99" y="48"/>
                      <a:pt x="99" y="48"/>
                      <a:pt x="99" y="48"/>
                    </a:cubicBezTo>
                    <a:cubicBezTo>
                      <a:pt x="99" y="48"/>
                      <a:pt x="99" y="48"/>
                      <a:pt x="99" y="48"/>
                    </a:cubicBezTo>
                    <a:cubicBezTo>
                      <a:pt x="99" y="48"/>
                      <a:pt x="99" y="48"/>
                      <a:pt x="99" y="48"/>
                    </a:cubicBezTo>
                    <a:cubicBezTo>
                      <a:pt x="99" y="48"/>
                      <a:pt x="99" y="48"/>
                      <a:pt x="99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7" y="42"/>
                      <a:pt x="107" y="42"/>
                      <a:pt x="107" y="42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1" y="39"/>
                      <a:pt x="111" y="39"/>
                      <a:pt x="111" y="39"/>
                    </a:cubicBezTo>
                    <a:cubicBezTo>
                      <a:pt x="111" y="39"/>
                      <a:pt x="111" y="39"/>
                      <a:pt x="111" y="39"/>
                    </a:cubicBezTo>
                    <a:cubicBezTo>
                      <a:pt x="112" y="39"/>
                      <a:pt x="112" y="39"/>
                      <a:pt x="112" y="39"/>
                    </a:cubicBezTo>
                    <a:cubicBezTo>
                      <a:pt x="112" y="39"/>
                      <a:pt x="112" y="39"/>
                      <a:pt x="112" y="39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4" y="37"/>
                      <a:pt x="114" y="37"/>
                      <a:pt x="114" y="37"/>
                    </a:cubicBezTo>
                    <a:cubicBezTo>
                      <a:pt x="114" y="37"/>
                      <a:pt x="114" y="37"/>
                      <a:pt x="114" y="37"/>
                    </a:cubicBezTo>
                    <a:cubicBezTo>
                      <a:pt x="114" y="37"/>
                      <a:pt x="114" y="37"/>
                      <a:pt x="114" y="37"/>
                    </a:cubicBezTo>
                    <a:cubicBezTo>
                      <a:pt x="114" y="37"/>
                      <a:pt x="114" y="37"/>
                      <a:pt x="114" y="37"/>
                    </a:cubicBezTo>
                    <a:cubicBezTo>
                      <a:pt x="114" y="37"/>
                      <a:pt x="114" y="37"/>
                      <a:pt x="114" y="37"/>
                    </a:cubicBezTo>
                    <a:cubicBezTo>
                      <a:pt x="114" y="37"/>
                      <a:pt x="114" y="37"/>
                      <a:pt x="114" y="37"/>
                    </a:cubicBezTo>
                    <a:cubicBezTo>
                      <a:pt x="114" y="37"/>
                      <a:pt x="114" y="37"/>
                      <a:pt x="114" y="37"/>
                    </a:cubicBezTo>
                    <a:cubicBezTo>
                      <a:pt x="114" y="37"/>
                      <a:pt x="114" y="37"/>
                      <a:pt x="114" y="37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119" y="31"/>
                      <a:pt x="119" y="31"/>
                      <a:pt x="119" y="31"/>
                    </a:cubicBezTo>
                    <a:cubicBezTo>
                      <a:pt x="119" y="31"/>
                      <a:pt x="119" y="31"/>
                      <a:pt x="119" y="31"/>
                    </a:cubicBezTo>
                    <a:cubicBezTo>
                      <a:pt x="119" y="31"/>
                      <a:pt x="119" y="31"/>
                      <a:pt x="119" y="31"/>
                    </a:cubicBezTo>
                    <a:cubicBezTo>
                      <a:pt x="119" y="31"/>
                      <a:pt x="119" y="31"/>
                      <a:pt x="119" y="31"/>
                    </a:cubicBezTo>
                    <a:cubicBezTo>
                      <a:pt x="119" y="31"/>
                      <a:pt x="119" y="31"/>
                      <a:pt x="119" y="31"/>
                    </a:cubicBezTo>
                    <a:cubicBezTo>
                      <a:pt x="119" y="31"/>
                      <a:pt x="119" y="31"/>
                      <a:pt x="119" y="31"/>
                    </a:cubicBezTo>
                    <a:cubicBezTo>
                      <a:pt x="119" y="31"/>
                      <a:pt x="119" y="31"/>
                      <a:pt x="119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22" y="31"/>
                      <a:pt x="122" y="31"/>
                      <a:pt x="122" y="31"/>
                    </a:cubicBezTo>
                    <a:cubicBezTo>
                      <a:pt x="122" y="31"/>
                      <a:pt x="122" y="31"/>
                      <a:pt x="122" y="31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8" y="28"/>
                      <a:pt x="128" y="28"/>
                      <a:pt x="128" y="28"/>
                    </a:cubicBezTo>
                    <a:cubicBezTo>
                      <a:pt x="128" y="28"/>
                      <a:pt x="128" y="28"/>
                      <a:pt x="128" y="28"/>
                    </a:cubicBezTo>
                    <a:cubicBezTo>
                      <a:pt x="128" y="28"/>
                      <a:pt x="128" y="28"/>
                      <a:pt x="128" y="28"/>
                    </a:cubicBezTo>
                    <a:cubicBezTo>
                      <a:pt x="129" y="28"/>
                      <a:pt x="129" y="28"/>
                      <a:pt x="129" y="28"/>
                    </a:cubicBezTo>
                    <a:cubicBezTo>
                      <a:pt x="129" y="28"/>
                      <a:pt x="129" y="28"/>
                      <a:pt x="129" y="28"/>
                    </a:cubicBezTo>
                    <a:cubicBezTo>
                      <a:pt x="129" y="28"/>
                      <a:pt x="129" y="28"/>
                      <a:pt x="129" y="28"/>
                    </a:cubicBezTo>
                    <a:cubicBezTo>
                      <a:pt x="129" y="28"/>
                      <a:pt x="129" y="28"/>
                      <a:pt x="129" y="28"/>
                    </a:cubicBezTo>
                    <a:cubicBezTo>
                      <a:pt x="130" y="28"/>
                      <a:pt x="130" y="28"/>
                      <a:pt x="130" y="28"/>
                    </a:cubicBezTo>
                    <a:cubicBezTo>
                      <a:pt x="130" y="28"/>
                      <a:pt x="130" y="28"/>
                      <a:pt x="130" y="28"/>
                    </a:cubicBezTo>
                    <a:cubicBezTo>
                      <a:pt x="130" y="28"/>
                      <a:pt x="130" y="28"/>
                      <a:pt x="130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2" y="27"/>
                      <a:pt x="132" y="27"/>
                      <a:pt x="132" y="27"/>
                    </a:cubicBezTo>
                    <a:cubicBezTo>
                      <a:pt x="132" y="27"/>
                      <a:pt x="132" y="27"/>
                      <a:pt x="132" y="27"/>
                    </a:cubicBezTo>
                    <a:cubicBezTo>
                      <a:pt x="132" y="27"/>
                      <a:pt x="132" y="27"/>
                      <a:pt x="132" y="27"/>
                    </a:cubicBezTo>
                    <a:cubicBezTo>
                      <a:pt x="132" y="27"/>
                      <a:pt x="132" y="27"/>
                      <a:pt x="132" y="27"/>
                    </a:cubicBezTo>
                    <a:cubicBezTo>
                      <a:pt x="132" y="27"/>
                      <a:pt x="132" y="27"/>
                      <a:pt x="132" y="27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4" y="26"/>
                      <a:pt x="134" y="26"/>
                      <a:pt x="134" y="26"/>
                    </a:cubicBezTo>
                    <a:cubicBezTo>
                      <a:pt x="134" y="26"/>
                      <a:pt x="134" y="26"/>
                      <a:pt x="134" y="26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35" y="24"/>
                      <a:pt x="135" y="24"/>
                      <a:pt x="135" y="24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19"/>
                      <a:pt x="136" y="19"/>
                      <a:pt x="136" y="19"/>
                    </a:cubicBezTo>
                    <a:cubicBezTo>
                      <a:pt x="136" y="19"/>
                      <a:pt x="136" y="19"/>
                      <a:pt x="136" y="19"/>
                    </a:cubicBezTo>
                    <a:cubicBezTo>
                      <a:pt x="136" y="19"/>
                      <a:pt x="136" y="19"/>
                      <a:pt x="136" y="19"/>
                    </a:cubicBezTo>
                    <a:cubicBezTo>
                      <a:pt x="136" y="18"/>
                      <a:pt x="136" y="18"/>
                      <a:pt x="136" y="18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2"/>
                      <a:pt x="138" y="12"/>
                      <a:pt x="138" y="12"/>
                    </a:cubicBezTo>
                    <a:cubicBezTo>
                      <a:pt x="138" y="12"/>
                      <a:pt x="138" y="12"/>
                      <a:pt x="138" y="12"/>
                    </a:cubicBezTo>
                    <a:cubicBezTo>
                      <a:pt x="138" y="12"/>
                      <a:pt x="138" y="12"/>
                      <a:pt x="138" y="12"/>
                    </a:cubicBezTo>
                    <a:cubicBezTo>
                      <a:pt x="138" y="12"/>
                      <a:pt x="138" y="12"/>
                      <a:pt x="138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41" y="5"/>
                      <a:pt x="141" y="5"/>
                      <a:pt x="141" y="5"/>
                    </a:cubicBezTo>
                    <a:cubicBezTo>
                      <a:pt x="141" y="5"/>
                      <a:pt x="141" y="5"/>
                      <a:pt x="141" y="5"/>
                    </a:cubicBezTo>
                    <a:cubicBezTo>
                      <a:pt x="141" y="4"/>
                      <a:pt x="141" y="4"/>
                      <a:pt x="141" y="4"/>
                    </a:cubicBezTo>
                    <a:cubicBezTo>
                      <a:pt x="141" y="4"/>
                      <a:pt x="141" y="4"/>
                      <a:pt x="141" y="4"/>
                    </a:cubicBezTo>
                    <a:cubicBezTo>
                      <a:pt x="141" y="4"/>
                      <a:pt x="141" y="4"/>
                      <a:pt x="141" y="4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6" y="1"/>
                      <a:pt x="146" y="1"/>
                      <a:pt x="146" y="1"/>
                    </a:cubicBezTo>
                    <a:cubicBezTo>
                      <a:pt x="146" y="1"/>
                      <a:pt x="146" y="1"/>
                      <a:pt x="146" y="1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1"/>
                      <a:pt x="147" y="1"/>
                      <a:pt x="147" y="1"/>
                    </a:cubicBezTo>
                    <a:cubicBezTo>
                      <a:pt x="147" y="1"/>
                      <a:pt x="147" y="1"/>
                      <a:pt x="147" y="1"/>
                    </a:cubicBezTo>
                    <a:cubicBezTo>
                      <a:pt x="147" y="1"/>
                      <a:pt x="147" y="1"/>
                      <a:pt x="147" y="1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8" y="3"/>
                      <a:pt x="148" y="3"/>
                      <a:pt x="148" y="3"/>
                    </a:cubicBezTo>
                    <a:cubicBezTo>
                      <a:pt x="149" y="4"/>
                      <a:pt x="149" y="4"/>
                      <a:pt x="149" y="4"/>
                    </a:cubicBezTo>
                    <a:cubicBezTo>
                      <a:pt x="149" y="4"/>
                      <a:pt x="149" y="4"/>
                      <a:pt x="149" y="4"/>
                    </a:cubicBezTo>
                    <a:cubicBezTo>
                      <a:pt x="149" y="4"/>
                      <a:pt x="149" y="4"/>
                      <a:pt x="149" y="4"/>
                    </a:cubicBezTo>
                    <a:cubicBezTo>
                      <a:pt x="149" y="4"/>
                      <a:pt x="149" y="4"/>
                      <a:pt x="149" y="4"/>
                    </a:cubicBezTo>
                    <a:cubicBezTo>
                      <a:pt x="150" y="5"/>
                      <a:pt x="150" y="5"/>
                      <a:pt x="150" y="5"/>
                    </a:cubicBezTo>
                    <a:cubicBezTo>
                      <a:pt x="150" y="5"/>
                      <a:pt x="150" y="5"/>
                      <a:pt x="150" y="5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2" y="4"/>
                      <a:pt x="152" y="4"/>
                      <a:pt x="152" y="4"/>
                    </a:cubicBezTo>
                    <a:cubicBezTo>
                      <a:pt x="152" y="4"/>
                      <a:pt x="152" y="4"/>
                      <a:pt x="152" y="4"/>
                    </a:cubicBezTo>
                    <a:cubicBezTo>
                      <a:pt x="153" y="4"/>
                      <a:pt x="153" y="4"/>
                      <a:pt x="153" y="4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57" y="2"/>
                      <a:pt x="157" y="2"/>
                      <a:pt x="157" y="2"/>
                    </a:cubicBezTo>
                    <a:cubicBezTo>
                      <a:pt x="157" y="2"/>
                      <a:pt x="157" y="2"/>
                      <a:pt x="157" y="2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5"/>
                      <a:pt x="160" y="5"/>
                      <a:pt x="160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3" y="5"/>
                      <a:pt x="163" y="5"/>
                      <a:pt x="163" y="5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5" y="5"/>
                      <a:pt x="165" y="5"/>
                      <a:pt x="165" y="5"/>
                    </a:cubicBezTo>
                    <a:cubicBezTo>
                      <a:pt x="165" y="5"/>
                      <a:pt x="165" y="5"/>
                      <a:pt x="165" y="5"/>
                    </a:cubicBezTo>
                    <a:cubicBezTo>
                      <a:pt x="165" y="5"/>
                      <a:pt x="165" y="5"/>
                      <a:pt x="165" y="5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70" y="3"/>
                      <a:pt x="170" y="3"/>
                      <a:pt x="170" y="3"/>
                    </a:cubicBezTo>
                    <a:cubicBezTo>
                      <a:pt x="170" y="3"/>
                      <a:pt x="170" y="3"/>
                      <a:pt x="170" y="3"/>
                    </a:cubicBezTo>
                    <a:cubicBezTo>
                      <a:pt x="170" y="4"/>
                      <a:pt x="170" y="4"/>
                      <a:pt x="170" y="4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72" y="4"/>
                      <a:pt x="172" y="4"/>
                      <a:pt x="172" y="4"/>
                    </a:cubicBezTo>
                    <a:cubicBezTo>
                      <a:pt x="172" y="4"/>
                      <a:pt x="172" y="4"/>
                      <a:pt x="172" y="4"/>
                    </a:cubicBezTo>
                    <a:cubicBezTo>
                      <a:pt x="173" y="4"/>
                      <a:pt x="173" y="4"/>
                      <a:pt x="173" y="4"/>
                    </a:cubicBezTo>
                    <a:cubicBezTo>
                      <a:pt x="174" y="4"/>
                      <a:pt x="174" y="4"/>
                      <a:pt x="174" y="4"/>
                    </a:cubicBezTo>
                    <a:cubicBezTo>
                      <a:pt x="174" y="4"/>
                      <a:pt x="174" y="4"/>
                      <a:pt x="174" y="4"/>
                    </a:cubicBezTo>
                    <a:cubicBezTo>
                      <a:pt x="174" y="4"/>
                      <a:pt x="174" y="4"/>
                      <a:pt x="174" y="4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8" y="2"/>
                      <a:pt x="178" y="2"/>
                      <a:pt x="178" y="2"/>
                    </a:cubicBezTo>
                    <a:cubicBezTo>
                      <a:pt x="178" y="2"/>
                      <a:pt x="178" y="2"/>
                      <a:pt x="178" y="2"/>
                    </a:cubicBezTo>
                    <a:cubicBezTo>
                      <a:pt x="178" y="2"/>
                      <a:pt x="178" y="2"/>
                      <a:pt x="178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80" y="2"/>
                      <a:pt x="180" y="2"/>
                      <a:pt x="180" y="2"/>
                    </a:cubicBezTo>
                    <a:cubicBezTo>
                      <a:pt x="180" y="2"/>
                      <a:pt x="180" y="2"/>
                      <a:pt x="180" y="2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82" y="2"/>
                      <a:pt x="182" y="2"/>
                      <a:pt x="182" y="2"/>
                    </a:cubicBezTo>
                    <a:cubicBezTo>
                      <a:pt x="182" y="2"/>
                      <a:pt x="182" y="2"/>
                      <a:pt x="182" y="2"/>
                    </a:cubicBezTo>
                    <a:cubicBezTo>
                      <a:pt x="182" y="2"/>
                      <a:pt x="182" y="2"/>
                      <a:pt x="182" y="2"/>
                    </a:cubicBezTo>
                    <a:cubicBezTo>
                      <a:pt x="183" y="2"/>
                      <a:pt x="183" y="2"/>
                      <a:pt x="183" y="2"/>
                    </a:cubicBezTo>
                    <a:cubicBezTo>
                      <a:pt x="183" y="1"/>
                      <a:pt x="183" y="1"/>
                      <a:pt x="183" y="1"/>
                    </a:cubicBezTo>
                    <a:cubicBezTo>
                      <a:pt x="183" y="1"/>
                      <a:pt x="183" y="1"/>
                      <a:pt x="183" y="1"/>
                    </a:cubicBezTo>
                    <a:cubicBezTo>
                      <a:pt x="184" y="1"/>
                      <a:pt x="184" y="1"/>
                      <a:pt x="184" y="1"/>
                    </a:cubicBezTo>
                    <a:cubicBezTo>
                      <a:pt x="184" y="1"/>
                      <a:pt x="184" y="1"/>
                      <a:pt x="184" y="1"/>
                    </a:cubicBezTo>
                    <a:cubicBezTo>
                      <a:pt x="184" y="1"/>
                      <a:pt x="184" y="1"/>
                      <a:pt x="184" y="1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1"/>
                      <a:pt x="187" y="1"/>
                      <a:pt x="187" y="1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7" y="3"/>
                      <a:pt x="187" y="3"/>
                      <a:pt x="187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90" y="4"/>
                      <a:pt x="190" y="4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192" y="5"/>
                      <a:pt x="192" y="5"/>
                      <a:pt x="192" y="5"/>
                    </a:cubicBezTo>
                    <a:cubicBezTo>
                      <a:pt x="192" y="5"/>
                      <a:pt x="192" y="5"/>
                      <a:pt x="192" y="5"/>
                    </a:cubicBezTo>
                    <a:cubicBezTo>
                      <a:pt x="192" y="6"/>
                      <a:pt x="192" y="6"/>
                      <a:pt x="192" y="6"/>
                    </a:cubicBezTo>
                    <a:cubicBezTo>
                      <a:pt x="191" y="7"/>
                      <a:pt x="191" y="7"/>
                      <a:pt x="191" y="7"/>
                    </a:cubicBezTo>
                    <a:cubicBezTo>
                      <a:pt x="191" y="7"/>
                      <a:pt x="191" y="7"/>
                      <a:pt x="191" y="7"/>
                    </a:cubicBezTo>
                    <a:cubicBezTo>
                      <a:pt x="191" y="8"/>
                      <a:pt x="191" y="8"/>
                      <a:pt x="191" y="8"/>
                    </a:cubicBezTo>
                    <a:cubicBezTo>
                      <a:pt x="190" y="9"/>
                      <a:pt x="190" y="9"/>
                      <a:pt x="190" y="9"/>
                    </a:cubicBezTo>
                    <a:cubicBezTo>
                      <a:pt x="189" y="9"/>
                      <a:pt x="189" y="9"/>
                      <a:pt x="189" y="9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1" y="12"/>
                      <a:pt x="191" y="12"/>
                      <a:pt x="191" y="12"/>
                    </a:cubicBezTo>
                    <a:cubicBezTo>
                      <a:pt x="191" y="13"/>
                      <a:pt x="191" y="13"/>
                      <a:pt x="191" y="13"/>
                    </a:cubicBezTo>
                    <a:cubicBezTo>
                      <a:pt x="191" y="13"/>
                      <a:pt x="191" y="13"/>
                      <a:pt x="191" y="13"/>
                    </a:cubicBezTo>
                    <a:cubicBezTo>
                      <a:pt x="192" y="14"/>
                      <a:pt x="192" y="14"/>
                      <a:pt x="192" y="14"/>
                    </a:cubicBezTo>
                    <a:cubicBezTo>
                      <a:pt x="192" y="15"/>
                      <a:pt x="192" y="15"/>
                      <a:pt x="192" y="15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94" y="15"/>
                      <a:pt x="194" y="15"/>
                      <a:pt x="194" y="15"/>
                    </a:cubicBezTo>
                    <a:cubicBezTo>
                      <a:pt x="194" y="15"/>
                      <a:pt x="194" y="15"/>
                      <a:pt x="194" y="15"/>
                    </a:cubicBezTo>
                    <a:cubicBezTo>
                      <a:pt x="194" y="15"/>
                      <a:pt x="194" y="15"/>
                      <a:pt x="194" y="15"/>
                    </a:cubicBezTo>
                    <a:cubicBezTo>
                      <a:pt x="195" y="16"/>
                      <a:pt x="195" y="16"/>
                      <a:pt x="195" y="16"/>
                    </a:cubicBezTo>
                    <a:cubicBezTo>
                      <a:pt x="195" y="16"/>
                      <a:pt x="195" y="16"/>
                      <a:pt x="195" y="16"/>
                    </a:cubicBezTo>
                    <a:cubicBezTo>
                      <a:pt x="195" y="16"/>
                      <a:pt x="195" y="16"/>
                      <a:pt x="195" y="16"/>
                    </a:cubicBezTo>
                    <a:cubicBezTo>
                      <a:pt x="195" y="16"/>
                      <a:pt x="195" y="16"/>
                      <a:pt x="195" y="16"/>
                    </a:cubicBezTo>
                    <a:cubicBezTo>
                      <a:pt x="195" y="17"/>
                      <a:pt x="195" y="17"/>
                      <a:pt x="195" y="17"/>
                    </a:cubicBezTo>
                    <a:cubicBezTo>
                      <a:pt x="194" y="17"/>
                      <a:pt x="194" y="17"/>
                      <a:pt x="194" y="17"/>
                    </a:cubicBezTo>
                    <a:cubicBezTo>
                      <a:pt x="194" y="18"/>
                      <a:pt x="194" y="18"/>
                      <a:pt x="194" y="18"/>
                    </a:cubicBezTo>
                    <a:cubicBezTo>
                      <a:pt x="194" y="18"/>
                      <a:pt x="194" y="18"/>
                      <a:pt x="194" y="18"/>
                    </a:cubicBezTo>
                    <a:cubicBezTo>
                      <a:pt x="194" y="19"/>
                      <a:pt x="194" y="19"/>
                      <a:pt x="194" y="19"/>
                    </a:cubicBezTo>
                    <a:cubicBezTo>
                      <a:pt x="194" y="19"/>
                      <a:pt x="194" y="19"/>
                      <a:pt x="194" y="19"/>
                    </a:cubicBezTo>
                    <a:cubicBezTo>
                      <a:pt x="195" y="20"/>
                      <a:pt x="195" y="20"/>
                      <a:pt x="195" y="20"/>
                    </a:cubicBezTo>
                    <a:cubicBezTo>
                      <a:pt x="195" y="20"/>
                      <a:pt x="195" y="20"/>
                      <a:pt x="195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21"/>
                      <a:pt x="196" y="21"/>
                      <a:pt x="196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1" y="23"/>
                      <a:pt x="201" y="23"/>
                      <a:pt x="201" y="23"/>
                    </a:cubicBezTo>
                    <a:cubicBezTo>
                      <a:pt x="201" y="24"/>
                      <a:pt x="201" y="24"/>
                      <a:pt x="201" y="24"/>
                    </a:cubicBezTo>
                    <a:cubicBezTo>
                      <a:pt x="202" y="25"/>
                      <a:pt x="202" y="25"/>
                      <a:pt x="202" y="25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3" y="26"/>
                      <a:pt x="203" y="26"/>
                      <a:pt x="203" y="26"/>
                    </a:cubicBezTo>
                    <a:cubicBezTo>
                      <a:pt x="203" y="26"/>
                      <a:pt x="203" y="26"/>
                      <a:pt x="203" y="26"/>
                    </a:cubicBezTo>
                    <a:cubicBezTo>
                      <a:pt x="203" y="26"/>
                      <a:pt x="203" y="26"/>
                      <a:pt x="203" y="26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2" y="27"/>
                      <a:pt x="202" y="27"/>
                      <a:pt x="202" y="27"/>
                    </a:cubicBezTo>
                    <a:cubicBezTo>
                      <a:pt x="202" y="27"/>
                      <a:pt x="202" y="27"/>
                      <a:pt x="202" y="27"/>
                    </a:cubicBezTo>
                    <a:cubicBezTo>
                      <a:pt x="202" y="28"/>
                      <a:pt x="202" y="28"/>
                      <a:pt x="202" y="28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1" y="29"/>
                      <a:pt x="201" y="29"/>
                      <a:pt x="201" y="29"/>
                    </a:cubicBezTo>
                    <a:cubicBezTo>
                      <a:pt x="200" y="29"/>
                      <a:pt x="200" y="29"/>
                      <a:pt x="200" y="29"/>
                    </a:cubicBezTo>
                    <a:cubicBezTo>
                      <a:pt x="200" y="30"/>
                      <a:pt x="200" y="30"/>
                      <a:pt x="200" y="30"/>
                    </a:cubicBezTo>
                    <a:cubicBezTo>
                      <a:pt x="200" y="30"/>
                      <a:pt x="200" y="30"/>
                      <a:pt x="200" y="30"/>
                    </a:cubicBezTo>
                    <a:cubicBezTo>
                      <a:pt x="200" y="31"/>
                      <a:pt x="200" y="31"/>
                      <a:pt x="200" y="31"/>
                    </a:cubicBezTo>
                    <a:cubicBezTo>
                      <a:pt x="200" y="31"/>
                      <a:pt x="200" y="31"/>
                      <a:pt x="200" y="31"/>
                    </a:cubicBezTo>
                    <a:cubicBezTo>
                      <a:pt x="200" y="32"/>
                      <a:pt x="200" y="32"/>
                      <a:pt x="200" y="32"/>
                    </a:cubicBezTo>
                    <a:cubicBezTo>
                      <a:pt x="200" y="32"/>
                      <a:pt x="200" y="32"/>
                      <a:pt x="200" y="32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0" y="34"/>
                      <a:pt x="200" y="34"/>
                      <a:pt x="200" y="34"/>
                    </a:cubicBezTo>
                    <a:cubicBezTo>
                      <a:pt x="201" y="34"/>
                      <a:pt x="201" y="34"/>
                      <a:pt x="201" y="34"/>
                    </a:cubicBezTo>
                    <a:cubicBezTo>
                      <a:pt x="201" y="34"/>
                      <a:pt x="201" y="34"/>
                      <a:pt x="201" y="34"/>
                    </a:cubicBezTo>
                    <a:cubicBezTo>
                      <a:pt x="201" y="34"/>
                      <a:pt x="201" y="34"/>
                      <a:pt x="201" y="34"/>
                    </a:cubicBezTo>
                    <a:cubicBezTo>
                      <a:pt x="201" y="34"/>
                      <a:pt x="201" y="34"/>
                      <a:pt x="201" y="34"/>
                    </a:cubicBezTo>
                    <a:cubicBezTo>
                      <a:pt x="202" y="34"/>
                      <a:pt x="202" y="34"/>
                      <a:pt x="202" y="34"/>
                    </a:cubicBezTo>
                    <a:cubicBezTo>
                      <a:pt x="202" y="34"/>
                      <a:pt x="202" y="34"/>
                      <a:pt x="202" y="34"/>
                    </a:cubicBezTo>
                    <a:cubicBezTo>
                      <a:pt x="203" y="34"/>
                      <a:pt x="203" y="34"/>
                      <a:pt x="203" y="34"/>
                    </a:cubicBezTo>
                    <a:cubicBezTo>
                      <a:pt x="203" y="34"/>
                      <a:pt x="203" y="34"/>
                      <a:pt x="203" y="34"/>
                    </a:cubicBezTo>
                    <a:cubicBezTo>
                      <a:pt x="204" y="34"/>
                      <a:pt x="204" y="34"/>
                      <a:pt x="204" y="34"/>
                    </a:cubicBezTo>
                    <a:cubicBezTo>
                      <a:pt x="204" y="34"/>
                      <a:pt x="204" y="34"/>
                      <a:pt x="204" y="34"/>
                    </a:cubicBezTo>
                    <a:cubicBezTo>
                      <a:pt x="204" y="34"/>
                      <a:pt x="204" y="34"/>
                      <a:pt x="204" y="34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06" y="35"/>
                      <a:pt x="206" y="35"/>
                      <a:pt x="206" y="35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208" y="35"/>
                      <a:pt x="208" y="35"/>
                      <a:pt x="208" y="35"/>
                    </a:cubicBezTo>
                    <a:cubicBezTo>
                      <a:pt x="208" y="36"/>
                      <a:pt x="208" y="36"/>
                      <a:pt x="208" y="36"/>
                    </a:cubicBezTo>
                    <a:cubicBezTo>
                      <a:pt x="209" y="37"/>
                      <a:pt x="209" y="37"/>
                      <a:pt x="209" y="37"/>
                    </a:cubicBezTo>
                    <a:cubicBezTo>
                      <a:pt x="209" y="37"/>
                      <a:pt x="209" y="37"/>
                      <a:pt x="209" y="37"/>
                    </a:cubicBezTo>
                    <a:cubicBezTo>
                      <a:pt x="209" y="38"/>
                      <a:pt x="209" y="38"/>
                      <a:pt x="209" y="38"/>
                    </a:cubicBezTo>
                    <a:cubicBezTo>
                      <a:pt x="208" y="38"/>
                      <a:pt x="208" y="38"/>
                      <a:pt x="208" y="38"/>
                    </a:cubicBezTo>
                    <a:cubicBezTo>
                      <a:pt x="208" y="39"/>
                      <a:pt x="208" y="39"/>
                      <a:pt x="208" y="39"/>
                    </a:cubicBezTo>
                    <a:cubicBezTo>
                      <a:pt x="208" y="39"/>
                      <a:pt x="208" y="39"/>
                      <a:pt x="208" y="39"/>
                    </a:cubicBezTo>
                    <a:cubicBezTo>
                      <a:pt x="208" y="39"/>
                      <a:pt x="208" y="39"/>
                      <a:pt x="208" y="39"/>
                    </a:cubicBezTo>
                    <a:cubicBezTo>
                      <a:pt x="208" y="39"/>
                      <a:pt x="208" y="39"/>
                      <a:pt x="208" y="39"/>
                    </a:cubicBezTo>
                    <a:cubicBezTo>
                      <a:pt x="208" y="40"/>
                      <a:pt x="208" y="40"/>
                      <a:pt x="208" y="40"/>
                    </a:cubicBezTo>
                    <a:cubicBezTo>
                      <a:pt x="209" y="40"/>
                      <a:pt x="209" y="40"/>
                      <a:pt x="209" y="40"/>
                    </a:cubicBezTo>
                    <a:cubicBezTo>
                      <a:pt x="209" y="40"/>
                      <a:pt x="209" y="40"/>
                      <a:pt x="209" y="40"/>
                    </a:cubicBezTo>
                    <a:cubicBezTo>
                      <a:pt x="209" y="40"/>
                      <a:pt x="209" y="40"/>
                      <a:pt x="209" y="40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2" y="41"/>
                      <a:pt x="212" y="41"/>
                      <a:pt x="212" y="41"/>
                    </a:cubicBezTo>
                    <a:cubicBezTo>
                      <a:pt x="212" y="41"/>
                      <a:pt x="212" y="41"/>
                      <a:pt x="212" y="41"/>
                    </a:cubicBezTo>
                    <a:cubicBezTo>
                      <a:pt x="213" y="41"/>
                      <a:pt x="213" y="41"/>
                      <a:pt x="213" y="41"/>
                    </a:cubicBezTo>
                    <a:cubicBezTo>
                      <a:pt x="213" y="41"/>
                      <a:pt x="213" y="41"/>
                      <a:pt x="213" y="41"/>
                    </a:cubicBezTo>
                    <a:cubicBezTo>
                      <a:pt x="213" y="42"/>
                      <a:pt x="213" y="42"/>
                      <a:pt x="213" y="42"/>
                    </a:cubicBezTo>
                    <a:cubicBezTo>
                      <a:pt x="213" y="42"/>
                      <a:pt x="213" y="42"/>
                      <a:pt x="213" y="42"/>
                    </a:cubicBezTo>
                    <a:cubicBezTo>
                      <a:pt x="213" y="42"/>
                      <a:pt x="213" y="42"/>
                      <a:pt x="213" y="42"/>
                    </a:cubicBezTo>
                    <a:cubicBezTo>
                      <a:pt x="213" y="42"/>
                      <a:pt x="213" y="42"/>
                      <a:pt x="213" y="42"/>
                    </a:cubicBezTo>
                    <a:cubicBezTo>
                      <a:pt x="214" y="42"/>
                      <a:pt x="214" y="42"/>
                      <a:pt x="214" y="42"/>
                    </a:cubicBezTo>
                    <a:cubicBezTo>
                      <a:pt x="214" y="42"/>
                      <a:pt x="214" y="42"/>
                      <a:pt x="214" y="42"/>
                    </a:cubicBezTo>
                    <a:cubicBezTo>
                      <a:pt x="214" y="42"/>
                      <a:pt x="214" y="42"/>
                      <a:pt x="214" y="42"/>
                    </a:cubicBezTo>
                    <a:cubicBezTo>
                      <a:pt x="214" y="42"/>
                      <a:pt x="214" y="42"/>
                      <a:pt x="214" y="42"/>
                    </a:cubicBezTo>
                    <a:cubicBezTo>
                      <a:pt x="215" y="42"/>
                      <a:pt x="215" y="42"/>
                      <a:pt x="215" y="42"/>
                    </a:cubicBezTo>
                    <a:cubicBezTo>
                      <a:pt x="215" y="42"/>
                      <a:pt x="215" y="42"/>
                      <a:pt x="215" y="42"/>
                    </a:cubicBezTo>
                    <a:cubicBezTo>
                      <a:pt x="215" y="42"/>
                      <a:pt x="215" y="42"/>
                      <a:pt x="215" y="42"/>
                    </a:cubicBezTo>
                    <a:cubicBezTo>
                      <a:pt x="215" y="43"/>
                      <a:pt x="215" y="43"/>
                      <a:pt x="215" y="43"/>
                    </a:cubicBezTo>
                    <a:cubicBezTo>
                      <a:pt x="215" y="43"/>
                      <a:pt x="215" y="43"/>
                      <a:pt x="215" y="43"/>
                    </a:cubicBezTo>
                    <a:cubicBezTo>
                      <a:pt x="215" y="43"/>
                      <a:pt x="215" y="43"/>
                      <a:pt x="215" y="43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16" y="45"/>
                      <a:pt x="216" y="45"/>
                      <a:pt x="216" y="45"/>
                    </a:cubicBezTo>
                    <a:cubicBezTo>
                      <a:pt x="216" y="45"/>
                      <a:pt x="216" y="45"/>
                      <a:pt x="216" y="45"/>
                    </a:cubicBezTo>
                    <a:cubicBezTo>
                      <a:pt x="216" y="45"/>
                      <a:pt x="216" y="45"/>
                      <a:pt x="216" y="45"/>
                    </a:cubicBezTo>
                    <a:cubicBezTo>
                      <a:pt x="216" y="45"/>
                      <a:pt x="216" y="45"/>
                      <a:pt x="216" y="45"/>
                    </a:cubicBezTo>
                    <a:cubicBezTo>
                      <a:pt x="216" y="45"/>
                      <a:pt x="216" y="45"/>
                      <a:pt x="216" y="45"/>
                    </a:cubicBezTo>
                    <a:cubicBezTo>
                      <a:pt x="216" y="45"/>
                      <a:pt x="216" y="45"/>
                      <a:pt x="216" y="45"/>
                    </a:cubicBezTo>
                    <a:cubicBezTo>
                      <a:pt x="216" y="46"/>
                      <a:pt x="216" y="46"/>
                      <a:pt x="216" y="46"/>
                    </a:cubicBezTo>
                    <a:cubicBezTo>
                      <a:pt x="216" y="46"/>
                      <a:pt x="216" y="46"/>
                      <a:pt x="216" y="46"/>
                    </a:cubicBezTo>
                    <a:cubicBezTo>
                      <a:pt x="216" y="46"/>
                      <a:pt x="216" y="46"/>
                      <a:pt x="216" y="46"/>
                    </a:cubicBezTo>
                    <a:cubicBezTo>
                      <a:pt x="216" y="46"/>
                      <a:pt x="216" y="46"/>
                      <a:pt x="216" y="46"/>
                    </a:cubicBezTo>
                    <a:cubicBezTo>
                      <a:pt x="216" y="46"/>
                      <a:pt x="216" y="46"/>
                      <a:pt x="216" y="46"/>
                    </a:cubicBezTo>
                    <a:cubicBezTo>
                      <a:pt x="216" y="46"/>
                      <a:pt x="216" y="46"/>
                      <a:pt x="216" y="46"/>
                    </a:cubicBezTo>
                    <a:cubicBezTo>
                      <a:pt x="216" y="47"/>
                      <a:pt x="216" y="47"/>
                      <a:pt x="216" y="47"/>
                    </a:cubicBezTo>
                    <a:cubicBezTo>
                      <a:pt x="216" y="47"/>
                      <a:pt x="216" y="47"/>
                      <a:pt x="216" y="47"/>
                    </a:cubicBezTo>
                    <a:cubicBezTo>
                      <a:pt x="216" y="47"/>
                      <a:pt x="216" y="47"/>
                      <a:pt x="216" y="47"/>
                    </a:cubicBezTo>
                    <a:cubicBezTo>
                      <a:pt x="216" y="47"/>
                      <a:pt x="216" y="47"/>
                      <a:pt x="216" y="47"/>
                    </a:cubicBezTo>
                    <a:cubicBezTo>
                      <a:pt x="216" y="47"/>
                      <a:pt x="216" y="47"/>
                      <a:pt x="216" y="47"/>
                    </a:cubicBezTo>
                    <a:cubicBezTo>
                      <a:pt x="216" y="47"/>
                      <a:pt x="216" y="47"/>
                      <a:pt x="216" y="47"/>
                    </a:cubicBezTo>
                    <a:cubicBezTo>
                      <a:pt x="217" y="48"/>
                      <a:pt x="217" y="48"/>
                      <a:pt x="217" y="48"/>
                    </a:cubicBezTo>
                    <a:cubicBezTo>
                      <a:pt x="217" y="48"/>
                      <a:pt x="217" y="48"/>
                      <a:pt x="217" y="48"/>
                    </a:cubicBezTo>
                    <a:cubicBezTo>
                      <a:pt x="217" y="48"/>
                      <a:pt x="217" y="48"/>
                      <a:pt x="217" y="48"/>
                    </a:cubicBezTo>
                    <a:cubicBezTo>
                      <a:pt x="217" y="48"/>
                      <a:pt x="217" y="48"/>
                      <a:pt x="217" y="48"/>
                    </a:cubicBezTo>
                    <a:cubicBezTo>
                      <a:pt x="217" y="48"/>
                      <a:pt x="217" y="48"/>
                      <a:pt x="217" y="48"/>
                    </a:cubicBezTo>
                    <a:cubicBezTo>
                      <a:pt x="217" y="49"/>
                      <a:pt x="217" y="49"/>
                      <a:pt x="217" y="49"/>
                    </a:cubicBezTo>
                    <a:cubicBezTo>
                      <a:pt x="217" y="49"/>
                      <a:pt x="217" y="49"/>
                      <a:pt x="217" y="49"/>
                    </a:cubicBezTo>
                    <a:cubicBezTo>
                      <a:pt x="217" y="49"/>
                      <a:pt x="217" y="49"/>
                      <a:pt x="217" y="49"/>
                    </a:cubicBezTo>
                    <a:cubicBezTo>
                      <a:pt x="217" y="49"/>
                      <a:pt x="217" y="49"/>
                      <a:pt x="217" y="49"/>
                    </a:cubicBezTo>
                    <a:cubicBezTo>
                      <a:pt x="217" y="49"/>
                      <a:pt x="217" y="49"/>
                      <a:pt x="217" y="49"/>
                    </a:cubicBezTo>
                    <a:cubicBezTo>
                      <a:pt x="218" y="49"/>
                      <a:pt x="218" y="49"/>
                      <a:pt x="218" y="49"/>
                    </a:cubicBezTo>
                    <a:cubicBezTo>
                      <a:pt x="218" y="49"/>
                      <a:pt x="218" y="49"/>
                      <a:pt x="218" y="49"/>
                    </a:cubicBezTo>
                    <a:cubicBezTo>
                      <a:pt x="218" y="49"/>
                      <a:pt x="218" y="49"/>
                      <a:pt x="218" y="49"/>
                    </a:cubicBezTo>
                    <a:cubicBezTo>
                      <a:pt x="218" y="49"/>
                      <a:pt x="218" y="49"/>
                      <a:pt x="218" y="49"/>
                    </a:cubicBezTo>
                    <a:cubicBezTo>
                      <a:pt x="218" y="49"/>
                      <a:pt x="218" y="49"/>
                      <a:pt x="218" y="49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17" y="50"/>
                      <a:pt x="217" y="50"/>
                      <a:pt x="217" y="50"/>
                    </a:cubicBezTo>
                    <a:cubicBezTo>
                      <a:pt x="217" y="50"/>
                      <a:pt x="217" y="50"/>
                      <a:pt x="217" y="50"/>
                    </a:cubicBezTo>
                    <a:cubicBezTo>
                      <a:pt x="217" y="51"/>
                      <a:pt x="217" y="51"/>
                      <a:pt x="217" y="51"/>
                    </a:cubicBezTo>
                    <a:cubicBezTo>
                      <a:pt x="217" y="51"/>
                      <a:pt x="217" y="51"/>
                      <a:pt x="217" y="51"/>
                    </a:cubicBezTo>
                    <a:cubicBezTo>
                      <a:pt x="217" y="51"/>
                      <a:pt x="217" y="51"/>
                      <a:pt x="217" y="51"/>
                    </a:cubicBezTo>
                    <a:cubicBezTo>
                      <a:pt x="218" y="51"/>
                      <a:pt x="218" y="51"/>
                      <a:pt x="218" y="51"/>
                    </a:cubicBezTo>
                    <a:cubicBezTo>
                      <a:pt x="218" y="51"/>
                      <a:pt x="218" y="51"/>
                      <a:pt x="218" y="51"/>
                    </a:cubicBezTo>
                    <a:cubicBezTo>
                      <a:pt x="218" y="51"/>
                      <a:pt x="218" y="51"/>
                      <a:pt x="218" y="51"/>
                    </a:cubicBezTo>
                    <a:cubicBezTo>
                      <a:pt x="218" y="52"/>
                      <a:pt x="218" y="52"/>
                      <a:pt x="218" y="52"/>
                    </a:cubicBezTo>
                    <a:cubicBezTo>
                      <a:pt x="219" y="52"/>
                      <a:pt x="219" y="52"/>
                      <a:pt x="219" y="52"/>
                    </a:cubicBezTo>
                    <a:cubicBezTo>
                      <a:pt x="219" y="52"/>
                      <a:pt x="219" y="52"/>
                      <a:pt x="219" y="52"/>
                    </a:cubicBezTo>
                    <a:cubicBezTo>
                      <a:pt x="219" y="52"/>
                      <a:pt x="219" y="52"/>
                      <a:pt x="219" y="52"/>
                    </a:cubicBezTo>
                    <a:cubicBezTo>
                      <a:pt x="219" y="52"/>
                      <a:pt x="219" y="52"/>
                      <a:pt x="219" y="52"/>
                    </a:cubicBezTo>
                    <a:cubicBezTo>
                      <a:pt x="219" y="52"/>
                      <a:pt x="219" y="52"/>
                      <a:pt x="219" y="52"/>
                    </a:cubicBezTo>
                    <a:cubicBezTo>
                      <a:pt x="219" y="52"/>
                      <a:pt x="219" y="52"/>
                      <a:pt x="219" y="52"/>
                    </a:cubicBezTo>
                    <a:cubicBezTo>
                      <a:pt x="220" y="52"/>
                      <a:pt x="220" y="52"/>
                      <a:pt x="220" y="52"/>
                    </a:cubicBezTo>
                    <a:cubicBezTo>
                      <a:pt x="220" y="52"/>
                      <a:pt x="220" y="52"/>
                      <a:pt x="220" y="52"/>
                    </a:cubicBezTo>
                    <a:cubicBezTo>
                      <a:pt x="220" y="52"/>
                      <a:pt x="220" y="52"/>
                      <a:pt x="220" y="52"/>
                    </a:cubicBezTo>
                    <a:cubicBezTo>
                      <a:pt x="220" y="52"/>
                      <a:pt x="220" y="52"/>
                      <a:pt x="220" y="52"/>
                    </a:cubicBezTo>
                    <a:cubicBezTo>
                      <a:pt x="220" y="52"/>
                      <a:pt x="220" y="52"/>
                      <a:pt x="220" y="52"/>
                    </a:cubicBezTo>
                    <a:cubicBezTo>
                      <a:pt x="221" y="52"/>
                      <a:pt x="221" y="52"/>
                      <a:pt x="221" y="52"/>
                    </a:cubicBezTo>
                    <a:cubicBezTo>
                      <a:pt x="221" y="52"/>
                      <a:pt x="221" y="52"/>
                      <a:pt x="221" y="52"/>
                    </a:cubicBezTo>
                    <a:cubicBezTo>
                      <a:pt x="221" y="52"/>
                      <a:pt x="221" y="52"/>
                      <a:pt x="221" y="52"/>
                    </a:cubicBezTo>
                    <a:cubicBezTo>
                      <a:pt x="221" y="53"/>
                      <a:pt x="221" y="53"/>
                      <a:pt x="221" y="53"/>
                    </a:cubicBezTo>
                    <a:cubicBezTo>
                      <a:pt x="221" y="54"/>
                      <a:pt x="221" y="54"/>
                      <a:pt x="221" y="54"/>
                    </a:cubicBezTo>
                    <a:cubicBezTo>
                      <a:pt x="221" y="54"/>
                      <a:pt x="221" y="54"/>
                      <a:pt x="221" y="54"/>
                    </a:cubicBezTo>
                    <a:cubicBezTo>
                      <a:pt x="221" y="54"/>
                      <a:pt x="221" y="54"/>
                      <a:pt x="221" y="54"/>
                    </a:cubicBezTo>
                    <a:cubicBezTo>
                      <a:pt x="221" y="55"/>
                      <a:pt x="221" y="55"/>
                      <a:pt x="221" y="55"/>
                    </a:cubicBezTo>
                    <a:cubicBezTo>
                      <a:pt x="221" y="55"/>
                      <a:pt x="221" y="55"/>
                      <a:pt x="221" y="55"/>
                    </a:cubicBezTo>
                    <a:cubicBezTo>
                      <a:pt x="221" y="55"/>
                      <a:pt x="221" y="55"/>
                      <a:pt x="221" y="55"/>
                    </a:cubicBezTo>
                    <a:cubicBezTo>
                      <a:pt x="221" y="55"/>
                      <a:pt x="221" y="55"/>
                      <a:pt x="221" y="55"/>
                    </a:cubicBezTo>
                    <a:cubicBezTo>
                      <a:pt x="221" y="55"/>
                      <a:pt x="221" y="55"/>
                      <a:pt x="221" y="55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22" y="56"/>
                      <a:pt x="222" y="56"/>
                      <a:pt x="222" y="56"/>
                    </a:cubicBezTo>
                    <a:cubicBezTo>
                      <a:pt x="222" y="56"/>
                      <a:pt x="222" y="56"/>
                      <a:pt x="222" y="56"/>
                    </a:cubicBezTo>
                    <a:cubicBezTo>
                      <a:pt x="222" y="56"/>
                      <a:pt x="222" y="56"/>
                      <a:pt x="222" y="56"/>
                    </a:cubicBezTo>
                    <a:cubicBezTo>
                      <a:pt x="222" y="56"/>
                      <a:pt x="222" y="56"/>
                      <a:pt x="222" y="56"/>
                    </a:cubicBezTo>
                    <a:cubicBezTo>
                      <a:pt x="222" y="56"/>
                      <a:pt x="222" y="56"/>
                      <a:pt x="222" y="56"/>
                    </a:cubicBezTo>
                    <a:cubicBezTo>
                      <a:pt x="222" y="57"/>
                      <a:pt x="222" y="57"/>
                      <a:pt x="222" y="57"/>
                    </a:cubicBezTo>
                    <a:cubicBezTo>
                      <a:pt x="222" y="57"/>
                      <a:pt x="222" y="57"/>
                      <a:pt x="222" y="57"/>
                    </a:cubicBezTo>
                    <a:cubicBezTo>
                      <a:pt x="222" y="57"/>
                      <a:pt x="222" y="57"/>
                      <a:pt x="222" y="57"/>
                    </a:cubicBezTo>
                    <a:cubicBezTo>
                      <a:pt x="222" y="57"/>
                      <a:pt x="222" y="57"/>
                      <a:pt x="222" y="57"/>
                    </a:cubicBezTo>
                    <a:cubicBezTo>
                      <a:pt x="222" y="57"/>
                      <a:pt x="222" y="57"/>
                      <a:pt x="222" y="57"/>
                    </a:cubicBezTo>
                    <a:cubicBezTo>
                      <a:pt x="222" y="58"/>
                      <a:pt x="222" y="58"/>
                      <a:pt x="222" y="58"/>
                    </a:cubicBezTo>
                    <a:cubicBezTo>
                      <a:pt x="223" y="58"/>
                      <a:pt x="223" y="58"/>
                      <a:pt x="223" y="58"/>
                    </a:cubicBezTo>
                    <a:cubicBezTo>
                      <a:pt x="223" y="58"/>
                      <a:pt x="223" y="58"/>
                      <a:pt x="223" y="58"/>
                    </a:cubicBezTo>
                    <a:cubicBezTo>
                      <a:pt x="223" y="58"/>
                      <a:pt x="223" y="58"/>
                      <a:pt x="223" y="58"/>
                    </a:cubicBezTo>
                    <a:cubicBezTo>
                      <a:pt x="223" y="58"/>
                      <a:pt x="223" y="58"/>
                      <a:pt x="223" y="58"/>
                    </a:cubicBezTo>
                    <a:cubicBezTo>
                      <a:pt x="223" y="58"/>
                      <a:pt x="223" y="58"/>
                      <a:pt x="223" y="58"/>
                    </a:cubicBezTo>
                    <a:cubicBezTo>
                      <a:pt x="223" y="59"/>
                      <a:pt x="223" y="59"/>
                      <a:pt x="223" y="59"/>
                    </a:cubicBezTo>
                    <a:cubicBezTo>
                      <a:pt x="223" y="59"/>
                      <a:pt x="223" y="59"/>
                      <a:pt x="223" y="59"/>
                    </a:cubicBezTo>
                    <a:cubicBezTo>
                      <a:pt x="223" y="59"/>
                      <a:pt x="223" y="59"/>
                      <a:pt x="223" y="59"/>
                    </a:cubicBezTo>
                    <a:cubicBezTo>
                      <a:pt x="223" y="59"/>
                      <a:pt x="223" y="59"/>
                      <a:pt x="223" y="59"/>
                    </a:cubicBezTo>
                    <a:cubicBezTo>
                      <a:pt x="223" y="59"/>
                      <a:pt x="223" y="59"/>
                      <a:pt x="223" y="59"/>
                    </a:cubicBezTo>
                    <a:cubicBezTo>
                      <a:pt x="222" y="60"/>
                      <a:pt x="222" y="60"/>
                      <a:pt x="222" y="60"/>
                    </a:cubicBezTo>
                    <a:cubicBezTo>
                      <a:pt x="222" y="60"/>
                      <a:pt x="222" y="60"/>
                      <a:pt x="222" y="60"/>
                    </a:cubicBezTo>
                    <a:cubicBezTo>
                      <a:pt x="222" y="60"/>
                      <a:pt x="222" y="60"/>
                      <a:pt x="222" y="60"/>
                    </a:cubicBezTo>
                    <a:cubicBezTo>
                      <a:pt x="222" y="60"/>
                      <a:pt x="222" y="60"/>
                      <a:pt x="222" y="60"/>
                    </a:cubicBezTo>
                    <a:cubicBezTo>
                      <a:pt x="223" y="60"/>
                      <a:pt x="223" y="60"/>
                      <a:pt x="223" y="60"/>
                    </a:cubicBezTo>
                    <a:cubicBezTo>
                      <a:pt x="223" y="60"/>
                      <a:pt x="223" y="60"/>
                      <a:pt x="223" y="60"/>
                    </a:cubicBezTo>
                    <a:cubicBezTo>
                      <a:pt x="223" y="60"/>
                      <a:pt x="223" y="60"/>
                      <a:pt x="223" y="60"/>
                    </a:cubicBezTo>
                    <a:cubicBezTo>
                      <a:pt x="223" y="61"/>
                      <a:pt x="223" y="61"/>
                      <a:pt x="223" y="61"/>
                    </a:cubicBezTo>
                    <a:cubicBezTo>
                      <a:pt x="223" y="61"/>
                      <a:pt x="223" y="61"/>
                      <a:pt x="223" y="61"/>
                    </a:cubicBezTo>
                    <a:cubicBezTo>
                      <a:pt x="223" y="61"/>
                      <a:pt x="223" y="61"/>
                      <a:pt x="223" y="61"/>
                    </a:cubicBezTo>
                    <a:cubicBezTo>
                      <a:pt x="223" y="61"/>
                      <a:pt x="223" y="61"/>
                      <a:pt x="223" y="61"/>
                    </a:cubicBezTo>
                    <a:cubicBezTo>
                      <a:pt x="223" y="61"/>
                      <a:pt x="223" y="61"/>
                      <a:pt x="223" y="61"/>
                    </a:cubicBezTo>
                    <a:cubicBezTo>
                      <a:pt x="223" y="61"/>
                      <a:pt x="223" y="61"/>
                      <a:pt x="223" y="61"/>
                    </a:cubicBezTo>
                    <a:cubicBezTo>
                      <a:pt x="223" y="61"/>
                      <a:pt x="223" y="61"/>
                      <a:pt x="223" y="61"/>
                    </a:cubicBezTo>
                    <a:cubicBezTo>
                      <a:pt x="223" y="61"/>
                      <a:pt x="223" y="61"/>
                      <a:pt x="223" y="61"/>
                    </a:cubicBezTo>
                    <a:cubicBezTo>
                      <a:pt x="223" y="62"/>
                      <a:pt x="223" y="62"/>
                      <a:pt x="223" y="62"/>
                    </a:cubicBezTo>
                    <a:cubicBezTo>
                      <a:pt x="223" y="62"/>
                      <a:pt x="223" y="62"/>
                      <a:pt x="223" y="62"/>
                    </a:cubicBezTo>
                    <a:cubicBezTo>
                      <a:pt x="223" y="62"/>
                      <a:pt x="223" y="62"/>
                      <a:pt x="223" y="62"/>
                    </a:cubicBezTo>
                    <a:cubicBezTo>
                      <a:pt x="223" y="62"/>
                      <a:pt x="223" y="62"/>
                      <a:pt x="223" y="62"/>
                    </a:cubicBezTo>
                    <a:cubicBezTo>
                      <a:pt x="223" y="62"/>
                      <a:pt x="223" y="62"/>
                      <a:pt x="223" y="62"/>
                    </a:cubicBezTo>
                    <a:cubicBezTo>
                      <a:pt x="224" y="62"/>
                      <a:pt x="224" y="62"/>
                      <a:pt x="224" y="62"/>
                    </a:cubicBezTo>
                    <a:cubicBezTo>
                      <a:pt x="224" y="63"/>
                      <a:pt x="224" y="63"/>
                      <a:pt x="224" y="63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25" y="65"/>
                      <a:pt x="225" y="65"/>
                      <a:pt x="225" y="65"/>
                    </a:cubicBezTo>
                    <a:cubicBezTo>
                      <a:pt x="225" y="65"/>
                      <a:pt x="225" y="65"/>
                      <a:pt x="225" y="65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4" y="68"/>
                      <a:pt x="224" y="68"/>
                      <a:pt x="224" y="68"/>
                    </a:cubicBezTo>
                    <a:cubicBezTo>
                      <a:pt x="224" y="68"/>
                      <a:pt x="224" y="68"/>
                      <a:pt x="224" y="68"/>
                    </a:cubicBezTo>
                    <a:cubicBezTo>
                      <a:pt x="224" y="68"/>
                      <a:pt x="224" y="68"/>
                      <a:pt x="224" y="68"/>
                    </a:cubicBezTo>
                    <a:cubicBezTo>
                      <a:pt x="224" y="68"/>
                      <a:pt x="224" y="68"/>
                      <a:pt x="224" y="68"/>
                    </a:cubicBezTo>
                    <a:cubicBezTo>
                      <a:pt x="225" y="68"/>
                      <a:pt x="225" y="68"/>
                      <a:pt x="225" y="68"/>
                    </a:cubicBezTo>
                    <a:cubicBezTo>
                      <a:pt x="225" y="69"/>
                      <a:pt x="225" y="69"/>
                      <a:pt x="225" y="69"/>
                    </a:cubicBezTo>
                    <a:cubicBezTo>
                      <a:pt x="225" y="69"/>
                      <a:pt x="225" y="69"/>
                      <a:pt x="225" y="69"/>
                    </a:cubicBezTo>
                    <a:cubicBezTo>
                      <a:pt x="225" y="69"/>
                      <a:pt x="225" y="69"/>
                      <a:pt x="225" y="69"/>
                    </a:cubicBezTo>
                    <a:cubicBezTo>
                      <a:pt x="225" y="69"/>
                      <a:pt x="225" y="69"/>
                      <a:pt x="225" y="69"/>
                    </a:cubicBezTo>
                    <a:cubicBezTo>
                      <a:pt x="226" y="69"/>
                      <a:pt x="226" y="69"/>
                      <a:pt x="226" y="69"/>
                    </a:cubicBezTo>
                    <a:cubicBezTo>
                      <a:pt x="226" y="70"/>
                      <a:pt x="226" y="70"/>
                      <a:pt x="226" y="70"/>
                    </a:cubicBezTo>
                    <a:cubicBezTo>
                      <a:pt x="226" y="70"/>
                      <a:pt x="226" y="70"/>
                      <a:pt x="226" y="70"/>
                    </a:cubicBezTo>
                    <a:cubicBezTo>
                      <a:pt x="226" y="70"/>
                      <a:pt x="226" y="70"/>
                      <a:pt x="226" y="70"/>
                    </a:cubicBezTo>
                    <a:cubicBezTo>
                      <a:pt x="226" y="70"/>
                      <a:pt x="226" y="70"/>
                      <a:pt x="226" y="70"/>
                    </a:cubicBezTo>
                    <a:cubicBezTo>
                      <a:pt x="226" y="70"/>
                      <a:pt x="226" y="70"/>
                      <a:pt x="226" y="70"/>
                    </a:cubicBezTo>
                    <a:cubicBezTo>
                      <a:pt x="227" y="70"/>
                      <a:pt x="227" y="70"/>
                      <a:pt x="227" y="70"/>
                    </a:cubicBezTo>
                    <a:cubicBezTo>
                      <a:pt x="227" y="70"/>
                      <a:pt x="227" y="70"/>
                      <a:pt x="227" y="70"/>
                    </a:cubicBezTo>
                    <a:cubicBezTo>
                      <a:pt x="227" y="70"/>
                      <a:pt x="227" y="70"/>
                      <a:pt x="227" y="70"/>
                    </a:cubicBezTo>
                    <a:cubicBezTo>
                      <a:pt x="227" y="71"/>
                      <a:pt x="227" y="71"/>
                      <a:pt x="227" y="71"/>
                    </a:cubicBezTo>
                    <a:cubicBezTo>
                      <a:pt x="227" y="71"/>
                      <a:pt x="227" y="71"/>
                      <a:pt x="227" y="71"/>
                    </a:cubicBezTo>
                    <a:cubicBezTo>
                      <a:pt x="228" y="71"/>
                      <a:pt x="228" y="71"/>
                      <a:pt x="228" y="71"/>
                    </a:cubicBezTo>
                    <a:cubicBezTo>
                      <a:pt x="228" y="71"/>
                      <a:pt x="228" y="71"/>
                      <a:pt x="228" y="71"/>
                    </a:cubicBezTo>
                    <a:cubicBezTo>
                      <a:pt x="228" y="71"/>
                      <a:pt x="228" y="71"/>
                      <a:pt x="228" y="71"/>
                    </a:cubicBezTo>
                    <a:cubicBezTo>
                      <a:pt x="228" y="72"/>
                      <a:pt x="228" y="72"/>
                      <a:pt x="228" y="72"/>
                    </a:cubicBezTo>
                    <a:cubicBezTo>
                      <a:pt x="228" y="72"/>
                      <a:pt x="228" y="72"/>
                      <a:pt x="228" y="72"/>
                    </a:cubicBezTo>
                    <a:cubicBezTo>
                      <a:pt x="229" y="72"/>
                      <a:pt x="229" y="72"/>
                      <a:pt x="229" y="72"/>
                    </a:cubicBezTo>
                    <a:cubicBezTo>
                      <a:pt x="229" y="72"/>
                      <a:pt x="229" y="72"/>
                      <a:pt x="229" y="72"/>
                    </a:cubicBezTo>
                    <a:cubicBezTo>
                      <a:pt x="229" y="72"/>
                      <a:pt x="229" y="72"/>
                      <a:pt x="229" y="72"/>
                    </a:cubicBezTo>
                    <a:cubicBezTo>
                      <a:pt x="230" y="72"/>
                      <a:pt x="230" y="72"/>
                      <a:pt x="230" y="72"/>
                    </a:cubicBezTo>
                    <a:cubicBezTo>
                      <a:pt x="230" y="72"/>
                      <a:pt x="230" y="72"/>
                      <a:pt x="230" y="72"/>
                    </a:cubicBezTo>
                    <a:cubicBezTo>
                      <a:pt x="230" y="72"/>
                      <a:pt x="230" y="72"/>
                      <a:pt x="230" y="72"/>
                    </a:cubicBezTo>
                    <a:cubicBezTo>
                      <a:pt x="230" y="72"/>
                      <a:pt x="230" y="72"/>
                      <a:pt x="230" y="72"/>
                    </a:cubicBezTo>
                    <a:cubicBezTo>
                      <a:pt x="230" y="72"/>
                      <a:pt x="230" y="72"/>
                      <a:pt x="230" y="72"/>
                    </a:cubicBezTo>
                    <a:cubicBezTo>
                      <a:pt x="230" y="72"/>
                      <a:pt x="230" y="72"/>
                      <a:pt x="230" y="72"/>
                    </a:cubicBezTo>
                    <a:cubicBezTo>
                      <a:pt x="230" y="72"/>
                      <a:pt x="230" y="72"/>
                      <a:pt x="230" y="72"/>
                    </a:cubicBezTo>
                    <a:cubicBezTo>
                      <a:pt x="231" y="72"/>
                      <a:pt x="231" y="72"/>
                      <a:pt x="231" y="72"/>
                    </a:cubicBezTo>
                    <a:cubicBezTo>
                      <a:pt x="231" y="72"/>
                      <a:pt x="231" y="72"/>
                      <a:pt x="231" y="72"/>
                    </a:cubicBezTo>
                    <a:cubicBezTo>
                      <a:pt x="231" y="72"/>
                      <a:pt x="231" y="72"/>
                      <a:pt x="231" y="7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1" y="74"/>
                      <a:pt x="231" y="74"/>
                      <a:pt x="231" y="74"/>
                    </a:cubicBezTo>
                    <a:cubicBezTo>
                      <a:pt x="231" y="74"/>
                      <a:pt x="231" y="74"/>
                      <a:pt x="231" y="74"/>
                    </a:cubicBezTo>
                    <a:cubicBezTo>
                      <a:pt x="231" y="74"/>
                      <a:pt x="231" y="74"/>
                      <a:pt x="231" y="74"/>
                    </a:cubicBezTo>
                    <a:cubicBezTo>
                      <a:pt x="231" y="74"/>
                      <a:pt x="231" y="74"/>
                      <a:pt x="231" y="74"/>
                    </a:cubicBezTo>
                    <a:cubicBezTo>
                      <a:pt x="231" y="74"/>
                      <a:pt x="231" y="74"/>
                      <a:pt x="231" y="74"/>
                    </a:cubicBezTo>
                    <a:cubicBezTo>
                      <a:pt x="231" y="74"/>
                      <a:pt x="231" y="74"/>
                      <a:pt x="231" y="74"/>
                    </a:cubicBezTo>
                    <a:cubicBezTo>
                      <a:pt x="231" y="75"/>
                      <a:pt x="231" y="75"/>
                      <a:pt x="231" y="75"/>
                    </a:cubicBezTo>
                    <a:cubicBezTo>
                      <a:pt x="231" y="75"/>
                      <a:pt x="231" y="75"/>
                      <a:pt x="231" y="75"/>
                    </a:cubicBezTo>
                    <a:cubicBezTo>
                      <a:pt x="231" y="75"/>
                      <a:pt x="231" y="75"/>
                      <a:pt x="231" y="75"/>
                    </a:cubicBezTo>
                    <a:cubicBezTo>
                      <a:pt x="231" y="75"/>
                      <a:pt x="231" y="75"/>
                      <a:pt x="231" y="75"/>
                    </a:cubicBezTo>
                    <a:cubicBezTo>
                      <a:pt x="232" y="75"/>
                      <a:pt x="232" y="75"/>
                      <a:pt x="232" y="75"/>
                    </a:cubicBezTo>
                    <a:cubicBezTo>
                      <a:pt x="232" y="75"/>
                      <a:pt x="232" y="75"/>
                      <a:pt x="232" y="75"/>
                    </a:cubicBezTo>
                    <a:cubicBezTo>
                      <a:pt x="232" y="75"/>
                      <a:pt x="232" y="75"/>
                      <a:pt x="232" y="75"/>
                    </a:cubicBezTo>
                    <a:cubicBezTo>
                      <a:pt x="232" y="75"/>
                      <a:pt x="232" y="75"/>
                      <a:pt x="232" y="75"/>
                    </a:cubicBezTo>
                    <a:cubicBezTo>
                      <a:pt x="232" y="76"/>
                      <a:pt x="232" y="76"/>
                      <a:pt x="232" y="76"/>
                    </a:cubicBezTo>
                    <a:cubicBezTo>
                      <a:pt x="232" y="76"/>
                      <a:pt x="232" y="76"/>
                      <a:pt x="232" y="76"/>
                    </a:cubicBezTo>
                    <a:cubicBezTo>
                      <a:pt x="232" y="76"/>
                      <a:pt x="232" y="76"/>
                      <a:pt x="232" y="76"/>
                    </a:cubicBezTo>
                    <a:cubicBezTo>
                      <a:pt x="232" y="76"/>
                      <a:pt x="232" y="76"/>
                      <a:pt x="232" y="76"/>
                    </a:cubicBezTo>
                    <a:cubicBezTo>
                      <a:pt x="232" y="76"/>
                      <a:pt x="232" y="76"/>
                      <a:pt x="232" y="76"/>
                    </a:cubicBezTo>
                    <a:cubicBezTo>
                      <a:pt x="232" y="76"/>
                      <a:pt x="232" y="76"/>
                      <a:pt x="232" y="76"/>
                    </a:cubicBezTo>
                    <a:cubicBezTo>
                      <a:pt x="231" y="77"/>
                      <a:pt x="231" y="77"/>
                      <a:pt x="231" y="77"/>
                    </a:cubicBezTo>
                    <a:cubicBezTo>
                      <a:pt x="231" y="77"/>
                      <a:pt x="231" y="77"/>
                      <a:pt x="231" y="77"/>
                    </a:cubicBezTo>
                    <a:cubicBezTo>
                      <a:pt x="231" y="77"/>
                      <a:pt x="231" y="77"/>
                      <a:pt x="231" y="77"/>
                    </a:cubicBezTo>
                    <a:cubicBezTo>
                      <a:pt x="231" y="77"/>
                      <a:pt x="231" y="77"/>
                      <a:pt x="231" y="77"/>
                    </a:cubicBezTo>
                    <a:cubicBezTo>
                      <a:pt x="231" y="77"/>
                      <a:pt x="231" y="77"/>
                      <a:pt x="231" y="77"/>
                    </a:cubicBezTo>
                    <a:cubicBezTo>
                      <a:pt x="231" y="77"/>
                      <a:pt x="231" y="77"/>
                      <a:pt x="231" y="77"/>
                    </a:cubicBezTo>
                    <a:cubicBezTo>
                      <a:pt x="231" y="78"/>
                      <a:pt x="231" y="78"/>
                      <a:pt x="231" y="78"/>
                    </a:cubicBezTo>
                    <a:cubicBezTo>
                      <a:pt x="231" y="78"/>
                      <a:pt x="231" y="78"/>
                      <a:pt x="231" y="78"/>
                    </a:cubicBezTo>
                    <a:cubicBezTo>
                      <a:pt x="231" y="78"/>
                      <a:pt x="231" y="78"/>
                      <a:pt x="231" y="78"/>
                    </a:cubicBezTo>
                    <a:cubicBezTo>
                      <a:pt x="231" y="79"/>
                      <a:pt x="231" y="79"/>
                      <a:pt x="231" y="79"/>
                    </a:cubicBezTo>
                    <a:cubicBezTo>
                      <a:pt x="231" y="79"/>
                      <a:pt x="231" y="79"/>
                      <a:pt x="231" y="79"/>
                    </a:cubicBezTo>
                    <a:cubicBezTo>
                      <a:pt x="231" y="79"/>
                      <a:pt x="231" y="79"/>
                      <a:pt x="231" y="79"/>
                    </a:cubicBezTo>
                    <a:cubicBezTo>
                      <a:pt x="231" y="80"/>
                      <a:pt x="231" y="80"/>
                      <a:pt x="231" y="80"/>
                    </a:cubicBezTo>
                    <a:cubicBezTo>
                      <a:pt x="232" y="80"/>
                      <a:pt x="232" y="80"/>
                      <a:pt x="232" y="80"/>
                    </a:cubicBezTo>
                    <a:cubicBezTo>
                      <a:pt x="232" y="80"/>
                      <a:pt x="232" y="80"/>
                      <a:pt x="232" y="80"/>
                    </a:cubicBezTo>
                    <a:cubicBezTo>
                      <a:pt x="232" y="80"/>
                      <a:pt x="232" y="80"/>
                      <a:pt x="232" y="80"/>
                    </a:cubicBezTo>
                    <a:cubicBezTo>
                      <a:pt x="232" y="80"/>
                      <a:pt x="232" y="80"/>
                      <a:pt x="232" y="80"/>
                    </a:cubicBezTo>
                    <a:cubicBezTo>
                      <a:pt x="232" y="80"/>
                      <a:pt x="232" y="80"/>
                      <a:pt x="232" y="80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5" y="82"/>
                      <a:pt x="235" y="82"/>
                      <a:pt x="235" y="82"/>
                    </a:cubicBezTo>
                    <a:cubicBezTo>
                      <a:pt x="235" y="82"/>
                      <a:pt x="235" y="82"/>
                      <a:pt x="235" y="82"/>
                    </a:cubicBezTo>
                    <a:cubicBezTo>
                      <a:pt x="235" y="82"/>
                      <a:pt x="235" y="82"/>
                      <a:pt x="235" y="82"/>
                    </a:cubicBezTo>
                    <a:cubicBezTo>
                      <a:pt x="235" y="82"/>
                      <a:pt x="235" y="82"/>
                      <a:pt x="235" y="82"/>
                    </a:cubicBezTo>
                    <a:cubicBezTo>
                      <a:pt x="235" y="82"/>
                      <a:pt x="235" y="82"/>
                      <a:pt x="235" y="82"/>
                    </a:cubicBezTo>
                    <a:cubicBezTo>
                      <a:pt x="235" y="82"/>
                      <a:pt x="235" y="82"/>
                      <a:pt x="235" y="82"/>
                    </a:cubicBezTo>
                    <a:cubicBezTo>
                      <a:pt x="236" y="82"/>
                      <a:pt x="236" y="82"/>
                      <a:pt x="236" y="82"/>
                    </a:cubicBezTo>
                    <a:cubicBezTo>
                      <a:pt x="236" y="82"/>
                      <a:pt x="236" y="82"/>
                      <a:pt x="236" y="82"/>
                    </a:cubicBezTo>
                    <a:cubicBezTo>
                      <a:pt x="236" y="82"/>
                      <a:pt x="236" y="82"/>
                      <a:pt x="236" y="82"/>
                    </a:cubicBezTo>
                    <a:cubicBezTo>
                      <a:pt x="236" y="82"/>
                      <a:pt x="236" y="82"/>
                      <a:pt x="236" y="82"/>
                    </a:cubicBezTo>
                    <a:cubicBezTo>
                      <a:pt x="237" y="82"/>
                      <a:pt x="237" y="82"/>
                      <a:pt x="237" y="82"/>
                    </a:cubicBezTo>
                    <a:cubicBezTo>
                      <a:pt x="237" y="83"/>
                      <a:pt x="237" y="83"/>
                      <a:pt x="237" y="83"/>
                    </a:cubicBezTo>
                    <a:cubicBezTo>
                      <a:pt x="237" y="83"/>
                      <a:pt x="237" y="83"/>
                      <a:pt x="237" y="83"/>
                    </a:cubicBezTo>
                    <a:cubicBezTo>
                      <a:pt x="237" y="83"/>
                      <a:pt x="237" y="83"/>
                      <a:pt x="237" y="83"/>
                    </a:cubicBezTo>
                    <a:cubicBezTo>
                      <a:pt x="237" y="83"/>
                      <a:pt x="237" y="83"/>
                      <a:pt x="237" y="83"/>
                    </a:cubicBezTo>
                    <a:cubicBezTo>
                      <a:pt x="237" y="83"/>
                      <a:pt x="237" y="83"/>
                      <a:pt x="237" y="83"/>
                    </a:cubicBezTo>
                    <a:cubicBezTo>
                      <a:pt x="238" y="83"/>
                      <a:pt x="238" y="83"/>
                      <a:pt x="238" y="83"/>
                    </a:cubicBezTo>
                    <a:cubicBezTo>
                      <a:pt x="238" y="83"/>
                      <a:pt x="238" y="83"/>
                      <a:pt x="238" y="83"/>
                    </a:cubicBezTo>
                    <a:cubicBezTo>
                      <a:pt x="238" y="83"/>
                      <a:pt x="238" y="83"/>
                      <a:pt x="238" y="83"/>
                    </a:cubicBezTo>
                    <a:cubicBezTo>
                      <a:pt x="238" y="84"/>
                      <a:pt x="238" y="84"/>
                      <a:pt x="238" y="84"/>
                    </a:cubicBezTo>
                    <a:cubicBezTo>
                      <a:pt x="238" y="84"/>
                      <a:pt x="238" y="84"/>
                      <a:pt x="238" y="84"/>
                    </a:cubicBezTo>
                    <a:cubicBezTo>
                      <a:pt x="238" y="84"/>
                      <a:pt x="238" y="84"/>
                      <a:pt x="238" y="84"/>
                    </a:cubicBezTo>
                    <a:cubicBezTo>
                      <a:pt x="238" y="84"/>
                      <a:pt x="238" y="84"/>
                      <a:pt x="238" y="84"/>
                    </a:cubicBezTo>
                    <a:cubicBezTo>
                      <a:pt x="238" y="84"/>
                      <a:pt x="238" y="84"/>
                      <a:pt x="238" y="84"/>
                    </a:cubicBezTo>
                    <a:cubicBezTo>
                      <a:pt x="238" y="84"/>
                      <a:pt x="238" y="84"/>
                      <a:pt x="238" y="84"/>
                    </a:cubicBezTo>
                    <a:cubicBezTo>
                      <a:pt x="238" y="84"/>
                      <a:pt x="238" y="84"/>
                      <a:pt x="238" y="84"/>
                    </a:cubicBezTo>
                    <a:cubicBezTo>
                      <a:pt x="238" y="84"/>
                      <a:pt x="238" y="84"/>
                      <a:pt x="238" y="84"/>
                    </a:cubicBezTo>
                    <a:cubicBezTo>
                      <a:pt x="238" y="84"/>
                      <a:pt x="238" y="84"/>
                      <a:pt x="238" y="84"/>
                    </a:cubicBezTo>
                    <a:cubicBezTo>
                      <a:pt x="238" y="85"/>
                      <a:pt x="238" y="85"/>
                      <a:pt x="238" y="85"/>
                    </a:cubicBezTo>
                    <a:cubicBezTo>
                      <a:pt x="238" y="85"/>
                      <a:pt x="238" y="85"/>
                      <a:pt x="238" y="85"/>
                    </a:cubicBezTo>
                    <a:cubicBezTo>
                      <a:pt x="238" y="85"/>
                      <a:pt x="238" y="85"/>
                      <a:pt x="238" y="85"/>
                    </a:cubicBezTo>
                    <a:cubicBezTo>
                      <a:pt x="238" y="85"/>
                      <a:pt x="238" y="85"/>
                      <a:pt x="238" y="85"/>
                    </a:cubicBezTo>
                    <a:cubicBezTo>
                      <a:pt x="239" y="85"/>
                      <a:pt x="239" y="85"/>
                      <a:pt x="239" y="85"/>
                    </a:cubicBezTo>
                    <a:cubicBezTo>
                      <a:pt x="239" y="85"/>
                      <a:pt x="239" y="85"/>
                      <a:pt x="239" y="85"/>
                    </a:cubicBezTo>
                    <a:cubicBezTo>
                      <a:pt x="239" y="85"/>
                      <a:pt x="239" y="85"/>
                      <a:pt x="239" y="85"/>
                    </a:cubicBezTo>
                    <a:cubicBezTo>
                      <a:pt x="239" y="85"/>
                      <a:pt x="239" y="85"/>
                      <a:pt x="239" y="85"/>
                    </a:cubicBezTo>
                    <a:cubicBezTo>
                      <a:pt x="239" y="85"/>
                      <a:pt x="239" y="85"/>
                      <a:pt x="239" y="85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40" y="86"/>
                      <a:pt x="240" y="86"/>
                      <a:pt x="240" y="86"/>
                    </a:cubicBezTo>
                    <a:cubicBezTo>
                      <a:pt x="240" y="86"/>
                      <a:pt x="240" y="86"/>
                      <a:pt x="240" y="86"/>
                    </a:cubicBezTo>
                    <a:cubicBezTo>
                      <a:pt x="240" y="86"/>
                      <a:pt x="240" y="86"/>
                      <a:pt x="240" y="86"/>
                    </a:cubicBezTo>
                    <a:cubicBezTo>
                      <a:pt x="240" y="86"/>
                      <a:pt x="240" y="86"/>
                      <a:pt x="240" y="86"/>
                    </a:cubicBezTo>
                    <a:cubicBezTo>
                      <a:pt x="240" y="86"/>
                      <a:pt x="240" y="86"/>
                      <a:pt x="240" y="86"/>
                    </a:cubicBezTo>
                    <a:cubicBezTo>
                      <a:pt x="241" y="86"/>
                      <a:pt x="241" y="86"/>
                      <a:pt x="241" y="86"/>
                    </a:cubicBezTo>
                    <a:cubicBezTo>
                      <a:pt x="241" y="86"/>
                      <a:pt x="241" y="86"/>
                      <a:pt x="241" y="86"/>
                    </a:cubicBezTo>
                    <a:cubicBezTo>
                      <a:pt x="241" y="86"/>
                      <a:pt x="241" y="86"/>
                      <a:pt x="241" y="86"/>
                    </a:cubicBezTo>
                    <a:cubicBezTo>
                      <a:pt x="241" y="86"/>
                      <a:pt x="241" y="86"/>
                      <a:pt x="241" y="86"/>
                    </a:cubicBezTo>
                    <a:cubicBezTo>
                      <a:pt x="241" y="86"/>
                      <a:pt x="241" y="86"/>
                      <a:pt x="241" y="86"/>
                    </a:cubicBezTo>
                    <a:cubicBezTo>
                      <a:pt x="241" y="87"/>
                      <a:pt x="241" y="87"/>
                      <a:pt x="241" y="87"/>
                    </a:cubicBezTo>
                    <a:cubicBezTo>
                      <a:pt x="241" y="87"/>
                      <a:pt x="241" y="87"/>
                      <a:pt x="241" y="87"/>
                    </a:cubicBezTo>
                    <a:cubicBezTo>
                      <a:pt x="241" y="87"/>
                      <a:pt x="241" y="87"/>
                      <a:pt x="241" y="87"/>
                    </a:cubicBezTo>
                    <a:cubicBezTo>
                      <a:pt x="241" y="87"/>
                      <a:pt x="241" y="87"/>
                      <a:pt x="241" y="87"/>
                    </a:cubicBezTo>
                    <a:cubicBezTo>
                      <a:pt x="241" y="87"/>
                      <a:pt x="241" y="87"/>
                      <a:pt x="241" y="87"/>
                    </a:cubicBezTo>
                    <a:cubicBezTo>
                      <a:pt x="241" y="87"/>
                      <a:pt x="241" y="87"/>
                      <a:pt x="241" y="87"/>
                    </a:cubicBezTo>
                    <a:cubicBezTo>
                      <a:pt x="242" y="87"/>
                      <a:pt x="242" y="87"/>
                      <a:pt x="242" y="87"/>
                    </a:cubicBezTo>
                    <a:cubicBezTo>
                      <a:pt x="242" y="87"/>
                      <a:pt x="242" y="87"/>
                      <a:pt x="242" y="87"/>
                    </a:cubicBezTo>
                    <a:cubicBezTo>
                      <a:pt x="242" y="87"/>
                      <a:pt x="242" y="87"/>
                      <a:pt x="242" y="87"/>
                    </a:cubicBezTo>
                    <a:cubicBezTo>
                      <a:pt x="242" y="87"/>
                      <a:pt x="242" y="87"/>
                      <a:pt x="242" y="87"/>
                    </a:cubicBezTo>
                    <a:cubicBezTo>
                      <a:pt x="242" y="87"/>
                      <a:pt x="242" y="87"/>
                      <a:pt x="242" y="87"/>
                    </a:cubicBezTo>
                    <a:cubicBezTo>
                      <a:pt x="242" y="87"/>
                      <a:pt x="242" y="87"/>
                      <a:pt x="242" y="87"/>
                    </a:cubicBezTo>
                    <a:cubicBezTo>
                      <a:pt x="242" y="88"/>
                      <a:pt x="242" y="88"/>
                      <a:pt x="242" y="88"/>
                    </a:cubicBezTo>
                    <a:cubicBezTo>
                      <a:pt x="242" y="88"/>
                      <a:pt x="242" y="88"/>
                      <a:pt x="242" y="88"/>
                    </a:cubicBezTo>
                    <a:cubicBezTo>
                      <a:pt x="242" y="88"/>
                      <a:pt x="242" y="88"/>
                      <a:pt x="242" y="88"/>
                    </a:cubicBezTo>
                    <a:cubicBezTo>
                      <a:pt x="242" y="88"/>
                      <a:pt x="242" y="88"/>
                      <a:pt x="242" y="88"/>
                    </a:cubicBezTo>
                    <a:cubicBezTo>
                      <a:pt x="242" y="88"/>
                      <a:pt x="242" y="88"/>
                      <a:pt x="242" y="88"/>
                    </a:cubicBezTo>
                    <a:cubicBezTo>
                      <a:pt x="243" y="88"/>
                      <a:pt x="243" y="88"/>
                      <a:pt x="243" y="88"/>
                    </a:cubicBezTo>
                    <a:cubicBezTo>
                      <a:pt x="243" y="88"/>
                      <a:pt x="243" y="88"/>
                      <a:pt x="243" y="88"/>
                    </a:cubicBezTo>
                    <a:cubicBezTo>
                      <a:pt x="243" y="88"/>
                      <a:pt x="243" y="88"/>
                      <a:pt x="243" y="88"/>
                    </a:cubicBezTo>
                    <a:cubicBezTo>
                      <a:pt x="243" y="88"/>
                      <a:pt x="243" y="88"/>
                      <a:pt x="243" y="88"/>
                    </a:cubicBezTo>
                    <a:cubicBezTo>
                      <a:pt x="243" y="89"/>
                      <a:pt x="243" y="89"/>
                      <a:pt x="243" y="89"/>
                    </a:cubicBezTo>
                    <a:cubicBezTo>
                      <a:pt x="243" y="89"/>
                      <a:pt x="243" y="89"/>
                      <a:pt x="243" y="89"/>
                    </a:cubicBezTo>
                    <a:cubicBezTo>
                      <a:pt x="243" y="89"/>
                      <a:pt x="243" y="89"/>
                      <a:pt x="243" y="89"/>
                    </a:cubicBezTo>
                    <a:cubicBezTo>
                      <a:pt x="243" y="89"/>
                      <a:pt x="243" y="89"/>
                      <a:pt x="243" y="89"/>
                    </a:cubicBezTo>
                    <a:cubicBezTo>
                      <a:pt x="243" y="89"/>
                      <a:pt x="243" y="89"/>
                      <a:pt x="243" y="89"/>
                    </a:cubicBezTo>
                    <a:cubicBezTo>
                      <a:pt x="244" y="89"/>
                      <a:pt x="244" y="89"/>
                      <a:pt x="244" y="89"/>
                    </a:cubicBezTo>
                    <a:cubicBezTo>
                      <a:pt x="244" y="89"/>
                      <a:pt x="244" y="89"/>
                      <a:pt x="244" y="89"/>
                    </a:cubicBezTo>
                    <a:cubicBezTo>
                      <a:pt x="244" y="89"/>
                      <a:pt x="244" y="89"/>
                      <a:pt x="244" y="89"/>
                    </a:cubicBezTo>
                    <a:cubicBezTo>
                      <a:pt x="244" y="89"/>
                      <a:pt x="244" y="89"/>
                      <a:pt x="244" y="89"/>
                    </a:cubicBezTo>
                    <a:cubicBezTo>
                      <a:pt x="244" y="88"/>
                      <a:pt x="244" y="88"/>
                      <a:pt x="244" y="88"/>
                    </a:cubicBezTo>
                    <a:cubicBezTo>
                      <a:pt x="245" y="88"/>
                      <a:pt x="245" y="88"/>
                      <a:pt x="245" y="88"/>
                    </a:cubicBezTo>
                    <a:cubicBezTo>
                      <a:pt x="245" y="88"/>
                      <a:pt x="245" y="88"/>
                      <a:pt x="245" y="88"/>
                    </a:cubicBezTo>
                    <a:cubicBezTo>
                      <a:pt x="245" y="88"/>
                      <a:pt x="245" y="88"/>
                      <a:pt x="245" y="88"/>
                    </a:cubicBezTo>
                    <a:cubicBezTo>
                      <a:pt x="245" y="88"/>
                      <a:pt x="245" y="88"/>
                      <a:pt x="245" y="88"/>
                    </a:cubicBezTo>
                    <a:cubicBezTo>
                      <a:pt x="245" y="88"/>
                      <a:pt x="245" y="88"/>
                      <a:pt x="245" y="88"/>
                    </a:cubicBezTo>
                    <a:cubicBezTo>
                      <a:pt x="245" y="88"/>
                      <a:pt x="245" y="88"/>
                      <a:pt x="245" y="88"/>
                    </a:cubicBezTo>
                    <a:cubicBezTo>
                      <a:pt x="245" y="88"/>
                      <a:pt x="245" y="88"/>
                      <a:pt x="245" y="88"/>
                    </a:cubicBezTo>
                    <a:cubicBezTo>
                      <a:pt x="245" y="88"/>
                      <a:pt x="245" y="88"/>
                      <a:pt x="245" y="88"/>
                    </a:cubicBezTo>
                    <a:cubicBezTo>
                      <a:pt x="245" y="88"/>
                      <a:pt x="245" y="88"/>
                      <a:pt x="245" y="88"/>
                    </a:cubicBezTo>
                    <a:cubicBezTo>
                      <a:pt x="245" y="88"/>
                      <a:pt x="245" y="88"/>
                      <a:pt x="245" y="88"/>
                    </a:cubicBezTo>
                    <a:cubicBezTo>
                      <a:pt x="245" y="88"/>
                      <a:pt x="245" y="88"/>
                      <a:pt x="245" y="88"/>
                    </a:cubicBezTo>
                    <a:cubicBezTo>
                      <a:pt x="245" y="88"/>
                      <a:pt x="245" y="88"/>
                      <a:pt x="245" y="88"/>
                    </a:cubicBezTo>
                    <a:cubicBezTo>
                      <a:pt x="246" y="88"/>
                      <a:pt x="246" y="88"/>
                      <a:pt x="246" y="88"/>
                    </a:cubicBezTo>
                    <a:cubicBezTo>
                      <a:pt x="246" y="88"/>
                      <a:pt x="246" y="88"/>
                      <a:pt x="246" y="88"/>
                    </a:cubicBezTo>
                    <a:cubicBezTo>
                      <a:pt x="246" y="88"/>
                      <a:pt x="246" y="88"/>
                      <a:pt x="246" y="88"/>
                    </a:cubicBezTo>
                    <a:cubicBezTo>
                      <a:pt x="246" y="88"/>
                      <a:pt x="246" y="88"/>
                      <a:pt x="246" y="88"/>
                    </a:cubicBezTo>
                    <a:cubicBezTo>
                      <a:pt x="246" y="88"/>
                      <a:pt x="246" y="88"/>
                      <a:pt x="246" y="88"/>
                    </a:cubicBezTo>
                    <a:cubicBezTo>
                      <a:pt x="246" y="88"/>
                      <a:pt x="246" y="88"/>
                      <a:pt x="246" y="88"/>
                    </a:cubicBezTo>
                    <a:cubicBezTo>
                      <a:pt x="246" y="88"/>
                      <a:pt x="246" y="88"/>
                      <a:pt x="246" y="88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48" y="89"/>
                      <a:pt x="248" y="89"/>
                      <a:pt x="248" y="89"/>
                    </a:cubicBezTo>
                    <a:cubicBezTo>
                      <a:pt x="248" y="89"/>
                      <a:pt x="248" y="89"/>
                      <a:pt x="248" y="89"/>
                    </a:cubicBezTo>
                    <a:cubicBezTo>
                      <a:pt x="248" y="89"/>
                      <a:pt x="248" y="89"/>
                      <a:pt x="248" y="89"/>
                    </a:cubicBezTo>
                    <a:cubicBezTo>
                      <a:pt x="248" y="89"/>
                      <a:pt x="248" y="89"/>
                      <a:pt x="248" y="89"/>
                    </a:cubicBezTo>
                    <a:cubicBezTo>
                      <a:pt x="248" y="89"/>
                      <a:pt x="248" y="89"/>
                      <a:pt x="248" y="89"/>
                    </a:cubicBezTo>
                    <a:cubicBezTo>
                      <a:pt x="248" y="89"/>
                      <a:pt x="248" y="89"/>
                      <a:pt x="248" y="89"/>
                    </a:cubicBezTo>
                    <a:cubicBezTo>
                      <a:pt x="248" y="90"/>
                      <a:pt x="248" y="90"/>
                      <a:pt x="248" y="90"/>
                    </a:cubicBezTo>
                    <a:cubicBezTo>
                      <a:pt x="248" y="90"/>
                      <a:pt x="248" y="90"/>
                      <a:pt x="248" y="90"/>
                    </a:cubicBezTo>
                    <a:cubicBezTo>
                      <a:pt x="248" y="90"/>
                      <a:pt x="248" y="90"/>
                      <a:pt x="248" y="90"/>
                    </a:cubicBezTo>
                    <a:cubicBezTo>
                      <a:pt x="247" y="90"/>
                      <a:pt x="247" y="90"/>
                      <a:pt x="247" y="90"/>
                    </a:cubicBezTo>
                    <a:cubicBezTo>
                      <a:pt x="247" y="90"/>
                      <a:pt x="247" y="90"/>
                      <a:pt x="247" y="90"/>
                    </a:cubicBezTo>
                    <a:cubicBezTo>
                      <a:pt x="247" y="90"/>
                      <a:pt x="247" y="90"/>
                      <a:pt x="247" y="90"/>
                    </a:cubicBezTo>
                    <a:cubicBezTo>
                      <a:pt x="247" y="91"/>
                      <a:pt x="247" y="91"/>
                      <a:pt x="247" y="91"/>
                    </a:cubicBezTo>
                    <a:cubicBezTo>
                      <a:pt x="247" y="91"/>
                      <a:pt x="247" y="91"/>
                      <a:pt x="247" y="91"/>
                    </a:cubicBezTo>
                    <a:cubicBezTo>
                      <a:pt x="247" y="91"/>
                      <a:pt x="247" y="91"/>
                      <a:pt x="247" y="91"/>
                    </a:cubicBezTo>
                    <a:cubicBezTo>
                      <a:pt x="247" y="91"/>
                      <a:pt x="247" y="91"/>
                      <a:pt x="247" y="91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3"/>
                      <a:pt x="248" y="93"/>
                      <a:pt x="248" y="93"/>
                    </a:cubicBezTo>
                    <a:cubicBezTo>
                      <a:pt x="248" y="93"/>
                      <a:pt x="248" y="93"/>
                      <a:pt x="248" y="93"/>
                    </a:cubicBezTo>
                    <a:cubicBezTo>
                      <a:pt x="248" y="93"/>
                      <a:pt x="248" y="93"/>
                      <a:pt x="248" y="93"/>
                    </a:cubicBezTo>
                    <a:cubicBezTo>
                      <a:pt x="248" y="93"/>
                      <a:pt x="248" y="93"/>
                      <a:pt x="248" y="93"/>
                    </a:cubicBezTo>
                    <a:cubicBezTo>
                      <a:pt x="248" y="93"/>
                      <a:pt x="248" y="93"/>
                      <a:pt x="248" y="93"/>
                    </a:cubicBezTo>
                    <a:cubicBezTo>
                      <a:pt x="248" y="93"/>
                      <a:pt x="248" y="93"/>
                      <a:pt x="248" y="93"/>
                    </a:cubicBezTo>
                    <a:cubicBezTo>
                      <a:pt x="248" y="93"/>
                      <a:pt x="248" y="93"/>
                      <a:pt x="248" y="93"/>
                    </a:cubicBezTo>
                    <a:cubicBezTo>
                      <a:pt x="248" y="93"/>
                      <a:pt x="248" y="93"/>
                      <a:pt x="248" y="93"/>
                    </a:cubicBezTo>
                    <a:cubicBezTo>
                      <a:pt x="248" y="94"/>
                      <a:pt x="248" y="94"/>
                      <a:pt x="248" y="94"/>
                    </a:cubicBezTo>
                    <a:cubicBezTo>
                      <a:pt x="248" y="94"/>
                      <a:pt x="248" y="94"/>
                      <a:pt x="248" y="94"/>
                    </a:cubicBezTo>
                    <a:cubicBezTo>
                      <a:pt x="248" y="94"/>
                      <a:pt x="248" y="94"/>
                      <a:pt x="248" y="94"/>
                    </a:cubicBezTo>
                    <a:cubicBezTo>
                      <a:pt x="248" y="94"/>
                      <a:pt x="248" y="94"/>
                      <a:pt x="248" y="94"/>
                    </a:cubicBezTo>
                    <a:cubicBezTo>
                      <a:pt x="248" y="94"/>
                      <a:pt x="248" y="94"/>
                      <a:pt x="248" y="94"/>
                    </a:cubicBezTo>
                    <a:cubicBezTo>
                      <a:pt x="248" y="95"/>
                      <a:pt x="248" y="95"/>
                      <a:pt x="248" y="95"/>
                    </a:cubicBezTo>
                    <a:cubicBezTo>
                      <a:pt x="249" y="95"/>
                      <a:pt x="249" y="95"/>
                      <a:pt x="249" y="95"/>
                    </a:cubicBezTo>
                    <a:cubicBezTo>
                      <a:pt x="249" y="95"/>
                      <a:pt x="249" y="95"/>
                      <a:pt x="249" y="95"/>
                    </a:cubicBezTo>
                    <a:cubicBezTo>
                      <a:pt x="249" y="95"/>
                      <a:pt x="249" y="95"/>
                      <a:pt x="249" y="95"/>
                    </a:cubicBezTo>
                    <a:cubicBezTo>
                      <a:pt x="249" y="95"/>
                      <a:pt x="249" y="95"/>
                      <a:pt x="249" y="95"/>
                    </a:cubicBezTo>
                    <a:cubicBezTo>
                      <a:pt x="249" y="95"/>
                      <a:pt x="249" y="95"/>
                      <a:pt x="249" y="95"/>
                    </a:cubicBezTo>
                    <a:cubicBezTo>
                      <a:pt x="249" y="95"/>
                      <a:pt x="249" y="95"/>
                      <a:pt x="249" y="95"/>
                    </a:cubicBezTo>
                    <a:cubicBezTo>
                      <a:pt x="249" y="95"/>
                      <a:pt x="249" y="95"/>
                      <a:pt x="249" y="95"/>
                    </a:cubicBezTo>
                    <a:cubicBezTo>
                      <a:pt x="250" y="95"/>
                      <a:pt x="250" y="95"/>
                      <a:pt x="250" y="95"/>
                    </a:cubicBezTo>
                    <a:cubicBezTo>
                      <a:pt x="250" y="96"/>
                      <a:pt x="250" y="96"/>
                      <a:pt x="250" y="96"/>
                    </a:cubicBezTo>
                    <a:cubicBezTo>
                      <a:pt x="250" y="96"/>
                      <a:pt x="250" y="96"/>
                      <a:pt x="250" y="96"/>
                    </a:cubicBezTo>
                    <a:cubicBezTo>
                      <a:pt x="250" y="96"/>
                      <a:pt x="250" y="96"/>
                      <a:pt x="250" y="96"/>
                    </a:cubicBezTo>
                    <a:cubicBezTo>
                      <a:pt x="250" y="96"/>
                      <a:pt x="250" y="96"/>
                      <a:pt x="250" y="96"/>
                    </a:cubicBezTo>
                    <a:cubicBezTo>
                      <a:pt x="250" y="96"/>
                      <a:pt x="250" y="96"/>
                      <a:pt x="250" y="96"/>
                    </a:cubicBezTo>
                    <a:cubicBezTo>
                      <a:pt x="250" y="96"/>
                      <a:pt x="250" y="96"/>
                      <a:pt x="250" y="96"/>
                    </a:cubicBezTo>
                    <a:cubicBezTo>
                      <a:pt x="250" y="96"/>
                      <a:pt x="250" y="96"/>
                      <a:pt x="250" y="96"/>
                    </a:cubicBezTo>
                    <a:cubicBezTo>
                      <a:pt x="250" y="96"/>
                      <a:pt x="250" y="96"/>
                      <a:pt x="250" y="96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1" y="98"/>
                      <a:pt x="251" y="98"/>
                      <a:pt x="251" y="98"/>
                    </a:cubicBezTo>
                    <a:cubicBezTo>
                      <a:pt x="251" y="98"/>
                      <a:pt x="251" y="98"/>
                      <a:pt x="251" y="98"/>
                    </a:cubicBezTo>
                    <a:cubicBezTo>
                      <a:pt x="251" y="99"/>
                      <a:pt x="251" y="99"/>
                      <a:pt x="251" y="99"/>
                    </a:cubicBezTo>
                    <a:cubicBezTo>
                      <a:pt x="251" y="99"/>
                      <a:pt x="251" y="99"/>
                      <a:pt x="251" y="99"/>
                    </a:cubicBezTo>
                    <a:cubicBezTo>
                      <a:pt x="251" y="99"/>
                      <a:pt x="251" y="99"/>
                      <a:pt x="251" y="99"/>
                    </a:cubicBezTo>
                    <a:cubicBezTo>
                      <a:pt x="251" y="99"/>
                      <a:pt x="251" y="99"/>
                      <a:pt x="251" y="99"/>
                    </a:cubicBezTo>
                    <a:cubicBezTo>
                      <a:pt x="252" y="99"/>
                      <a:pt x="252" y="99"/>
                      <a:pt x="252" y="99"/>
                    </a:cubicBezTo>
                    <a:cubicBezTo>
                      <a:pt x="252" y="99"/>
                      <a:pt x="252" y="99"/>
                      <a:pt x="252" y="99"/>
                    </a:cubicBezTo>
                    <a:cubicBezTo>
                      <a:pt x="252" y="99"/>
                      <a:pt x="252" y="99"/>
                      <a:pt x="252" y="99"/>
                    </a:cubicBezTo>
                    <a:cubicBezTo>
                      <a:pt x="252" y="99"/>
                      <a:pt x="252" y="99"/>
                      <a:pt x="252" y="99"/>
                    </a:cubicBezTo>
                    <a:cubicBezTo>
                      <a:pt x="252" y="100"/>
                      <a:pt x="252" y="100"/>
                      <a:pt x="252" y="100"/>
                    </a:cubicBezTo>
                    <a:cubicBezTo>
                      <a:pt x="252" y="100"/>
                      <a:pt x="252" y="100"/>
                      <a:pt x="252" y="100"/>
                    </a:cubicBezTo>
                    <a:cubicBezTo>
                      <a:pt x="252" y="100"/>
                      <a:pt x="252" y="100"/>
                      <a:pt x="252" y="100"/>
                    </a:cubicBezTo>
                    <a:cubicBezTo>
                      <a:pt x="252" y="100"/>
                      <a:pt x="252" y="100"/>
                      <a:pt x="252" y="100"/>
                    </a:cubicBezTo>
                    <a:cubicBezTo>
                      <a:pt x="252" y="100"/>
                      <a:pt x="252" y="100"/>
                      <a:pt x="252" y="100"/>
                    </a:cubicBezTo>
                    <a:cubicBezTo>
                      <a:pt x="252" y="100"/>
                      <a:pt x="252" y="100"/>
                      <a:pt x="252" y="100"/>
                    </a:cubicBezTo>
                    <a:cubicBezTo>
                      <a:pt x="252" y="101"/>
                      <a:pt x="252" y="101"/>
                      <a:pt x="252" y="101"/>
                    </a:cubicBezTo>
                    <a:cubicBezTo>
                      <a:pt x="252" y="101"/>
                      <a:pt x="252" y="101"/>
                      <a:pt x="252" y="101"/>
                    </a:cubicBezTo>
                    <a:cubicBezTo>
                      <a:pt x="252" y="101"/>
                      <a:pt x="252" y="101"/>
                      <a:pt x="252" y="101"/>
                    </a:cubicBezTo>
                    <a:cubicBezTo>
                      <a:pt x="252" y="101"/>
                      <a:pt x="252" y="101"/>
                      <a:pt x="252" y="101"/>
                    </a:cubicBezTo>
                    <a:cubicBezTo>
                      <a:pt x="251" y="101"/>
                      <a:pt x="251" y="101"/>
                      <a:pt x="251" y="101"/>
                    </a:cubicBezTo>
                    <a:cubicBezTo>
                      <a:pt x="251" y="101"/>
                      <a:pt x="251" y="101"/>
                      <a:pt x="251" y="101"/>
                    </a:cubicBezTo>
                    <a:cubicBezTo>
                      <a:pt x="251" y="101"/>
                      <a:pt x="251" y="101"/>
                      <a:pt x="251" y="101"/>
                    </a:cubicBezTo>
                    <a:cubicBezTo>
                      <a:pt x="251" y="102"/>
                      <a:pt x="251" y="102"/>
                      <a:pt x="251" y="102"/>
                    </a:cubicBezTo>
                    <a:cubicBezTo>
                      <a:pt x="251" y="102"/>
                      <a:pt x="251" y="102"/>
                      <a:pt x="251" y="102"/>
                    </a:cubicBezTo>
                    <a:cubicBezTo>
                      <a:pt x="251" y="102"/>
                      <a:pt x="251" y="102"/>
                      <a:pt x="251" y="102"/>
                    </a:cubicBezTo>
                    <a:cubicBezTo>
                      <a:pt x="251" y="102"/>
                      <a:pt x="251" y="102"/>
                      <a:pt x="251" y="102"/>
                    </a:cubicBezTo>
                    <a:cubicBezTo>
                      <a:pt x="251" y="102"/>
                      <a:pt x="251" y="102"/>
                      <a:pt x="251" y="102"/>
                    </a:cubicBezTo>
                    <a:cubicBezTo>
                      <a:pt x="251" y="102"/>
                      <a:pt x="251" y="102"/>
                      <a:pt x="251" y="102"/>
                    </a:cubicBezTo>
                    <a:cubicBezTo>
                      <a:pt x="251" y="102"/>
                      <a:pt x="251" y="102"/>
                      <a:pt x="251" y="102"/>
                    </a:cubicBezTo>
                    <a:cubicBezTo>
                      <a:pt x="251" y="102"/>
                      <a:pt x="251" y="102"/>
                      <a:pt x="251" y="102"/>
                    </a:cubicBezTo>
                    <a:cubicBezTo>
                      <a:pt x="251" y="102"/>
                      <a:pt x="251" y="102"/>
                      <a:pt x="251" y="102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1" y="105"/>
                      <a:pt x="251" y="105"/>
                      <a:pt x="251" y="105"/>
                    </a:cubicBezTo>
                    <a:cubicBezTo>
                      <a:pt x="251" y="105"/>
                      <a:pt x="251" y="105"/>
                      <a:pt x="251" y="105"/>
                    </a:cubicBezTo>
                    <a:cubicBezTo>
                      <a:pt x="251" y="105"/>
                      <a:pt x="251" y="105"/>
                      <a:pt x="251" y="105"/>
                    </a:cubicBezTo>
                    <a:cubicBezTo>
                      <a:pt x="251" y="105"/>
                      <a:pt x="251" y="105"/>
                      <a:pt x="251" y="105"/>
                    </a:cubicBezTo>
                    <a:cubicBezTo>
                      <a:pt x="251" y="105"/>
                      <a:pt x="251" y="105"/>
                      <a:pt x="251" y="105"/>
                    </a:cubicBezTo>
                    <a:cubicBezTo>
                      <a:pt x="251" y="105"/>
                      <a:pt x="251" y="105"/>
                      <a:pt x="251" y="105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50" y="106"/>
                      <a:pt x="250" y="106"/>
                      <a:pt x="250" y="106"/>
                    </a:cubicBezTo>
                    <a:cubicBezTo>
                      <a:pt x="250" y="106"/>
                      <a:pt x="250" y="106"/>
                      <a:pt x="250" y="106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51" y="107"/>
                      <a:pt x="251" y="107"/>
                      <a:pt x="251" y="107"/>
                    </a:cubicBezTo>
                    <a:cubicBezTo>
                      <a:pt x="251" y="107"/>
                      <a:pt x="251" y="107"/>
                      <a:pt x="251" y="107"/>
                    </a:cubicBezTo>
                    <a:cubicBezTo>
                      <a:pt x="251" y="107"/>
                      <a:pt x="251" y="107"/>
                      <a:pt x="251" y="107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51" y="108"/>
                      <a:pt x="251" y="108"/>
                      <a:pt x="251" y="108"/>
                    </a:cubicBezTo>
                    <a:cubicBezTo>
                      <a:pt x="251" y="108"/>
                      <a:pt x="251" y="108"/>
                      <a:pt x="251" y="108"/>
                    </a:cubicBezTo>
                    <a:cubicBezTo>
                      <a:pt x="251" y="108"/>
                      <a:pt x="251" y="108"/>
                      <a:pt x="251" y="108"/>
                    </a:cubicBezTo>
                    <a:cubicBezTo>
                      <a:pt x="251" y="108"/>
                      <a:pt x="251" y="108"/>
                      <a:pt x="251" y="108"/>
                    </a:cubicBezTo>
                    <a:cubicBezTo>
                      <a:pt x="251" y="108"/>
                      <a:pt x="251" y="108"/>
                      <a:pt x="251" y="108"/>
                    </a:cubicBezTo>
                    <a:cubicBezTo>
                      <a:pt x="251" y="108"/>
                      <a:pt x="251" y="108"/>
                      <a:pt x="251" y="108"/>
                    </a:cubicBezTo>
                    <a:cubicBezTo>
                      <a:pt x="251" y="108"/>
                      <a:pt x="251" y="108"/>
                      <a:pt x="251" y="108"/>
                    </a:cubicBezTo>
                    <a:cubicBezTo>
                      <a:pt x="251" y="109"/>
                      <a:pt x="251" y="109"/>
                      <a:pt x="251" y="109"/>
                    </a:cubicBezTo>
                    <a:cubicBezTo>
                      <a:pt x="252" y="109"/>
                      <a:pt x="252" y="109"/>
                      <a:pt x="252" y="109"/>
                    </a:cubicBezTo>
                    <a:cubicBezTo>
                      <a:pt x="252" y="109"/>
                      <a:pt x="252" y="109"/>
                      <a:pt x="252" y="109"/>
                    </a:cubicBezTo>
                    <a:cubicBezTo>
                      <a:pt x="252" y="109"/>
                      <a:pt x="252" y="109"/>
                      <a:pt x="252" y="109"/>
                    </a:cubicBezTo>
                    <a:cubicBezTo>
                      <a:pt x="252" y="109"/>
                      <a:pt x="252" y="109"/>
                      <a:pt x="252" y="109"/>
                    </a:cubicBezTo>
                    <a:cubicBezTo>
                      <a:pt x="252" y="109"/>
                      <a:pt x="252" y="109"/>
                      <a:pt x="252" y="109"/>
                    </a:cubicBezTo>
                    <a:cubicBezTo>
                      <a:pt x="252" y="109"/>
                      <a:pt x="252" y="109"/>
                      <a:pt x="252" y="109"/>
                    </a:cubicBezTo>
                    <a:cubicBezTo>
                      <a:pt x="252" y="109"/>
                      <a:pt x="252" y="109"/>
                      <a:pt x="252" y="109"/>
                    </a:cubicBezTo>
                    <a:cubicBezTo>
                      <a:pt x="253" y="109"/>
                      <a:pt x="253" y="109"/>
                      <a:pt x="253" y="109"/>
                    </a:cubicBezTo>
                    <a:cubicBezTo>
                      <a:pt x="253" y="109"/>
                      <a:pt x="253" y="109"/>
                      <a:pt x="253" y="109"/>
                    </a:cubicBezTo>
                    <a:cubicBezTo>
                      <a:pt x="253" y="109"/>
                      <a:pt x="253" y="109"/>
                      <a:pt x="253" y="109"/>
                    </a:cubicBezTo>
                    <a:cubicBezTo>
                      <a:pt x="253" y="109"/>
                      <a:pt x="253" y="109"/>
                      <a:pt x="253" y="109"/>
                    </a:cubicBezTo>
                    <a:cubicBezTo>
                      <a:pt x="253" y="109"/>
                      <a:pt x="253" y="109"/>
                      <a:pt x="253" y="109"/>
                    </a:cubicBezTo>
                    <a:cubicBezTo>
                      <a:pt x="253" y="109"/>
                      <a:pt x="253" y="109"/>
                      <a:pt x="253" y="109"/>
                    </a:cubicBezTo>
                    <a:cubicBezTo>
                      <a:pt x="254" y="109"/>
                      <a:pt x="254" y="109"/>
                      <a:pt x="254" y="109"/>
                    </a:cubicBezTo>
                    <a:cubicBezTo>
                      <a:pt x="254" y="109"/>
                      <a:pt x="254" y="109"/>
                      <a:pt x="254" y="109"/>
                    </a:cubicBezTo>
                    <a:cubicBezTo>
                      <a:pt x="254" y="109"/>
                      <a:pt x="254" y="109"/>
                      <a:pt x="254" y="109"/>
                    </a:cubicBezTo>
                    <a:cubicBezTo>
                      <a:pt x="254" y="109"/>
                      <a:pt x="254" y="109"/>
                      <a:pt x="254" y="109"/>
                    </a:cubicBezTo>
                    <a:cubicBezTo>
                      <a:pt x="254" y="109"/>
                      <a:pt x="254" y="109"/>
                      <a:pt x="254" y="109"/>
                    </a:cubicBezTo>
                    <a:cubicBezTo>
                      <a:pt x="254" y="109"/>
                      <a:pt x="254" y="109"/>
                      <a:pt x="254" y="109"/>
                    </a:cubicBezTo>
                    <a:cubicBezTo>
                      <a:pt x="255" y="109"/>
                      <a:pt x="255" y="109"/>
                      <a:pt x="255" y="109"/>
                    </a:cubicBezTo>
                    <a:cubicBezTo>
                      <a:pt x="255" y="109"/>
                      <a:pt x="255" y="109"/>
                      <a:pt x="255" y="109"/>
                    </a:cubicBezTo>
                    <a:cubicBezTo>
                      <a:pt x="255" y="109"/>
                      <a:pt x="255" y="109"/>
                      <a:pt x="255" y="109"/>
                    </a:cubicBezTo>
                    <a:cubicBezTo>
                      <a:pt x="255" y="109"/>
                      <a:pt x="255" y="109"/>
                      <a:pt x="255" y="109"/>
                    </a:cubicBezTo>
                    <a:cubicBezTo>
                      <a:pt x="255" y="109"/>
                      <a:pt x="255" y="109"/>
                      <a:pt x="255" y="109"/>
                    </a:cubicBezTo>
                    <a:cubicBezTo>
                      <a:pt x="255" y="109"/>
                      <a:pt x="255" y="109"/>
                      <a:pt x="255" y="109"/>
                    </a:cubicBezTo>
                    <a:cubicBezTo>
                      <a:pt x="255" y="109"/>
                      <a:pt x="255" y="109"/>
                      <a:pt x="255" y="109"/>
                    </a:cubicBezTo>
                    <a:cubicBezTo>
                      <a:pt x="255" y="110"/>
                      <a:pt x="255" y="110"/>
                      <a:pt x="255" y="110"/>
                    </a:cubicBezTo>
                    <a:cubicBezTo>
                      <a:pt x="256" y="110"/>
                      <a:pt x="256" y="110"/>
                      <a:pt x="256" y="110"/>
                    </a:cubicBezTo>
                    <a:cubicBezTo>
                      <a:pt x="256" y="110"/>
                      <a:pt x="256" y="110"/>
                      <a:pt x="256" y="110"/>
                    </a:cubicBezTo>
                    <a:cubicBezTo>
                      <a:pt x="256" y="110"/>
                      <a:pt x="256" y="110"/>
                      <a:pt x="256" y="110"/>
                    </a:cubicBezTo>
                    <a:cubicBezTo>
                      <a:pt x="257" y="110"/>
                      <a:pt x="257" y="110"/>
                      <a:pt x="257" y="110"/>
                    </a:cubicBezTo>
                    <a:cubicBezTo>
                      <a:pt x="257" y="110"/>
                      <a:pt x="257" y="110"/>
                      <a:pt x="257" y="110"/>
                    </a:cubicBez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7" y="112"/>
                      <a:pt x="257" y="112"/>
                      <a:pt x="257" y="112"/>
                    </a:cubicBezTo>
                    <a:cubicBezTo>
                      <a:pt x="257" y="112"/>
                      <a:pt x="257" y="112"/>
                      <a:pt x="257" y="112"/>
                    </a:cubicBezTo>
                    <a:cubicBezTo>
                      <a:pt x="257" y="112"/>
                      <a:pt x="257" y="112"/>
                      <a:pt x="257" y="112"/>
                    </a:cubicBezTo>
                    <a:cubicBezTo>
                      <a:pt x="257" y="112"/>
                      <a:pt x="257" y="112"/>
                      <a:pt x="257" y="112"/>
                    </a:cubicBezTo>
                    <a:cubicBezTo>
                      <a:pt x="257" y="112"/>
                      <a:pt x="257" y="112"/>
                      <a:pt x="257" y="112"/>
                    </a:cubicBezTo>
                    <a:cubicBezTo>
                      <a:pt x="257" y="112"/>
                      <a:pt x="257" y="112"/>
                      <a:pt x="257" y="112"/>
                    </a:cubicBezTo>
                    <a:cubicBezTo>
                      <a:pt x="257" y="112"/>
                      <a:pt x="257" y="112"/>
                      <a:pt x="257" y="112"/>
                    </a:cubicBezTo>
                    <a:cubicBezTo>
                      <a:pt x="257" y="113"/>
                      <a:pt x="257" y="113"/>
                      <a:pt x="257" y="113"/>
                    </a:cubicBezTo>
                    <a:cubicBezTo>
                      <a:pt x="257" y="113"/>
                      <a:pt x="257" y="113"/>
                      <a:pt x="257" y="113"/>
                    </a:cubicBezTo>
                    <a:cubicBezTo>
                      <a:pt x="257" y="113"/>
                      <a:pt x="257" y="113"/>
                      <a:pt x="257" y="113"/>
                    </a:cubicBezTo>
                    <a:cubicBezTo>
                      <a:pt x="256" y="113"/>
                      <a:pt x="256" y="113"/>
                      <a:pt x="256" y="113"/>
                    </a:cubicBezTo>
                    <a:cubicBezTo>
                      <a:pt x="256" y="113"/>
                      <a:pt x="256" y="113"/>
                      <a:pt x="256" y="113"/>
                    </a:cubicBezTo>
                    <a:cubicBezTo>
                      <a:pt x="257" y="114"/>
                      <a:pt x="257" y="114"/>
                      <a:pt x="257" y="114"/>
                    </a:cubicBezTo>
                    <a:cubicBezTo>
                      <a:pt x="257" y="114"/>
                      <a:pt x="257" y="114"/>
                      <a:pt x="257" y="114"/>
                    </a:cubicBezTo>
                    <a:cubicBezTo>
                      <a:pt x="257" y="114"/>
                      <a:pt x="257" y="114"/>
                      <a:pt x="257" y="114"/>
                    </a:cubicBezTo>
                    <a:cubicBezTo>
                      <a:pt x="257" y="114"/>
                      <a:pt x="257" y="114"/>
                      <a:pt x="257" y="114"/>
                    </a:cubicBezTo>
                    <a:cubicBezTo>
                      <a:pt x="257" y="114"/>
                      <a:pt x="257" y="114"/>
                      <a:pt x="257" y="114"/>
                    </a:cubicBezTo>
                    <a:cubicBezTo>
                      <a:pt x="257" y="114"/>
                      <a:pt x="257" y="114"/>
                      <a:pt x="257" y="114"/>
                    </a:cubicBezTo>
                    <a:cubicBezTo>
                      <a:pt x="257" y="115"/>
                      <a:pt x="257" y="115"/>
                      <a:pt x="257" y="115"/>
                    </a:cubicBezTo>
                    <a:cubicBezTo>
                      <a:pt x="257" y="115"/>
                      <a:pt x="257" y="115"/>
                      <a:pt x="257" y="115"/>
                    </a:cubicBezTo>
                    <a:cubicBezTo>
                      <a:pt x="257" y="115"/>
                      <a:pt x="257" y="115"/>
                      <a:pt x="257" y="115"/>
                    </a:cubicBezTo>
                    <a:cubicBezTo>
                      <a:pt x="257" y="115"/>
                      <a:pt x="257" y="115"/>
                      <a:pt x="257" y="115"/>
                    </a:cubicBezTo>
                    <a:cubicBezTo>
                      <a:pt x="257" y="115"/>
                      <a:pt x="257" y="115"/>
                      <a:pt x="257" y="115"/>
                    </a:cubicBezTo>
                    <a:cubicBezTo>
                      <a:pt x="257" y="115"/>
                      <a:pt x="257" y="115"/>
                      <a:pt x="257" y="115"/>
                    </a:cubicBezTo>
                    <a:cubicBezTo>
                      <a:pt x="257" y="115"/>
                      <a:pt x="257" y="115"/>
                      <a:pt x="257" y="115"/>
                    </a:cubicBezTo>
                    <a:cubicBezTo>
                      <a:pt x="257" y="115"/>
                      <a:pt x="257" y="115"/>
                      <a:pt x="257" y="115"/>
                    </a:cubicBezTo>
                    <a:cubicBezTo>
                      <a:pt x="257" y="115"/>
                      <a:pt x="257" y="115"/>
                      <a:pt x="257" y="115"/>
                    </a:cubicBezTo>
                    <a:cubicBezTo>
                      <a:pt x="258" y="115"/>
                      <a:pt x="258" y="115"/>
                      <a:pt x="258" y="115"/>
                    </a:cubicBezTo>
                    <a:cubicBezTo>
                      <a:pt x="258" y="115"/>
                      <a:pt x="258" y="115"/>
                      <a:pt x="258" y="115"/>
                    </a:cubicBezTo>
                    <a:cubicBezTo>
                      <a:pt x="258" y="116"/>
                      <a:pt x="258" y="116"/>
                      <a:pt x="258" y="116"/>
                    </a:cubicBezTo>
                    <a:cubicBezTo>
                      <a:pt x="258" y="116"/>
                      <a:pt x="258" y="116"/>
                      <a:pt x="258" y="116"/>
                    </a:cubicBezTo>
                    <a:cubicBezTo>
                      <a:pt x="258" y="116"/>
                      <a:pt x="258" y="116"/>
                      <a:pt x="258" y="116"/>
                    </a:cubicBezTo>
                    <a:cubicBezTo>
                      <a:pt x="258" y="116"/>
                      <a:pt x="258" y="116"/>
                      <a:pt x="258" y="116"/>
                    </a:cubicBezTo>
                    <a:cubicBezTo>
                      <a:pt x="258" y="116"/>
                      <a:pt x="258" y="116"/>
                      <a:pt x="258" y="116"/>
                    </a:cubicBezTo>
                    <a:cubicBezTo>
                      <a:pt x="258" y="116"/>
                      <a:pt x="258" y="116"/>
                      <a:pt x="258" y="116"/>
                    </a:cubicBezTo>
                    <a:cubicBezTo>
                      <a:pt x="258" y="116"/>
                      <a:pt x="258" y="116"/>
                      <a:pt x="258" y="116"/>
                    </a:cubicBezTo>
                    <a:cubicBezTo>
                      <a:pt x="258" y="117"/>
                      <a:pt x="258" y="117"/>
                      <a:pt x="258" y="117"/>
                    </a:cubicBezTo>
                    <a:cubicBezTo>
                      <a:pt x="258" y="117"/>
                      <a:pt x="258" y="117"/>
                      <a:pt x="258" y="117"/>
                    </a:cubicBezTo>
                    <a:cubicBezTo>
                      <a:pt x="258" y="117"/>
                      <a:pt x="258" y="117"/>
                      <a:pt x="258" y="117"/>
                    </a:cubicBezTo>
                    <a:cubicBezTo>
                      <a:pt x="258" y="117"/>
                      <a:pt x="258" y="117"/>
                      <a:pt x="258" y="117"/>
                    </a:cubicBezTo>
                    <a:cubicBezTo>
                      <a:pt x="258" y="117"/>
                      <a:pt x="258" y="117"/>
                      <a:pt x="258" y="117"/>
                    </a:cubicBezTo>
                    <a:cubicBezTo>
                      <a:pt x="258" y="117"/>
                      <a:pt x="258" y="117"/>
                      <a:pt x="258" y="117"/>
                    </a:cubicBezTo>
                    <a:cubicBezTo>
                      <a:pt x="258" y="117"/>
                      <a:pt x="258" y="117"/>
                      <a:pt x="258" y="117"/>
                    </a:cubicBezTo>
                    <a:cubicBezTo>
                      <a:pt x="258" y="118"/>
                      <a:pt x="258" y="118"/>
                      <a:pt x="258" y="118"/>
                    </a:cubicBezTo>
                    <a:cubicBezTo>
                      <a:pt x="258" y="118"/>
                      <a:pt x="258" y="118"/>
                      <a:pt x="258" y="118"/>
                    </a:cubicBezTo>
                    <a:cubicBezTo>
                      <a:pt x="258" y="118"/>
                      <a:pt x="258" y="118"/>
                      <a:pt x="258" y="118"/>
                    </a:cubicBezTo>
                    <a:cubicBezTo>
                      <a:pt x="258" y="118"/>
                      <a:pt x="258" y="118"/>
                      <a:pt x="258" y="118"/>
                    </a:cubicBezTo>
                    <a:cubicBezTo>
                      <a:pt x="258" y="119"/>
                      <a:pt x="258" y="119"/>
                      <a:pt x="258" y="119"/>
                    </a:cubicBezTo>
                    <a:cubicBezTo>
                      <a:pt x="258" y="119"/>
                      <a:pt x="258" y="119"/>
                      <a:pt x="258" y="119"/>
                    </a:cubicBezTo>
                    <a:cubicBezTo>
                      <a:pt x="258" y="119"/>
                      <a:pt x="258" y="119"/>
                      <a:pt x="258" y="119"/>
                    </a:cubicBezTo>
                    <a:cubicBezTo>
                      <a:pt x="258" y="119"/>
                      <a:pt x="258" y="119"/>
                      <a:pt x="258" y="119"/>
                    </a:cubicBezTo>
                    <a:cubicBezTo>
                      <a:pt x="258" y="119"/>
                      <a:pt x="258" y="119"/>
                      <a:pt x="258" y="119"/>
                    </a:cubicBezTo>
                    <a:cubicBezTo>
                      <a:pt x="258" y="119"/>
                      <a:pt x="258" y="119"/>
                      <a:pt x="258" y="119"/>
                    </a:cubicBezTo>
                    <a:cubicBezTo>
                      <a:pt x="258" y="119"/>
                      <a:pt x="258" y="119"/>
                      <a:pt x="258" y="119"/>
                    </a:cubicBezTo>
                    <a:cubicBezTo>
                      <a:pt x="258" y="120"/>
                      <a:pt x="258" y="120"/>
                      <a:pt x="258" y="120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9" y="121"/>
                      <a:pt x="259" y="121"/>
                      <a:pt x="259" y="121"/>
                    </a:cubicBezTo>
                    <a:cubicBezTo>
                      <a:pt x="259" y="121"/>
                      <a:pt x="259" y="121"/>
                      <a:pt x="259" y="121"/>
                    </a:cubicBezTo>
                    <a:cubicBezTo>
                      <a:pt x="259" y="121"/>
                      <a:pt x="259" y="121"/>
                      <a:pt x="259" y="121"/>
                    </a:cubicBezTo>
                    <a:cubicBezTo>
                      <a:pt x="259" y="121"/>
                      <a:pt x="259" y="121"/>
                      <a:pt x="259" y="121"/>
                    </a:cubicBezTo>
                    <a:cubicBezTo>
                      <a:pt x="259" y="121"/>
                      <a:pt x="259" y="121"/>
                      <a:pt x="259" y="121"/>
                    </a:cubicBezTo>
                    <a:cubicBezTo>
                      <a:pt x="259" y="122"/>
                      <a:pt x="259" y="122"/>
                      <a:pt x="259" y="122"/>
                    </a:cubicBezTo>
                    <a:cubicBezTo>
                      <a:pt x="259" y="122"/>
                      <a:pt x="259" y="122"/>
                      <a:pt x="259" y="122"/>
                    </a:cubicBezTo>
                    <a:cubicBezTo>
                      <a:pt x="259" y="122"/>
                      <a:pt x="259" y="122"/>
                      <a:pt x="259" y="122"/>
                    </a:cubicBezTo>
                    <a:cubicBezTo>
                      <a:pt x="259" y="122"/>
                      <a:pt x="259" y="122"/>
                      <a:pt x="259" y="122"/>
                    </a:cubicBezTo>
                    <a:cubicBezTo>
                      <a:pt x="259" y="122"/>
                      <a:pt x="259" y="122"/>
                      <a:pt x="259" y="122"/>
                    </a:cubicBezTo>
                    <a:cubicBezTo>
                      <a:pt x="259" y="123"/>
                      <a:pt x="259" y="123"/>
                      <a:pt x="259" y="123"/>
                    </a:cubicBezTo>
                    <a:cubicBezTo>
                      <a:pt x="259" y="123"/>
                      <a:pt x="259" y="123"/>
                      <a:pt x="259" y="123"/>
                    </a:cubicBezTo>
                    <a:cubicBezTo>
                      <a:pt x="259" y="123"/>
                      <a:pt x="259" y="123"/>
                      <a:pt x="259" y="123"/>
                    </a:cubicBezTo>
                    <a:cubicBezTo>
                      <a:pt x="259" y="123"/>
                      <a:pt x="259" y="123"/>
                      <a:pt x="259" y="123"/>
                    </a:cubicBezTo>
                    <a:cubicBezTo>
                      <a:pt x="259" y="123"/>
                      <a:pt x="259" y="123"/>
                      <a:pt x="259" y="123"/>
                    </a:cubicBezTo>
                    <a:cubicBezTo>
                      <a:pt x="259" y="123"/>
                      <a:pt x="259" y="123"/>
                      <a:pt x="259" y="123"/>
                    </a:cubicBezTo>
                    <a:cubicBezTo>
                      <a:pt x="259" y="123"/>
                      <a:pt x="259" y="123"/>
                      <a:pt x="259" y="123"/>
                    </a:cubicBezTo>
                    <a:cubicBezTo>
                      <a:pt x="259" y="123"/>
                      <a:pt x="259" y="123"/>
                      <a:pt x="259" y="123"/>
                    </a:cubicBezTo>
                    <a:cubicBezTo>
                      <a:pt x="259" y="123"/>
                      <a:pt x="259" y="123"/>
                      <a:pt x="259" y="123"/>
                    </a:cubicBezTo>
                    <a:cubicBezTo>
                      <a:pt x="259" y="123"/>
                      <a:pt x="259" y="123"/>
                      <a:pt x="259" y="123"/>
                    </a:cubicBezTo>
                    <a:cubicBezTo>
                      <a:pt x="259" y="123"/>
                      <a:pt x="259" y="123"/>
                      <a:pt x="259" y="123"/>
                    </a:cubicBezTo>
                    <a:cubicBezTo>
                      <a:pt x="259" y="123"/>
                      <a:pt x="259" y="123"/>
                      <a:pt x="259" y="123"/>
                    </a:cubicBezTo>
                    <a:cubicBezTo>
                      <a:pt x="259" y="123"/>
                      <a:pt x="259" y="123"/>
                      <a:pt x="259" y="123"/>
                    </a:cubicBezTo>
                    <a:cubicBezTo>
                      <a:pt x="259" y="124"/>
                      <a:pt x="259" y="124"/>
                      <a:pt x="259" y="124"/>
                    </a:cubicBezTo>
                    <a:cubicBezTo>
                      <a:pt x="259" y="124"/>
                      <a:pt x="259" y="124"/>
                      <a:pt x="259" y="124"/>
                    </a:cubicBezTo>
                    <a:cubicBezTo>
                      <a:pt x="259" y="124"/>
                      <a:pt x="259" y="124"/>
                      <a:pt x="259" y="124"/>
                    </a:cubicBezTo>
                    <a:cubicBezTo>
                      <a:pt x="259" y="124"/>
                      <a:pt x="259" y="124"/>
                      <a:pt x="259" y="124"/>
                    </a:cubicBezTo>
                    <a:cubicBezTo>
                      <a:pt x="259" y="124"/>
                      <a:pt x="259" y="124"/>
                      <a:pt x="259" y="124"/>
                    </a:cubicBezTo>
                    <a:cubicBezTo>
                      <a:pt x="259" y="124"/>
                      <a:pt x="259" y="124"/>
                      <a:pt x="259" y="124"/>
                    </a:cubicBezTo>
                    <a:cubicBezTo>
                      <a:pt x="259" y="124"/>
                      <a:pt x="259" y="124"/>
                      <a:pt x="259" y="124"/>
                    </a:cubicBezTo>
                    <a:cubicBezTo>
                      <a:pt x="259" y="124"/>
                      <a:pt x="259" y="124"/>
                      <a:pt x="259" y="124"/>
                    </a:cubicBezTo>
                    <a:cubicBezTo>
                      <a:pt x="259" y="125"/>
                      <a:pt x="259" y="125"/>
                      <a:pt x="259" y="125"/>
                    </a:cubicBezTo>
                    <a:cubicBezTo>
                      <a:pt x="259" y="125"/>
                      <a:pt x="259" y="125"/>
                      <a:pt x="259" y="125"/>
                    </a:cubicBezTo>
                    <a:cubicBezTo>
                      <a:pt x="259" y="125"/>
                      <a:pt x="259" y="125"/>
                      <a:pt x="259" y="125"/>
                    </a:cubicBezTo>
                    <a:cubicBezTo>
                      <a:pt x="259" y="125"/>
                      <a:pt x="259" y="125"/>
                      <a:pt x="259" y="125"/>
                    </a:cubicBezTo>
                    <a:cubicBezTo>
                      <a:pt x="259" y="125"/>
                      <a:pt x="259" y="125"/>
                      <a:pt x="259" y="125"/>
                    </a:cubicBezTo>
                    <a:cubicBezTo>
                      <a:pt x="259" y="125"/>
                      <a:pt x="259" y="125"/>
                      <a:pt x="259" y="125"/>
                    </a:cubicBezTo>
                    <a:cubicBezTo>
                      <a:pt x="259" y="125"/>
                      <a:pt x="259" y="125"/>
                      <a:pt x="259" y="125"/>
                    </a:cubicBezTo>
                    <a:cubicBezTo>
                      <a:pt x="259" y="125"/>
                      <a:pt x="259" y="125"/>
                      <a:pt x="259" y="125"/>
                    </a:cubicBezTo>
                    <a:cubicBezTo>
                      <a:pt x="259" y="125"/>
                      <a:pt x="259" y="125"/>
                      <a:pt x="259" y="125"/>
                    </a:cubicBezTo>
                    <a:cubicBezTo>
                      <a:pt x="259" y="125"/>
                      <a:pt x="259" y="125"/>
                      <a:pt x="259" y="125"/>
                    </a:cubicBezTo>
                    <a:cubicBezTo>
                      <a:pt x="259" y="125"/>
                      <a:pt x="259" y="125"/>
                      <a:pt x="259" y="125"/>
                    </a:cubicBezTo>
                    <a:cubicBezTo>
                      <a:pt x="260" y="125"/>
                      <a:pt x="260" y="125"/>
                      <a:pt x="260" y="125"/>
                    </a:cubicBezTo>
                    <a:cubicBezTo>
                      <a:pt x="260" y="126"/>
                      <a:pt x="260" y="126"/>
                      <a:pt x="260" y="126"/>
                    </a:cubicBezTo>
                    <a:cubicBezTo>
                      <a:pt x="260" y="126"/>
                      <a:pt x="260" y="126"/>
                      <a:pt x="260" y="126"/>
                    </a:cubicBezTo>
                    <a:cubicBezTo>
                      <a:pt x="260" y="126"/>
                      <a:pt x="260" y="126"/>
                      <a:pt x="260" y="126"/>
                    </a:cubicBezTo>
                    <a:cubicBezTo>
                      <a:pt x="260" y="126"/>
                      <a:pt x="260" y="126"/>
                      <a:pt x="260" y="126"/>
                    </a:cubicBezTo>
                    <a:cubicBezTo>
                      <a:pt x="260" y="126"/>
                      <a:pt x="260" y="126"/>
                      <a:pt x="260" y="126"/>
                    </a:cubicBezTo>
                    <a:cubicBezTo>
                      <a:pt x="261" y="126"/>
                      <a:pt x="261" y="126"/>
                      <a:pt x="261" y="126"/>
                    </a:cubicBezTo>
                    <a:cubicBezTo>
                      <a:pt x="261" y="126"/>
                      <a:pt x="261" y="126"/>
                      <a:pt x="261" y="126"/>
                    </a:cubicBezTo>
                    <a:cubicBezTo>
                      <a:pt x="261" y="126"/>
                      <a:pt x="261" y="126"/>
                      <a:pt x="261" y="126"/>
                    </a:cubicBezTo>
                    <a:cubicBezTo>
                      <a:pt x="261" y="126"/>
                      <a:pt x="261" y="126"/>
                      <a:pt x="261" y="126"/>
                    </a:cubicBezTo>
                    <a:cubicBezTo>
                      <a:pt x="261" y="126"/>
                      <a:pt x="261" y="126"/>
                      <a:pt x="261" y="126"/>
                    </a:cubicBezTo>
                    <a:cubicBezTo>
                      <a:pt x="261" y="127"/>
                      <a:pt x="261" y="127"/>
                      <a:pt x="261" y="127"/>
                    </a:cubicBezTo>
                    <a:cubicBezTo>
                      <a:pt x="261" y="127"/>
                      <a:pt x="261" y="127"/>
                      <a:pt x="261" y="127"/>
                    </a:cubicBezTo>
                    <a:cubicBezTo>
                      <a:pt x="261" y="127"/>
                      <a:pt x="261" y="127"/>
                      <a:pt x="261" y="127"/>
                    </a:cubicBezTo>
                    <a:cubicBezTo>
                      <a:pt x="261" y="127"/>
                      <a:pt x="261" y="127"/>
                      <a:pt x="261" y="127"/>
                    </a:cubicBezTo>
                    <a:cubicBezTo>
                      <a:pt x="262" y="127"/>
                      <a:pt x="262" y="127"/>
                      <a:pt x="262" y="127"/>
                    </a:cubicBezTo>
                    <a:cubicBezTo>
                      <a:pt x="262" y="127"/>
                      <a:pt x="262" y="127"/>
                      <a:pt x="262" y="127"/>
                    </a:cubicBezTo>
                    <a:cubicBezTo>
                      <a:pt x="262" y="127"/>
                      <a:pt x="262" y="127"/>
                      <a:pt x="262" y="127"/>
                    </a:cubicBezTo>
                    <a:cubicBezTo>
                      <a:pt x="262" y="127"/>
                      <a:pt x="262" y="127"/>
                      <a:pt x="262" y="127"/>
                    </a:cubicBezTo>
                    <a:cubicBezTo>
                      <a:pt x="262" y="127"/>
                      <a:pt x="262" y="127"/>
                      <a:pt x="262" y="127"/>
                    </a:cubicBezTo>
                    <a:cubicBezTo>
                      <a:pt x="262" y="127"/>
                      <a:pt x="262" y="127"/>
                      <a:pt x="262" y="127"/>
                    </a:cubicBezTo>
                    <a:cubicBezTo>
                      <a:pt x="262" y="127"/>
                      <a:pt x="262" y="127"/>
                      <a:pt x="262" y="127"/>
                    </a:cubicBezTo>
                    <a:cubicBezTo>
                      <a:pt x="262" y="127"/>
                      <a:pt x="262" y="127"/>
                      <a:pt x="262" y="127"/>
                    </a:cubicBezTo>
                    <a:cubicBezTo>
                      <a:pt x="262" y="127"/>
                      <a:pt x="262" y="127"/>
                      <a:pt x="262" y="127"/>
                    </a:cubicBezTo>
                    <a:cubicBezTo>
                      <a:pt x="262" y="127"/>
                      <a:pt x="262" y="127"/>
                      <a:pt x="262" y="127"/>
                    </a:cubicBezTo>
                    <a:cubicBezTo>
                      <a:pt x="263" y="127"/>
                      <a:pt x="263" y="128"/>
                      <a:pt x="263" y="128"/>
                    </a:cubicBezTo>
                    <a:cubicBezTo>
                      <a:pt x="263" y="128"/>
                      <a:pt x="263" y="128"/>
                      <a:pt x="263" y="128"/>
                    </a:cubicBezTo>
                    <a:cubicBezTo>
                      <a:pt x="263" y="128"/>
                      <a:pt x="263" y="128"/>
                      <a:pt x="263" y="128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30"/>
                      <a:pt x="263" y="130"/>
                      <a:pt x="263" y="130"/>
                    </a:cubicBezTo>
                    <a:cubicBezTo>
                      <a:pt x="263" y="130"/>
                      <a:pt x="263" y="130"/>
                      <a:pt x="263" y="130"/>
                    </a:cubicBezTo>
                    <a:cubicBezTo>
                      <a:pt x="263" y="130"/>
                      <a:pt x="263" y="130"/>
                      <a:pt x="263" y="130"/>
                    </a:cubicBezTo>
                    <a:cubicBezTo>
                      <a:pt x="263" y="131"/>
                      <a:pt x="263" y="131"/>
                      <a:pt x="263" y="131"/>
                    </a:cubicBezTo>
                    <a:cubicBezTo>
                      <a:pt x="263" y="131"/>
                      <a:pt x="263" y="131"/>
                      <a:pt x="263" y="131"/>
                    </a:cubicBezTo>
                    <a:cubicBezTo>
                      <a:pt x="263" y="131"/>
                      <a:pt x="263" y="131"/>
                      <a:pt x="263" y="131"/>
                    </a:cubicBezTo>
                    <a:cubicBezTo>
                      <a:pt x="263" y="131"/>
                      <a:pt x="263" y="131"/>
                      <a:pt x="263" y="131"/>
                    </a:cubicBezTo>
                    <a:cubicBezTo>
                      <a:pt x="263" y="132"/>
                      <a:pt x="263" y="132"/>
                      <a:pt x="263" y="132"/>
                    </a:cubicBezTo>
                    <a:cubicBezTo>
                      <a:pt x="263" y="132"/>
                      <a:pt x="263" y="132"/>
                      <a:pt x="263" y="132"/>
                    </a:cubicBezTo>
                    <a:cubicBezTo>
                      <a:pt x="263" y="132"/>
                      <a:pt x="263" y="132"/>
                      <a:pt x="263" y="132"/>
                    </a:cubicBezTo>
                    <a:cubicBezTo>
                      <a:pt x="263" y="132"/>
                      <a:pt x="263" y="132"/>
                      <a:pt x="263" y="132"/>
                    </a:cubicBezTo>
                    <a:cubicBezTo>
                      <a:pt x="263" y="132"/>
                      <a:pt x="263" y="132"/>
                      <a:pt x="263" y="132"/>
                    </a:cubicBezTo>
                    <a:cubicBezTo>
                      <a:pt x="263" y="132"/>
                      <a:pt x="263" y="132"/>
                      <a:pt x="263" y="132"/>
                    </a:cubicBezTo>
                    <a:cubicBezTo>
                      <a:pt x="263" y="132"/>
                      <a:pt x="263" y="132"/>
                      <a:pt x="263" y="132"/>
                    </a:cubicBezTo>
                    <a:cubicBezTo>
                      <a:pt x="263" y="132"/>
                      <a:pt x="263" y="132"/>
                      <a:pt x="263" y="132"/>
                    </a:cubicBezTo>
                    <a:cubicBezTo>
                      <a:pt x="263" y="132"/>
                      <a:pt x="263" y="132"/>
                      <a:pt x="263" y="132"/>
                    </a:cubicBezTo>
                    <a:cubicBezTo>
                      <a:pt x="263" y="132"/>
                      <a:pt x="263" y="132"/>
                      <a:pt x="263" y="132"/>
                    </a:cubicBezTo>
                    <a:cubicBezTo>
                      <a:pt x="263" y="132"/>
                      <a:pt x="263" y="132"/>
                      <a:pt x="263" y="132"/>
                    </a:cubicBezTo>
                    <a:cubicBezTo>
                      <a:pt x="263" y="132"/>
                      <a:pt x="263" y="132"/>
                      <a:pt x="263" y="132"/>
                    </a:cubicBezTo>
                    <a:cubicBezTo>
                      <a:pt x="263" y="132"/>
                      <a:pt x="263" y="132"/>
                      <a:pt x="263" y="132"/>
                    </a:cubicBezTo>
                    <a:cubicBezTo>
                      <a:pt x="263" y="133"/>
                      <a:pt x="263" y="133"/>
                      <a:pt x="263" y="133"/>
                    </a:cubicBezTo>
                    <a:cubicBezTo>
                      <a:pt x="263" y="133"/>
                      <a:pt x="263" y="133"/>
                      <a:pt x="263" y="133"/>
                    </a:cubicBezTo>
                    <a:cubicBezTo>
                      <a:pt x="263" y="133"/>
                      <a:pt x="263" y="133"/>
                      <a:pt x="263" y="133"/>
                    </a:cubicBezTo>
                    <a:cubicBezTo>
                      <a:pt x="263" y="133"/>
                      <a:pt x="263" y="133"/>
                      <a:pt x="263" y="133"/>
                    </a:cubicBezTo>
                    <a:cubicBezTo>
                      <a:pt x="264" y="133"/>
                      <a:pt x="264" y="133"/>
                      <a:pt x="264" y="133"/>
                    </a:cubicBezTo>
                    <a:cubicBezTo>
                      <a:pt x="264" y="133"/>
                      <a:pt x="264" y="133"/>
                      <a:pt x="264" y="133"/>
                    </a:cubicBezTo>
                    <a:cubicBezTo>
                      <a:pt x="264" y="133"/>
                      <a:pt x="264" y="133"/>
                      <a:pt x="264" y="133"/>
                    </a:cubicBezTo>
                    <a:cubicBezTo>
                      <a:pt x="264" y="133"/>
                      <a:pt x="264" y="133"/>
                      <a:pt x="264" y="133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5" y="134"/>
                      <a:pt x="265" y="134"/>
                      <a:pt x="265" y="134"/>
                    </a:cubicBezTo>
                    <a:cubicBezTo>
                      <a:pt x="265" y="134"/>
                      <a:pt x="265" y="134"/>
                      <a:pt x="265" y="134"/>
                    </a:cubicBezTo>
                    <a:cubicBezTo>
                      <a:pt x="265" y="134"/>
                      <a:pt x="265" y="134"/>
                      <a:pt x="265" y="134"/>
                    </a:cubicBezTo>
                    <a:cubicBezTo>
                      <a:pt x="265" y="134"/>
                      <a:pt x="265" y="134"/>
                      <a:pt x="265" y="134"/>
                    </a:cubicBezTo>
                    <a:cubicBezTo>
                      <a:pt x="265" y="134"/>
                      <a:pt x="265" y="134"/>
                      <a:pt x="265" y="134"/>
                    </a:cubicBezTo>
                    <a:cubicBezTo>
                      <a:pt x="265" y="134"/>
                      <a:pt x="265" y="134"/>
                      <a:pt x="265" y="134"/>
                    </a:cubicBezTo>
                    <a:cubicBezTo>
                      <a:pt x="265" y="134"/>
                      <a:pt x="265" y="134"/>
                      <a:pt x="265" y="134"/>
                    </a:cubicBezTo>
                    <a:cubicBezTo>
                      <a:pt x="266" y="134"/>
                      <a:pt x="266" y="134"/>
                      <a:pt x="266" y="134"/>
                    </a:cubicBez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67" y="135"/>
                      <a:pt x="267" y="135"/>
                      <a:pt x="267" y="135"/>
                    </a:cubicBezTo>
                    <a:cubicBezTo>
                      <a:pt x="267" y="135"/>
                      <a:pt x="267" y="135"/>
                      <a:pt x="267" y="135"/>
                    </a:cubicBezTo>
                    <a:cubicBezTo>
                      <a:pt x="267" y="135"/>
                      <a:pt x="267" y="135"/>
                      <a:pt x="267" y="135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67" y="137"/>
                      <a:pt x="267" y="137"/>
                      <a:pt x="267" y="137"/>
                    </a:cubicBezTo>
                    <a:cubicBezTo>
                      <a:pt x="267" y="137"/>
                      <a:pt x="267" y="137"/>
                      <a:pt x="267" y="137"/>
                    </a:cubicBezTo>
                    <a:cubicBezTo>
                      <a:pt x="267" y="137"/>
                      <a:pt x="267" y="137"/>
                      <a:pt x="267" y="137"/>
                    </a:cubicBezTo>
                    <a:cubicBezTo>
                      <a:pt x="267" y="137"/>
                      <a:pt x="267" y="137"/>
                      <a:pt x="267" y="137"/>
                    </a:cubicBezTo>
                    <a:cubicBezTo>
                      <a:pt x="267" y="137"/>
                      <a:pt x="267" y="137"/>
                      <a:pt x="267" y="137"/>
                    </a:cubicBezTo>
                    <a:cubicBezTo>
                      <a:pt x="267" y="137"/>
                      <a:pt x="267" y="137"/>
                      <a:pt x="267" y="137"/>
                    </a:cubicBezTo>
                    <a:cubicBezTo>
                      <a:pt x="268" y="137"/>
                      <a:pt x="268" y="137"/>
                      <a:pt x="268" y="137"/>
                    </a:cubicBezTo>
                    <a:cubicBezTo>
                      <a:pt x="268" y="137"/>
                      <a:pt x="268" y="137"/>
                      <a:pt x="268" y="137"/>
                    </a:cubicBezTo>
                    <a:cubicBezTo>
                      <a:pt x="268" y="137"/>
                      <a:pt x="268" y="137"/>
                      <a:pt x="268" y="137"/>
                    </a:cubicBezTo>
                    <a:cubicBezTo>
                      <a:pt x="268" y="137"/>
                      <a:pt x="268" y="138"/>
                      <a:pt x="268" y="138"/>
                    </a:cubicBezTo>
                    <a:cubicBezTo>
                      <a:pt x="268" y="138"/>
                      <a:pt x="268" y="138"/>
                      <a:pt x="268" y="138"/>
                    </a:cubicBezTo>
                    <a:cubicBezTo>
                      <a:pt x="268" y="138"/>
                      <a:pt x="268" y="138"/>
                      <a:pt x="268" y="138"/>
                    </a:cubicBezTo>
                    <a:cubicBezTo>
                      <a:pt x="268" y="138"/>
                      <a:pt x="268" y="138"/>
                      <a:pt x="268" y="138"/>
                    </a:cubicBezTo>
                    <a:cubicBezTo>
                      <a:pt x="268" y="138"/>
                      <a:pt x="268" y="138"/>
                      <a:pt x="268" y="138"/>
                    </a:cubicBezTo>
                    <a:cubicBezTo>
                      <a:pt x="268" y="138"/>
                      <a:pt x="268" y="138"/>
                      <a:pt x="268" y="138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8" y="140"/>
                      <a:pt x="268" y="140"/>
                      <a:pt x="268" y="140"/>
                    </a:cubicBezTo>
                    <a:cubicBezTo>
                      <a:pt x="268" y="140"/>
                      <a:pt x="268" y="140"/>
                      <a:pt x="268" y="140"/>
                    </a:cubicBezTo>
                    <a:cubicBezTo>
                      <a:pt x="268" y="140"/>
                      <a:pt x="268" y="140"/>
                      <a:pt x="268" y="140"/>
                    </a:cubicBezTo>
                    <a:cubicBezTo>
                      <a:pt x="268" y="140"/>
                      <a:pt x="268" y="140"/>
                      <a:pt x="268" y="140"/>
                    </a:cubicBezTo>
                    <a:cubicBezTo>
                      <a:pt x="268" y="140"/>
                      <a:pt x="268" y="140"/>
                      <a:pt x="268" y="140"/>
                    </a:cubicBezTo>
                    <a:cubicBezTo>
                      <a:pt x="268" y="140"/>
                      <a:pt x="268" y="140"/>
                      <a:pt x="268" y="140"/>
                    </a:cubicBezTo>
                    <a:cubicBezTo>
                      <a:pt x="268" y="141"/>
                      <a:pt x="268" y="141"/>
                      <a:pt x="268" y="141"/>
                    </a:cubicBezTo>
                    <a:cubicBezTo>
                      <a:pt x="268" y="141"/>
                      <a:pt x="268" y="141"/>
                      <a:pt x="268" y="141"/>
                    </a:cubicBezTo>
                    <a:cubicBezTo>
                      <a:pt x="268" y="141"/>
                      <a:pt x="268" y="141"/>
                      <a:pt x="268" y="141"/>
                    </a:cubicBezTo>
                    <a:cubicBezTo>
                      <a:pt x="268" y="141"/>
                      <a:pt x="268" y="141"/>
                      <a:pt x="268" y="141"/>
                    </a:cubicBezTo>
                    <a:cubicBezTo>
                      <a:pt x="268" y="141"/>
                      <a:pt x="268" y="141"/>
                      <a:pt x="268" y="141"/>
                    </a:cubicBezTo>
                    <a:cubicBezTo>
                      <a:pt x="269" y="141"/>
                      <a:pt x="269" y="141"/>
                      <a:pt x="269" y="141"/>
                    </a:cubicBezTo>
                    <a:cubicBezTo>
                      <a:pt x="269" y="141"/>
                      <a:pt x="269" y="141"/>
                      <a:pt x="269" y="141"/>
                    </a:cubicBezTo>
                    <a:cubicBezTo>
                      <a:pt x="269" y="141"/>
                      <a:pt x="269" y="141"/>
                      <a:pt x="269" y="141"/>
                    </a:cubicBezTo>
                    <a:cubicBezTo>
                      <a:pt x="269" y="141"/>
                      <a:pt x="269" y="141"/>
                      <a:pt x="269" y="141"/>
                    </a:cubicBezTo>
                    <a:cubicBezTo>
                      <a:pt x="269" y="142"/>
                      <a:pt x="269" y="142"/>
                      <a:pt x="269" y="142"/>
                    </a:cubicBezTo>
                    <a:cubicBezTo>
                      <a:pt x="269" y="142"/>
                      <a:pt x="269" y="142"/>
                      <a:pt x="269" y="142"/>
                    </a:cubicBezTo>
                    <a:cubicBezTo>
                      <a:pt x="269" y="142"/>
                      <a:pt x="269" y="142"/>
                      <a:pt x="269" y="142"/>
                    </a:cubicBezTo>
                    <a:cubicBezTo>
                      <a:pt x="269" y="142"/>
                      <a:pt x="269" y="142"/>
                      <a:pt x="269" y="142"/>
                    </a:cubicBezTo>
                    <a:cubicBezTo>
                      <a:pt x="269" y="142"/>
                      <a:pt x="269" y="142"/>
                      <a:pt x="269" y="142"/>
                    </a:cubicBezTo>
                    <a:cubicBezTo>
                      <a:pt x="269" y="142"/>
                      <a:pt x="269" y="142"/>
                      <a:pt x="269" y="142"/>
                    </a:cubicBezTo>
                    <a:cubicBezTo>
                      <a:pt x="269" y="142"/>
                      <a:pt x="269" y="142"/>
                      <a:pt x="269" y="142"/>
                    </a:cubicBezTo>
                    <a:cubicBezTo>
                      <a:pt x="270" y="142"/>
                      <a:pt x="270" y="142"/>
                      <a:pt x="270" y="142"/>
                    </a:cubicBezTo>
                    <a:cubicBezTo>
                      <a:pt x="270" y="142"/>
                      <a:pt x="270" y="142"/>
                      <a:pt x="270" y="142"/>
                    </a:cubicBezTo>
                    <a:cubicBezTo>
                      <a:pt x="270" y="142"/>
                      <a:pt x="270" y="142"/>
                      <a:pt x="270" y="142"/>
                    </a:cubicBezTo>
                    <a:cubicBezTo>
                      <a:pt x="270" y="143"/>
                      <a:pt x="270" y="143"/>
                      <a:pt x="270" y="143"/>
                    </a:cubicBezTo>
                    <a:cubicBezTo>
                      <a:pt x="270" y="143"/>
                      <a:pt x="270" y="143"/>
                      <a:pt x="270" y="143"/>
                    </a:cubicBezTo>
                    <a:cubicBezTo>
                      <a:pt x="270" y="143"/>
                      <a:pt x="270" y="143"/>
                      <a:pt x="270" y="143"/>
                    </a:cubicBezTo>
                    <a:cubicBezTo>
                      <a:pt x="270" y="143"/>
                      <a:pt x="270" y="143"/>
                      <a:pt x="270" y="143"/>
                    </a:cubicBezTo>
                    <a:cubicBezTo>
                      <a:pt x="270" y="143"/>
                      <a:pt x="270" y="143"/>
                      <a:pt x="270" y="143"/>
                    </a:cubicBezTo>
                    <a:cubicBezTo>
                      <a:pt x="270" y="143"/>
                      <a:pt x="270" y="143"/>
                      <a:pt x="270" y="143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72" y="144"/>
                      <a:pt x="272" y="144"/>
                      <a:pt x="272" y="144"/>
                    </a:cubicBezTo>
                    <a:cubicBezTo>
                      <a:pt x="272" y="144"/>
                      <a:pt x="272" y="144"/>
                      <a:pt x="272" y="144"/>
                    </a:cubicBezTo>
                    <a:cubicBezTo>
                      <a:pt x="272" y="144"/>
                      <a:pt x="272" y="144"/>
                      <a:pt x="272" y="144"/>
                    </a:cubicBezTo>
                    <a:cubicBezTo>
                      <a:pt x="272" y="144"/>
                      <a:pt x="272" y="144"/>
                      <a:pt x="272" y="144"/>
                    </a:cubicBezTo>
                    <a:cubicBezTo>
                      <a:pt x="272" y="144"/>
                      <a:pt x="272" y="144"/>
                      <a:pt x="272" y="144"/>
                    </a:cubicBezTo>
                    <a:cubicBezTo>
                      <a:pt x="272" y="144"/>
                      <a:pt x="272" y="144"/>
                      <a:pt x="272" y="144"/>
                    </a:cubicBezTo>
                    <a:cubicBezTo>
                      <a:pt x="272" y="144"/>
                      <a:pt x="272" y="144"/>
                      <a:pt x="272" y="144"/>
                    </a:cubicBezTo>
                    <a:cubicBezTo>
                      <a:pt x="272" y="145"/>
                      <a:pt x="272" y="145"/>
                      <a:pt x="272" y="145"/>
                    </a:cubicBezTo>
                    <a:cubicBezTo>
                      <a:pt x="272" y="145"/>
                      <a:pt x="272" y="145"/>
                      <a:pt x="272" y="145"/>
                    </a:cubicBezTo>
                    <a:cubicBezTo>
                      <a:pt x="272" y="145"/>
                      <a:pt x="272" y="145"/>
                      <a:pt x="272" y="145"/>
                    </a:cubicBezTo>
                    <a:cubicBezTo>
                      <a:pt x="272" y="145"/>
                      <a:pt x="272" y="145"/>
                      <a:pt x="272" y="145"/>
                    </a:cubicBezTo>
                    <a:cubicBezTo>
                      <a:pt x="272" y="145"/>
                      <a:pt x="272" y="145"/>
                      <a:pt x="272" y="145"/>
                    </a:cubicBezTo>
                    <a:cubicBezTo>
                      <a:pt x="272" y="145"/>
                      <a:pt x="272" y="145"/>
                      <a:pt x="272" y="145"/>
                    </a:cubicBezTo>
                    <a:cubicBezTo>
                      <a:pt x="272" y="145"/>
                      <a:pt x="272" y="145"/>
                      <a:pt x="272" y="145"/>
                    </a:cubicBezTo>
                    <a:cubicBezTo>
                      <a:pt x="272" y="145"/>
                      <a:pt x="272" y="145"/>
                      <a:pt x="272" y="145"/>
                    </a:cubicBezTo>
                    <a:cubicBezTo>
                      <a:pt x="272" y="145"/>
                      <a:pt x="272" y="145"/>
                      <a:pt x="272" y="145"/>
                    </a:cubicBezTo>
                    <a:cubicBezTo>
                      <a:pt x="272" y="146"/>
                      <a:pt x="272" y="146"/>
                      <a:pt x="272" y="146"/>
                    </a:cubicBezTo>
                    <a:cubicBezTo>
                      <a:pt x="272" y="146"/>
                      <a:pt x="272" y="146"/>
                      <a:pt x="272" y="146"/>
                    </a:cubicBezTo>
                    <a:cubicBezTo>
                      <a:pt x="272" y="146"/>
                      <a:pt x="272" y="146"/>
                      <a:pt x="272" y="146"/>
                    </a:cubicBezTo>
                    <a:cubicBezTo>
                      <a:pt x="272" y="146"/>
                      <a:pt x="272" y="146"/>
                      <a:pt x="272" y="146"/>
                    </a:cubicBezTo>
                    <a:cubicBezTo>
                      <a:pt x="272" y="146"/>
                      <a:pt x="272" y="146"/>
                      <a:pt x="272" y="146"/>
                    </a:cubicBezTo>
                    <a:cubicBezTo>
                      <a:pt x="272" y="146"/>
                      <a:pt x="272" y="146"/>
                      <a:pt x="272" y="146"/>
                    </a:cubicBezTo>
                    <a:cubicBezTo>
                      <a:pt x="272" y="147"/>
                      <a:pt x="272" y="147"/>
                      <a:pt x="272" y="147"/>
                    </a:cubicBezTo>
                    <a:cubicBezTo>
                      <a:pt x="272" y="147"/>
                      <a:pt x="272" y="147"/>
                      <a:pt x="272" y="147"/>
                    </a:cubicBezTo>
                    <a:cubicBezTo>
                      <a:pt x="272" y="147"/>
                      <a:pt x="272" y="147"/>
                      <a:pt x="272" y="147"/>
                    </a:cubicBezTo>
                    <a:cubicBezTo>
                      <a:pt x="272" y="147"/>
                      <a:pt x="272" y="147"/>
                      <a:pt x="272" y="147"/>
                    </a:cubicBezTo>
                    <a:cubicBezTo>
                      <a:pt x="272" y="147"/>
                      <a:pt x="272" y="147"/>
                      <a:pt x="272" y="147"/>
                    </a:cubicBezTo>
                    <a:cubicBezTo>
                      <a:pt x="272" y="147"/>
                      <a:pt x="272" y="147"/>
                      <a:pt x="272" y="147"/>
                    </a:cubicBezTo>
                    <a:cubicBezTo>
                      <a:pt x="272" y="147"/>
                      <a:pt x="272" y="147"/>
                      <a:pt x="272" y="147"/>
                    </a:cubicBezTo>
                    <a:cubicBezTo>
                      <a:pt x="272" y="148"/>
                      <a:pt x="272" y="148"/>
                      <a:pt x="272" y="148"/>
                    </a:cubicBezTo>
                    <a:cubicBezTo>
                      <a:pt x="272" y="148"/>
                      <a:pt x="272" y="148"/>
                      <a:pt x="272" y="148"/>
                    </a:cubicBezTo>
                    <a:cubicBezTo>
                      <a:pt x="272" y="148"/>
                      <a:pt x="272" y="148"/>
                      <a:pt x="272" y="148"/>
                    </a:cubicBezTo>
                    <a:cubicBezTo>
                      <a:pt x="273" y="148"/>
                      <a:pt x="273" y="148"/>
                      <a:pt x="273" y="148"/>
                    </a:cubicBezTo>
                    <a:cubicBezTo>
                      <a:pt x="273" y="148"/>
                      <a:pt x="273" y="148"/>
                      <a:pt x="273" y="148"/>
                    </a:cubicBezTo>
                    <a:cubicBezTo>
                      <a:pt x="273" y="148"/>
                      <a:pt x="273" y="148"/>
                      <a:pt x="273" y="148"/>
                    </a:cubicBezTo>
                    <a:cubicBezTo>
                      <a:pt x="273" y="148"/>
                      <a:pt x="273" y="148"/>
                      <a:pt x="273" y="148"/>
                    </a:cubicBezTo>
                    <a:cubicBezTo>
                      <a:pt x="273" y="149"/>
                      <a:pt x="273" y="149"/>
                      <a:pt x="273" y="149"/>
                    </a:cubicBezTo>
                    <a:cubicBezTo>
                      <a:pt x="273" y="149"/>
                      <a:pt x="273" y="149"/>
                      <a:pt x="273" y="149"/>
                    </a:cubicBezTo>
                    <a:cubicBezTo>
                      <a:pt x="273" y="149"/>
                      <a:pt x="273" y="149"/>
                      <a:pt x="273" y="149"/>
                    </a:cubicBezTo>
                    <a:cubicBezTo>
                      <a:pt x="273" y="149"/>
                      <a:pt x="273" y="149"/>
                      <a:pt x="273" y="149"/>
                    </a:cubicBezTo>
                    <a:cubicBezTo>
                      <a:pt x="273" y="149"/>
                      <a:pt x="273" y="149"/>
                      <a:pt x="273" y="149"/>
                    </a:cubicBezTo>
                    <a:cubicBezTo>
                      <a:pt x="273" y="149"/>
                      <a:pt x="273" y="149"/>
                      <a:pt x="273" y="149"/>
                    </a:cubicBezTo>
                    <a:cubicBezTo>
                      <a:pt x="272" y="149"/>
                      <a:pt x="272" y="149"/>
                      <a:pt x="272" y="149"/>
                    </a:cubicBezTo>
                    <a:cubicBezTo>
                      <a:pt x="272" y="149"/>
                      <a:pt x="272" y="149"/>
                      <a:pt x="272" y="149"/>
                    </a:cubicBezTo>
                    <a:cubicBezTo>
                      <a:pt x="272" y="150"/>
                      <a:pt x="272" y="150"/>
                      <a:pt x="272" y="150"/>
                    </a:cubicBezTo>
                    <a:cubicBezTo>
                      <a:pt x="272" y="150"/>
                      <a:pt x="272" y="150"/>
                      <a:pt x="272" y="150"/>
                    </a:cubicBezTo>
                    <a:cubicBezTo>
                      <a:pt x="272" y="150"/>
                      <a:pt x="272" y="150"/>
                      <a:pt x="272" y="150"/>
                    </a:cubicBezTo>
                    <a:cubicBezTo>
                      <a:pt x="272" y="150"/>
                      <a:pt x="272" y="150"/>
                      <a:pt x="272" y="150"/>
                    </a:cubicBezTo>
                    <a:cubicBezTo>
                      <a:pt x="272" y="150"/>
                      <a:pt x="272" y="150"/>
                      <a:pt x="272" y="150"/>
                    </a:cubicBezTo>
                    <a:cubicBezTo>
                      <a:pt x="272" y="150"/>
                      <a:pt x="272" y="150"/>
                      <a:pt x="272" y="150"/>
                    </a:cubicBezTo>
                    <a:cubicBezTo>
                      <a:pt x="272" y="150"/>
                      <a:pt x="272" y="150"/>
                      <a:pt x="272" y="150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2" y="152"/>
                      <a:pt x="272" y="152"/>
                      <a:pt x="272" y="152"/>
                    </a:cubicBezTo>
                    <a:cubicBezTo>
                      <a:pt x="272" y="152"/>
                      <a:pt x="272" y="152"/>
                      <a:pt x="272" y="152"/>
                    </a:cubicBezTo>
                    <a:cubicBezTo>
                      <a:pt x="272" y="152"/>
                      <a:pt x="272" y="152"/>
                      <a:pt x="272" y="152"/>
                    </a:cubicBezTo>
                    <a:cubicBezTo>
                      <a:pt x="272" y="152"/>
                      <a:pt x="272" y="152"/>
                      <a:pt x="272" y="152"/>
                    </a:cubicBezTo>
                    <a:cubicBezTo>
                      <a:pt x="272" y="152"/>
                      <a:pt x="272" y="152"/>
                      <a:pt x="272" y="152"/>
                    </a:cubicBezTo>
                    <a:cubicBezTo>
                      <a:pt x="272" y="152"/>
                      <a:pt x="272" y="152"/>
                      <a:pt x="272" y="152"/>
                    </a:cubicBezTo>
                    <a:cubicBezTo>
                      <a:pt x="273" y="152"/>
                      <a:pt x="273" y="152"/>
                      <a:pt x="273" y="152"/>
                    </a:cubicBezTo>
                    <a:cubicBezTo>
                      <a:pt x="273" y="152"/>
                      <a:pt x="273" y="152"/>
                      <a:pt x="273" y="152"/>
                    </a:cubicBezTo>
                    <a:cubicBezTo>
                      <a:pt x="273" y="152"/>
                      <a:pt x="273" y="152"/>
                      <a:pt x="273" y="152"/>
                    </a:cubicBezTo>
                    <a:cubicBezTo>
                      <a:pt x="273" y="152"/>
                      <a:pt x="273" y="152"/>
                      <a:pt x="273" y="152"/>
                    </a:cubicBezTo>
                    <a:cubicBezTo>
                      <a:pt x="273" y="152"/>
                      <a:pt x="273" y="152"/>
                      <a:pt x="273" y="152"/>
                    </a:cubicBezTo>
                    <a:cubicBezTo>
                      <a:pt x="273" y="153"/>
                      <a:pt x="273" y="153"/>
                      <a:pt x="273" y="153"/>
                    </a:cubicBezTo>
                    <a:cubicBezTo>
                      <a:pt x="273" y="153"/>
                      <a:pt x="273" y="153"/>
                      <a:pt x="273" y="153"/>
                    </a:cubicBezTo>
                    <a:cubicBezTo>
                      <a:pt x="273" y="153"/>
                      <a:pt x="273" y="153"/>
                      <a:pt x="273" y="153"/>
                    </a:cubicBezTo>
                    <a:cubicBezTo>
                      <a:pt x="273" y="153"/>
                      <a:pt x="273" y="153"/>
                      <a:pt x="273" y="153"/>
                    </a:cubicBezTo>
                    <a:cubicBezTo>
                      <a:pt x="274" y="153"/>
                      <a:pt x="274" y="153"/>
                      <a:pt x="274" y="153"/>
                    </a:cubicBezTo>
                    <a:cubicBezTo>
                      <a:pt x="274" y="153"/>
                      <a:pt x="274" y="153"/>
                      <a:pt x="274" y="153"/>
                    </a:cubicBezTo>
                    <a:cubicBezTo>
                      <a:pt x="274" y="153"/>
                      <a:pt x="274" y="153"/>
                      <a:pt x="274" y="153"/>
                    </a:cubicBezTo>
                    <a:cubicBezTo>
                      <a:pt x="274" y="153"/>
                      <a:pt x="274" y="153"/>
                      <a:pt x="274" y="153"/>
                    </a:cubicBezTo>
                    <a:cubicBezTo>
                      <a:pt x="274" y="153"/>
                      <a:pt x="274" y="153"/>
                      <a:pt x="274" y="153"/>
                    </a:cubicBezTo>
                    <a:cubicBezTo>
                      <a:pt x="274" y="153"/>
                      <a:pt x="274" y="153"/>
                      <a:pt x="274" y="153"/>
                    </a:cubicBezTo>
                    <a:cubicBezTo>
                      <a:pt x="274" y="154"/>
                      <a:pt x="274" y="154"/>
                      <a:pt x="274" y="154"/>
                    </a:cubicBezTo>
                    <a:cubicBezTo>
                      <a:pt x="274" y="154"/>
                      <a:pt x="274" y="154"/>
                      <a:pt x="274" y="154"/>
                    </a:cubicBezTo>
                    <a:cubicBezTo>
                      <a:pt x="274" y="154"/>
                      <a:pt x="274" y="154"/>
                      <a:pt x="274" y="154"/>
                    </a:cubicBezTo>
                    <a:cubicBezTo>
                      <a:pt x="274" y="154"/>
                      <a:pt x="274" y="154"/>
                      <a:pt x="274" y="154"/>
                    </a:cubicBezTo>
                    <a:cubicBezTo>
                      <a:pt x="274" y="154"/>
                      <a:pt x="274" y="154"/>
                      <a:pt x="274" y="154"/>
                    </a:cubicBezTo>
                    <a:cubicBezTo>
                      <a:pt x="274" y="154"/>
                      <a:pt x="274" y="154"/>
                      <a:pt x="274" y="154"/>
                    </a:cubicBezTo>
                    <a:cubicBezTo>
                      <a:pt x="274" y="154"/>
                      <a:pt x="274" y="154"/>
                      <a:pt x="274" y="154"/>
                    </a:cubicBezTo>
                    <a:cubicBezTo>
                      <a:pt x="274" y="154"/>
                      <a:pt x="274" y="154"/>
                      <a:pt x="274" y="154"/>
                    </a:cubicBezTo>
                    <a:cubicBezTo>
                      <a:pt x="274" y="155"/>
                      <a:pt x="274" y="155"/>
                      <a:pt x="274" y="155"/>
                    </a:cubicBezTo>
                    <a:cubicBezTo>
                      <a:pt x="274" y="155"/>
                      <a:pt x="274" y="155"/>
                      <a:pt x="274" y="155"/>
                    </a:cubicBezTo>
                    <a:cubicBezTo>
                      <a:pt x="274" y="155"/>
                      <a:pt x="274" y="155"/>
                      <a:pt x="274" y="155"/>
                    </a:cubicBezTo>
                    <a:cubicBezTo>
                      <a:pt x="274" y="155"/>
                      <a:pt x="274" y="155"/>
                      <a:pt x="274" y="155"/>
                    </a:cubicBezTo>
                    <a:cubicBezTo>
                      <a:pt x="274" y="155"/>
                      <a:pt x="274" y="155"/>
                      <a:pt x="274" y="155"/>
                    </a:cubicBezTo>
                    <a:cubicBezTo>
                      <a:pt x="274" y="155"/>
                      <a:pt x="274" y="155"/>
                      <a:pt x="274" y="155"/>
                    </a:cubicBezTo>
                    <a:cubicBezTo>
                      <a:pt x="274" y="155"/>
                      <a:pt x="274" y="155"/>
                      <a:pt x="274" y="155"/>
                    </a:cubicBezTo>
                    <a:cubicBezTo>
                      <a:pt x="274" y="155"/>
                      <a:pt x="274" y="155"/>
                      <a:pt x="274" y="155"/>
                    </a:cubicBezTo>
                    <a:cubicBezTo>
                      <a:pt x="274" y="155"/>
                      <a:pt x="274" y="155"/>
                      <a:pt x="274" y="155"/>
                    </a:cubicBezTo>
                    <a:cubicBezTo>
                      <a:pt x="274" y="156"/>
                      <a:pt x="274" y="156"/>
                      <a:pt x="274" y="156"/>
                    </a:cubicBezTo>
                    <a:cubicBezTo>
                      <a:pt x="275" y="156"/>
                      <a:pt x="275" y="156"/>
                      <a:pt x="275" y="156"/>
                    </a:cubicBezTo>
                    <a:cubicBezTo>
                      <a:pt x="275" y="156"/>
                      <a:pt x="275" y="156"/>
                      <a:pt x="275" y="156"/>
                    </a:cubicBezTo>
                    <a:cubicBezTo>
                      <a:pt x="275" y="156"/>
                      <a:pt x="275" y="156"/>
                      <a:pt x="275" y="156"/>
                    </a:cubicBezTo>
                    <a:cubicBezTo>
                      <a:pt x="275" y="156"/>
                      <a:pt x="275" y="156"/>
                      <a:pt x="275" y="156"/>
                    </a:cubicBezTo>
                    <a:cubicBezTo>
                      <a:pt x="275" y="156"/>
                      <a:pt x="275" y="156"/>
                      <a:pt x="275" y="156"/>
                    </a:cubicBezTo>
                    <a:cubicBezTo>
                      <a:pt x="275" y="156"/>
                      <a:pt x="275" y="156"/>
                      <a:pt x="275" y="156"/>
                    </a:cubicBezTo>
                    <a:cubicBezTo>
                      <a:pt x="275" y="157"/>
                      <a:pt x="275" y="157"/>
                      <a:pt x="275" y="157"/>
                    </a:cubicBezTo>
                    <a:cubicBezTo>
                      <a:pt x="276" y="157"/>
                      <a:pt x="276" y="157"/>
                      <a:pt x="276" y="157"/>
                    </a:cubicBezTo>
                    <a:cubicBezTo>
                      <a:pt x="276" y="157"/>
                      <a:pt x="276" y="157"/>
                      <a:pt x="276" y="157"/>
                    </a:cubicBezTo>
                    <a:cubicBezTo>
                      <a:pt x="276" y="157"/>
                      <a:pt x="276" y="157"/>
                      <a:pt x="276" y="157"/>
                    </a:cubicBezTo>
                    <a:cubicBezTo>
                      <a:pt x="276" y="156"/>
                      <a:pt x="276" y="156"/>
                      <a:pt x="276" y="156"/>
                    </a:cubicBezTo>
                    <a:cubicBezTo>
                      <a:pt x="276" y="156"/>
                      <a:pt x="276" y="156"/>
                      <a:pt x="276" y="156"/>
                    </a:cubicBezTo>
                    <a:cubicBezTo>
                      <a:pt x="276" y="156"/>
                      <a:pt x="276" y="156"/>
                      <a:pt x="276" y="156"/>
                    </a:cubicBezTo>
                    <a:cubicBezTo>
                      <a:pt x="277" y="156"/>
                      <a:pt x="277" y="156"/>
                      <a:pt x="277" y="156"/>
                    </a:cubicBezTo>
                    <a:cubicBezTo>
                      <a:pt x="277" y="156"/>
                      <a:pt x="277" y="156"/>
                      <a:pt x="277" y="156"/>
                    </a:cubicBezTo>
                    <a:cubicBezTo>
                      <a:pt x="277" y="156"/>
                      <a:pt x="277" y="156"/>
                      <a:pt x="277" y="156"/>
                    </a:cubicBezTo>
                    <a:cubicBezTo>
                      <a:pt x="277" y="156"/>
                      <a:pt x="277" y="156"/>
                      <a:pt x="277" y="156"/>
                    </a:cubicBezTo>
                    <a:cubicBezTo>
                      <a:pt x="277" y="156"/>
                      <a:pt x="277" y="156"/>
                      <a:pt x="277" y="156"/>
                    </a:cubicBezTo>
                    <a:cubicBezTo>
                      <a:pt x="277" y="156"/>
                      <a:pt x="277" y="156"/>
                      <a:pt x="277" y="156"/>
                    </a:cubicBezTo>
                    <a:cubicBezTo>
                      <a:pt x="277" y="156"/>
                      <a:pt x="277" y="156"/>
                      <a:pt x="277" y="156"/>
                    </a:cubicBezTo>
                    <a:cubicBezTo>
                      <a:pt x="277" y="156"/>
                      <a:pt x="277" y="156"/>
                      <a:pt x="277" y="156"/>
                    </a:cubicBezTo>
                    <a:cubicBezTo>
                      <a:pt x="278" y="156"/>
                      <a:pt x="278" y="156"/>
                      <a:pt x="278" y="156"/>
                    </a:cubicBezTo>
                    <a:cubicBezTo>
                      <a:pt x="278" y="156"/>
                      <a:pt x="278" y="156"/>
                      <a:pt x="278" y="156"/>
                    </a:cubicBezTo>
                    <a:cubicBezTo>
                      <a:pt x="278" y="157"/>
                      <a:pt x="278" y="157"/>
                      <a:pt x="278" y="157"/>
                    </a:cubicBezTo>
                    <a:cubicBezTo>
                      <a:pt x="278" y="157"/>
                      <a:pt x="278" y="157"/>
                      <a:pt x="278" y="157"/>
                    </a:cubicBezTo>
                    <a:cubicBezTo>
                      <a:pt x="278" y="157"/>
                      <a:pt x="278" y="157"/>
                      <a:pt x="278" y="157"/>
                    </a:cubicBezTo>
                    <a:cubicBezTo>
                      <a:pt x="278" y="157"/>
                      <a:pt x="278" y="157"/>
                      <a:pt x="278" y="157"/>
                    </a:cubicBezTo>
                    <a:cubicBezTo>
                      <a:pt x="278" y="157"/>
                      <a:pt x="278" y="157"/>
                      <a:pt x="278" y="157"/>
                    </a:cubicBezTo>
                    <a:cubicBezTo>
                      <a:pt x="278" y="157"/>
                      <a:pt x="278" y="157"/>
                      <a:pt x="278" y="157"/>
                    </a:cubicBezTo>
                    <a:cubicBezTo>
                      <a:pt x="278" y="157"/>
                      <a:pt x="278" y="157"/>
                      <a:pt x="278" y="157"/>
                    </a:cubicBezTo>
                    <a:cubicBezTo>
                      <a:pt x="278" y="157"/>
                      <a:pt x="278" y="157"/>
                      <a:pt x="278" y="157"/>
                    </a:cubicBezTo>
                    <a:cubicBezTo>
                      <a:pt x="278" y="158"/>
                      <a:pt x="278" y="158"/>
                      <a:pt x="278" y="158"/>
                    </a:cubicBezTo>
                    <a:cubicBezTo>
                      <a:pt x="278" y="158"/>
                      <a:pt x="278" y="158"/>
                      <a:pt x="278" y="158"/>
                    </a:cubicBezTo>
                    <a:cubicBezTo>
                      <a:pt x="278" y="158"/>
                      <a:pt x="278" y="158"/>
                      <a:pt x="278" y="158"/>
                    </a:cubicBezTo>
                    <a:cubicBezTo>
                      <a:pt x="278" y="158"/>
                      <a:pt x="278" y="158"/>
                      <a:pt x="278" y="158"/>
                    </a:cubicBezTo>
                    <a:cubicBezTo>
                      <a:pt x="279" y="158"/>
                      <a:pt x="279" y="158"/>
                      <a:pt x="279" y="158"/>
                    </a:cubicBezTo>
                    <a:cubicBezTo>
                      <a:pt x="279" y="158"/>
                      <a:pt x="279" y="158"/>
                      <a:pt x="279" y="158"/>
                    </a:cubicBezTo>
                    <a:cubicBezTo>
                      <a:pt x="279" y="158"/>
                      <a:pt x="279" y="158"/>
                      <a:pt x="279" y="158"/>
                    </a:cubicBezTo>
                    <a:cubicBezTo>
                      <a:pt x="278" y="158"/>
                      <a:pt x="278" y="158"/>
                      <a:pt x="278" y="158"/>
                    </a:cubicBezTo>
                    <a:cubicBezTo>
                      <a:pt x="278" y="158"/>
                      <a:pt x="278" y="158"/>
                      <a:pt x="278" y="158"/>
                    </a:cubicBezTo>
                    <a:cubicBezTo>
                      <a:pt x="278" y="158"/>
                      <a:pt x="278" y="158"/>
                      <a:pt x="278" y="158"/>
                    </a:cubicBezTo>
                    <a:cubicBezTo>
                      <a:pt x="278" y="159"/>
                      <a:pt x="278" y="159"/>
                      <a:pt x="278" y="159"/>
                    </a:cubicBezTo>
                    <a:cubicBezTo>
                      <a:pt x="279" y="159"/>
                      <a:pt x="279" y="159"/>
                      <a:pt x="279" y="159"/>
                    </a:cubicBezTo>
                    <a:cubicBezTo>
                      <a:pt x="279" y="159"/>
                      <a:pt x="279" y="159"/>
                      <a:pt x="279" y="159"/>
                    </a:cubicBezTo>
                    <a:cubicBezTo>
                      <a:pt x="279" y="159"/>
                      <a:pt x="279" y="159"/>
                      <a:pt x="279" y="159"/>
                    </a:cubicBezTo>
                    <a:cubicBezTo>
                      <a:pt x="279" y="159"/>
                      <a:pt x="279" y="159"/>
                      <a:pt x="279" y="159"/>
                    </a:cubicBezTo>
                    <a:cubicBezTo>
                      <a:pt x="279" y="159"/>
                      <a:pt x="279" y="159"/>
                      <a:pt x="279" y="159"/>
                    </a:cubicBezTo>
                    <a:cubicBezTo>
                      <a:pt x="279" y="159"/>
                      <a:pt x="279" y="159"/>
                      <a:pt x="279" y="159"/>
                    </a:cubicBezTo>
                    <a:cubicBezTo>
                      <a:pt x="280" y="159"/>
                      <a:pt x="280" y="159"/>
                      <a:pt x="280" y="159"/>
                    </a:cubicBezTo>
                    <a:cubicBezTo>
                      <a:pt x="280" y="159"/>
                      <a:pt x="280" y="159"/>
                      <a:pt x="280" y="159"/>
                    </a:cubicBezTo>
                    <a:cubicBezTo>
                      <a:pt x="280" y="160"/>
                      <a:pt x="280" y="160"/>
                      <a:pt x="280" y="160"/>
                    </a:cubicBezTo>
                    <a:cubicBezTo>
                      <a:pt x="280" y="160"/>
                      <a:pt x="280" y="160"/>
                      <a:pt x="280" y="160"/>
                    </a:cubicBezTo>
                    <a:cubicBezTo>
                      <a:pt x="280" y="160"/>
                      <a:pt x="280" y="160"/>
                      <a:pt x="280" y="160"/>
                    </a:cubicBezTo>
                    <a:cubicBezTo>
                      <a:pt x="280" y="160"/>
                      <a:pt x="280" y="160"/>
                      <a:pt x="280" y="160"/>
                    </a:cubicBezTo>
                    <a:cubicBezTo>
                      <a:pt x="280" y="160"/>
                      <a:pt x="280" y="160"/>
                      <a:pt x="280" y="160"/>
                    </a:cubicBezTo>
                    <a:cubicBezTo>
                      <a:pt x="280" y="160"/>
                      <a:pt x="280" y="160"/>
                      <a:pt x="280" y="160"/>
                    </a:cubicBezTo>
                    <a:cubicBezTo>
                      <a:pt x="280" y="160"/>
                      <a:pt x="280" y="160"/>
                      <a:pt x="280" y="160"/>
                    </a:cubicBezTo>
                    <a:cubicBezTo>
                      <a:pt x="280" y="160"/>
                      <a:pt x="280" y="160"/>
                      <a:pt x="280" y="160"/>
                    </a:cubicBezTo>
                    <a:cubicBezTo>
                      <a:pt x="280" y="160"/>
                      <a:pt x="280" y="160"/>
                      <a:pt x="280" y="160"/>
                    </a:cubicBezTo>
                    <a:cubicBezTo>
                      <a:pt x="280" y="161"/>
                      <a:pt x="280" y="161"/>
                      <a:pt x="280" y="161"/>
                    </a:cubicBezTo>
                    <a:cubicBezTo>
                      <a:pt x="280" y="161"/>
                      <a:pt x="280" y="161"/>
                      <a:pt x="280" y="161"/>
                    </a:cubicBezTo>
                    <a:cubicBezTo>
                      <a:pt x="280" y="161"/>
                      <a:pt x="280" y="161"/>
                      <a:pt x="280" y="161"/>
                    </a:cubicBezTo>
                    <a:cubicBezTo>
                      <a:pt x="280" y="161"/>
                      <a:pt x="280" y="161"/>
                      <a:pt x="280" y="161"/>
                    </a:cubicBezTo>
                    <a:cubicBezTo>
                      <a:pt x="280" y="161"/>
                      <a:pt x="280" y="161"/>
                      <a:pt x="280" y="161"/>
                    </a:cubicBezTo>
                    <a:cubicBezTo>
                      <a:pt x="280" y="161"/>
                      <a:pt x="280" y="161"/>
                      <a:pt x="280" y="161"/>
                    </a:cubicBezTo>
                    <a:cubicBezTo>
                      <a:pt x="280" y="161"/>
                      <a:pt x="280" y="161"/>
                      <a:pt x="280" y="161"/>
                    </a:cubicBezTo>
                    <a:cubicBezTo>
                      <a:pt x="280" y="161"/>
                      <a:pt x="280" y="161"/>
                      <a:pt x="280" y="161"/>
                    </a:cubicBezTo>
                    <a:cubicBezTo>
                      <a:pt x="280" y="162"/>
                      <a:pt x="280" y="162"/>
                      <a:pt x="280" y="162"/>
                    </a:cubicBezTo>
                    <a:cubicBezTo>
                      <a:pt x="280" y="162"/>
                      <a:pt x="280" y="162"/>
                      <a:pt x="280" y="162"/>
                    </a:cubicBezTo>
                    <a:cubicBezTo>
                      <a:pt x="280" y="162"/>
                      <a:pt x="280" y="162"/>
                      <a:pt x="280" y="162"/>
                    </a:cubicBezTo>
                    <a:cubicBezTo>
                      <a:pt x="280" y="162"/>
                      <a:pt x="280" y="162"/>
                      <a:pt x="280" y="162"/>
                    </a:cubicBezTo>
                    <a:cubicBezTo>
                      <a:pt x="280" y="162"/>
                      <a:pt x="280" y="162"/>
                      <a:pt x="280" y="162"/>
                    </a:cubicBezTo>
                    <a:cubicBezTo>
                      <a:pt x="280" y="162"/>
                      <a:pt x="280" y="162"/>
                      <a:pt x="280" y="162"/>
                    </a:cubicBezTo>
                    <a:cubicBezTo>
                      <a:pt x="280" y="162"/>
                      <a:pt x="280" y="162"/>
                      <a:pt x="280" y="162"/>
                    </a:cubicBezTo>
                    <a:cubicBezTo>
                      <a:pt x="280" y="162"/>
                      <a:pt x="280" y="162"/>
                      <a:pt x="280" y="162"/>
                    </a:cubicBezTo>
                    <a:cubicBezTo>
                      <a:pt x="280" y="162"/>
                      <a:pt x="280" y="162"/>
                      <a:pt x="280" y="162"/>
                    </a:cubicBezTo>
                    <a:cubicBezTo>
                      <a:pt x="280" y="162"/>
                      <a:pt x="280" y="162"/>
                      <a:pt x="280" y="162"/>
                    </a:cubicBezTo>
                    <a:cubicBezTo>
                      <a:pt x="280" y="162"/>
                      <a:pt x="280" y="162"/>
                      <a:pt x="280" y="162"/>
                    </a:cubicBezTo>
                    <a:cubicBezTo>
                      <a:pt x="280" y="162"/>
                      <a:pt x="280" y="162"/>
                      <a:pt x="280" y="162"/>
                    </a:cubicBezTo>
                    <a:cubicBezTo>
                      <a:pt x="280" y="162"/>
                      <a:pt x="280" y="162"/>
                      <a:pt x="280" y="162"/>
                    </a:cubicBezTo>
                    <a:cubicBezTo>
                      <a:pt x="281" y="162"/>
                      <a:pt x="281" y="162"/>
                      <a:pt x="281" y="162"/>
                    </a:cubicBezTo>
                    <a:cubicBezTo>
                      <a:pt x="281" y="162"/>
                      <a:pt x="281" y="162"/>
                      <a:pt x="281" y="162"/>
                    </a:cubicBezTo>
                    <a:cubicBezTo>
                      <a:pt x="281" y="163"/>
                      <a:pt x="281" y="163"/>
                      <a:pt x="281" y="163"/>
                    </a:cubicBezTo>
                    <a:cubicBezTo>
                      <a:pt x="281" y="163"/>
                      <a:pt x="281" y="163"/>
                      <a:pt x="281" y="163"/>
                    </a:cubicBezTo>
                    <a:cubicBezTo>
                      <a:pt x="281" y="163"/>
                      <a:pt x="281" y="163"/>
                      <a:pt x="281" y="163"/>
                    </a:cubicBezTo>
                    <a:cubicBezTo>
                      <a:pt x="281" y="163"/>
                      <a:pt x="281" y="163"/>
                      <a:pt x="281" y="163"/>
                    </a:cubicBezTo>
                    <a:cubicBezTo>
                      <a:pt x="281" y="163"/>
                      <a:pt x="281" y="163"/>
                      <a:pt x="281" y="163"/>
                    </a:cubicBezTo>
                    <a:cubicBezTo>
                      <a:pt x="281" y="163"/>
                      <a:pt x="281" y="163"/>
                      <a:pt x="281" y="163"/>
                    </a:cubicBezTo>
                    <a:cubicBezTo>
                      <a:pt x="281" y="163"/>
                      <a:pt x="281" y="163"/>
                      <a:pt x="281" y="163"/>
                    </a:cubicBezTo>
                    <a:cubicBezTo>
                      <a:pt x="281" y="163"/>
                      <a:pt x="281" y="163"/>
                      <a:pt x="281" y="163"/>
                    </a:cubicBezTo>
                    <a:cubicBezTo>
                      <a:pt x="281" y="164"/>
                      <a:pt x="281" y="164"/>
                      <a:pt x="281" y="164"/>
                    </a:cubicBezTo>
                    <a:cubicBezTo>
                      <a:pt x="281" y="164"/>
                      <a:pt x="281" y="164"/>
                      <a:pt x="281" y="164"/>
                    </a:cubicBezTo>
                    <a:cubicBezTo>
                      <a:pt x="281" y="164"/>
                      <a:pt x="281" y="164"/>
                      <a:pt x="281" y="164"/>
                    </a:cubicBezTo>
                    <a:cubicBezTo>
                      <a:pt x="281" y="164"/>
                      <a:pt x="281" y="164"/>
                      <a:pt x="281" y="164"/>
                    </a:cubicBezTo>
                    <a:cubicBezTo>
                      <a:pt x="281" y="164"/>
                      <a:pt x="281" y="164"/>
                      <a:pt x="281" y="164"/>
                    </a:cubicBezTo>
                    <a:cubicBezTo>
                      <a:pt x="281" y="164"/>
                      <a:pt x="281" y="164"/>
                      <a:pt x="281" y="164"/>
                    </a:cubicBezTo>
                    <a:cubicBezTo>
                      <a:pt x="281" y="164"/>
                      <a:pt x="281" y="164"/>
                      <a:pt x="281" y="164"/>
                    </a:cubicBezTo>
                    <a:cubicBezTo>
                      <a:pt x="281" y="165"/>
                      <a:pt x="281" y="165"/>
                      <a:pt x="281" y="165"/>
                    </a:cubicBezTo>
                    <a:cubicBezTo>
                      <a:pt x="281" y="165"/>
                      <a:pt x="281" y="165"/>
                      <a:pt x="281" y="165"/>
                    </a:cubicBezTo>
                    <a:cubicBezTo>
                      <a:pt x="281" y="165"/>
                      <a:pt x="281" y="165"/>
                      <a:pt x="281" y="165"/>
                    </a:cubicBezTo>
                    <a:cubicBezTo>
                      <a:pt x="281" y="165"/>
                      <a:pt x="281" y="165"/>
                      <a:pt x="281" y="165"/>
                    </a:cubicBezTo>
                    <a:cubicBezTo>
                      <a:pt x="282" y="165"/>
                      <a:pt x="282" y="165"/>
                      <a:pt x="282" y="165"/>
                    </a:cubicBezTo>
                    <a:cubicBezTo>
                      <a:pt x="282" y="165"/>
                      <a:pt x="282" y="165"/>
                      <a:pt x="282" y="165"/>
                    </a:cubicBezTo>
                    <a:cubicBezTo>
                      <a:pt x="282" y="165"/>
                      <a:pt x="282" y="165"/>
                      <a:pt x="282" y="165"/>
                    </a:cubicBezTo>
                    <a:cubicBezTo>
                      <a:pt x="282" y="165"/>
                      <a:pt x="282" y="165"/>
                      <a:pt x="282" y="165"/>
                    </a:cubicBezTo>
                    <a:cubicBezTo>
                      <a:pt x="282" y="165"/>
                      <a:pt x="282" y="165"/>
                      <a:pt x="282" y="165"/>
                    </a:cubicBezTo>
                    <a:cubicBezTo>
                      <a:pt x="282" y="165"/>
                      <a:pt x="282" y="165"/>
                      <a:pt x="282" y="165"/>
                    </a:cubicBezTo>
                    <a:cubicBezTo>
                      <a:pt x="282" y="165"/>
                      <a:pt x="282" y="165"/>
                      <a:pt x="282" y="165"/>
                    </a:cubicBezTo>
                    <a:cubicBezTo>
                      <a:pt x="282" y="165"/>
                      <a:pt x="282" y="165"/>
                      <a:pt x="282" y="165"/>
                    </a:cubicBezTo>
                    <a:cubicBezTo>
                      <a:pt x="282" y="165"/>
                      <a:pt x="282" y="165"/>
                      <a:pt x="282" y="165"/>
                    </a:cubicBezTo>
                    <a:cubicBezTo>
                      <a:pt x="282" y="165"/>
                      <a:pt x="282" y="165"/>
                      <a:pt x="282" y="165"/>
                    </a:cubicBezTo>
                    <a:cubicBezTo>
                      <a:pt x="283" y="165"/>
                      <a:pt x="283" y="165"/>
                      <a:pt x="283" y="165"/>
                    </a:cubicBezTo>
                    <a:cubicBezTo>
                      <a:pt x="283" y="165"/>
                      <a:pt x="283" y="165"/>
                      <a:pt x="283" y="165"/>
                    </a:cubicBezTo>
                    <a:cubicBezTo>
                      <a:pt x="283" y="165"/>
                      <a:pt x="283" y="165"/>
                      <a:pt x="283" y="165"/>
                    </a:cubicBezTo>
                    <a:cubicBezTo>
                      <a:pt x="283" y="165"/>
                      <a:pt x="283" y="165"/>
                      <a:pt x="283" y="165"/>
                    </a:cubicBezTo>
                    <a:cubicBezTo>
                      <a:pt x="283" y="165"/>
                      <a:pt x="283" y="165"/>
                      <a:pt x="283" y="165"/>
                    </a:cubicBezTo>
                    <a:cubicBezTo>
                      <a:pt x="283" y="165"/>
                      <a:pt x="283" y="165"/>
                      <a:pt x="283" y="165"/>
                    </a:cubicBez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4" y="166"/>
                      <a:pt x="284" y="166"/>
                      <a:pt x="284" y="166"/>
                    </a:cubicBezTo>
                    <a:cubicBezTo>
                      <a:pt x="284" y="166"/>
                      <a:pt x="284" y="166"/>
                      <a:pt x="284" y="166"/>
                    </a:cubicBezTo>
                    <a:cubicBezTo>
                      <a:pt x="284" y="166"/>
                      <a:pt x="284" y="166"/>
                      <a:pt x="284" y="166"/>
                    </a:cubicBezTo>
                    <a:cubicBezTo>
                      <a:pt x="284" y="166"/>
                      <a:pt x="284" y="166"/>
                      <a:pt x="284" y="166"/>
                    </a:cubicBezTo>
                    <a:cubicBezTo>
                      <a:pt x="284" y="166"/>
                      <a:pt x="284" y="166"/>
                      <a:pt x="284" y="166"/>
                    </a:cubicBezTo>
                    <a:cubicBezTo>
                      <a:pt x="284" y="166"/>
                      <a:pt x="284" y="166"/>
                      <a:pt x="284" y="166"/>
                    </a:cubicBezTo>
                    <a:cubicBezTo>
                      <a:pt x="284" y="166"/>
                      <a:pt x="284" y="166"/>
                      <a:pt x="284" y="166"/>
                    </a:cubicBezTo>
                    <a:cubicBezTo>
                      <a:pt x="284" y="166"/>
                      <a:pt x="284" y="166"/>
                      <a:pt x="284" y="166"/>
                    </a:cubicBezTo>
                    <a:cubicBezTo>
                      <a:pt x="284" y="166"/>
                      <a:pt x="284" y="166"/>
                      <a:pt x="284" y="166"/>
                    </a:cubicBezTo>
                    <a:cubicBezTo>
                      <a:pt x="285" y="166"/>
                      <a:pt x="285" y="166"/>
                      <a:pt x="285" y="166"/>
                    </a:cubicBezTo>
                    <a:cubicBezTo>
                      <a:pt x="285" y="166"/>
                      <a:pt x="285" y="166"/>
                      <a:pt x="285" y="166"/>
                    </a:cubicBezTo>
                    <a:cubicBezTo>
                      <a:pt x="285" y="166"/>
                      <a:pt x="285" y="166"/>
                      <a:pt x="285" y="166"/>
                    </a:cubicBezTo>
                    <a:cubicBezTo>
                      <a:pt x="285" y="166"/>
                      <a:pt x="285" y="166"/>
                      <a:pt x="285" y="166"/>
                    </a:cubicBezTo>
                    <a:cubicBezTo>
                      <a:pt x="285" y="166"/>
                      <a:pt x="285" y="166"/>
                      <a:pt x="285" y="166"/>
                    </a:cubicBezTo>
                    <a:cubicBezTo>
                      <a:pt x="285" y="166"/>
                      <a:pt x="285" y="166"/>
                      <a:pt x="285" y="166"/>
                    </a:cubicBezTo>
                    <a:cubicBezTo>
                      <a:pt x="285" y="166"/>
                      <a:pt x="285" y="166"/>
                      <a:pt x="285" y="166"/>
                    </a:cubicBezTo>
                    <a:cubicBezTo>
                      <a:pt x="285" y="167"/>
                      <a:pt x="285" y="167"/>
                      <a:pt x="285" y="167"/>
                    </a:cubicBezTo>
                    <a:cubicBezTo>
                      <a:pt x="285" y="167"/>
                      <a:pt x="285" y="167"/>
                      <a:pt x="285" y="167"/>
                    </a:cubicBezTo>
                    <a:cubicBezTo>
                      <a:pt x="285" y="167"/>
                      <a:pt x="285" y="167"/>
                      <a:pt x="285" y="167"/>
                    </a:cubicBezTo>
                    <a:cubicBezTo>
                      <a:pt x="285" y="167"/>
                      <a:pt x="285" y="167"/>
                      <a:pt x="285" y="167"/>
                    </a:cubicBezTo>
                    <a:cubicBezTo>
                      <a:pt x="285" y="167"/>
                      <a:pt x="285" y="167"/>
                      <a:pt x="285" y="167"/>
                    </a:cubicBezTo>
                    <a:cubicBezTo>
                      <a:pt x="285" y="167"/>
                      <a:pt x="285" y="167"/>
                      <a:pt x="285" y="167"/>
                    </a:cubicBezTo>
                    <a:cubicBezTo>
                      <a:pt x="285" y="167"/>
                      <a:pt x="285" y="167"/>
                      <a:pt x="285" y="167"/>
                    </a:cubicBezTo>
                    <a:cubicBezTo>
                      <a:pt x="285" y="167"/>
                      <a:pt x="285" y="167"/>
                      <a:pt x="285" y="167"/>
                    </a:cubicBezTo>
                    <a:cubicBezTo>
                      <a:pt x="285" y="167"/>
                      <a:pt x="285" y="167"/>
                      <a:pt x="285" y="167"/>
                    </a:cubicBezTo>
                    <a:cubicBezTo>
                      <a:pt x="285" y="167"/>
                      <a:pt x="285" y="167"/>
                      <a:pt x="285" y="167"/>
                    </a:cubicBezTo>
                    <a:cubicBezTo>
                      <a:pt x="285" y="168"/>
                      <a:pt x="285" y="168"/>
                      <a:pt x="285" y="168"/>
                    </a:cubicBezTo>
                    <a:cubicBezTo>
                      <a:pt x="285" y="168"/>
                      <a:pt x="285" y="168"/>
                      <a:pt x="285" y="168"/>
                    </a:cubicBezTo>
                    <a:cubicBezTo>
                      <a:pt x="285" y="168"/>
                      <a:pt x="285" y="168"/>
                      <a:pt x="285" y="168"/>
                    </a:cubicBezTo>
                    <a:cubicBezTo>
                      <a:pt x="285" y="168"/>
                      <a:pt x="285" y="168"/>
                      <a:pt x="285" y="168"/>
                    </a:cubicBezTo>
                    <a:cubicBezTo>
                      <a:pt x="285" y="168"/>
                      <a:pt x="285" y="168"/>
                      <a:pt x="285" y="168"/>
                    </a:cubicBezTo>
                    <a:cubicBezTo>
                      <a:pt x="285" y="168"/>
                      <a:pt x="285" y="168"/>
                      <a:pt x="285" y="168"/>
                    </a:cubicBezTo>
                    <a:cubicBezTo>
                      <a:pt x="285" y="168"/>
                      <a:pt x="285" y="168"/>
                      <a:pt x="285" y="168"/>
                    </a:cubicBezTo>
                    <a:cubicBezTo>
                      <a:pt x="285" y="168"/>
                      <a:pt x="285" y="168"/>
                      <a:pt x="285" y="168"/>
                    </a:cubicBezTo>
                    <a:cubicBezTo>
                      <a:pt x="284" y="168"/>
                      <a:pt x="284" y="168"/>
                      <a:pt x="284" y="168"/>
                    </a:cubicBezTo>
                    <a:cubicBezTo>
                      <a:pt x="284" y="168"/>
                      <a:pt x="284" y="168"/>
                      <a:pt x="284" y="168"/>
                    </a:cubicBezTo>
                    <a:cubicBezTo>
                      <a:pt x="284" y="169"/>
                      <a:pt x="284" y="169"/>
                      <a:pt x="284" y="169"/>
                    </a:cubicBezTo>
                    <a:cubicBezTo>
                      <a:pt x="284" y="169"/>
                      <a:pt x="284" y="169"/>
                      <a:pt x="284" y="169"/>
                    </a:cubicBezTo>
                    <a:cubicBezTo>
                      <a:pt x="284" y="169"/>
                      <a:pt x="284" y="169"/>
                      <a:pt x="284" y="169"/>
                    </a:cubicBezTo>
                    <a:cubicBezTo>
                      <a:pt x="284" y="169"/>
                      <a:pt x="284" y="169"/>
                      <a:pt x="284" y="169"/>
                    </a:cubicBezTo>
                    <a:cubicBezTo>
                      <a:pt x="284" y="169"/>
                      <a:pt x="284" y="169"/>
                      <a:pt x="284" y="169"/>
                    </a:cubicBezTo>
                    <a:cubicBezTo>
                      <a:pt x="284" y="169"/>
                      <a:pt x="284" y="169"/>
                      <a:pt x="284" y="169"/>
                    </a:cubicBezTo>
                    <a:cubicBezTo>
                      <a:pt x="284" y="169"/>
                      <a:pt x="284" y="169"/>
                      <a:pt x="284" y="169"/>
                    </a:cubicBezTo>
                    <a:cubicBezTo>
                      <a:pt x="284" y="169"/>
                      <a:pt x="284" y="169"/>
                      <a:pt x="284" y="169"/>
                    </a:cubicBezTo>
                    <a:cubicBezTo>
                      <a:pt x="284" y="169"/>
                      <a:pt x="284" y="169"/>
                      <a:pt x="284" y="169"/>
                    </a:cubicBezTo>
                    <a:cubicBezTo>
                      <a:pt x="284" y="169"/>
                      <a:pt x="284" y="169"/>
                      <a:pt x="284" y="169"/>
                    </a:cubicBezTo>
                    <a:cubicBezTo>
                      <a:pt x="284" y="170"/>
                      <a:pt x="284" y="170"/>
                      <a:pt x="284" y="170"/>
                    </a:cubicBezTo>
                    <a:cubicBezTo>
                      <a:pt x="284" y="170"/>
                      <a:pt x="284" y="170"/>
                      <a:pt x="284" y="170"/>
                    </a:cubicBezTo>
                    <a:cubicBezTo>
                      <a:pt x="284" y="170"/>
                      <a:pt x="284" y="170"/>
                      <a:pt x="284" y="170"/>
                    </a:cubicBezTo>
                    <a:cubicBezTo>
                      <a:pt x="284" y="170"/>
                      <a:pt x="284" y="170"/>
                      <a:pt x="284" y="170"/>
                    </a:cubicBezTo>
                    <a:cubicBezTo>
                      <a:pt x="284" y="170"/>
                      <a:pt x="284" y="170"/>
                      <a:pt x="284" y="170"/>
                    </a:cubicBezTo>
                    <a:cubicBezTo>
                      <a:pt x="285" y="170"/>
                      <a:pt x="285" y="170"/>
                      <a:pt x="285" y="170"/>
                    </a:cubicBezTo>
                    <a:cubicBezTo>
                      <a:pt x="285" y="170"/>
                      <a:pt x="285" y="170"/>
                      <a:pt x="285" y="170"/>
                    </a:cubicBezTo>
                    <a:cubicBezTo>
                      <a:pt x="285" y="170"/>
                      <a:pt x="285" y="170"/>
                      <a:pt x="285" y="170"/>
                    </a:cubicBezTo>
                    <a:cubicBezTo>
                      <a:pt x="285" y="170"/>
                      <a:pt x="285" y="170"/>
                      <a:pt x="285" y="170"/>
                    </a:cubicBezTo>
                    <a:cubicBezTo>
                      <a:pt x="285" y="170"/>
                      <a:pt x="285" y="170"/>
                      <a:pt x="285" y="170"/>
                    </a:cubicBezTo>
                    <a:cubicBezTo>
                      <a:pt x="285" y="170"/>
                      <a:pt x="285" y="170"/>
                      <a:pt x="285" y="170"/>
                    </a:cubicBezTo>
                    <a:cubicBezTo>
                      <a:pt x="285" y="170"/>
                      <a:pt x="285" y="170"/>
                      <a:pt x="285" y="170"/>
                    </a:cubicBezTo>
                    <a:cubicBezTo>
                      <a:pt x="285" y="170"/>
                      <a:pt x="285" y="170"/>
                      <a:pt x="285" y="170"/>
                    </a:cubicBezTo>
                    <a:cubicBezTo>
                      <a:pt x="285" y="170"/>
                      <a:pt x="285" y="170"/>
                      <a:pt x="285" y="170"/>
                    </a:cubicBezTo>
                    <a:cubicBezTo>
                      <a:pt x="285" y="170"/>
                      <a:pt x="285" y="170"/>
                      <a:pt x="285" y="170"/>
                    </a:cubicBezTo>
                    <a:cubicBezTo>
                      <a:pt x="285" y="170"/>
                      <a:pt x="285" y="170"/>
                      <a:pt x="285" y="170"/>
                    </a:cubicBezTo>
                    <a:cubicBezTo>
                      <a:pt x="286" y="170"/>
                      <a:pt x="286" y="170"/>
                      <a:pt x="286" y="170"/>
                    </a:cubicBezTo>
                    <a:cubicBezTo>
                      <a:pt x="286" y="170"/>
                      <a:pt x="286" y="170"/>
                      <a:pt x="286" y="170"/>
                    </a:cubicBezTo>
                    <a:cubicBezTo>
                      <a:pt x="286" y="170"/>
                      <a:pt x="286" y="170"/>
                      <a:pt x="286" y="170"/>
                    </a:cubicBezTo>
                    <a:cubicBezTo>
                      <a:pt x="286" y="170"/>
                      <a:pt x="286" y="170"/>
                      <a:pt x="286" y="170"/>
                    </a:cubicBezTo>
                    <a:cubicBezTo>
                      <a:pt x="286" y="170"/>
                      <a:pt x="286" y="170"/>
                      <a:pt x="286" y="170"/>
                    </a:cubicBezTo>
                    <a:cubicBezTo>
                      <a:pt x="286" y="170"/>
                      <a:pt x="286" y="170"/>
                      <a:pt x="286" y="170"/>
                    </a:cubicBezTo>
                    <a:cubicBezTo>
                      <a:pt x="286" y="170"/>
                      <a:pt x="286" y="170"/>
                      <a:pt x="286" y="170"/>
                    </a:cubicBezTo>
                    <a:cubicBezTo>
                      <a:pt x="286" y="170"/>
                      <a:pt x="286" y="170"/>
                      <a:pt x="286" y="170"/>
                    </a:cubicBezTo>
                    <a:cubicBezTo>
                      <a:pt x="287" y="170"/>
                      <a:pt x="287" y="170"/>
                      <a:pt x="287" y="170"/>
                    </a:cubicBezTo>
                    <a:cubicBezTo>
                      <a:pt x="287" y="170"/>
                      <a:pt x="287" y="170"/>
                      <a:pt x="287" y="170"/>
                    </a:cubicBezTo>
                    <a:cubicBezTo>
                      <a:pt x="287" y="170"/>
                      <a:pt x="287" y="170"/>
                      <a:pt x="287" y="170"/>
                    </a:cubicBezTo>
                    <a:cubicBezTo>
                      <a:pt x="287" y="170"/>
                      <a:pt x="287" y="170"/>
                      <a:pt x="287" y="170"/>
                    </a:cubicBezTo>
                    <a:cubicBezTo>
                      <a:pt x="287" y="170"/>
                      <a:pt x="287" y="170"/>
                      <a:pt x="287" y="170"/>
                    </a:cubicBezTo>
                    <a:cubicBezTo>
                      <a:pt x="287" y="170"/>
                      <a:pt x="287" y="170"/>
                      <a:pt x="287" y="170"/>
                    </a:cubicBezTo>
                    <a:cubicBezTo>
                      <a:pt x="287" y="170"/>
                      <a:pt x="287" y="170"/>
                      <a:pt x="287" y="170"/>
                    </a:cubicBezTo>
                    <a:cubicBezTo>
                      <a:pt x="287" y="170"/>
                      <a:pt x="287" y="170"/>
                      <a:pt x="287" y="170"/>
                    </a:cubicBezTo>
                    <a:cubicBezTo>
                      <a:pt x="287" y="170"/>
                      <a:pt x="288" y="170"/>
                      <a:pt x="288" y="170"/>
                    </a:cubicBezTo>
                    <a:cubicBezTo>
                      <a:pt x="288" y="170"/>
                      <a:pt x="288" y="170"/>
                      <a:pt x="288" y="170"/>
                    </a:cubicBezTo>
                    <a:cubicBezTo>
                      <a:pt x="288" y="170"/>
                      <a:pt x="288" y="170"/>
                      <a:pt x="288" y="170"/>
                    </a:cubicBezTo>
                    <a:cubicBezTo>
                      <a:pt x="288" y="170"/>
                      <a:pt x="288" y="170"/>
                      <a:pt x="288" y="170"/>
                    </a:cubicBezTo>
                    <a:cubicBezTo>
                      <a:pt x="288" y="171"/>
                      <a:pt x="288" y="171"/>
                      <a:pt x="288" y="171"/>
                    </a:cubicBezTo>
                    <a:cubicBezTo>
                      <a:pt x="288" y="171"/>
                      <a:pt x="288" y="171"/>
                      <a:pt x="288" y="171"/>
                    </a:cubicBezTo>
                    <a:cubicBezTo>
                      <a:pt x="288" y="171"/>
                      <a:pt x="288" y="171"/>
                      <a:pt x="288" y="171"/>
                    </a:cubicBezTo>
                    <a:cubicBezTo>
                      <a:pt x="288" y="171"/>
                      <a:pt x="288" y="171"/>
                      <a:pt x="288" y="171"/>
                    </a:cubicBezTo>
                    <a:cubicBezTo>
                      <a:pt x="288" y="171"/>
                      <a:pt x="288" y="171"/>
                      <a:pt x="288" y="171"/>
                    </a:cubicBezTo>
                    <a:cubicBezTo>
                      <a:pt x="288" y="171"/>
                      <a:pt x="288" y="171"/>
                      <a:pt x="288" y="171"/>
                    </a:cubicBezTo>
                    <a:cubicBezTo>
                      <a:pt x="289" y="171"/>
                      <a:pt x="289" y="171"/>
                      <a:pt x="289" y="171"/>
                    </a:cubicBezTo>
                    <a:cubicBezTo>
                      <a:pt x="289" y="171"/>
                      <a:pt x="289" y="171"/>
                      <a:pt x="289" y="171"/>
                    </a:cubicBezTo>
                    <a:cubicBezTo>
                      <a:pt x="289" y="171"/>
                      <a:pt x="289" y="171"/>
                      <a:pt x="289" y="171"/>
                    </a:cubicBezTo>
                    <a:cubicBezTo>
                      <a:pt x="289" y="172"/>
                      <a:pt x="289" y="172"/>
                      <a:pt x="289" y="172"/>
                    </a:cubicBezTo>
                    <a:cubicBezTo>
                      <a:pt x="289" y="172"/>
                      <a:pt x="289" y="172"/>
                      <a:pt x="289" y="172"/>
                    </a:cubicBezTo>
                    <a:cubicBezTo>
                      <a:pt x="290" y="172"/>
                      <a:pt x="290" y="172"/>
                      <a:pt x="290" y="172"/>
                    </a:cubicBezTo>
                    <a:cubicBezTo>
                      <a:pt x="290" y="172"/>
                      <a:pt x="290" y="172"/>
                      <a:pt x="290" y="172"/>
                    </a:cubicBezTo>
                    <a:cubicBezTo>
                      <a:pt x="290" y="172"/>
                      <a:pt x="290" y="172"/>
                      <a:pt x="290" y="172"/>
                    </a:cubicBezTo>
                    <a:cubicBezTo>
                      <a:pt x="290" y="172"/>
                      <a:pt x="290" y="172"/>
                      <a:pt x="290" y="172"/>
                    </a:cubicBezTo>
                    <a:cubicBezTo>
                      <a:pt x="290" y="172"/>
                      <a:pt x="290" y="172"/>
                      <a:pt x="290" y="172"/>
                    </a:cubicBezTo>
                    <a:cubicBezTo>
                      <a:pt x="290" y="172"/>
                      <a:pt x="290" y="172"/>
                      <a:pt x="290" y="172"/>
                    </a:cubicBezTo>
                    <a:cubicBezTo>
                      <a:pt x="291" y="172"/>
                      <a:pt x="291" y="172"/>
                      <a:pt x="291" y="172"/>
                    </a:cubicBezTo>
                    <a:cubicBezTo>
                      <a:pt x="291" y="173"/>
                      <a:pt x="291" y="173"/>
                      <a:pt x="291" y="173"/>
                    </a:cubicBezTo>
                    <a:cubicBezTo>
                      <a:pt x="291" y="173"/>
                      <a:pt x="291" y="173"/>
                      <a:pt x="291" y="173"/>
                    </a:cubicBezTo>
                    <a:cubicBezTo>
                      <a:pt x="291" y="173"/>
                      <a:pt x="291" y="173"/>
                      <a:pt x="291" y="173"/>
                    </a:cubicBezTo>
                    <a:cubicBezTo>
                      <a:pt x="291" y="173"/>
                      <a:pt x="291" y="173"/>
                      <a:pt x="291" y="173"/>
                    </a:cubicBezTo>
                    <a:cubicBezTo>
                      <a:pt x="291" y="173"/>
                      <a:pt x="291" y="173"/>
                      <a:pt x="291" y="173"/>
                    </a:cubicBezTo>
                    <a:cubicBezTo>
                      <a:pt x="291" y="173"/>
                      <a:pt x="291" y="173"/>
                      <a:pt x="291" y="173"/>
                    </a:cubicBezTo>
                    <a:cubicBezTo>
                      <a:pt x="291" y="173"/>
                      <a:pt x="291" y="173"/>
                      <a:pt x="291" y="173"/>
                    </a:cubicBezTo>
                    <a:cubicBezTo>
                      <a:pt x="291" y="173"/>
                      <a:pt x="291" y="173"/>
                      <a:pt x="291" y="173"/>
                    </a:cubicBezTo>
                    <a:cubicBezTo>
                      <a:pt x="292" y="173"/>
                      <a:pt x="292" y="173"/>
                      <a:pt x="292" y="173"/>
                    </a:cubicBezTo>
                    <a:cubicBezTo>
                      <a:pt x="292" y="173"/>
                      <a:pt x="292" y="173"/>
                      <a:pt x="292" y="173"/>
                    </a:cubicBezTo>
                    <a:cubicBezTo>
                      <a:pt x="292" y="173"/>
                      <a:pt x="292" y="173"/>
                      <a:pt x="292" y="173"/>
                    </a:cubicBezTo>
                    <a:cubicBezTo>
                      <a:pt x="292" y="174"/>
                      <a:pt x="292" y="174"/>
                      <a:pt x="292" y="174"/>
                    </a:cubicBezTo>
                    <a:cubicBezTo>
                      <a:pt x="292" y="174"/>
                      <a:pt x="292" y="174"/>
                      <a:pt x="292" y="174"/>
                    </a:cubicBezTo>
                    <a:cubicBezTo>
                      <a:pt x="292" y="174"/>
                      <a:pt x="292" y="174"/>
                      <a:pt x="292" y="174"/>
                    </a:cubicBezTo>
                    <a:cubicBezTo>
                      <a:pt x="293" y="174"/>
                      <a:pt x="293" y="174"/>
                      <a:pt x="293" y="174"/>
                    </a:cubicBezTo>
                    <a:cubicBezTo>
                      <a:pt x="293" y="174"/>
                      <a:pt x="293" y="174"/>
                      <a:pt x="293" y="174"/>
                    </a:cubicBezTo>
                    <a:cubicBezTo>
                      <a:pt x="293" y="174"/>
                      <a:pt x="293" y="174"/>
                      <a:pt x="293" y="174"/>
                    </a:cubicBezTo>
                    <a:cubicBezTo>
                      <a:pt x="293" y="174"/>
                      <a:pt x="293" y="174"/>
                      <a:pt x="293" y="174"/>
                    </a:cubicBezTo>
                    <a:cubicBezTo>
                      <a:pt x="293" y="174"/>
                      <a:pt x="293" y="174"/>
                      <a:pt x="293" y="174"/>
                    </a:cubicBezTo>
                    <a:cubicBezTo>
                      <a:pt x="293" y="174"/>
                      <a:pt x="293" y="174"/>
                      <a:pt x="293" y="174"/>
                    </a:cubicBezTo>
                    <a:cubicBezTo>
                      <a:pt x="293" y="174"/>
                      <a:pt x="293" y="174"/>
                      <a:pt x="293" y="174"/>
                    </a:cubicBezTo>
                    <a:cubicBezTo>
                      <a:pt x="293" y="174"/>
                      <a:pt x="293" y="174"/>
                      <a:pt x="293" y="174"/>
                    </a:cubicBezTo>
                    <a:cubicBezTo>
                      <a:pt x="293" y="174"/>
                      <a:pt x="293" y="174"/>
                      <a:pt x="293" y="174"/>
                    </a:cubicBezTo>
                    <a:cubicBezTo>
                      <a:pt x="293" y="174"/>
                      <a:pt x="293" y="174"/>
                      <a:pt x="293" y="174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295" y="174"/>
                      <a:pt x="295" y="174"/>
                      <a:pt x="295" y="174"/>
                    </a:cubicBezTo>
                    <a:cubicBezTo>
                      <a:pt x="295" y="174"/>
                      <a:pt x="295" y="174"/>
                      <a:pt x="295" y="174"/>
                    </a:cubicBezTo>
                    <a:cubicBezTo>
                      <a:pt x="295" y="174"/>
                      <a:pt x="295" y="174"/>
                      <a:pt x="295" y="174"/>
                    </a:cubicBezTo>
                    <a:cubicBezTo>
                      <a:pt x="295" y="174"/>
                      <a:pt x="295" y="174"/>
                      <a:pt x="295" y="174"/>
                    </a:cubicBezTo>
                    <a:cubicBezTo>
                      <a:pt x="295" y="174"/>
                      <a:pt x="295" y="174"/>
                      <a:pt x="295" y="174"/>
                    </a:cubicBezTo>
                    <a:cubicBezTo>
                      <a:pt x="295" y="174"/>
                      <a:pt x="295" y="174"/>
                      <a:pt x="295" y="174"/>
                    </a:cubicBezTo>
                    <a:cubicBezTo>
                      <a:pt x="295" y="174"/>
                      <a:pt x="295" y="174"/>
                      <a:pt x="295" y="174"/>
                    </a:cubicBezTo>
                    <a:cubicBezTo>
                      <a:pt x="296" y="174"/>
                      <a:pt x="296" y="174"/>
                      <a:pt x="296" y="174"/>
                    </a:cubicBezTo>
                    <a:cubicBezTo>
                      <a:pt x="296" y="175"/>
                      <a:pt x="296" y="175"/>
                      <a:pt x="296" y="175"/>
                    </a:cubicBezTo>
                    <a:cubicBezTo>
                      <a:pt x="296" y="175"/>
                      <a:pt x="296" y="175"/>
                      <a:pt x="296" y="175"/>
                    </a:cubicBezTo>
                    <a:cubicBezTo>
                      <a:pt x="296" y="175"/>
                      <a:pt x="296" y="175"/>
                      <a:pt x="296" y="175"/>
                    </a:cubicBezTo>
                    <a:cubicBezTo>
                      <a:pt x="296" y="175"/>
                      <a:pt x="296" y="175"/>
                      <a:pt x="296" y="175"/>
                    </a:cubicBezTo>
                    <a:cubicBezTo>
                      <a:pt x="296" y="175"/>
                      <a:pt x="296" y="175"/>
                      <a:pt x="296" y="175"/>
                    </a:cubicBezTo>
                    <a:cubicBezTo>
                      <a:pt x="297" y="175"/>
                      <a:pt x="297" y="175"/>
                      <a:pt x="297" y="175"/>
                    </a:cubicBezTo>
                    <a:cubicBezTo>
                      <a:pt x="297" y="175"/>
                      <a:pt x="297" y="175"/>
                      <a:pt x="297" y="175"/>
                    </a:cubicBezTo>
                    <a:cubicBezTo>
                      <a:pt x="297" y="175"/>
                      <a:pt x="297" y="175"/>
                      <a:pt x="297" y="175"/>
                    </a:cubicBezTo>
                    <a:cubicBezTo>
                      <a:pt x="297" y="175"/>
                      <a:pt x="297" y="175"/>
                      <a:pt x="297" y="175"/>
                    </a:cubicBezTo>
                    <a:cubicBezTo>
                      <a:pt x="298" y="175"/>
                      <a:pt x="298" y="175"/>
                      <a:pt x="298" y="175"/>
                    </a:cubicBezTo>
                    <a:cubicBezTo>
                      <a:pt x="298" y="175"/>
                      <a:pt x="298" y="175"/>
                      <a:pt x="298" y="175"/>
                    </a:cubicBezTo>
                    <a:cubicBezTo>
                      <a:pt x="298" y="176"/>
                      <a:pt x="298" y="176"/>
                      <a:pt x="298" y="176"/>
                    </a:cubicBezTo>
                    <a:cubicBezTo>
                      <a:pt x="298" y="176"/>
                      <a:pt x="298" y="176"/>
                      <a:pt x="298" y="176"/>
                    </a:cubicBezTo>
                    <a:cubicBezTo>
                      <a:pt x="298" y="176"/>
                      <a:pt x="298" y="176"/>
                      <a:pt x="298" y="176"/>
                    </a:cubicBezTo>
                    <a:cubicBezTo>
                      <a:pt x="298" y="177"/>
                      <a:pt x="298" y="177"/>
                      <a:pt x="298" y="177"/>
                    </a:cubicBezTo>
                    <a:cubicBezTo>
                      <a:pt x="297" y="177"/>
                      <a:pt x="297" y="177"/>
                      <a:pt x="297" y="177"/>
                    </a:cubicBezTo>
                    <a:cubicBezTo>
                      <a:pt x="297" y="177"/>
                      <a:pt x="297" y="177"/>
                      <a:pt x="297" y="177"/>
                    </a:cubicBezTo>
                    <a:cubicBezTo>
                      <a:pt x="298" y="178"/>
                      <a:pt x="298" y="178"/>
                      <a:pt x="298" y="178"/>
                    </a:cubicBezTo>
                    <a:cubicBezTo>
                      <a:pt x="298" y="178"/>
                      <a:pt x="298" y="178"/>
                      <a:pt x="298" y="178"/>
                    </a:cubicBezTo>
                    <a:cubicBezTo>
                      <a:pt x="298" y="178"/>
                      <a:pt x="298" y="178"/>
                      <a:pt x="298" y="178"/>
                    </a:cubicBezTo>
                    <a:cubicBezTo>
                      <a:pt x="298" y="178"/>
                      <a:pt x="298" y="178"/>
                      <a:pt x="298" y="178"/>
                    </a:cubicBezTo>
                    <a:cubicBezTo>
                      <a:pt x="299" y="179"/>
                      <a:pt x="299" y="179"/>
                      <a:pt x="299" y="179"/>
                    </a:cubicBezTo>
                    <a:cubicBezTo>
                      <a:pt x="299" y="179"/>
                      <a:pt x="299" y="179"/>
                      <a:pt x="299" y="179"/>
                    </a:cubicBezTo>
                    <a:cubicBezTo>
                      <a:pt x="300" y="179"/>
                      <a:pt x="300" y="179"/>
                      <a:pt x="300" y="179"/>
                    </a:cubicBezTo>
                    <a:cubicBezTo>
                      <a:pt x="300" y="179"/>
                      <a:pt x="300" y="179"/>
                      <a:pt x="300" y="179"/>
                    </a:cubicBezTo>
                    <a:cubicBezTo>
                      <a:pt x="300" y="179"/>
                      <a:pt x="300" y="179"/>
                      <a:pt x="300" y="179"/>
                    </a:cubicBezTo>
                    <a:cubicBezTo>
                      <a:pt x="300" y="179"/>
                      <a:pt x="300" y="179"/>
                      <a:pt x="300" y="179"/>
                    </a:cubicBezTo>
                    <a:cubicBezTo>
                      <a:pt x="300" y="179"/>
                      <a:pt x="300" y="179"/>
                      <a:pt x="300" y="179"/>
                    </a:cubicBezTo>
                    <a:cubicBezTo>
                      <a:pt x="300" y="179"/>
                      <a:pt x="300" y="179"/>
                      <a:pt x="300" y="179"/>
                    </a:cubicBezTo>
                    <a:cubicBezTo>
                      <a:pt x="300" y="179"/>
                      <a:pt x="300" y="179"/>
                      <a:pt x="300" y="179"/>
                    </a:cubicBezTo>
                    <a:cubicBezTo>
                      <a:pt x="301" y="179"/>
                      <a:pt x="301" y="179"/>
                      <a:pt x="301" y="179"/>
                    </a:cubicBezTo>
                    <a:cubicBezTo>
                      <a:pt x="301" y="180"/>
                      <a:pt x="301" y="180"/>
                      <a:pt x="301" y="180"/>
                    </a:cubicBezTo>
                    <a:cubicBezTo>
                      <a:pt x="301" y="180"/>
                      <a:pt x="301" y="180"/>
                      <a:pt x="301" y="180"/>
                    </a:cubicBezTo>
                    <a:cubicBezTo>
                      <a:pt x="301" y="180"/>
                      <a:pt x="301" y="180"/>
                      <a:pt x="301" y="180"/>
                    </a:cubicBezTo>
                    <a:cubicBezTo>
                      <a:pt x="301" y="180"/>
                      <a:pt x="301" y="180"/>
                      <a:pt x="301" y="180"/>
                    </a:cubicBezTo>
                    <a:cubicBezTo>
                      <a:pt x="301" y="180"/>
                      <a:pt x="301" y="180"/>
                      <a:pt x="301" y="180"/>
                    </a:cubicBezTo>
                    <a:cubicBezTo>
                      <a:pt x="301" y="180"/>
                      <a:pt x="301" y="180"/>
                      <a:pt x="301" y="180"/>
                    </a:cubicBezTo>
                    <a:cubicBezTo>
                      <a:pt x="302" y="181"/>
                      <a:pt x="302" y="181"/>
                      <a:pt x="302" y="181"/>
                    </a:cubicBezTo>
                    <a:cubicBezTo>
                      <a:pt x="302" y="181"/>
                      <a:pt x="302" y="181"/>
                      <a:pt x="302" y="181"/>
                    </a:cubicBezTo>
                    <a:cubicBezTo>
                      <a:pt x="302" y="181"/>
                      <a:pt x="302" y="181"/>
                      <a:pt x="302" y="181"/>
                    </a:cubicBezTo>
                    <a:cubicBezTo>
                      <a:pt x="303" y="181"/>
                      <a:pt x="303" y="181"/>
                      <a:pt x="303" y="181"/>
                    </a:cubicBezTo>
                    <a:cubicBezTo>
                      <a:pt x="303" y="181"/>
                      <a:pt x="303" y="181"/>
                      <a:pt x="303" y="181"/>
                    </a:cubicBezTo>
                    <a:cubicBezTo>
                      <a:pt x="303" y="181"/>
                      <a:pt x="303" y="181"/>
                      <a:pt x="303" y="181"/>
                    </a:cubicBezTo>
                    <a:cubicBezTo>
                      <a:pt x="303" y="181"/>
                      <a:pt x="303" y="181"/>
                      <a:pt x="303" y="181"/>
                    </a:cubicBezTo>
                    <a:cubicBezTo>
                      <a:pt x="303" y="181"/>
                      <a:pt x="303" y="181"/>
                      <a:pt x="303" y="181"/>
                    </a:cubicBezTo>
                    <a:cubicBezTo>
                      <a:pt x="304" y="181"/>
                      <a:pt x="304" y="181"/>
                      <a:pt x="304" y="181"/>
                    </a:cubicBezTo>
                    <a:cubicBezTo>
                      <a:pt x="304" y="182"/>
                      <a:pt x="304" y="182"/>
                      <a:pt x="304" y="182"/>
                    </a:cubicBezTo>
                    <a:cubicBezTo>
                      <a:pt x="304" y="182"/>
                      <a:pt x="304" y="182"/>
                      <a:pt x="304" y="182"/>
                    </a:cubicBezTo>
                    <a:cubicBezTo>
                      <a:pt x="304" y="182"/>
                      <a:pt x="304" y="182"/>
                      <a:pt x="304" y="182"/>
                    </a:cubicBezTo>
                    <a:cubicBezTo>
                      <a:pt x="304" y="182"/>
                      <a:pt x="304" y="182"/>
                      <a:pt x="304" y="182"/>
                    </a:cubicBezTo>
                    <a:cubicBezTo>
                      <a:pt x="304" y="182"/>
                      <a:pt x="304" y="182"/>
                      <a:pt x="304" y="182"/>
                    </a:cubicBezTo>
                    <a:cubicBezTo>
                      <a:pt x="304" y="182"/>
                      <a:pt x="304" y="182"/>
                      <a:pt x="304" y="182"/>
                    </a:cubicBezTo>
                    <a:cubicBezTo>
                      <a:pt x="304" y="182"/>
                      <a:pt x="304" y="182"/>
                      <a:pt x="304" y="182"/>
                    </a:cubicBezTo>
                    <a:cubicBezTo>
                      <a:pt x="304" y="182"/>
                      <a:pt x="304" y="182"/>
                      <a:pt x="304" y="182"/>
                    </a:cubicBezTo>
                    <a:cubicBezTo>
                      <a:pt x="304" y="182"/>
                      <a:pt x="304" y="182"/>
                      <a:pt x="304" y="182"/>
                    </a:cubicBezTo>
                    <a:cubicBezTo>
                      <a:pt x="304" y="182"/>
                      <a:pt x="304" y="182"/>
                      <a:pt x="304" y="182"/>
                    </a:cubicBezTo>
                    <a:cubicBezTo>
                      <a:pt x="304" y="183"/>
                      <a:pt x="304" y="183"/>
                      <a:pt x="304" y="183"/>
                    </a:cubicBezTo>
                    <a:cubicBezTo>
                      <a:pt x="304" y="183"/>
                      <a:pt x="304" y="183"/>
                      <a:pt x="304" y="183"/>
                    </a:cubicBezTo>
                    <a:cubicBezTo>
                      <a:pt x="304" y="183"/>
                      <a:pt x="304" y="183"/>
                      <a:pt x="304" y="183"/>
                    </a:cubicBezTo>
                    <a:cubicBezTo>
                      <a:pt x="304" y="183"/>
                      <a:pt x="304" y="183"/>
                      <a:pt x="304" y="183"/>
                    </a:cubicBezTo>
                    <a:cubicBezTo>
                      <a:pt x="304" y="183"/>
                      <a:pt x="304" y="183"/>
                      <a:pt x="304" y="183"/>
                    </a:cubicBezTo>
                    <a:cubicBezTo>
                      <a:pt x="304" y="183"/>
                      <a:pt x="304" y="183"/>
                      <a:pt x="304" y="183"/>
                    </a:cubicBezTo>
                    <a:cubicBezTo>
                      <a:pt x="304" y="183"/>
                      <a:pt x="304" y="183"/>
                      <a:pt x="304" y="183"/>
                    </a:cubicBezTo>
                    <a:cubicBezTo>
                      <a:pt x="305" y="183"/>
                      <a:pt x="305" y="183"/>
                      <a:pt x="305" y="183"/>
                    </a:cubicBezTo>
                    <a:cubicBezTo>
                      <a:pt x="305" y="184"/>
                      <a:pt x="305" y="184"/>
                      <a:pt x="305" y="184"/>
                    </a:cubicBezTo>
                    <a:cubicBezTo>
                      <a:pt x="305" y="184"/>
                      <a:pt x="305" y="184"/>
                      <a:pt x="305" y="184"/>
                    </a:cubicBezTo>
                    <a:cubicBezTo>
                      <a:pt x="305" y="184"/>
                      <a:pt x="305" y="184"/>
                      <a:pt x="305" y="184"/>
                    </a:cubicBezTo>
                    <a:cubicBezTo>
                      <a:pt x="305" y="184"/>
                      <a:pt x="305" y="184"/>
                      <a:pt x="305" y="184"/>
                    </a:cubicBezTo>
                    <a:cubicBezTo>
                      <a:pt x="305" y="184"/>
                      <a:pt x="305" y="184"/>
                      <a:pt x="305" y="184"/>
                    </a:cubicBezTo>
                    <a:cubicBezTo>
                      <a:pt x="305" y="184"/>
                      <a:pt x="305" y="184"/>
                      <a:pt x="305" y="184"/>
                    </a:cubicBezTo>
                    <a:cubicBezTo>
                      <a:pt x="306" y="184"/>
                      <a:pt x="306" y="184"/>
                      <a:pt x="306" y="184"/>
                    </a:cubicBezTo>
                    <a:cubicBezTo>
                      <a:pt x="306" y="184"/>
                      <a:pt x="306" y="184"/>
                      <a:pt x="306" y="184"/>
                    </a:cubicBezTo>
                    <a:cubicBezTo>
                      <a:pt x="306" y="184"/>
                      <a:pt x="306" y="184"/>
                      <a:pt x="306" y="184"/>
                    </a:cubicBezTo>
                    <a:cubicBezTo>
                      <a:pt x="306" y="184"/>
                      <a:pt x="306" y="184"/>
                      <a:pt x="306" y="184"/>
                    </a:cubicBezTo>
                    <a:cubicBezTo>
                      <a:pt x="306" y="184"/>
                      <a:pt x="306" y="184"/>
                      <a:pt x="306" y="184"/>
                    </a:cubicBezTo>
                    <a:cubicBezTo>
                      <a:pt x="306" y="184"/>
                      <a:pt x="306" y="184"/>
                      <a:pt x="306" y="184"/>
                    </a:cubicBezTo>
                    <a:cubicBezTo>
                      <a:pt x="306" y="185"/>
                      <a:pt x="306" y="185"/>
                      <a:pt x="306" y="185"/>
                    </a:cubicBezTo>
                    <a:cubicBezTo>
                      <a:pt x="306" y="185"/>
                      <a:pt x="306" y="185"/>
                      <a:pt x="306" y="185"/>
                    </a:cubicBezTo>
                    <a:cubicBezTo>
                      <a:pt x="306" y="185"/>
                      <a:pt x="306" y="185"/>
                      <a:pt x="306" y="185"/>
                    </a:cubicBezTo>
                    <a:cubicBezTo>
                      <a:pt x="306" y="185"/>
                      <a:pt x="306" y="185"/>
                      <a:pt x="306" y="185"/>
                    </a:cubicBezTo>
                    <a:cubicBezTo>
                      <a:pt x="307" y="185"/>
                      <a:pt x="307" y="185"/>
                      <a:pt x="307" y="185"/>
                    </a:cubicBezTo>
                    <a:cubicBezTo>
                      <a:pt x="307" y="185"/>
                      <a:pt x="307" y="185"/>
                      <a:pt x="307" y="185"/>
                    </a:cubicBezTo>
                    <a:cubicBezTo>
                      <a:pt x="307" y="185"/>
                      <a:pt x="307" y="185"/>
                      <a:pt x="307" y="185"/>
                    </a:cubicBezTo>
                    <a:cubicBezTo>
                      <a:pt x="307" y="185"/>
                      <a:pt x="307" y="185"/>
                      <a:pt x="307" y="185"/>
                    </a:cubicBezTo>
                    <a:cubicBezTo>
                      <a:pt x="307" y="185"/>
                      <a:pt x="307" y="185"/>
                      <a:pt x="307" y="185"/>
                    </a:cubicBezTo>
                    <a:cubicBezTo>
                      <a:pt x="307" y="186"/>
                      <a:pt x="307" y="186"/>
                      <a:pt x="307" y="186"/>
                    </a:cubicBezTo>
                    <a:cubicBezTo>
                      <a:pt x="307" y="186"/>
                      <a:pt x="307" y="186"/>
                      <a:pt x="307" y="186"/>
                    </a:cubicBezTo>
                    <a:cubicBezTo>
                      <a:pt x="307" y="186"/>
                      <a:pt x="307" y="186"/>
                      <a:pt x="307" y="186"/>
                    </a:cubicBezTo>
                    <a:cubicBezTo>
                      <a:pt x="307" y="186"/>
                      <a:pt x="307" y="186"/>
                      <a:pt x="307" y="186"/>
                    </a:cubicBezTo>
                    <a:cubicBezTo>
                      <a:pt x="307" y="186"/>
                      <a:pt x="307" y="186"/>
                      <a:pt x="307" y="186"/>
                    </a:cubicBezTo>
                    <a:cubicBezTo>
                      <a:pt x="307" y="186"/>
                      <a:pt x="307" y="186"/>
                      <a:pt x="307" y="186"/>
                    </a:cubicBezTo>
                    <a:cubicBezTo>
                      <a:pt x="307" y="186"/>
                      <a:pt x="307" y="186"/>
                      <a:pt x="307" y="186"/>
                    </a:cubicBezTo>
                    <a:cubicBezTo>
                      <a:pt x="307" y="186"/>
                      <a:pt x="307" y="186"/>
                      <a:pt x="307" y="186"/>
                    </a:cubicBezTo>
                    <a:cubicBezTo>
                      <a:pt x="308" y="187"/>
                      <a:pt x="308" y="187"/>
                      <a:pt x="308" y="187"/>
                    </a:cubicBezTo>
                    <a:cubicBezTo>
                      <a:pt x="308" y="187"/>
                      <a:pt x="308" y="187"/>
                      <a:pt x="308" y="187"/>
                    </a:cubicBezTo>
                    <a:cubicBezTo>
                      <a:pt x="309" y="187"/>
                      <a:pt x="309" y="187"/>
                      <a:pt x="309" y="187"/>
                    </a:cubicBezTo>
                    <a:cubicBezTo>
                      <a:pt x="309" y="187"/>
                      <a:pt x="309" y="187"/>
                      <a:pt x="309" y="187"/>
                    </a:cubicBezTo>
                    <a:cubicBezTo>
                      <a:pt x="309" y="187"/>
                      <a:pt x="309" y="187"/>
                      <a:pt x="309" y="18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7"/>
                      <a:pt x="310" y="187"/>
                      <a:pt x="310" y="187"/>
                    </a:cubicBezTo>
                    <a:cubicBezTo>
                      <a:pt x="310" y="187"/>
                      <a:pt x="310" y="187"/>
                      <a:pt x="310" y="187"/>
                    </a:cubicBezTo>
                    <a:cubicBezTo>
                      <a:pt x="311" y="187"/>
                      <a:pt x="311" y="187"/>
                      <a:pt x="311" y="187"/>
                    </a:cubicBezTo>
                    <a:cubicBezTo>
                      <a:pt x="311" y="187"/>
                      <a:pt x="311" y="187"/>
                      <a:pt x="311" y="187"/>
                    </a:cubicBezTo>
                    <a:cubicBezTo>
                      <a:pt x="311" y="187"/>
                      <a:pt x="311" y="187"/>
                      <a:pt x="311" y="187"/>
                    </a:cubicBezTo>
                    <a:cubicBezTo>
                      <a:pt x="311" y="188"/>
                      <a:pt x="311" y="188"/>
                      <a:pt x="311" y="188"/>
                    </a:cubicBezTo>
                    <a:cubicBezTo>
                      <a:pt x="311" y="188"/>
                      <a:pt x="311" y="188"/>
                      <a:pt x="311" y="188"/>
                    </a:cubicBezTo>
                    <a:cubicBezTo>
                      <a:pt x="311" y="188"/>
                      <a:pt x="311" y="188"/>
                      <a:pt x="311" y="188"/>
                    </a:cubicBezTo>
                    <a:cubicBezTo>
                      <a:pt x="311" y="188"/>
                      <a:pt x="311" y="188"/>
                      <a:pt x="311" y="188"/>
                    </a:cubicBezTo>
                    <a:cubicBezTo>
                      <a:pt x="311" y="187"/>
                      <a:pt x="311" y="187"/>
                      <a:pt x="311" y="187"/>
                    </a:cubicBezTo>
                    <a:cubicBezTo>
                      <a:pt x="312" y="187"/>
                      <a:pt x="312" y="187"/>
                      <a:pt x="312" y="187"/>
                    </a:cubicBezTo>
                    <a:cubicBezTo>
                      <a:pt x="312" y="187"/>
                      <a:pt x="312" y="187"/>
                      <a:pt x="312" y="187"/>
                    </a:cubicBezTo>
                    <a:cubicBezTo>
                      <a:pt x="312" y="187"/>
                      <a:pt x="312" y="187"/>
                      <a:pt x="312" y="187"/>
                    </a:cubicBezTo>
                    <a:cubicBezTo>
                      <a:pt x="312" y="187"/>
                      <a:pt x="312" y="187"/>
                      <a:pt x="312" y="187"/>
                    </a:cubicBezTo>
                    <a:cubicBezTo>
                      <a:pt x="312" y="187"/>
                      <a:pt x="312" y="187"/>
                      <a:pt x="312" y="187"/>
                    </a:cubicBezTo>
                    <a:cubicBezTo>
                      <a:pt x="312" y="187"/>
                      <a:pt x="312" y="187"/>
                      <a:pt x="312" y="187"/>
                    </a:cubicBezTo>
                    <a:cubicBezTo>
                      <a:pt x="312" y="187"/>
                      <a:pt x="312" y="187"/>
                      <a:pt x="312" y="187"/>
                    </a:cubicBezTo>
                    <a:cubicBezTo>
                      <a:pt x="312" y="187"/>
                      <a:pt x="312" y="187"/>
                      <a:pt x="312" y="187"/>
                    </a:cubicBezTo>
                    <a:cubicBezTo>
                      <a:pt x="313" y="187"/>
                      <a:pt x="313" y="187"/>
                      <a:pt x="313" y="187"/>
                    </a:cubicBezTo>
                    <a:cubicBezTo>
                      <a:pt x="313" y="188"/>
                      <a:pt x="313" y="188"/>
                      <a:pt x="313" y="188"/>
                    </a:cubicBezTo>
                    <a:cubicBezTo>
                      <a:pt x="313" y="188"/>
                      <a:pt x="313" y="188"/>
                      <a:pt x="313" y="188"/>
                    </a:cubicBezTo>
                    <a:cubicBezTo>
                      <a:pt x="313" y="188"/>
                      <a:pt x="313" y="188"/>
                      <a:pt x="313" y="188"/>
                    </a:cubicBezTo>
                    <a:cubicBezTo>
                      <a:pt x="313" y="188"/>
                      <a:pt x="313" y="188"/>
                      <a:pt x="313" y="188"/>
                    </a:cubicBezTo>
                    <a:cubicBezTo>
                      <a:pt x="313" y="188"/>
                      <a:pt x="313" y="188"/>
                      <a:pt x="313" y="188"/>
                    </a:cubicBezTo>
                    <a:cubicBezTo>
                      <a:pt x="313" y="188"/>
                      <a:pt x="313" y="188"/>
                      <a:pt x="313" y="188"/>
                    </a:cubicBezTo>
                    <a:cubicBezTo>
                      <a:pt x="314" y="189"/>
                      <a:pt x="314" y="189"/>
                      <a:pt x="314" y="189"/>
                    </a:cubicBezTo>
                    <a:cubicBezTo>
                      <a:pt x="314" y="189"/>
                      <a:pt x="314" y="189"/>
                      <a:pt x="314" y="189"/>
                    </a:cubicBezTo>
                    <a:cubicBezTo>
                      <a:pt x="314" y="189"/>
                      <a:pt x="314" y="189"/>
                      <a:pt x="314" y="189"/>
                    </a:cubicBezTo>
                    <a:cubicBezTo>
                      <a:pt x="314" y="189"/>
                      <a:pt x="314" y="189"/>
                      <a:pt x="314" y="189"/>
                    </a:cubicBezTo>
                    <a:cubicBezTo>
                      <a:pt x="314" y="189"/>
                      <a:pt x="314" y="189"/>
                      <a:pt x="314" y="189"/>
                    </a:cubicBezTo>
                    <a:cubicBezTo>
                      <a:pt x="314" y="189"/>
                      <a:pt x="314" y="189"/>
                      <a:pt x="314" y="189"/>
                    </a:cubicBezTo>
                    <a:cubicBezTo>
                      <a:pt x="314" y="189"/>
                      <a:pt x="314" y="189"/>
                      <a:pt x="314" y="189"/>
                    </a:cubicBezTo>
                    <a:cubicBezTo>
                      <a:pt x="315" y="189"/>
                      <a:pt x="315" y="189"/>
                      <a:pt x="315" y="189"/>
                    </a:cubicBezTo>
                    <a:cubicBezTo>
                      <a:pt x="315" y="189"/>
                      <a:pt x="315" y="189"/>
                      <a:pt x="315" y="189"/>
                    </a:cubicBezTo>
                    <a:cubicBezTo>
                      <a:pt x="315" y="189"/>
                      <a:pt x="315" y="189"/>
                      <a:pt x="315" y="189"/>
                    </a:cubicBezTo>
                    <a:cubicBezTo>
                      <a:pt x="315" y="188"/>
                      <a:pt x="315" y="188"/>
                      <a:pt x="315" y="188"/>
                    </a:cubicBezTo>
                    <a:cubicBezTo>
                      <a:pt x="316" y="188"/>
                      <a:pt x="316" y="188"/>
                      <a:pt x="316" y="188"/>
                    </a:cubicBezTo>
                    <a:cubicBezTo>
                      <a:pt x="316" y="188"/>
                      <a:pt x="316" y="188"/>
                      <a:pt x="316" y="188"/>
                    </a:cubicBezTo>
                    <a:cubicBezTo>
                      <a:pt x="316" y="188"/>
                      <a:pt x="316" y="188"/>
                      <a:pt x="316" y="188"/>
                    </a:cubicBezTo>
                    <a:cubicBezTo>
                      <a:pt x="316" y="188"/>
                      <a:pt x="316" y="188"/>
                      <a:pt x="316" y="188"/>
                    </a:cubicBezTo>
                    <a:cubicBezTo>
                      <a:pt x="316" y="188"/>
                      <a:pt x="316" y="188"/>
                      <a:pt x="316" y="188"/>
                    </a:cubicBezTo>
                    <a:cubicBezTo>
                      <a:pt x="316" y="188"/>
                      <a:pt x="316" y="188"/>
                      <a:pt x="316" y="188"/>
                    </a:cubicBezTo>
                    <a:cubicBezTo>
                      <a:pt x="316" y="188"/>
                      <a:pt x="316" y="188"/>
                      <a:pt x="316" y="188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18" y="189"/>
                      <a:pt x="318" y="189"/>
                      <a:pt x="318" y="189"/>
                    </a:cubicBezTo>
                    <a:cubicBezTo>
                      <a:pt x="318" y="189"/>
                      <a:pt x="318" y="189"/>
                      <a:pt x="318" y="189"/>
                    </a:cubicBezTo>
                    <a:cubicBezTo>
                      <a:pt x="318" y="189"/>
                      <a:pt x="318" y="189"/>
                      <a:pt x="318" y="189"/>
                    </a:cubicBezTo>
                    <a:cubicBezTo>
                      <a:pt x="318" y="189"/>
                      <a:pt x="318" y="189"/>
                      <a:pt x="318" y="189"/>
                    </a:cubicBezTo>
                    <a:cubicBezTo>
                      <a:pt x="318" y="189"/>
                      <a:pt x="318" y="189"/>
                      <a:pt x="318" y="189"/>
                    </a:cubicBezTo>
                    <a:cubicBezTo>
                      <a:pt x="318" y="189"/>
                      <a:pt x="318" y="189"/>
                      <a:pt x="318" y="189"/>
                    </a:cubicBezTo>
                    <a:cubicBezTo>
                      <a:pt x="319" y="189"/>
                      <a:pt x="319" y="189"/>
                      <a:pt x="319" y="189"/>
                    </a:cubicBezTo>
                    <a:cubicBezTo>
                      <a:pt x="319" y="189"/>
                      <a:pt x="319" y="189"/>
                      <a:pt x="319" y="189"/>
                    </a:cubicBezTo>
                    <a:cubicBezTo>
                      <a:pt x="319" y="189"/>
                      <a:pt x="319" y="189"/>
                      <a:pt x="319" y="189"/>
                    </a:cubicBezTo>
                    <a:cubicBezTo>
                      <a:pt x="319" y="189"/>
                      <a:pt x="319" y="189"/>
                      <a:pt x="319" y="189"/>
                    </a:cubicBezTo>
                    <a:cubicBezTo>
                      <a:pt x="319" y="189"/>
                      <a:pt x="319" y="189"/>
                      <a:pt x="319" y="189"/>
                    </a:cubicBezTo>
                    <a:cubicBezTo>
                      <a:pt x="319" y="189"/>
                      <a:pt x="319" y="189"/>
                      <a:pt x="319" y="189"/>
                    </a:cubicBezTo>
                    <a:cubicBezTo>
                      <a:pt x="319" y="189"/>
                      <a:pt x="319" y="189"/>
                      <a:pt x="319" y="189"/>
                    </a:cubicBezTo>
                    <a:cubicBezTo>
                      <a:pt x="319" y="189"/>
                      <a:pt x="319" y="189"/>
                      <a:pt x="319" y="189"/>
                    </a:cubicBezTo>
                    <a:cubicBezTo>
                      <a:pt x="319" y="189"/>
                      <a:pt x="319" y="189"/>
                      <a:pt x="319" y="189"/>
                    </a:cubicBezTo>
                    <a:cubicBezTo>
                      <a:pt x="320" y="190"/>
                      <a:pt x="320" y="190"/>
                      <a:pt x="320" y="190"/>
                    </a:cubicBezTo>
                    <a:cubicBezTo>
                      <a:pt x="320" y="190"/>
                      <a:pt x="320" y="190"/>
                      <a:pt x="320" y="190"/>
                    </a:cubicBezTo>
                    <a:cubicBezTo>
                      <a:pt x="320" y="190"/>
                      <a:pt x="320" y="190"/>
                      <a:pt x="320" y="190"/>
                    </a:cubicBezTo>
                    <a:cubicBezTo>
                      <a:pt x="320" y="191"/>
                      <a:pt x="320" y="191"/>
                      <a:pt x="320" y="191"/>
                    </a:cubicBezTo>
                    <a:cubicBezTo>
                      <a:pt x="320" y="191"/>
                      <a:pt x="320" y="191"/>
                      <a:pt x="320" y="191"/>
                    </a:cubicBezTo>
                    <a:cubicBezTo>
                      <a:pt x="321" y="191"/>
                      <a:pt x="321" y="191"/>
                      <a:pt x="321" y="191"/>
                    </a:cubicBezTo>
                    <a:cubicBezTo>
                      <a:pt x="321" y="191"/>
                      <a:pt x="321" y="191"/>
                      <a:pt x="321" y="191"/>
                    </a:cubicBezTo>
                    <a:cubicBezTo>
                      <a:pt x="321" y="191"/>
                      <a:pt x="321" y="191"/>
                      <a:pt x="321" y="191"/>
                    </a:cubicBezTo>
                    <a:cubicBezTo>
                      <a:pt x="321" y="191"/>
                      <a:pt x="321" y="191"/>
                      <a:pt x="321" y="191"/>
                    </a:cubicBezTo>
                    <a:cubicBezTo>
                      <a:pt x="321" y="191"/>
                      <a:pt x="321" y="191"/>
                      <a:pt x="321" y="191"/>
                    </a:cubicBezTo>
                    <a:cubicBezTo>
                      <a:pt x="321" y="191"/>
                      <a:pt x="321" y="191"/>
                      <a:pt x="321" y="191"/>
                    </a:cubicBezTo>
                    <a:cubicBezTo>
                      <a:pt x="321" y="191"/>
                      <a:pt x="321" y="191"/>
                      <a:pt x="321" y="191"/>
                    </a:cubicBezTo>
                    <a:cubicBezTo>
                      <a:pt x="322" y="192"/>
                      <a:pt x="322" y="192"/>
                      <a:pt x="322" y="192"/>
                    </a:cubicBezTo>
                    <a:cubicBezTo>
                      <a:pt x="322" y="192"/>
                      <a:pt x="322" y="192"/>
                      <a:pt x="322" y="192"/>
                    </a:cubicBezTo>
                    <a:cubicBezTo>
                      <a:pt x="322" y="192"/>
                      <a:pt x="322" y="192"/>
                      <a:pt x="322" y="192"/>
                    </a:cubicBezTo>
                    <a:cubicBezTo>
                      <a:pt x="322" y="192"/>
                      <a:pt x="322" y="192"/>
                      <a:pt x="322" y="192"/>
                    </a:cubicBezTo>
                    <a:cubicBezTo>
                      <a:pt x="322" y="192"/>
                      <a:pt x="322" y="192"/>
                      <a:pt x="322" y="192"/>
                    </a:cubicBezTo>
                    <a:cubicBezTo>
                      <a:pt x="322" y="193"/>
                      <a:pt x="322" y="193"/>
                      <a:pt x="322" y="193"/>
                    </a:cubicBezTo>
                    <a:cubicBezTo>
                      <a:pt x="322" y="193"/>
                      <a:pt x="322" y="193"/>
                      <a:pt x="322" y="193"/>
                    </a:cubicBezTo>
                    <a:cubicBezTo>
                      <a:pt x="322" y="193"/>
                      <a:pt x="322" y="193"/>
                      <a:pt x="322" y="193"/>
                    </a:cubicBezTo>
                    <a:cubicBezTo>
                      <a:pt x="322" y="193"/>
                      <a:pt x="322" y="193"/>
                      <a:pt x="322" y="193"/>
                    </a:cubicBezTo>
                    <a:cubicBezTo>
                      <a:pt x="323" y="193"/>
                      <a:pt x="323" y="193"/>
                      <a:pt x="323" y="193"/>
                    </a:cubicBezTo>
                    <a:cubicBezTo>
                      <a:pt x="323" y="193"/>
                      <a:pt x="323" y="193"/>
                      <a:pt x="323" y="193"/>
                    </a:cubicBezTo>
                    <a:cubicBezTo>
                      <a:pt x="323" y="193"/>
                      <a:pt x="323" y="193"/>
                      <a:pt x="323" y="193"/>
                    </a:cubicBezTo>
                    <a:cubicBezTo>
                      <a:pt x="323" y="193"/>
                      <a:pt x="323" y="193"/>
                      <a:pt x="323" y="193"/>
                    </a:cubicBezTo>
                    <a:cubicBezTo>
                      <a:pt x="323" y="193"/>
                      <a:pt x="323" y="193"/>
                      <a:pt x="323" y="193"/>
                    </a:cubicBezTo>
                    <a:cubicBezTo>
                      <a:pt x="323" y="194"/>
                      <a:pt x="323" y="194"/>
                      <a:pt x="323" y="194"/>
                    </a:cubicBezTo>
                    <a:cubicBezTo>
                      <a:pt x="323" y="194"/>
                      <a:pt x="323" y="194"/>
                      <a:pt x="323" y="194"/>
                    </a:cubicBezTo>
                    <a:cubicBezTo>
                      <a:pt x="323" y="194"/>
                      <a:pt x="323" y="194"/>
                      <a:pt x="323" y="194"/>
                    </a:cubicBezTo>
                    <a:cubicBezTo>
                      <a:pt x="324" y="194"/>
                      <a:pt x="324" y="194"/>
                      <a:pt x="324" y="194"/>
                    </a:cubicBezTo>
                    <a:cubicBezTo>
                      <a:pt x="324" y="194"/>
                      <a:pt x="324" y="194"/>
                      <a:pt x="324" y="194"/>
                    </a:cubicBezTo>
                    <a:cubicBezTo>
                      <a:pt x="324" y="194"/>
                      <a:pt x="324" y="194"/>
                      <a:pt x="324" y="194"/>
                    </a:cubicBezTo>
                    <a:cubicBezTo>
                      <a:pt x="324" y="194"/>
                      <a:pt x="324" y="194"/>
                      <a:pt x="324" y="194"/>
                    </a:cubicBezTo>
                    <a:cubicBezTo>
                      <a:pt x="324" y="194"/>
                      <a:pt x="324" y="194"/>
                      <a:pt x="324" y="194"/>
                    </a:cubicBezTo>
                    <a:cubicBezTo>
                      <a:pt x="325" y="194"/>
                      <a:pt x="325" y="194"/>
                      <a:pt x="325" y="194"/>
                    </a:cubicBezTo>
                    <a:cubicBezTo>
                      <a:pt x="325" y="194"/>
                      <a:pt x="325" y="194"/>
                      <a:pt x="325" y="194"/>
                    </a:cubicBezTo>
                    <a:cubicBezTo>
                      <a:pt x="325" y="194"/>
                      <a:pt x="325" y="194"/>
                      <a:pt x="325" y="194"/>
                    </a:cubicBezTo>
                    <a:cubicBezTo>
                      <a:pt x="325" y="195"/>
                      <a:pt x="325" y="195"/>
                      <a:pt x="325" y="195"/>
                    </a:cubicBezTo>
                    <a:cubicBezTo>
                      <a:pt x="325" y="195"/>
                      <a:pt x="325" y="195"/>
                      <a:pt x="325" y="195"/>
                    </a:cubicBezTo>
                    <a:cubicBezTo>
                      <a:pt x="325" y="195"/>
                      <a:pt x="325" y="195"/>
                      <a:pt x="325" y="195"/>
                    </a:cubicBezTo>
                    <a:cubicBezTo>
                      <a:pt x="325" y="195"/>
                      <a:pt x="325" y="195"/>
                      <a:pt x="325" y="195"/>
                    </a:cubicBezTo>
                    <a:cubicBezTo>
                      <a:pt x="326" y="195"/>
                      <a:pt x="326" y="195"/>
                      <a:pt x="326" y="195"/>
                    </a:cubicBezTo>
                    <a:cubicBezTo>
                      <a:pt x="326" y="195"/>
                      <a:pt x="326" y="195"/>
                      <a:pt x="326" y="195"/>
                    </a:cubicBezTo>
                    <a:cubicBezTo>
                      <a:pt x="326" y="195"/>
                      <a:pt x="326" y="195"/>
                      <a:pt x="326" y="195"/>
                    </a:cubicBezTo>
                    <a:cubicBezTo>
                      <a:pt x="326" y="195"/>
                      <a:pt x="326" y="195"/>
                      <a:pt x="326" y="195"/>
                    </a:cubicBezTo>
                    <a:cubicBezTo>
                      <a:pt x="326" y="195"/>
                      <a:pt x="326" y="195"/>
                      <a:pt x="326" y="195"/>
                    </a:cubicBezTo>
                    <a:cubicBezTo>
                      <a:pt x="326" y="195"/>
                      <a:pt x="326" y="195"/>
                      <a:pt x="326" y="195"/>
                    </a:cubicBezTo>
                    <a:cubicBezTo>
                      <a:pt x="326" y="195"/>
                      <a:pt x="326" y="195"/>
                      <a:pt x="326" y="195"/>
                    </a:cubicBezTo>
                    <a:cubicBezTo>
                      <a:pt x="327" y="195"/>
                      <a:pt x="327" y="195"/>
                      <a:pt x="327" y="195"/>
                    </a:cubicBezTo>
                    <a:cubicBezTo>
                      <a:pt x="327" y="196"/>
                      <a:pt x="327" y="196"/>
                      <a:pt x="327" y="196"/>
                    </a:cubicBezTo>
                    <a:cubicBezTo>
                      <a:pt x="327" y="196"/>
                      <a:pt x="327" y="196"/>
                      <a:pt x="327" y="196"/>
                    </a:cubicBezTo>
                    <a:cubicBezTo>
                      <a:pt x="327" y="196"/>
                      <a:pt x="327" y="196"/>
                      <a:pt x="327" y="196"/>
                    </a:cubicBezTo>
                    <a:cubicBezTo>
                      <a:pt x="328" y="196"/>
                      <a:pt x="328" y="196"/>
                      <a:pt x="328" y="196"/>
                    </a:cubicBezTo>
                    <a:cubicBezTo>
                      <a:pt x="328" y="196"/>
                      <a:pt x="328" y="196"/>
                      <a:pt x="328" y="196"/>
                    </a:cubicBezTo>
                    <a:cubicBezTo>
                      <a:pt x="328" y="196"/>
                      <a:pt x="328" y="196"/>
                      <a:pt x="328" y="196"/>
                    </a:cubicBezTo>
                    <a:cubicBezTo>
                      <a:pt x="328" y="196"/>
                      <a:pt x="328" y="196"/>
                      <a:pt x="328" y="196"/>
                    </a:cubicBezTo>
                    <a:cubicBezTo>
                      <a:pt x="328" y="196"/>
                      <a:pt x="328" y="196"/>
                      <a:pt x="328" y="196"/>
                    </a:cubicBezTo>
                    <a:cubicBezTo>
                      <a:pt x="328" y="196"/>
                      <a:pt x="328" y="196"/>
                      <a:pt x="328" y="196"/>
                    </a:cubicBezTo>
                    <a:cubicBezTo>
                      <a:pt x="329" y="196"/>
                      <a:pt x="329" y="196"/>
                      <a:pt x="329" y="196"/>
                    </a:cubicBezTo>
                    <a:cubicBezTo>
                      <a:pt x="329" y="196"/>
                      <a:pt x="329" y="196"/>
                      <a:pt x="329" y="196"/>
                    </a:cubicBezTo>
                    <a:cubicBezTo>
                      <a:pt x="329" y="196"/>
                      <a:pt x="329" y="196"/>
                      <a:pt x="329" y="196"/>
                    </a:cubicBezTo>
                    <a:cubicBezTo>
                      <a:pt x="329" y="196"/>
                      <a:pt x="329" y="196"/>
                      <a:pt x="329" y="196"/>
                    </a:cubicBezTo>
                    <a:cubicBezTo>
                      <a:pt x="329" y="196"/>
                      <a:pt x="329" y="196"/>
                      <a:pt x="329" y="196"/>
                    </a:cubicBezTo>
                    <a:cubicBezTo>
                      <a:pt x="329" y="196"/>
                      <a:pt x="329" y="196"/>
                      <a:pt x="329" y="196"/>
                    </a:cubicBezTo>
                    <a:cubicBezTo>
                      <a:pt x="329" y="196"/>
                      <a:pt x="329" y="196"/>
                      <a:pt x="329" y="196"/>
                    </a:cubicBezTo>
                    <a:cubicBezTo>
                      <a:pt x="329" y="196"/>
                      <a:pt x="329" y="196"/>
                      <a:pt x="329" y="196"/>
                    </a:cubicBezTo>
                    <a:cubicBezTo>
                      <a:pt x="330" y="196"/>
                      <a:pt x="330" y="196"/>
                      <a:pt x="330" y="196"/>
                    </a:cubicBezTo>
                    <a:cubicBezTo>
                      <a:pt x="330" y="196"/>
                      <a:pt x="330" y="196"/>
                      <a:pt x="330" y="196"/>
                    </a:cubicBezTo>
                    <a:cubicBezTo>
                      <a:pt x="330" y="196"/>
                      <a:pt x="330" y="196"/>
                      <a:pt x="330" y="196"/>
                    </a:cubicBezTo>
                    <a:cubicBezTo>
                      <a:pt x="330" y="196"/>
                      <a:pt x="330" y="196"/>
                      <a:pt x="330" y="196"/>
                    </a:cubicBezTo>
                    <a:cubicBezTo>
                      <a:pt x="330" y="196"/>
                      <a:pt x="330" y="196"/>
                      <a:pt x="330" y="196"/>
                    </a:cubicBezTo>
                    <a:cubicBezTo>
                      <a:pt x="330" y="196"/>
                      <a:pt x="330" y="196"/>
                      <a:pt x="330" y="196"/>
                    </a:cubicBezTo>
                    <a:cubicBezTo>
                      <a:pt x="330" y="196"/>
                      <a:pt x="330" y="196"/>
                      <a:pt x="330" y="196"/>
                    </a:cubicBezTo>
                    <a:cubicBezTo>
                      <a:pt x="330" y="196"/>
                      <a:pt x="330" y="196"/>
                      <a:pt x="330" y="196"/>
                    </a:cubicBezTo>
                    <a:cubicBezTo>
                      <a:pt x="331" y="196"/>
                      <a:pt x="331" y="196"/>
                      <a:pt x="331" y="196"/>
                    </a:cubicBezTo>
                    <a:cubicBezTo>
                      <a:pt x="331" y="196"/>
                      <a:pt x="331" y="196"/>
                      <a:pt x="331" y="196"/>
                    </a:cubicBezTo>
                    <a:cubicBezTo>
                      <a:pt x="331" y="196"/>
                      <a:pt x="331" y="196"/>
                      <a:pt x="331" y="196"/>
                    </a:cubicBezTo>
                    <a:cubicBezTo>
                      <a:pt x="331" y="196"/>
                      <a:pt x="331" y="196"/>
                      <a:pt x="331" y="196"/>
                    </a:cubicBezTo>
                    <a:cubicBezTo>
                      <a:pt x="331" y="196"/>
                      <a:pt x="331" y="196"/>
                      <a:pt x="331" y="196"/>
                    </a:cubicBezTo>
                    <a:cubicBezTo>
                      <a:pt x="331" y="196"/>
                      <a:pt x="331" y="196"/>
                      <a:pt x="331" y="196"/>
                    </a:cubicBezTo>
                    <a:cubicBezTo>
                      <a:pt x="331" y="196"/>
                      <a:pt x="331" y="196"/>
                      <a:pt x="331" y="196"/>
                    </a:cubicBezTo>
                    <a:cubicBezTo>
                      <a:pt x="332" y="197"/>
                      <a:pt x="332" y="197"/>
                      <a:pt x="332" y="197"/>
                    </a:cubicBezTo>
                    <a:cubicBezTo>
                      <a:pt x="332" y="197"/>
                      <a:pt x="332" y="197"/>
                      <a:pt x="332" y="197"/>
                    </a:cubicBezTo>
                    <a:cubicBezTo>
                      <a:pt x="332" y="197"/>
                      <a:pt x="332" y="197"/>
                      <a:pt x="332" y="197"/>
                    </a:cubicBezTo>
                    <a:cubicBezTo>
                      <a:pt x="332" y="197"/>
                      <a:pt x="332" y="197"/>
                      <a:pt x="332" y="197"/>
                    </a:cubicBezTo>
                    <a:cubicBezTo>
                      <a:pt x="332" y="197"/>
                      <a:pt x="332" y="197"/>
                      <a:pt x="332" y="197"/>
                    </a:cubicBezTo>
                    <a:cubicBezTo>
                      <a:pt x="332" y="197"/>
                      <a:pt x="332" y="197"/>
                      <a:pt x="332" y="197"/>
                    </a:cubicBezTo>
                    <a:cubicBezTo>
                      <a:pt x="332" y="197"/>
                      <a:pt x="332" y="197"/>
                      <a:pt x="332" y="197"/>
                    </a:cubicBezTo>
                    <a:cubicBezTo>
                      <a:pt x="333" y="197"/>
                      <a:pt x="333" y="197"/>
                      <a:pt x="333" y="197"/>
                    </a:cubicBezTo>
                    <a:cubicBezTo>
                      <a:pt x="333" y="197"/>
                      <a:pt x="333" y="197"/>
                      <a:pt x="333" y="197"/>
                    </a:cubicBezTo>
                    <a:cubicBezTo>
                      <a:pt x="333" y="197"/>
                      <a:pt x="333" y="197"/>
                      <a:pt x="333" y="197"/>
                    </a:cubicBezTo>
                    <a:cubicBezTo>
                      <a:pt x="333" y="197"/>
                      <a:pt x="333" y="197"/>
                      <a:pt x="333" y="197"/>
                    </a:cubicBezTo>
                    <a:cubicBezTo>
                      <a:pt x="333" y="197"/>
                      <a:pt x="333" y="197"/>
                      <a:pt x="333" y="197"/>
                    </a:cubicBezTo>
                    <a:cubicBezTo>
                      <a:pt x="333" y="197"/>
                      <a:pt x="333" y="197"/>
                      <a:pt x="333" y="197"/>
                    </a:cubicBezTo>
                    <a:cubicBezTo>
                      <a:pt x="333" y="197"/>
                      <a:pt x="333" y="197"/>
                      <a:pt x="333" y="197"/>
                    </a:cubicBezTo>
                    <a:cubicBezTo>
                      <a:pt x="334" y="197"/>
                      <a:pt x="334" y="197"/>
                      <a:pt x="334" y="197"/>
                    </a:cubicBezTo>
                    <a:cubicBezTo>
                      <a:pt x="334" y="197"/>
                      <a:pt x="334" y="197"/>
                      <a:pt x="334" y="197"/>
                    </a:cubicBezTo>
                    <a:cubicBezTo>
                      <a:pt x="334" y="198"/>
                      <a:pt x="334" y="198"/>
                      <a:pt x="334" y="198"/>
                    </a:cubicBezTo>
                    <a:cubicBezTo>
                      <a:pt x="334" y="198"/>
                      <a:pt x="334" y="198"/>
                      <a:pt x="334" y="198"/>
                    </a:cubicBezTo>
                    <a:cubicBezTo>
                      <a:pt x="335" y="198"/>
                      <a:pt x="335" y="198"/>
                      <a:pt x="335" y="198"/>
                    </a:cubicBezTo>
                    <a:cubicBezTo>
                      <a:pt x="335" y="198"/>
                      <a:pt x="335" y="198"/>
                      <a:pt x="335" y="198"/>
                    </a:cubicBezTo>
                    <a:cubicBezTo>
                      <a:pt x="335" y="198"/>
                      <a:pt x="335" y="198"/>
                      <a:pt x="335" y="198"/>
                    </a:cubicBezTo>
                    <a:cubicBezTo>
                      <a:pt x="335" y="198"/>
                      <a:pt x="335" y="198"/>
                      <a:pt x="335" y="198"/>
                    </a:cubicBezTo>
                    <a:cubicBezTo>
                      <a:pt x="335" y="198"/>
                      <a:pt x="335" y="198"/>
                      <a:pt x="335" y="198"/>
                    </a:cubicBezTo>
                    <a:cubicBezTo>
                      <a:pt x="335" y="198"/>
                      <a:pt x="335" y="198"/>
                      <a:pt x="335" y="198"/>
                    </a:cubicBezTo>
                    <a:cubicBezTo>
                      <a:pt x="336" y="198"/>
                      <a:pt x="336" y="198"/>
                      <a:pt x="336" y="198"/>
                    </a:cubicBezTo>
                    <a:cubicBezTo>
                      <a:pt x="336" y="198"/>
                      <a:pt x="336" y="198"/>
                      <a:pt x="336" y="198"/>
                    </a:cubicBezTo>
                    <a:cubicBezTo>
                      <a:pt x="336" y="198"/>
                      <a:pt x="336" y="198"/>
                      <a:pt x="336" y="198"/>
                    </a:cubicBezTo>
                    <a:cubicBezTo>
                      <a:pt x="336" y="198"/>
                      <a:pt x="336" y="198"/>
                      <a:pt x="336" y="198"/>
                    </a:cubicBezTo>
                    <a:cubicBezTo>
                      <a:pt x="336" y="198"/>
                      <a:pt x="336" y="198"/>
                      <a:pt x="336" y="198"/>
                    </a:cubicBezTo>
                    <a:cubicBezTo>
                      <a:pt x="336" y="198"/>
                      <a:pt x="336" y="198"/>
                      <a:pt x="336" y="198"/>
                    </a:cubicBezTo>
                    <a:cubicBezTo>
                      <a:pt x="337" y="198"/>
                      <a:pt x="337" y="198"/>
                      <a:pt x="337" y="198"/>
                    </a:cubicBezTo>
                    <a:cubicBezTo>
                      <a:pt x="337" y="198"/>
                      <a:pt x="337" y="198"/>
                      <a:pt x="337" y="198"/>
                    </a:cubicBezTo>
                    <a:cubicBezTo>
                      <a:pt x="337" y="198"/>
                      <a:pt x="337" y="198"/>
                      <a:pt x="337" y="198"/>
                    </a:cubicBezTo>
                    <a:cubicBezTo>
                      <a:pt x="337" y="199"/>
                      <a:pt x="337" y="199"/>
                      <a:pt x="337" y="199"/>
                    </a:cubicBezTo>
                    <a:cubicBezTo>
                      <a:pt x="337" y="199"/>
                      <a:pt x="337" y="199"/>
                      <a:pt x="337" y="199"/>
                    </a:cubicBezTo>
                    <a:cubicBezTo>
                      <a:pt x="337" y="199"/>
                      <a:pt x="337" y="199"/>
                      <a:pt x="337" y="199"/>
                    </a:cubicBezTo>
                    <a:cubicBezTo>
                      <a:pt x="337" y="199"/>
                      <a:pt x="337" y="199"/>
                      <a:pt x="337" y="199"/>
                    </a:cubicBezTo>
                    <a:cubicBezTo>
                      <a:pt x="337" y="199"/>
                      <a:pt x="337" y="199"/>
                      <a:pt x="337" y="199"/>
                    </a:cubicBezTo>
                    <a:cubicBezTo>
                      <a:pt x="337" y="199"/>
                      <a:pt x="337" y="199"/>
                      <a:pt x="337" y="199"/>
                    </a:cubicBezTo>
                    <a:cubicBezTo>
                      <a:pt x="337" y="199"/>
                      <a:pt x="337" y="199"/>
                      <a:pt x="337" y="199"/>
                    </a:cubicBezTo>
                    <a:cubicBezTo>
                      <a:pt x="337" y="199"/>
                      <a:pt x="337" y="199"/>
                      <a:pt x="337" y="199"/>
                    </a:cubicBezTo>
                    <a:cubicBezTo>
                      <a:pt x="337" y="199"/>
                      <a:pt x="337" y="199"/>
                      <a:pt x="337" y="199"/>
                    </a:cubicBezTo>
                    <a:cubicBezTo>
                      <a:pt x="338" y="199"/>
                      <a:pt x="338" y="199"/>
                      <a:pt x="338" y="199"/>
                    </a:cubicBezTo>
                    <a:cubicBezTo>
                      <a:pt x="338" y="199"/>
                      <a:pt x="338" y="199"/>
                      <a:pt x="338" y="199"/>
                    </a:cubicBezTo>
                    <a:cubicBezTo>
                      <a:pt x="338" y="199"/>
                      <a:pt x="338" y="199"/>
                      <a:pt x="338" y="199"/>
                    </a:cubicBezTo>
                    <a:cubicBezTo>
                      <a:pt x="338" y="199"/>
                      <a:pt x="338" y="199"/>
                      <a:pt x="338" y="199"/>
                    </a:cubicBezTo>
                    <a:cubicBezTo>
                      <a:pt x="339" y="199"/>
                      <a:pt x="339" y="199"/>
                      <a:pt x="339" y="199"/>
                    </a:cubicBezTo>
                    <a:cubicBezTo>
                      <a:pt x="339" y="199"/>
                      <a:pt x="339" y="199"/>
                      <a:pt x="339" y="199"/>
                    </a:cubicBezTo>
                    <a:cubicBezTo>
                      <a:pt x="339" y="199"/>
                      <a:pt x="339" y="199"/>
                      <a:pt x="339" y="199"/>
                    </a:cubicBezTo>
                    <a:cubicBezTo>
                      <a:pt x="339" y="199"/>
                      <a:pt x="339" y="199"/>
                      <a:pt x="339" y="199"/>
                    </a:cubicBezTo>
                    <a:cubicBezTo>
                      <a:pt x="340" y="199"/>
                      <a:pt x="340" y="199"/>
                      <a:pt x="340" y="199"/>
                    </a:cubicBezTo>
                    <a:cubicBezTo>
                      <a:pt x="340" y="199"/>
                      <a:pt x="340" y="199"/>
                      <a:pt x="340" y="199"/>
                    </a:cubicBezTo>
                    <a:cubicBezTo>
                      <a:pt x="340" y="200"/>
                      <a:pt x="340" y="200"/>
                      <a:pt x="340" y="200"/>
                    </a:cubicBezTo>
                    <a:cubicBezTo>
                      <a:pt x="340" y="200"/>
                      <a:pt x="340" y="200"/>
                      <a:pt x="340" y="200"/>
                    </a:cubicBezTo>
                    <a:cubicBezTo>
                      <a:pt x="341" y="200"/>
                      <a:pt x="341" y="200"/>
                      <a:pt x="341" y="200"/>
                    </a:cubicBezTo>
                    <a:cubicBezTo>
                      <a:pt x="341" y="200"/>
                      <a:pt x="341" y="200"/>
                      <a:pt x="341" y="200"/>
                    </a:cubicBezTo>
                    <a:cubicBezTo>
                      <a:pt x="341" y="200"/>
                      <a:pt x="341" y="200"/>
                      <a:pt x="341" y="200"/>
                    </a:cubicBezTo>
                    <a:cubicBezTo>
                      <a:pt x="342" y="200"/>
                      <a:pt x="342" y="200"/>
                      <a:pt x="342" y="200"/>
                    </a:cubicBezTo>
                    <a:cubicBezTo>
                      <a:pt x="342" y="200"/>
                      <a:pt x="342" y="200"/>
                      <a:pt x="342" y="200"/>
                    </a:cubicBezTo>
                    <a:cubicBezTo>
                      <a:pt x="342" y="200"/>
                      <a:pt x="342" y="200"/>
                      <a:pt x="342" y="200"/>
                    </a:cubicBezTo>
                    <a:cubicBezTo>
                      <a:pt x="342" y="200"/>
                      <a:pt x="342" y="200"/>
                      <a:pt x="342" y="200"/>
                    </a:cubicBezTo>
                    <a:cubicBezTo>
                      <a:pt x="342" y="200"/>
                      <a:pt x="342" y="200"/>
                      <a:pt x="342" y="200"/>
                    </a:cubicBezTo>
                    <a:cubicBezTo>
                      <a:pt x="342" y="200"/>
                      <a:pt x="342" y="200"/>
                      <a:pt x="342" y="200"/>
                    </a:cubicBezTo>
                    <a:cubicBezTo>
                      <a:pt x="342" y="201"/>
                      <a:pt x="342" y="201"/>
                      <a:pt x="342" y="201"/>
                    </a:cubicBezTo>
                    <a:cubicBezTo>
                      <a:pt x="342" y="201"/>
                      <a:pt x="342" y="201"/>
                      <a:pt x="342" y="201"/>
                    </a:cubicBezTo>
                    <a:cubicBezTo>
                      <a:pt x="342" y="201"/>
                      <a:pt x="342" y="201"/>
                      <a:pt x="342" y="201"/>
                    </a:cubicBezTo>
                    <a:cubicBezTo>
                      <a:pt x="342" y="201"/>
                      <a:pt x="342" y="201"/>
                      <a:pt x="342" y="201"/>
                    </a:cubicBezTo>
                    <a:cubicBezTo>
                      <a:pt x="342" y="201"/>
                      <a:pt x="342" y="201"/>
                      <a:pt x="342" y="201"/>
                    </a:cubicBezTo>
                    <a:cubicBezTo>
                      <a:pt x="342" y="201"/>
                      <a:pt x="342" y="201"/>
                      <a:pt x="342" y="201"/>
                    </a:cubicBezTo>
                    <a:cubicBezTo>
                      <a:pt x="342" y="201"/>
                      <a:pt x="342" y="201"/>
                      <a:pt x="342" y="201"/>
                    </a:cubicBezTo>
                    <a:cubicBezTo>
                      <a:pt x="342" y="201"/>
                      <a:pt x="342" y="201"/>
                      <a:pt x="342" y="201"/>
                    </a:cubicBezTo>
                    <a:cubicBezTo>
                      <a:pt x="342" y="201"/>
                      <a:pt x="342" y="201"/>
                      <a:pt x="342" y="201"/>
                    </a:cubicBezTo>
                    <a:cubicBezTo>
                      <a:pt x="343" y="202"/>
                      <a:pt x="343" y="202"/>
                      <a:pt x="343" y="202"/>
                    </a:cubicBezTo>
                    <a:cubicBezTo>
                      <a:pt x="343" y="202"/>
                      <a:pt x="343" y="202"/>
                      <a:pt x="343" y="202"/>
                    </a:cubicBezTo>
                    <a:cubicBezTo>
                      <a:pt x="343" y="202"/>
                      <a:pt x="343" y="202"/>
                      <a:pt x="343" y="202"/>
                    </a:cubicBezTo>
                    <a:cubicBezTo>
                      <a:pt x="343" y="202"/>
                      <a:pt x="343" y="202"/>
                      <a:pt x="343" y="202"/>
                    </a:cubicBezTo>
                    <a:cubicBezTo>
                      <a:pt x="343" y="202"/>
                      <a:pt x="343" y="202"/>
                      <a:pt x="343" y="202"/>
                    </a:cubicBezTo>
                    <a:cubicBezTo>
                      <a:pt x="343" y="202"/>
                      <a:pt x="343" y="202"/>
                      <a:pt x="343" y="202"/>
                    </a:cubicBezTo>
                    <a:cubicBezTo>
                      <a:pt x="344" y="202"/>
                      <a:pt x="344" y="202"/>
                      <a:pt x="344" y="202"/>
                    </a:cubicBezTo>
                    <a:cubicBezTo>
                      <a:pt x="344" y="202"/>
                      <a:pt x="344" y="202"/>
                      <a:pt x="344" y="202"/>
                    </a:cubicBezTo>
                    <a:cubicBezTo>
                      <a:pt x="344" y="203"/>
                      <a:pt x="344" y="203"/>
                      <a:pt x="344" y="203"/>
                    </a:cubicBezTo>
                    <a:cubicBezTo>
                      <a:pt x="345" y="203"/>
                      <a:pt x="345" y="203"/>
                      <a:pt x="345" y="203"/>
                    </a:cubicBezTo>
                    <a:cubicBezTo>
                      <a:pt x="345" y="203"/>
                      <a:pt x="345" y="203"/>
                      <a:pt x="345" y="203"/>
                    </a:cubicBezTo>
                    <a:cubicBezTo>
                      <a:pt x="345" y="203"/>
                      <a:pt x="345" y="203"/>
                      <a:pt x="345" y="203"/>
                    </a:cubicBezTo>
                    <a:cubicBezTo>
                      <a:pt x="345" y="203"/>
                      <a:pt x="345" y="203"/>
                      <a:pt x="345" y="203"/>
                    </a:cubicBezTo>
                    <a:cubicBezTo>
                      <a:pt x="345" y="203"/>
                      <a:pt x="345" y="203"/>
                      <a:pt x="345" y="203"/>
                    </a:cubicBezTo>
                    <a:cubicBezTo>
                      <a:pt x="345" y="203"/>
                      <a:pt x="345" y="203"/>
                      <a:pt x="345" y="203"/>
                    </a:cubicBezTo>
                    <a:cubicBezTo>
                      <a:pt x="345" y="204"/>
                      <a:pt x="345" y="204"/>
                      <a:pt x="345" y="204"/>
                    </a:cubicBezTo>
                    <a:cubicBezTo>
                      <a:pt x="345" y="204"/>
                      <a:pt x="345" y="204"/>
                      <a:pt x="345" y="204"/>
                    </a:cubicBezTo>
                    <a:cubicBezTo>
                      <a:pt x="346" y="204"/>
                      <a:pt x="346" y="204"/>
                      <a:pt x="346" y="204"/>
                    </a:cubicBezTo>
                    <a:cubicBezTo>
                      <a:pt x="346" y="204"/>
                      <a:pt x="346" y="204"/>
                      <a:pt x="346" y="204"/>
                    </a:cubicBezTo>
                    <a:cubicBezTo>
                      <a:pt x="346" y="204"/>
                      <a:pt x="346" y="204"/>
                      <a:pt x="346" y="204"/>
                    </a:cubicBezTo>
                    <a:cubicBezTo>
                      <a:pt x="346" y="204"/>
                      <a:pt x="346" y="204"/>
                      <a:pt x="346" y="204"/>
                    </a:cubicBezTo>
                    <a:cubicBezTo>
                      <a:pt x="346" y="204"/>
                      <a:pt x="346" y="204"/>
                      <a:pt x="346" y="204"/>
                    </a:cubicBezTo>
                    <a:cubicBezTo>
                      <a:pt x="346" y="204"/>
                      <a:pt x="346" y="204"/>
                      <a:pt x="346" y="204"/>
                    </a:cubicBezTo>
                    <a:cubicBezTo>
                      <a:pt x="346" y="204"/>
                      <a:pt x="346" y="204"/>
                      <a:pt x="346" y="204"/>
                    </a:cubicBezTo>
                    <a:cubicBezTo>
                      <a:pt x="346" y="205"/>
                      <a:pt x="346" y="205"/>
                      <a:pt x="346" y="205"/>
                    </a:cubicBezTo>
                    <a:cubicBezTo>
                      <a:pt x="346" y="205"/>
                      <a:pt x="346" y="205"/>
                      <a:pt x="346" y="205"/>
                    </a:cubicBezTo>
                    <a:cubicBezTo>
                      <a:pt x="346" y="205"/>
                      <a:pt x="346" y="205"/>
                      <a:pt x="346" y="205"/>
                    </a:cubicBezTo>
                    <a:cubicBezTo>
                      <a:pt x="346" y="205"/>
                      <a:pt x="346" y="205"/>
                      <a:pt x="346" y="205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6" y="207"/>
                      <a:pt x="346" y="207"/>
                      <a:pt x="346" y="207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7" y="208"/>
                      <a:pt x="347" y="208"/>
                      <a:pt x="347" y="208"/>
                    </a:cubicBezTo>
                    <a:cubicBezTo>
                      <a:pt x="347" y="208"/>
                      <a:pt x="347" y="208"/>
                      <a:pt x="347" y="208"/>
                    </a:cubicBezTo>
                    <a:cubicBezTo>
                      <a:pt x="347" y="208"/>
                      <a:pt x="347" y="208"/>
                      <a:pt x="347" y="208"/>
                    </a:cubicBezTo>
                    <a:cubicBezTo>
                      <a:pt x="347" y="208"/>
                      <a:pt x="347" y="208"/>
                      <a:pt x="347" y="208"/>
                    </a:cubicBezTo>
                    <a:cubicBezTo>
                      <a:pt x="347" y="208"/>
                      <a:pt x="347" y="208"/>
                      <a:pt x="347" y="208"/>
                    </a:cubicBezTo>
                    <a:cubicBezTo>
                      <a:pt x="348" y="208"/>
                      <a:pt x="348" y="208"/>
                      <a:pt x="348" y="208"/>
                    </a:cubicBezTo>
                    <a:cubicBezTo>
                      <a:pt x="348" y="209"/>
                      <a:pt x="348" y="209"/>
                      <a:pt x="348" y="209"/>
                    </a:cubicBezTo>
                    <a:cubicBezTo>
                      <a:pt x="348" y="209"/>
                      <a:pt x="348" y="209"/>
                      <a:pt x="348" y="209"/>
                    </a:cubicBezTo>
                    <a:cubicBezTo>
                      <a:pt x="348" y="209"/>
                      <a:pt x="348" y="209"/>
                      <a:pt x="348" y="209"/>
                    </a:cubicBezTo>
                    <a:cubicBezTo>
                      <a:pt x="348" y="209"/>
                      <a:pt x="348" y="209"/>
                      <a:pt x="348" y="209"/>
                    </a:cubicBezTo>
                    <a:cubicBezTo>
                      <a:pt x="349" y="209"/>
                      <a:pt x="349" y="209"/>
                      <a:pt x="349" y="209"/>
                    </a:cubicBezTo>
                    <a:cubicBezTo>
                      <a:pt x="349" y="210"/>
                      <a:pt x="349" y="210"/>
                      <a:pt x="349" y="210"/>
                    </a:cubicBezTo>
                    <a:cubicBezTo>
                      <a:pt x="349" y="210"/>
                      <a:pt x="349" y="210"/>
                      <a:pt x="349" y="210"/>
                    </a:cubicBezTo>
                    <a:cubicBezTo>
                      <a:pt x="349" y="210"/>
                      <a:pt x="349" y="210"/>
                      <a:pt x="349" y="210"/>
                    </a:cubicBezTo>
                    <a:cubicBezTo>
                      <a:pt x="349" y="210"/>
                      <a:pt x="349" y="210"/>
                      <a:pt x="349" y="210"/>
                    </a:cubicBezTo>
                    <a:cubicBezTo>
                      <a:pt x="350" y="210"/>
                      <a:pt x="350" y="210"/>
                      <a:pt x="350" y="210"/>
                    </a:cubicBezTo>
                    <a:cubicBezTo>
                      <a:pt x="350" y="211"/>
                      <a:pt x="350" y="211"/>
                      <a:pt x="350" y="211"/>
                    </a:cubicBezTo>
                    <a:cubicBezTo>
                      <a:pt x="350" y="211"/>
                      <a:pt x="350" y="211"/>
                      <a:pt x="350" y="211"/>
                    </a:cubicBezTo>
                    <a:cubicBezTo>
                      <a:pt x="350" y="211"/>
                      <a:pt x="350" y="211"/>
                      <a:pt x="350" y="211"/>
                    </a:cubicBezTo>
                    <a:cubicBezTo>
                      <a:pt x="351" y="211"/>
                      <a:pt x="351" y="211"/>
                      <a:pt x="351" y="211"/>
                    </a:cubicBezTo>
                    <a:cubicBezTo>
                      <a:pt x="351" y="211"/>
                      <a:pt x="351" y="211"/>
                      <a:pt x="351" y="211"/>
                    </a:cubicBezTo>
                    <a:cubicBezTo>
                      <a:pt x="351" y="212"/>
                      <a:pt x="351" y="212"/>
                      <a:pt x="351" y="212"/>
                    </a:cubicBezTo>
                    <a:cubicBezTo>
                      <a:pt x="351" y="212"/>
                      <a:pt x="351" y="212"/>
                      <a:pt x="351" y="212"/>
                    </a:cubicBezTo>
                    <a:cubicBezTo>
                      <a:pt x="351" y="212"/>
                      <a:pt x="351" y="212"/>
                      <a:pt x="351" y="212"/>
                    </a:cubicBezTo>
                    <a:cubicBezTo>
                      <a:pt x="351" y="212"/>
                      <a:pt x="351" y="212"/>
                      <a:pt x="351" y="212"/>
                    </a:cubicBezTo>
                    <a:cubicBezTo>
                      <a:pt x="351" y="212"/>
                      <a:pt x="351" y="212"/>
                      <a:pt x="351" y="212"/>
                    </a:cubicBezTo>
                    <a:cubicBezTo>
                      <a:pt x="352" y="213"/>
                      <a:pt x="352" y="213"/>
                      <a:pt x="352" y="213"/>
                    </a:cubicBezTo>
                    <a:cubicBezTo>
                      <a:pt x="352" y="213"/>
                      <a:pt x="352" y="213"/>
                      <a:pt x="352" y="213"/>
                    </a:cubicBezTo>
                    <a:cubicBezTo>
                      <a:pt x="352" y="213"/>
                      <a:pt x="352" y="213"/>
                      <a:pt x="352" y="213"/>
                    </a:cubicBezTo>
                    <a:cubicBezTo>
                      <a:pt x="352" y="213"/>
                      <a:pt x="352" y="213"/>
                      <a:pt x="352" y="213"/>
                    </a:cubicBezTo>
                    <a:cubicBezTo>
                      <a:pt x="352" y="214"/>
                      <a:pt x="352" y="214"/>
                      <a:pt x="352" y="214"/>
                    </a:cubicBezTo>
                    <a:cubicBezTo>
                      <a:pt x="352" y="214"/>
                      <a:pt x="352" y="214"/>
                      <a:pt x="352" y="214"/>
                    </a:cubicBezTo>
                    <a:cubicBezTo>
                      <a:pt x="352" y="214"/>
                      <a:pt x="352" y="214"/>
                      <a:pt x="352" y="214"/>
                    </a:cubicBezTo>
                    <a:cubicBezTo>
                      <a:pt x="352" y="214"/>
                      <a:pt x="352" y="214"/>
                      <a:pt x="352" y="214"/>
                    </a:cubicBezTo>
                    <a:cubicBezTo>
                      <a:pt x="352" y="214"/>
                      <a:pt x="352" y="214"/>
                      <a:pt x="352" y="214"/>
                    </a:cubicBezTo>
                    <a:cubicBezTo>
                      <a:pt x="352" y="214"/>
                      <a:pt x="352" y="214"/>
                      <a:pt x="352" y="214"/>
                    </a:cubicBezTo>
                    <a:cubicBezTo>
                      <a:pt x="352" y="215"/>
                      <a:pt x="352" y="215"/>
                      <a:pt x="352" y="215"/>
                    </a:cubicBezTo>
                    <a:cubicBezTo>
                      <a:pt x="352" y="215"/>
                      <a:pt x="352" y="215"/>
                      <a:pt x="352" y="215"/>
                    </a:cubicBezTo>
                    <a:cubicBezTo>
                      <a:pt x="352" y="215"/>
                      <a:pt x="352" y="215"/>
                      <a:pt x="352" y="215"/>
                    </a:cubicBezTo>
                    <a:cubicBezTo>
                      <a:pt x="352" y="215"/>
                      <a:pt x="352" y="215"/>
                      <a:pt x="352" y="215"/>
                    </a:cubicBezTo>
                    <a:cubicBezTo>
                      <a:pt x="352" y="215"/>
                      <a:pt x="352" y="215"/>
                      <a:pt x="352" y="215"/>
                    </a:cubicBezTo>
                    <a:cubicBezTo>
                      <a:pt x="352" y="215"/>
                      <a:pt x="352" y="215"/>
                      <a:pt x="352" y="215"/>
                    </a:cubicBezTo>
                    <a:cubicBezTo>
                      <a:pt x="353" y="216"/>
                      <a:pt x="353" y="216"/>
                      <a:pt x="353" y="216"/>
                    </a:cubicBezTo>
                    <a:cubicBezTo>
                      <a:pt x="353" y="216"/>
                      <a:pt x="353" y="216"/>
                      <a:pt x="353" y="216"/>
                    </a:cubicBezTo>
                    <a:cubicBezTo>
                      <a:pt x="353" y="216"/>
                      <a:pt x="353" y="216"/>
                      <a:pt x="353" y="216"/>
                    </a:cubicBezTo>
                    <a:cubicBezTo>
                      <a:pt x="353" y="216"/>
                      <a:pt x="353" y="216"/>
                      <a:pt x="353" y="216"/>
                    </a:cubicBezTo>
                    <a:cubicBezTo>
                      <a:pt x="353" y="217"/>
                      <a:pt x="353" y="217"/>
                      <a:pt x="353" y="217"/>
                    </a:cubicBezTo>
                    <a:cubicBezTo>
                      <a:pt x="353" y="217"/>
                      <a:pt x="353" y="217"/>
                      <a:pt x="353" y="217"/>
                    </a:cubicBezTo>
                    <a:cubicBezTo>
                      <a:pt x="353" y="217"/>
                      <a:pt x="353" y="217"/>
                      <a:pt x="353" y="217"/>
                    </a:cubicBezTo>
                    <a:cubicBezTo>
                      <a:pt x="353" y="217"/>
                      <a:pt x="353" y="217"/>
                      <a:pt x="353" y="217"/>
                    </a:cubicBezTo>
                    <a:cubicBezTo>
                      <a:pt x="353" y="218"/>
                      <a:pt x="353" y="218"/>
                      <a:pt x="353" y="218"/>
                    </a:cubicBezTo>
                    <a:cubicBezTo>
                      <a:pt x="353" y="218"/>
                      <a:pt x="353" y="218"/>
                      <a:pt x="353" y="218"/>
                    </a:cubicBezTo>
                    <a:cubicBezTo>
                      <a:pt x="353" y="218"/>
                      <a:pt x="353" y="218"/>
                      <a:pt x="353" y="218"/>
                    </a:cubicBezTo>
                    <a:cubicBezTo>
                      <a:pt x="353" y="218"/>
                      <a:pt x="353" y="218"/>
                      <a:pt x="353" y="218"/>
                    </a:cubicBez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3" y="220"/>
                      <a:pt x="353" y="220"/>
                      <a:pt x="353" y="220"/>
                    </a:cubicBezTo>
                    <a:cubicBezTo>
                      <a:pt x="353" y="220"/>
                      <a:pt x="353" y="220"/>
                      <a:pt x="353" y="220"/>
                    </a:cubicBezTo>
                    <a:cubicBezTo>
                      <a:pt x="353" y="220"/>
                      <a:pt x="353" y="220"/>
                      <a:pt x="353" y="220"/>
                    </a:cubicBezTo>
                    <a:cubicBezTo>
                      <a:pt x="353" y="220"/>
                      <a:pt x="353" y="220"/>
                      <a:pt x="353" y="220"/>
                    </a:cubicBezTo>
                    <a:cubicBezTo>
                      <a:pt x="353" y="221"/>
                      <a:pt x="353" y="221"/>
                      <a:pt x="353" y="221"/>
                    </a:cubicBezTo>
                    <a:cubicBezTo>
                      <a:pt x="353" y="221"/>
                      <a:pt x="353" y="221"/>
                      <a:pt x="353" y="221"/>
                    </a:cubicBezTo>
                    <a:cubicBezTo>
                      <a:pt x="353" y="221"/>
                      <a:pt x="353" y="221"/>
                      <a:pt x="353" y="221"/>
                    </a:cubicBezTo>
                    <a:cubicBezTo>
                      <a:pt x="353" y="221"/>
                      <a:pt x="353" y="221"/>
                      <a:pt x="353" y="221"/>
                    </a:cubicBezTo>
                    <a:cubicBezTo>
                      <a:pt x="353" y="221"/>
                      <a:pt x="353" y="221"/>
                      <a:pt x="353" y="221"/>
                    </a:cubicBezTo>
                    <a:cubicBezTo>
                      <a:pt x="353" y="221"/>
                      <a:pt x="353" y="221"/>
                      <a:pt x="353" y="221"/>
                    </a:cubicBezTo>
                    <a:cubicBezTo>
                      <a:pt x="353" y="221"/>
                      <a:pt x="353" y="221"/>
                      <a:pt x="353" y="221"/>
                    </a:cubicBezTo>
                    <a:cubicBezTo>
                      <a:pt x="353" y="221"/>
                      <a:pt x="353" y="221"/>
                      <a:pt x="353" y="221"/>
                    </a:cubicBezTo>
                    <a:cubicBezTo>
                      <a:pt x="353" y="221"/>
                      <a:pt x="353" y="221"/>
                      <a:pt x="353" y="221"/>
                    </a:cubicBezTo>
                    <a:cubicBezTo>
                      <a:pt x="353" y="222"/>
                      <a:pt x="353" y="222"/>
                      <a:pt x="353" y="222"/>
                    </a:cubicBezTo>
                    <a:cubicBezTo>
                      <a:pt x="353" y="222"/>
                      <a:pt x="353" y="222"/>
                      <a:pt x="353" y="222"/>
                    </a:cubicBezTo>
                    <a:cubicBezTo>
                      <a:pt x="354" y="222"/>
                      <a:pt x="354" y="222"/>
                      <a:pt x="354" y="222"/>
                    </a:cubicBezTo>
                    <a:cubicBezTo>
                      <a:pt x="354" y="222"/>
                      <a:pt x="354" y="222"/>
                      <a:pt x="354" y="222"/>
                    </a:cubicBezTo>
                    <a:cubicBezTo>
                      <a:pt x="354" y="222"/>
                      <a:pt x="354" y="222"/>
                      <a:pt x="354" y="222"/>
                    </a:cubicBezTo>
                    <a:cubicBezTo>
                      <a:pt x="354" y="222"/>
                      <a:pt x="354" y="222"/>
                      <a:pt x="354" y="222"/>
                    </a:cubicBezTo>
                    <a:cubicBezTo>
                      <a:pt x="354" y="223"/>
                      <a:pt x="354" y="223"/>
                      <a:pt x="354" y="223"/>
                    </a:cubicBezTo>
                    <a:cubicBezTo>
                      <a:pt x="354" y="223"/>
                      <a:pt x="354" y="223"/>
                      <a:pt x="354" y="223"/>
                    </a:cubicBezTo>
                    <a:cubicBezTo>
                      <a:pt x="353" y="223"/>
                      <a:pt x="353" y="223"/>
                      <a:pt x="353" y="223"/>
                    </a:cubicBezTo>
                    <a:cubicBezTo>
                      <a:pt x="353" y="223"/>
                      <a:pt x="353" y="223"/>
                      <a:pt x="353" y="223"/>
                    </a:cubicBezTo>
                    <a:cubicBezTo>
                      <a:pt x="353" y="224"/>
                      <a:pt x="353" y="224"/>
                      <a:pt x="353" y="224"/>
                    </a:cubicBezTo>
                    <a:cubicBezTo>
                      <a:pt x="352" y="224"/>
                      <a:pt x="352" y="224"/>
                      <a:pt x="352" y="224"/>
                    </a:cubicBezTo>
                    <a:cubicBezTo>
                      <a:pt x="352" y="224"/>
                      <a:pt x="352" y="224"/>
                      <a:pt x="352" y="224"/>
                    </a:cubicBezTo>
                    <a:cubicBezTo>
                      <a:pt x="352" y="224"/>
                      <a:pt x="352" y="224"/>
                      <a:pt x="352" y="224"/>
                    </a:cubicBezTo>
                    <a:cubicBezTo>
                      <a:pt x="352" y="225"/>
                      <a:pt x="352" y="225"/>
                      <a:pt x="352" y="225"/>
                    </a:cubicBezTo>
                    <a:cubicBezTo>
                      <a:pt x="352" y="225"/>
                      <a:pt x="352" y="225"/>
                      <a:pt x="352" y="225"/>
                    </a:cubicBezTo>
                    <a:cubicBezTo>
                      <a:pt x="351" y="225"/>
                      <a:pt x="351" y="225"/>
                      <a:pt x="351" y="225"/>
                    </a:cubicBezTo>
                    <a:cubicBezTo>
                      <a:pt x="351" y="225"/>
                      <a:pt x="351" y="225"/>
                      <a:pt x="351" y="225"/>
                    </a:cubicBezTo>
                    <a:cubicBezTo>
                      <a:pt x="351" y="225"/>
                      <a:pt x="351" y="225"/>
                      <a:pt x="351" y="225"/>
                    </a:cubicBezTo>
                    <a:cubicBezTo>
                      <a:pt x="351" y="225"/>
                      <a:pt x="351" y="225"/>
                      <a:pt x="351" y="225"/>
                    </a:cubicBezTo>
                    <a:cubicBezTo>
                      <a:pt x="351" y="226"/>
                      <a:pt x="351" y="226"/>
                      <a:pt x="351" y="226"/>
                    </a:cubicBezTo>
                    <a:cubicBezTo>
                      <a:pt x="351" y="226"/>
                      <a:pt x="351" y="226"/>
                      <a:pt x="351" y="226"/>
                    </a:cubicBezTo>
                    <a:cubicBezTo>
                      <a:pt x="351" y="226"/>
                      <a:pt x="351" y="226"/>
                      <a:pt x="351" y="226"/>
                    </a:cubicBezTo>
                    <a:cubicBezTo>
                      <a:pt x="351" y="226"/>
                      <a:pt x="351" y="226"/>
                      <a:pt x="351" y="226"/>
                    </a:cubicBezTo>
                    <a:cubicBezTo>
                      <a:pt x="351" y="226"/>
                      <a:pt x="351" y="226"/>
                      <a:pt x="351" y="226"/>
                    </a:cubicBezTo>
                    <a:cubicBezTo>
                      <a:pt x="351" y="227"/>
                      <a:pt x="351" y="227"/>
                      <a:pt x="351" y="227"/>
                    </a:cubicBezTo>
                    <a:cubicBezTo>
                      <a:pt x="351" y="227"/>
                      <a:pt x="351" y="227"/>
                      <a:pt x="351" y="227"/>
                    </a:cubicBezTo>
                    <a:cubicBezTo>
                      <a:pt x="351" y="227"/>
                      <a:pt x="351" y="227"/>
                      <a:pt x="351" y="227"/>
                    </a:cubicBezTo>
                    <a:cubicBezTo>
                      <a:pt x="351" y="227"/>
                      <a:pt x="351" y="227"/>
                      <a:pt x="351" y="227"/>
                    </a:cubicBezTo>
                    <a:cubicBezTo>
                      <a:pt x="351" y="227"/>
                      <a:pt x="351" y="227"/>
                      <a:pt x="351" y="227"/>
                    </a:cubicBezTo>
                    <a:cubicBezTo>
                      <a:pt x="351" y="228"/>
                      <a:pt x="351" y="228"/>
                      <a:pt x="351" y="228"/>
                    </a:cubicBezTo>
                    <a:cubicBezTo>
                      <a:pt x="351" y="228"/>
                      <a:pt x="351" y="228"/>
                      <a:pt x="351" y="228"/>
                    </a:cubicBezTo>
                    <a:cubicBezTo>
                      <a:pt x="351" y="228"/>
                      <a:pt x="351" y="228"/>
                      <a:pt x="351" y="228"/>
                    </a:cubicBezTo>
                    <a:cubicBezTo>
                      <a:pt x="351" y="228"/>
                      <a:pt x="351" y="228"/>
                      <a:pt x="351" y="228"/>
                    </a:cubicBezTo>
                    <a:cubicBezTo>
                      <a:pt x="351" y="228"/>
                      <a:pt x="351" y="228"/>
                      <a:pt x="351" y="228"/>
                    </a:cubicBezTo>
                    <a:cubicBezTo>
                      <a:pt x="351" y="228"/>
                      <a:pt x="351" y="228"/>
                      <a:pt x="351" y="228"/>
                    </a:cubicBezTo>
                    <a:cubicBezTo>
                      <a:pt x="351" y="228"/>
                      <a:pt x="351" y="228"/>
                      <a:pt x="351" y="228"/>
                    </a:cubicBezTo>
                    <a:cubicBezTo>
                      <a:pt x="351" y="229"/>
                      <a:pt x="351" y="229"/>
                      <a:pt x="351" y="229"/>
                    </a:cubicBezTo>
                    <a:cubicBezTo>
                      <a:pt x="351" y="229"/>
                      <a:pt x="351" y="229"/>
                      <a:pt x="351" y="229"/>
                    </a:cubicBezTo>
                    <a:cubicBezTo>
                      <a:pt x="350" y="229"/>
                      <a:pt x="350" y="229"/>
                      <a:pt x="350" y="229"/>
                    </a:cubicBezTo>
                    <a:cubicBezTo>
                      <a:pt x="350" y="229"/>
                      <a:pt x="350" y="229"/>
                      <a:pt x="350" y="229"/>
                    </a:cubicBezTo>
                    <a:cubicBezTo>
                      <a:pt x="350" y="229"/>
                      <a:pt x="350" y="229"/>
                      <a:pt x="350" y="229"/>
                    </a:cubicBezTo>
                    <a:cubicBezTo>
                      <a:pt x="350" y="230"/>
                      <a:pt x="350" y="230"/>
                      <a:pt x="350" y="230"/>
                    </a:cubicBezTo>
                    <a:cubicBezTo>
                      <a:pt x="350" y="230"/>
                      <a:pt x="350" y="230"/>
                      <a:pt x="350" y="230"/>
                    </a:cubicBezTo>
                    <a:cubicBezTo>
                      <a:pt x="350" y="230"/>
                      <a:pt x="350" y="230"/>
                      <a:pt x="350" y="230"/>
                    </a:cubicBezTo>
                    <a:cubicBezTo>
                      <a:pt x="350" y="230"/>
                      <a:pt x="350" y="230"/>
                      <a:pt x="350" y="230"/>
                    </a:cubicBezTo>
                    <a:cubicBezTo>
                      <a:pt x="350" y="230"/>
                      <a:pt x="350" y="230"/>
                      <a:pt x="350" y="230"/>
                    </a:cubicBezTo>
                    <a:cubicBezTo>
                      <a:pt x="350" y="230"/>
                      <a:pt x="350" y="230"/>
                      <a:pt x="350" y="230"/>
                    </a:cubicBezTo>
                    <a:cubicBezTo>
                      <a:pt x="350" y="231"/>
                      <a:pt x="350" y="231"/>
                      <a:pt x="350" y="231"/>
                    </a:cubicBezTo>
                    <a:cubicBezTo>
                      <a:pt x="350" y="231"/>
                      <a:pt x="350" y="231"/>
                      <a:pt x="350" y="231"/>
                    </a:cubicBezTo>
                    <a:cubicBezTo>
                      <a:pt x="350" y="231"/>
                      <a:pt x="350" y="231"/>
                      <a:pt x="350" y="231"/>
                    </a:cubicBezTo>
                    <a:cubicBezTo>
                      <a:pt x="350" y="231"/>
                      <a:pt x="350" y="231"/>
                      <a:pt x="350" y="231"/>
                    </a:cubicBezTo>
                    <a:cubicBezTo>
                      <a:pt x="350" y="231"/>
                      <a:pt x="350" y="231"/>
                      <a:pt x="350" y="231"/>
                    </a:cubicBezTo>
                    <a:cubicBezTo>
                      <a:pt x="350" y="232"/>
                      <a:pt x="350" y="232"/>
                      <a:pt x="350" y="232"/>
                    </a:cubicBezTo>
                    <a:cubicBezTo>
                      <a:pt x="351" y="232"/>
                      <a:pt x="351" y="232"/>
                      <a:pt x="351" y="232"/>
                    </a:cubicBezTo>
                    <a:cubicBezTo>
                      <a:pt x="351" y="232"/>
                      <a:pt x="351" y="232"/>
                      <a:pt x="351" y="232"/>
                    </a:cubicBezTo>
                    <a:cubicBezTo>
                      <a:pt x="351" y="232"/>
                      <a:pt x="351" y="232"/>
                      <a:pt x="351" y="232"/>
                    </a:cubicBezTo>
                    <a:cubicBezTo>
                      <a:pt x="351" y="233"/>
                      <a:pt x="351" y="233"/>
                      <a:pt x="351" y="233"/>
                    </a:cubicBezTo>
                    <a:cubicBezTo>
                      <a:pt x="351" y="233"/>
                      <a:pt x="351" y="233"/>
                      <a:pt x="351" y="233"/>
                    </a:cubicBezTo>
                    <a:cubicBezTo>
                      <a:pt x="351" y="233"/>
                      <a:pt x="351" y="233"/>
                      <a:pt x="351" y="233"/>
                    </a:cubicBezTo>
                    <a:cubicBezTo>
                      <a:pt x="351" y="233"/>
                      <a:pt x="351" y="233"/>
                      <a:pt x="351" y="233"/>
                    </a:cubicBezTo>
                    <a:cubicBezTo>
                      <a:pt x="351" y="233"/>
                      <a:pt x="351" y="233"/>
                      <a:pt x="351" y="233"/>
                    </a:cubicBezTo>
                    <a:cubicBezTo>
                      <a:pt x="351" y="234"/>
                      <a:pt x="351" y="234"/>
                      <a:pt x="351" y="234"/>
                    </a:cubicBezTo>
                    <a:cubicBezTo>
                      <a:pt x="351" y="234"/>
                      <a:pt x="351" y="234"/>
                      <a:pt x="351" y="234"/>
                    </a:cubicBezTo>
                    <a:cubicBezTo>
                      <a:pt x="351" y="234"/>
                      <a:pt x="351" y="234"/>
                      <a:pt x="351" y="234"/>
                    </a:cubicBezTo>
                    <a:cubicBezTo>
                      <a:pt x="351" y="234"/>
                      <a:pt x="351" y="234"/>
                      <a:pt x="351" y="234"/>
                    </a:cubicBezTo>
                    <a:cubicBezTo>
                      <a:pt x="351" y="234"/>
                      <a:pt x="351" y="234"/>
                      <a:pt x="351" y="234"/>
                    </a:cubicBezTo>
                    <a:cubicBezTo>
                      <a:pt x="351" y="234"/>
                      <a:pt x="351" y="234"/>
                      <a:pt x="351" y="234"/>
                    </a:cubicBezTo>
                    <a:cubicBezTo>
                      <a:pt x="351" y="234"/>
                      <a:pt x="351" y="234"/>
                      <a:pt x="351" y="234"/>
                    </a:cubicBezTo>
                    <a:cubicBezTo>
                      <a:pt x="351" y="235"/>
                      <a:pt x="351" y="235"/>
                      <a:pt x="351" y="235"/>
                    </a:cubicBezTo>
                    <a:cubicBezTo>
                      <a:pt x="351" y="235"/>
                      <a:pt x="351" y="235"/>
                      <a:pt x="351" y="235"/>
                    </a:cubicBezTo>
                    <a:cubicBezTo>
                      <a:pt x="351" y="235"/>
                      <a:pt x="351" y="235"/>
                      <a:pt x="351" y="235"/>
                    </a:cubicBezTo>
                    <a:cubicBezTo>
                      <a:pt x="351" y="235"/>
                      <a:pt x="351" y="235"/>
                      <a:pt x="351" y="235"/>
                    </a:cubicBezTo>
                    <a:cubicBezTo>
                      <a:pt x="351" y="236"/>
                      <a:pt x="351" y="236"/>
                      <a:pt x="351" y="236"/>
                    </a:cubicBezTo>
                    <a:cubicBezTo>
                      <a:pt x="351" y="236"/>
                      <a:pt x="351" y="236"/>
                      <a:pt x="351" y="236"/>
                    </a:cubicBezTo>
                    <a:cubicBezTo>
                      <a:pt x="351" y="236"/>
                      <a:pt x="351" y="236"/>
                      <a:pt x="351" y="236"/>
                    </a:cubicBezTo>
                    <a:cubicBezTo>
                      <a:pt x="351" y="236"/>
                      <a:pt x="351" y="236"/>
                      <a:pt x="351" y="236"/>
                    </a:cubicBezTo>
                    <a:cubicBezTo>
                      <a:pt x="351" y="236"/>
                      <a:pt x="351" y="236"/>
                      <a:pt x="351" y="236"/>
                    </a:cubicBezTo>
                    <a:cubicBezTo>
                      <a:pt x="351" y="236"/>
                      <a:pt x="351" y="236"/>
                      <a:pt x="351" y="236"/>
                    </a:cubicBezTo>
                    <a:cubicBezTo>
                      <a:pt x="350" y="236"/>
                      <a:pt x="350" y="236"/>
                      <a:pt x="350" y="236"/>
                    </a:cubicBezTo>
                    <a:cubicBezTo>
                      <a:pt x="350" y="237"/>
                      <a:pt x="350" y="237"/>
                      <a:pt x="350" y="237"/>
                    </a:cubicBezTo>
                    <a:cubicBezTo>
                      <a:pt x="350" y="237"/>
                      <a:pt x="350" y="237"/>
                      <a:pt x="350" y="237"/>
                    </a:cubicBezTo>
                    <a:cubicBezTo>
                      <a:pt x="350" y="237"/>
                      <a:pt x="350" y="237"/>
                      <a:pt x="350" y="237"/>
                    </a:cubicBezTo>
                    <a:cubicBezTo>
                      <a:pt x="350" y="237"/>
                      <a:pt x="350" y="237"/>
                      <a:pt x="350" y="237"/>
                    </a:cubicBezTo>
                    <a:cubicBezTo>
                      <a:pt x="350" y="237"/>
                      <a:pt x="350" y="237"/>
                      <a:pt x="350" y="237"/>
                    </a:cubicBezTo>
                    <a:cubicBezTo>
                      <a:pt x="350" y="238"/>
                      <a:pt x="350" y="238"/>
                      <a:pt x="350" y="238"/>
                    </a:cubicBezTo>
                    <a:cubicBezTo>
                      <a:pt x="349" y="238"/>
                      <a:pt x="349" y="238"/>
                      <a:pt x="349" y="238"/>
                    </a:cubicBezTo>
                    <a:cubicBezTo>
                      <a:pt x="349" y="238"/>
                      <a:pt x="349" y="238"/>
                      <a:pt x="349" y="238"/>
                    </a:cubicBezTo>
                    <a:cubicBezTo>
                      <a:pt x="349" y="238"/>
                      <a:pt x="349" y="238"/>
                      <a:pt x="349" y="238"/>
                    </a:cubicBezTo>
                    <a:cubicBezTo>
                      <a:pt x="349" y="239"/>
                      <a:pt x="349" y="239"/>
                      <a:pt x="349" y="239"/>
                    </a:cubicBezTo>
                    <a:cubicBezTo>
                      <a:pt x="349" y="239"/>
                      <a:pt x="349" y="239"/>
                      <a:pt x="349" y="239"/>
                    </a:cubicBezTo>
                    <a:cubicBezTo>
                      <a:pt x="349" y="239"/>
                      <a:pt x="349" y="239"/>
                      <a:pt x="349" y="239"/>
                    </a:cubicBezTo>
                    <a:cubicBezTo>
                      <a:pt x="349" y="239"/>
                      <a:pt x="349" y="239"/>
                      <a:pt x="349" y="239"/>
                    </a:cubicBezTo>
                    <a:cubicBezTo>
                      <a:pt x="349" y="239"/>
                      <a:pt x="349" y="239"/>
                      <a:pt x="349" y="239"/>
                    </a:cubicBezTo>
                    <a:cubicBezTo>
                      <a:pt x="349" y="239"/>
                      <a:pt x="349" y="239"/>
                      <a:pt x="349" y="239"/>
                    </a:cubicBezTo>
                    <a:cubicBezTo>
                      <a:pt x="349" y="239"/>
                      <a:pt x="349" y="239"/>
                      <a:pt x="349" y="239"/>
                    </a:cubicBezTo>
                    <a:cubicBezTo>
                      <a:pt x="349" y="239"/>
                      <a:pt x="349" y="239"/>
                      <a:pt x="349" y="239"/>
                    </a:cubicBezTo>
                    <a:cubicBezTo>
                      <a:pt x="349" y="240"/>
                      <a:pt x="349" y="240"/>
                      <a:pt x="349" y="240"/>
                    </a:cubicBezTo>
                    <a:cubicBezTo>
                      <a:pt x="348" y="240"/>
                      <a:pt x="348" y="240"/>
                      <a:pt x="348" y="240"/>
                    </a:cubicBezTo>
                    <a:cubicBezTo>
                      <a:pt x="348" y="240"/>
                      <a:pt x="348" y="240"/>
                      <a:pt x="348" y="240"/>
                    </a:cubicBezTo>
                    <a:cubicBezTo>
                      <a:pt x="348" y="240"/>
                      <a:pt x="348" y="240"/>
                      <a:pt x="348" y="240"/>
                    </a:cubicBezTo>
                    <a:cubicBezTo>
                      <a:pt x="348" y="241"/>
                      <a:pt x="348" y="241"/>
                      <a:pt x="348" y="241"/>
                    </a:cubicBezTo>
                    <a:cubicBezTo>
                      <a:pt x="348" y="241"/>
                      <a:pt x="348" y="241"/>
                      <a:pt x="348" y="241"/>
                    </a:cubicBezTo>
                    <a:cubicBezTo>
                      <a:pt x="348" y="241"/>
                      <a:pt x="348" y="241"/>
                      <a:pt x="348" y="241"/>
                    </a:cubicBezTo>
                    <a:cubicBezTo>
                      <a:pt x="348" y="242"/>
                      <a:pt x="348" y="242"/>
                      <a:pt x="348" y="242"/>
                    </a:cubicBezTo>
                    <a:cubicBezTo>
                      <a:pt x="348" y="242"/>
                      <a:pt x="348" y="242"/>
                      <a:pt x="348" y="242"/>
                    </a:cubicBezTo>
                    <a:cubicBezTo>
                      <a:pt x="347" y="242"/>
                      <a:pt x="347" y="242"/>
                      <a:pt x="347" y="242"/>
                    </a:cubicBezTo>
                    <a:cubicBezTo>
                      <a:pt x="347" y="242"/>
                      <a:pt x="347" y="242"/>
                      <a:pt x="347" y="242"/>
                    </a:cubicBezTo>
                    <a:cubicBezTo>
                      <a:pt x="347" y="242"/>
                      <a:pt x="347" y="242"/>
                      <a:pt x="347" y="242"/>
                    </a:cubicBezTo>
                    <a:cubicBezTo>
                      <a:pt x="347" y="242"/>
                      <a:pt x="347" y="242"/>
                      <a:pt x="347" y="242"/>
                    </a:cubicBezTo>
                    <a:cubicBezTo>
                      <a:pt x="346" y="243"/>
                      <a:pt x="346" y="243"/>
                      <a:pt x="346" y="243"/>
                    </a:cubicBezTo>
                    <a:cubicBezTo>
                      <a:pt x="346" y="243"/>
                      <a:pt x="346" y="243"/>
                      <a:pt x="346" y="243"/>
                    </a:cubicBezTo>
                    <a:cubicBezTo>
                      <a:pt x="346" y="242"/>
                      <a:pt x="346" y="242"/>
                      <a:pt x="346" y="242"/>
                    </a:cubicBezTo>
                    <a:cubicBezTo>
                      <a:pt x="346" y="242"/>
                      <a:pt x="346" y="242"/>
                      <a:pt x="346" y="242"/>
                    </a:cubicBezTo>
                    <a:cubicBezTo>
                      <a:pt x="346" y="242"/>
                      <a:pt x="346" y="242"/>
                      <a:pt x="346" y="242"/>
                    </a:cubicBezTo>
                    <a:cubicBezTo>
                      <a:pt x="346" y="242"/>
                      <a:pt x="346" y="242"/>
                      <a:pt x="346" y="242"/>
                    </a:cubicBezTo>
                    <a:cubicBezTo>
                      <a:pt x="346" y="242"/>
                      <a:pt x="346" y="242"/>
                      <a:pt x="346" y="242"/>
                    </a:cubicBezTo>
                    <a:cubicBezTo>
                      <a:pt x="345" y="242"/>
                      <a:pt x="345" y="242"/>
                      <a:pt x="345" y="242"/>
                    </a:cubicBezTo>
                    <a:cubicBezTo>
                      <a:pt x="345" y="241"/>
                      <a:pt x="345" y="241"/>
                      <a:pt x="345" y="241"/>
                    </a:cubicBezTo>
                    <a:cubicBezTo>
                      <a:pt x="345" y="241"/>
                      <a:pt x="345" y="241"/>
                      <a:pt x="345" y="241"/>
                    </a:cubicBezTo>
                    <a:cubicBezTo>
                      <a:pt x="345" y="240"/>
                      <a:pt x="345" y="240"/>
                      <a:pt x="345" y="240"/>
                    </a:cubicBezTo>
                    <a:cubicBezTo>
                      <a:pt x="345" y="240"/>
                      <a:pt x="345" y="240"/>
                      <a:pt x="345" y="240"/>
                    </a:cubicBezTo>
                    <a:cubicBezTo>
                      <a:pt x="344" y="240"/>
                      <a:pt x="344" y="240"/>
                      <a:pt x="344" y="240"/>
                    </a:cubicBezTo>
                    <a:cubicBezTo>
                      <a:pt x="344" y="239"/>
                      <a:pt x="344" y="239"/>
                      <a:pt x="344" y="239"/>
                    </a:cubicBezTo>
                    <a:cubicBezTo>
                      <a:pt x="344" y="239"/>
                      <a:pt x="344" y="239"/>
                      <a:pt x="344" y="239"/>
                    </a:cubicBezTo>
                    <a:cubicBezTo>
                      <a:pt x="344" y="239"/>
                      <a:pt x="344" y="239"/>
                      <a:pt x="344" y="239"/>
                    </a:cubicBezTo>
                    <a:cubicBezTo>
                      <a:pt x="344" y="239"/>
                      <a:pt x="344" y="239"/>
                      <a:pt x="344" y="239"/>
                    </a:cubicBezTo>
                    <a:cubicBezTo>
                      <a:pt x="343" y="238"/>
                      <a:pt x="343" y="238"/>
                      <a:pt x="343" y="238"/>
                    </a:cubicBezTo>
                    <a:cubicBezTo>
                      <a:pt x="343" y="238"/>
                      <a:pt x="343" y="238"/>
                      <a:pt x="343" y="238"/>
                    </a:cubicBezTo>
                    <a:cubicBezTo>
                      <a:pt x="343" y="238"/>
                      <a:pt x="343" y="238"/>
                      <a:pt x="343" y="238"/>
                    </a:cubicBezTo>
                    <a:cubicBezTo>
                      <a:pt x="343" y="238"/>
                      <a:pt x="343" y="238"/>
                      <a:pt x="343" y="238"/>
                    </a:cubicBezTo>
                    <a:cubicBezTo>
                      <a:pt x="343" y="238"/>
                      <a:pt x="343" y="238"/>
                      <a:pt x="343" y="238"/>
                    </a:cubicBezTo>
                    <a:cubicBezTo>
                      <a:pt x="343" y="238"/>
                      <a:pt x="343" y="238"/>
                      <a:pt x="343" y="238"/>
                    </a:cubicBezTo>
                    <a:cubicBezTo>
                      <a:pt x="343" y="238"/>
                      <a:pt x="343" y="238"/>
                      <a:pt x="343" y="238"/>
                    </a:cubicBezTo>
                    <a:cubicBezTo>
                      <a:pt x="343" y="238"/>
                      <a:pt x="343" y="238"/>
                      <a:pt x="343" y="238"/>
                    </a:cubicBezTo>
                    <a:cubicBezTo>
                      <a:pt x="343" y="238"/>
                      <a:pt x="343" y="238"/>
                      <a:pt x="343" y="238"/>
                    </a:cubicBezTo>
                    <a:cubicBezTo>
                      <a:pt x="342" y="238"/>
                      <a:pt x="342" y="238"/>
                      <a:pt x="342" y="238"/>
                    </a:cubicBezTo>
                    <a:cubicBezTo>
                      <a:pt x="342" y="238"/>
                      <a:pt x="342" y="238"/>
                      <a:pt x="342" y="238"/>
                    </a:cubicBezTo>
                    <a:cubicBezTo>
                      <a:pt x="342" y="238"/>
                      <a:pt x="342" y="238"/>
                      <a:pt x="342" y="238"/>
                    </a:cubicBezTo>
                    <a:cubicBezTo>
                      <a:pt x="342" y="238"/>
                      <a:pt x="342" y="238"/>
                      <a:pt x="342" y="238"/>
                    </a:cubicBezTo>
                    <a:cubicBezTo>
                      <a:pt x="342" y="237"/>
                      <a:pt x="342" y="237"/>
                      <a:pt x="342" y="237"/>
                    </a:cubicBezTo>
                    <a:cubicBezTo>
                      <a:pt x="342" y="237"/>
                      <a:pt x="342" y="237"/>
                      <a:pt x="342" y="237"/>
                    </a:cubicBezTo>
                    <a:cubicBezTo>
                      <a:pt x="341" y="237"/>
                      <a:pt x="341" y="237"/>
                      <a:pt x="341" y="237"/>
                    </a:cubicBezTo>
                    <a:cubicBezTo>
                      <a:pt x="341" y="237"/>
                      <a:pt x="341" y="237"/>
                      <a:pt x="341" y="237"/>
                    </a:cubicBezTo>
                    <a:cubicBezTo>
                      <a:pt x="341" y="237"/>
                      <a:pt x="341" y="237"/>
                      <a:pt x="341" y="237"/>
                    </a:cubicBezTo>
                    <a:cubicBezTo>
                      <a:pt x="341" y="236"/>
                      <a:pt x="341" y="236"/>
                      <a:pt x="341" y="236"/>
                    </a:cubicBezTo>
                    <a:cubicBezTo>
                      <a:pt x="341" y="236"/>
                      <a:pt x="341" y="236"/>
                      <a:pt x="341" y="236"/>
                    </a:cubicBezTo>
                    <a:cubicBezTo>
                      <a:pt x="341" y="236"/>
                      <a:pt x="341" y="236"/>
                      <a:pt x="341" y="236"/>
                    </a:cubicBezTo>
                    <a:cubicBezTo>
                      <a:pt x="341" y="236"/>
                      <a:pt x="341" y="236"/>
                      <a:pt x="341" y="236"/>
                    </a:cubicBezTo>
                    <a:cubicBezTo>
                      <a:pt x="341" y="236"/>
                      <a:pt x="341" y="236"/>
                      <a:pt x="341" y="236"/>
                    </a:cubicBezTo>
                    <a:cubicBezTo>
                      <a:pt x="340" y="236"/>
                      <a:pt x="340" y="236"/>
                      <a:pt x="340" y="236"/>
                    </a:cubicBezTo>
                    <a:cubicBezTo>
                      <a:pt x="340" y="236"/>
                      <a:pt x="340" y="236"/>
                      <a:pt x="340" y="236"/>
                    </a:cubicBezTo>
                    <a:cubicBezTo>
                      <a:pt x="340" y="236"/>
                      <a:pt x="340" y="236"/>
                      <a:pt x="340" y="236"/>
                    </a:cubicBezTo>
                    <a:cubicBezTo>
                      <a:pt x="340" y="236"/>
                      <a:pt x="340" y="236"/>
                      <a:pt x="340" y="236"/>
                    </a:cubicBezTo>
                    <a:cubicBezTo>
                      <a:pt x="340" y="236"/>
                      <a:pt x="340" y="236"/>
                      <a:pt x="340" y="236"/>
                    </a:cubicBezTo>
                    <a:cubicBezTo>
                      <a:pt x="340" y="236"/>
                      <a:pt x="340" y="236"/>
                      <a:pt x="340" y="236"/>
                    </a:cubicBezTo>
                    <a:cubicBezTo>
                      <a:pt x="340" y="236"/>
                      <a:pt x="340" y="236"/>
                      <a:pt x="340" y="236"/>
                    </a:cubicBezTo>
                    <a:cubicBezTo>
                      <a:pt x="339" y="236"/>
                      <a:pt x="339" y="236"/>
                      <a:pt x="339" y="236"/>
                    </a:cubicBezTo>
                    <a:cubicBezTo>
                      <a:pt x="339" y="236"/>
                      <a:pt x="339" y="236"/>
                      <a:pt x="339" y="236"/>
                    </a:cubicBezTo>
                    <a:cubicBezTo>
                      <a:pt x="339" y="236"/>
                      <a:pt x="339" y="236"/>
                      <a:pt x="339" y="236"/>
                    </a:cubicBezTo>
                    <a:cubicBezTo>
                      <a:pt x="339" y="236"/>
                      <a:pt x="339" y="236"/>
                      <a:pt x="339" y="236"/>
                    </a:cubicBezTo>
                    <a:cubicBezTo>
                      <a:pt x="339" y="236"/>
                      <a:pt x="339" y="236"/>
                      <a:pt x="339" y="236"/>
                    </a:cubicBezTo>
                    <a:cubicBezTo>
                      <a:pt x="339" y="236"/>
                      <a:pt x="339" y="236"/>
                      <a:pt x="339" y="236"/>
                    </a:cubicBezTo>
                    <a:cubicBezTo>
                      <a:pt x="339" y="236"/>
                      <a:pt x="339" y="236"/>
                      <a:pt x="339" y="236"/>
                    </a:cubicBezTo>
                    <a:cubicBezTo>
                      <a:pt x="339" y="236"/>
                      <a:pt x="339" y="236"/>
                      <a:pt x="339" y="236"/>
                    </a:cubicBezTo>
                    <a:cubicBezTo>
                      <a:pt x="339" y="236"/>
                      <a:pt x="339" y="236"/>
                      <a:pt x="339" y="236"/>
                    </a:cubicBezTo>
                    <a:cubicBezTo>
                      <a:pt x="338" y="236"/>
                      <a:pt x="338" y="236"/>
                      <a:pt x="338" y="236"/>
                    </a:cubicBezTo>
                    <a:cubicBezTo>
                      <a:pt x="338" y="236"/>
                      <a:pt x="338" y="236"/>
                      <a:pt x="338" y="236"/>
                    </a:cubicBezTo>
                    <a:cubicBezTo>
                      <a:pt x="338" y="236"/>
                      <a:pt x="338" y="236"/>
                      <a:pt x="338" y="236"/>
                    </a:cubicBezTo>
                    <a:cubicBezTo>
                      <a:pt x="338" y="236"/>
                      <a:pt x="338" y="236"/>
                      <a:pt x="338" y="236"/>
                    </a:cubicBezTo>
                    <a:cubicBezTo>
                      <a:pt x="338" y="235"/>
                      <a:pt x="338" y="235"/>
                      <a:pt x="338" y="235"/>
                    </a:cubicBezTo>
                    <a:cubicBezTo>
                      <a:pt x="338" y="235"/>
                      <a:pt x="338" y="235"/>
                      <a:pt x="338" y="235"/>
                    </a:cubicBezTo>
                    <a:cubicBezTo>
                      <a:pt x="337" y="235"/>
                      <a:pt x="337" y="235"/>
                      <a:pt x="337" y="235"/>
                    </a:cubicBezTo>
                    <a:cubicBezTo>
                      <a:pt x="337" y="235"/>
                      <a:pt x="337" y="235"/>
                      <a:pt x="337" y="235"/>
                    </a:cubicBezTo>
                    <a:cubicBezTo>
                      <a:pt x="337" y="235"/>
                      <a:pt x="337" y="235"/>
                      <a:pt x="337" y="235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7" y="233"/>
                      <a:pt x="337" y="233"/>
                      <a:pt x="337" y="233"/>
                    </a:cubicBezTo>
                    <a:cubicBezTo>
                      <a:pt x="337" y="233"/>
                      <a:pt x="337" y="233"/>
                      <a:pt x="337" y="233"/>
                    </a:cubicBezTo>
                    <a:cubicBezTo>
                      <a:pt x="337" y="233"/>
                      <a:pt x="337" y="233"/>
                      <a:pt x="337" y="233"/>
                    </a:cubicBezTo>
                    <a:cubicBezTo>
                      <a:pt x="337" y="233"/>
                      <a:pt x="337" y="233"/>
                      <a:pt x="337" y="233"/>
                    </a:cubicBezTo>
                    <a:cubicBezTo>
                      <a:pt x="337" y="233"/>
                      <a:pt x="337" y="233"/>
                      <a:pt x="337" y="233"/>
                    </a:cubicBezTo>
                    <a:cubicBezTo>
                      <a:pt x="337" y="233"/>
                      <a:pt x="337" y="233"/>
                      <a:pt x="337" y="233"/>
                    </a:cubicBezTo>
                    <a:cubicBezTo>
                      <a:pt x="337" y="233"/>
                      <a:pt x="337" y="233"/>
                      <a:pt x="337" y="233"/>
                    </a:cubicBezTo>
                    <a:cubicBezTo>
                      <a:pt x="337" y="233"/>
                      <a:pt x="337" y="233"/>
                      <a:pt x="337" y="233"/>
                    </a:cubicBezTo>
                    <a:cubicBezTo>
                      <a:pt x="337" y="232"/>
                      <a:pt x="337" y="232"/>
                      <a:pt x="337" y="232"/>
                    </a:cubicBezTo>
                    <a:cubicBezTo>
                      <a:pt x="337" y="232"/>
                      <a:pt x="337" y="232"/>
                      <a:pt x="337" y="232"/>
                    </a:cubicBezTo>
                    <a:cubicBezTo>
                      <a:pt x="337" y="232"/>
                      <a:pt x="337" y="232"/>
                      <a:pt x="337" y="232"/>
                    </a:cubicBezTo>
                    <a:cubicBezTo>
                      <a:pt x="337" y="232"/>
                      <a:pt x="337" y="232"/>
                      <a:pt x="337" y="232"/>
                    </a:cubicBezTo>
                    <a:cubicBezTo>
                      <a:pt x="336" y="232"/>
                      <a:pt x="336" y="232"/>
                      <a:pt x="336" y="232"/>
                    </a:cubicBezTo>
                    <a:cubicBezTo>
                      <a:pt x="336" y="232"/>
                      <a:pt x="336" y="232"/>
                      <a:pt x="336" y="232"/>
                    </a:cubicBezTo>
                    <a:cubicBezTo>
                      <a:pt x="336" y="231"/>
                      <a:pt x="336" y="231"/>
                      <a:pt x="336" y="231"/>
                    </a:cubicBezTo>
                    <a:cubicBezTo>
                      <a:pt x="336" y="231"/>
                      <a:pt x="336" y="231"/>
                      <a:pt x="336" y="231"/>
                    </a:cubicBezTo>
                    <a:cubicBezTo>
                      <a:pt x="336" y="231"/>
                      <a:pt x="336" y="231"/>
                      <a:pt x="336" y="231"/>
                    </a:cubicBezTo>
                    <a:cubicBezTo>
                      <a:pt x="336" y="231"/>
                      <a:pt x="336" y="231"/>
                      <a:pt x="336" y="231"/>
                    </a:cubicBezTo>
                    <a:cubicBezTo>
                      <a:pt x="336" y="231"/>
                      <a:pt x="336" y="231"/>
                      <a:pt x="336" y="231"/>
                    </a:cubicBezTo>
                    <a:cubicBezTo>
                      <a:pt x="336" y="231"/>
                      <a:pt x="336" y="231"/>
                      <a:pt x="336" y="231"/>
                    </a:cubicBezTo>
                    <a:cubicBezTo>
                      <a:pt x="336" y="231"/>
                      <a:pt x="336" y="231"/>
                      <a:pt x="336" y="231"/>
                    </a:cubicBezTo>
                    <a:cubicBezTo>
                      <a:pt x="336" y="231"/>
                      <a:pt x="336" y="231"/>
                      <a:pt x="336" y="231"/>
                    </a:cubicBezTo>
                    <a:cubicBezTo>
                      <a:pt x="336" y="231"/>
                      <a:pt x="336" y="231"/>
                      <a:pt x="336" y="231"/>
                    </a:cubicBezTo>
                    <a:cubicBezTo>
                      <a:pt x="335" y="230"/>
                      <a:pt x="335" y="230"/>
                      <a:pt x="335" y="230"/>
                    </a:cubicBezTo>
                    <a:cubicBezTo>
                      <a:pt x="335" y="230"/>
                      <a:pt x="335" y="230"/>
                      <a:pt x="335" y="230"/>
                    </a:cubicBezTo>
                    <a:cubicBezTo>
                      <a:pt x="335" y="230"/>
                      <a:pt x="335" y="230"/>
                      <a:pt x="335" y="230"/>
                    </a:cubicBezTo>
                    <a:cubicBezTo>
                      <a:pt x="335" y="230"/>
                      <a:pt x="335" y="230"/>
                      <a:pt x="335" y="230"/>
                    </a:cubicBezTo>
                    <a:cubicBezTo>
                      <a:pt x="335" y="230"/>
                      <a:pt x="335" y="230"/>
                      <a:pt x="335" y="230"/>
                    </a:cubicBezTo>
                    <a:cubicBezTo>
                      <a:pt x="335" y="229"/>
                      <a:pt x="335" y="229"/>
                      <a:pt x="335" y="229"/>
                    </a:cubicBezTo>
                    <a:cubicBezTo>
                      <a:pt x="335" y="229"/>
                      <a:pt x="335" y="229"/>
                      <a:pt x="335" y="229"/>
                    </a:cubicBezTo>
                    <a:cubicBezTo>
                      <a:pt x="335" y="229"/>
                      <a:pt x="335" y="229"/>
                      <a:pt x="335" y="229"/>
                    </a:cubicBezTo>
                    <a:cubicBezTo>
                      <a:pt x="335" y="229"/>
                      <a:pt x="335" y="229"/>
                      <a:pt x="335" y="229"/>
                    </a:cubicBezTo>
                    <a:cubicBezTo>
                      <a:pt x="335" y="229"/>
                      <a:pt x="335" y="229"/>
                      <a:pt x="335" y="229"/>
                    </a:cubicBezTo>
                    <a:cubicBezTo>
                      <a:pt x="335" y="229"/>
                      <a:pt x="335" y="229"/>
                      <a:pt x="335" y="229"/>
                    </a:cubicBezTo>
                    <a:cubicBezTo>
                      <a:pt x="335" y="229"/>
                      <a:pt x="335" y="229"/>
                      <a:pt x="335" y="229"/>
                    </a:cubicBezTo>
                    <a:cubicBezTo>
                      <a:pt x="335" y="229"/>
                      <a:pt x="335" y="229"/>
                      <a:pt x="335" y="229"/>
                    </a:cubicBezTo>
                    <a:cubicBezTo>
                      <a:pt x="335" y="229"/>
                      <a:pt x="335" y="229"/>
                      <a:pt x="335" y="229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34" y="227"/>
                      <a:pt x="334" y="227"/>
                      <a:pt x="334" y="227"/>
                    </a:cubicBezTo>
                    <a:cubicBezTo>
                      <a:pt x="334" y="227"/>
                      <a:pt x="334" y="227"/>
                      <a:pt x="334" y="227"/>
                    </a:cubicBezTo>
                    <a:cubicBezTo>
                      <a:pt x="334" y="227"/>
                      <a:pt x="334" y="227"/>
                      <a:pt x="334" y="227"/>
                    </a:cubicBezTo>
                    <a:cubicBezTo>
                      <a:pt x="334" y="227"/>
                      <a:pt x="334" y="227"/>
                      <a:pt x="334" y="227"/>
                    </a:cubicBezTo>
                    <a:cubicBezTo>
                      <a:pt x="334" y="227"/>
                      <a:pt x="334" y="227"/>
                      <a:pt x="334" y="227"/>
                    </a:cubicBezTo>
                    <a:cubicBezTo>
                      <a:pt x="334" y="227"/>
                      <a:pt x="334" y="227"/>
                      <a:pt x="334" y="227"/>
                    </a:cubicBezTo>
                    <a:cubicBezTo>
                      <a:pt x="334" y="227"/>
                      <a:pt x="334" y="227"/>
                      <a:pt x="334" y="227"/>
                    </a:cubicBezTo>
                    <a:cubicBezTo>
                      <a:pt x="334" y="227"/>
                      <a:pt x="334" y="227"/>
                      <a:pt x="334" y="227"/>
                    </a:cubicBezTo>
                    <a:cubicBezTo>
                      <a:pt x="334" y="227"/>
                      <a:pt x="334" y="227"/>
                      <a:pt x="334" y="227"/>
                    </a:cubicBezTo>
                    <a:cubicBezTo>
                      <a:pt x="334" y="227"/>
                      <a:pt x="334" y="227"/>
                      <a:pt x="334" y="227"/>
                    </a:cubicBezTo>
                    <a:cubicBezTo>
                      <a:pt x="334" y="227"/>
                      <a:pt x="334" y="227"/>
                      <a:pt x="334" y="227"/>
                    </a:cubicBezTo>
                    <a:cubicBezTo>
                      <a:pt x="334" y="226"/>
                      <a:pt x="334" y="226"/>
                      <a:pt x="334" y="226"/>
                    </a:cubicBezTo>
                    <a:cubicBezTo>
                      <a:pt x="334" y="226"/>
                      <a:pt x="334" y="226"/>
                      <a:pt x="334" y="226"/>
                    </a:cubicBezTo>
                    <a:cubicBezTo>
                      <a:pt x="334" y="226"/>
                      <a:pt x="334" y="226"/>
                      <a:pt x="334" y="226"/>
                    </a:cubicBezTo>
                    <a:cubicBezTo>
                      <a:pt x="334" y="226"/>
                      <a:pt x="334" y="226"/>
                      <a:pt x="334" y="226"/>
                    </a:cubicBezTo>
                    <a:cubicBezTo>
                      <a:pt x="334" y="226"/>
                      <a:pt x="334" y="226"/>
                      <a:pt x="334" y="226"/>
                    </a:cubicBezTo>
                    <a:cubicBezTo>
                      <a:pt x="334" y="225"/>
                      <a:pt x="334" y="225"/>
                      <a:pt x="334" y="225"/>
                    </a:cubicBezTo>
                    <a:cubicBezTo>
                      <a:pt x="334" y="225"/>
                      <a:pt x="334" y="225"/>
                      <a:pt x="334" y="225"/>
                    </a:cubicBezTo>
                    <a:cubicBezTo>
                      <a:pt x="334" y="225"/>
                      <a:pt x="334" y="225"/>
                      <a:pt x="334" y="225"/>
                    </a:cubicBezTo>
                    <a:cubicBezTo>
                      <a:pt x="334" y="224"/>
                      <a:pt x="334" y="224"/>
                      <a:pt x="334" y="224"/>
                    </a:cubicBezTo>
                    <a:cubicBezTo>
                      <a:pt x="334" y="224"/>
                      <a:pt x="334" y="224"/>
                      <a:pt x="334" y="224"/>
                    </a:cubicBezTo>
                    <a:cubicBezTo>
                      <a:pt x="333" y="224"/>
                      <a:pt x="333" y="224"/>
                      <a:pt x="333" y="224"/>
                    </a:cubicBezTo>
                    <a:cubicBezTo>
                      <a:pt x="333" y="224"/>
                      <a:pt x="333" y="224"/>
                      <a:pt x="333" y="224"/>
                    </a:cubicBezTo>
                    <a:cubicBezTo>
                      <a:pt x="333" y="223"/>
                      <a:pt x="333" y="223"/>
                      <a:pt x="333" y="223"/>
                    </a:cubicBezTo>
                    <a:cubicBezTo>
                      <a:pt x="333" y="223"/>
                      <a:pt x="333" y="223"/>
                      <a:pt x="333" y="223"/>
                    </a:cubicBezTo>
                    <a:cubicBezTo>
                      <a:pt x="333" y="223"/>
                      <a:pt x="333" y="223"/>
                      <a:pt x="333" y="223"/>
                    </a:cubicBezTo>
                    <a:cubicBezTo>
                      <a:pt x="333" y="223"/>
                      <a:pt x="333" y="223"/>
                      <a:pt x="333" y="223"/>
                    </a:cubicBezTo>
                    <a:cubicBezTo>
                      <a:pt x="333" y="223"/>
                      <a:pt x="333" y="223"/>
                      <a:pt x="333" y="223"/>
                    </a:cubicBezTo>
                    <a:cubicBezTo>
                      <a:pt x="333" y="223"/>
                      <a:pt x="333" y="223"/>
                      <a:pt x="333" y="223"/>
                    </a:cubicBezTo>
                    <a:cubicBezTo>
                      <a:pt x="333" y="223"/>
                      <a:pt x="333" y="223"/>
                      <a:pt x="333" y="223"/>
                    </a:cubicBezTo>
                    <a:cubicBezTo>
                      <a:pt x="332" y="223"/>
                      <a:pt x="332" y="223"/>
                      <a:pt x="332" y="223"/>
                    </a:cubicBezTo>
                    <a:cubicBezTo>
                      <a:pt x="332" y="223"/>
                      <a:pt x="332" y="223"/>
                      <a:pt x="332" y="223"/>
                    </a:cubicBezTo>
                    <a:cubicBezTo>
                      <a:pt x="332" y="223"/>
                      <a:pt x="332" y="223"/>
                      <a:pt x="332" y="223"/>
                    </a:cubicBezTo>
                    <a:cubicBezTo>
                      <a:pt x="332" y="223"/>
                      <a:pt x="332" y="223"/>
                      <a:pt x="332" y="223"/>
                    </a:cubicBezTo>
                    <a:cubicBezTo>
                      <a:pt x="332" y="224"/>
                      <a:pt x="332" y="224"/>
                      <a:pt x="332" y="224"/>
                    </a:cubicBezTo>
                    <a:cubicBezTo>
                      <a:pt x="332" y="224"/>
                      <a:pt x="332" y="224"/>
                      <a:pt x="332" y="224"/>
                    </a:cubicBezTo>
                    <a:cubicBezTo>
                      <a:pt x="332" y="224"/>
                      <a:pt x="332" y="224"/>
                      <a:pt x="332" y="224"/>
                    </a:cubicBezTo>
                    <a:cubicBezTo>
                      <a:pt x="331" y="224"/>
                      <a:pt x="331" y="224"/>
                      <a:pt x="331" y="224"/>
                    </a:cubicBezTo>
                    <a:cubicBezTo>
                      <a:pt x="331" y="225"/>
                      <a:pt x="331" y="225"/>
                      <a:pt x="331" y="225"/>
                    </a:cubicBezTo>
                    <a:cubicBezTo>
                      <a:pt x="331" y="225"/>
                      <a:pt x="331" y="225"/>
                      <a:pt x="331" y="225"/>
                    </a:cubicBezTo>
                    <a:cubicBezTo>
                      <a:pt x="331" y="225"/>
                      <a:pt x="331" y="225"/>
                      <a:pt x="331" y="225"/>
                    </a:cubicBezTo>
                    <a:cubicBezTo>
                      <a:pt x="331" y="225"/>
                      <a:pt x="331" y="225"/>
                      <a:pt x="331" y="225"/>
                    </a:cubicBezTo>
                    <a:cubicBezTo>
                      <a:pt x="331" y="225"/>
                      <a:pt x="331" y="225"/>
                      <a:pt x="331" y="225"/>
                    </a:cubicBezTo>
                    <a:cubicBezTo>
                      <a:pt x="331" y="225"/>
                      <a:pt x="331" y="225"/>
                      <a:pt x="331" y="225"/>
                    </a:cubicBezTo>
                    <a:cubicBezTo>
                      <a:pt x="331" y="225"/>
                      <a:pt x="331" y="225"/>
                      <a:pt x="331" y="225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0" y="227"/>
                      <a:pt x="330" y="227"/>
                      <a:pt x="330" y="227"/>
                    </a:cubicBezTo>
                    <a:cubicBezTo>
                      <a:pt x="330" y="227"/>
                      <a:pt x="330" y="227"/>
                      <a:pt x="330" y="227"/>
                    </a:cubicBezTo>
                    <a:cubicBezTo>
                      <a:pt x="330" y="227"/>
                      <a:pt x="330" y="227"/>
                      <a:pt x="330" y="227"/>
                    </a:cubicBezTo>
                    <a:cubicBezTo>
                      <a:pt x="330" y="227"/>
                      <a:pt x="330" y="227"/>
                      <a:pt x="330" y="227"/>
                    </a:cubicBezTo>
                    <a:cubicBezTo>
                      <a:pt x="330" y="227"/>
                      <a:pt x="330" y="227"/>
                      <a:pt x="330" y="227"/>
                    </a:cubicBezTo>
                    <a:cubicBezTo>
                      <a:pt x="330" y="228"/>
                      <a:pt x="330" y="228"/>
                      <a:pt x="330" y="228"/>
                    </a:cubicBezTo>
                    <a:cubicBezTo>
                      <a:pt x="330" y="228"/>
                      <a:pt x="330" y="228"/>
                      <a:pt x="330" y="228"/>
                    </a:cubicBezTo>
                    <a:cubicBezTo>
                      <a:pt x="330" y="228"/>
                      <a:pt x="330" y="228"/>
                      <a:pt x="330" y="228"/>
                    </a:cubicBezTo>
                    <a:cubicBezTo>
                      <a:pt x="330" y="228"/>
                      <a:pt x="330" y="228"/>
                      <a:pt x="330" y="228"/>
                    </a:cubicBezTo>
                    <a:cubicBezTo>
                      <a:pt x="330" y="228"/>
                      <a:pt x="330" y="228"/>
                      <a:pt x="330" y="228"/>
                    </a:cubicBezTo>
                    <a:cubicBezTo>
                      <a:pt x="329" y="228"/>
                      <a:pt x="329" y="228"/>
                      <a:pt x="329" y="228"/>
                    </a:cubicBezTo>
                    <a:cubicBezTo>
                      <a:pt x="329" y="228"/>
                      <a:pt x="329" y="228"/>
                      <a:pt x="329" y="228"/>
                    </a:cubicBezTo>
                    <a:cubicBezTo>
                      <a:pt x="329" y="228"/>
                      <a:pt x="329" y="228"/>
                      <a:pt x="329" y="228"/>
                    </a:cubicBezTo>
                    <a:cubicBezTo>
                      <a:pt x="329" y="228"/>
                      <a:pt x="329" y="228"/>
                      <a:pt x="329" y="228"/>
                    </a:cubicBezTo>
                    <a:cubicBezTo>
                      <a:pt x="329" y="228"/>
                      <a:pt x="329" y="228"/>
                      <a:pt x="329" y="228"/>
                    </a:cubicBezTo>
                    <a:cubicBezTo>
                      <a:pt x="328" y="228"/>
                      <a:pt x="328" y="228"/>
                      <a:pt x="328" y="228"/>
                    </a:cubicBezTo>
                    <a:cubicBezTo>
                      <a:pt x="328" y="228"/>
                      <a:pt x="328" y="228"/>
                      <a:pt x="328" y="228"/>
                    </a:cubicBezTo>
                    <a:cubicBezTo>
                      <a:pt x="328" y="228"/>
                      <a:pt x="328" y="228"/>
                      <a:pt x="328" y="228"/>
                    </a:cubicBezTo>
                    <a:cubicBezTo>
                      <a:pt x="328" y="228"/>
                      <a:pt x="328" y="228"/>
                      <a:pt x="328" y="228"/>
                    </a:cubicBezTo>
                    <a:cubicBezTo>
                      <a:pt x="328" y="228"/>
                      <a:pt x="328" y="228"/>
                      <a:pt x="328" y="228"/>
                    </a:cubicBezTo>
                    <a:cubicBezTo>
                      <a:pt x="328" y="228"/>
                      <a:pt x="328" y="228"/>
                      <a:pt x="328" y="228"/>
                    </a:cubicBezTo>
                    <a:cubicBezTo>
                      <a:pt x="328" y="228"/>
                      <a:pt x="328" y="228"/>
                      <a:pt x="328" y="228"/>
                    </a:cubicBezTo>
                    <a:cubicBezTo>
                      <a:pt x="328" y="228"/>
                      <a:pt x="328" y="228"/>
                      <a:pt x="328" y="228"/>
                    </a:cubicBezTo>
                    <a:cubicBezTo>
                      <a:pt x="328" y="228"/>
                      <a:pt x="328" y="228"/>
                      <a:pt x="328" y="228"/>
                    </a:cubicBezTo>
                    <a:cubicBezTo>
                      <a:pt x="328" y="228"/>
                      <a:pt x="328" y="228"/>
                      <a:pt x="328" y="228"/>
                    </a:cubicBezTo>
                    <a:cubicBezTo>
                      <a:pt x="328" y="228"/>
                      <a:pt x="328" y="228"/>
                      <a:pt x="328" y="228"/>
                    </a:cubicBezTo>
                    <a:cubicBezTo>
                      <a:pt x="328" y="228"/>
                      <a:pt x="328" y="228"/>
                      <a:pt x="328" y="228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27" y="229"/>
                      <a:pt x="327" y="229"/>
                      <a:pt x="327" y="229"/>
                    </a:cubicBezTo>
                    <a:cubicBezTo>
                      <a:pt x="327" y="229"/>
                      <a:pt x="327" y="229"/>
                      <a:pt x="327" y="229"/>
                    </a:cubicBezTo>
                    <a:cubicBezTo>
                      <a:pt x="327" y="229"/>
                      <a:pt x="327" y="229"/>
                      <a:pt x="327" y="229"/>
                    </a:cubicBezTo>
                    <a:cubicBezTo>
                      <a:pt x="327" y="229"/>
                      <a:pt x="327" y="229"/>
                      <a:pt x="327" y="229"/>
                    </a:cubicBezTo>
                    <a:cubicBezTo>
                      <a:pt x="327" y="230"/>
                      <a:pt x="327" y="230"/>
                      <a:pt x="327" y="230"/>
                    </a:cubicBezTo>
                    <a:cubicBezTo>
                      <a:pt x="327" y="230"/>
                      <a:pt x="327" y="230"/>
                      <a:pt x="327" y="230"/>
                    </a:cubicBezTo>
                    <a:cubicBezTo>
                      <a:pt x="327" y="230"/>
                      <a:pt x="327" y="230"/>
                      <a:pt x="327" y="230"/>
                    </a:cubicBezTo>
                    <a:cubicBezTo>
                      <a:pt x="327" y="231"/>
                      <a:pt x="327" y="231"/>
                      <a:pt x="327" y="231"/>
                    </a:cubicBezTo>
                    <a:cubicBezTo>
                      <a:pt x="327" y="231"/>
                      <a:pt x="327" y="231"/>
                      <a:pt x="327" y="231"/>
                    </a:cubicBezTo>
                    <a:cubicBezTo>
                      <a:pt x="328" y="231"/>
                      <a:pt x="328" y="231"/>
                      <a:pt x="328" y="231"/>
                    </a:cubicBezTo>
                    <a:cubicBezTo>
                      <a:pt x="328" y="231"/>
                      <a:pt x="328" y="231"/>
                      <a:pt x="328" y="231"/>
                    </a:cubicBezTo>
                    <a:cubicBezTo>
                      <a:pt x="328" y="231"/>
                      <a:pt x="328" y="231"/>
                      <a:pt x="328" y="231"/>
                    </a:cubicBezTo>
                    <a:cubicBezTo>
                      <a:pt x="328" y="232"/>
                      <a:pt x="328" y="232"/>
                      <a:pt x="328" y="232"/>
                    </a:cubicBezTo>
                    <a:cubicBezTo>
                      <a:pt x="328" y="232"/>
                      <a:pt x="328" y="232"/>
                      <a:pt x="328" y="232"/>
                    </a:cubicBezTo>
                    <a:cubicBezTo>
                      <a:pt x="327" y="232"/>
                      <a:pt x="327" y="232"/>
                      <a:pt x="327" y="232"/>
                    </a:cubicBezTo>
                    <a:cubicBezTo>
                      <a:pt x="327" y="232"/>
                      <a:pt x="327" y="232"/>
                      <a:pt x="327" y="232"/>
                    </a:cubicBezTo>
                    <a:cubicBezTo>
                      <a:pt x="327" y="232"/>
                      <a:pt x="327" y="232"/>
                      <a:pt x="327" y="232"/>
                    </a:cubicBezTo>
                    <a:cubicBezTo>
                      <a:pt x="327" y="233"/>
                      <a:pt x="327" y="233"/>
                      <a:pt x="327" y="233"/>
                    </a:cubicBezTo>
                    <a:cubicBezTo>
                      <a:pt x="327" y="233"/>
                      <a:pt x="327" y="233"/>
                      <a:pt x="327" y="233"/>
                    </a:cubicBezTo>
                    <a:cubicBezTo>
                      <a:pt x="327" y="233"/>
                      <a:pt x="327" y="233"/>
                      <a:pt x="327" y="233"/>
                    </a:cubicBezTo>
                    <a:cubicBezTo>
                      <a:pt x="327" y="233"/>
                      <a:pt x="327" y="233"/>
                      <a:pt x="327" y="233"/>
                    </a:cubicBezTo>
                    <a:cubicBezTo>
                      <a:pt x="327" y="233"/>
                      <a:pt x="327" y="233"/>
                      <a:pt x="327" y="233"/>
                    </a:cubicBezTo>
                    <a:cubicBezTo>
                      <a:pt x="327" y="233"/>
                      <a:pt x="327" y="233"/>
                      <a:pt x="327" y="233"/>
                    </a:cubicBezTo>
                    <a:cubicBezTo>
                      <a:pt x="326" y="233"/>
                      <a:pt x="326" y="233"/>
                      <a:pt x="326" y="233"/>
                    </a:cubicBezTo>
                    <a:cubicBezTo>
                      <a:pt x="326" y="233"/>
                      <a:pt x="326" y="233"/>
                      <a:pt x="326" y="233"/>
                    </a:cubicBezTo>
                    <a:cubicBezTo>
                      <a:pt x="326" y="233"/>
                      <a:pt x="326" y="233"/>
                      <a:pt x="326" y="233"/>
                    </a:cubicBezTo>
                    <a:cubicBezTo>
                      <a:pt x="326" y="233"/>
                      <a:pt x="326" y="233"/>
                      <a:pt x="326" y="233"/>
                    </a:cubicBezTo>
                    <a:cubicBezTo>
                      <a:pt x="326" y="233"/>
                      <a:pt x="326" y="233"/>
                      <a:pt x="326" y="233"/>
                    </a:cubicBezTo>
                    <a:cubicBezTo>
                      <a:pt x="326" y="233"/>
                      <a:pt x="326" y="233"/>
                      <a:pt x="326" y="233"/>
                    </a:cubicBezTo>
                    <a:cubicBezTo>
                      <a:pt x="326" y="233"/>
                      <a:pt x="326" y="233"/>
                      <a:pt x="326" y="233"/>
                    </a:cubicBezTo>
                    <a:cubicBezTo>
                      <a:pt x="326" y="234"/>
                      <a:pt x="326" y="234"/>
                      <a:pt x="326" y="234"/>
                    </a:cubicBezTo>
                    <a:cubicBezTo>
                      <a:pt x="326" y="234"/>
                      <a:pt x="326" y="234"/>
                      <a:pt x="326" y="234"/>
                    </a:cubicBezTo>
                    <a:cubicBezTo>
                      <a:pt x="326" y="234"/>
                      <a:pt x="326" y="234"/>
                      <a:pt x="326" y="234"/>
                    </a:cubicBezTo>
                    <a:cubicBezTo>
                      <a:pt x="326" y="234"/>
                      <a:pt x="326" y="234"/>
                      <a:pt x="326" y="234"/>
                    </a:cubicBezTo>
                    <a:cubicBezTo>
                      <a:pt x="325" y="234"/>
                      <a:pt x="325" y="234"/>
                      <a:pt x="325" y="234"/>
                    </a:cubicBezTo>
                    <a:cubicBezTo>
                      <a:pt x="325" y="235"/>
                      <a:pt x="325" y="235"/>
                      <a:pt x="325" y="235"/>
                    </a:cubicBezTo>
                    <a:cubicBezTo>
                      <a:pt x="325" y="235"/>
                      <a:pt x="325" y="235"/>
                      <a:pt x="325" y="235"/>
                    </a:cubicBezTo>
                    <a:cubicBezTo>
                      <a:pt x="325" y="235"/>
                      <a:pt x="325" y="235"/>
                      <a:pt x="325" y="235"/>
                    </a:cubicBezTo>
                    <a:cubicBezTo>
                      <a:pt x="325" y="235"/>
                      <a:pt x="325" y="235"/>
                      <a:pt x="325" y="235"/>
                    </a:cubicBezTo>
                    <a:cubicBezTo>
                      <a:pt x="324" y="235"/>
                      <a:pt x="324" y="235"/>
                      <a:pt x="324" y="235"/>
                    </a:cubicBezTo>
                    <a:cubicBezTo>
                      <a:pt x="324" y="235"/>
                      <a:pt x="324" y="235"/>
                      <a:pt x="324" y="235"/>
                    </a:cubicBezTo>
                    <a:cubicBezTo>
                      <a:pt x="324" y="235"/>
                      <a:pt x="324" y="235"/>
                      <a:pt x="324" y="235"/>
                    </a:cubicBezTo>
                    <a:cubicBezTo>
                      <a:pt x="324" y="235"/>
                      <a:pt x="324" y="235"/>
                      <a:pt x="324" y="235"/>
                    </a:cubicBezTo>
                    <a:cubicBezTo>
                      <a:pt x="324" y="235"/>
                      <a:pt x="324" y="235"/>
                      <a:pt x="324" y="235"/>
                    </a:cubicBezTo>
                    <a:cubicBezTo>
                      <a:pt x="324" y="236"/>
                      <a:pt x="324" y="236"/>
                      <a:pt x="324" y="236"/>
                    </a:cubicBezTo>
                    <a:cubicBezTo>
                      <a:pt x="323" y="236"/>
                      <a:pt x="323" y="236"/>
                      <a:pt x="323" y="236"/>
                    </a:cubicBezTo>
                    <a:cubicBezTo>
                      <a:pt x="323" y="236"/>
                      <a:pt x="323" y="236"/>
                      <a:pt x="323" y="236"/>
                    </a:cubicBezTo>
                    <a:cubicBezTo>
                      <a:pt x="323" y="236"/>
                      <a:pt x="323" y="236"/>
                      <a:pt x="323" y="236"/>
                    </a:cubicBezTo>
                    <a:cubicBezTo>
                      <a:pt x="323" y="236"/>
                      <a:pt x="323" y="236"/>
                      <a:pt x="323" y="236"/>
                    </a:cubicBezTo>
                    <a:cubicBezTo>
                      <a:pt x="323" y="236"/>
                      <a:pt x="323" y="236"/>
                      <a:pt x="323" y="236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8"/>
                      <a:pt x="322" y="238"/>
                      <a:pt x="322" y="238"/>
                    </a:cubicBezTo>
                    <a:cubicBezTo>
                      <a:pt x="322" y="238"/>
                      <a:pt x="322" y="238"/>
                      <a:pt x="322" y="238"/>
                    </a:cubicBezTo>
                    <a:cubicBezTo>
                      <a:pt x="322" y="238"/>
                      <a:pt x="322" y="238"/>
                      <a:pt x="322" y="238"/>
                    </a:cubicBezTo>
                    <a:cubicBezTo>
                      <a:pt x="322" y="238"/>
                      <a:pt x="322" y="238"/>
                      <a:pt x="322" y="238"/>
                    </a:cubicBezTo>
                    <a:cubicBezTo>
                      <a:pt x="322" y="238"/>
                      <a:pt x="322" y="238"/>
                      <a:pt x="322" y="238"/>
                    </a:cubicBezTo>
                    <a:cubicBezTo>
                      <a:pt x="322" y="239"/>
                      <a:pt x="322" y="239"/>
                      <a:pt x="322" y="239"/>
                    </a:cubicBezTo>
                    <a:cubicBezTo>
                      <a:pt x="322" y="239"/>
                      <a:pt x="322" y="239"/>
                      <a:pt x="322" y="239"/>
                    </a:cubicBezTo>
                    <a:cubicBezTo>
                      <a:pt x="322" y="239"/>
                      <a:pt x="322" y="239"/>
                      <a:pt x="322" y="239"/>
                    </a:cubicBezTo>
                    <a:cubicBezTo>
                      <a:pt x="322" y="239"/>
                      <a:pt x="322" y="239"/>
                      <a:pt x="322" y="239"/>
                    </a:cubicBezTo>
                    <a:cubicBezTo>
                      <a:pt x="322" y="239"/>
                      <a:pt x="322" y="239"/>
                      <a:pt x="322" y="239"/>
                    </a:cubicBezTo>
                    <a:cubicBezTo>
                      <a:pt x="322" y="240"/>
                      <a:pt x="322" y="240"/>
                      <a:pt x="322" y="240"/>
                    </a:cubicBezTo>
                    <a:cubicBezTo>
                      <a:pt x="322" y="240"/>
                      <a:pt x="322" y="240"/>
                      <a:pt x="322" y="240"/>
                    </a:cubicBezTo>
                    <a:cubicBezTo>
                      <a:pt x="322" y="240"/>
                      <a:pt x="322" y="240"/>
                      <a:pt x="322" y="240"/>
                    </a:cubicBezTo>
                    <a:cubicBezTo>
                      <a:pt x="321" y="240"/>
                      <a:pt x="321" y="240"/>
                      <a:pt x="321" y="240"/>
                    </a:cubicBezTo>
                    <a:cubicBezTo>
                      <a:pt x="321" y="241"/>
                      <a:pt x="321" y="241"/>
                      <a:pt x="321" y="241"/>
                    </a:cubicBezTo>
                    <a:cubicBezTo>
                      <a:pt x="321" y="241"/>
                      <a:pt x="321" y="241"/>
                      <a:pt x="321" y="241"/>
                    </a:cubicBezTo>
                    <a:cubicBezTo>
                      <a:pt x="321" y="241"/>
                      <a:pt x="321" y="241"/>
                      <a:pt x="321" y="241"/>
                    </a:cubicBezTo>
                    <a:cubicBezTo>
                      <a:pt x="321" y="241"/>
                      <a:pt x="321" y="241"/>
                      <a:pt x="321" y="241"/>
                    </a:cubicBezTo>
                    <a:cubicBezTo>
                      <a:pt x="321" y="241"/>
                      <a:pt x="321" y="241"/>
                      <a:pt x="321" y="241"/>
                    </a:cubicBezTo>
                    <a:cubicBezTo>
                      <a:pt x="321" y="241"/>
                      <a:pt x="321" y="241"/>
                      <a:pt x="321" y="241"/>
                    </a:cubicBezTo>
                    <a:cubicBezTo>
                      <a:pt x="321" y="241"/>
                      <a:pt x="321" y="241"/>
                      <a:pt x="321" y="241"/>
                    </a:cubicBezTo>
                    <a:cubicBezTo>
                      <a:pt x="321" y="242"/>
                      <a:pt x="321" y="242"/>
                      <a:pt x="321" y="242"/>
                    </a:cubicBezTo>
                    <a:cubicBezTo>
                      <a:pt x="320" y="242"/>
                      <a:pt x="320" y="242"/>
                      <a:pt x="320" y="242"/>
                    </a:cubicBezTo>
                    <a:cubicBezTo>
                      <a:pt x="320" y="242"/>
                      <a:pt x="320" y="242"/>
                      <a:pt x="320" y="242"/>
                    </a:cubicBezTo>
                    <a:cubicBezTo>
                      <a:pt x="320" y="242"/>
                      <a:pt x="320" y="242"/>
                      <a:pt x="320" y="242"/>
                    </a:cubicBezTo>
                    <a:cubicBezTo>
                      <a:pt x="320" y="242"/>
                      <a:pt x="320" y="242"/>
                      <a:pt x="320" y="242"/>
                    </a:cubicBezTo>
                    <a:cubicBezTo>
                      <a:pt x="320" y="242"/>
                      <a:pt x="320" y="242"/>
                      <a:pt x="320" y="242"/>
                    </a:cubicBezTo>
                    <a:cubicBezTo>
                      <a:pt x="320" y="242"/>
                      <a:pt x="320" y="242"/>
                      <a:pt x="320" y="242"/>
                    </a:cubicBezTo>
                    <a:cubicBezTo>
                      <a:pt x="320" y="242"/>
                      <a:pt x="320" y="242"/>
                      <a:pt x="320" y="242"/>
                    </a:cubicBezTo>
                    <a:cubicBezTo>
                      <a:pt x="320" y="242"/>
                      <a:pt x="320" y="242"/>
                      <a:pt x="320" y="242"/>
                    </a:cubicBezTo>
                    <a:cubicBezTo>
                      <a:pt x="320" y="243"/>
                      <a:pt x="320" y="243"/>
                      <a:pt x="320" y="243"/>
                    </a:cubicBezTo>
                    <a:cubicBezTo>
                      <a:pt x="320" y="243"/>
                      <a:pt x="320" y="243"/>
                      <a:pt x="320" y="243"/>
                    </a:cubicBezTo>
                    <a:cubicBezTo>
                      <a:pt x="320" y="243"/>
                      <a:pt x="320" y="243"/>
                      <a:pt x="320" y="243"/>
                    </a:cubicBezTo>
                    <a:cubicBezTo>
                      <a:pt x="319" y="243"/>
                      <a:pt x="319" y="243"/>
                      <a:pt x="319" y="243"/>
                    </a:cubicBezTo>
                    <a:cubicBezTo>
                      <a:pt x="319" y="243"/>
                      <a:pt x="319" y="243"/>
                      <a:pt x="319" y="243"/>
                    </a:cubicBezTo>
                    <a:cubicBezTo>
                      <a:pt x="319" y="243"/>
                      <a:pt x="319" y="243"/>
                      <a:pt x="319" y="243"/>
                    </a:cubicBezTo>
                    <a:cubicBezTo>
                      <a:pt x="319" y="243"/>
                      <a:pt x="319" y="243"/>
                      <a:pt x="319" y="243"/>
                    </a:cubicBezTo>
                    <a:cubicBezTo>
                      <a:pt x="319" y="243"/>
                      <a:pt x="319" y="243"/>
                      <a:pt x="319" y="243"/>
                    </a:cubicBezTo>
                    <a:cubicBezTo>
                      <a:pt x="319" y="243"/>
                      <a:pt x="319" y="243"/>
                      <a:pt x="319" y="243"/>
                    </a:cubicBezTo>
                    <a:cubicBezTo>
                      <a:pt x="319" y="243"/>
                      <a:pt x="319" y="243"/>
                      <a:pt x="319" y="243"/>
                    </a:cubicBezTo>
                    <a:cubicBezTo>
                      <a:pt x="319" y="243"/>
                      <a:pt x="319" y="243"/>
                      <a:pt x="319" y="243"/>
                    </a:cubicBezTo>
                    <a:cubicBezTo>
                      <a:pt x="318" y="243"/>
                      <a:pt x="318" y="243"/>
                      <a:pt x="318" y="243"/>
                    </a:cubicBezTo>
                    <a:cubicBezTo>
                      <a:pt x="318" y="243"/>
                      <a:pt x="318" y="243"/>
                      <a:pt x="318" y="243"/>
                    </a:cubicBezTo>
                    <a:cubicBezTo>
                      <a:pt x="318" y="243"/>
                      <a:pt x="318" y="243"/>
                      <a:pt x="318" y="243"/>
                    </a:cubicBezTo>
                    <a:cubicBezTo>
                      <a:pt x="318" y="243"/>
                      <a:pt x="318" y="243"/>
                      <a:pt x="318" y="243"/>
                    </a:cubicBezTo>
                    <a:cubicBezTo>
                      <a:pt x="318" y="243"/>
                      <a:pt x="318" y="243"/>
                      <a:pt x="318" y="243"/>
                    </a:cubicBezTo>
                    <a:cubicBezTo>
                      <a:pt x="318" y="243"/>
                      <a:pt x="318" y="243"/>
                      <a:pt x="318" y="243"/>
                    </a:cubicBezTo>
                    <a:cubicBezTo>
                      <a:pt x="318" y="243"/>
                      <a:pt x="318" y="243"/>
                      <a:pt x="318" y="243"/>
                    </a:cubicBezTo>
                    <a:cubicBezTo>
                      <a:pt x="318" y="243"/>
                      <a:pt x="318" y="243"/>
                      <a:pt x="318" y="243"/>
                    </a:cubicBezTo>
                    <a:cubicBezTo>
                      <a:pt x="318" y="244"/>
                      <a:pt x="318" y="244"/>
                      <a:pt x="318" y="244"/>
                    </a:cubicBezTo>
                    <a:cubicBezTo>
                      <a:pt x="318" y="244"/>
                      <a:pt x="318" y="244"/>
                      <a:pt x="318" y="244"/>
                    </a:cubicBezTo>
                    <a:cubicBezTo>
                      <a:pt x="318" y="244"/>
                      <a:pt x="318" y="244"/>
                      <a:pt x="318" y="244"/>
                    </a:cubicBezTo>
                    <a:cubicBezTo>
                      <a:pt x="318" y="244"/>
                      <a:pt x="318" y="244"/>
                      <a:pt x="318" y="244"/>
                    </a:cubicBezTo>
                    <a:cubicBezTo>
                      <a:pt x="317" y="245"/>
                      <a:pt x="317" y="245"/>
                      <a:pt x="317" y="245"/>
                    </a:cubicBezTo>
                    <a:cubicBezTo>
                      <a:pt x="317" y="245"/>
                      <a:pt x="317" y="245"/>
                      <a:pt x="317" y="245"/>
                    </a:cubicBezTo>
                    <a:cubicBezTo>
                      <a:pt x="317" y="245"/>
                      <a:pt x="317" y="245"/>
                      <a:pt x="317" y="245"/>
                    </a:cubicBezTo>
                    <a:cubicBezTo>
                      <a:pt x="317" y="245"/>
                      <a:pt x="317" y="245"/>
                      <a:pt x="317" y="245"/>
                    </a:cubicBezTo>
                    <a:cubicBezTo>
                      <a:pt x="317" y="246"/>
                      <a:pt x="317" y="246"/>
                      <a:pt x="317" y="246"/>
                    </a:cubicBezTo>
                    <a:cubicBezTo>
                      <a:pt x="317" y="246"/>
                      <a:pt x="317" y="246"/>
                      <a:pt x="317" y="246"/>
                    </a:cubicBezTo>
                    <a:cubicBezTo>
                      <a:pt x="317" y="246"/>
                      <a:pt x="317" y="246"/>
                      <a:pt x="317" y="246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6" y="248"/>
                      <a:pt x="316" y="248"/>
                      <a:pt x="316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9"/>
                      <a:pt x="315" y="249"/>
                      <a:pt x="315" y="249"/>
                    </a:cubicBezTo>
                    <a:cubicBezTo>
                      <a:pt x="315" y="249"/>
                      <a:pt x="315" y="249"/>
                      <a:pt x="315" y="249"/>
                    </a:cubicBezTo>
                    <a:cubicBezTo>
                      <a:pt x="315" y="250"/>
                      <a:pt x="315" y="250"/>
                      <a:pt x="315" y="250"/>
                    </a:cubicBezTo>
                    <a:cubicBezTo>
                      <a:pt x="315" y="250"/>
                      <a:pt x="315" y="250"/>
                      <a:pt x="315" y="250"/>
                    </a:cubicBezTo>
                    <a:cubicBezTo>
                      <a:pt x="315" y="251"/>
                      <a:pt x="315" y="251"/>
                      <a:pt x="315" y="251"/>
                    </a:cubicBezTo>
                    <a:cubicBezTo>
                      <a:pt x="315" y="251"/>
                      <a:pt x="315" y="251"/>
                      <a:pt x="315" y="251"/>
                    </a:cubicBezTo>
                    <a:cubicBezTo>
                      <a:pt x="315" y="251"/>
                      <a:pt x="315" y="251"/>
                      <a:pt x="315" y="251"/>
                    </a:cubicBezTo>
                    <a:cubicBezTo>
                      <a:pt x="315" y="251"/>
                      <a:pt x="315" y="251"/>
                      <a:pt x="315" y="251"/>
                    </a:cubicBezTo>
                    <a:cubicBezTo>
                      <a:pt x="315" y="251"/>
                      <a:pt x="315" y="251"/>
                      <a:pt x="315" y="251"/>
                    </a:cubicBezTo>
                    <a:cubicBezTo>
                      <a:pt x="315" y="252"/>
                      <a:pt x="315" y="252"/>
                      <a:pt x="315" y="252"/>
                    </a:cubicBezTo>
                    <a:cubicBezTo>
                      <a:pt x="316" y="252"/>
                      <a:pt x="316" y="252"/>
                      <a:pt x="316" y="252"/>
                    </a:cubicBezTo>
                    <a:cubicBezTo>
                      <a:pt x="316" y="252"/>
                      <a:pt x="316" y="252"/>
                      <a:pt x="316" y="252"/>
                    </a:cubicBezTo>
                    <a:cubicBezTo>
                      <a:pt x="316" y="252"/>
                      <a:pt x="316" y="252"/>
                      <a:pt x="316" y="252"/>
                    </a:cubicBezTo>
                    <a:cubicBezTo>
                      <a:pt x="316" y="253"/>
                      <a:pt x="316" y="253"/>
                      <a:pt x="316" y="253"/>
                    </a:cubicBezTo>
                    <a:cubicBezTo>
                      <a:pt x="316" y="253"/>
                      <a:pt x="316" y="253"/>
                      <a:pt x="316" y="253"/>
                    </a:cubicBezTo>
                    <a:cubicBezTo>
                      <a:pt x="316" y="253"/>
                      <a:pt x="316" y="253"/>
                      <a:pt x="316" y="253"/>
                    </a:cubicBezTo>
                    <a:cubicBezTo>
                      <a:pt x="316" y="254"/>
                      <a:pt x="316" y="254"/>
                      <a:pt x="316" y="254"/>
                    </a:cubicBezTo>
                    <a:cubicBezTo>
                      <a:pt x="316" y="254"/>
                      <a:pt x="316" y="254"/>
                      <a:pt x="316" y="254"/>
                    </a:cubicBezTo>
                    <a:cubicBezTo>
                      <a:pt x="316" y="254"/>
                      <a:pt x="316" y="254"/>
                      <a:pt x="316" y="254"/>
                    </a:cubicBezTo>
                    <a:cubicBezTo>
                      <a:pt x="316" y="255"/>
                      <a:pt x="316" y="255"/>
                      <a:pt x="316" y="255"/>
                    </a:cubicBezTo>
                    <a:cubicBezTo>
                      <a:pt x="316" y="255"/>
                      <a:pt x="316" y="255"/>
                      <a:pt x="316" y="255"/>
                    </a:cubicBezTo>
                    <a:cubicBezTo>
                      <a:pt x="316" y="255"/>
                      <a:pt x="316" y="255"/>
                      <a:pt x="316" y="255"/>
                    </a:cubicBezTo>
                    <a:cubicBezTo>
                      <a:pt x="316" y="255"/>
                      <a:pt x="316" y="255"/>
                      <a:pt x="316" y="255"/>
                    </a:cubicBezTo>
                    <a:cubicBezTo>
                      <a:pt x="315" y="255"/>
                      <a:pt x="315" y="255"/>
                      <a:pt x="315" y="255"/>
                    </a:cubicBezTo>
                    <a:cubicBezTo>
                      <a:pt x="315" y="255"/>
                      <a:pt x="315" y="255"/>
                      <a:pt x="315" y="255"/>
                    </a:cubicBezTo>
                    <a:cubicBezTo>
                      <a:pt x="315" y="255"/>
                      <a:pt x="315" y="255"/>
                      <a:pt x="315" y="255"/>
                    </a:cubicBezTo>
                    <a:cubicBezTo>
                      <a:pt x="315" y="255"/>
                      <a:pt x="315" y="255"/>
                      <a:pt x="315" y="255"/>
                    </a:cubicBezTo>
                    <a:cubicBezTo>
                      <a:pt x="315" y="255"/>
                      <a:pt x="315" y="255"/>
                      <a:pt x="315" y="255"/>
                    </a:cubicBezTo>
                    <a:cubicBezTo>
                      <a:pt x="315" y="256"/>
                      <a:pt x="315" y="256"/>
                      <a:pt x="315" y="256"/>
                    </a:cubicBezTo>
                    <a:cubicBezTo>
                      <a:pt x="315" y="256"/>
                      <a:pt x="315" y="256"/>
                      <a:pt x="315" y="256"/>
                    </a:cubicBezTo>
                    <a:cubicBezTo>
                      <a:pt x="315" y="256"/>
                      <a:pt x="315" y="256"/>
                      <a:pt x="315" y="256"/>
                    </a:cubicBezTo>
                    <a:cubicBezTo>
                      <a:pt x="315" y="256"/>
                      <a:pt x="315" y="256"/>
                      <a:pt x="315" y="256"/>
                    </a:cubicBezTo>
                    <a:cubicBezTo>
                      <a:pt x="315" y="256"/>
                      <a:pt x="315" y="256"/>
                      <a:pt x="315" y="256"/>
                    </a:cubicBezTo>
                    <a:cubicBezTo>
                      <a:pt x="315" y="256"/>
                      <a:pt x="315" y="256"/>
                      <a:pt x="315" y="256"/>
                    </a:cubicBezTo>
                    <a:cubicBezTo>
                      <a:pt x="314" y="256"/>
                      <a:pt x="314" y="256"/>
                      <a:pt x="314" y="256"/>
                    </a:cubicBezTo>
                    <a:cubicBezTo>
                      <a:pt x="314" y="257"/>
                      <a:pt x="314" y="257"/>
                      <a:pt x="314" y="257"/>
                    </a:cubicBezTo>
                    <a:cubicBezTo>
                      <a:pt x="314" y="257"/>
                      <a:pt x="314" y="257"/>
                      <a:pt x="314" y="257"/>
                    </a:cubicBezTo>
                    <a:cubicBezTo>
                      <a:pt x="314" y="257"/>
                      <a:pt x="314" y="257"/>
                      <a:pt x="314" y="257"/>
                    </a:cubicBezTo>
                    <a:cubicBezTo>
                      <a:pt x="314" y="257"/>
                      <a:pt x="314" y="257"/>
                      <a:pt x="314" y="257"/>
                    </a:cubicBezTo>
                    <a:cubicBezTo>
                      <a:pt x="314" y="257"/>
                      <a:pt x="314" y="257"/>
                      <a:pt x="314" y="257"/>
                    </a:cubicBezTo>
                    <a:cubicBezTo>
                      <a:pt x="314" y="257"/>
                      <a:pt x="314" y="257"/>
                      <a:pt x="314" y="257"/>
                    </a:cubicBezTo>
                    <a:cubicBezTo>
                      <a:pt x="314" y="258"/>
                      <a:pt x="314" y="258"/>
                      <a:pt x="314" y="258"/>
                    </a:cubicBezTo>
                    <a:cubicBezTo>
                      <a:pt x="313" y="258"/>
                      <a:pt x="313" y="258"/>
                      <a:pt x="313" y="258"/>
                    </a:cubicBezTo>
                    <a:cubicBezTo>
                      <a:pt x="313" y="258"/>
                      <a:pt x="313" y="258"/>
                      <a:pt x="313" y="258"/>
                    </a:cubicBezTo>
                    <a:cubicBezTo>
                      <a:pt x="313" y="258"/>
                      <a:pt x="313" y="258"/>
                      <a:pt x="313" y="258"/>
                    </a:cubicBezTo>
                    <a:cubicBezTo>
                      <a:pt x="313" y="258"/>
                      <a:pt x="313" y="258"/>
                      <a:pt x="313" y="258"/>
                    </a:cubicBezTo>
                    <a:cubicBezTo>
                      <a:pt x="313" y="258"/>
                      <a:pt x="313" y="258"/>
                      <a:pt x="313" y="258"/>
                    </a:cubicBezTo>
                    <a:cubicBezTo>
                      <a:pt x="313" y="258"/>
                      <a:pt x="313" y="258"/>
                      <a:pt x="313" y="258"/>
                    </a:cubicBezTo>
                    <a:cubicBezTo>
                      <a:pt x="313" y="258"/>
                      <a:pt x="313" y="258"/>
                      <a:pt x="313" y="258"/>
                    </a:cubicBezTo>
                    <a:cubicBezTo>
                      <a:pt x="313" y="258"/>
                      <a:pt x="313" y="258"/>
                      <a:pt x="313" y="258"/>
                    </a:cubicBezTo>
                    <a:cubicBezTo>
                      <a:pt x="313" y="259"/>
                      <a:pt x="313" y="259"/>
                      <a:pt x="313" y="259"/>
                    </a:cubicBezTo>
                    <a:cubicBezTo>
                      <a:pt x="313" y="259"/>
                      <a:pt x="313" y="259"/>
                      <a:pt x="313" y="259"/>
                    </a:cubicBezTo>
                    <a:cubicBezTo>
                      <a:pt x="312" y="259"/>
                      <a:pt x="312" y="259"/>
                      <a:pt x="312" y="259"/>
                    </a:cubicBezTo>
                    <a:cubicBezTo>
                      <a:pt x="312" y="259"/>
                      <a:pt x="312" y="259"/>
                      <a:pt x="312" y="259"/>
                    </a:cubicBezTo>
                    <a:cubicBezTo>
                      <a:pt x="312" y="260"/>
                      <a:pt x="312" y="260"/>
                      <a:pt x="312" y="260"/>
                    </a:cubicBezTo>
                    <a:cubicBezTo>
                      <a:pt x="312" y="260"/>
                      <a:pt x="312" y="260"/>
                      <a:pt x="312" y="260"/>
                    </a:cubicBezTo>
                    <a:cubicBezTo>
                      <a:pt x="312" y="260"/>
                      <a:pt x="312" y="260"/>
                      <a:pt x="312" y="260"/>
                    </a:cubicBezTo>
                    <a:cubicBezTo>
                      <a:pt x="312" y="261"/>
                      <a:pt x="312" y="261"/>
                      <a:pt x="312" y="261"/>
                    </a:cubicBezTo>
                    <a:cubicBezTo>
                      <a:pt x="312" y="261"/>
                      <a:pt x="312" y="261"/>
                      <a:pt x="312" y="261"/>
                    </a:cubicBezTo>
                    <a:cubicBezTo>
                      <a:pt x="312" y="261"/>
                      <a:pt x="312" y="261"/>
                      <a:pt x="312" y="261"/>
                    </a:cubicBezTo>
                    <a:cubicBezTo>
                      <a:pt x="312" y="261"/>
                      <a:pt x="312" y="261"/>
                      <a:pt x="312" y="261"/>
                    </a:cubicBezTo>
                    <a:cubicBezTo>
                      <a:pt x="312" y="261"/>
                      <a:pt x="312" y="261"/>
                      <a:pt x="312" y="261"/>
                    </a:cubicBezTo>
                    <a:cubicBezTo>
                      <a:pt x="312" y="261"/>
                      <a:pt x="312" y="261"/>
                      <a:pt x="312" y="261"/>
                    </a:cubicBezTo>
                    <a:cubicBezTo>
                      <a:pt x="312" y="261"/>
                      <a:pt x="312" y="261"/>
                      <a:pt x="312" y="261"/>
                    </a:cubicBezTo>
                    <a:cubicBezTo>
                      <a:pt x="312" y="262"/>
                      <a:pt x="312" y="262"/>
                      <a:pt x="312" y="262"/>
                    </a:cubicBezTo>
                    <a:cubicBezTo>
                      <a:pt x="312" y="262"/>
                      <a:pt x="312" y="262"/>
                      <a:pt x="312" y="262"/>
                    </a:cubicBezTo>
                    <a:cubicBezTo>
                      <a:pt x="312" y="262"/>
                      <a:pt x="312" y="262"/>
                      <a:pt x="312" y="262"/>
                    </a:cubicBezTo>
                    <a:cubicBezTo>
                      <a:pt x="312" y="262"/>
                      <a:pt x="312" y="262"/>
                      <a:pt x="312" y="262"/>
                    </a:cubicBezTo>
                    <a:cubicBezTo>
                      <a:pt x="312" y="262"/>
                      <a:pt x="312" y="262"/>
                      <a:pt x="312" y="262"/>
                    </a:cubicBezTo>
                    <a:cubicBezTo>
                      <a:pt x="312" y="262"/>
                      <a:pt x="312" y="262"/>
                      <a:pt x="312" y="262"/>
                    </a:cubicBezTo>
                    <a:cubicBezTo>
                      <a:pt x="312" y="262"/>
                      <a:pt x="312" y="262"/>
                      <a:pt x="312" y="262"/>
                    </a:cubicBezTo>
                    <a:cubicBezTo>
                      <a:pt x="313" y="263"/>
                      <a:pt x="313" y="263"/>
                      <a:pt x="313" y="263"/>
                    </a:cubicBezTo>
                    <a:cubicBezTo>
                      <a:pt x="313" y="263"/>
                      <a:pt x="313" y="263"/>
                      <a:pt x="313" y="263"/>
                    </a:cubicBezTo>
                    <a:cubicBezTo>
                      <a:pt x="313" y="264"/>
                      <a:pt x="313" y="264"/>
                      <a:pt x="313" y="264"/>
                    </a:cubicBezTo>
                    <a:cubicBezTo>
                      <a:pt x="314" y="264"/>
                      <a:pt x="314" y="264"/>
                      <a:pt x="314" y="264"/>
                    </a:cubicBezTo>
                    <a:cubicBezTo>
                      <a:pt x="314" y="265"/>
                      <a:pt x="314" y="265"/>
                      <a:pt x="314" y="265"/>
                    </a:cubicBezTo>
                    <a:cubicBezTo>
                      <a:pt x="314" y="265"/>
                      <a:pt x="314" y="265"/>
                      <a:pt x="314" y="265"/>
                    </a:cubicBezTo>
                    <a:cubicBezTo>
                      <a:pt x="314" y="265"/>
                      <a:pt x="314" y="265"/>
                      <a:pt x="314" y="265"/>
                    </a:cubicBezTo>
                    <a:cubicBezTo>
                      <a:pt x="314" y="265"/>
                      <a:pt x="314" y="265"/>
                      <a:pt x="314" y="265"/>
                    </a:cubicBezTo>
                    <a:cubicBezTo>
                      <a:pt x="314" y="266"/>
                      <a:pt x="314" y="266"/>
                      <a:pt x="314" y="266"/>
                    </a:cubicBezTo>
                    <a:cubicBezTo>
                      <a:pt x="314" y="266"/>
                      <a:pt x="314" y="266"/>
                      <a:pt x="314" y="266"/>
                    </a:cubicBezTo>
                    <a:cubicBezTo>
                      <a:pt x="314" y="266"/>
                      <a:pt x="314" y="266"/>
                      <a:pt x="314" y="266"/>
                    </a:cubicBezTo>
                    <a:cubicBezTo>
                      <a:pt x="314" y="267"/>
                      <a:pt x="314" y="267"/>
                      <a:pt x="314" y="267"/>
                    </a:cubicBezTo>
                    <a:cubicBezTo>
                      <a:pt x="314" y="267"/>
                      <a:pt x="314" y="267"/>
                      <a:pt x="314" y="267"/>
                    </a:cubicBezTo>
                    <a:cubicBezTo>
                      <a:pt x="314" y="267"/>
                      <a:pt x="314" y="267"/>
                      <a:pt x="314" y="267"/>
                    </a:cubicBezTo>
                    <a:cubicBezTo>
                      <a:pt x="314" y="267"/>
                      <a:pt x="314" y="267"/>
                      <a:pt x="314" y="267"/>
                    </a:cubicBezTo>
                    <a:cubicBezTo>
                      <a:pt x="314" y="267"/>
                      <a:pt x="314" y="267"/>
                      <a:pt x="314" y="267"/>
                    </a:cubicBezTo>
                    <a:cubicBezTo>
                      <a:pt x="314" y="268"/>
                      <a:pt x="314" y="268"/>
                      <a:pt x="314" y="268"/>
                    </a:cubicBezTo>
                    <a:cubicBezTo>
                      <a:pt x="314" y="268"/>
                      <a:pt x="314" y="268"/>
                      <a:pt x="314" y="268"/>
                    </a:cubicBezTo>
                    <a:cubicBezTo>
                      <a:pt x="314" y="269"/>
                      <a:pt x="314" y="269"/>
                      <a:pt x="314" y="269"/>
                    </a:cubicBezTo>
                    <a:cubicBezTo>
                      <a:pt x="314" y="269"/>
                      <a:pt x="314" y="269"/>
                      <a:pt x="314" y="269"/>
                    </a:cubicBezTo>
                    <a:cubicBezTo>
                      <a:pt x="314" y="269"/>
                      <a:pt x="314" y="269"/>
                      <a:pt x="314" y="269"/>
                    </a:cubicBezTo>
                    <a:cubicBezTo>
                      <a:pt x="314" y="269"/>
                      <a:pt x="314" y="269"/>
                      <a:pt x="314" y="269"/>
                    </a:cubicBez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71"/>
                      <a:pt x="314" y="271"/>
                      <a:pt x="314" y="271"/>
                    </a:cubicBezTo>
                    <a:cubicBezTo>
                      <a:pt x="314" y="271"/>
                      <a:pt x="314" y="271"/>
                      <a:pt x="314" y="271"/>
                    </a:cubicBezTo>
                    <a:cubicBezTo>
                      <a:pt x="314" y="271"/>
                      <a:pt x="314" y="271"/>
                      <a:pt x="314" y="271"/>
                    </a:cubicBezTo>
                    <a:cubicBezTo>
                      <a:pt x="314" y="271"/>
                      <a:pt x="314" y="271"/>
                      <a:pt x="314" y="271"/>
                    </a:cubicBezTo>
                    <a:cubicBezTo>
                      <a:pt x="314" y="271"/>
                      <a:pt x="314" y="271"/>
                      <a:pt x="314" y="271"/>
                    </a:cubicBezTo>
                    <a:cubicBezTo>
                      <a:pt x="314" y="272"/>
                      <a:pt x="314" y="272"/>
                      <a:pt x="314" y="272"/>
                    </a:cubicBezTo>
                    <a:cubicBezTo>
                      <a:pt x="314" y="272"/>
                      <a:pt x="314" y="272"/>
                      <a:pt x="314" y="272"/>
                    </a:cubicBezTo>
                    <a:cubicBezTo>
                      <a:pt x="314" y="272"/>
                      <a:pt x="314" y="272"/>
                      <a:pt x="314" y="272"/>
                    </a:cubicBezTo>
                    <a:cubicBezTo>
                      <a:pt x="313" y="273"/>
                      <a:pt x="313" y="273"/>
                      <a:pt x="313" y="273"/>
                    </a:cubicBezTo>
                    <a:cubicBezTo>
                      <a:pt x="313" y="273"/>
                      <a:pt x="313" y="273"/>
                      <a:pt x="313" y="273"/>
                    </a:cubicBezTo>
                    <a:cubicBezTo>
                      <a:pt x="313" y="273"/>
                      <a:pt x="313" y="273"/>
                      <a:pt x="313" y="273"/>
                    </a:cubicBezTo>
                    <a:cubicBezTo>
                      <a:pt x="313" y="273"/>
                      <a:pt x="313" y="273"/>
                      <a:pt x="313" y="273"/>
                    </a:cubicBezTo>
                    <a:cubicBezTo>
                      <a:pt x="312" y="273"/>
                      <a:pt x="312" y="273"/>
                      <a:pt x="312" y="273"/>
                    </a:cubicBezTo>
                    <a:cubicBezTo>
                      <a:pt x="312" y="274"/>
                      <a:pt x="312" y="274"/>
                      <a:pt x="312" y="274"/>
                    </a:cubicBezTo>
                    <a:cubicBezTo>
                      <a:pt x="312" y="274"/>
                      <a:pt x="312" y="274"/>
                      <a:pt x="312" y="274"/>
                    </a:cubicBezTo>
                    <a:cubicBezTo>
                      <a:pt x="312" y="274"/>
                      <a:pt x="312" y="274"/>
                      <a:pt x="312" y="274"/>
                    </a:cubicBezTo>
                    <a:cubicBezTo>
                      <a:pt x="311" y="274"/>
                      <a:pt x="311" y="274"/>
                      <a:pt x="311" y="274"/>
                    </a:cubicBezTo>
                    <a:cubicBezTo>
                      <a:pt x="311" y="274"/>
                      <a:pt x="311" y="274"/>
                      <a:pt x="311" y="274"/>
                    </a:cubicBezTo>
                    <a:cubicBezTo>
                      <a:pt x="311" y="275"/>
                      <a:pt x="311" y="275"/>
                      <a:pt x="311" y="275"/>
                    </a:cubicBezTo>
                    <a:cubicBezTo>
                      <a:pt x="311" y="275"/>
                      <a:pt x="311" y="275"/>
                      <a:pt x="311" y="275"/>
                    </a:cubicBezTo>
                    <a:cubicBezTo>
                      <a:pt x="311" y="275"/>
                      <a:pt x="311" y="275"/>
                      <a:pt x="311" y="275"/>
                    </a:cubicBezTo>
                    <a:cubicBezTo>
                      <a:pt x="312" y="275"/>
                      <a:pt x="312" y="275"/>
                      <a:pt x="312" y="275"/>
                    </a:cubicBezTo>
                    <a:cubicBezTo>
                      <a:pt x="312" y="275"/>
                      <a:pt x="312" y="275"/>
                      <a:pt x="312" y="275"/>
                    </a:cubicBezTo>
                    <a:cubicBezTo>
                      <a:pt x="312" y="275"/>
                      <a:pt x="312" y="276"/>
                      <a:pt x="312" y="276"/>
                    </a:cubicBezTo>
                    <a:cubicBezTo>
                      <a:pt x="311" y="276"/>
                      <a:pt x="311" y="276"/>
                      <a:pt x="311" y="276"/>
                    </a:cubicBezTo>
                    <a:cubicBezTo>
                      <a:pt x="311" y="276"/>
                      <a:pt x="311" y="276"/>
                      <a:pt x="311" y="276"/>
                    </a:cubicBezTo>
                    <a:cubicBezTo>
                      <a:pt x="311" y="276"/>
                      <a:pt x="311" y="276"/>
                      <a:pt x="311" y="276"/>
                    </a:cubicBezTo>
                    <a:cubicBezTo>
                      <a:pt x="311" y="276"/>
                      <a:pt x="311" y="276"/>
                      <a:pt x="311" y="276"/>
                    </a:cubicBezTo>
                    <a:cubicBezTo>
                      <a:pt x="311" y="276"/>
                      <a:pt x="311" y="276"/>
                      <a:pt x="311" y="276"/>
                    </a:cubicBezTo>
                    <a:cubicBezTo>
                      <a:pt x="311" y="277"/>
                      <a:pt x="311" y="277"/>
                      <a:pt x="311" y="277"/>
                    </a:cubicBezTo>
                    <a:cubicBezTo>
                      <a:pt x="311" y="277"/>
                      <a:pt x="311" y="277"/>
                      <a:pt x="311" y="277"/>
                    </a:cubicBezTo>
                    <a:cubicBezTo>
                      <a:pt x="311" y="277"/>
                      <a:pt x="311" y="277"/>
                      <a:pt x="311" y="277"/>
                    </a:cubicBezTo>
                    <a:cubicBezTo>
                      <a:pt x="311" y="277"/>
                      <a:pt x="311" y="277"/>
                      <a:pt x="311" y="277"/>
                    </a:cubicBezTo>
                    <a:cubicBezTo>
                      <a:pt x="311" y="278"/>
                      <a:pt x="311" y="278"/>
                      <a:pt x="311" y="278"/>
                    </a:cubicBezTo>
                    <a:cubicBezTo>
                      <a:pt x="311" y="278"/>
                      <a:pt x="311" y="278"/>
                      <a:pt x="311" y="278"/>
                    </a:cubicBezTo>
                    <a:cubicBezTo>
                      <a:pt x="310" y="278"/>
                      <a:pt x="310" y="278"/>
                      <a:pt x="310" y="278"/>
                    </a:cubicBezTo>
                    <a:cubicBezTo>
                      <a:pt x="310" y="278"/>
                      <a:pt x="310" y="278"/>
                      <a:pt x="310" y="278"/>
                    </a:cubicBezTo>
                    <a:cubicBezTo>
                      <a:pt x="309" y="278"/>
                      <a:pt x="309" y="278"/>
                      <a:pt x="309" y="278"/>
                    </a:cubicBezTo>
                    <a:cubicBezTo>
                      <a:pt x="309" y="278"/>
                      <a:pt x="309" y="278"/>
                      <a:pt x="309" y="278"/>
                    </a:cubicBezTo>
                    <a:cubicBezTo>
                      <a:pt x="309" y="278"/>
                      <a:pt x="309" y="278"/>
                      <a:pt x="309" y="278"/>
                    </a:cubicBezTo>
                    <a:cubicBezTo>
                      <a:pt x="308" y="278"/>
                      <a:pt x="308" y="278"/>
                      <a:pt x="308" y="278"/>
                    </a:cubicBezTo>
                    <a:cubicBezTo>
                      <a:pt x="308" y="278"/>
                      <a:pt x="308" y="278"/>
                      <a:pt x="308" y="278"/>
                    </a:cubicBezTo>
                    <a:cubicBezTo>
                      <a:pt x="308" y="278"/>
                      <a:pt x="308" y="278"/>
                      <a:pt x="308" y="278"/>
                    </a:cubicBezTo>
                    <a:cubicBezTo>
                      <a:pt x="307" y="278"/>
                      <a:pt x="307" y="278"/>
                      <a:pt x="307" y="278"/>
                    </a:cubicBezTo>
                    <a:cubicBezTo>
                      <a:pt x="307" y="278"/>
                      <a:pt x="307" y="278"/>
                      <a:pt x="307" y="278"/>
                    </a:cubicBezTo>
                    <a:cubicBezTo>
                      <a:pt x="307" y="278"/>
                      <a:pt x="307" y="278"/>
                      <a:pt x="307" y="278"/>
                    </a:cubicBezTo>
                    <a:cubicBezTo>
                      <a:pt x="307" y="278"/>
                      <a:pt x="307" y="278"/>
                      <a:pt x="307" y="278"/>
                    </a:cubicBezTo>
                    <a:cubicBezTo>
                      <a:pt x="307" y="278"/>
                      <a:pt x="307" y="278"/>
                      <a:pt x="307" y="278"/>
                    </a:cubicBezTo>
                    <a:cubicBezTo>
                      <a:pt x="306" y="279"/>
                      <a:pt x="306" y="279"/>
                      <a:pt x="306" y="279"/>
                    </a:cubicBezTo>
                    <a:cubicBezTo>
                      <a:pt x="306" y="279"/>
                      <a:pt x="306" y="279"/>
                      <a:pt x="306" y="279"/>
                    </a:cubicBezTo>
                    <a:cubicBezTo>
                      <a:pt x="306" y="280"/>
                      <a:pt x="306" y="280"/>
                      <a:pt x="306" y="280"/>
                    </a:cubicBezTo>
                    <a:cubicBezTo>
                      <a:pt x="306" y="280"/>
                      <a:pt x="306" y="280"/>
                      <a:pt x="306" y="280"/>
                    </a:cubicBezTo>
                    <a:cubicBezTo>
                      <a:pt x="306" y="280"/>
                      <a:pt x="306" y="280"/>
                      <a:pt x="306" y="280"/>
                    </a:cubicBezTo>
                    <a:cubicBezTo>
                      <a:pt x="306" y="280"/>
                      <a:pt x="306" y="280"/>
                      <a:pt x="306" y="280"/>
                    </a:cubicBezTo>
                    <a:cubicBezTo>
                      <a:pt x="306" y="281"/>
                      <a:pt x="306" y="281"/>
                      <a:pt x="306" y="281"/>
                    </a:cubicBezTo>
                    <a:cubicBezTo>
                      <a:pt x="306" y="281"/>
                      <a:pt x="306" y="281"/>
                      <a:pt x="306" y="281"/>
                    </a:cubicBezTo>
                    <a:cubicBezTo>
                      <a:pt x="305" y="281"/>
                      <a:pt x="305" y="281"/>
                      <a:pt x="305" y="281"/>
                    </a:cubicBezTo>
                    <a:cubicBezTo>
                      <a:pt x="305" y="281"/>
                      <a:pt x="305" y="281"/>
                      <a:pt x="305" y="281"/>
                    </a:cubicBezTo>
                    <a:cubicBezTo>
                      <a:pt x="305" y="281"/>
                      <a:pt x="305" y="281"/>
                      <a:pt x="305" y="281"/>
                    </a:cubicBezTo>
                    <a:cubicBezTo>
                      <a:pt x="305" y="281"/>
                      <a:pt x="305" y="281"/>
                      <a:pt x="305" y="281"/>
                    </a:cubicBezTo>
                    <a:cubicBezTo>
                      <a:pt x="305" y="281"/>
                      <a:pt x="305" y="281"/>
                      <a:pt x="305" y="281"/>
                    </a:cubicBezTo>
                    <a:cubicBezTo>
                      <a:pt x="305" y="282"/>
                      <a:pt x="305" y="282"/>
                      <a:pt x="305" y="282"/>
                    </a:cubicBezTo>
                    <a:cubicBezTo>
                      <a:pt x="305" y="282"/>
                      <a:pt x="305" y="282"/>
                      <a:pt x="305" y="282"/>
                    </a:cubicBezTo>
                    <a:cubicBezTo>
                      <a:pt x="305" y="282"/>
                      <a:pt x="305" y="282"/>
                      <a:pt x="305" y="282"/>
                    </a:cubicBezTo>
                    <a:cubicBezTo>
                      <a:pt x="305" y="283"/>
                      <a:pt x="305" y="283"/>
                      <a:pt x="305" y="283"/>
                    </a:cubicBezTo>
                    <a:cubicBezTo>
                      <a:pt x="305" y="283"/>
                      <a:pt x="305" y="283"/>
                      <a:pt x="305" y="283"/>
                    </a:cubicBezTo>
                    <a:cubicBezTo>
                      <a:pt x="305" y="284"/>
                      <a:pt x="305" y="284"/>
                      <a:pt x="305" y="284"/>
                    </a:cubicBezTo>
                    <a:cubicBezTo>
                      <a:pt x="305" y="284"/>
                      <a:pt x="305" y="284"/>
                      <a:pt x="305" y="284"/>
                    </a:cubicBezTo>
                    <a:cubicBezTo>
                      <a:pt x="305" y="284"/>
                      <a:pt x="305" y="284"/>
                      <a:pt x="305" y="284"/>
                    </a:cubicBezTo>
                    <a:cubicBezTo>
                      <a:pt x="305" y="284"/>
                      <a:pt x="305" y="284"/>
                      <a:pt x="305" y="284"/>
                    </a:cubicBezTo>
                    <a:cubicBezTo>
                      <a:pt x="304" y="284"/>
                      <a:pt x="304" y="284"/>
                      <a:pt x="304" y="284"/>
                    </a:cubicBezTo>
                    <a:cubicBezTo>
                      <a:pt x="304" y="284"/>
                      <a:pt x="304" y="284"/>
                      <a:pt x="304" y="284"/>
                    </a:cubicBezTo>
                    <a:cubicBezTo>
                      <a:pt x="304" y="284"/>
                      <a:pt x="304" y="284"/>
                      <a:pt x="304" y="284"/>
                    </a:cubicBezTo>
                    <a:cubicBezTo>
                      <a:pt x="304" y="285"/>
                      <a:pt x="304" y="285"/>
                      <a:pt x="304" y="285"/>
                    </a:cubicBezTo>
                    <a:cubicBezTo>
                      <a:pt x="304" y="285"/>
                      <a:pt x="304" y="285"/>
                      <a:pt x="304" y="285"/>
                    </a:cubicBezTo>
                    <a:cubicBezTo>
                      <a:pt x="304" y="285"/>
                      <a:pt x="304" y="285"/>
                      <a:pt x="304" y="285"/>
                    </a:cubicBezTo>
                    <a:cubicBezTo>
                      <a:pt x="304" y="286"/>
                      <a:pt x="304" y="286"/>
                      <a:pt x="304" y="286"/>
                    </a:cubicBezTo>
                    <a:cubicBezTo>
                      <a:pt x="303" y="286"/>
                      <a:pt x="303" y="286"/>
                      <a:pt x="303" y="286"/>
                    </a:cubicBezTo>
                    <a:cubicBezTo>
                      <a:pt x="303" y="286"/>
                      <a:pt x="303" y="286"/>
                      <a:pt x="303" y="286"/>
                    </a:cubicBezTo>
                    <a:cubicBezTo>
                      <a:pt x="303" y="286"/>
                      <a:pt x="303" y="286"/>
                      <a:pt x="303" y="286"/>
                    </a:cubicBezTo>
                    <a:cubicBezTo>
                      <a:pt x="303" y="286"/>
                      <a:pt x="303" y="286"/>
                      <a:pt x="303" y="286"/>
                    </a:cubicBezTo>
                    <a:cubicBezTo>
                      <a:pt x="302" y="286"/>
                      <a:pt x="302" y="286"/>
                      <a:pt x="302" y="286"/>
                    </a:cubicBezTo>
                    <a:cubicBezTo>
                      <a:pt x="302" y="286"/>
                      <a:pt x="302" y="286"/>
                      <a:pt x="302" y="286"/>
                    </a:cubicBezTo>
                    <a:cubicBezTo>
                      <a:pt x="302" y="286"/>
                      <a:pt x="302" y="286"/>
                      <a:pt x="302" y="286"/>
                    </a:cubicBezTo>
                    <a:cubicBezTo>
                      <a:pt x="302" y="286"/>
                      <a:pt x="302" y="286"/>
                      <a:pt x="302" y="286"/>
                    </a:cubicBezTo>
                    <a:cubicBezTo>
                      <a:pt x="302" y="286"/>
                      <a:pt x="302" y="286"/>
                      <a:pt x="302" y="286"/>
                    </a:cubicBezTo>
                    <a:cubicBezTo>
                      <a:pt x="301" y="286"/>
                      <a:pt x="301" y="286"/>
                      <a:pt x="301" y="286"/>
                    </a:cubicBezTo>
                    <a:cubicBezTo>
                      <a:pt x="301" y="286"/>
                      <a:pt x="301" y="286"/>
                      <a:pt x="301" y="286"/>
                    </a:cubicBezTo>
                    <a:cubicBezTo>
                      <a:pt x="301" y="286"/>
                      <a:pt x="301" y="286"/>
                      <a:pt x="301" y="286"/>
                    </a:cubicBezTo>
                    <a:cubicBezTo>
                      <a:pt x="301" y="286"/>
                      <a:pt x="301" y="286"/>
                      <a:pt x="301" y="286"/>
                    </a:cubicBezTo>
                    <a:cubicBezTo>
                      <a:pt x="301" y="287"/>
                      <a:pt x="301" y="287"/>
                      <a:pt x="301" y="287"/>
                    </a:cubicBezTo>
                    <a:cubicBezTo>
                      <a:pt x="301" y="287"/>
                      <a:pt x="301" y="287"/>
                      <a:pt x="301" y="287"/>
                    </a:cubicBezTo>
                    <a:cubicBezTo>
                      <a:pt x="300" y="287"/>
                      <a:pt x="300" y="287"/>
                      <a:pt x="300" y="287"/>
                    </a:cubicBezTo>
                    <a:cubicBezTo>
                      <a:pt x="300" y="287"/>
                      <a:pt x="300" y="287"/>
                      <a:pt x="300" y="287"/>
                    </a:cubicBezTo>
                    <a:cubicBezTo>
                      <a:pt x="300" y="287"/>
                      <a:pt x="300" y="287"/>
                      <a:pt x="300" y="287"/>
                    </a:cubicBezTo>
                    <a:cubicBezTo>
                      <a:pt x="300" y="288"/>
                      <a:pt x="300" y="288"/>
                      <a:pt x="300" y="288"/>
                    </a:cubicBezTo>
                    <a:cubicBezTo>
                      <a:pt x="300" y="288"/>
                      <a:pt x="300" y="288"/>
                      <a:pt x="300" y="288"/>
                    </a:cubicBezTo>
                    <a:cubicBezTo>
                      <a:pt x="300" y="288"/>
                      <a:pt x="300" y="288"/>
                      <a:pt x="300" y="288"/>
                    </a:cubicBezTo>
                    <a:cubicBezTo>
                      <a:pt x="299" y="287"/>
                      <a:pt x="299" y="287"/>
                      <a:pt x="299" y="287"/>
                    </a:cubicBezTo>
                    <a:cubicBezTo>
                      <a:pt x="299" y="287"/>
                      <a:pt x="299" y="287"/>
                      <a:pt x="299" y="287"/>
                    </a:cubicBezTo>
                    <a:cubicBezTo>
                      <a:pt x="299" y="287"/>
                      <a:pt x="299" y="287"/>
                      <a:pt x="299" y="287"/>
                    </a:cubicBezTo>
                    <a:cubicBezTo>
                      <a:pt x="299" y="287"/>
                      <a:pt x="299" y="287"/>
                      <a:pt x="299" y="287"/>
                    </a:cubicBezTo>
                    <a:cubicBezTo>
                      <a:pt x="298" y="287"/>
                      <a:pt x="298" y="287"/>
                      <a:pt x="298" y="287"/>
                    </a:cubicBezTo>
                    <a:cubicBezTo>
                      <a:pt x="298" y="287"/>
                      <a:pt x="298" y="287"/>
                      <a:pt x="298" y="287"/>
                    </a:cubicBezTo>
                    <a:cubicBezTo>
                      <a:pt x="298" y="287"/>
                      <a:pt x="298" y="287"/>
                      <a:pt x="298" y="287"/>
                    </a:cubicBezTo>
                    <a:cubicBezTo>
                      <a:pt x="298" y="287"/>
                      <a:pt x="298" y="287"/>
                      <a:pt x="298" y="287"/>
                    </a:cubicBezTo>
                    <a:cubicBezTo>
                      <a:pt x="298" y="287"/>
                      <a:pt x="298" y="287"/>
                      <a:pt x="298" y="287"/>
                    </a:cubicBezTo>
                    <a:cubicBezTo>
                      <a:pt x="297" y="288"/>
                      <a:pt x="297" y="288"/>
                      <a:pt x="297" y="288"/>
                    </a:cubicBezTo>
                    <a:cubicBezTo>
                      <a:pt x="297" y="288"/>
                      <a:pt x="297" y="288"/>
                      <a:pt x="297" y="288"/>
                    </a:cubicBezTo>
                    <a:cubicBezTo>
                      <a:pt x="297" y="288"/>
                      <a:pt x="297" y="288"/>
                      <a:pt x="297" y="288"/>
                    </a:cubicBezTo>
                    <a:cubicBezTo>
                      <a:pt x="296" y="289"/>
                      <a:pt x="296" y="289"/>
                      <a:pt x="296" y="289"/>
                    </a:cubicBezTo>
                    <a:cubicBezTo>
                      <a:pt x="296" y="289"/>
                      <a:pt x="296" y="289"/>
                      <a:pt x="296" y="289"/>
                    </a:cubicBezTo>
                    <a:cubicBezTo>
                      <a:pt x="296" y="289"/>
                      <a:pt x="296" y="289"/>
                      <a:pt x="296" y="289"/>
                    </a:cubicBezTo>
                    <a:cubicBezTo>
                      <a:pt x="296" y="289"/>
                      <a:pt x="296" y="289"/>
                      <a:pt x="296" y="289"/>
                    </a:cubicBezTo>
                    <a:cubicBezTo>
                      <a:pt x="296" y="289"/>
                      <a:pt x="296" y="289"/>
                      <a:pt x="296" y="289"/>
                    </a:cubicBezTo>
                    <a:cubicBezTo>
                      <a:pt x="295" y="290"/>
                      <a:pt x="295" y="290"/>
                      <a:pt x="295" y="290"/>
                    </a:cubicBezTo>
                    <a:cubicBezTo>
                      <a:pt x="295" y="290"/>
                      <a:pt x="295" y="290"/>
                      <a:pt x="295" y="290"/>
                    </a:cubicBezTo>
                    <a:cubicBezTo>
                      <a:pt x="295" y="290"/>
                      <a:pt x="295" y="290"/>
                      <a:pt x="295" y="290"/>
                    </a:cubicBezTo>
                    <a:cubicBezTo>
                      <a:pt x="295" y="290"/>
                      <a:pt x="295" y="290"/>
                      <a:pt x="295" y="290"/>
                    </a:cubicBezTo>
                    <a:cubicBezTo>
                      <a:pt x="294" y="290"/>
                      <a:pt x="294" y="290"/>
                      <a:pt x="294" y="290"/>
                    </a:cubicBezTo>
                    <a:cubicBezTo>
                      <a:pt x="294" y="291"/>
                      <a:pt x="294" y="291"/>
                      <a:pt x="294" y="291"/>
                    </a:cubicBezTo>
                    <a:cubicBezTo>
                      <a:pt x="294" y="291"/>
                      <a:pt x="294" y="291"/>
                      <a:pt x="294" y="291"/>
                    </a:cubicBezTo>
                    <a:cubicBezTo>
                      <a:pt x="294" y="291"/>
                      <a:pt x="294" y="291"/>
                      <a:pt x="294" y="291"/>
                    </a:cubicBezTo>
                    <a:cubicBezTo>
                      <a:pt x="294" y="292"/>
                      <a:pt x="294" y="292"/>
                      <a:pt x="294" y="292"/>
                    </a:cubicBezTo>
                    <a:cubicBezTo>
                      <a:pt x="294" y="292"/>
                      <a:pt x="294" y="292"/>
                      <a:pt x="294" y="292"/>
                    </a:cubicBezTo>
                    <a:cubicBezTo>
                      <a:pt x="295" y="292"/>
                      <a:pt x="295" y="292"/>
                      <a:pt x="295" y="292"/>
                    </a:cubicBezTo>
                    <a:cubicBezTo>
                      <a:pt x="295" y="292"/>
                      <a:pt x="295" y="292"/>
                      <a:pt x="295" y="292"/>
                    </a:cubicBezTo>
                    <a:cubicBezTo>
                      <a:pt x="295" y="293"/>
                      <a:pt x="295" y="293"/>
                      <a:pt x="295" y="293"/>
                    </a:cubicBezTo>
                    <a:cubicBezTo>
                      <a:pt x="295" y="293"/>
                      <a:pt x="295" y="293"/>
                      <a:pt x="295" y="293"/>
                    </a:cubicBezTo>
                    <a:cubicBezTo>
                      <a:pt x="294" y="293"/>
                      <a:pt x="294" y="293"/>
                      <a:pt x="294" y="293"/>
                    </a:cubicBezTo>
                    <a:cubicBezTo>
                      <a:pt x="294" y="293"/>
                      <a:pt x="294" y="293"/>
                      <a:pt x="294" y="293"/>
                    </a:cubicBezTo>
                    <a:cubicBezTo>
                      <a:pt x="294" y="294"/>
                      <a:pt x="294" y="294"/>
                      <a:pt x="294" y="294"/>
                    </a:cubicBezTo>
                    <a:cubicBezTo>
                      <a:pt x="294" y="294"/>
                      <a:pt x="294" y="294"/>
                      <a:pt x="294" y="294"/>
                    </a:cubicBezTo>
                    <a:cubicBezTo>
                      <a:pt x="294" y="294"/>
                      <a:pt x="294" y="294"/>
                      <a:pt x="294" y="294"/>
                    </a:cubicBezTo>
                    <a:cubicBezTo>
                      <a:pt x="294" y="294"/>
                      <a:pt x="294" y="294"/>
                      <a:pt x="294" y="294"/>
                    </a:cubicBezTo>
                    <a:cubicBezTo>
                      <a:pt x="294" y="295"/>
                      <a:pt x="294" y="295"/>
                      <a:pt x="294" y="295"/>
                    </a:cubicBezTo>
                    <a:cubicBezTo>
                      <a:pt x="294" y="295"/>
                      <a:pt x="294" y="295"/>
                      <a:pt x="294" y="295"/>
                    </a:cubicBezTo>
                    <a:cubicBezTo>
                      <a:pt x="294" y="295"/>
                      <a:pt x="294" y="295"/>
                      <a:pt x="294" y="295"/>
                    </a:cubicBezTo>
                    <a:cubicBezTo>
                      <a:pt x="295" y="295"/>
                      <a:pt x="295" y="295"/>
                      <a:pt x="295" y="295"/>
                    </a:cubicBezTo>
                    <a:cubicBezTo>
                      <a:pt x="295" y="296"/>
                      <a:pt x="295" y="296"/>
                      <a:pt x="295" y="296"/>
                    </a:cubicBezTo>
                    <a:cubicBezTo>
                      <a:pt x="295" y="296"/>
                      <a:pt x="295" y="296"/>
                      <a:pt x="295" y="296"/>
                    </a:cubicBezTo>
                    <a:cubicBezTo>
                      <a:pt x="295" y="296"/>
                      <a:pt x="295" y="296"/>
                      <a:pt x="295" y="296"/>
                    </a:cubicBezTo>
                    <a:cubicBezTo>
                      <a:pt x="295" y="296"/>
                      <a:pt x="295" y="296"/>
                      <a:pt x="295" y="296"/>
                    </a:cubicBezTo>
                    <a:cubicBezTo>
                      <a:pt x="295" y="296"/>
                      <a:pt x="295" y="296"/>
                      <a:pt x="295" y="296"/>
                    </a:cubicBezTo>
                    <a:cubicBezTo>
                      <a:pt x="295" y="297"/>
                      <a:pt x="295" y="297"/>
                      <a:pt x="295" y="297"/>
                    </a:cubicBezTo>
                    <a:cubicBezTo>
                      <a:pt x="295" y="297"/>
                      <a:pt x="295" y="297"/>
                      <a:pt x="295" y="297"/>
                    </a:cubicBezTo>
                    <a:cubicBezTo>
                      <a:pt x="295" y="297"/>
                      <a:pt x="295" y="297"/>
                      <a:pt x="295" y="297"/>
                    </a:cubicBezTo>
                    <a:cubicBezTo>
                      <a:pt x="295" y="297"/>
                      <a:pt x="295" y="297"/>
                      <a:pt x="295" y="297"/>
                    </a:cubicBezTo>
                    <a:cubicBezTo>
                      <a:pt x="295" y="297"/>
                      <a:pt x="295" y="297"/>
                      <a:pt x="295" y="297"/>
                    </a:cubicBezTo>
                    <a:cubicBezTo>
                      <a:pt x="295" y="298"/>
                      <a:pt x="295" y="298"/>
                      <a:pt x="295" y="298"/>
                    </a:cubicBezTo>
                    <a:cubicBezTo>
                      <a:pt x="295" y="298"/>
                      <a:pt x="295" y="298"/>
                      <a:pt x="295" y="298"/>
                    </a:cubicBezTo>
                    <a:cubicBezTo>
                      <a:pt x="296" y="298"/>
                      <a:pt x="296" y="298"/>
                      <a:pt x="296" y="298"/>
                    </a:cubicBezTo>
                    <a:cubicBezTo>
                      <a:pt x="296" y="299"/>
                      <a:pt x="296" y="299"/>
                      <a:pt x="296" y="299"/>
                    </a:cubicBezTo>
                    <a:cubicBezTo>
                      <a:pt x="297" y="300"/>
                      <a:pt x="297" y="300"/>
                      <a:pt x="297" y="300"/>
                    </a:cubicBezTo>
                    <a:cubicBezTo>
                      <a:pt x="297" y="300"/>
                      <a:pt x="297" y="300"/>
                      <a:pt x="297" y="300"/>
                    </a:cubicBezTo>
                    <a:cubicBezTo>
                      <a:pt x="297" y="300"/>
                      <a:pt x="297" y="300"/>
                      <a:pt x="297" y="300"/>
                    </a:cubicBezTo>
                    <a:cubicBezTo>
                      <a:pt x="297" y="301"/>
                      <a:pt x="297" y="301"/>
                      <a:pt x="297" y="301"/>
                    </a:cubicBezTo>
                    <a:cubicBezTo>
                      <a:pt x="297" y="301"/>
                      <a:pt x="297" y="301"/>
                      <a:pt x="297" y="301"/>
                    </a:cubicBezTo>
                    <a:cubicBezTo>
                      <a:pt x="297" y="302"/>
                      <a:pt x="297" y="302"/>
                      <a:pt x="297" y="302"/>
                    </a:cubicBezTo>
                    <a:cubicBezTo>
                      <a:pt x="297" y="302"/>
                      <a:pt x="297" y="302"/>
                      <a:pt x="297" y="302"/>
                    </a:cubicBezTo>
                    <a:cubicBezTo>
                      <a:pt x="298" y="302"/>
                      <a:pt x="298" y="302"/>
                      <a:pt x="298" y="302"/>
                    </a:cubicBezTo>
                    <a:cubicBezTo>
                      <a:pt x="298" y="302"/>
                      <a:pt x="298" y="302"/>
                      <a:pt x="298" y="302"/>
                    </a:cubicBezTo>
                    <a:cubicBezTo>
                      <a:pt x="298" y="303"/>
                      <a:pt x="298" y="303"/>
                      <a:pt x="298" y="303"/>
                    </a:cubicBezTo>
                    <a:cubicBezTo>
                      <a:pt x="298" y="303"/>
                      <a:pt x="298" y="303"/>
                      <a:pt x="298" y="303"/>
                    </a:cubicBezTo>
                    <a:cubicBezTo>
                      <a:pt x="298" y="303"/>
                      <a:pt x="298" y="303"/>
                      <a:pt x="298" y="303"/>
                    </a:cubicBezTo>
                    <a:cubicBezTo>
                      <a:pt x="298" y="303"/>
                      <a:pt x="298" y="303"/>
                      <a:pt x="298" y="303"/>
                    </a:cubicBezTo>
                    <a:cubicBezTo>
                      <a:pt x="298" y="303"/>
                      <a:pt x="298" y="303"/>
                      <a:pt x="298" y="303"/>
                    </a:cubicBezTo>
                    <a:cubicBezTo>
                      <a:pt x="298" y="303"/>
                      <a:pt x="298" y="303"/>
                      <a:pt x="298" y="303"/>
                    </a:cubicBezTo>
                    <a:cubicBezTo>
                      <a:pt x="298" y="303"/>
                      <a:pt x="298" y="303"/>
                      <a:pt x="298" y="303"/>
                    </a:cubicBezTo>
                    <a:cubicBezTo>
                      <a:pt x="298" y="304"/>
                      <a:pt x="298" y="304"/>
                      <a:pt x="298" y="304"/>
                    </a:cubicBezTo>
                    <a:cubicBezTo>
                      <a:pt x="298" y="304"/>
                      <a:pt x="298" y="304"/>
                      <a:pt x="298" y="304"/>
                    </a:cubicBezTo>
                    <a:cubicBezTo>
                      <a:pt x="298" y="304"/>
                      <a:pt x="298" y="304"/>
                      <a:pt x="298" y="304"/>
                    </a:cubicBezTo>
                    <a:cubicBezTo>
                      <a:pt x="298" y="304"/>
                      <a:pt x="298" y="304"/>
                      <a:pt x="298" y="304"/>
                    </a:cubicBezTo>
                    <a:cubicBezTo>
                      <a:pt x="298" y="304"/>
                      <a:pt x="298" y="304"/>
                      <a:pt x="298" y="304"/>
                    </a:cubicBezTo>
                    <a:cubicBezTo>
                      <a:pt x="298" y="304"/>
                      <a:pt x="298" y="304"/>
                      <a:pt x="298" y="304"/>
                    </a:cubicBezTo>
                    <a:cubicBezTo>
                      <a:pt x="298" y="304"/>
                      <a:pt x="298" y="304"/>
                      <a:pt x="298" y="304"/>
                    </a:cubicBezTo>
                    <a:cubicBezTo>
                      <a:pt x="298" y="304"/>
                      <a:pt x="298" y="304"/>
                      <a:pt x="298" y="304"/>
                    </a:cubicBezTo>
                    <a:cubicBezTo>
                      <a:pt x="299" y="305"/>
                      <a:pt x="299" y="305"/>
                      <a:pt x="299" y="305"/>
                    </a:cubicBezTo>
                    <a:cubicBezTo>
                      <a:pt x="299" y="305"/>
                      <a:pt x="299" y="305"/>
                      <a:pt x="299" y="305"/>
                    </a:cubicBezTo>
                    <a:cubicBezTo>
                      <a:pt x="299" y="305"/>
                      <a:pt x="299" y="305"/>
                      <a:pt x="299" y="305"/>
                    </a:cubicBezTo>
                    <a:cubicBezTo>
                      <a:pt x="299" y="306"/>
                      <a:pt x="299" y="306"/>
                      <a:pt x="299" y="306"/>
                    </a:cubicBezTo>
                    <a:cubicBezTo>
                      <a:pt x="300" y="306"/>
                      <a:pt x="300" y="306"/>
                      <a:pt x="300" y="306"/>
                    </a:cubicBezTo>
                    <a:cubicBezTo>
                      <a:pt x="300" y="306"/>
                      <a:pt x="300" y="306"/>
                      <a:pt x="300" y="306"/>
                    </a:cubicBezTo>
                    <a:cubicBezTo>
                      <a:pt x="300" y="306"/>
                      <a:pt x="300" y="306"/>
                      <a:pt x="300" y="306"/>
                    </a:cubicBezTo>
                    <a:cubicBezTo>
                      <a:pt x="301" y="307"/>
                      <a:pt x="301" y="307"/>
                      <a:pt x="301" y="307"/>
                    </a:cubicBezTo>
                    <a:cubicBezTo>
                      <a:pt x="301" y="307"/>
                      <a:pt x="301" y="307"/>
                      <a:pt x="301" y="307"/>
                    </a:cubicBezTo>
                    <a:cubicBezTo>
                      <a:pt x="301" y="307"/>
                      <a:pt x="301" y="307"/>
                      <a:pt x="301" y="307"/>
                    </a:cubicBezTo>
                    <a:cubicBezTo>
                      <a:pt x="301" y="308"/>
                      <a:pt x="301" y="308"/>
                      <a:pt x="301" y="308"/>
                    </a:cubicBezTo>
                    <a:cubicBezTo>
                      <a:pt x="302" y="308"/>
                      <a:pt x="302" y="308"/>
                      <a:pt x="302" y="308"/>
                    </a:cubicBezTo>
                    <a:cubicBezTo>
                      <a:pt x="302" y="308"/>
                      <a:pt x="302" y="308"/>
                      <a:pt x="302" y="308"/>
                    </a:cubicBezTo>
                    <a:cubicBezTo>
                      <a:pt x="302" y="308"/>
                      <a:pt x="302" y="308"/>
                      <a:pt x="302" y="308"/>
                    </a:cubicBezTo>
                    <a:cubicBezTo>
                      <a:pt x="303" y="309"/>
                      <a:pt x="303" y="309"/>
                      <a:pt x="303" y="309"/>
                    </a:cubicBezTo>
                    <a:cubicBezTo>
                      <a:pt x="303" y="310"/>
                      <a:pt x="303" y="310"/>
                      <a:pt x="303" y="310"/>
                    </a:cubicBezTo>
                    <a:cubicBezTo>
                      <a:pt x="304" y="310"/>
                      <a:pt x="304" y="310"/>
                      <a:pt x="304" y="310"/>
                    </a:cubicBezTo>
                    <a:cubicBezTo>
                      <a:pt x="304" y="310"/>
                      <a:pt x="304" y="310"/>
                      <a:pt x="304" y="310"/>
                    </a:cubicBezTo>
                    <a:cubicBezTo>
                      <a:pt x="304" y="311"/>
                      <a:pt x="304" y="311"/>
                      <a:pt x="304" y="311"/>
                    </a:cubicBezTo>
                    <a:cubicBezTo>
                      <a:pt x="305" y="311"/>
                      <a:pt x="305" y="311"/>
                      <a:pt x="305" y="311"/>
                    </a:cubicBezTo>
                    <a:cubicBezTo>
                      <a:pt x="305" y="311"/>
                      <a:pt x="305" y="311"/>
                      <a:pt x="305" y="311"/>
                    </a:cubicBezTo>
                    <a:cubicBezTo>
                      <a:pt x="305" y="311"/>
                      <a:pt x="305" y="311"/>
                      <a:pt x="305" y="311"/>
                    </a:cubicBezTo>
                    <a:cubicBezTo>
                      <a:pt x="305" y="312"/>
                      <a:pt x="305" y="312"/>
                      <a:pt x="305" y="312"/>
                    </a:cubicBezTo>
                    <a:cubicBezTo>
                      <a:pt x="305" y="312"/>
                      <a:pt x="305" y="312"/>
                      <a:pt x="305" y="312"/>
                    </a:cubicBezTo>
                    <a:cubicBezTo>
                      <a:pt x="305" y="312"/>
                      <a:pt x="305" y="312"/>
                      <a:pt x="305" y="312"/>
                    </a:cubicBezTo>
                    <a:cubicBezTo>
                      <a:pt x="305" y="312"/>
                      <a:pt x="305" y="312"/>
                      <a:pt x="305" y="312"/>
                    </a:cubicBezTo>
                    <a:cubicBezTo>
                      <a:pt x="305" y="312"/>
                      <a:pt x="305" y="312"/>
                      <a:pt x="305" y="312"/>
                    </a:cubicBezTo>
                    <a:cubicBezTo>
                      <a:pt x="305" y="313"/>
                      <a:pt x="305" y="313"/>
                      <a:pt x="305" y="313"/>
                    </a:cubicBezTo>
                    <a:cubicBezTo>
                      <a:pt x="306" y="313"/>
                      <a:pt x="306" y="313"/>
                      <a:pt x="306" y="313"/>
                    </a:cubicBezTo>
                    <a:cubicBezTo>
                      <a:pt x="306" y="313"/>
                      <a:pt x="306" y="313"/>
                      <a:pt x="306" y="313"/>
                    </a:cubicBezTo>
                    <a:cubicBezTo>
                      <a:pt x="306" y="314"/>
                      <a:pt x="306" y="314"/>
                      <a:pt x="306" y="314"/>
                    </a:cubicBezTo>
                    <a:cubicBezTo>
                      <a:pt x="307" y="314"/>
                      <a:pt x="307" y="314"/>
                      <a:pt x="307" y="314"/>
                    </a:cubicBezTo>
                    <a:cubicBezTo>
                      <a:pt x="307" y="314"/>
                      <a:pt x="307" y="314"/>
                      <a:pt x="307" y="314"/>
                    </a:cubicBezTo>
                    <a:cubicBezTo>
                      <a:pt x="307" y="314"/>
                      <a:pt x="307" y="314"/>
                      <a:pt x="307" y="314"/>
                    </a:cubicBezTo>
                    <a:cubicBezTo>
                      <a:pt x="307" y="314"/>
                      <a:pt x="307" y="314"/>
                      <a:pt x="307" y="314"/>
                    </a:cubicBezTo>
                    <a:cubicBezTo>
                      <a:pt x="307" y="314"/>
                      <a:pt x="307" y="314"/>
                      <a:pt x="307" y="314"/>
                    </a:cubicBezTo>
                    <a:cubicBezTo>
                      <a:pt x="308" y="314"/>
                      <a:pt x="308" y="314"/>
                      <a:pt x="308" y="314"/>
                    </a:cubicBezTo>
                    <a:cubicBezTo>
                      <a:pt x="308" y="314"/>
                      <a:pt x="308" y="314"/>
                      <a:pt x="308" y="314"/>
                    </a:cubicBezTo>
                    <a:cubicBezTo>
                      <a:pt x="308" y="314"/>
                      <a:pt x="308" y="314"/>
                      <a:pt x="308" y="314"/>
                    </a:cubicBezTo>
                    <a:cubicBezTo>
                      <a:pt x="308" y="314"/>
                      <a:pt x="308" y="314"/>
                      <a:pt x="308" y="314"/>
                    </a:cubicBezTo>
                    <a:cubicBezTo>
                      <a:pt x="308" y="314"/>
                      <a:pt x="308" y="314"/>
                      <a:pt x="308" y="314"/>
                    </a:cubicBezTo>
                    <a:cubicBezTo>
                      <a:pt x="308" y="314"/>
                      <a:pt x="308" y="314"/>
                      <a:pt x="308" y="314"/>
                    </a:cubicBezTo>
                    <a:cubicBezTo>
                      <a:pt x="308" y="314"/>
                      <a:pt x="308" y="314"/>
                      <a:pt x="308" y="314"/>
                    </a:cubicBezTo>
                    <a:cubicBezTo>
                      <a:pt x="308" y="313"/>
                      <a:pt x="308" y="313"/>
                      <a:pt x="308" y="313"/>
                    </a:cubicBezTo>
                    <a:cubicBezTo>
                      <a:pt x="308" y="313"/>
                      <a:pt x="308" y="313"/>
                      <a:pt x="308" y="313"/>
                    </a:cubicBezTo>
                    <a:cubicBezTo>
                      <a:pt x="308" y="313"/>
                      <a:pt x="308" y="313"/>
                      <a:pt x="308" y="313"/>
                    </a:cubicBezTo>
                    <a:cubicBezTo>
                      <a:pt x="308" y="313"/>
                      <a:pt x="308" y="313"/>
                      <a:pt x="308" y="313"/>
                    </a:cubicBezTo>
                    <a:cubicBezTo>
                      <a:pt x="307" y="312"/>
                      <a:pt x="307" y="312"/>
                      <a:pt x="307" y="312"/>
                    </a:cubicBezTo>
                    <a:cubicBezTo>
                      <a:pt x="307" y="312"/>
                      <a:pt x="307" y="312"/>
                      <a:pt x="307" y="312"/>
                    </a:cubicBezTo>
                    <a:cubicBezTo>
                      <a:pt x="307" y="312"/>
                      <a:pt x="307" y="312"/>
                      <a:pt x="307" y="312"/>
                    </a:cubicBezTo>
                    <a:cubicBezTo>
                      <a:pt x="307" y="312"/>
                      <a:pt x="307" y="312"/>
                      <a:pt x="307" y="312"/>
                    </a:cubicBezTo>
                    <a:cubicBezTo>
                      <a:pt x="307" y="311"/>
                      <a:pt x="307" y="311"/>
                      <a:pt x="307" y="311"/>
                    </a:cubicBezTo>
                    <a:cubicBezTo>
                      <a:pt x="307" y="311"/>
                      <a:pt x="307" y="311"/>
                      <a:pt x="307" y="311"/>
                    </a:cubicBezTo>
                    <a:cubicBezTo>
                      <a:pt x="306" y="311"/>
                      <a:pt x="306" y="311"/>
                      <a:pt x="306" y="311"/>
                    </a:cubicBezTo>
                    <a:cubicBezTo>
                      <a:pt x="306" y="310"/>
                      <a:pt x="306" y="310"/>
                      <a:pt x="306" y="310"/>
                    </a:cubicBezTo>
                    <a:cubicBezTo>
                      <a:pt x="306" y="310"/>
                      <a:pt x="306" y="310"/>
                      <a:pt x="306" y="310"/>
                    </a:cubicBezTo>
                    <a:cubicBezTo>
                      <a:pt x="306" y="309"/>
                      <a:pt x="306" y="309"/>
                      <a:pt x="306" y="309"/>
                    </a:cubicBezTo>
                    <a:cubicBezTo>
                      <a:pt x="306" y="309"/>
                      <a:pt x="306" y="309"/>
                      <a:pt x="306" y="309"/>
                    </a:cubicBezTo>
                    <a:cubicBezTo>
                      <a:pt x="306" y="308"/>
                      <a:pt x="306" y="308"/>
                      <a:pt x="306" y="308"/>
                    </a:cubicBezTo>
                    <a:cubicBezTo>
                      <a:pt x="306" y="308"/>
                      <a:pt x="306" y="308"/>
                      <a:pt x="306" y="308"/>
                    </a:cubicBezTo>
                    <a:cubicBezTo>
                      <a:pt x="306" y="308"/>
                      <a:pt x="306" y="308"/>
                      <a:pt x="306" y="308"/>
                    </a:cubicBezTo>
                    <a:cubicBezTo>
                      <a:pt x="306" y="308"/>
                      <a:pt x="306" y="308"/>
                      <a:pt x="306" y="308"/>
                    </a:cubicBezTo>
                    <a:cubicBezTo>
                      <a:pt x="307" y="307"/>
                      <a:pt x="307" y="307"/>
                      <a:pt x="307" y="307"/>
                    </a:cubicBezTo>
                    <a:cubicBezTo>
                      <a:pt x="307" y="306"/>
                      <a:pt x="307" y="306"/>
                      <a:pt x="307" y="306"/>
                    </a:cubicBezTo>
                    <a:cubicBezTo>
                      <a:pt x="308" y="306"/>
                      <a:pt x="308" y="306"/>
                      <a:pt x="308" y="306"/>
                    </a:cubicBezTo>
                    <a:cubicBezTo>
                      <a:pt x="308" y="306"/>
                      <a:pt x="308" y="306"/>
                      <a:pt x="308" y="306"/>
                    </a:cubicBezTo>
                    <a:cubicBezTo>
                      <a:pt x="308" y="305"/>
                      <a:pt x="308" y="305"/>
                      <a:pt x="308" y="305"/>
                    </a:cubicBezTo>
                    <a:cubicBezTo>
                      <a:pt x="308" y="306"/>
                      <a:pt x="308" y="306"/>
                      <a:pt x="308" y="306"/>
                    </a:cubicBezTo>
                    <a:cubicBezTo>
                      <a:pt x="308" y="306"/>
                      <a:pt x="308" y="306"/>
                      <a:pt x="308" y="306"/>
                    </a:cubicBezTo>
                    <a:cubicBezTo>
                      <a:pt x="309" y="306"/>
                      <a:pt x="309" y="306"/>
                      <a:pt x="309" y="306"/>
                    </a:cubicBezTo>
                    <a:cubicBezTo>
                      <a:pt x="309" y="306"/>
                      <a:pt x="309" y="306"/>
                      <a:pt x="309" y="306"/>
                    </a:cubicBezTo>
                    <a:cubicBezTo>
                      <a:pt x="310" y="306"/>
                      <a:pt x="310" y="306"/>
                      <a:pt x="310" y="306"/>
                    </a:cubicBezTo>
                    <a:cubicBezTo>
                      <a:pt x="310" y="306"/>
                      <a:pt x="310" y="306"/>
                      <a:pt x="310" y="306"/>
                    </a:cubicBezTo>
                    <a:cubicBezTo>
                      <a:pt x="311" y="305"/>
                      <a:pt x="311" y="305"/>
                      <a:pt x="311" y="305"/>
                    </a:cubicBezTo>
                    <a:cubicBezTo>
                      <a:pt x="311" y="305"/>
                      <a:pt x="311" y="305"/>
                      <a:pt x="311" y="305"/>
                    </a:cubicBezTo>
                    <a:cubicBezTo>
                      <a:pt x="311" y="305"/>
                      <a:pt x="311" y="305"/>
                      <a:pt x="311" y="305"/>
                    </a:cubicBezTo>
                    <a:cubicBezTo>
                      <a:pt x="311" y="305"/>
                      <a:pt x="311" y="305"/>
                      <a:pt x="311" y="305"/>
                    </a:cubicBezTo>
                    <a:cubicBezTo>
                      <a:pt x="311" y="305"/>
                      <a:pt x="311" y="305"/>
                      <a:pt x="311" y="305"/>
                    </a:cubicBezTo>
                    <a:cubicBezTo>
                      <a:pt x="311" y="305"/>
                      <a:pt x="311" y="305"/>
                      <a:pt x="311" y="305"/>
                    </a:cubicBezTo>
                    <a:cubicBezTo>
                      <a:pt x="311" y="305"/>
                      <a:pt x="311" y="305"/>
                      <a:pt x="311" y="305"/>
                    </a:cubicBezTo>
                    <a:cubicBezTo>
                      <a:pt x="312" y="304"/>
                      <a:pt x="312" y="304"/>
                      <a:pt x="312" y="304"/>
                    </a:cubicBezTo>
                    <a:cubicBezTo>
                      <a:pt x="312" y="304"/>
                      <a:pt x="312" y="304"/>
                      <a:pt x="312" y="304"/>
                    </a:cubicBezTo>
                    <a:cubicBezTo>
                      <a:pt x="312" y="304"/>
                      <a:pt x="312" y="304"/>
                      <a:pt x="312" y="304"/>
                    </a:cubicBezTo>
                    <a:cubicBezTo>
                      <a:pt x="312" y="304"/>
                      <a:pt x="312" y="304"/>
                      <a:pt x="312" y="304"/>
                    </a:cubicBezTo>
                    <a:cubicBezTo>
                      <a:pt x="312" y="304"/>
                      <a:pt x="312" y="304"/>
                      <a:pt x="312" y="304"/>
                    </a:cubicBezTo>
                    <a:cubicBezTo>
                      <a:pt x="313" y="304"/>
                      <a:pt x="313" y="304"/>
                      <a:pt x="313" y="304"/>
                    </a:cubicBezTo>
                    <a:cubicBezTo>
                      <a:pt x="313" y="304"/>
                      <a:pt x="313" y="304"/>
                      <a:pt x="313" y="304"/>
                    </a:cubicBezTo>
                    <a:cubicBezTo>
                      <a:pt x="313" y="304"/>
                      <a:pt x="313" y="304"/>
                      <a:pt x="313" y="304"/>
                    </a:cubicBezTo>
                    <a:cubicBezTo>
                      <a:pt x="313" y="304"/>
                      <a:pt x="313" y="304"/>
                      <a:pt x="313" y="304"/>
                    </a:cubicBezTo>
                    <a:cubicBezTo>
                      <a:pt x="313" y="305"/>
                      <a:pt x="313" y="305"/>
                      <a:pt x="313" y="305"/>
                    </a:cubicBezTo>
                    <a:cubicBezTo>
                      <a:pt x="314" y="305"/>
                      <a:pt x="314" y="305"/>
                      <a:pt x="314" y="305"/>
                    </a:cubicBezTo>
                    <a:cubicBezTo>
                      <a:pt x="314" y="306"/>
                      <a:pt x="314" y="306"/>
                      <a:pt x="314" y="306"/>
                    </a:cubicBezTo>
                    <a:cubicBezTo>
                      <a:pt x="314" y="307"/>
                      <a:pt x="314" y="307"/>
                      <a:pt x="314" y="307"/>
                    </a:cubicBezTo>
                    <a:cubicBezTo>
                      <a:pt x="314" y="307"/>
                      <a:pt x="314" y="307"/>
                      <a:pt x="314" y="307"/>
                    </a:cubicBezTo>
                    <a:cubicBezTo>
                      <a:pt x="315" y="307"/>
                      <a:pt x="315" y="307"/>
                      <a:pt x="315" y="307"/>
                    </a:cubicBezTo>
                    <a:cubicBezTo>
                      <a:pt x="315" y="308"/>
                      <a:pt x="315" y="308"/>
                      <a:pt x="315" y="308"/>
                    </a:cubicBezTo>
                    <a:cubicBezTo>
                      <a:pt x="315" y="309"/>
                      <a:pt x="315" y="309"/>
                      <a:pt x="315" y="309"/>
                    </a:cubicBezTo>
                    <a:cubicBezTo>
                      <a:pt x="315" y="309"/>
                      <a:pt x="315" y="309"/>
                      <a:pt x="315" y="309"/>
                    </a:cubicBezTo>
                    <a:cubicBezTo>
                      <a:pt x="315" y="310"/>
                      <a:pt x="315" y="310"/>
                      <a:pt x="315" y="310"/>
                    </a:cubicBezTo>
                    <a:cubicBezTo>
                      <a:pt x="316" y="310"/>
                      <a:pt x="316" y="310"/>
                      <a:pt x="316" y="310"/>
                    </a:cubicBezTo>
                    <a:cubicBezTo>
                      <a:pt x="316" y="310"/>
                      <a:pt x="316" y="310"/>
                      <a:pt x="316" y="310"/>
                    </a:cubicBezTo>
                    <a:cubicBezTo>
                      <a:pt x="316" y="311"/>
                      <a:pt x="316" y="311"/>
                      <a:pt x="316" y="311"/>
                    </a:cubicBezTo>
                    <a:cubicBezTo>
                      <a:pt x="317" y="311"/>
                      <a:pt x="317" y="311"/>
                      <a:pt x="317" y="311"/>
                    </a:cubicBezTo>
                    <a:cubicBezTo>
                      <a:pt x="318" y="311"/>
                      <a:pt x="318" y="311"/>
                      <a:pt x="318" y="311"/>
                    </a:cubicBezTo>
                    <a:cubicBezTo>
                      <a:pt x="318" y="311"/>
                      <a:pt x="318" y="311"/>
                      <a:pt x="318" y="311"/>
                    </a:cubicBezTo>
                    <a:cubicBezTo>
                      <a:pt x="318" y="313"/>
                      <a:pt x="318" y="313"/>
                      <a:pt x="318" y="313"/>
                    </a:cubicBezTo>
                    <a:cubicBezTo>
                      <a:pt x="318" y="313"/>
                      <a:pt x="318" y="313"/>
                      <a:pt x="318" y="313"/>
                    </a:cubicBezTo>
                    <a:cubicBezTo>
                      <a:pt x="319" y="314"/>
                      <a:pt x="319" y="314"/>
                      <a:pt x="319" y="314"/>
                    </a:cubicBezTo>
                    <a:cubicBezTo>
                      <a:pt x="319" y="314"/>
                      <a:pt x="319" y="314"/>
                      <a:pt x="319" y="314"/>
                    </a:cubicBezTo>
                    <a:cubicBezTo>
                      <a:pt x="319" y="315"/>
                      <a:pt x="319" y="315"/>
                      <a:pt x="319" y="315"/>
                    </a:cubicBezTo>
                    <a:cubicBezTo>
                      <a:pt x="319" y="315"/>
                      <a:pt x="319" y="315"/>
                      <a:pt x="319" y="315"/>
                    </a:cubicBezTo>
                    <a:cubicBezTo>
                      <a:pt x="319" y="315"/>
                      <a:pt x="319" y="315"/>
                      <a:pt x="319" y="315"/>
                    </a:cubicBezTo>
                    <a:cubicBezTo>
                      <a:pt x="319" y="315"/>
                      <a:pt x="319" y="315"/>
                      <a:pt x="319" y="315"/>
                    </a:cubicBezTo>
                    <a:cubicBezTo>
                      <a:pt x="319" y="315"/>
                      <a:pt x="319" y="315"/>
                      <a:pt x="319" y="315"/>
                    </a:cubicBezTo>
                    <a:cubicBezTo>
                      <a:pt x="320" y="315"/>
                      <a:pt x="320" y="315"/>
                      <a:pt x="320" y="315"/>
                    </a:cubicBezTo>
                    <a:cubicBezTo>
                      <a:pt x="320" y="315"/>
                      <a:pt x="320" y="315"/>
                      <a:pt x="320" y="315"/>
                    </a:cubicBezTo>
                    <a:cubicBezTo>
                      <a:pt x="320" y="315"/>
                      <a:pt x="320" y="315"/>
                      <a:pt x="320" y="315"/>
                    </a:cubicBezTo>
                    <a:cubicBezTo>
                      <a:pt x="320" y="316"/>
                      <a:pt x="320" y="316"/>
                      <a:pt x="320" y="316"/>
                    </a:cubicBezTo>
                    <a:cubicBezTo>
                      <a:pt x="321" y="316"/>
                      <a:pt x="321" y="316"/>
                      <a:pt x="321" y="316"/>
                    </a:cubicBezTo>
                    <a:cubicBezTo>
                      <a:pt x="320" y="317"/>
                      <a:pt x="320" y="317"/>
                      <a:pt x="320" y="317"/>
                    </a:cubicBezTo>
                    <a:cubicBezTo>
                      <a:pt x="320" y="317"/>
                      <a:pt x="320" y="317"/>
                      <a:pt x="320" y="317"/>
                    </a:cubicBezTo>
                    <a:cubicBezTo>
                      <a:pt x="320" y="317"/>
                      <a:pt x="320" y="317"/>
                      <a:pt x="320" y="317"/>
                    </a:cubicBezTo>
                    <a:cubicBezTo>
                      <a:pt x="320" y="318"/>
                      <a:pt x="320" y="318"/>
                      <a:pt x="320" y="318"/>
                    </a:cubicBezTo>
                    <a:cubicBezTo>
                      <a:pt x="320" y="319"/>
                      <a:pt x="320" y="319"/>
                      <a:pt x="320" y="319"/>
                    </a:cubicBezTo>
                    <a:cubicBezTo>
                      <a:pt x="320" y="320"/>
                      <a:pt x="320" y="320"/>
                      <a:pt x="320" y="320"/>
                    </a:cubicBezTo>
                    <a:cubicBezTo>
                      <a:pt x="320" y="321"/>
                      <a:pt x="320" y="321"/>
                      <a:pt x="320" y="321"/>
                    </a:cubicBezTo>
                    <a:cubicBezTo>
                      <a:pt x="321" y="322"/>
                      <a:pt x="321" y="322"/>
                      <a:pt x="321" y="322"/>
                    </a:cubicBezTo>
                    <a:cubicBezTo>
                      <a:pt x="321" y="323"/>
                      <a:pt x="321" y="323"/>
                      <a:pt x="321" y="323"/>
                    </a:cubicBezTo>
                    <a:cubicBezTo>
                      <a:pt x="321" y="324"/>
                      <a:pt x="321" y="324"/>
                      <a:pt x="321" y="324"/>
                    </a:cubicBezTo>
                    <a:cubicBezTo>
                      <a:pt x="322" y="325"/>
                      <a:pt x="322" y="325"/>
                      <a:pt x="322" y="325"/>
                    </a:cubicBezTo>
                    <a:cubicBezTo>
                      <a:pt x="323" y="326"/>
                      <a:pt x="323" y="326"/>
                      <a:pt x="323" y="326"/>
                    </a:cubicBezTo>
                    <a:cubicBezTo>
                      <a:pt x="324" y="327"/>
                      <a:pt x="324" y="327"/>
                      <a:pt x="324" y="327"/>
                    </a:cubicBezTo>
                    <a:cubicBezTo>
                      <a:pt x="324" y="328"/>
                      <a:pt x="324" y="328"/>
                      <a:pt x="324" y="328"/>
                    </a:cubicBezTo>
                    <a:cubicBezTo>
                      <a:pt x="325" y="328"/>
                      <a:pt x="325" y="328"/>
                      <a:pt x="325" y="328"/>
                    </a:cubicBezTo>
                    <a:cubicBezTo>
                      <a:pt x="325" y="329"/>
                      <a:pt x="325" y="329"/>
                      <a:pt x="325" y="329"/>
                    </a:cubicBezTo>
                    <a:cubicBezTo>
                      <a:pt x="325" y="330"/>
                      <a:pt x="325" y="330"/>
                      <a:pt x="325" y="330"/>
                    </a:cubicBezTo>
                    <a:cubicBezTo>
                      <a:pt x="325" y="330"/>
                      <a:pt x="325" y="330"/>
                      <a:pt x="325" y="330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6" y="334"/>
                      <a:pt x="326" y="334"/>
                      <a:pt x="326" y="334"/>
                    </a:cubicBezTo>
                    <a:cubicBezTo>
                      <a:pt x="326" y="334"/>
                      <a:pt x="326" y="334"/>
                      <a:pt x="326" y="334"/>
                    </a:cubicBezTo>
                    <a:cubicBezTo>
                      <a:pt x="326" y="335"/>
                      <a:pt x="326" y="335"/>
                      <a:pt x="326" y="335"/>
                    </a:cubicBezTo>
                    <a:cubicBezTo>
                      <a:pt x="327" y="335"/>
                      <a:pt x="327" y="335"/>
                      <a:pt x="327" y="335"/>
                    </a:cubicBezTo>
                    <a:cubicBezTo>
                      <a:pt x="327" y="335"/>
                      <a:pt x="327" y="335"/>
                      <a:pt x="327" y="335"/>
                    </a:cubicBezTo>
                    <a:cubicBezTo>
                      <a:pt x="327" y="335"/>
                      <a:pt x="327" y="335"/>
                      <a:pt x="327" y="335"/>
                    </a:cubicBezTo>
                    <a:cubicBezTo>
                      <a:pt x="327" y="335"/>
                      <a:pt x="327" y="335"/>
                      <a:pt x="327" y="335"/>
                    </a:cubicBezTo>
                    <a:cubicBezTo>
                      <a:pt x="328" y="335"/>
                      <a:pt x="328" y="335"/>
                      <a:pt x="328" y="335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7"/>
                      <a:pt x="328" y="337"/>
                    </a:cubicBezTo>
                    <a:cubicBezTo>
                      <a:pt x="328" y="338"/>
                      <a:pt x="328" y="338"/>
                      <a:pt x="328" y="338"/>
                    </a:cubicBezTo>
                    <a:cubicBezTo>
                      <a:pt x="328" y="338"/>
                      <a:pt x="328" y="338"/>
                      <a:pt x="328" y="338"/>
                    </a:cubicBezTo>
                    <a:cubicBezTo>
                      <a:pt x="328" y="338"/>
                      <a:pt x="328" y="338"/>
                      <a:pt x="328" y="338"/>
                    </a:cubicBezTo>
                    <a:cubicBezTo>
                      <a:pt x="329" y="338"/>
                      <a:pt x="329" y="338"/>
                      <a:pt x="329" y="338"/>
                    </a:cubicBezTo>
                    <a:cubicBezTo>
                      <a:pt x="329" y="339"/>
                      <a:pt x="329" y="339"/>
                      <a:pt x="329" y="339"/>
                    </a:cubicBezTo>
                    <a:cubicBezTo>
                      <a:pt x="329" y="339"/>
                      <a:pt x="329" y="339"/>
                      <a:pt x="329" y="339"/>
                    </a:cubicBezTo>
                    <a:cubicBezTo>
                      <a:pt x="330" y="339"/>
                      <a:pt x="330" y="339"/>
                      <a:pt x="330" y="339"/>
                    </a:cubicBezTo>
                    <a:cubicBezTo>
                      <a:pt x="330" y="339"/>
                      <a:pt x="330" y="339"/>
                      <a:pt x="330" y="339"/>
                    </a:cubicBezTo>
                    <a:cubicBezTo>
                      <a:pt x="330" y="340"/>
                      <a:pt x="330" y="340"/>
                      <a:pt x="330" y="340"/>
                    </a:cubicBezTo>
                    <a:cubicBezTo>
                      <a:pt x="330" y="340"/>
                      <a:pt x="330" y="340"/>
                      <a:pt x="330" y="340"/>
                    </a:cubicBezTo>
                    <a:cubicBezTo>
                      <a:pt x="330" y="342"/>
                      <a:pt x="330" y="342"/>
                      <a:pt x="330" y="342"/>
                    </a:cubicBezTo>
                    <a:cubicBezTo>
                      <a:pt x="331" y="342"/>
                      <a:pt x="331" y="342"/>
                      <a:pt x="331" y="342"/>
                    </a:cubicBezTo>
                    <a:cubicBezTo>
                      <a:pt x="331" y="342"/>
                      <a:pt x="331" y="342"/>
                      <a:pt x="331" y="342"/>
                    </a:cubicBezTo>
                    <a:cubicBezTo>
                      <a:pt x="331" y="342"/>
                      <a:pt x="331" y="342"/>
                      <a:pt x="331" y="342"/>
                    </a:cubicBezTo>
                    <a:cubicBezTo>
                      <a:pt x="331" y="342"/>
                      <a:pt x="331" y="342"/>
                      <a:pt x="331" y="342"/>
                    </a:cubicBezTo>
                    <a:cubicBezTo>
                      <a:pt x="331" y="343"/>
                      <a:pt x="331" y="343"/>
                      <a:pt x="331" y="343"/>
                    </a:cubicBezTo>
                    <a:cubicBezTo>
                      <a:pt x="332" y="344"/>
                      <a:pt x="332" y="344"/>
                      <a:pt x="332" y="344"/>
                    </a:cubicBezTo>
                    <a:cubicBezTo>
                      <a:pt x="331" y="344"/>
                      <a:pt x="331" y="344"/>
                      <a:pt x="331" y="344"/>
                    </a:cubicBezTo>
                    <a:cubicBezTo>
                      <a:pt x="331" y="344"/>
                      <a:pt x="331" y="344"/>
                      <a:pt x="331" y="344"/>
                    </a:cubicBezTo>
                    <a:cubicBezTo>
                      <a:pt x="331" y="344"/>
                      <a:pt x="331" y="344"/>
                      <a:pt x="331" y="344"/>
                    </a:cubicBezTo>
                    <a:cubicBezTo>
                      <a:pt x="331" y="344"/>
                      <a:pt x="331" y="344"/>
                      <a:pt x="331" y="344"/>
                    </a:cubicBezTo>
                    <a:cubicBezTo>
                      <a:pt x="331" y="345"/>
                      <a:pt x="331" y="345"/>
                      <a:pt x="331" y="345"/>
                    </a:cubicBezTo>
                    <a:cubicBezTo>
                      <a:pt x="331" y="346"/>
                      <a:pt x="331" y="346"/>
                      <a:pt x="331" y="346"/>
                    </a:cubicBezTo>
                    <a:cubicBezTo>
                      <a:pt x="332" y="346"/>
                      <a:pt x="332" y="346"/>
                      <a:pt x="332" y="346"/>
                    </a:cubicBezTo>
                    <a:cubicBezTo>
                      <a:pt x="332" y="347"/>
                      <a:pt x="332" y="347"/>
                      <a:pt x="332" y="347"/>
                    </a:cubicBezTo>
                    <a:cubicBezTo>
                      <a:pt x="333" y="347"/>
                      <a:pt x="333" y="347"/>
                      <a:pt x="333" y="347"/>
                    </a:cubicBezTo>
                    <a:cubicBezTo>
                      <a:pt x="333" y="347"/>
                      <a:pt x="333" y="347"/>
                      <a:pt x="333" y="347"/>
                    </a:cubicBezTo>
                    <a:cubicBezTo>
                      <a:pt x="334" y="348"/>
                      <a:pt x="334" y="348"/>
                      <a:pt x="334" y="348"/>
                    </a:cubicBezTo>
                    <a:cubicBezTo>
                      <a:pt x="334" y="348"/>
                      <a:pt x="334" y="348"/>
                      <a:pt x="334" y="348"/>
                    </a:cubicBezTo>
                    <a:cubicBezTo>
                      <a:pt x="334" y="349"/>
                      <a:pt x="334" y="349"/>
                      <a:pt x="334" y="349"/>
                    </a:cubicBezTo>
                    <a:cubicBezTo>
                      <a:pt x="335" y="349"/>
                      <a:pt x="335" y="349"/>
                      <a:pt x="335" y="349"/>
                    </a:cubicBezTo>
                    <a:cubicBezTo>
                      <a:pt x="336" y="350"/>
                      <a:pt x="336" y="350"/>
                      <a:pt x="336" y="350"/>
                    </a:cubicBezTo>
                    <a:cubicBezTo>
                      <a:pt x="336" y="351"/>
                      <a:pt x="336" y="351"/>
                      <a:pt x="336" y="351"/>
                    </a:cubicBezTo>
                    <a:cubicBezTo>
                      <a:pt x="336" y="351"/>
                      <a:pt x="336" y="351"/>
                      <a:pt x="336" y="351"/>
                    </a:cubicBezTo>
                    <a:cubicBezTo>
                      <a:pt x="336" y="351"/>
                      <a:pt x="336" y="351"/>
                      <a:pt x="336" y="351"/>
                    </a:cubicBezTo>
                    <a:cubicBezTo>
                      <a:pt x="336" y="352"/>
                      <a:pt x="336" y="352"/>
                      <a:pt x="336" y="352"/>
                    </a:cubicBezTo>
                    <a:cubicBezTo>
                      <a:pt x="336" y="353"/>
                      <a:pt x="336" y="353"/>
                      <a:pt x="336" y="353"/>
                    </a:cubicBezTo>
                    <a:cubicBezTo>
                      <a:pt x="336" y="353"/>
                      <a:pt x="336" y="353"/>
                      <a:pt x="336" y="353"/>
                    </a:cubicBezTo>
                    <a:cubicBezTo>
                      <a:pt x="336" y="354"/>
                      <a:pt x="336" y="354"/>
                      <a:pt x="336" y="354"/>
                    </a:cubicBezTo>
                    <a:cubicBezTo>
                      <a:pt x="335" y="355"/>
                      <a:pt x="335" y="355"/>
                      <a:pt x="335" y="355"/>
                    </a:cubicBezTo>
                    <a:cubicBezTo>
                      <a:pt x="335" y="355"/>
                      <a:pt x="335" y="355"/>
                      <a:pt x="335" y="355"/>
                    </a:cubicBezTo>
                    <a:cubicBezTo>
                      <a:pt x="335" y="355"/>
                      <a:pt x="335" y="355"/>
                      <a:pt x="335" y="355"/>
                    </a:cubicBezTo>
                    <a:cubicBezTo>
                      <a:pt x="335" y="356"/>
                      <a:pt x="335" y="356"/>
                      <a:pt x="335" y="356"/>
                    </a:cubicBezTo>
                    <a:cubicBezTo>
                      <a:pt x="334" y="356"/>
                      <a:pt x="334" y="356"/>
                      <a:pt x="334" y="356"/>
                    </a:cubicBezTo>
                    <a:cubicBezTo>
                      <a:pt x="334" y="357"/>
                      <a:pt x="334" y="357"/>
                      <a:pt x="334" y="357"/>
                    </a:cubicBezTo>
                    <a:cubicBezTo>
                      <a:pt x="334" y="357"/>
                      <a:pt x="334" y="357"/>
                      <a:pt x="334" y="357"/>
                    </a:cubicBezTo>
                    <a:cubicBezTo>
                      <a:pt x="334" y="357"/>
                      <a:pt x="334" y="357"/>
                      <a:pt x="334" y="357"/>
                    </a:cubicBezTo>
                    <a:cubicBezTo>
                      <a:pt x="334" y="358"/>
                      <a:pt x="334" y="358"/>
                      <a:pt x="334" y="358"/>
                    </a:cubicBezTo>
                    <a:cubicBezTo>
                      <a:pt x="335" y="358"/>
                      <a:pt x="335" y="358"/>
                      <a:pt x="335" y="358"/>
                    </a:cubicBezTo>
                    <a:cubicBezTo>
                      <a:pt x="334" y="358"/>
                      <a:pt x="334" y="358"/>
                      <a:pt x="334" y="358"/>
                    </a:cubicBezTo>
                    <a:cubicBezTo>
                      <a:pt x="334" y="359"/>
                      <a:pt x="334" y="359"/>
                      <a:pt x="334" y="359"/>
                    </a:cubicBezTo>
                    <a:cubicBezTo>
                      <a:pt x="334" y="359"/>
                      <a:pt x="334" y="359"/>
                      <a:pt x="334" y="359"/>
                    </a:cubicBezTo>
                    <a:cubicBezTo>
                      <a:pt x="334" y="360"/>
                      <a:pt x="334" y="360"/>
                      <a:pt x="334" y="360"/>
                    </a:cubicBezTo>
                    <a:cubicBezTo>
                      <a:pt x="334" y="360"/>
                      <a:pt x="334" y="360"/>
                      <a:pt x="334" y="360"/>
                    </a:cubicBezTo>
                    <a:cubicBezTo>
                      <a:pt x="334" y="360"/>
                      <a:pt x="334" y="360"/>
                      <a:pt x="334" y="360"/>
                    </a:cubicBezTo>
                    <a:cubicBezTo>
                      <a:pt x="334" y="360"/>
                      <a:pt x="334" y="360"/>
                      <a:pt x="334" y="360"/>
                    </a:cubicBezTo>
                    <a:cubicBezTo>
                      <a:pt x="334" y="360"/>
                      <a:pt x="334" y="360"/>
                      <a:pt x="334" y="360"/>
                    </a:cubicBezTo>
                    <a:cubicBezTo>
                      <a:pt x="334" y="361"/>
                      <a:pt x="334" y="361"/>
                      <a:pt x="334" y="361"/>
                    </a:cubicBezTo>
                    <a:cubicBezTo>
                      <a:pt x="334" y="361"/>
                      <a:pt x="334" y="361"/>
                      <a:pt x="334" y="361"/>
                    </a:cubicBezTo>
                    <a:cubicBezTo>
                      <a:pt x="334" y="361"/>
                      <a:pt x="334" y="361"/>
                      <a:pt x="334" y="361"/>
                    </a:cubicBezTo>
                    <a:cubicBezTo>
                      <a:pt x="334" y="361"/>
                      <a:pt x="334" y="361"/>
                      <a:pt x="334" y="361"/>
                    </a:cubicBezTo>
                    <a:cubicBezTo>
                      <a:pt x="334" y="362"/>
                      <a:pt x="334" y="362"/>
                      <a:pt x="334" y="362"/>
                    </a:cubicBezTo>
                    <a:cubicBezTo>
                      <a:pt x="334" y="362"/>
                      <a:pt x="334" y="362"/>
                      <a:pt x="334" y="362"/>
                    </a:cubicBezTo>
                    <a:cubicBezTo>
                      <a:pt x="335" y="362"/>
                      <a:pt x="335" y="362"/>
                      <a:pt x="335" y="362"/>
                    </a:cubicBezTo>
                    <a:cubicBezTo>
                      <a:pt x="335" y="362"/>
                      <a:pt x="335" y="362"/>
                      <a:pt x="335" y="362"/>
                    </a:cubicBezTo>
                    <a:cubicBezTo>
                      <a:pt x="335" y="362"/>
                      <a:pt x="335" y="362"/>
                      <a:pt x="335" y="362"/>
                    </a:cubicBezTo>
                    <a:cubicBezTo>
                      <a:pt x="336" y="363"/>
                      <a:pt x="336" y="363"/>
                      <a:pt x="336" y="363"/>
                    </a:cubicBezTo>
                    <a:cubicBezTo>
                      <a:pt x="336" y="363"/>
                      <a:pt x="336" y="363"/>
                      <a:pt x="336" y="363"/>
                    </a:cubicBezTo>
                    <a:cubicBezTo>
                      <a:pt x="336" y="363"/>
                      <a:pt x="336" y="363"/>
                      <a:pt x="336" y="363"/>
                    </a:cubicBezTo>
                    <a:cubicBezTo>
                      <a:pt x="336" y="363"/>
                      <a:pt x="336" y="363"/>
                      <a:pt x="336" y="363"/>
                    </a:cubicBezTo>
                    <a:cubicBezTo>
                      <a:pt x="336" y="363"/>
                      <a:pt x="336" y="363"/>
                      <a:pt x="336" y="363"/>
                    </a:cubicBezTo>
                    <a:cubicBezTo>
                      <a:pt x="336" y="363"/>
                      <a:pt x="336" y="363"/>
                      <a:pt x="336" y="363"/>
                    </a:cubicBezTo>
                    <a:cubicBezTo>
                      <a:pt x="336" y="363"/>
                      <a:pt x="336" y="363"/>
                      <a:pt x="336" y="363"/>
                    </a:cubicBezTo>
                    <a:cubicBezTo>
                      <a:pt x="336" y="364"/>
                      <a:pt x="336" y="364"/>
                      <a:pt x="336" y="364"/>
                    </a:cubicBezTo>
                    <a:cubicBezTo>
                      <a:pt x="336" y="364"/>
                      <a:pt x="336" y="364"/>
                      <a:pt x="336" y="364"/>
                    </a:cubicBezTo>
                    <a:cubicBezTo>
                      <a:pt x="336" y="364"/>
                      <a:pt x="336" y="364"/>
                      <a:pt x="336" y="364"/>
                    </a:cubicBezTo>
                    <a:cubicBezTo>
                      <a:pt x="336" y="365"/>
                      <a:pt x="336" y="365"/>
                      <a:pt x="336" y="365"/>
                    </a:cubicBezTo>
                    <a:cubicBezTo>
                      <a:pt x="337" y="366"/>
                      <a:pt x="337" y="366"/>
                      <a:pt x="337" y="366"/>
                    </a:cubicBezTo>
                    <a:cubicBezTo>
                      <a:pt x="337" y="366"/>
                      <a:pt x="337" y="366"/>
                      <a:pt x="337" y="366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7" y="368"/>
                      <a:pt x="337" y="368"/>
                      <a:pt x="337" y="368"/>
                    </a:cubicBezTo>
                    <a:cubicBezTo>
                      <a:pt x="337" y="368"/>
                      <a:pt x="337" y="368"/>
                      <a:pt x="337" y="368"/>
                    </a:cubicBezTo>
                    <a:cubicBezTo>
                      <a:pt x="337" y="368"/>
                      <a:pt x="337" y="368"/>
                      <a:pt x="337" y="368"/>
                    </a:cubicBezTo>
                    <a:cubicBezTo>
                      <a:pt x="337" y="368"/>
                      <a:pt x="337" y="368"/>
                      <a:pt x="337" y="368"/>
                    </a:cubicBezTo>
                    <a:cubicBezTo>
                      <a:pt x="337" y="368"/>
                      <a:pt x="337" y="368"/>
                      <a:pt x="337" y="368"/>
                    </a:cubicBezTo>
                    <a:cubicBezTo>
                      <a:pt x="337" y="368"/>
                      <a:pt x="337" y="368"/>
                      <a:pt x="337" y="368"/>
                    </a:cubicBezTo>
                    <a:cubicBezTo>
                      <a:pt x="336" y="369"/>
                      <a:pt x="336" y="369"/>
                      <a:pt x="336" y="369"/>
                    </a:cubicBezTo>
                    <a:cubicBezTo>
                      <a:pt x="336" y="369"/>
                      <a:pt x="336" y="369"/>
                      <a:pt x="336" y="369"/>
                    </a:cubicBezTo>
                    <a:cubicBezTo>
                      <a:pt x="336" y="370"/>
                      <a:pt x="336" y="370"/>
                      <a:pt x="336" y="370"/>
                    </a:cubicBezTo>
                    <a:cubicBezTo>
                      <a:pt x="337" y="370"/>
                      <a:pt x="337" y="370"/>
                      <a:pt x="337" y="370"/>
                    </a:cubicBezTo>
                    <a:cubicBezTo>
                      <a:pt x="337" y="371"/>
                      <a:pt x="337" y="371"/>
                      <a:pt x="337" y="371"/>
                    </a:cubicBezTo>
                    <a:cubicBezTo>
                      <a:pt x="337" y="371"/>
                      <a:pt x="337" y="371"/>
                      <a:pt x="337" y="371"/>
                    </a:cubicBezTo>
                    <a:cubicBezTo>
                      <a:pt x="337" y="371"/>
                      <a:pt x="337" y="371"/>
                      <a:pt x="337" y="371"/>
                    </a:cubicBezTo>
                    <a:cubicBezTo>
                      <a:pt x="336" y="371"/>
                      <a:pt x="336" y="371"/>
                      <a:pt x="336" y="371"/>
                    </a:cubicBezTo>
                    <a:cubicBezTo>
                      <a:pt x="337" y="372"/>
                      <a:pt x="337" y="372"/>
                      <a:pt x="337" y="372"/>
                    </a:cubicBezTo>
                    <a:cubicBezTo>
                      <a:pt x="337" y="374"/>
                      <a:pt x="337" y="374"/>
                      <a:pt x="337" y="374"/>
                    </a:cubicBezTo>
                    <a:cubicBezTo>
                      <a:pt x="337" y="374"/>
                      <a:pt x="337" y="374"/>
                      <a:pt x="337" y="374"/>
                    </a:cubicBezTo>
                    <a:cubicBezTo>
                      <a:pt x="337" y="374"/>
                      <a:pt x="337" y="374"/>
                      <a:pt x="337" y="374"/>
                    </a:cubicBezTo>
                    <a:cubicBezTo>
                      <a:pt x="337" y="374"/>
                      <a:pt x="337" y="374"/>
                      <a:pt x="337" y="374"/>
                    </a:cubicBezTo>
                    <a:cubicBezTo>
                      <a:pt x="336" y="374"/>
                      <a:pt x="336" y="374"/>
                      <a:pt x="336" y="374"/>
                    </a:cubicBezTo>
                    <a:cubicBezTo>
                      <a:pt x="336" y="374"/>
                      <a:pt x="336" y="374"/>
                      <a:pt x="336" y="374"/>
                    </a:cubicBezTo>
                    <a:cubicBezTo>
                      <a:pt x="335" y="374"/>
                      <a:pt x="335" y="374"/>
                      <a:pt x="335" y="374"/>
                    </a:cubicBezTo>
                    <a:cubicBezTo>
                      <a:pt x="335" y="374"/>
                      <a:pt x="335" y="374"/>
                      <a:pt x="335" y="374"/>
                    </a:cubicBezTo>
                    <a:cubicBezTo>
                      <a:pt x="334" y="374"/>
                      <a:pt x="334" y="374"/>
                      <a:pt x="334" y="374"/>
                    </a:cubicBezTo>
                    <a:cubicBezTo>
                      <a:pt x="334" y="374"/>
                      <a:pt x="334" y="374"/>
                      <a:pt x="334" y="374"/>
                    </a:cubicBezTo>
                    <a:cubicBezTo>
                      <a:pt x="334" y="374"/>
                      <a:pt x="334" y="374"/>
                      <a:pt x="334" y="374"/>
                    </a:cubicBezTo>
                    <a:cubicBezTo>
                      <a:pt x="333" y="374"/>
                      <a:pt x="333" y="374"/>
                      <a:pt x="333" y="374"/>
                    </a:cubicBezTo>
                    <a:cubicBezTo>
                      <a:pt x="333" y="374"/>
                      <a:pt x="333" y="374"/>
                      <a:pt x="333" y="374"/>
                    </a:cubicBezTo>
                    <a:cubicBezTo>
                      <a:pt x="333" y="374"/>
                      <a:pt x="333" y="374"/>
                      <a:pt x="333" y="374"/>
                    </a:cubicBezTo>
                    <a:cubicBezTo>
                      <a:pt x="332" y="374"/>
                      <a:pt x="332" y="374"/>
                      <a:pt x="332" y="374"/>
                    </a:cubicBezTo>
                    <a:cubicBezTo>
                      <a:pt x="332" y="374"/>
                      <a:pt x="332" y="374"/>
                      <a:pt x="332" y="374"/>
                    </a:cubicBezTo>
                    <a:cubicBezTo>
                      <a:pt x="331" y="374"/>
                      <a:pt x="331" y="374"/>
                      <a:pt x="331" y="374"/>
                    </a:cubicBezTo>
                    <a:cubicBezTo>
                      <a:pt x="331" y="374"/>
                      <a:pt x="331" y="374"/>
                      <a:pt x="331" y="374"/>
                    </a:cubicBezTo>
                    <a:cubicBezTo>
                      <a:pt x="330" y="375"/>
                      <a:pt x="330" y="375"/>
                      <a:pt x="330" y="375"/>
                    </a:cubicBezTo>
                    <a:cubicBezTo>
                      <a:pt x="330" y="376"/>
                      <a:pt x="330" y="376"/>
                      <a:pt x="330" y="376"/>
                    </a:cubicBezTo>
                    <a:cubicBezTo>
                      <a:pt x="330" y="376"/>
                      <a:pt x="330" y="376"/>
                      <a:pt x="330" y="376"/>
                    </a:cubicBezTo>
                    <a:cubicBezTo>
                      <a:pt x="329" y="377"/>
                      <a:pt x="329" y="377"/>
                      <a:pt x="329" y="377"/>
                    </a:cubicBezTo>
                    <a:cubicBezTo>
                      <a:pt x="329" y="376"/>
                      <a:pt x="329" y="376"/>
                      <a:pt x="329" y="376"/>
                    </a:cubicBezTo>
                    <a:cubicBezTo>
                      <a:pt x="328" y="375"/>
                      <a:pt x="328" y="375"/>
                      <a:pt x="328" y="375"/>
                    </a:cubicBezTo>
                    <a:cubicBezTo>
                      <a:pt x="327" y="375"/>
                      <a:pt x="327" y="375"/>
                      <a:pt x="327" y="375"/>
                    </a:cubicBezTo>
                    <a:cubicBezTo>
                      <a:pt x="327" y="375"/>
                      <a:pt x="327" y="375"/>
                      <a:pt x="327" y="375"/>
                    </a:cubicBezTo>
                    <a:cubicBezTo>
                      <a:pt x="325" y="376"/>
                      <a:pt x="325" y="376"/>
                      <a:pt x="325" y="376"/>
                    </a:cubicBezTo>
                    <a:cubicBezTo>
                      <a:pt x="325" y="377"/>
                      <a:pt x="325" y="377"/>
                      <a:pt x="325" y="377"/>
                    </a:cubicBezTo>
                    <a:cubicBezTo>
                      <a:pt x="325" y="378"/>
                      <a:pt x="325" y="378"/>
                      <a:pt x="325" y="378"/>
                    </a:cubicBezTo>
                    <a:cubicBezTo>
                      <a:pt x="324" y="378"/>
                      <a:pt x="324" y="378"/>
                      <a:pt x="324" y="378"/>
                    </a:cubicBezTo>
                    <a:cubicBezTo>
                      <a:pt x="324" y="379"/>
                      <a:pt x="324" y="379"/>
                      <a:pt x="324" y="379"/>
                    </a:cubicBezTo>
                    <a:cubicBezTo>
                      <a:pt x="323" y="379"/>
                      <a:pt x="323" y="379"/>
                      <a:pt x="323" y="379"/>
                    </a:cubicBezTo>
                    <a:cubicBezTo>
                      <a:pt x="323" y="379"/>
                      <a:pt x="323" y="379"/>
                      <a:pt x="323" y="379"/>
                    </a:cubicBezTo>
                    <a:cubicBezTo>
                      <a:pt x="322" y="379"/>
                      <a:pt x="322" y="379"/>
                      <a:pt x="322" y="379"/>
                    </a:cubicBezTo>
                    <a:cubicBezTo>
                      <a:pt x="322" y="379"/>
                      <a:pt x="322" y="379"/>
                      <a:pt x="322" y="379"/>
                    </a:cubicBezTo>
                    <a:cubicBezTo>
                      <a:pt x="321" y="379"/>
                      <a:pt x="321" y="379"/>
                      <a:pt x="321" y="379"/>
                    </a:cubicBezTo>
                    <a:cubicBezTo>
                      <a:pt x="321" y="379"/>
                      <a:pt x="321" y="379"/>
                      <a:pt x="321" y="379"/>
                    </a:cubicBezTo>
                    <a:cubicBezTo>
                      <a:pt x="320" y="379"/>
                      <a:pt x="320" y="379"/>
                      <a:pt x="320" y="379"/>
                    </a:cubicBezTo>
                    <a:cubicBezTo>
                      <a:pt x="320" y="380"/>
                      <a:pt x="320" y="380"/>
                      <a:pt x="320" y="380"/>
                    </a:cubicBezTo>
                    <a:cubicBezTo>
                      <a:pt x="320" y="380"/>
                      <a:pt x="320" y="380"/>
                      <a:pt x="320" y="380"/>
                    </a:cubicBezTo>
                    <a:cubicBezTo>
                      <a:pt x="320" y="380"/>
                      <a:pt x="320" y="380"/>
                      <a:pt x="320" y="380"/>
                    </a:cubicBezTo>
                    <a:cubicBezTo>
                      <a:pt x="319" y="380"/>
                      <a:pt x="319" y="380"/>
                      <a:pt x="319" y="380"/>
                    </a:cubicBezTo>
                    <a:cubicBezTo>
                      <a:pt x="319" y="380"/>
                      <a:pt x="319" y="380"/>
                      <a:pt x="319" y="380"/>
                    </a:cubicBezTo>
                    <a:cubicBezTo>
                      <a:pt x="318" y="380"/>
                      <a:pt x="318" y="380"/>
                      <a:pt x="318" y="380"/>
                    </a:cubicBezTo>
                    <a:cubicBezTo>
                      <a:pt x="318" y="380"/>
                      <a:pt x="318" y="380"/>
                      <a:pt x="318" y="380"/>
                    </a:cubicBezTo>
                    <a:cubicBezTo>
                      <a:pt x="317" y="380"/>
                      <a:pt x="317" y="380"/>
                      <a:pt x="317" y="380"/>
                    </a:cubicBezTo>
                    <a:cubicBezTo>
                      <a:pt x="317" y="381"/>
                      <a:pt x="317" y="381"/>
                      <a:pt x="317" y="381"/>
                    </a:cubicBezTo>
                    <a:cubicBezTo>
                      <a:pt x="318" y="382"/>
                      <a:pt x="318" y="382"/>
                      <a:pt x="318" y="382"/>
                    </a:cubicBezTo>
                    <a:cubicBezTo>
                      <a:pt x="318" y="382"/>
                      <a:pt x="318" y="382"/>
                      <a:pt x="318" y="382"/>
                    </a:cubicBezTo>
                    <a:cubicBezTo>
                      <a:pt x="318" y="383"/>
                      <a:pt x="318" y="383"/>
                      <a:pt x="318" y="383"/>
                    </a:cubicBezTo>
                    <a:cubicBezTo>
                      <a:pt x="318" y="384"/>
                      <a:pt x="318" y="384"/>
                      <a:pt x="318" y="384"/>
                    </a:cubicBezTo>
                    <a:cubicBezTo>
                      <a:pt x="318" y="384"/>
                      <a:pt x="318" y="384"/>
                      <a:pt x="318" y="384"/>
                    </a:cubicBezTo>
                    <a:cubicBezTo>
                      <a:pt x="318" y="384"/>
                      <a:pt x="318" y="384"/>
                      <a:pt x="318" y="384"/>
                    </a:cubicBezTo>
                    <a:cubicBezTo>
                      <a:pt x="318" y="385"/>
                      <a:pt x="318" y="385"/>
                      <a:pt x="318" y="385"/>
                    </a:cubicBezTo>
                    <a:cubicBezTo>
                      <a:pt x="318" y="385"/>
                      <a:pt x="318" y="385"/>
                      <a:pt x="318" y="385"/>
                    </a:cubicBezTo>
                    <a:cubicBezTo>
                      <a:pt x="318" y="387"/>
                      <a:pt x="318" y="387"/>
                      <a:pt x="318" y="387"/>
                    </a:cubicBezTo>
                    <a:cubicBezTo>
                      <a:pt x="318" y="388"/>
                      <a:pt x="318" y="388"/>
                      <a:pt x="318" y="388"/>
                    </a:cubicBezTo>
                    <a:cubicBezTo>
                      <a:pt x="318" y="388"/>
                      <a:pt x="318" y="388"/>
                      <a:pt x="318" y="388"/>
                    </a:cubicBezTo>
                    <a:cubicBezTo>
                      <a:pt x="318" y="389"/>
                      <a:pt x="318" y="389"/>
                      <a:pt x="318" y="389"/>
                    </a:cubicBezTo>
                    <a:cubicBezTo>
                      <a:pt x="318" y="390"/>
                      <a:pt x="318" y="390"/>
                      <a:pt x="318" y="390"/>
                    </a:cubicBezTo>
                    <a:cubicBezTo>
                      <a:pt x="319" y="391"/>
                      <a:pt x="319" y="391"/>
                      <a:pt x="319" y="391"/>
                    </a:cubicBezTo>
                    <a:cubicBezTo>
                      <a:pt x="318" y="391"/>
                      <a:pt x="318" y="391"/>
                      <a:pt x="318" y="391"/>
                    </a:cubicBezTo>
                    <a:cubicBezTo>
                      <a:pt x="318" y="392"/>
                      <a:pt x="318" y="392"/>
                      <a:pt x="318" y="392"/>
                    </a:cubicBezTo>
                    <a:cubicBezTo>
                      <a:pt x="318" y="392"/>
                      <a:pt x="318" y="392"/>
                      <a:pt x="318" y="392"/>
                    </a:cubicBezTo>
                    <a:cubicBezTo>
                      <a:pt x="318" y="392"/>
                      <a:pt x="318" y="392"/>
                      <a:pt x="318" y="392"/>
                    </a:cubicBezTo>
                    <a:cubicBezTo>
                      <a:pt x="318" y="393"/>
                      <a:pt x="318" y="393"/>
                      <a:pt x="318" y="393"/>
                    </a:cubicBezTo>
                    <a:cubicBezTo>
                      <a:pt x="318" y="393"/>
                      <a:pt x="318" y="393"/>
                      <a:pt x="318" y="393"/>
                    </a:cubicBezTo>
                    <a:cubicBezTo>
                      <a:pt x="318" y="393"/>
                      <a:pt x="318" y="393"/>
                      <a:pt x="318" y="393"/>
                    </a:cubicBezTo>
                    <a:cubicBezTo>
                      <a:pt x="318" y="394"/>
                      <a:pt x="318" y="394"/>
                      <a:pt x="318" y="394"/>
                    </a:cubicBezTo>
                    <a:cubicBezTo>
                      <a:pt x="318" y="394"/>
                      <a:pt x="318" y="394"/>
                      <a:pt x="318" y="394"/>
                    </a:cubicBezTo>
                    <a:cubicBezTo>
                      <a:pt x="318" y="394"/>
                      <a:pt x="318" y="394"/>
                      <a:pt x="318" y="394"/>
                    </a:cubicBezTo>
                    <a:cubicBezTo>
                      <a:pt x="318" y="395"/>
                      <a:pt x="318" y="395"/>
                      <a:pt x="318" y="395"/>
                    </a:cubicBezTo>
                    <a:cubicBezTo>
                      <a:pt x="318" y="396"/>
                      <a:pt x="318" y="396"/>
                      <a:pt x="318" y="396"/>
                    </a:cubicBezTo>
                    <a:cubicBezTo>
                      <a:pt x="318" y="396"/>
                      <a:pt x="318" y="396"/>
                      <a:pt x="318" y="396"/>
                    </a:cubicBezTo>
                    <a:cubicBezTo>
                      <a:pt x="318" y="397"/>
                      <a:pt x="318" y="397"/>
                      <a:pt x="318" y="397"/>
                    </a:cubicBezTo>
                    <a:cubicBezTo>
                      <a:pt x="318" y="397"/>
                      <a:pt x="318" y="397"/>
                      <a:pt x="318" y="397"/>
                    </a:cubicBezTo>
                    <a:cubicBezTo>
                      <a:pt x="317" y="399"/>
                      <a:pt x="317" y="399"/>
                      <a:pt x="317" y="399"/>
                    </a:cubicBezTo>
                    <a:cubicBezTo>
                      <a:pt x="317" y="399"/>
                      <a:pt x="317" y="399"/>
                      <a:pt x="317" y="399"/>
                    </a:cubicBezTo>
                    <a:cubicBezTo>
                      <a:pt x="317" y="400"/>
                      <a:pt x="317" y="400"/>
                      <a:pt x="317" y="400"/>
                    </a:cubicBezTo>
                    <a:cubicBezTo>
                      <a:pt x="317" y="400"/>
                      <a:pt x="317" y="400"/>
                      <a:pt x="317" y="400"/>
                    </a:cubicBezTo>
                    <a:cubicBezTo>
                      <a:pt x="318" y="400"/>
                      <a:pt x="318" y="400"/>
                      <a:pt x="318" y="400"/>
                    </a:cubicBezTo>
                    <a:cubicBezTo>
                      <a:pt x="318" y="401"/>
                      <a:pt x="318" y="401"/>
                      <a:pt x="318" y="401"/>
                    </a:cubicBezTo>
                    <a:cubicBezTo>
                      <a:pt x="318" y="401"/>
                      <a:pt x="318" y="401"/>
                      <a:pt x="318" y="401"/>
                    </a:cubicBezTo>
                    <a:cubicBezTo>
                      <a:pt x="318" y="401"/>
                      <a:pt x="318" y="401"/>
                      <a:pt x="318" y="401"/>
                    </a:cubicBezTo>
                    <a:cubicBezTo>
                      <a:pt x="318" y="401"/>
                      <a:pt x="318" y="401"/>
                      <a:pt x="318" y="401"/>
                    </a:cubicBezTo>
                    <a:cubicBezTo>
                      <a:pt x="319" y="402"/>
                      <a:pt x="319" y="402"/>
                      <a:pt x="319" y="402"/>
                    </a:cubicBezTo>
                    <a:cubicBezTo>
                      <a:pt x="319" y="402"/>
                      <a:pt x="319" y="402"/>
                      <a:pt x="319" y="402"/>
                    </a:cubicBezTo>
                    <a:cubicBezTo>
                      <a:pt x="319" y="403"/>
                      <a:pt x="319" y="403"/>
                      <a:pt x="319" y="403"/>
                    </a:cubicBezTo>
                    <a:cubicBezTo>
                      <a:pt x="319" y="404"/>
                      <a:pt x="319" y="404"/>
                      <a:pt x="319" y="404"/>
                    </a:cubicBezTo>
                    <a:cubicBezTo>
                      <a:pt x="319" y="404"/>
                      <a:pt x="319" y="404"/>
                      <a:pt x="319" y="404"/>
                    </a:cubicBezTo>
                    <a:cubicBezTo>
                      <a:pt x="319" y="405"/>
                      <a:pt x="319" y="405"/>
                      <a:pt x="319" y="405"/>
                    </a:cubicBezTo>
                    <a:cubicBezTo>
                      <a:pt x="319" y="405"/>
                      <a:pt x="319" y="405"/>
                      <a:pt x="319" y="405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7"/>
                      <a:pt x="319" y="407"/>
                      <a:pt x="319" y="407"/>
                    </a:cubicBezTo>
                    <a:cubicBezTo>
                      <a:pt x="319" y="407"/>
                      <a:pt x="319" y="407"/>
                      <a:pt x="319" y="407"/>
                    </a:cubicBezTo>
                    <a:cubicBezTo>
                      <a:pt x="319" y="407"/>
                      <a:pt x="319" y="407"/>
                      <a:pt x="319" y="407"/>
                    </a:cubicBezTo>
                    <a:cubicBezTo>
                      <a:pt x="319" y="408"/>
                      <a:pt x="319" y="408"/>
                      <a:pt x="319" y="408"/>
                    </a:cubicBezTo>
                    <a:cubicBezTo>
                      <a:pt x="319" y="408"/>
                      <a:pt x="319" y="408"/>
                      <a:pt x="319" y="408"/>
                    </a:cubicBezTo>
                    <a:cubicBezTo>
                      <a:pt x="318" y="408"/>
                      <a:pt x="318" y="408"/>
                      <a:pt x="318" y="408"/>
                    </a:cubicBezTo>
                    <a:cubicBezTo>
                      <a:pt x="318" y="409"/>
                      <a:pt x="318" y="409"/>
                      <a:pt x="318" y="409"/>
                    </a:cubicBezTo>
                    <a:cubicBezTo>
                      <a:pt x="317" y="409"/>
                      <a:pt x="317" y="409"/>
                      <a:pt x="317" y="409"/>
                    </a:cubicBezTo>
                    <a:cubicBezTo>
                      <a:pt x="317" y="409"/>
                      <a:pt x="317" y="409"/>
                      <a:pt x="317" y="409"/>
                    </a:cubicBezTo>
                    <a:cubicBezTo>
                      <a:pt x="317" y="409"/>
                      <a:pt x="317" y="409"/>
                      <a:pt x="317" y="409"/>
                    </a:cubicBezTo>
                    <a:cubicBezTo>
                      <a:pt x="317" y="409"/>
                      <a:pt x="317" y="409"/>
                      <a:pt x="317" y="409"/>
                    </a:cubicBezTo>
                    <a:cubicBezTo>
                      <a:pt x="317" y="409"/>
                      <a:pt x="317" y="409"/>
                      <a:pt x="317" y="409"/>
                    </a:cubicBezTo>
                    <a:cubicBezTo>
                      <a:pt x="316" y="409"/>
                      <a:pt x="316" y="409"/>
                      <a:pt x="316" y="409"/>
                    </a:cubicBezTo>
                    <a:cubicBezTo>
                      <a:pt x="316" y="409"/>
                      <a:pt x="316" y="409"/>
                      <a:pt x="316" y="409"/>
                    </a:cubicBezTo>
                    <a:cubicBezTo>
                      <a:pt x="315" y="409"/>
                      <a:pt x="315" y="409"/>
                      <a:pt x="315" y="409"/>
                    </a:cubicBezTo>
                    <a:cubicBezTo>
                      <a:pt x="315" y="409"/>
                      <a:pt x="315" y="409"/>
                      <a:pt x="315" y="409"/>
                    </a:cubicBezTo>
                    <a:cubicBezTo>
                      <a:pt x="314" y="409"/>
                      <a:pt x="314" y="409"/>
                      <a:pt x="314" y="409"/>
                    </a:cubicBezTo>
                    <a:cubicBezTo>
                      <a:pt x="313" y="409"/>
                      <a:pt x="313" y="409"/>
                      <a:pt x="313" y="409"/>
                    </a:cubicBezTo>
                    <a:cubicBezTo>
                      <a:pt x="313" y="410"/>
                      <a:pt x="313" y="410"/>
                      <a:pt x="313" y="410"/>
                    </a:cubicBezTo>
                    <a:cubicBezTo>
                      <a:pt x="313" y="410"/>
                      <a:pt x="313" y="410"/>
                      <a:pt x="313" y="410"/>
                    </a:cubicBezTo>
                    <a:cubicBezTo>
                      <a:pt x="313" y="411"/>
                      <a:pt x="313" y="411"/>
                      <a:pt x="313" y="411"/>
                    </a:cubicBezTo>
                    <a:cubicBezTo>
                      <a:pt x="313" y="411"/>
                      <a:pt x="313" y="411"/>
                      <a:pt x="313" y="411"/>
                    </a:cubicBezTo>
                    <a:cubicBezTo>
                      <a:pt x="312" y="411"/>
                      <a:pt x="312" y="411"/>
                      <a:pt x="312" y="411"/>
                    </a:cubicBezTo>
                    <a:cubicBezTo>
                      <a:pt x="312" y="411"/>
                      <a:pt x="312" y="411"/>
                      <a:pt x="312" y="411"/>
                    </a:cubicBezTo>
                    <a:cubicBezTo>
                      <a:pt x="312" y="411"/>
                      <a:pt x="312" y="411"/>
                      <a:pt x="312" y="411"/>
                    </a:cubicBezTo>
                    <a:cubicBezTo>
                      <a:pt x="311" y="411"/>
                      <a:pt x="311" y="411"/>
                      <a:pt x="311" y="411"/>
                    </a:cubicBezTo>
                    <a:cubicBezTo>
                      <a:pt x="311" y="411"/>
                      <a:pt x="311" y="411"/>
                      <a:pt x="311" y="411"/>
                    </a:cubicBezTo>
                    <a:cubicBezTo>
                      <a:pt x="311" y="412"/>
                      <a:pt x="311" y="412"/>
                      <a:pt x="311" y="412"/>
                    </a:cubicBezTo>
                    <a:cubicBezTo>
                      <a:pt x="310" y="412"/>
                      <a:pt x="310" y="412"/>
                      <a:pt x="310" y="412"/>
                    </a:cubicBezTo>
                    <a:cubicBezTo>
                      <a:pt x="310" y="412"/>
                      <a:pt x="310" y="412"/>
                      <a:pt x="310" y="412"/>
                    </a:cubicBezTo>
                    <a:cubicBezTo>
                      <a:pt x="310" y="412"/>
                      <a:pt x="310" y="412"/>
                      <a:pt x="310" y="412"/>
                    </a:cubicBezTo>
                    <a:cubicBezTo>
                      <a:pt x="309" y="413"/>
                      <a:pt x="309" y="413"/>
                      <a:pt x="309" y="413"/>
                    </a:cubicBezTo>
                    <a:cubicBezTo>
                      <a:pt x="309" y="413"/>
                      <a:pt x="309" y="413"/>
                      <a:pt x="309" y="413"/>
                    </a:cubicBezTo>
                    <a:cubicBezTo>
                      <a:pt x="309" y="413"/>
                      <a:pt x="309" y="413"/>
                      <a:pt x="309" y="413"/>
                    </a:cubicBezTo>
                    <a:cubicBezTo>
                      <a:pt x="309" y="413"/>
                      <a:pt x="309" y="413"/>
                      <a:pt x="309" y="413"/>
                    </a:cubicBezTo>
                    <a:cubicBezTo>
                      <a:pt x="309" y="413"/>
                      <a:pt x="309" y="413"/>
                      <a:pt x="309" y="413"/>
                    </a:cubicBezTo>
                    <a:cubicBezTo>
                      <a:pt x="309" y="413"/>
                      <a:pt x="309" y="413"/>
                      <a:pt x="309" y="413"/>
                    </a:cubicBezTo>
                    <a:cubicBezTo>
                      <a:pt x="308" y="414"/>
                      <a:pt x="308" y="414"/>
                      <a:pt x="308" y="414"/>
                    </a:cubicBezTo>
                    <a:cubicBezTo>
                      <a:pt x="308" y="414"/>
                      <a:pt x="308" y="414"/>
                      <a:pt x="308" y="414"/>
                    </a:cubicBezTo>
                    <a:cubicBezTo>
                      <a:pt x="308" y="414"/>
                      <a:pt x="308" y="414"/>
                      <a:pt x="308" y="414"/>
                    </a:cubicBezTo>
                    <a:cubicBezTo>
                      <a:pt x="307" y="414"/>
                      <a:pt x="307" y="414"/>
                      <a:pt x="307" y="414"/>
                    </a:cubicBezTo>
                    <a:cubicBezTo>
                      <a:pt x="306" y="414"/>
                      <a:pt x="306" y="414"/>
                      <a:pt x="306" y="414"/>
                    </a:cubicBezTo>
                    <a:cubicBezTo>
                      <a:pt x="306" y="414"/>
                      <a:pt x="306" y="414"/>
                      <a:pt x="306" y="414"/>
                    </a:cubicBezTo>
                    <a:cubicBezTo>
                      <a:pt x="306" y="413"/>
                      <a:pt x="306" y="413"/>
                      <a:pt x="306" y="413"/>
                    </a:cubicBezTo>
                    <a:cubicBezTo>
                      <a:pt x="306" y="413"/>
                      <a:pt x="306" y="413"/>
                      <a:pt x="306" y="413"/>
                    </a:cubicBezTo>
                    <a:cubicBezTo>
                      <a:pt x="306" y="413"/>
                      <a:pt x="306" y="413"/>
                      <a:pt x="306" y="413"/>
                    </a:cubicBezTo>
                    <a:cubicBezTo>
                      <a:pt x="305" y="413"/>
                      <a:pt x="305" y="413"/>
                      <a:pt x="305" y="413"/>
                    </a:cubicBezTo>
                    <a:cubicBezTo>
                      <a:pt x="305" y="413"/>
                      <a:pt x="305" y="413"/>
                      <a:pt x="305" y="413"/>
                    </a:cubicBezTo>
                    <a:cubicBezTo>
                      <a:pt x="305" y="413"/>
                      <a:pt x="305" y="413"/>
                      <a:pt x="305" y="413"/>
                    </a:cubicBezTo>
                    <a:cubicBezTo>
                      <a:pt x="304" y="413"/>
                      <a:pt x="304" y="413"/>
                      <a:pt x="304" y="413"/>
                    </a:cubicBezTo>
                    <a:cubicBezTo>
                      <a:pt x="304" y="413"/>
                      <a:pt x="304" y="413"/>
                      <a:pt x="304" y="413"/>
                    </a:cubicBezTo>
                    <a:cubicBezTo>
                      <a:pt x="303" y="412"/>
                      <a:pt x="303" y="412"/>
                      <a:pt x="303" y="412"/>
                    </a:cubicBezTo>
                    <a:cubicBezTo>
                      <a:pt x="303" y="412"/>
                      <a:pt x="303" y="412"/>
                      <a:pt x="303" y="412"/>
                    </a:cubicBezTo>
                    <a:cubicBezTo>
                      <a:pt x="303" y="412"/>
                      <a:pt x="303" y="412"/>
                      <a:pt x="303" y="412"/>
                    </a:cubicBezTo>
                    <a:cubicBezTo>
                      <a:pt x="303" y="412"/>
                      <a:pt x="303" y="412"/>
                      <a:pt x="303" y="412"/>
                    </a:cubicBezTo>
                    <a:cubicBezTo>
                      <a:pt x="303" y="412"/>
                      <a:pt x="303" y="412"/>
                      <a:pt x="303" y="41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302" y="411"/>
                      <a:pt x="302" y="411"/>
                      <a:pt x="302" y="411"/>
                    </a:cubicBezTo>
                    <a:cubicBezTo>
                      <a:pt x="302" y="410"/>
                      <a:pt x="302" y="410"/>
                      <a:pt x="302" y="410"/>
                    </a:cubicBezTo>
                    <a:cubicBezTo>
                      <a:pt x="302" y="410"/>
                      <a:pt x="302" y="410"/>
                      <a:pt x="302" y="410"/>
                    </a:cubicBezTo>
                    <a:cubicBezTo>
                      <a:pt x="302" y="410"/>
                      <a:pt x="302" y="410"/>
                      <a:pt x="302" y="410"/>
                    </a:cubicBezTo>
                    <a:cubicBezTo>
                      <a:pt x="301" y="410"/>
                      <a:pt x="301" y="410"/>
                      <a:pt x="301" y="410"/>
                    </a:cubicBezTo>
                    <a:cubicBezTo>
                      <a:pt x="301" y="410"/>
                      <a:pt x="301" y="410"/>
                      <a:pt x="301" y="410"/>
                    </a:cubicBezTo>
                    <a:cubicBezTo>
                      <a:pt x="301" y="410"/>
                      <a:pt x="301" y="410"/>
                      <a:pt x="301" y="410"/>
                    </a:cubicBezTo>
                    <a:cubicBezTo>
                      <a:pt x="301" y="410"/>
                      <a:pt x="301" y="410"/>
                      <a:pt x="301" y="410"/>
                    </a:cubicBezTo>
                    <a:cubicBezTo>
                      <a:pt x="300" y="411"/>
                      <a:pt x="300" y="411"/>
                      <a:pt x="300" y="411"/>
                    </a:cubicBezTo>
                    <a:cubicBezTo>
                      <a:pt x="300" y="411"/>
                      <a:pt x="300" y="411"/>
                      <a:pt x="300" y="411"/>
                    </a:cubicBezTo>
                    <a:cubicBezTo>
                      <a:pt x="300" y="411"/>
                      <a:pt x="300" y="411"/>
                      <a:pt x="300" y="411"/>
                    </a:cubicBezTo>
                    <a:cubicBezTo>
                      <a:pt x="300" y="412"/>
                      <a:pt x="300" y="412"/>
                      <a:pt x="300" y="412"/>
                    </a:cubicBezTo>
                    <a:cubicBezTo>
                      <a:pt x="300" y="413"/>
                      <a:pt x="300" y="413"/>
                      <a:pt x="300" y="413"/>
                    </a:cubicBezTo>
                    <a:cubicBezTo>
                      <a:pt x="300" y="413"/>
                      <a:pt x="300" y="413"/>
                      <a:pt x="300" y="413"/>
                    </a:cubicBezTo>
                    <a:cubicBezTo>
                      <a:pt x="300" y="414"/>
                      <a:pt x="300" y="414"/>
                      <a:pt x="300" y="414"/>
                    </a:cubicBezTo>
                    <a:cubicBezTo>
                      <a:pt x="300" y="415"/>
                      <a:pt x="300" y="415"/>
                      <a:pt x="300" y="415"/>
                    </a:cubicBezTo>
                    <a:cubicBezTo>
                      <a:pt x="300" y="415"/>
                      <a:pt x="300" y="415"/>
                      <a:pt x="300" y="415"/>
                    </a:cubicBezTo>
                    <a:cubicBezTo>
                      <a:pt x="300" y="415"/>
                      <a:pt x="300" y="415"/>
                      <a:pt x="300" y="415"/>
                    </a:cubicBezTo>
                    <a:cubicBezTo>
                      <a:pt x="300" y="415"/>
                      <a:pt x="300" y="415"/>
                      <a:pt x="300" y="415"/>
                    </a:cubicBezTo>
                    <a:cubicBezTo>
                      <a:pt x="299" y="416"/>
                      <a:pt x="299" y="416"/>
                      <a:pt x="299" y="416"/>
                    </a:cubicBezTo>
                    <a:cubicBezTo>
                      <a:pt x="299" y="416"/>
                      <a:pt x="299" y="416"/>
                      <a:pt x="299" y="416"/>
                    </a:cubicBezTo>
                    <a:cubicBezTo>
                      <a:pt x="299" y="416"/>
                      <a:pt x="299" y="416"/>
                      <a:pt x="299" y="416"/>
                    </a:cubicBezTo>
                    <a:cubicBezTo>
                      <a:pt x="299" y="416"/>
                      <a:pt x="299" y="416"/>
                      <a:pt x="299" y="416"/>
                    </a:cubicBezTo>
                    <a:cubicBezTo>
                      <a:pt x="299" y="416"/>
                      <a:pt x="299" y="416"/>
                      <a:pt x="299" y="416"/>
                    </a:cubicBezTo>
                    <a:cubicBezTo>
                      <a:pt x="298" y="417"/>
                      <a:pt x="298" y="417"/>
                      <a:pt x="298" y="417"/>
                    </a:cubicBezTo>
                    <a:cubicBezTo>
                      <a:pt x="298" y="417"/>
                      <a:pt x="298" y="417"/>
                      <a:pt x="298" y="417"/>
                    </a:cubicBezTo>
                    <a:cubicBezTo>
                      <a:pt x="298" y="417"/>
                      <a:pt x="298" y="417"/>
                      <a:pt x="298" y="417"/>
                    </a:cubicBezTo>
                    <a:cubicBezTo>
                      <a:pt x="298" y="417"/>
                      <a:pt x="298" y="417"/>
                      <a:pt x="298" y="417"/>
                    </a:cubicBezTo>
                    <a:cubicBezTo>
                      <a:pt x="297" y="417"/>
                      <a:pt x="297" y="417"/>
                      <a:pt x="297" y="417"/>
                    </a:cubicBezTo>
                    <a:cubicBezTo>
                      <a:pt x="297" y="418"/>
                      <a:pt x="297" y="418"/>
                      <a:pt x="297" y="418"/>
                    </a:cubicBezTo>
                    <a:cubicBezTo>
                      <a:pt x="297" y="418"/>
                      <a:pt x="297" y="418"/>
                      <a:pt x="297" y="418"/>
                    </a:cubicBezTo>
                    <a:cubicBezTo>
                      <a:pt x="297" y="418"/>
                      <a:pt x="297" y="418"/>
                      <a:pt x="297" y="418"/>
                    </a:cubicBezTo>
                    <a:cubicBezTo>
                      <a:pt x="297" y="418"/>
                      <a:pt x="297" y="418"/>
                      <a:pt x="297" y="418"/>
                    </a:cubicBezTo>
                    <a:cubicBezTo>
                      <a:pt x="296" y="419"/>
                      <a:pt x="296" y="419"/>
                      <a:pt x="296" y="419"/>
                    </a:cubicBezTo>
                    <a:cubicBezTo>
                      <a:pt x="296" y="419"/>
                      <a:pt x="296" y="419"/>
                      <a:pt x="296" y="419"/>
                    </a:cubicBezTo>
                    <a:cubicBezTo>
                      <a:pt x="295" y="419"/>
                      <a:pt x="295" y="419"/>
                      <a:pt x="295" y="419"/>
                    </a:cubicBezTo>
                    <a:cubicBezTo>
                      <a:pt x="295" y="419"/>
                      <a:pt x="295" y="419"/>
                      <a:pt x="295" y="419"/>
                    </a:cubicBezTo>
                    <a:cubicBezTo>
                      <a:pt x="295" y="419"/>
                      <a:pt x="295" y="419"/>
                      <a:pt x="295" y="419"/>
                    </a:cubicBezTo>
                    <a:cubicBezTo>
                      <a:pt x="295" y="419"/>
                      <a:pt x="295" y="419"/>
                      <a:pt x="295" y="419"/>
                    </a:cubicBezTo>
                    <a:cubicBezTo>
                      <a:pt x="294" y="420"/>
                      <a:pt x="294" y="420"/>
                      <a:pt x="294" y="420"/>
                    </a:cubicBezTo>
                    <a:cubicBezTo>
                      <a:pt x="294" y="420"/>
                      <a:pt x="294" y="420"/>
                      <a:pt x="294" y="420"/>
                    </a:cubicBezTo>
                    <a:cubicBezTo>
                      <a:pt x="294" y="420"/>
                      <a:pt x="294" y="420"/>
                      <a:pt x="294" y="420"/>
                    </a:cubicBezTo>
                    <a:cubicBezTo>
                      <a:pt x="294" y="420"/>
                      <a:pt x="294" y="420"/>
                      <a:pt x="294" y="420"/>
                    </a:cubicBezTo>
                    <a:cubicBezTo>
                      <a:pt x="294" y="420"/>
                      <a:pt x="294" y="420"/>
                      <a:pt x="294" y="420"/>
                    </a:cubicBezTo>
                    <a:cubicBezTo>
                      <a:pt x="293" y="420"/>
                      <a:pt x="293" y="420"/>
                      <a:pt x="293" y="420"/>
                    </a:cubicBezTo>
                    <a:cubicBezTo>
                      <a:pt x="293" y="420"/>
                      <a:pt x="293" y="420"/>
                      <a:pt x="293" y="420"/>
                    </a:cubicBezTo>
                    <a:cubicBezTo>
                      <a:pt x="293" y="420"/>
                      <a:pt x="293" y="420"/>
                      <a:pt x="293" y="420"/>
                    </a:cubicBezTo>
                    <a:cubicBezTo>
                      <a:pt x="293" y="420"/>
                      <a:pt x="293" y="420"/>
                      <a:pt x="293" y="420"/>
                    </a:cubicBezTo>
                    <a:cubicBezTo>
                      <a:pt x="293" y="420"/>
                      <a:pt x="293" y="420"/>
                      <a:pt x="293" y="420"/>
                    </a:cubicBezTo>
                    <a:cubicBezTo>
                      <a:pt x="293" y="420"/>
                      <a:pt x="293" y="420"/>
                      <a:pt x="293" y="420"/>
                    </a:cubicBezTo>
                    <a:cubicBezTo>
                      <a:pt x="292" y="421"/>
                      <a:pt x="292" y="421"/>
                      <a:pt x="292" y="421"/>
                    </a:cubicBezTo>
                    <a:cubicBezTo>
                      <a:pt x="292" y="421"/>
                      <a:pt x="292" y="421"/>
                      <a:pt x="292" y="421"/>
                    </a:cubicBezTo>
                    <a:cubicBezTo>
                      <a:pt x="292" y="421"/>
                      <a:pt x="292" y="421"/>
                      <a:pt x="292" y="421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0" y="420"/>
                      <a:pt x="290" y="420"/>
                      <a:pt x="290" y="420"/>
                    </a:cubicBezTo>
                    <a:cubicBezTo>
                      <a:pt x="290" y="420"/>
                      <a:pt x="290" y="420"/>
                      <a:pt x="290" y="420"/>
                    </a:cubicBezTo>
                    <a:cubicBezTo>
                      <a:pt x="290" y="420"/>
                      <a:pt x="290" y="420"/>
                      <a:pt x="290" y="420"/>
                    </a:cubicBezTo>
                    <a:cubicBezTo>
                      <a:pt x="290" y="420"/>
                      <a:pt x="290" y="420"/>
                      <a:pt x="290" y="420"/>
                    </a:cubicBezTo>
                    <a:cubicBezTo>
                      <a:pt x="289" y="420"/>
                      <a:pt x="289" y="420"/>
                      <a:pt x="289" y="420"/>
                    </a:cubicBezTo>
                    <a:cubicBezTo>
                      <a:pt x="289" y="420"/>
                      <a:pt x="289" y="420"/>
                      <a:pt x="289" y="420"/>
                    </a:cubicBezTo>
                    <a:cubicBezTo>
                      <a:pt x="289" y="420"/>
                      <a:pt x="289" y="420"/>
                      <a:pt x="289" y="420"/>
                    </a:cubicBezTo>
                    <a:cubicBezTo>
                      <a:pt x="289" y="420"/>
                      <a:pt x="289" y="420"/>
                      <a:pt x="289" y="420"/>
                    </a:cubicBezTo>
                    <a:cubicBezTo>
                      <a:pt x="288" y="420"/>
                      <a:pt x="288" y="420"/>
                      <a:pt x="288" y="420"/>
                    </a:cubicBezTo>
                    <a:cubicBezTo>
                      <a:pt x="288" y="421"/>
                      <a:pt x="288" y="421"/>
                      <a:pt x="288" y="421"/>
                    </a:cubicBezTo>
                    <a:cubicBezTo>
                      <a:pt x="288" y="422"/>
                      <a:pt x="288" y="422"/>
                      <a:pt x="288" y="422"/>
                    </a:cubicBezTo>
                    <a:cubicBezTo>
                      <a:pt x="288" y="422"/>
                      <a:pt x="288" y="422"/>
                      <a:pt x="288" y="422"/>
                    </a:cubicBezTo>
                    <a:cubicBezTo>
                      <a:pt x="287" y="424"/>
                      <a:pt x="287" y="424"/>
                      <a:pt x="287" y="424"/>
                    </a:cubicBezTo>
                    <a:cubicBezTo>
                      <a:pt x="287" y="424"/>
                      <a:pt x="287" y="424"/>
                      <a:pt x="287" y="424"/>
                    </a:cubicBezTo>
                    <a:cubicBezTo>
                      <a:pt x="287" y="424"/>
                      <a:pt x="287" y="424"/>
                      <a:pt x="287" y="424"/>
                    </a:cubicBezTo>
                    <a:cubicBezTo>
                      <a:pt x="286" y="424"/>
                      <a:pt x="286" y="424"/>
                      <a:pt x="286" y="424"/>
                    </a:cubicBezTo>
                    <a:cubicBezTo>
                      <a:pt x="286" y="424"/>
                      <a:pt x="286" y="424"/>
                      <a:pt x="286" y="424"/>
                    </a:cubicBezTo>
                    <a:cubicBezTo>
                      <a:pt x="286" y="424"/>
                      <a:pt x="286" y="424"/>
                      <a:pt x="286" y="424"/>
                    </a:cubicBezTo>
                    <a:cubicBezTo>
                      <a:pt x="285" y="424"/>
                      <a:pt x="285" y="424"/>
                      <a:pt x="285" y="424"/>
                    </a:cubicBezTo>
                    <a:cubicBezTo>
                      <a:pt x="285" y="424"/>
                      <a:pt x="285" y="424"/>
                      <a:pt x="285" y="424"/>
                    </a:cubicBezTo>
                    <a:cubicBezTo>
                      <a:pt x="285" y="424"/>
                      <a:pt x="285" y="424"/>
                      <a:pt x="285" y="424"/>
                    </a:cubicBezTo>
                    <a:cubicBezTo>
                      <a:pt x="285" y="424"/>
                      <a:pt x="285" y="424"/>
                      <a:pt x="285" y="424"/>
                    </a:cubicBezTo>
                    <a:cubicBezTo>
                      <a:pt x="285" y="425"/>
                      <a:pt x="285" y="425"/>
                      <a:pt x="285" y="425"/>
                    </a:cubicBezTo>
                    <a:cubicBezTo>
                      <a:pt x="285" y="425"/>
                      <a:pt x="285" y="425"/>
                      <a:pt x="285" y="425"/>
                    </a:cubicBezTo>
                    <a:cubicBezTo>
                      <a:pt x="285" y="426"/>
                      <a:pt x="285" y="426"/>
                      <a:pt x="285" y="426"/>
                    </a:cubicBezTo>
                    <a:cubicBezTo>
                      <a:pt x="285" y="426"/>
                      <a:pt x="285" y="426"/>
                      <a:pt x="285" y="426"/>
                    </a:cubicBezTo>
                    <a:cubicBezTo>
                      <a:pt x="284" y="427"/>
                      <a:pt x="284" y="427"/>
                      <a:pt x="284" y="427"/>
                    </a:cubicBezTo>
                    <a:cubicBezTo>
                      <a:pt x="284" y="428"/>
                      <a:pt x="284" y="428"/>
                      <a:pt x="284" y="428"/>
                    </a:cubicBezTo>
                    <a:cubicBezTo>
                      <a:pt x="282" y="429"/>
                      <a:pt x="282" y="429"/>
                      <a:pt x="282" y="429"/>
                    </a:cubicBezTo>
                    <a:cubicBezTo>
                      <a:pt x="282" y="430"/>
                      <a:pt x="282" y="430"/>
                      <a:pt x="282" y="430"/>
                    </a:cubicBezTo>
                    <a:cubicBezTo>
                      <a:pt x="281" y="430"/>
                      <a:pt x="281" y="430"/>
                      <a:pt x="281" y="430"/>
                    </a:cubicBezTo>
                    <a:cubicBezTo>
                      <a:pt x="281" y="430"/>
                      <a:pt x="281" y="430"/>
                      <a:pt x="281" y="430"/>
                    </a:cubicBezTo>
                    <a:cubicBezTo>
                      <a:pt x="281" y="431"/>
                      <a:pt x="281" y="431"/>
                      <a:pt x="281" y="431"/>
                    </a:cubicBezTo>
                    <a:cubicBezTo>
                      <a:pt x="281" y="431"/>
                      <a:pt x="281" y="431"/>
                      <a:pt x="281" y="431"/>
                    </a:cubicBezTo>
                    <a:cubicBezTo>
                      <a:pt x="281" y="432"/>
                      <a:pt x="281" y="432"/>
                      <a:pt x="281" y="432"/>
                    </a:cubicBezTo>
                    <a:cubicBezTo>
                      <a:pt x="281" y="432"/>
                      <a:pt x="281" y="432"/>
                      <a:pt x="281" y="432"/>
                    </a:cubicBezTo>
                    <a:cubicBezTo>
                      <a:pt x="281" y="432"/>
                      <a:pt x="281" y="432"/>
                      <a:pt x="281" y="432"/>
                    </a:cubicBezTo>
                    <a:cubicBezTo>
                      <a:pt x="281" y="433"/>
                      <a:pt x="281" y="433"/>
                      <a:pt x="281" y="433"/>
                    </a:cubicBezTo>
                    <a:cubicBezTo>
                      <a:pt x="280" y="433"/>
                      <a:pt x="280" y="433"/>
                      <a:pt x="280" y="433"/>
                    </a:cubicBezTo>
                    <a:cubicBezTo>
                      <a:pt x="280" y="433"/>
                      <a:pt x="280" y="433"/>
                      <a:pt x="280" y="433"/>
                    </a:cubicBezTo>
                    <a:cubicBezTo>
                      <a:pt x="280" y="433"/>
                      <a:pt x="280" y="433"/>
                      <a:pt x="280" y="433"/>
                    </a:cubicBezTo>
                    <a:cubicBezTo>
                      <a:pt x="280" y="433"/>
                      <a:pt x="280" y="433"/>
                      <a:pt x="280" y="433"/>
                    </a:cubicBezTo>
                    <a:cubicBezTo>
                      <a:pt x="280" y="433"/>
                      <a:pt x="280" y="433"/>
                      <a:pt x="280" y="433"/>
                    </a:cubicBezTo>
                    <a:cubicBezTo>
                      <a:pt x="279" y="434"/>
                      <a:pt x="279" y="434"/>
                      <a:pt x="279" y="434"/>
                    </a:cubicBezTo>
                    <a:cubicBezTo>
                      <a:pt x="278" y="435"/>
                      <a:pt x="278" y="435"/>
                      <a:pt x="278" y="435"/>
                    </a:cubicBezTo>
                    <a:cubicBezTo>
                      <a:pt x="278" y="435"/>
                      <a:pt x="278" y="435"/>
                      <a:pt x="278" y="435"/>
                    </a:cubicBezTo>
                    <a:cubicBezTo>
                      <a:pt x="278" y="435"/>
                      <a:pt x="278" y="435"/>
                      <a:pt x="278" y="435"/>
                    </a:cubicBezTo>
                    <a:cubicBezTo>
                      <a:pt x="278" y="435"/>
                      <a:pt x="278" y="435"/>
                      <a:pt x="278" y="435"/>
                    </a:cubicBezTo>
                    <a:cubicBezTo>
                      <a:pt x="277" y="436"/>
                      <a:pt x="277" y="436"/>
                      <a:pt x="277" y="436"/>
                    </a:cubicBezTo>
                    <a:cubicBezTo>
                      <a:pt x="276" y="436"/>
                      <a:pt x="276" y="436"/>
                      <a:pt x="276" y="436"/>
                    </a:cubicBezTo>
                    <a:cubicBezTo>
                      <a:pt x="276" y="437"/>
                      <a:pt x="276" y="437"/>
                      <a:pt x="276" y="437"/>
                    </a:cubicBezTo>
                    <a:cubicBezTo>
                      <a:pt x="276" y="438"/>
                      <a:pt x="276" y="438"/>
                      <a:pt x="276" y="438"/>
                    </a:cubicBezTo>
                    <a:cubicBezTo>
                      <a:pt x="275" y="438"/>
                      <a:pt x="275" y="438"/>
                      <a:pt x="275" y="438"/>
                    </a:cubicBezTo>
                    <a:cubicBezTo>
                      <a:pt x="275" y="439"/>
                      <a:pt x="275" y="439"/>
                      <a:pt x="275" y="439"/>
                    </a:cubicBezTo>
                    <a:cubicBezTo>
                      <a:pt x="275" y="439"/>
                      <a:pt x="275" y="439"/>
                      <a:pt x="275" y="439"/>
                    </a:cubicBezTo>
                    <a:cubicBezTo>
                      <a:pt x="275" y="439"/>
                      <a:pt x="275" y="439"/>
                      <a:pt x="275" y="439"/>
                    </a:cubicBezTo>
                    <a:cubicBezTo>
                      <a:pt x="274" y="440"/>
                      <a:pt x="274" y="440"/>
                      <a:pt x="274" y="440"/>
                    </a:cubicBezTo>
                    <a:cubicBezTo>
                      <a:pt x="274" y="440"/>
                      <a:pt x="274" y="440"/>
                      <a:pt x="274" y="440"/>
                    </a:cubicBezTo>
                    <a:cubicBezTo>
                      <a:pt x="274" y="440"/>
                      <a:pt x="274" y="440"/>
                      <a:pt x="274" y="440"/>
                    </a:cubicBezTo>
                    <a:cubicBezTo>
                      <a:pt x="274" y="440"/>
                      <a:pt x="274" y="440"/>
                      <a:pt x="274" y="440"/>
                    </a:cubicBezTo>
                    <a:cubicBezTo>
                      <a:pt x="274" y="441"/>
                      <a:pt x="274" y="441"/>
                      <a:pt x="274" y="441"/>
                    </a:cubicBezTo>
                    <a:cubicBezTo>
                      <a:pt x="273" y="441"/>
                      <a:pt x="273" y="441"/>
                      <a:pt x="273" y="441"/>
                    </a:cubicBezTo>
                    <a:cubicBezTo>
                      <a:pt x="273" y="441"/>
                      <a:pt x="273" y="441"/>
                      <a:pt x="273" y="441"/>
                    </a:cubicBezTo>
                    <a:cubicBezTo>
                      <a:pt x="272" y="441"/>
                      <a:pt x="272" y="441"/>
                      <a:pt x="272" y="441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0" y="442"/>
                      <a:pt x="270" y="442"/>
                      <a:pt x="270" y="442"/>
                    </a:cubicBezTo>
                    <a:cubicBezTo>
                      <a:pt x="269" y="443"/>
                      <a:pt x="269" y="443"/>
                      <a:pt x="269" y="443"/>
                    </a:cubicBezTo>
                    <a:cubicBezTo>
                      <a:pt x="269" y="444"/>
                      <a:pt x="269" y="444"/>
                      <a:pt x="269" y="444"/>
                    </a:cubicBezTo>
                    <a:cubicBezTo>
                      <a:pt x="269" y="444"/>
                      <a:pt x="269" y="444"/>
                      <a:pt x="269" y="444"/>
                    </a:cubicBezTo>
                    <a:cubicBezTo>
                      <a:pt x="269" y="445"/>
                      <a:pt x="269" y="445"/>
                      <a:pt x="269" y="445"/>
                    </a:cubicBezTo>
                    <a:cubicBezTo>
                      <a:pt x="269" y="446"/>
                      <a:pt x="269" y="446"/>
                      <a:pt x="269" y="446"/>
                    </a:cubicBezTo>
                    <a:cubicBezTo>
                      <a:pt x="269" y="446"/>
                      <a:pt x="269" y="446"/>
                      <a:pt x="269" y="446"/>
                    </a:cubicBezTo>
                    <a:cubicBezTo>
                      <a:pt x="269" y="446"/>
                      <a:pt x="269" y="446"/>
                      <a:pt x="269" y="446"/>
                    </a:cubicBezTo>
                    <a:cubicBezTo>
                      <a:pt x="269" y="447"/>
                      <a:pt x="269" y="447"/>
                      <a:pt x="269" y="447"/>
                    </a:cubicBezTo>
                    <a:cubicBezTo>
                      <a:pt x="269" y="447"/>
                      <a:pt x="269" y="447"/>
                      <a:pt x="269" y="447"/>
                    </a:cubicBezTo>
                    <a:cubicBezTo>
                      <a:pt x="270" y="447"/>
                      <a:pt x="270" y="447"/>
                      <a:pt x="270" y="447"/>
                    </a:cubicBezTo>
                    <a:cubicBezTo>
                      <a:pt x="270" y="448"/>
                      <a:pt x="270" y="448"/>
                      <a:pt x="270" y="448"/>
                    </a:cubicBezTo>
                    <a:cubicBezTo>
                      <a:pt x="270" y="449"/>
                      <a:pt x="270" y="449"/>
                      <a:pt x="270" y="449"/>
                    </a:cubicBezTo>
                    <a:cubicBezTo>
                      <a:pt x="270" y="449"/>
                      <a:pt x="270" y="449"/>
                      <a:pt x="270" y="449"/>
                    </a:cubicBezTo>
                    <a:cubicBezTo>
                      <a:pt x="270" y="449"/>
                      <a:pt x="270" y="449"/>
                      <a:pt x="270" y="449"/>
                    </a:cubicBezTo>
                    <a:cubicBezTo>
                      <a:pt x="270" y="449"/>
                      <a:pt x="270" y="449"/>
                      <a:pt x="270" y="449"/>
                    </a:cubicBezTo>
                    <a:cubicBezTo>
                      <a:pt x="270" y="450"/>
                      <a:pt x="270" y="450"/>
                      <a:pt x="270" y="450"/>
                    </a:cubicBezTo>
                    <a:cubicBezTo>
                      <a:pt x="270" y="450"/>
                      <a:pt x="270" y="450"/>
                      <a:pt x="270" y="450"/>
                    </a:cubicBezTo>
                    <a:cubicBezTo>
                      <a:pt x="270" y="450"/>
                      <a:pt x="270" y="450"/>
                      <a:pt x="270" y="450"/>
                    </a:cubicBezTo>
                    <a:cubicBezTo>
                      <a:pt x="270" y="451"/>
                      <a:pt x="270" y="451"/>
                      <a:pt x="270" y="451"/>
                    </a:cubicBezTo>
                    <a:cubicBezTo>
                      <a:pt x="270" y="451"/>
                      <a:pt x="270" y="451"/>
                      <a:pt x="270" y="451"/>
                    </a:cubicBezTo>
                    <a:cubicBezTo>
                      <a:pt x="270" y="451"/>
                      <a:pt x="270" y="451"/>
                      <a:pt x="270" y="451"/>
                    </a:cubicBezTo>
                    <a:cubicBezTo>
                      <a:pt x="270" y="452"/>
                      <a:pt x="270" y="452"/>
                      <a:pt x="270" y="452"/>
                    </a:cubicBezTo>
                    <a:cubicBezTo>
                      <a:pt x="270" y="453"/>
                      <a:pt x="270" y="453"/>
                      <a:pt x="270" y="453"/>
                    </a:cubicBezTo>
                    <a:cubicBezTo>
                      <a:pt x="270" y="453"/>
                      <a:pt x="270" y="453"/>
                      <a:pt x="270" y="453"/>
                    </a:cubicBezTo>
                    <a:cubicBezTo>
                      <a:pt x="270" y="453"/>
                      <a:pt x="270" y="453"/>
                      <a:pt x="270" y="453"/>
                    </a:cubicBezTo>
                    <a:cubicBezTo>
                      <a:pt x="269" y="453"/>
                      <a:pt x="269" y="453"/>
                      <a:pt x="269" y="453"/>
                    </a:cubicBezTo>
                    <a:cubicBezTo>
                      <a:pt x="269" y="454"/>
                      <a:pt x="269" y="454"/>
                      <a:pt x="269" y="454"/>
                    </a:cubicBezTo>
                    <a:cubicBezTo>
                      <a:pt x="268" y="454"/>
                      <a:pt x="268" y="454"/>
                      <a:pt x="268" y="454"/>
                    </a:cubicBezTo>
                    <a:cubicBezTo>
                      <a:pt x="268" y="454"/>
                      <a:pt x="268" y="454"/>
                      <a:pt x="268" y="454"/>
                    </a:cubicBezTo>
                    <a:cubicBezTo>
                      <a:pt x="268" y="454"/>
                      <a:pt x="268" y="454"/>
                      <a:pt x="268" y="454"/>
                    </a:cubicBezTo>
                    <a:cubicBezTo>
                      <a:pt x="268" y="454"/>
                      <a:pt x="268" y="454"/>
                      <a:pt x="268" y="454"/>
                    </a:cubicBezTo>
                    <a:cubicBezTo>
                      <a:pt x="268" y="455"/>
                      <a:pt x="268" y="455"/>
                      <a:pt x="268" y="455"/>
                    </a:cubicBezTo>
                    <a:cubicBezTo>
                      <a:pt x="268" y="455"/>
                      <a:pt x="268" y="455"/>
                      <a:pt x="268" y="455"/>
                    </a:cubicBezTo>
                    <a:cubicBezTo>
                      <a:pt x="268" y="456"/>
                      <a:pt x="268" y="456"/>
                      <a:pt x="268" y="456"/>
                    </a:cubicBezTo>
                    <a:cubicBezTo>
                      <a:pt x="268" y="456"/>
                      <a:pt x="268" y="456"/>
                      <a:pt x="268" y="456"/>
                    </a:cubicBezTo>
                    <a:cubicBezTo>
                      <a:pt x="268" y="456"/>
                      <a:pt x="268" y="456"/>
                      <a:pt x="268" y="456"/>
                    </a:cubicBezTo>
                    <a:cubicBezTo>
                      <a:pt x="268" y="457"/>
                      <a:pt x="268" y="457"/>
                      <a:pt x="268" y="457"/>
                    </a:cubicBezTo>
                    <a:cubicBezTo>
                      <a:pt x="267" y="457"/>
                      <a:pt x="267" y="457"/>
                      <a:pt x="267" y="457"/>
                    </a:cubicBezTo>
                    <a:cubicBezTo>
                      <a:pt x="267" y="457"/>
                      <a:pt x="267" y="457"/>
                      <a:pt x="267" y="457"/>
                    </a:cubicBezTo>
                    <a:cubicBezTo>
                      <a:pt x="267" y="457"/>
                      <a:pt x="267" y="457"/>
                      <a:pt x="267" y="457"/>
                    </a:cubicBezTo>
                    <a:cubicBezTo>
                      <a:pt x="267" y="457"/>
                      <a:pt x="267" y="457"/>
                      <a:pt x="267" y="457"/>
                    </a:cubicBezTo>
                    <a:cubicBezTo>
                      <a:pt x="267" y="457"/>
                      <a:pt x="267" y="457"/>
                      <a:pt x="267" y="457"/>
                    </a:cubicBezTo>
                    <a:cubicBezTo>
                      <a:pt x="267" y="458"/>
                      <a:pt x="267" y="458"/>
                      <a:pt x="267" y="458"/>
                    </a:cubicBezTo>
                    <a:cubicBezTo>
                      <a:pt x="267" y="458"/>
                      <a:pt x="267" y="458"/>
                      <a:pt x="267" y="458"/>
                    </a:cubicBezTo>
                    <a:cubicBezTo>
                      <a:pt x="266" y="459"/>
                      <a:pt x="266" y="459"/>
                      <a:pt x="266" y="459"/>
                    </a:cubicBezTo>
                    <a:cubicBezTo>
                      <a:pt x="266" y="459"/>
                      <a:pt x="266" y="459"/>
                      <a:pt x="266" y="459"/>
                    </a:cubicBezTo>
                    <a:cubicBezTo>
                      <a:pt x="266" y="459"/>
                      <a:pt x="266" y="459"/>
                      <a:pt x="266" y="459"/>
                    </a:cubicBezTo>
                    <a:cubicBezTo>
                      <a:pt x="265" y="459"/>
                      <a:pt x="265" y="459"/>
                      <a:pt x="265" y="459"/>
                    </a:cubicBezTo>
                    <a:cubicBezTo>
                      <a:pt x="265" y="459"/>
                      <a:pt x="265" y="459"/>
                      <a:pt x="265" y="459"/>
                    </a:cubicBezTo>
                    <a:cubicBezTo>
                      <a:pt x="265" y="460"/>
                      <a:pt x="265" y="460"/>
                      <a:pt x="265" y="460"/>
                    </a:cubicBezTo>
                    <a:cubicBezTo>
                      <a:pt x="265" y="460"/>
                      <a:pt x="265" y="460"/>
                      <a:pt x="265" y="460"/>
                    </a:cubicBezTo>
                    <a:cubicBezTo>
                      <a:pt x="265" y="460"/>
                      <a:pt x="265" y="460"/>
                      <a:pt x="265" y="460"/>
                    </a:cubicBezTo>
                    <a:cubicBezTo>
                      <a:pt x="264" y="460"/>
                      <a:pt x="264" y="460"/>
                      <a:pt x="264" y="460"/>
                    </a:cubicBezTo>
                    <a:cubicBezTo>
                      <a:pt x="264" y="460"/>
                      <a:pt x="264" y="460"/>
                      <a:pt x="264" y="460"/>
                    </a:cubicBezTo>
                    <a:cubicBezTo>
                      <a:pt x="263" y="460"/>
                      <a:pt x="263" y="460"/>
                      <a:pt x="263" y="460"/>
                    </a:cubicBezTo>
                    <a:cubicBezTo>
                      <a:pt x="263" y="460"/>
                      <a:pt x="263" y="460"/>
                      <a:pt x="263" y="460"/>
                    </a:cubicBezTo>
                    <a:cubicBezTo>
                      <a:pt x="263" y="460"/>
                      <a:pt x="263" y="460"/>
                      <a:pt x="263" y="460"/>
                    </a:cubicBezTo>
                    <a:cubicBezTo>
                      <a:pt x="263" y="460"/>
                      <a:pt x="263" y="460"/>
                      <a:pt x="263" y="460"/>
                    </a:cubicBezTo>
                    <a:cubicBezTo>
                      <a:pt x="262" y="459"/>
                      <a:pt x="262" y="459"/>
                      <a:pt x="262" y="459"/>
                    </a:cubicBezTo>
                    <a:cubicBezTo>
                      <a:pt x="262" y="459"/>
                      <a:pt x="262" y="459"/>
                      <a:pt x="262" y="459"/>
                    </a:cubicBezTo>
                    <a:cubicBezTo>
                      <a:pt x="261" y="459"/>
                      <a:pt x="261" y="459"/>
                      <a:pt x="261" y="459"/>
                    </a:cubicBezTo>
                    <a:cubicBezTo>
                      <a:pt x="261" y="459"/>
                      <a:pt x="261" y="459"/>
                      <a:pt x="261" y="459"/>
                    </a:cubicBezTo>
                    <a:cubicBezTo>
                      <a:pt x="261" y="459"/>
                      <a:pt x="261" y="459"/>
                      <a:pt x="261" y="459"/>
                    </a:cubicBezTo>
                    <a:cubicBezTo>
                      <a:pt x="260" y="458"/>
                      <a:pt x="260" y="458"/>
                      <a:pt x="260" y="458"/>
                    </a:cubicBezTo>
                    <a:cubicBezTo>
                      <a:pt x="260" y="458"/>
                      <a:pt x="260" y="458"/>
                      <a:pt x="260" y="458"/>
                    </a:cubicBezTo>
                    <a:cubicBezTo>
                      <a:pt x="260" y="458"/>
                      <a:pt x="260" y="458"/>
                      <a:pt x="260" y="458"/>
                    </a:cubicBezTo>
                    <a:cubicBezTo>
                      <a:pt x="259" y="458"/>
                      <a:pt x="259" y="458"/>
                      <a:pt x="259" y="458"/>
                    </a:cubicBezTo>
                    <a:cubicBezTo>
                      <a:pt x="259" y="458"/>
                      <a:pt x="259" y="458"/>
                      <a:pt x="259" y="458"/>
                    </a:cubicBezTo>
                    <a:cubicBezTo>
                      <a:pt x="258" y="458"/>
                      <a:pt x="258" y="458"/>
                      <a:pt x="258" y="458"/>
                    </a:cubicBezTo>
                    <a:cubicBezTo>
                      <a:pt x="258" y="458"/>
                      <a:pt x="258" y="458"/>
                      <a:pt x="258" y="458"/>
                    </a:cubicBezTo>
                    <a:cubicBezTo>
                      <a:pt x="257" y="458"/>
                      <a:pt x="257" y="458"/>
                      <a:pt x="257" y="458"/>
                    </a:cubicBezTo>
                    <a:cubicBezTo>
                      <a:pt x="257" y="458"/>
                      <a:pt x="257" y="458"/>
                      <a:pt x="257" y="458"/>
                    </a:cubicBezTo>
                    <a:cubicBezTo>
                      <a:pt x="257" y="458"/>
                      <a:pt x="257" y="458"/>
                      <a:pt x="257" y="458"/>
                    </a:cubicBezTo>
                    <a:cubicBezTo>
                      <a:pt x="255" y="458"/>
                      <a:pt x="255" y="458"/>
                      <a:pt x="255" y="458"/>
                    </a:cubicBezTo>
                    <a:cubicBezTo>
                      <a:pt x="255" y="458"/>
                      <a:pt x="255" y="458"/>
                      <a:pt x="255" y="458"/>
                    </a:cubicBezTo>
                    <a:cubicBezTo>
                      <a:pt x="255" y="458"/>
                      <a:pt x="255" y="458"/>
                      <a:pt x="255" y="458"/>
                    </a:cubicBezTo>
                    <a:cubicBezTo>
                      <a:pt x="254" y="458"/>
                      <a:pt x="254" y="458"/>
                      <a:pt x="254" y="458"/>
                    </a:cubicBezTo>
                    <a:cubicBezTo>
                      <a:pt x="254" y="458"/>
                      <a:pt x="254" y="458"/>
                      <a:pt x="254" y="458"/>
                    </a:cubicBezTo>
                    <a:cubicBezTo>
                      <a:pt x="253" y="459"/>
                      <a:pt x="253" y="459"/>
                      <a:pt x="253" y="459"/>
                    </a:cubicBezTo>
                    <a:cubicBezTo>
                      <a:pt x="252" y="459"/>
                      <a:pt x="252" y="459"/>
                      <a:pt x="252" y="459"/>
                    </a:cubicBezTo>
                    <a:cubicBezTo>
                      <a:pt x="252" y="459"/>
                      <a:pt x="252" y="459"/>
                      <a:pt x="252" y="459"/>
                    </a:cubicBezTo>
                    <a:cubicBezTo>
                      <a:pt x="252" y="459"/>
                      <a:pt x="252" y="459"/>
                      <a:pt x="252" y="459"/>
                    </a:cubicBezTo>
                    <a:cubicBezTo>
                      <a:pt x="252" y="459"/>
                      <a:pt x="252" y="459"/>
                      <a:pt x="252" y="459"/>
                    </a:cubicBezTo>
                    <a:cubicBezTo>
                      <a:pt x="252" y="460"/>
                      <a:pt x="252" y="460"/>
                      <a:pt x="252" y="460"/>
                    </a:cubicBezTo>
                    <a:cubicBezTo>
                      <a:pt x="252" y="460"/>
                      <a:pt x="252" y="460"/>
                      <a:pt x="252" y="460"/>
                    </a:cubicBezTo>
                    <a:cubicBezTo>
                      <a:pt x="252" y="460"/>
                      <a:pt x="252" y="460"/>
                      <a:pt x="252" y="460"/>
                    </a:cubicBezTo>
                    <a:cubicBezTo>
                      <a:pt x="252" y="460"/>
                      <a:pt x="252" y="460"/>
                      <a:pt x="252" y="460"/>
                    </a:cubicBezTo>
                    <a:cubicBezTo>
                      <a:pt x="252" y="460"/>
                      <a:pt x="252" y="460"/>
                      <a:pt x="252" y="460"/>
                    </a:cubicBezTo>
                    <a:cubicBezTo>
                      <a:pt x="252" y="460"/>
                      <a:pt x="252" y="460"/>
                      <a:pt x="252" y="460"/>
                    </a:cubicBezTo>
                    <a:cubicBezTo>
                      <a:pt x="251" y="461"/>
                      <a:pt x="251" y="461"/>
                      <a:pt x="251" y="461"/>
                    </a:cubicBezTo>
                    <a:cubicBezTo>
                      <a:pt x="251" y="460"/>
                      <a:pt x="251" y="460"/>
                      <a:pt x="251" y="460"/>
                    </a:cubicBezTo>
                    <a:cubicBezTo>
                      <a:pt x="251" y="460"/>
                      <a:pt x="251" y="460"/>
                      <a:pt x="251" y="460"/>
                    </a:cubicBezTo>
                    <a:cubicBezTo>
                      <a:pt x="250" y="460"/>
                      <a:pt x="250" y="460"/>
                      <a:pt x="250" y="460"/>
                    </a:cubicBezTo>
                    <a:cubicBezTo>
                      <a:pt x="250" y="460"/>
                      <a:pt x="250" y="460"/>
                      <a:pt x="250" y="460"/>
                    </a:cubicBezTo>
                    <a:cubicBezTo>
                      <a:pt x="250" y="460"/>
                      <a:pt x="250" y="460"/>
                      <a:pt x="250" y="460"/>
                    </a:cubicBezTo>
                    <a:cubicBezTo>
                      <a:pt x="249" y="460"/>
                      <a:pt x="249" y="460"/>
                      <a:pt x="249" y="460"/>
                    </a:cubicBezTo>
                    <a:cubicBezTo>
                      <a:pt x="249" y="460"/>
                      <a:pt x="249" y="460"/>
                      <a:pt x="249" y="460"/>
                    </a:cubicBezTo>
                    <a:cubicBezTo>
                      <a:pt x="248" y="460"/>
                      <a:pt x="248" y="460"/>
                      <a:pt x="248" y="460"/>
                    </a:cubicBezTo>
                    <a:cubicBezTo>
                      <a:pt x="248" y="460"/>
                      <a:pt x="248" y="460"/>
                      <a:pt x="248" y="460"/>
                    </a:cubicBezTo>
                    <a:cubicBezTo>
                      <a:pt x="248" y="460"/>
                      <a:pt x="248" y="460"/>
                      <a:pt x="248" y="460"/>
                    </a:cubicBezTo>
                    <a:cubicBezTo>
                      <a:pt x="248" y="460"/>
                      <a:pt x="248" y="460"/>
                      <a:pt x="248" y="460"/>
                    </a:cubicBezTo>
                    <a:cubicBezTo>
                      <a:pt x="246" y="461"/>
                      <a:pt x="246" y="461"/>
                      <a:pt x="246" y="461"/>
                    </a:cubicBezTo>
                    <a:cubicBezTo>
                      <a:pt x="246" y="461"/>
                      <a:pt x="246" y="461"/>
                      <a:pt x="246" y="461"/>
                    </a:cubicBezTo>
                    <a:cubicBezTo>
                      <a:pt x="245" y="462"/>
                      <a:pt x="245" y="462"/>
                      <a:pt x="245" y="462"/>
                    </a:cubicBezTo>
                    <a:cubicBezTo>
                      <a:pt x="244" y="462"/>
                      <a:pt x="244" y="462"/>
                      <a:pt x="244" y="462"/>
                    </a:cubicBezTo>
                    <a:cubicBezTo>
                      <a:pt x="244" y="463"/>
                      <a:pt x="244" y="463"/>
                      <a:pt x="244" y="463"/>
                    </a:cubicBezTo>
                    <a:cubicBezTo>
                      <a:pt x="244" y="463"/>
                      <a:pt x="244" y="463"/>
                      <a:pt x="244" y="463"/>
                    </a:cubicBezTo>
                    <a:cubicBezTo>
                      <a:pt x="244" y="463"/>
                      <a:pt x="244" y="463"/>
                      <a:pt x="244" y="463"/>
                    </a:cubicBezTo>
                    <a:cubicBezTo>
                      <a:pt x="244" y="463"/>
                      <a:pt x="244" y="463"/>
                      <a:pt x="244" y="463"/>
                    </a:cubicBezTo>
                    <a:cubicBezTo>
                      <a:pt x="243" y="464"/>
                      <a:pt x="243" y="464"/>
                      <a:pt x="243" y="464"/>
                    </a:cubicBezTo>
                    <a:cubicBezTo>
                      <a:pt x="243" y="465"/>
                      <a:pt x="243" y="465"/>
                      <a:pt x="243" y="465"/>
                    </a:cubicBezTo>
                    <a:cubicBezTo>
                      <a:pt x="242" y="465"/>
                      <a:pt x="242" y="465"/>
                      <a:pt x="242" y="465"/>
                    </a:cubicBezTo>
                    <a:cubicBezTo>
                      <a:pt x="242" y="466"/>
                      <a:pt x="242" y="466"/>
                      <a:pt x="242" y="466"/>
                    </a:cubicBezTo>
                    <a:cubicBezTo>
                      <a:pt x="242" y="466"/>
                      <a:pt x="242" y="466"/>
                      <a:pt x="242" y="466"/>
                    </a:cubicBezTo>
                    <a:cubicBezTo>
                      <a:pt x="241" y="466"/>
                      <a:pt x="241" y="466"/>
                      <a:pt x="241" y="466"/>
                    </a:cubicBezTo>
                    <a:cubicBezTo>
                      <a:pt x="241" y="467"/>
                      <a:pt x="241" y="467"/>
                      <a:pt x="241" y="467"/>
                    </a:cubicBezTo>
                    <a:cubicBezTo>
                      <a:pt x="241" y="467"/>
                      <a:pt x="241" y="467"/>
                      <a:pt x="241" y="467"/>
                    </a:cubicBezTo>
                    <a:cubicBezTo>
                      <a:pt x="240" y="467"/>
                      <a:pt x="240" y="467"/>
                      <a:pt x="240" y="467"/>
                    </a:cubicBezTo>
                    <a:cubicBezTo>
                      <a:pt x="239" y="467"/>
                      <a:pt x="239" y="467"/>
                      <a:pt x="239" y="467"/>
                    </a:cubicBezTo>
                    <a:cubicBezTo>
                      <a:pt x="239" y="467"/>
                      <a:pt x="239" y="467"/>
                      <a:pt x="239" y="467"/>
                    </a:cubicBezTo>
                    <a:cubicBezTo>
                      <a:pt x="239" y="467"/>
                      <a:pt x="239" y="467"/>
                      <a:pt x="239" y="467"/>
                    </a:cubicBezTo>
                    <a:cubicBezTo>
                      <a:pt x="239" y="468"/>
                      <a:pt x="239" y="468"/>
                      <a:pt x="239" y="468"/>
                    </a:cubicBezTo>
                    <a:cubicBezTo>
                      <a:pt x="238" y="468"/>
                      <a:pt x="238" y="468"/>
                      <a:pt x="238" y="468"/>
                    </a:cubicBezTo>
                    <a:cubicBezTo>
                      <a:pt x="238" y="469"/>
                      <a:pt x="238" y="469"/>
                      <a:pt x="238" y="469"/>
                    </a:cubicBezTo>
                    <a:cubicBezTo>
                      <a:pt x="238" y="469"/>
                      <a:pt x="238" y="469"/>
                      <a:pt x="238" y="469"/>
                    </a:cubicBezTo>
                    <a:cubicBezTo>
                      <a:pt x="238" y="469"/>
                      <a:pt x="238" y="469"/>
                      <a:pt x="238" y="469"/>
                    </a:cubicBezTo>
                    <a:cubicBezTo>
                      <a:pt x="238" y="469"/>
                      <a:pt x="238" y="469"/>
                      <a:pt x="238" y="469"/>
                    </a:cubicBezTo>
                    <a:cubicBezTo>
                      <a:pt x="238" y="469"/>
                      <a:pt x="238" y="469"/>
                      <a:pt x="238" y="469"/>
                    </a:cubicBezTo>
                    <a:cubicBezTo>
                      <a:pt x="237" y="469"/>
                      <a:pt x="237" y="469"/>
                      <a:pt x="237" y="469"/>
                    </a:cubicBezTo>
                    <a:cubicBezTo>
                      <a:pt x="237" y="470"/>
                      <a:pt x="237" y="470"/>
                      <a:pt x="237" y="470"/>
                    </a:cubicBezTo>
                    <a:cubicBezTo>
                      <a:pt x="236" y="470"/>
                      <a:pt x="236" y="470"/>
                      <a:pt x="236" y="470"/>
                    </a:cubicBezTo>
                    <a:cubicBezTo>
                      <a:pt x="235" y="471"/>
                      <a:pt x="235" y="471"/>
                      <a:pt x="235" y="471"/>
                    </a:cubicBezTo>
                    <a:cubicBezTo>
                      <a:pt x="235" y="472"/>
                      <a:pt x="235" y="472"/>
                      <a:pt x="235" y="472"/>
                    </a:cubicBezTo>
                    <a:cubicBezTo>
                      <a:pt x="235" y="472"/>
                      <a:pt x="235" y="472"/>
                      <a:pt x="235" y="472"/>
                    </a:cubicBezTo>
                    <a:cubicBezTo>
                      <a:pt x="235" y="473"/>
                      <a:pt x="235" y="473"/>
                      <a:pt x="235" y="473"/>
                    </a:cubicBezTo>
                    <a:cubicBezTo>
                      <a:pt x="234" y="474"/>
                      <a:pt x="234" y="474"/>
                      <a:pt x="234" y="474"/>
                    </a:cubicBezTo>
                    <a:cubicBezTo>
                      <a:pt x="234" y="474"/>
                      <a:pt x="234" y="474"/>
                      <a:pt x="234" y="474"/>
                    </a:cubicBezTo>
                    <a:cubicBezTo>
                      <a:pt x="234" y="475"/>
                      <a:pt x="234" y="475"/>
                      <a:pt x="234" y="475"/>
                    </a:cubicBezTo>
                    <a:cubicBezTo>
                      <a:pt x="234" y="475"/>
                      <a:pt x="234" y="475"/>
                      <a:pt x="234" y="475"/>
                    </a:cubicBezTo>
                    <a:cubicBezTo>
                      <a:pt x="233" y="475"/>
                      <a:pt x="233" y="475"/>
                      <a:pt x="233" y="475"/>
                    </a:cubicBezTo>
                    <a:cubicBezTo>
                      <a:pt x="233" y="475"/>
                      <a:pt x="233" y="475"/>
                      <a:pt x="233" y="475"/>
                    </a:cubicBezTo>
                    <a:cubicBezTo>
                      <a:pt x="232" y="475"/>
                      <a:pt x="232" y="475"/>
                      <a:pt x="232" y="475"/>
                    </a:cubicBezTo>
                    <a:cubicBezTo>
                      <a:pt x="232" y="475"/>
                      <a:pt x="232" y="475"/>
                      <a:pt x="232" y="475"/>
                    </a:cubicBezTo>
                    <a:cubicBezTo>
                      <a:pt x="232" y="475"/>
                      <a:pt x="232" y="475"/>
                      <a:pt x="232" y="475"/>
                    </a:cubicBezTo>
                    <a:cubicBezTo>
                      <a:pt x="231" y="475"/>
                      <a:pt x="231" y="475"/>
                      <a:pt x="231" y="475"/>
                    </a:cubicBezTo>
                    <a:cubicBezTo>
                      <a:pt x="231" y="475"/>
                      <a:pt x="231" y="475"/>
                      <a:pt x="231" y="475"/>
                    </a:cubicBezTo>
                    <a:cubicBezTo>
                      <a:pt x="231" y="475"/>
                      <a:pt x="231" y="475"/>
                      <a:pt x="231" y="475"/>
                    </a:cubicBezTo>
                    <a:cubicBezTo>
                      <a:pt x="231" y="476"/>
                      <a:pt x="231" y="476"/>
                      <a:pt x="231" y="476"/>
                    </a:cubicBezTo>
                    <a:cubicBezTo>
                      <a:pt x="231" y="477"/>
                      <a:pt x="231" y="477"/>
                      <a:pt x="231" y="477"/>
                    </a:cubicBezTo>
                    <a:cubicBezTo>
                      <a:pt x="230" y="477"/>
                      <a:pt x="230" y="477"/>
                      <a:pt x="230" y="477"/>
                    </a:cubicBezTo>
                    <a:cubicBezTo>
                      <a:pt x="230" y="478"/>
                      <a:pt x="230" y="478"/>
                      <a:pt x="230" y="478"/>
                    </a:cubicBezTo>
                    <a:cubicBezTo>
                      <a:pt x="230" y="478"/>
                      <a:pt x="230" y="478"/>
                      <a:pt x="230" y="478"/>
                    </a:cubicBezTo>
                    <a:cubicBezTo>
                      <a:pt x="229" y="478"/>
                      <a:pt x="229" y="478"/>
                      <a:pt x="229" y="478"/>
                    </a:cubicBezTo>
                    <a:cubicBezTo>
                      <a:pt x="229" y="478"/>
                      <a:pt x="229" y="478"/>
                      <a:pt x="229" y="478"/>
                    </a:cubicBezTo>
                    <a:cubicBezTo>
                      <a:pt x="229" y="480"/>
                      <a:pt x="229" y="480"/>
                      <a:pt x="229" y="480"/>
                    </a:cubicBezTo>
                    <a:cubicBezTo>
                      <a:pt x="228" y="480"/>
                      <a:pt x="228" y="480"/>
                      <a:pt x="228" y="480"/>
                    </a:cubicBezTo>
                    <a:cubicBezTo>
                      <a:pt x="228" y="481"/>
                      <a:pt x="228" y="481"/>
                      <a:pt x="228" y="481"/>
                    </a:cubicBezTo>
                    <a:cubicBezTo>
                      <a:pt x="227" y="482"/>
                      <a:pt x="227" y="482"/>
                      <a:pt x="227" y="482"/>
                    </a:cubicBezTo>
                    <a:cubicBezTo>
                      <a:pt x="227" y="483"/>
                      <a:pt x="227" y="483"/>
                      <a:pt x="227" y="483"/>
                    </a:cubicBezTo>
                    <a:cubicBezTo>
                      <a:pt x="227" y="483"/>
                      <a:pt x="227" y="483"/>
                      <a:pt x="227" y="483"/>
                    </a:cubicBezTo>
                    <a:cubicBezTo>
                      <a:pt x="227" y="484"/>
                      <a:pt x="227" y="484"/>
                      <a:pt x="227" y="484"/>
                    </a:cubicBezTo>
                    <a:cubicBezTo>
                      <a:pt x="227" y="485"/>
                      <a:pt x="227" y="485"/>
                      <a:pt x="227" y="485"/>
                    </a:cubicBezTo>
                    <a:cubicBezTo>
                      <a:pt x="228" y="486"/>
                      <a:pt x="228" y="486"/>
                      <a:pt x="228" y="486"/>
                    </a:cubicBezTo>
                    <a:cubicBezTo>
                      <a:pt x="228" y="486"/>
                      <a:pt x="228" y="486"/>
                      <a:pt x="228" y="486"/>
                    </a:cubicBezTo>
                    <a:cubicBezTo>
                      <a:pt x="228" y="486"/>
                      <a:pt x="228" y="486"/>
                      <a:pt x="228" y="486"/>
                    </a:cubicBezTo>
                    <a:cubicBezTo>
                      <a:pt x="229" y="486"/>
                      <a:pt x="229" y="486"/>
                      <a:pt x="229" y="486"/>
                    </a:cubicBezTo>
                    <a:cubicBezTo>
                      <a:pt x="230" y="487"/>
                      <a:pt x="230" y="487"/>
                      <a:pt x="230" y="487"/>
                    </a:cubicBezTo>
                    <a:cubicBezTo>
                      <a:pt x="230" y="487"/>
                      <a:pt x="230" y="487"/>
                      <a:pt x="230" y="487"/>
                    </a:cubicBezTo>
                    <a:cubicBezTo>
                      <a:pt x="230" y="487"/>
                      <a:pt x="230" y="487"/>
                      <a:pt x="230" y="487"/>
                    </a:cubicBezTo>
                    <a:cubicBezTo>
                      <a:pt x="230" y="487"/>
                      <a:pt x="230" y="487"/>
                      <a:pt x="230" y="487"/>
                    </a:cubicBezTo>
                    <a:cubicBezTo>
                      <a:pt x="231" y="487"/>
                      <a:pt x="231" y="487"/>
                      <a:pt x="231" y="487"/>
                    </a:cubicBezTo>
                    <a:cubicBezTo>
                      <a:pt x="231" y="487"/>
                      <a:pt x="231" y="487"/>
                      <a:pt x="231" y="487"/>
                    </a:cubicBezTo>
                    <a:cubicBezTo>
                      <a:pt x="230" y="487"/>
                      <a:pt x="230" y="487"/>
                      <a:pt x="230" y="487"/>
                    </a:cubicBezTo>
                    <a:cubicBezTo>
                      <a:pt x="230" y="487"/>
                      <a:pt x="230" y="487"/>
                      <a:pt x="230" y="487"/>
                    </a:cubicBezTo>
                    <a:cubicBezTo>
                      <a:pt x="230" y="488"/>
                      <a:pt x="230" y="488"/>
                      <a:pt x="230" y="488"/>
                    </a:cubicBezTo>
                    <a:cubicBezTo>
                      <a:pt x="230" y="488"/>
                      <a:pt x="230" y="488"/>
                      <a:pt x="230" y="488"/>
                    </a:cubicBezTo>
                    <a:cubicBezTo>
                      <a:pt x="229" y="488"/>
                      <a:pt x="229" y="488"/>
                      <a:pt x="229" y="488"/>
                    </a:cubicBezTo>
                    <a:cubicBezTo>
                      <a:pt x="229" y="489"/>
                      <a:pt x="229" y="489"/>
                      <a:pt x="229" y="489"/>
                    </a:cubicBezTo>
                    <a:cubicBezTo>
                      <a:pt x="228" y="490"/>
                      <a:pt x="228" y="490"/>
                      <a:pt x="228" y="490"/>
                    </a:cubicBezTo>
                    <a:cubicBezTo>
                      <a:pt x="228" y="490"/>
                      <a:pt x="228" y="490"/>
                      <a:pt x="228" y="490"/>
                    </a:cubicBezTo>
                    <a:cubicBezTo>
                      <a:pt x="227" y="490"/>
                      <a:pt x="227" y="490"/>
                      <a:pt x="227" y="490"/>
                    </a:cubicBezTo>
                    <a:cubicBezTo>
                      <a:pt x="226" y="491"/>
                      <a:pt x="226" y="491"/>
                      <a:pt x="226" y="491"/>
                    </a:cubicBezTo>
                    <a:cubicBezTo>
                      <a:pt x="225" y="491"/>
                      <a:pt x="225" y="491"/>
                      <a:pt x="225" y="491"/>
                    </a:cubicBezTo>
                    <a:cubicBezTo>
                      <a:pt x="225" y="491"/>
                      <a:pt x="225" y="491"/>
                      <a:pt x="225" y="491"/>
                    </a:cubicBezTo>
                    <a:cubicBezTo>
                      <a:pt x="225" y="492"/>
                      <a:pt x="225" y="492"/>
                      <a:pt x="225" y="492"/>
                    </a:cubicBezTo>
                    <a:cubicBezTo>
                      <a:pt x="225" y="492"/>
                      <a:pt x="225" y="492"/>
                      <a:pt x="225" y="492"/>
                    </a:cubicBezTo>
                    <a:cubicBezTo>
                      <a:pt x="224" y="491"/>
                      <a:pt x="224" y="491"/>
                      <a:pt x="224" y="491"/>
                    </a:cubicBezTo>
                    <a:cubicBezTo>
                      <a:pt x="224" y="491"/>
                      <a:pt x="224" y="491"/>
                      <a:pt x="224" y="491"/>
                    </a:cubicBezTo>
                    <a:cubicBezTo>
                      <a:pt x="223" y="491"/>
                      <a:pt x="223" y="491"/>
                      <a:pt x="223" y="491"/>
                    </a:cubicBezTo>
                    <a:cubicBezTo>
                      <a:pt x="223" y="491"/>
                      <a:pt x="223" y="491"/>
                      <a:pt x="223" y="491"/>
                    </a:cubicBezTo>
                    <a:cubicBezTo>
                      <a:pt x="223" y="491"/>
                      <a:pt x="223" y="491"/>
                      <a:pt x="223" y="491"/>
                    </a:cubicBezTo>
                    <a:cubicBezTo>
                      <a:pt x="222" y="491"/>
                      <a:pt x="222" y="491"/>
                      <a:pt x="222" y="491"/>
                    </a:cubicBezTo>
                    <a:cubicBezTo>
                      <a:pt x="222" y="491"/>
                      <a:pt x="222" y="491"/>
                      <a:pt x="222" y="491"/>
                    </a:cubicBezTo>
                    <a:cubicBezTo>
                      <a:pt x="222" y="490"/>
                      <a:pt x="222" y="490"/>
                      <a:pt x="222" y="490"/>
                    </a:cubicBezTo>
                    <a:cubicBezTo>
                      <a:pt x="221" y="490"/>
                      <a:pt x="221" y="490"/>
                      <a:pt x="221" y="490"/>
                    </a:cubicBezTo>
                    <a:cubicBezTo>
                      <a:pt x="221" y="490"/>
                      <a:pt x="221" y="490"/>
                      <a:pt x="221" y="490"/>
                    </a:cubicBezTo>
                    <a:cubicBezTo>
                      <a:pt x="221" y="490"/>
                      <a:pt x="221" y="490"/>
                      <a:pt x="221" y="490"/>
                    </a:cubicBezTo>
                    <a:cubicBezTo>
                      <a:pt x="220" y="491"/>
                      <a:pt x="220" y="491"/>
                      <a:pt x="220" y="491"/>
                    </a:cubicBezTo>
                    <a:cubicBezTo>
                      <a:pt x="220" y="491"/>
                      <a:pt x="220" y="491"/>
                      <a:pt x="220" y="491"/>
                    </a:cubicBezTo>
                    <a:cubicBezTo>
                      <a:pt x="219" y="491"/>
                      <a:pt x="219" y="491"/>
                      <a:pt x="219" y="491"/>
                    </a:cubicBezTo>
                    <a:cubicBezTo>
                      <a:pt x="219" y="491"/>
                      <a:pt x="219" y="491"/>
                      <a:pt x="219" y="491"/>
                    </a:cubicBezTo>
                    <a:cubicBezTo>
                      <a:pt x="218" y="491"/>
                      <a:pt x="218" y="491"/>
                      <a:pt x="218" y="491"/>
                    </a:cubicBezTo>
                    <a:cubicBezTo>
                      <a:pt x="218" y="491"/>
                      <a:pt x="218" y="491"/>
                      <a:pt x="218" y="491"/>
                    </a:cubicBezTo>
                    <a:cubicBezTo>
                      <a:pt x="217" y="492"/>
                      <a:pt x="217" y="492"/>
                      <a:pt x="217" y="492"/>
                    </a:cubicBezTo>
                    <a:cubicBezTo>
                      <a:pt x="217" y="492"/>
                      <a:pt x="217" y="492"/>
                      <a:pt x="217" y="492"/>
                    </a:cubicBezTo>
                    <a:cubicBezTo>
                      <a:pt x="217" y="492"/>
                      <a:pt x="217" y="492"/>
                      <a:pt x="217" y="492"/>
                    </a:cubicBezTo>
                    <a:cubicBezTo>
                      <a:pt x="217" y="492"/>
                      <a:pt x="217" y="492"/>
                      <a:pt x="217" y="492"/>
                    </a:cubicBezTo>
                    <a:cubicBezTo>
                      <a:pt x="216" y="493"/>
                      <a:pt x="216" y="493"/>
                      <a:pt x="216" y="493"/>
                    </a:cubicBezTo>
                    <a:cubicBezTo>
                      <a:pt x="216" y="492"/>
                      <a:pt x="216" y="492"/>
                      <a:pt x="216" y="492"/>
                    </a:cubicBezTo>
                    <a:cubicBezTo>
                      <a:pt x="216" y="492"/>
                      <a:pt x="216" y="492"/>
                      <a:pt x="216" y="492"/>
                    </a:cubicBezTo>
                    <a:cubicBezTo>
                      <a:pt x="215" y="493"/>
                      <a:pt x="215" y="493"/>
                      <a:pt x="215" y="493"/>
                    </a:cubicBezTo>
                    <a:cubicBezTo>
                      <a:pt x="215" y="493"/>
                      <a:pt x="215" y="493"/>
                      <a:pt x="215" y="493"/>
                    </a:cubicBezTo>
                    <a:cubicBezTo>
                      <a:pt x="215" y="493"/>
                      <a:pt x="215" y="493"/>
                      <a:pt x="215" y="493"/>
                    </a:cubicBezTo>
                    <a:cubicBezTo>
                      <a:pt x="214" y="493"/>
                      <a:pt x="214" y="493"/>
                      <a:pt x="214" y="493"/>
                    </a:cubicBezTo>
                    <a:cubicBezTo>
                      <a:pt x="214" y="493"/>
                      <a:pt x="214" y="493"/>
                      <a:pt x="214" y="493"/>
                    </a:cubicBezTo>
                    <a:cubicBezTo>
                      <a:pt x="213" y="493"/>
                      <a:pt x="213" y="493"/>
                      <a:pt x="213" y="493"/>
                    </a:cubicBezTo>
                    <a:cubicBezTo>
                      <a:pt x="213" y="494"/>
                      <a:pt x="213" y="494"/>
                      <a:pt x="213" y="494"/>
                    </a:cubicBezTo>
                    <a:cubicBezTo>
                      <a:pt x="212" y="494"/>
                      <a:pt x="212" y="494"/>
                      <a:pt x="212" y="494"/>
                    </a:cubicBezTo>
                    <a:cubicBezTo>
                      <a:pt x="212" y="494"/>
                      <a:pt x="212" y="494"/>
                      <a:pt x="212" y="494"/>
                    </a:cubicBezTo>
                    <a:cubicBezTo>
                      <a:pt x="211" y="494"/>
                      <a:pt x="211" y="494"/>
                      <a:pt x="211" y="494"/>
                    </a:cubicBezTo>
                    <a:cubicBezTo>
                      <a:pt x="211" y="494"/>
                      <a:pt x="211" y="494"/>
                      <a:pt x="211" y="494"/>
                    </a:cubicBezTo>
                    <a:cubicBezTo>
                      <a:pt x="210" y="494"/>
                      <a:pt x="210" y="494"/>
                      <a:pt x="210" y="494"/>
                    </a:cubicBezTo>
                    <a:cubicBezTo>
                      <a:pt x="210" y="494"/>
                      <a:pt x="210" y="494"/>
                      <a:pt x="210" y="494"/>
                    </a:cubicBezTo>
                    <a:cubicBezTo>
                      <a:pt x="209" y="493"/>
                      <a:pt x="209" y="493"/>
                      <a:pt x="209" y="493"/>
                    </a:cubicBezTo>
                    <a:cubicBezTo>
                      <a:pt x="209" y="493"/>
                      <a:pt x="209" y="493"/>
                      <a:pt x="209" y="493"/>
                    </a:cubicBezTo>
                    <a:cubicBezTo>
                      <a:pt x="209" y="493"/>
                      <a:pt x="209" y="493"/>
                      <a:pt x="209" y="493"/>
                    </a:cubicBezTo>
                    <a:cubicBezTo>
                      <a:pt x="208" y="492"/>
                      <a:pt x="208" y="492"/>
                      <a:pt x="208" y="492"/>
                    </a:cubicBezTo>
                    <a:cubicBezTo>
                      <a:pt x="208" y="492"/>
                      <a:pt x="208" y="492"/>
                      <a:pt x="208" y="492"/>
                    </a:cubicBezTo>
                    <a:cubicBezTo>
                      <a:pt x="208" y="492"/>
                      <a:pt x="208" y="492"/>
                      <a:pt x="208" y="492"/>
                    </a:cubicBezTo>
                    <a:cubicBezTo>
                      <a:pt x="207" y="492"/>
                      <a:pt x="207" y="492"/>
                      <a:pt x="207" y="492"/>
                    </a:cubicBezTo>
                    <a:cubicBezTo>
                      <a:pt x="207" y="492"/>
                      <a:pt x="207" y="492"/>
                      <a:pt x="207" y="492"/>
                    </a:cubicBezTo>
                    <a:cubicBezTo>
                      <a:pt x="207" y="492"/>
                      <a:pt x="207" y="492"/>
                      <a:pt x="207" y="492"/>
                    </a:cubicBezTo>
                    <a:cubicBezTo>
                      <a:pt x="206" y="492"/>
                      <a:pt x="206" y="492"/>
                      <a:pt x="206" y="492"/>
                    </a:cubicBezTo>
                    <a:cubicBezTo>
                      <a:pt x="206" y="492"/>
                      <a:pt x="206" y="492"/>
                      <a:pt x="206" y="492"/>
                    </a:cubicBezTo>
                    <a:cubicBezTo>
                      <a:pt x="205" y="492"/>
                      <a:pt x="205" y="492"/>
                      <a:pt x="205" y="492"/>
                    </a:cubicBezTo>
                    <a:cubicBezTo>
                      <a:pt x="205" y="492"/>
                      <a:pt x="205" y="492"/>
                      <a:pt x="205" y="492"/>
                    </a:cubicBezTo>
                    <a:cubicBezTo>
                      <a:pt x="204" y="492"/>
                      <a:pt x="204" y="492"/>
                      <a:pt x="204" y="492"/>
                    </a:cubicBezTo>
                    <a:cubicBezTo>
                      <a:pt x="204" y="492"/>
                      <a:pt x="204" y="492"/>
                      <a:pt x="204" y="492"/>
                    </a:cubicBezTo>
                    <a:cubicBezTo>
                      <a:pt x="203" y="493"/>
                      <a:pt x="203" y="493"/>
                      <a:pt x="203" y="493"/>
                    </a:cubicBezTo>
                    <a:cubicBezTo>
                      <a:pt x="202" y="494"/>
                      <a:pt x="202" y="494"/>
                      <a:pt x="202" y="494"/>
                    </a:cubicBezTo>
                    <a:cubicBezTo>
                      <a:pt x="201" y="495"/>
                      <a:pt x="201" y="495"/>
                      <a:pt x="201" y="495"/>
                    </a:cubicBezTo>
                    <a:cubicBezTo>
                      <a:pt x="200" y="495"/>
                      <a:pt x="200" y="495"/>
                      <a:pt x="200" y="495"/>
                    </a:cubicBezTo>
                    <a:cubicBezTo>
                      <a:pt x="199" y="496"/>
                      <a:pt x="199" y="496"/>
                      <a:pt x="199" y="496"/>
                    </a:cubicBezTo>
                    <a:cubicBezTo>
                      <a:pt x="199" y="496"/>
                      <a:pt x="199" y="496"/>
                      <a:pt x="199" y="496"/>
                    </a:cubicBezTo>
                    <a:cubicBezTo>
                      <a:pt x="198" y="496"/>
                      <a:pt x="198" y="496"/>
                      <a:pt x="198" y="496"/>
                    </a:cubicBezTo>
                    <a:cubicBezTo>
                      <a:pt x="196" y="497"/>
                      <a:pt x="196" y="497"/>
                      <a:pt x="196" y="497"/>
                    </a:cubicBezTo>
                    <a:cubicBezTo>
                      <a:pt x="195" y="499"/>
                      <a:pt x="195" y="499"/>
                      <a:pt x="195" y="499"/>
                    </a:cubicBezTo>
                    <a:cubicBezTo>
                      <a:pt x="195" y="499"/>
                      <a:pt x="195" y="499"/>
                      <a:pt x="195" y="499"/>
                    </a:cubicBezTo>
                    <a:cubicBezTo>
                      <a:pt x="193" y="502"/>
                      <a:pt x="193" y="502"/>
                      <a:pt x="193" y="502"/>
                    </a:cubicBezTo>
                    <a:cubicBezTo>
                      <a:pt x="192" y="502"/>
                      <a:pt x="192" y="502"/>
                      <a:pt x="192" y="502"/>
                    </a:cubicBezTo>
                    <a:cubicBezTo>
                      <a:pt x="192" y="502"/>
                      <a:pt x="192" y="502"/>
                      <a:pt x="192" y="502"/>
                    </a:cubicBezTo>
                    <a:cubicBezTo>
                      <a:pt x="192" y="502"/>
                      <a:pt x="192" y="502"/>
                      <a:pt x="192" y="502"/>
                    </a:cubicBezTo>
                    <a:cubicBezTo>
                      <a:pt x="192" y="501"/>
                      <a:pt x="192" y="501"/>
                      <a:pt x="192" y="501"/>
                    </a:cubicBezTo>
                    <a:cubicBezTo>
                      <a:pt x="191" y="500"/>
                      <a:pt x="191" y="500"/>
                      <a:pt x="191" y="500"/>
                    </a:cubicBezTo>
                    <a:cubicBezTo>
                      <a:pt x="190" y="499"/>
                      <a:pt x="190" y="499"/>
                      <a:pt x="190" y="499"/>
                    </a:cubicBezTo>
                    <a:cubicBezTo>
                      <a:pt x="189" y="498"/>
                      <a:pt x="189" y="498"/>
                      <a:pt x="189" y="498"/>
                    </a:cubicBezTo>
                    <a:cubicBezTo>
                      <a:pt x="189" y="497"/>
                      <a:pt x="189" y="497"/>
                      <a:pt x="189" y="497"/>
                    </a:cubicBezTo>
                    <a:cubicBezTo>
                      <a:pt x="189" y="497"/>
                      <a:pt x="189" y="497"/>
                      <a:pt x="189" y="497"/>
                    </a:cubicBezTo>
                    <a:cubicBezTo>
                      <a:pt x="189" y="497"/>
                      <a:pt x="189" y="497"/>
                      <a:pt x="189" y="497"/>
                    </a:cubicBezTo>
                    <a:cubicBezTo>
                      <a:pt x="189" y="497"/>
                      <a:pt x="189" y="497"/>
                      <a:pt x="189" y="497"/>
                    </a:cubicBezTo>
                    <a:cubicBezTo>
                      <a:pt x="191" y="497"/>
                      <a:pt x="191" y="497"/>
                      <a:pt x="191" y="497"/>
                    </a:cubicBezTo>
                    <a:cubicBezTo>
                      <a:pt x="191" y="496"/>
                      <a:pt x="191" y="496"/>
                      <a:pt x="191" y="496"/>
                    </a:cubicBezTo>
                    <a:cubicBezTo>
                      <a:pt x="192" y="496"/>
                      <a:pt x="192" y="496"/>
                      <a:pt x="192" y="496"/>
                    </a:cubicBezTo>
                    <a:cubicBezTo>
                      <a:pt x="193" y="496"/>
                      <a:pt x="193" y="496"/>
                      <a:pt x="193" y="496"/>
                    </a:cubicBezTo>
                    <a:cubicBezTo>
                      <a:pt x="193" y="496"/>
                      <a:pt x="193" y="496"/>
                      <a:pt x="193" y="496"/>
                    </a:cubicBezTo>
                    <a:cubicBezTo>
                      <a:pt x="193" y="496"/>
                      <a:pt x="193" y="496"/>
                      <a:pt x="193" y="496"/>
                    </a:cubicBezTo>
                    <a:cubicBezTo>
                      <a:pt x="193" y="496"/>
                      <a:pt x="193" y="496"/>
                      <a:pt x="193" y="496"/>
                    </a:cubicBezTo>
                    <a:cubicBezTo>
                      <a:pt x="194" y="495"/>
                      <a:pt x="194" y="495"/>
                      <a:pt x="194" y="495"/>
                    </a:cubicBezTo>
                    <a:cubicBezTo>
                      <a:pt x="194" y="493"/>
                      <a:pt x="194" y="493"/>
                      <a:pt x="194" y="493"/>
                    </a:cubicBezTo>
                    <a:cubicBezTo>
                      <a:pt x="194" y="492"/>
                      <a:pt x="194" y="492"/>
                      <a:pt x="194" y="492"/>
                    </a:cubicBezTo>
                    <a:cubicBezTo>
                      <a:pt x="195" y="491"/>
                      <a:pt x="195" y="491"/>
                      <a:pt x="195" y="491"/>
                    </a:cubicBezTo>
                    <a:cubicBezTo>
                      <a:pt x="195" y="491"/>
                      <a:pt x="195" y="491"/>
                      <a:pt x="195" y="491"/>
                    </a:cubicBezTo>
                    <a:cubicBezTo>
                      <a:pt x="195" y="490"/>
                      <a:pt x="195" y="490"/>
                      <a:pt x="195" y="490"/>
                    </a:cubicBezTo>
                    <a:cubicBezTo>
                      <a:pt x="195" y="490"/>
                      <a:pt x="195" y="490"/>
                      <a:pt x="195" y="490"/>
                    </a:cubicBezTo>
                    <a:cubicBezTo>
                      <a:pt x="195" y="490"/>
                      <a:pt x="195" y="490"/>
                      <a:pt x="195" y="490"/>
                    </a:cubicBezTo>
                    <a:cubicBezTo>
                      <a:pt x="195" y="489"/>
                      <a:pt x="195" y="489"/>
                      <a:pt x="195" y="489"/>
                    </a:cubicBezTo>
                    <a:cubicBezTo>
                      <a:pt x="196" y="488"/>
                      <a:pt x="196" y="488"/>
                      <a:pt x="196" y="488"/>
                    </a:cubicBezTo>
                    <a:cubicBezTo>
                      <a:pt x="196" y="486"/>
                      <a:pt x="196" y="486"/>
                      <a:pt x="196" y="486"/>
                    </a:cubicBezTo>
                    <a:cubicBezTo>
                      <a:pt x="196" y="485"/>
                      <a:pt x="196" y="485"/>
                      <a:pt x="196" y="485"/>
                    </a:cubicBezTo>
                    <a:cubicBezTo>
                      <a:pt x="196" y="483"/>
                      <a:pt x="196" y="483"/>
                      <a:pt x="196" y="483"/>
                    </a:cubicBezTo>
                    <a:cubicBezTo>
                      <a:pt x="196" y="483"/>
                      <a:pt x="196" y="483"/>
                      <a:pt x="196" y="483"/>
                    </a:cubicBezTo>
                    <a:cubicBezTo>
                      <a:pt x="196" y="482"/>
                      <a:pt x="196" y="482"/>
                      <a:pt x="196" y="482"/>
                    </a:cubicBezTo>
                    <a:cubicBezTo>
                      <a:pt x="196" y="481"/>
                      <a:pt x="196" y="481"/>
                      <a:pt x="196" y="481"/>
                    </a:cubicBezTo>
                    <a:cubicBezTo>
                      <a:pt x="196" y="479"/>
                      <a:pt x="196" y="479"/>
                      <a:pt x="196" y="479"/>
                    </a:cubicBezTo>
                    <a:cubicBezTo>
                      <a:pt x="196" y="479"/>
                      <a:pt x="196" y="479"/>
                      <a:pt x="196" y="479"/>
                    </a:cubicBezTo>
                    <a:cubicBezTo>
                      <a:pt x="196" y="479"/>
                      <a:pt x="196" y="479"/>
                      <a:pt x="196" y="479"/>
                    </a:cubicBezTo>
                    <a:cubicBezTo>
                      <a:pt x="196" y="478"/>
                      <a:pt x="196" y="478"/>
                      <a:pt x="196" y="478"/>
                    </a:cubicBezTo>
                    <a:cubicBezTo>
                      <a:pt x="195" y="478"/>
                      <a:pt x="195" y="478"/>
                      <a:pt x="195" y="478"/>
                    </a:cubicBezTo>
                    <a:cubicBezTo>
                      <a:pt x="194" y="476"/>
                      <a:pt x="194" y="476"/>
                      <a:pt x="194" y="476"/>
                    </a:cubicBezTo>
                    <a:cubicBezTo>
                      <a:pt x="194" y="476"/>
                      <a:pt x="194" y="476"/>
                      <a:pt x="194" y="476"/>
                    </a:cubicBezTo>
                    <a:cubicBezTo>
                      <a:pt x="194" y="475"/>
                      <a:pt x="194" y="475"/>
                      <a:pt x="194" y="475"/>
                    </a:cubicBezTo>
                    <a:cubicBezTo>
                      <a:pt x="194" y="475"/>
                      <a:pt x="194" y="475"/>
                      <a:pt x="194" y="475"/>
                    </a:cubicBezTo>
                    <a:cubicBezTo>
                      <a:pt x="194" y="475"/>
                      <a:pt x="194" y="475"/>
                      <a:pt x="194" y="475"/>
                    </a:cubicBezTo>
                    <a:cubicBezTo>
                      <a:pt x="194" y="474"/>
                      <a:pt x="194" y="474"/>
                      <a:pt x="194" y="474"/>
                    </a:cubicBezTo>
                    <a:cubicBezTo>
                      <a:pt x="194" y="474"/>
                      <a:pt x="194" y="474"/>
                      <a:pt x="194" y="474"/>
                    </a:cubicBezTo>
                    <a:cubicBezTo>
                      <a:pt x="194" y="473"/>
                      <a:pt x="194" y="473"/>
                      <a:pt x="194" y="473"/>
                    </a:cubicBezTo>
                    <a:cubicBezTo>
                      <a:pt x="194" y="472"/>
                      <a:pt x="194" y="472"/>
                      <a:pt x="194" y="472"/>
                    </a:cubicBezTo>
                    <a:cubicBezTo>
                      <a:pt x="194" y="472"/>
                      <a:pt x="194" y="472"/>
                      <a:pt x="194" y="472"/>
                    </a:cubicBezTo>
                    <a:cubicBezTo>
                      <a:pt x="194" y="472"/>
                      <a:pt x="194" y="472"/>
                      <a:pt x="194" y="472"/>
                    </a:cubicBezTo>
                    <a:cubicBezTo>
                      <a:pt x="195" y="471"/>
                      <a:pt x="195" y="471"/>
                      <a:pt x="195" y="471"/>
                    </a:cubicBezTo>
                    <a:cubicBezTo>
                      <a:pt x="195" y="471"/>
                      <a:pt x="195" y="471"/>
                      <a:pt x="195" y="471"/>
                    </a:cubicBezTo>
                    <a:cubicBezTo>
                      <a:pt x="196" y="471"/>
                      <a:pt x="196" y="471"/>
                      <a:pt x="196" y="471"/>
                    </a:cubicBezTo>
                    <a:cubicBezTo>
                      <a:pt x="196" y="470"/>
                      <a:pt x="196" y="470"/>
                      <a:pt x="196" y="470"/>
                    </a:cubicBezTo>
                    <a:cubicBezTo>
                      <a:pt x="196" y="470"/>
                      <a:pt x="196" y="470"/>
                      <a:pt x="196" y="470"/>
                    </a:cubicBezTo>
                    <a:cubicBezTo>
                      <a:pt x="196" y="469"/>
                      <a:pt x="196" y="469"/>
                      <a:pt x="196" y="469"/>
                    </a:cubicBezTo>
                    <a:cubicBezTo>
                      <a:pt x="196" y="468"/>
                      <a:pt x="196" y="468"/>
                      <a:pt x="196" y="468"/>
                    </a:cubicBezTo>
                    <a:cubicBezTo>
                      <a:pt x="196" y="467"/>
                      <a:pt x="196" y="467"/>
                      <a:pt x="196" y="467"/>
                    </a:cubicBezTo>
                    <a:cubicBezTo>
                      <a:pt x="196" y="466"/>
                      <a:pt x="196" y="466"/>
                      <a:pt x="196" y="466"/>
                    </a:cubicBezTo>
                    <a:cubicBezTo>
                      <a:pt x="196" y="465"/>
                      <a:pt x="196" y="465"/>
                      <a:pt x="196" y="465"/>
                    </a:cubicBezTo>
                    <a:cubicBezTo>
                      <a:pt x="196" y="465"/>
                      <a:pt x="196" y="465"/>
                      <a:pt x="196" y="465"/>
                    </a:cubicBezTo>
                    <a:cubicBezTo>
                      <a:pt x="195" y="464"/>
                      <a:pt x="195" y="464"/>
                      <a:pt x="195" y="464"/>
                    </a:cubicBezTo>
                    <a:cubicBezTo>
                      <a:pt x="195" y="464"/>
                      <a:pt x="195" y="464"/>
                      <a:pt x="195" y="464"/>
                    </a:cubicBezTo>
                    <a:cubicBezTo>
                      <a:pt x="194" y="464"/>
                      <a:pt x="194" y="464"/>
                      <a:pt x="194" y="464"/>
                    </a:cubicBezTo>
                    <a:cubicBezTo>
                      <a:pt x="194" y="464"/>
                      <a:pt x="194" y="464"/>
                      <a:pt x="194" y="464"/>
                    </a:cubicBezTo>
                    <a:cubicBezTo>
                      <a:pt x="193" y="464"/>
                      <a:pt x="193" y="464"/>
                      <a:pt x="193" y="464"/>
                    </a:cubicBezTo>
                    <a:cubicBezTo>
                      <a:pt x="193" y="464"/>
                      <a:pt x="193" y="464"/>
                      <a:pt x="193" y="464"/>
                    </a:cubicBezTo>
                    <a:cubicBezTo>
                      <a:pt x="192" y="464"/>
                      <a:pt x="192" y="464"/>
                      <a:pt x="192" y="464"/>
                    </a:cubicBezTo>
                    <a:cubicBezTo>
                      <a:pt x="192" y="465"/>
                      <a:pt x="192" y="465"/>
                      <a:pt x="192" y="465"/>
                    </a:cubicBezTo>
                    <a:cubicBezTo>
                      <a:pt x="191" y="465"/>
                      <a:pt x="191" y="465"/>
                      <a:pt x="191" y="465"/>
                    </a:cubicBezTo>
                    <a:cubicBezTo>
                      <a:pt x="191" y="465"/>
                      <a:pt x="191" y="465"/>
                      <a:pt x="191" y="465"/>
                    </a:cubicBezTo>
                    <a:cubicBezTo>
                      <a:pt x="190" y="465"/>
                      <a:pt x="190" y="465"/>
                      <a:pt x="190" y="465"/>
                    </a:cubicBezTo>
                    <a:cubicBezTo>
                      <a:pt x="190" y="465"/>
                      <a:pt x="190" y="465"/>
                      <a:pt x="190" y="465"/>
                    </a:cubicBezTo>
                    <a:cubicBezTo>
                      <a:pt x="189" y="466"/>
                      <a:pt x="189" y="466"/>
                      <a:pt x="189" y="466"/>
                    </a:cubicBezTo>
                    <a:cubicBezTo>
                      <a:pt x="188" y="467"/>
                      <a:pt x="188" y="467"/>
                      <a:pt x="188" y="467"/>
                    </a:cubicBezTo>
                    <a:cubicBezTo>
                      <a:pt x="188" y="467"/>
                      <a:pt x="188" y="467"/>
                      <a:pt x="188" y="467"/>
                    </a:cubicBezTo>
                    <a:cubicBezTo>
                      <a:pt x="186" y="467"/>
                      <a:pt x="186" y="467"/>
                      <a:pt x="186" y="467"/>
                    </a:cubicBezTo>
                    <a:cubicBezTo>
                      <a:pt x="186" y="467"/>
                      <a:pt x="186" y="467"/>
                      <a:pt x="186" y="467"/>
                    </a:cubicBezTo>
                    <a:cubicBezTo>
                      <a:pt x="185" y="468"/>
                      <a:pt x="185" y="468"/>
                      <a:pt x="185" y="468"/>
                    </a:cubicBezTo>
                    <a:cubicBezTo>
                      <a:pt x="184" y="468"/>
                      <a:pt x="184" y="468"/>
                      <a:pt x="184" y="468"/>
                    </a:cubicBezTo>
                    <a:cubicBezTo>
                      <a:pt x="184" y="467"/>
                      <a:pt x="184" y="467"/>
                      <a:pt x="184" y="467"/>
                    </a:cubicBezTo>
                    <a:cubicBezTo>
                      <a:pt x="184" y="467"/>
                      <a:pt x="184" y="467"/>
                      <a:pt x="184" y="467"/>
                    </a:cubicBezTo>
                    <a:cubicBezTo>
                      <a:pt x="184" y="464"/>
                      <a:pt x="184" y="464"/>
                      <a:pt x="184" y="464"/>
                    </a:cubicBezTo>
                    <a:cubicBezTo>
                      <a:pt x="184" y="463"/>
                      <a:pt x="184" y="463"/>
                      <a:pt x="184" y="463"/>
                    </a:cubicBezTo>
                    <a:cubicBezTo>
                      <a:pt x="184" y="460"/>
                      <a:pt x="184" y="460"/>
                      <a:pt x="184" y="460"/>
                    </a:cubicBezTo>
                    <a:cubicBezTo>
                      <a:pt x="184" y="460"/>
                      <a:pt x="184" y="460"/>
                      <a:pt x="184" y="460"/>
                    </a:cubicBezTo>
                    <a:cubicBezTo>
                      <a:pt x="184" y="458"/>
                      <a:pt x="184" y="458"/>
                      <a:pt x="184" y="458"/>
                    </a:cubicBezTo>
                    <a:cubicBezTo>
                      <a:pt x="184" y="457"/>
                      <a:pt x="184" y="457"/>
                      <a:pt x="184" y="457"/>
                    </a:cubicBezTo>
                    <a:cubicBezTo>
                      <a:pt x="183" y="456"/>
                      <a:pt x="183" y="456"/>
                      <a:pt x="183" y="456"/>
                    </a:cubicBezTo>
                    <a:cubicBezTo>
                      <a:pt x="183" y="454"/>
                      <a:pt x="183" y="454"/>
                      <a:pt x="183" y="454"/>
                    </a:cubicBezTo>
                    <a:cubicBezTo>
                      <a:pt x="183" y="453"/>
                      <a:pt x="183" y="453"/>
                      <a:pt x="183" y="453"/>
                    </a:cubicBezTo>
                    <a:cubicBezTo>
                      <a:pt x="183" y="453"/>
                      <a:pt x="183" y="453"/>
                      <a:pt x="183" y="453"/>
                    </a:cubicBezTo>
                    <a:cubicBezTo>
                      <a:pt x="182" y="453"/>
                      <a:pt x="182" y="453"/>
                      <a:pt x="182" y="453"/>
                    </a:cubicBezTo>
                    <a:cubicBezTo>
                      <a:pt x="182" y="453"/>
                      <a:pt x="182" y="453"/>
                      <a:pt x="182" y="453"/>
                    </a:cubicBezTo>
                    <a:cubicBezTo>
                      <a:pt x="182" y="454"/>
                      <a:pt x="182" y="454"/>
                      <a:pt x="182" y="454"/>
                    </a:cubicBezTo>
                    <a:cubicBezTo>
                      <a:pt x="182" y="454"/>
                      <a:pt x="182" y="454"/>
                      <a:pt x="182" y="454"/>
                    </a:cubicBezTo>
                    <a:cubicBezTo>
                      <a:pt x="182" y="454"/>
                      <a:pt x="182" y="454"/>
                      <a:pt x="182" y="454"/>
                    </a:cubicBezTo>
                    <a:cubicBezTo>
                      <a:pt x="182" y="454"/>
                      <a:pt x="182" y="454"/>
                      <a:pt x="182" y="454"/>
                    </a:cubicBezTo>
                    <a:cubicBezTo>
                      <a:pt x="181" y="454"/>
                      <a:pt x="181" y="454"/>
                      <a:pt x="181" y="454"/>
                    </a:cubicBezTo>
                    <a:cubicBezTo>
                      <a:pt x="181" y="454"/>
                      <a:pt x="181" y="454"/>
                      <a:pt x="181" y="454"/>
                    </a:cubicBezTo>
                    <a:cubicBezTo>
                      <a:pt x="180" y="454"/>
                      <a:pt x="180" y="454"/>
                      <a:pt x="180" y="454"/>
                    </a:cubicBezTo>
                    <a:cubicBezTo>
                      <a:pt x="180" y="455"/>
                      <a:pt x="180" y="455"/>
                      <a:pt x="180" y="455"/>
                    </a:cubicBezTo>
                    <a:cubicBezTo>
                      <a:pt x="180" y="455"/>
                      <a:pt x="180" y="455"/>
                      <a:pt x="180" y="455"/>
                    </a:cubicBezTo>
                    <a:cubicBezTo>
                      <a:pt x="179" y="456"/>
                      <a:pt x="179" y="456"/>
                      <a:pt x="179" y="456"/>
                    </a:cubicBezTo>
                    <a:cubicBezTo>
                      <a:pt x="178" y="456"/>
                      <a:pt x="178" y="456"/>
                      <a:pt x="178" y="456"/>
                    </a:cubicBezTo>
                    <a:cubicBezTo>
                      <a:pt x="178" y="456"/>
                      <a:pt x="178" y="456"/>
                      <a:pt x="178" y="456"/>
                    </a:cubicBezTo>
                    <a:cubicBezTo>
                      <a:pt x="178" y="456"/>
                      <a:pt x="178" y="456"/>
                      <a:pt x="178" y="456"/>
                    </a:cubicBezTo>
                    <a:cubicBezTo>
                      <a:pt x="177" y="456"/>
                      <a:pt x="177" y="456"/>
                      <a:pt x="177" y="456"/>
                    </a:cubicBezTo>
                    <a:cubicBezTo>
                      <a:pt x="177" y="455"/>
                      <a:pt x="177" y="455"/>
                      <a:pt x="177" y="455"/>
                    </a:cubicBezTo>
                    <a:cubicBezTo>
                      <a:pt x="177" y="455"/>
                      <a:pt x="177" y="455"/>
                      <a:pt x="177" y="455"/>
                    </a:cubicBezTo>
                    <a:cubicBezTo>
                      <a:pt x="176" y="456"/>
                      <a:pt x="176" y="456"/>
                      <a:pt x="176" y="456"/>
                    </a:cubicBezTo>
                    <a:cubicBezTo>
                      <a:pt x="176" y="456"/>
                      <a:pt x="176" y="456"/>
                      <a:pt x="176" y="456"/>
                    </a:cubicBezTo>
                    <a:cubicBezTo>
                      <a:pt x="175" y="456"/>
                      <a:pt x="175" y="456"/>
                      <a:pt x="175" y="456"/>
                    </a:cubicBezTo>
                    <a:cubicBezTo>
                      <a:pt x="175" y="455"/>
                      <a:pt x="175" y="455"/>
                      <a:pt x="175" y="455"/>
                    </a:cubicBezTo>
                    <a:cubicBezTo>
                      <a:pt x="175" y="455"/>
                      <a:pt x="175" y="455"/>
                      <a:pt x="175" y="455"/>
                    </a:cubicBezTo>
                    <a:cubicBezTo>
                      <a:pt x="174" y="456"/>
                      <a:pt x="174" y="456"/>
                      <a:pt x="174" y="456"/>
                    </a:cubicBezTo>
                    <a:cubicBezTo>
                      <a:pt x="172" y="457"/>
                      <a:pt x="172" y="457"/>
                      <a:pt x="172" y="457"/>
                    </a:cubicBezTo>
                    <a:cubicBezTo>
                      <a:pt x="172" y="457"/>
                      <a:pt x="172" y="457"/>
                      <a:pt x="172" y="457"/>
                    </a:cubicBezTo>
                    <a:cubicBezTo>
                      <a:pt x="172" y="458"/>
                      <a:pt x="172" y="458"/>
                      <a:pt x="172" y="458"/>
                    </a:cubicBezTo>
                    <a:cubicBezTo>
                      <a:pt x="171" y="458"/>
                      <a:pt x="171" y="458"/>
                      <a:pt x="171" y="458"/>
                    </a:cubicBezTo>
                    <a:cubicBezTo>
                      <a:pt x="171" y="458"/>
                      <a:pt x="171" y="458"/>
                      <a:pt x="171" y="458"/>
                    </a:cubicBezTo>
                    <a:cubicBezTo>
                      <a:pt x="171" y="459"/>
                      <a:pt x="171" y="459"/>
                      <a:pt x="171" y="459"/>
                    </a:cubicBezTo>
                    <a:cubicBezTo>
                      <a:pt x="171" y="459"/>
                      <a:pt x="171" y="459"/>
                      <a:pt x="171" y="459"/>
                    </a:cubicBezTo>
                    <a:cubicBezTo>
                      <a:pt x="171" y="459"/>
                      <a:pt x="171" y="459"/>
                      <a:pt x="171" y="459"/>
                    </a:cubicBezTo>
                    <a:cubicBezTo>
                      <a:pt x="170" y="460"/>
                      <a:pt x="170" y="460"/>
                      <a:pt x="170" y="460"/>
                    </a:cubicBezTo>
                    <a:cubicBezTo>
                      <a:pt x="170" y="460"/>
                      <a:pt x="170" y="460"/>
                      <a:pt x="170" y="460"/>
                    </a:cubicBezTo>
                    <a:cubicBezTo>
                      <a:pt x="169" y="460"/>
                      <a:pt x="169" y="460"/>
                      <a:pt x="169" y="460"/>
                    </a:cubicBezTo>
                    <a:cubicBezTo>
                      <a:pt x="168" y="460"/>
                      <a:pt x="168" y="460"/>
                      <a:pt x="168" y="460"/>
                    </a:cubicBezTo>
                    <a:cubicBezTo>
                      <a:pt x="167" y="461"/>
                      <a:pt x="167" y="461"/>
                      <a:pt x="167" y="461"/>
                    </a:cubicBezTo>
                    <a:cubicBezTo>
                      <a:pt x="166" y="461"/>
                      <a:pt x="166" y="461"/>
                      <a:pt x="166" y="461"/>
                    </a:cubicBezTo>
                    <a:cubicBezTo>
                      <a:pt x="166" y="461"/>
                      <a:pt x="166" y="461"/>
                      <a:pt x="166" y="461"/>
                    </a:cubicBezTo>
                    <a:cubicBezTo>
                      <a:pt x="166" y="460"/>
                      <a:pt x="166" y="460"/>
                      <a:pt x="166" y="460"/>
                    </a:cubicBezTo>
                    <a:cubicBezTo>
                      <a:pt x="166" y="459"/>
                      <a:pt x="166" y="459"/>
                      <a:pt x="166" y="459"/>
                    </a:cubicBezTo>
                    <a:cubicBezTo>
                      <a:pt x="166" y="458"/>
                      <a:pt x="166" y="458"/>
                      <a:pt x="166" y="458"/>
                    </a:cubicBezTo>
                    <a:cubicBezTo>
                      <a:pt x="165" y="458"/>
                      <a:pt x="165" y="458"/>
                      <a:pt x="165" y="458"/>
                    </a:cubicBezTo>
                    <a:cubicBezTo>
                      <a:pt x="165" y="457"/>
                      <a:pt x="165" y="457"/>
                      <a:pt x="165" y="457"/>
                    </a:cubicBezTo>
                    <a:cubicBezTo>
                      <a:pt x="165" y="457"/>
                      <a:pt x="165" y="457"/>
                      <a:pt x="165" y="457"/>
                    </a:cubicBezTo>
                    <a:cubicBezTo>
                      <a:pt x="165" y="456"/>
                      <a:pt x="165" y="456"/>
                      <a:pt x="165" y="456"/>
                    </a:cubicBezTo>
                    <a:cubicBezTo>
                      <a:pt x="165" y="455"/>
                      <a:pt x="165" y="455"/>
                      <a:pt x="165" y="455"/>
                    </a:cubicBezTo>
                    <a:cubicBezTo>
                      <a:pt x="165" y="454"/>
                      <a:pt x="165" y="454"/>
                      <a:pt x="165" y="454"/>
                    </a:cubicBezTo>
                    <a:cubicBezTo>
                      <a:pt x="165" y="454"/>
                      <a:pt x="165" y="454"/>
                      <a:pt x="165" y="454"/>
                    </a:cubicBezTo>
                    <a:cubicBezTo>
                      <a:pt x="165" y="454"/>
                      <a:pt x="165" y="454"/>
                      <a:pt x="165" y="454"/>
                    </a:cubicBezTo>
                    <a:cubicBezTo>
                      <a:pt x="165" y="454"/>
                      <a:pt x="165" y="454"/>
                      <a:pt x="165" y="454"/>
                    </a:cubicBezTo>
                    <a:cubicBezTo>
                      <a:pt x="166" y="453"/>
                      <a:pt x="166" y="453"/>
                      <a:pt x="166" y="453"/>
                    </a:cubicBezTo>
                    <a:cubicBezTo>
                      <a:pt x="167" y="452"/>
                      <a:pt x="167" y="452"/>
                      <a:pt x="167" y="452"/>
                    </a:cubicBezTo>
                    <a:cubicBezTo>
                      <a:pt x="167" y="452"/>
                      <a:pt x="167" y="452"/>
                      <a:pt x="167" y="452"/>
                    </a:cubicBezTo>
                    <a:cubicBezTo>
                      <a:pt x="168" y="451"/>
                      <a:pt x="168" y="451"/>
                      <a:pt x="168" y="451"/>
                    </a:cubicBezTo>
                    <a:cubicBezTo>
                      <a:pt x="169" y="451"/>
                      <a:pt x="169" y="451"/>
                      <a:pt x="169" y="451"/>
                    </a:cubicBezTo>
                    <a:cubicBezTo>
                      <a:pt x="169" y="451"/>
                      <a:pt x="169" y="451"/>
                      <a:pt x="169" y="451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170" y="449"/>
                      <a:pt x="170" y="449"/>
                      <a:pt x="170" y="449"/>
                    </a:cubicBezTo>
                    <a:cubicBezTo>
                      <a:pt x="171" y="449"/>
                      <a:pt x="171" y="449"/>
                      <a:pt x="171" y="449"/>
                    </a:cubicBezTo>
                    <a:cubicBezTo>
                      <a:pt x="171" y="449"/>
                      <a:pt x="171" y="449"/>
                      <a:pt x="171" y="449"/>
                    </a:cubicBezTo>
                    <a:cubicBezTo>
                      <a:pt x="172" y="449"/>
                      <a:pt x="172" y="449"/>
                      <a:pt x="172" y="449"/>
                    </a:cubicBezTo>
                    <a:cubicBezTo>
                      <a:pt x="172" y="448"/>
                      <a:pt x="172" y="448"/>
                      <a:pt x="172" y="448"/>
                    </a:cubicBezTo>
                    <a:cubicBezTo>
                      <a:pt x="172" y="448"/>
                      <a:pt x="172" y="448"/>
                      <a:pt x="172" y="448"/>
                    </a:cubicBezTo>
                    <a:cubicBezTo>
                      <a:pt x="172" y="448"/>
                      <a:pt x="172" y="448"/>
                      <a:pt x="172" y="448"/>
                    </a:cubicBezTo>
                    <a:cubicBezTo>
                      <a:pt x="172" y="448"/>
                      <a:pt x="172" y="448"/>
                      <a:pt x="172" y="448"/>
                    </a:cubicBezTo>
                    <a:cubicBezTo>
                      <a:pt x="172" y="447"/>
                      <a:pt x="172" y="447"/>
                      <a:pt x="172" y="447"/>
                    </a:cubicBezTo>
                    <a:cubicBezTo>
                      <a:pt x="172" y="447"/>
                      <a:pt x="172" y="447"/>
                      <a:pt x="172" y="447"/>
                    </a:cubicBezTo>
                    <a:cubicBezTo>
                      <a:pt x="171" y="446"/>
                      <a:pt x="171" y="446"/>
                      <a:pt x="171" y="446"/>
                    </a:cubicBezTo>
                    <a:cubicBezTo>
                      <a:pt x="172" y="446"/>
                      <a:pt x="172" y="446"/>
                      <a:pt x="172" y="446"/>
                    </a:cubicBezTo>
                    <a:cubicBezTo>
                      <a:pt x="172" y="446"/>
                      <a:pt x="172" y="446"/>
                      <a:pt x="172" y="446"/>
                    </a:cubicBezTo>
                    <a:cubicBezTo>
                      <a:pt x="172" y="445"/>
                      <a:pt x="172" y="445"/>
                      <a:pt x="172" y="445"/>
                    </a:cubicBezTo>
                    <a:cubicBezTo>
                      <a:pt x="172" y="445"/>
                      <a:pt x="172" y="445"/>
                      <a:pt x="172" y="445"/>
                    </a:cubicBezTo>
                    <a:cubicBezTo>
                      <a:pt x="172" y="445"/>
                      <a:pt x="172" y="445"/>
                      <a:pt x="172" y="445"/>
                    </a:cubicBezTo>
                    <a:cubicBezTo>
                      <a:pt x="173" y="444"/>
                      <a:pt x="173" y="444"/>
                      <a:pt x="173" y="444"/>
                    </a:cubicBezTo>
                    <a:cubicBezTo>
                      <a:pt x="173" y="443"/>
                      <a:pt x="173" y="443"/>
                      <a:pt x="173" y="443"/>
                    </a:cubicBezTo>
                    <a:cubicBezTo>
                      <a:pt x="173" y="442"/>
                      <a:pt x="173" y="442"/>
                      <a:pt x="173" y="442"/>
                    </a:cubicBezTo>
                    <a:cubicBezTo>
                      <a:pt x="174" y="442"/>
                      <a:pt x="174" y="442"/>
                      <a:pt x="174" y="442"/>
                    </a:cubicBezTo>
                    <a:cubicBezTo>
                      <a:pt x="174" y="442"/>
                      <a:pt x="174" y="442"/>
                      <a:pt x="174" y="442"/>
                    </a:cubicBezTo>
                    <a:cubicBezTo>
                      <a:pt x="174" y="442"/>
                      <a:pt x="174" y="442"/>
                      <a:pt x="174" y="442"/>
                    </a:cubicBezTo>
                    <a:cubicBezTo>
                      <a:pt x="174" y="441"/>
                      <a:pt x="174" y="441"/>
                      <a:pt x="174" y="441"/>
                    </a:cubicBezTo>
                    <a:cubicBezTo>
                      <a:pt x="175" y="441"/>
                      <a:pt x="175" y="441"/>
                      <a:pt x="175" y="441"/>
                    </a:cubicBezTo>
                    <a:cubicBezTo>
                      <a:pt x="175" y="440"/>
                      <a:pt x="175" y="440"/>
                      <a:pt x="175" y="440"/>
                    </a:cubicBezTo>
                    <a:cubicBezTo>
                      <a:pt x="175" y="440"/>
                      <a:pt x="175" y="440"/>
                      <a:pt x="175" y="440"/>
                    </a:cubicBezTo>
                    <a:cubicBezTo>
                      <a:pt x="175" y="440"/>
                      <a:pt x="175" y="440"/>
                      <a:pt x="175" y="440"/>
                    </a:cubicBezTo>
                    <a:cubicBezTo>
                      <a:pt x="175" y="439"/>
                      <a:pt x="175" y="439"/>
                      <a:pt x="175" y="439"/>
                    </a:cubicBezTo>
                    <a:cubicBezTo>
                      <a:pt x="175" y="439"/>
                      <a:pt x="175" y="439"/>
                      <a:pt x="175" y="439"/>
                    </a:cubicBezTo>
                    <a:cubicBezTo>
                      <a:pt x="175" y="438"/>
                      <a:pt x="175" y="438"/>
                      <a:pt x="175" y="438"/>
                    </a:cubicBezTo>
                    <a:cubicBezTo>
                      <a:pt x="175" y="438"/>
                      <a:pt x="175" y="438"/>
                      <a:pt x="175" y="438"/>
                    </a:cubicBezTo>
                    <a:cubicBezTo>
                      <a:pt x="175" y="437"/>
                      <a:pt x="175" y="437"/>
                      <a:pt x="175" y="437"/>
                    </a:cubicBezTo>
                    <a:cubicBezTo>
                      <a:pt x="176" y="437"/>
                      <a:pt x="176" y="437"/>
                      <a:pt x="176" y="437"/>
                    </a:cubicBezTo>
                    <a:cubicBezTo>
                      <a:pt x="176" y="436"/>
                      <a:pt x="176" y="436"/>
                      <a:pt x="176" y="436"/>
                    </a:cubicBezTo>
                    <a:cubicBezTo>
                      <a:pt x="176" y="436"/>
                      <a:pt x="176" y="436"/>
                      <a:pt x="176" y="436"/>
                    </a:cubicBezTo>
                    <a:cubicBezTo>
                      <a:pt x="176" y="436"/>
                      <a:pt x="176" y="436"/>
                      <a:pt x="176" y="436"/>
                    </a:cubicBezTo>
                    <a:cubicBezTo>
                      <a:pt x="177" y="436"/>
                      <a:pt x="177" y="436"/>
                      <a:pt x="177" y="436"/>
                    </a:cubicBezTo>
                    <a:cubicBezTo>
                      <a:pt x="178" y="436"/>
                      <a:pt x="178" y="436"/>
                      <a:pt x="178" y="436"/>
                    </a:cubicBezTo>
                    <a:cubicBezTo>
                      <a:pt x="178" y="436"/>
                      <a:pt x="178" y="436"/>
                      <a:pt x="178" y="436"/>
                    </a:cubicBezTo>
                    <a:cubicBezTo>
                      <a:pt x="178" y="436"/>
                      <a:pt x="178" y="436"/>
                      <a:pt x="178" y="436"/>
                    </a:cubicBezTo>
                    <a:cubicBezTo>
                      <a:pt x="179" y="435"/>
                      <a:pt x="179" y="435"/>
                      <a:pt x="179" y="435"/>
                    </a:cubicBezTo>
                    <a:cubicBezTo>
                      <a:pt x="180" y="435"/>
                      <a:pt x="180" y="435"/>
                      <a:pt x="180" y="435"/>
                    </a:cubicBezTo>
                    <a:cubicBezTo>
                      <a:pt x="180" y="434"/>
                      <a:pt x="180" y="434"/>
                      <a:pt x="180" y="434"/>
                    </a:cubicBezTo>
                    <a:cubicBezTo>
                      <a:pt x="180" y="434"/>
                      <a:pt x="180" y="434"/>
                      <a:pt x="180" y="434"/>
                    </a:cubicBezTo>
                    <a:cubicBezTo>
                      <a:pt x="180" y="434"/>
                      <a:pt x="180" y="434"/>
                      <a:pt x="180" y="434"/>
                    </a:cubicBezTo>
                    <a:cubicBezTo>
                      <a:pt x="180" y="434"/>
                      <a:pt x="180" y="434"/>
                      <a:pt x="180" y="434"/>
                    </a:cubicBezTo>
                    <a:cubicBezTo>
                      <a:pt x="181" y="434"/>
                      <a:pt x="181" y="434"/>
                      <a:pt x="181" y="434"/>
                    </a:cubicBezTo>
                    <a:cubicBezTo>
                      <a:pt x="182" y="433"/>
                      <a:pt x="182" y="433"/>
                      <a:pt x="182" y="433"/>
                    </a:cubicBezTo>
                    <a:cubicBezTo>
                      <a:pt x="183" y="433"/>
                      <a:pt x="183" y="433"/>
                      <a:pt x="183" y="433"/>
                    </a:cubicBezTo>
                    <a:cubicBezTo>
                      <a:pt x="183" y="432"/>
                      <a:pt x="183" y="432"/>
                      <a:pt x="183" y="432"/>
                    </a:cubicBezTo>
                    <a:cubicBezTo>
                      <a:pt x="183" y="432"/>
                      <a:pt x="183" y="432"/>
                      <a:pt x="183" y="432"/>
                    </a:cubicBezTo>
                    <a:cubicBezTo>
                      <a:pt x="184" y="432"/>
                      <a:pt x="184" y="432"/>
                      <a:pt x="184" y="432"/>
                    </a:cubicBezTo>
                    <a:cubicBezTo>
                      <a:pt x="185" y="433"/>
                      <a:pt x="185" y="433"/>
                      <a:pt x="185" y="433"/>
                    </a:cubicBezTo>
                    <a:cubicBezTo>
                      <a:pt x="185" y="433"/>
                      <a:pt x="185" y="433"/>
                      <a:pt x="185" y="433"/>
                    </a:cubicBezTo>
                    <a:cubicBezTo>
                      <a:pt x="185" y="433"/>
                      <a:pt x="185" y="433"/>
                      <a:pt x="185" y="433"/>
                    </a:cubicBezTo>
                    <a:cubicBezTo>
                      <a:pt x="185" y="432"/>
                      <a:pt x="185" y="432"/>
                      <a:pt x="185" y="432"/>
                    </a:cubicBezTo>
                    <a:cubicBezTo>
                      <a:pt x="186" y="432"/>
                      <a:pt x="186" y="432"/>
                      <a:pt x="186" y="432"/>
                    </a:cubicBezTo>
                    <a:cubicBezTo>
                      <a:pt x="186" y="432"/>
                      <a:pt x="186" y="432"/>
                      <a:pt x="186" y="432"/>
                    </a:cubicBezTo>
                    <a:cubicBezTo>
                      <a:pt x="186" y="432"/>
                      <a:pt x="186" y="432"/>
                      <a:pt x="186" y="432"/>
                    </a:cubicBezTo>
                    <a:cubicBezTo>
                      <a:pt x="187" y="432"/>
                      <a:pt x="187" y="432"/>
                      <a:pt x="187" y="432"/>
                    </a:cubicBezTo>
                    <a:cubicBezTo>
                      <a:pt x="187" y="431"/>
                      <a:pt x="187" y="431"/>
                      <a:pt x="187" y="431"/>
                    </a:cubicBezTo>
                    <a:cubicBezTo>
                      <a:pt x="188" y="431"/>
                      <a:pt x="188" y="431"/>
                      <a:pt x="188" y="431"/>
                    </a:cubicBezTo>
                    <a:cubicBezTo>
                      <a:pt x="189" y="430"/>
                      <a:pt x="189" y="430"/>
                      <a:pt x="189" y="430"/>
                    </a:cubicBezTo>
                    <a:cubicBezTo>
                      <a:pt x="190" y="429"/>
                      <a:pt x="190" y="429"/>
                      <a:pt x="190" y="429"/>
                    </a:cubicBezTo>
                    <a:cubicBezTo>
                      <a:pt x="190" y="429"/>
                      <a:pt x="190" y="429"/>
                      <a:pt x="190" y="429"/>
                    </a:cubicBezTo>
                    <a:cubicBezTo>
                      <a:pt x="191" y="429"/>
                      <a:pt x="191" y="429"/>
                      <a:pt x="191" y="429"/>
                    </a:cubicBezTo>
                    <a:cubicBezTo>
                      <a:pt x="191" y="428"/>
                      <a:pt x="191" y="428"/>
                      <a:pt x="191" y="428"/>
                    </a:cubicBezTo>
                    <a:cubicBezTo>
                      <a:pt x="191" y="428"/>
                      <a:pt x="191" y="428"/>
                      <a:pt x="191" y="428"/>
                    </a:cubicBezTo>
                    <a:cubicBezTo>
                      <a:pt x="192" y="428"/>
                      <a:pt x="192" y="428"/>
                      <a:pt x="192" y="428"/>
                    </a:cubicBezTo>
                    <a:cubicBezTo>
                      <a:pt x="192" y="428"/>
                      <a:pt x="192" y="428"/>
                      <a:pt x="192" y="428"/>
                    </a:cubicBezTo>
                    <a:cubicBezTo>
                      <a:pt x="192" y="427"/>
                      <a:pt x="192" y="427"/>
                      <a:pt x="192" y="427"/>
                    </a:cubicBezTo>
                    <a:cubicBezTo>
                      <a:pt x="192" y="427"/>
                      <a:pt x="192" y="427"/>
                      <a:pt x="192" y="427"/>
                    </a:cubicBezTo>
                    <a:cubicBezTo>
                      <a:pt x="192" y="426"/>
                      <a:pt x="192" y="426"/>
                      <a:pt x="192" y="426"/>
                    </a:cubicBezTo>
                    <a:cubicBezTo>
                      <a:pt x="192" y="425"/>
                      <a:pt x="192" y="425"/>
                      <a:pt x="192" y="425"/>
                    </a:cubicBezTo>
                    <a:cubicBezTo>
                      <a:pt x="192" y="424"/>
                      <a:pt x="192" y="424"/>
                      <a:pt x="192" y="424"/>
                    </a:cubicBezTo>
                    <a:cubicBezTo>
                      <a:pt x="192" y="424"/>
                      <a:pt x="192" y="424"/>
                      <a:pt x="192" y="424"/>
                    </a:cubicBezTo>
                    <a:cubicBezTo>
                      <a:pt x="192" y="423"/>
                      <a:pt x="192" y="423"/>
                      <a:pt x="192" y="423"/>
                    </a:cubicBezTo>
                    <a:cubicBezTo>
                      <a:pt x="190" y="421"/>
                      <a:pt x="190" y="421"/>
                      <a:pt x="190" y="421"/>
                    </a:cubicBezTo>
                    <a:cubicBezTo>
                      <a:pt x="190" y="420"/>
                      <a:pt x="190" y="420"/>
                      <a:pt x="190" y="420"/>
                    </a:cubicBezTo>
                    <a:cubicBezTo>
                      <a:pt x="189" y="419"/>
                      <a:pt x="189" y="419"/>
                      <a:pt x="189" y="419"/>
                    </a:cubicBezTo>
                    <a:cubicBezTo>
                      <a:pt x="189" y="419"/>
                      <a:pt x="189" y="419"/>
                      <a:pt x="189" y="419"/>
                    </a:cubicBezTo>
                    <a:cubicBezTo>
                      <a:pt x="189" y="419"/>
                      <a:pt x="189" y="419"/>
                      <a:pt x="189" y="419"/>
                    </a:cubicBezTo>
                    <a:cubicBezTo>
                      <a:pt x="188" y="419"/>
                      <a:pt x="188" y="419"/>
                      <a:pt x="188" y="419"/>
                    </a:cubicBezTo>
                    <a:cubicBezTo>
                      <a:pt x="188" y="418"/>
                      <a:pt x="188" y="418"/>
                      <a:pt x="188" y="418"/>
                    </a:cubicBezTo>
                    <a:cubicBezTo>
                      <a:pt x="188" y="418"/>
                      <a:pt x="188" y="418"/>
                      <a:pt x="188" y="418"/>
                    </a:cubicBezTo>
                    <a:cubicBezTo>
                      <a:pt x="188" y="417"/>
                      <a:pt x="188" y="417"/>
                      <a:pt x="188" y="417"/>
                    </a:cubicBezTo>
                    <a:cubicBezTo>
                      <a:pt x="188" y="417"/>
                      <a:pt x="188" y="417"/>
                      <a:pt x="188" y="417"/>
                    </a:cubicBezTo>
                    <a:cubicBezTo>
                      <a:pt x="188" y="417"/>
                      <a:pt x="188" y="417"/>
                      <a:pt x="188" y="417"/>
                    </a:cubicBezTo>
                    <a:cubicBezTo>
                      <a:pt x="187" y="417"/>
                      <a:pt x="187" y="417"/>
                      <a:pt x="187" y="417"/>
                    </a:cubicBezTo>
                    <a:cubicBezTo>
                      <a:pt x="187" y="417"/>
                      <a:pt x="187" y="417"/>
                      <a:pt x="187" y="417"/>
                    </a:cubicBezTo>
                    <a:cubicBezTo>
                      <a:pt x="186" y="416"/>
                      <a:pt x="186" y="416"/>
                      <a:pt x="186" y="416"/>
                    </a:cubicBezTo>
                    <a:cubicBezTo>
                      <a:pt x="186" y="416"/>
                      <a:pt x="186" y="416"/>
                      <a:pt x="186" y="416"/>
                    </a:cubicBezTo>
                    <a:cubicBezTo>
                      <a:pt x="186" y="416"/>
                      <a:pt x="186" y="416"/>
                      <a:pt x="186" y="416"/>
                    </a:cubicBezTo>
                    <a:cubicBezTo>
                      <a:pt x="185" y="417"/>
                      <a:pt x="185" y="417"/>
                      <a:pt x="185" y="417"/>
                    </a:cubicBezTo>
                    <a:cubicBezTo>
                      <a:pt x="185" y="417"/>
                      <a:pt x="185" y="417"/>
                      <a:pt x="185" y="417"/>
                    </a:cubicBezTo>
                    <a:cubicBezTo>
                      <a:pt x="185" y="417"/>
                      <a:pt x="185" y="417"/>
                      <a:pt x="185" y="417"/>
                    </a:cubicBezTo>
                    <a:cubicBezTo>
                      <a:pt x="184" y="418"/>
                      <a:pt x="184" y="418"/>
                      <a:pt x="184" y="418"/>
                    </a:cubicBezTo>
                    <a:cubicBezTo>
                      <a:pt x="184" y="418"/>
                      <a:pt x="184" y="418"/>
                      <a:pt x="184" y="418"/>
                    </a:cubicBezTo>
                    <a:cubicBezTo>
                      <a:pt x="184" y="419"/>
                      <a:pt x="184" y="419"/>
                      <a:pt x="184" y="419"/>
                    </a:cubicBezTo>
                    <a:cubicBezTo>
                      <a:pt x="183" y="419"/>
                      <a:pt x="183" y="419"/>
                      <a:pt x="183" y="419"/>
                    </a:cubicBezTo>
                    <a:cubicBezTo>
                      <a:pt x="183" y="419"/>
                      <a:pt x="183" y="419"/>
                      <a:pt x="183" y="419"/>
                    </a:cubicBezTo>
                    <a:cubicBezTo>
                      <a:pt x="183" y="420"/>
                      <a:pt x="183" y="420"/>
                      <a:pt x="183" y="420"/>
                    </a:cubicBezTo>
                    <a:cubicBezTo>
                      <a:pt x="183" y="420"/>
                      <a:pt x="183" y="420"/>
                      <a:pt x="183" y="420"/>
                    </a:cubicBezTo>
                    <a:cubicBezTo>
                      <a:pt x="182" y="420"/>
                      <a:pt x="182" y="420"/>
                      <a:pt x="182" y="420"/>
                    </a:cubicBezTo>
                    <a:cubicBezTo>
                      <a:pt x="182" y="420"/>
                      <a:pt x="182" y="420"/>
                      <a:pt x="182" y="420"/>
                    </a:cubicBezTo>
                    <a:cubicBezTo>
                      <a:pt x="182" y="420"/>
                      <a:pt x="182" y="420"/>
                      <a:pt x="182" y="420"/>
                    </a:cubicBezTo>
                    <a:cubicBezTo>
                      <a:pt x="182" y="420"/>
                      <a:pt x="182" y="420"/>
                      <a:pt x="182" y="420"/>
                    </a:cubicBezTo>
                    <a:cubicBezTo>
                      <a:pt x="182" y="420"/>
                      <a:pt x="182" y="420"/>
                      <a:pt x="182" y="420"/>
                    </a:cubicBezTo>
                    <a:cubicBezTo>
                      <a:pt x="181" y="420"/>
                      <a:pt x="181" y="420"/>
                      <a:pt x="181" y="420"/>
                    </a:cubicBezTo>
                    <a:cubicBezTo>
                      <a:pt x="181" y="420"/>
                      <a:pt x="181" y="420"/>
                      <a:pt x="181" y="420"/>
                    </a:cubicBezTo>
                    <a:cubicBezTo>
                      <a:pt x="181" y="420"/>
                      <a:pt x="181" y="420"/>
                      <a:pt x="181" y="420"/>
                    </a:cubicBezTo>
                    <a:cubicBezTo>
                      <a:pt x="180" y="419"/>
                      <a:pt x="180" y="419"/>
                      <a:pt x="180" y="419"/>
                    </a:cubicBezTo>
                    <a:cubicBezTo>
                      <a:pt x="180" y="419"/>
                      <a:pt x="180" y="419"/>
                      <a:pt x="180" y="419"/>
                    </a:cubicBezTo>
                    <a:cubicBezTo>
                      <a:pt x="179" y="419"/>
                      <a:pt x="179" y="419"/>
                      <a:pt x="179" y="419"/>
                    </a:cubicBezTo>
                    <a:cubicBezTo>
                      <a:pt x="179" y="419"/>
                      <a:pt x="179" y="419"/>
                      <a:pt x="179" y="419"/>
                    </a:cubicBezTo>
                    <a:cubicBezTo>
                      <a:pt x="179" y="418"/>
                      <a:pt x="179" y="418"/>
                      <a:pt x="179" y="418"/>
                    </a:cubicBezTo>
                    <a:cubicBezTo>
                      <a:pt x="178" y="418"/>
                      <a:pt x="178" y="418"/>
                      <a:pt x="178" y="418"/>
                    </a:cubicBezTo>
                    <a:cubicBezTo>
                      <a:pt x="177" y="417"/>
                      <a:pt x="177" y="417"/>
                      <a:pt x="177" y="417"/>
                    </a:cubicBezTo>
                    <a:cubicBezTo>
                      <a:pt x="177" y="417"/>
                      <a:pt x="177" y="417"/>
                      <a:pt x="177" y="417"/>
                    </a:cubicBezTo>
                    <a:cubicBezTo>
                      <a:pt x="177" y="417"/>
                      <a:pt x="177" y="417"/>
                      <a:pt x="177" y="417"/>
                    </a:cubicBezTo>
                    <a:cubicBezTo>
                      <a:pt x="176" y="417"/>
                      <a:pt x="176" y="417"/>
                      <a:pt x="176" y="417"/>
                    </a:cubicBezTo>
                    <a:cubicBezTo>
                      <a:pt x="176" y="417"/>
                      <a:pt x="176" y="417"/>
                      <a:pt x="176" y="417"/>
                    </a:cubicBezTo>
                    <a:cubicBezTo>
                      <a:pt x="175" y="416"/>
                      <a:pt x="175" y="416"/>
                      <a:pt x="175" y="416"/>
                    </a:cubicBezTo>
                    <a:cubicBezTo>
                      <a:pt x="175" y="416"/>
                      <a:pt x="175" y="416"/>
                      <a:pt x="175" y="416"/>
                    </a:cubicBezTo>
                    <a:cubicBezTo>
                      <a:pt x="175" y="416"/>
                      <a:pt x="175" y="416"/>
                      <a:pt x="175" y="416"/>
                    </a:cubicBezTo>
                    <a:cubicBezTo>
                      <a:pt x="174" y="416"/>
                      <a:pt x="174" y="416"/>
                      <a:pt x="174" y="416"/>
                    </a:cubicBezTo>
                    <a:cubicBezTo>
                      <a:pt x="174" y="416"/>
                      <a:pt x="174" y="416"/>
                      <a:pt x="174" y="416"/>
                    </a:cubicBezTo>
                    <a:cubicBezTo>
                      <a:pt x="173" y="416"/>
                      <a:pt x="173" y="416"/>
                      <a:pt x="173" y="416"/>
                    </a:cubicBezTo>
                    <a:cubicBezTo>
                      <a:pt x="173" y="417"/>
                      <a:pt x="173" y="417"/>
                      <a:pt x="173" y="417"/>
                    </a:cubicBezTo>
                    <a:cubicBezTo>
                      <a:pt x="172" y="417"/>
                      <a:pt x="172" y="417"/>
                      <a:pt x="172" y="417"/>
                    </a:cubicBezTo>
                    <a:cubicBezTo>
                      <a:pt x="172" y="417"/>
                      <a:pt x="172" y="417"/>
                      <a:pt x="172" y="417"/>
                    </a:cubicBezTo>
                    <a:cubicBezTo>
                      <a:pt x="171" y="417"/>
                      <a:pt x="171" y="417"/>
                      <a:pt x="171" y="417"/>
                    </a:cubicBezTo>
                    <a:cubicBezTo>
                      <a:pt x="171" y="416"/>
                      <a:pt x="171" y="416"/>
                      <a:pt x="171" y="416"/>
                    </a:cubicBezTo>
                    <a:cubicBezTo>
                      <a:pt x="170" y="416"/>
                      <a:pt x="170" y="416"/>
                      <a:pt x="170" y="416"/>
                    </a:cubicBezTo>
                    <a:cubicBezTo>
                      <a:pt x="170" y="416"/>
                      <a:pt x="170" y="416"/>
                      <a:pt x="170" y="416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9" y="416"/>
                      <a:pt x="169" y="416"/>
                      <a:pt x="169" y="416"/>
                    </a:cubicBezTo>
                    <a:cubicBezTo>
                      <a:pt x="167" y="416"/>
                      <a:pt x="167" y="416"/>
                      <a:pt x="167" y="416"/>
                    </a:cubicBezTo>
                    <a:cubicBezTo>
                      <a:pt x="166" y="416"/>
                      <a:pt x="166" y="416"/>
                      <a:pt x="166" y="416"/>
                    </a:cubicBezTo>
                    <a:cubicBezTo>
                      <a:pt x="166" y="416"/>
                      <a:pt x="166" y="416"/>
                      <a:pt x="166" y="416"/>
                    </a:cubicBezTo>
                    <a:cubicBezTo>
                      <a:pt x="166" y="417"/>
                      <a:pt x="166" y="417"/>
                      <a:pt x="166" y="417"/>
                    </a:cubicBezTo>
                    <a:cubicBezTo>
                      <a:pt x="165" y="417"/>
                      <a:pt x="165" y="417"/>
                      <a:pt x="165" y="417"/>
                    </a:cubicBezTo>
                    <a:cubicBezTo>
                      <a:pt x="165" y="417"/>
                      <a:pt x="165" y="417"/>
                      <a:pt x="165" y="417"/>
                    </a:cubicBezTo>
                    <a:cubicBezTo>
                      <a:pt x="165" y="416"/>
                      <a:pt x="165" y="416"/>
                      <a:pt x="165" y="416"/>
                    </a:cubicBezTo>
                    <a:cubicBezTo>
                      <a:pt x="164" y="416"/>
                      <a:pt x="164" y="416"/>
                      <a:pt x="164" y="416"/>
                    </a:cubicBezTo>
                    <a:cubicBezTo>
                      <a:pt x="164" y="416"/>
                      <a:pt x="164" y="416"/>
                      <a:pt x="164" y="416"/>
                    </a:cubicBezTo>
                    <a:cubicBezTo>
                      <a:pt x="164" y="416"/>
                      <a:pt x="164" y="416"/>
                      <a:pt x="164" y="416"/>
                    </a:cubicBezTo>
                    <a:cubicBezTo>
                      <a:pt x="164" y="416"/>
                      <a:pt x="164" y="416"/>
                      <a:pt x="164" y="416"/>
                    </a:cubicBezTo>
                    <a:cubicBezTo>
                      <a:pt x="163" y="417"/>
                      <a:pt x="163" y="417"/>
                      <a:pt x="163" y="417"/>
                    </a:cubicBezTo>
                    <a:cubicBezTo>
                      <a:pt x="163" y="417"/>
                      <a:pt x="163" y="417"/>
                      <a:pt x="163" y="417"/>
                    </a:cubicBezTo>
                    <a:cubicBezTo>
                      <a:pt x="163" y="417"/>
                      <a:pt x="163" y="417"/>
                      <a:pt x="163" y="417"/>
                    </a:cubicBezTo>
                    <a:cubicBezTo>
                      <a:pt x="163" y="417"/>
                      <a:pt x="163" y="417"/>
                      <a:pt x="163" y="417"/>
                    </a:cubicBezTo>
                    <a:cubicBezTo>
                      <a:pt x="163" y="418"/>
                      <a:pt x="163" y="418"/>
                      <a:pt x="163" y="418"/>
                    </a:cubicBezTo>
                    <a:cubicBezTo>
                      <a:pt x="163" y="418"/>
                      <a:pt x="163" y="418"/>
                      <a:pt x="163" y="418"/>
                    </a:cubicBezTo>
                    <a:cubicBezTo>
                      <a:pt x="163" y="419"/>
                      <a:pt x="163" y="419"/>
                      <a:pt x="163" y="419"/>
                    </a:cubicBezTo>
                    <a:cubicBezTo>
                      <a:pt x="163" y="419"/>
                      <a:pt x="163" y="419"/>
                      <a:pt x="163" y="419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63" y="421"/>
                      <a:pt x="163" y="421"/>
                      <a:pt x="163" y="421"/>
                    </a:cubicBezTo>
                    <a:cubicBezTo>
                      <a:pt x="163" y="421"/>
                      <a:pt x="163" y="421"/>
                      <a:pt x="163" y="421"/>
                    </a:cubicBezTo>
                    <a:cubicBezTo>
                      <a:pt x="163" y="421"/>
                      <a:pt x="163" y="421"/>
                      <a:pt x="163" y="421"/>
                    </a:cubicBezTo>
                    <a:cubicBezTo>
                      <a:pt x="163" y="422"/>
                      <a:pt x="163" y="422"/>
                      <a:pt x="163" y="422"/>
                    </a:cubicBezTo>
                    <a:cubicBezTo>
                      <a:pt x="163" y="422"/>
                      <a:pt x="163" y="422"/>
                      <a:pt x="163" y="422"/>
                    </a:cubicBezTo>
                    <a:cubicBezTo>
                      <a:pt x="163" y="422"/>
                      <a:pt x="163" y="422"/>
                      <a:pt x="163" y="422"/>
                    </a:cubicBezTo>
                    <a:cubicBezTo>
                      <a:pt x="164" y="423"/>
                      <a:pt x="164" y="423"/>
                      <a:pt x="164" y="423"/>
                    </a:cubicBezTo>
                    <a:cubicBezTo>
                      <a:pt x="164" y="423"/>
                      <a:pt x="164" y="423"/>
                      <a:pt x="164" y="423"/>
                    </a:cubicBezTo>
                    <a:cubicBezTo>
                      <a:pt x="163" y="424"/>
                      <a:pt x="163" y="424"/>
                      <a:pt x="163" y="424"/>
                    </a:cubicBezTo>
                    <a:cubicBezTo>
                      <a:pt x="163" y="424"/>
                      <a:pt x="163" y="424"/>
                      <a:pt x="163" y="424"/>
                    </a:cubicBezTo>
                    <a:cubicBezTo>
                      <a:pt x="164" y="425"/>
                      <a:pt x="164" y="425"/>
                      <a:pt x="164" y="425"/>
                    </a:cubicBezTo>
                    <a:cubicBezTo>
                      <a:pt x="164" y="425"/>
                      <a:pt x="164" y="425"/>
                      <a:pt x="164" y="425"/>
                    </a:cubicBezTo>
                    <a:cubicBezTo>
                      <a:pt x="164" y="425"/>
                      <a:pt x="164" y="425"/>
                      <a:pt x="164" y="425"/>
                    </a:cubicBezTo>
                    <a:cubicBezTo>
                      <a:pt x="163" y="426"/>
                      <a:pt x="163" y="426"/>
                      <a:pt x="163" y="426"/>
                    </a:cubicBezTo>
                    <a:cubicBezTo>
                      <a:pt x="163" y="427"/>
                      <a:pt x="163" y="427"/>
                      <a:pt x="163" y="427"/>
                    </a:cubicBezTo>
                    <a:cubicBezTo>
                      <a:pt x="163" y="427"/>
                      <a:pt x="163" y="427"/>
                      <a:pt x="163" y="427"/>
                    </a:cubicBezTo>
                    <a:cubicBezTo>
                      <a:pt x="163" y="427"/>
                      <a:pt x="163" y="427"/>
                      <a:pt x="163" y="427"/>
                    </a:cubicBezTo>
                    <a:cubicBezTo>
                      <a:pt x="163" y="427"/>
                      <a:pt x="163" y="427"/>
                      <a:pt x="163" y="427"/>
                    </a:cubicBezTo>
                    <a:cubicBezTo>
                      <a:pt x="163" y="427"/>
                      <a:pt x="163" y="427"/>
                      <a:pt x="163" y="427"/>
                    </a:cubicBezTo>
                    <a:cubicBezTo>
                      <a:pt x="163" y="428"/>
                      <a:pt x="163" y="428"/>
                      <a:pt x="163" y="428"/>
                    </a:cubicBezTo>
                    <a:cubicBezTo>
                      <a:pt x="163" y="428"/>
                      <a:pt x="163" y="428"/>
                      <a:pt x="163" y="428"/>
                    </a:cubicBezTo>
                    <a:cubicBezTo>
                      <a:pt x="163" y="428"/>
                      <a:pt x="163" y="428"/>
                      <a:pt x="163" y="428"/>
                    </a:cubicBezTo>
                    <a:cubicBezTo>
                      <a:pt x="163" y="429"/>
                      <a:pt x="163" y="429"/>
                      <a:pt x="163" y="429"/>
                    </a:cubicBezTo>
                    <a:cubicBezTo>
                      <a:pt x="164" y="429"/>
                      <a:pt x="164" y="429"/>
                      <a:pt x="164" y="429"/>
                    </a:cubicBezTo>
                    <a:cubicBezTo>
                      <a:pt x="164" y="430"/>
                      <a:pt x="164" y="430"/>
                      <a:pt x="164" y="430"/>
                    </a:cubicBezTo>
                    <a:cubicBezTo>
                      <a:pt x="164" y="430"/>
                      <a:pt x="164" y="430"/>
                      <a:pt x="164" y="430"/>
                    </a:cubicBezTo>
                    <a:cubicBezTo>
                      <a:pt x="164" y="431"/>
                      <a:pt x="164" y="431"/>
                      <a:pt x="164" y="431"/>
                    </a:cubicBezTo>
                    <a:cubicBezTo>
                      <a:pt x="164" y="431"/>
                      <a:pt x="164" y="431"/>
                      <a:pt x="164" y="431"/>
                    </a:cubicBezTo>
                    <a:cubicBezTo>
                      <a:pt x="164" y="432"/>
                      <a:pt x="164" y="432"/>
                      <a:pt x="164" y="432"/>
                    </a:cubicBezTo>
                    <a:cubicBezTo>
                      <a:pt x="164" y="432"/>
                      <a:pt x="164" y="432"/>
                      <a:pt x="164" y="432"/>
                    </a:cubicBezTo>
                    <a:cubicBezTo>
                      <a:pt x="164" y="432"/>
                      <a:pt x="164" y="432"/>
                      <a:pt x="164" y="432"/>
                    </a:cubicBezTo>
                    <a:cubicBezTo>
                      <a:pt x="163" y="432"/>
                      <a:pt x="163" y="432"/>
                      <a:pt x="163" y="432"/>
                    </a:cubicBezTo>
                    <a:cubicBezTo>
                      <a:pt x="163" y="432"/>
                      <a:pt x="163" y="432"/>
                      <a:pt x="163" y="432"/>
                    </a:cubicBezTo>
                    <a:cubicBezTo>
                      <a:pt x="163" y="432"/>
                      <a:pt x="163" y="432"/>
                      <a:pt x="163" y="432"/>
                    </a:cubicBezTo>
                    <a:cubicBezTo>
                      <a:pt x="163" y="433"/>
                      <a:pt x="163" y="433"/>
                      <a:pt x="163" y="433"/>
                    </a:cubicBezTo>
                    <a:cubicBezTo>
                      <a:pt x="162" y="433"/>
                      <a:pt x="162" y="433"/>
                      <a:pt x="162" y="433"/>
                    </a:cubicBezTo>
                    <a:cubicBezTo>
                      <a:pt x="162" y="434"/>
                      <a:pt x="162" y="434"/>
                      <a:pt x="162" y="434"/>
                    </a:cubicBezTo>
                    <a:cubicBezTo>
                      <a:pt x="162" y="434"/>
                      <a:pt x="162" y="434"/>
                      <a:pt x="162" y="434"/>
                    </a:cubicBezTo>
                    <a:cubicBezTo>
                      <a:pt x="162" y="435"/>
                      <a:pt x="162" y="435"/>
                      <a:pt x="162" y="435"/>
                    </a:cubicBezTo>
                    <a:cubicBezTo>
                      <a:pt x="162" y="436"/>
                      <a:pt x="162" y="436"/>
                      <a:pt x="162" y="436"/>
                    </a:cubicBezTo>
                    <a:cubicBezTo>
                      <a:pt x="162" y="436"/>
                      <a:pt x="162" y="436"/>
                      <a:pt x="162" y="436"/>
                    </a:cubicBezTo>
                    <a:cubicBezTo>
                      <a:pt x="162" y="435"/>
                      <a:pt x="162" y="435"/>
                      <a:pt x="162" y="435"/>
                    </a:cubicBezTo>
                    <a:cubicBezTo>
                      <a:pt x="161" y="435"/>
                      <a:pt x="161" y="435"/>
                      <a:pt x="161" y="435"/>
                    </a:cubicBezTo>
                    <a:cubicBezTo>
                      <a:pt x="161" y="435"/>
                      <a:pt x="161" y="435"/>
                      <a:pt x="161" y="435"/>
                    </a:cubicBezTo>
                    <a:cubicBezTo>
                      <a:pt x="161" y="435"/>
                      <a:pt x="161" y="435"/>
                      <a:pt x="161" y="435"/>
                    </a:cubicBezTo>
                    <a:cubicBezTo>
                      <a:pt x="161" y="436"/>
                      <a:pt x="161" y="436"/>
                      <a:pt x="161" y="436"/>
                    </a:cubicBezTo>
                    <a:cubicBezTo>
                      <a:pt x="161" y="436"/>
                      <a:pt x="161" y="436"/>
                      <a:pt x="161" y="436"/>
                    </a:cubicBezTo>
                    <a:cubicBezTo>
                      <a:pt x="161" y="436"/>
                      <a:pt x="161" y="436"/>
                      <a:pt x="161" y="436"/>
                    </a:cubicBezTo>
                    <a:cubicBezTo>
                      <a:pt x="161" y="436"/>
                      <a:pt x="161" y="436"/>
                      <a:pt x="161" y="436"/>
                    </a:cubicBezTo>
                    <a:cubicBezTo>
                      <a:pt x="161" y="437"/>
                      <a:pt x="161" y="437"/>
                      <a:pt x="161" y="437"/>
                    </a:cubicBezTo>
                    <a:cubicBezTo>
                      <a:pt x="161" y="437"/>
                      <a:pt x="161" y="437"/>
                      <a:pt x="161" y="437"/>
                    </a:cubicBezTo>
                    <a:cubicBezTo>
                      <a:pt x="161" y="437"/>
                      <a:pt x="161" y="437"/>
                      <a:pt x="161" y="437"/>
                    </a:cubicBezTo>
                    <a:cubicBezTo>
                      <a:pt x="161" y="437"/>
                      <a:pt x="161" y="437"/>
                      <a:pt x="161" y="437"/>
                    </a:cubicBezTo>
                    <a:cubicBezTo>
                      <a:pt x="161" y="438"/>
                      <a:pt x="161" y="438"/>
                      <a:pt x="161" y="438"/>
                    </a:cubicBezTo>
                    <a:cubicBezTo>
                      <a:pt x="160" y="438"/>
                      <a:pt x="160" y="438"/>
                      <a:pt x="160" y="438"/>
                    </a:cubicBezTo>
                    <a:cubicBezTo>
                      <a:pt x="160" y="438"/>
                      <a:pt x="160" y="438"/>
                      <a:pt x="160" y="438"/>
                    </a:cubicBezTo>
                    <a:cubicBezTo>
                      <a:pt x="159" y="439"/>
                      <a:pt x="159" y="439"/>
                      <a:pt x="159" y="439"/>
                    </a:cubicBezTo>
                    <a:cubicBezTo>
                      <a:pt x="159" y="439"/>
                      <a:pt x="159" y="439"/>
                      <a:pt x="159" y="439"/>
                    </a:cubicBezTo>
                    <a:cubicBezTo>
                      <a:pt x="158" y="440"/>
                      <a:pt x="158" y="440"/>
                      <a:pt x="158" y="440"/>
                    </a:cubicBezTo>
                    <a:cubicBezTo>
                      <a:pt x="158" y="440"/>
                      <a:pt x="158" y="440"/>
                      <a:pt x="158" y="440"/>
                    </a:cubicBezTo>
                    <a:cubicBezTo>
                      <a:pt x="158" y="440"/>
                      <a:pt x="158" y="440"/>
                      <a:pt x="158" y="440"/>
                    </a:cubicBezTo>
                    <a:cubicBezTo>
                      <a:pt x="158" y="440"/>
                      <a:pt x="158" y="440"/>
                      <a:pt x="158" y="440"/>
                    </a:cubicBezTo>
                    <a:cubicBezTo>
                      <a:pt x="158" y="440"/>
                      <a:pt x="158" y="440"/>
                      <a:pt x="158" y="440"/>
                    </a:cubicBezTo>
                    <a:cubicBezTo>
                      <a:pt x="157" y="440"/>
                      <a:pt x="157" y="440"/>
                      <a:pt x="157" y="440"/>
                    </a:cubicBezTo>
                    <a:cubicBezTo>
                      <a:pt x="157" y="441"/>
                      <a:pt x="157" y="441"/>
                      <a:pt x="157" y="441"/>
                    </a:cubicBezTo>
                    <a:cubicBezTo>
                      <a:pt x="157" y="441"/>
                      <a:pt x="157" y="441"/>
                      <a:pt x="157" y="441"/>
                    </a:cubicBezTo>
                    <a:cubicBezTo>
                      <a:pt x="156" y="442"/>
                      <a:pt x="156" y="442"/>
                      <a:pt x="156" y="442"/>
                    </a:cubicBezTo>
                    <a:cubicBezTo>
                      <a:pt x="156" y="442"/>
                      <a:pt x="156" y="442"/>
                      <a:pt x="156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3"/>
                      <a:pt x="157" y="443"/>
                      <a:pt x="157" y="443"/>
                    </a:cubicBezTo>
                    <a:cubicBezTo>
                      <a:pt x="156" y="443"/>
                      <a:pt x="156" y="443"/>
                      <a:pt x="156" y="443"/>
                    </a:cubicBezTo>
                    <a:cubicBezTo>
                      <a:pt x="156" y="443"/>
                      <a:pt x="156" y="443"/>
                      <a:pt x="156" y="443"/>
                    </a:cubicBezTo>
                    <a:cubicBezTo>
                      <a:pt x="156" y="444"/>
                      <a:pt x="156" y="444"/>
                      <a:pt x="156" y="444"/>
                    </a:cubicBezTo>
                    <a:cubicBezTo>
                      <a:pt x="155" y="444"/>
                      <a:pt x="155" y="444"/>
                      <a:pt x="155" y="444"/>
                    </a:cubicBezTo>
                    <a:cubicBezTo>
                      <a:pt x="155" y="444"/>
                      <a:pt x="155" y="444"/>
                      <a:pt x="155" y="444"/>
                    </a:cubicBezTo>
                    <a:cubicBezTo>
                      <a:pt x="155" y="444"/>
                      <a:pt x="155" y="444"/>
                      <a:pt x="155" y="444"/>
                    </a:cubicBezTo>
                    <a:cubicBezTo>
                      <a:pt x="155" y="444"/>
                      <a:pt x="155" y="444"/>
                      <a:pt x="155" y="444"/>
                    </a:cubicBezTo>
                    <a:cubicBezTo>
                      <a:pt x="155" y="444"/>
                      <a:pt x="155" y="444"/>
                      <a:pt x="155" y="444"/>
                    </a:cubicBezTo>
                    <a:cubicBezTo>
                      <a:pt x="155" y="445"/>
                      <a:pt x="155" y="445"/>
                      <a:pt x="155" y="445"/>
                    </a:cubicBezTo>
                    <a:cubicBezTo>
                      <a:pt x="155" y="446"/>
                      <a:pt x="155" y="446"/>
                      <a:pt x="155" y="446"/>
                    </a:cubicBezTo>
                    <a:cubicBezTo>
                      <a:pt x="156" y="446"/>
                      <a:pt x="156" y="446"/>
                      <a:pt x="156" y="446"/>
                    </a:cubicBezTo>
                    <a:cubicBezTo>
                      <a:pt x="156" y="446"/>
                      <a:pt x="156" y="446"/>
                      <a:pt x="156" y="446"/>
                    </a:cubicBezTo>
                    <a:cubicBezTo>
                      <a:pt x="156" y="446"/>
                      <a:pt x="156" y="446"/>
                      <a:pt x="156" y="446"/>
                    </a:cubicBezTo>
                    <a:cubicBezTo>
                      <a:pt x="157" y="446"/>
                      <a:pt x="157" y="446"/>
                      <a:pt x="157" y="446"/>
                    </a:cubicBezTo>
                    <a:cubicBezTo>
                      <a:pt x="157" y="447"/>
                      <a:pt x="157" y="447"/>
                      <a:pt x="157" y="447"/>
                    </a:cubicBezTo>
                    <a:cubicBezTo>
                      <a:pt x="157" y="447"/>
                      <a:pt x="157" y="447"/>
                      <a:pt x="157" y="447"/>
                    </a:cubicBezTo>
                    <a:cubicBezTo>
                      <a:pt x="157" y="447"/>
                      <a:pt x="157" y="447"/>
                      <a:pt x="157" y="447"/>
                    </a:cubicBezTo>
                    <a:cubicBezTo>
                      <a:pt x="158" y="448"/>
                      <a:pt x="158" y="448"/>
                      <a:pt x="158" y="448"/>
                    </a:cubicBezTo>
                    <a:cubicBezTo>
                      <a:pt x="158" y="448"/>
                      <a:pt x="158" y="448"/>
                      <a:pt x="158" y="448"/>
                    </a:cubicBezTo>
                    <a:cubicBezTo>
                      <a:pt x="158" y="449"/>
                      <a:pt x="158" y="449"/>
                      <a:pt x="158" y="449"/>
                    </a:cubicBezTo>
                    <a:cubicBezTo>
                      <a:pt x="158" y="449"/>
                      <a:pt x="158" y="449"/>
                      <a:pt x="158" y="449"/>
                    </a:cubicBezTo>
                    <a:cubicBezTo>
                      <a:pt x="158" y="450"/>
                      <a:pt x="158" y="450"/>
                      <a:pt x="158" y="450"/>
                    </a:cubicBezTo>
                    <a:cubicBezTo>
                      <a:pt x="158" y="450"/>
                      <a:pt x="158" y="450"/>
                      <a:pt x="158" y="450"/>
                    </a:cubicBezTo>
                    <a:cubicBezTo>
                      <a:pt x="159" y="450"/>
                      <a:pt x="159" y="450"/>
                      <a:pt x="159" y="450"/>
                    </a:cubicBezTo>
                    <a:cubicBezTo>
                      <a:pt x="159" y="450"/>
                      <a:pt x="159" y="450"/>
                      <a:pt x="159" y="450"/>
                    </a:cubicBezTo>
                    <a:cubicBezTo>
                      <a:pt x="159" y="451"/>
                      <a:pt x="159" y="451"/>
                      <a:pt x="159" y="451"/>
                    </a:cubicBezTo>
                    <a:cubicBezTo>
                      <a:pt x="160" y="451"/>
                      <a:pt x="160" y="451"/>
                      <a:pt x="160" y="451"/>
                    </a:cubicBezTo>
                    <a:cubicBezTo>
                      <a:pt x="160" y="451"/>
                      <a:pt x="160" y="451"/>
                      <a:pt x="160" y="451"/>
                    </a:cubicBezTo>
                    <a:cubicBezTo>
                      <a:pt x="160" y="451"/>
                      <a:pt x="160" y="451"/>
                      <a:pt x="160" y="45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160" y="453"/>
                      <a:pt x="160" y="453"/>
                      <a:pt x="160" y="453"/>
                    </a:cubicBezTo>
                    <a:cubicBezTo>
                      <a:pt x="160" y="453"/>
                      <a:pt x="160" y="453"/>
                      <a:pt x="160" y="453"/>
                    </a:cubicBezTo>
                    <a:cubicBezTo>
                      <a:pt x="160" y="454"/>
                      <a:pt x="160" y="454"/>
                      <a:pt x="160" y="454"/>
                    </a:cubicBezTo>
                    <a:cubicBezTo>
                      <a:pt x="159" y="455"/>
                      <a:pt x="159" y="455"/>
                      <a:pt x="159" y="455"/>
                    </a:cubicBezTo>
                    <a:cubicBezTo>
                      <a:pt x="159" y="455"/>
                      <a:pt x="159" y="455"/>
                      <a:pt x="159" y="455"/>
                    </a:cubicBezTo>
                    <a:cubicBezTo>
                      <a:pt x="160" y="455"/>
                      <a:pt x="160" y="455"/>
                      <a:pt x="160" y="455"/>
                    </a:cubicBezTo>
                    <a:cubicBezTo>
                      <a:pt x="160" y="456"/>
                      <a:pt x="160" y="456"/>
                      <a:pt x="160" y="456"/>
                    </a:cubicBezTo>
                    <a:cubicBezTo>
                      <a:pt x="159" y="456"/>
                      <a:pt x="159" y="456"/>
                      <a:pt x="159" y="456"/>
                    </a:cubicBezTo>
                    <a:cubicBezTo>
                      <a:pt x="159" y="456"/>
                      <a:pt x="159" y="456"/>
                      <a:pt x="159" y="456"/>
                    </a:cubicBezTo>
                    <a:cubicBezTo>
                      <a:pt x="160" y="457"/>
                      <a:pt x="160" y="457"/>
                      <a:pt x="160" y="457"/>
                    </a:cubicBezTo>
                    <a:cubicBezTo>
                      <a:pt x="160" y="457"/>
                      <a:pt x="160" y="457"/>
                      <a:pt x="160" y="457"/>
                    </a:cubicBezTo>
                    <a:cubicBezTo>
                      <a:pt x="159" y="457"/>
                      <a:pt x="159" y="457"/>
                      <a:pt x="159" y="457"/>
                    </a:cubicBezTo>
                    <a:cubicBezTo>
                      <a:pt x="159" y="457"/>
                      <a:pt x="159" y="457"/>
                      <a:pt x="159" y="457"/>
                    </a:cubicBezTo>
                    <a:cubicBezTo>
                      <a:pt x="159" y="457"/>
                      <a:pt x="159" y="457"/>
                      <a:pt x="159" y="457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9"/>
                      <a:pt x="159" y="459"/>
                      <a:pt x="159" y="459"/>
                    </a:cubicBezTo>
                    <a:cubicBezTo>
                      <a:pt x="159" y="459"/>
                      <a:pt x="159" y="459"/>
                      <a:pt x="159" y="459"/>
                    </a:cubicBezTo>
                    <a:cubicBezTo>
                      <a:pt x="159" y="461"/>
                      <a:pt x="159" y="461"/>
                      <a:pt x="159" y="461"/>
                    </a:cubicBezTo>
                    <a:cubicBezTo>
                      <a:pt x="159" y="461"/>
                      <a:pt x="159" y="461"/>
                      <a:pt x="159" y="461"/>
                    </a:cubicBezTo>
                    <a:cubicBezTo>
                      <a:pt x="160" y="461"/>
                      <a:pt x="160" y="461"/>
                      <a:pt x="160" y="461"/>
                    </a:cubicBezTo>
                    <a:cubicBezTo>
                      <a:pt x="160" y="461"/>
                      <a:pt x="160" y="461"/>
                      <a:pt x="160" y="461"/>
                    </a:cubicBezTo>
                    <a:cubicBezTo>
                      <a:pt x="160" y="462"/>
                      <a:pt x="160" y="462"/>
                      <a:pt x="160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8" y="462"/>
                      <a:pt x="158" y="462"/>
                      <a:pt x="158" y="462"/>
                    </a:cubicBezTo>
                    <a:cubicBezTo>
                      <a:pt x="158" y="462"/>
                      <a:pt x="158" y="462"/>
                      <a:pt x="158" y="462"/>
                    </a:cubicBezTo>
                    <a:cubicBezTo>
                      <a:pt x="157" y="462"/>
                      <a:pt x="157" y="462"/>
                      <a:pt x="157" y="462"/>
                    </a:cubicBezTo>
                    <a:cubicBezTo>
                      <a:pt x="157" y="462"/>
                      <a:pt x="157" y="462"/>
                      <a:pt x="157" y="462"/>
                    </a:cubicBezTo>
                    <a:cubicBezTo>
                      <a:pt x="157" y="463"/>
                      <a:pt x="157" y="463"/>
                      <a:pt x="157" y="463"/>
                    </a:cubicBezTo>
                    <a:cubicBezTo>
                      <a:pt x="157" y="463"/>
                      <a:pt x="157" y="463"/>
                      <a:pt x="157" y="463"/>
                    </a:cubicBezTo>
                    <a:cubicBezTo>
                      <a:pt x="157" y="463"/>
                      <a:pt x="157" y="463"/>
                      <a:pt x="157" y="463"/>
                    </a:cubicBezTo>
                    <a:cubicBezTo>
                      <a:pt x="156" y="464"/>
                      <a:pt x="156" y="464"/>
                      <a:pt x="156" y="464"/>
                    </a:cubicBezTo>
                    <a:cubicBezTo>
                      <a:pt x="156" y="464"/>
                      <a:pt x="156" y="464"/>
                      <a:pt x="156" y="464"/>
                    </a:cubicBezTo>
                    <a:cubicBezTo>
                      <a:pt x="155" y="464"/>
                      <a:pt x="155" y="464"/>
                      <a:pt x="155" y="464"/>
                    </a:cubicBezTo>
                    <a:cubicBezTo>
                      <a:pt x="154" y="464"/>
                      <a:pt x="154" y="464"/>
                      <a:pt x="154" y="464"/>
                    </a:cubicBezTo>
                    <a:cubicBezTo>
                      <a:pt x="153" y="464"/>
                      <a:pt x="153" y="464"/>
                      <a:pt x="153" y="464"/>
                    </a:cubicBezTo>
                    <a:cubicBezTo>
                      <a:pt x="153" y="464"/>
                      <a:pt x="153" y="464"/>
                      <a:pt x="153" y="464"/>
                    </a:cubicBezTo>
                    <a:cubicBezTo>
                      <a:pt x="152" y="464"/>
                      <a:pt x="152" y="464"/>
                      <a:pt x="152" y="464"/>
                    </a:cubicBezTo>
                    <a:cubicBezTo>
                      <a:pt x="152" y="464"/>
                      <a:pt x="152" y="464"/>
                      <a:pt x="152" y="464"/>
                    </a:cubicBezTo>
                    <a:cubicBezTo>
                      <a:pt x="152" y="463"/>
                      <a:pt x="152" y="463"/>
                      <a:pt x="152" y="463"/>
                    </a:cubicBezTo>
                    <a:cubicBezTo>
                      <a:pt x="151" y="463"/>
                      <a:pt x="151" y="463"/>
                      <a:pt x="151" y="463"/>
                    </a:cubicBezTo>
                    <a:cubicBezTo>
                      <a:pt x="150" y="463"/>
                      <a:pt x="150" y="463"/>
                      <a:pt x="150" y="463"/>
                    </a:cubicBezTo>
                    <a:cubicBezTo>
                      <a:pt x="150" y="462"/>
                      <a:pt x="150" y="462"/>
                      <a:pt x="150" y="462"/>
                    </a:cubicBezTo>
                    <a:cubicBezTo>
                      <a:pt x="150" y="462"/>
                      <a:pt x="150" y="462"/>
                      <a:pt x="150" y="462"/>
                    </a:cubicBezTo>
                    <a:cubicBezTo>
                      <a:pt x="149" y="461"/>
                      <a:pt x="149" y="461"/>
                      <a:pt x="149" y="461"/>
                    </a:cubicBezTo>
                    <a:cubicBezTo>
                      <a:pt x="149" y="461"/>
                      <a:pt x="149" y="461"/>
                      <a:pt x="149" y="461"/>
                    </a:cubicBezTo>
                    <a:cubicBezTo>
                      <a:pt x="149" y="461"/>
                      <a:pt x="149" y="461"/>
                      <a:pt x="149" y="461"/>
                    </a:cubicBezTo>
                    <a:cubicBezTo>
                      <a:pt x="148" y="461"/>
                      <a:pt x="148" y="461"/>
                      <a:pt x="148" y="461"/>
                    </a:cubicBezTo>
                    <a:cubicBezTo>
                      <a:pt x="148" y="461"/>
                      <a:pt x="148" y="461"/>
                      <a:pt x="148" y="461"/>
                    </a:cubicBezTo>
                    <a:cubicBezTo>
                      <a:pt x="147" y="461"/>
                      <a:pt x="147" y="461"/>
                      <a:pt x="147" y="461"/>
                    </a:cubicBezTo>
                    <a:cubicBezTo>
                      <a:pt x="147" y="461"/>
                      <a:pt x="147" y="461"/>
                      <a:pt x="147" y="461"/>
                    </a:cubicBezTo>
                    <a:cubicBezTo>
                      <a:pt x="146" y="462"/>
                      <a:pt x="146" y="462"/>
                      <a:pt x="146" y="462"/>
                    </a:cubicBezTo>
                    <a:cubicBezTo>
                      <a:pt x="146" y="462"/>
                      <a:pt x="146" y="462"/>
                      <a:pt x="146" y="462"/>
                    </a:cubicBezTo>
                    <a:cubicBezTo>
                      <a:pt x="145" y="462"/>
                      <a:pt x="145" y="462"/>
                      <a:pt x="145" y="462"/>
                    </a:cubicBezTo>
                    <a:cubicBezTo>
                      <a:pt x="144" y="462"/>
                      <a:pt x="144" y="462"/>
                      <a:pt x="144" y="462"/>
                    </a:cubicBezTo>
                    <a:cubicBezTo>
                      <a:pt x="144" y="463"/>
                      <a:pt x="144" y="463"/>
                      <a:pt x="144" y="463"/>
                    </a:cubicBezTo>
                    <a:cubicBezTo>
                      <a:pt x="144" y="463"/>
                      <a:pt x="144" y="463"/>
                      <a:pt x="144" y="463"/>
                    </a:cubicBezTo>
                    <a:cubicBezTo>
                      <a:pt x="143" y="464"/>
                      <a:pt x="143" y="464"/>
                      <a:pt x="143" y="464"/>
                    </a:cubicBezTo>
                    <a:cubicBezTo>
                      <a:pt x="143" y="465"/>
                      <a:pt x="143" y="465"/>
                      <a:pt x="143" y="465"/>
                    </a:cubicBezTo>
                    <a:cubicBezTo>
                      <a:pt x="142" y="466"/>
                      <a:pt x="142" y="466"/>
                      <a:pt x="142" y="466"/>
                    </a:cubicBezTo>
                    <a:cubicBezTo>
                      <a:pt x="141" y="467"/>
                      <a:pt x="141" y="467"/>
                      <a:pt x="141" y="467"/>
                    </a:cubicBezTo>
                    <a:cubicBezTo>
                      <a:pt x="140" y="468"/>
                      <a:pt x="140" y="468"/>
                      <a:pt x="140" y="468"/>
                    </a:cubicBezTo>
                    <a:cubicBezTo>
                      <a:pt x="140" y="468"/>
                      <a:pt x="140" y="468"/>
                      <a:pt x="140" y="468"/>
                    </a:cubicBezTo>
                    <a:cubicBezTo>
                      <a:pt x="139" y="469"/>
                      <a:pt x="139" y="469"/>
                      <a:pt x="139" y="469"/>
                    </a:cubicBezTo>
                    <a:cubicBezTo>
                      <a:pt x="139" y="469"/>
                      <a:pt x="139" y="469"/>
                      <a:pt x="139" y="469"/>
                    </a:cubicBezTo>
                    <a:cubicBezTo>
                      <a:pt x="139" y="469"/>
                      <a:pt x="139" y="469"/>
                      <a:pt x="139" y="469"/>
                    </a:cubicBezTo>
                    <a:cubicBezTo>
                      <a:pt x="139" y="469"/>
                      <a:pt x="139" y="469"/>
                      <a:pt x="139" y="469"/>
                    </a:cubicBezTo>
                    <a:cubicBezTo>
                      <a:pt x="139" y="468"/>
                      <a:pt x="139" y="468"/>
                      <a:pt x="139" y="468"/>
                    </a:cubicBezTo>
                    <a:cubicBezTo>
                      <a:pt x="139" y="468"/>
                      <a:pt x="139" y="468"/>
                      <a:pt x="139" y="468"/>
                    </a:cubicBezTo>
                    <a:cubicBezTo>
                      <a:pt x="139" y="468"/>
                      <a:pt x="139" y="468"/>
                      <a:pt x="139" y="468"/>
                    </a:cubicBezTo>
                    <a:cubicBezTo>
                      <a:pt x="139" y="468"/>
                      <a:pt x="139" y="468"/>
                      <a:pt x="139" y="468"/>
                    </a:cubicBezTo>
                    <a:cubicBezTo>
                      <a:pt x="138" y="467"/>
                      <a:pt x="138" y="467"/>
                      <a:pt x="138" y="467"/>
                    </a:cubicBezTo>
                    <a:cubicBezTo>
                      <a:pt x="138" y="467"/>
                      <a:pt x="138" y="467"/>
                      <a:pt x="138" y="467"/>
                    </a:cubicBezTo>
                    <a:cubicBezTo>
                      <a:pt x="138" y="466"/>
                      <a:pt x="138" y="466"/>
                      <a:pt x="138" y="466"/>
                    </a:cubicBezTo>
                    <a:cubicBezTo>
                      <a:pt x="138" y="466"/>
                      <a:pt x="138" y="466"/>
                      <a:pt x="138" y="466"/>
                    </a:cubicBezTo>
                    <a:cubicBezTo>
                      <a:pt x="138" y="466"/>
                      <a:pt x="138" y="466"/>
                      <a:pt x="138" y="466"/>
                    </a:cubicBezTo>
                    <a:cubicBezTo>
                      <a:pt x="137" y="466"/>
                      <a:pt x="137" y="466"/>
                      <a:pt x="137" y="466"/>
                    </a:cubicBezTo>
                    <a:cubicBezTo>
                      <a:pt x="137" y="465"/>
                      <a:pt x="137" y="465"/>
                      <a:pt x="137" y="465"/>
                    </a:cubicBezTo>
                    <a:cubicBezTo>
                      <a:pt x="137" y="465"/>
                      <a:pt x="137" y="465"/>
                      <a:pt x="137" y="465"/>
                    </a:cubicBezTo>
                    <a:cubicBezTo>
                      <a:pt x="137" y="464"/>
                      <a:pt x="137" y="464"/>
                      <a:pt x="137" y="464"/>
                    </a:cubicBezTo>
                    <a:cubicBezTo>
                      <a:pt x="137" y="464"/>
                      <a:pt x="137" y="464"/>
                      <a:pt x="137" y="464"/>
                    </a:cubicBezTo>
                    <a:cubicBezTo>
                      <a:pt x="136" y="464"/>
                      <a:pt x="136" y="464"/>
                      <a:pt x="136" y="464"/>
                    </a:cubicBezTo>
                    <a:cubicBezTo>
                      <a:pt x="136" y="463"/>
                      <a:pt x="136" y="463"/>
                      <a:pt x="136" y="463"/>
                    </a:cubicBezTo>
                    <a:cubicBezTo>
                      <a:pt x="136" y="463"/>
                      <a:pt x="136" y="463"/>
                      <a:pt x="136" y="463"/>
                    </a:cubicBezTo>
                    <a:cubicBezTo>
                      <a:pt x="136" y="463"/>
                      <a:pt x="136" y="463"/>
                      <a:pt x="136" y="463"/>
                    </a:cubicBezTo>
                    <a:cubicBezTo>
                      <a:pt x="136" y="463"/>
                      <a:pt x="136" y="463"/>
                      <a:pt x="136" y="463"/>
                    </a:cubicBezTo>
                    <a:cubicBezTo>
                      <a:pt x="135" y="462"/>
                      <a:pt x="135" y="462"/>
                      <a:pt x="135" y="462"/>
                    </a:cubicBezTo>
                    <a:cubicBezTo>
                      <a:pt x="135" y="462"/>
                      <a:pt x="135" y="462"/>
                      <a:pt x="135" y="462"/>
                    </a:cubicBezTo>
                    <a:cubicBezTo>
                      <a:pt x="135" y="462"/>
                      <a:pt x="135" y="462"/>
                      <a:pt x="135" y="462"/>
                    </a:cubicBezTo>
                    <a:cubicBezTo>
                      <a:pt x="135" y="461"/>
                      <a:pt x="135" y="461"/>
                      <a:pt x="135" y="461"/>
                    </a:cubicBezTo>
                    <a:cubicBezTo>
                      <a:pt x="135" y="461"/>
                      <a:pt x="135" y="461"/>
                      <a:pt x="135" y="461"/>
                    </a:cubicBezTo>
                    <a:cubicBezTo>
                      <a:pt x="135" y="461"/>
                      <a:pt x="135" y="461"/>
                      <a:pt x="135" y="461"/>
                    </a:cubicBezTo>
                    <a:cubicBezTo>
                      <a:pt x="135" y="461"/>
                      <a:pt x="135" y="461"/>
                      <a:pt x="135" y="461"/>
                    </a:cubicBezTo>
                    <a:cubicBezTo>
                      <a:pt x="135" y="461"/>
                      <a:pt x="135" y="461"/>
                      <a:pt x="135" y="461"/>
                    </a:cubicBezTo>
                    <a:cubicBezTo>
                      <a:pt x="135" y="461"/>
                      <a:pt x="135" y="461"/>
                      <a:pt x="135" y="461"/>
                    </a:cubicBezTo>
                    <a:cubicBezTo>
                      <a:pt x="135" y="461"/>
                      <a:pt x="135" y="461"/>
                      <a:pt x="135" y="461"/>
                    </a:cubicBezTo>
                    <a:cubicBezTo>
                      <a:pt x="135" y="461"/>
                      <a:pt x="135" y="461"/>
                      <a:pt x="135" y="461"/>
                    </a:cubicBezTo>
                    <a:cubicBezTo>
                      <a:pt x="135" y="461"/>
                      <a:pt x="135" y="461"/>
                      <a:pt x="135" y="461"/>
                    </a:cubicBezTo>
                    <a:cubicBezTo>
                      <a:pt x="135" y="461"/>
                      <a:pt x="135" y="461"/>
                      <a:pt x="135" y="461"/>
                    </a:cubicBezTo>
                    <a:cubicBezTo>
                      <a:pt x="135" y="460"/>
                      <a:pt x="135" y="460"/>
                      <a:pt x="135" y="460"/>
                    </a:cubicBezTo>
                    <a:cubicBezTo>
                      <a:pt x="135" y="460"/>
                      <a:pt x="135" y="460"/>
                      <a:pt x="135" y="460"/>
                    </a:cubicBezTo>
                    <a:cubicBezTo>
                      <a:pt x="135" y="460"/>
                      <a:pt x="135" y="460"/>
                      <a:pt x="135" y="460"/>
                    </a:cubicBezTo>
                    <a:cubicBezTo>
                      <a:pt x="135" y="461"/>
                      <a:pt x="135" y="461"/>
                      <a:pt x="135" y="461"/>
                    </a:cubicBezTo>
                    <a:cubicBezTo>
                      <a:pt x="135" y="461"/>
                      <a:pt x="135" y="461"/>
                      <a:pt x="135" y="461"/>
                    </a:cubicBezTo>
                    <a:cubicBezTo>
                      <a:pt x="135" y="461"/>
                      <a:pt x="135" y="461"/>
                      <a:pt x="135" y="461"/>
                    </a:cubicBezTo>
                    <a:cubicBezTo>
                      <a:pt x="136" y="461"/>
                      <a:pt x="136" y="461"/>
                      <a:pt x="136" y="461"/>
                    </a:cubicBezTo>
                    <a:cubicBezTo>
                      <a:pt x="136" y="461"/>
                      <a:pt x="136" y="461"/>
                      <a:pt x="136" y="461"/>
                    </a:cubicBezTo>
                    <a:cubicBezTo>
                      <a:pt x="136" y="460"/>
                      <a:pt x="136" y="460"/>
                      <a:pt x="136" y="460"/>
                    </a:cubicBezTo>
                    <a:cubicBezTo>
                      <a:pt x="136" y="460"/>
                      <a:pt x="136" y="460"/>
                      <a:pt x="136" y="460"/>
                    </a:cubicBezTo>
                    <a:cubicBezTo>
                      <a:pt x="136" y="460"/>
                      <a:pt x="136" y="460"/>
                      <a:pt x="136" y="460"/>
                    </a:cubicBezTo>
                    <a:cubicBezTo>
                      <a:pt x="136" y="460"/>
                      <a:pt x="136" y="460"/>
                      <a:pt x="136" y="460"/>
                    </a:cubicBezTo>
                    <a:cubicBezTo>
                      <a:pt x="136" y="460"/>
                      <a:pt x="136" y="460"/>
                      <a:pt x="136" y="460"/>
                    </a:cubicBezTo>
                    <a:cubicBezTo>
                      <a:pt x="136" y="459"/>
                      <a:pt x="136" y="459"/>
                      <a:pt x="136" y="459"/>
                    </a:cubicBezTo>
                    <a:cubicBezTo>
                      <a:pt x="136" y="459"/>
                      <a:pt x="136" y="459"/>
                      <a:pt x="136" y="459"/>
                    </a:cubicBezTo>
                    <a:cubicBezTo>
                      <a:pt x="136" y="459"/>
                      <a:pt x="136" y="459"/>
                      <a:pt x="136" y="459"/>
                    </a:cubicBezTo>
                    <a:cubicBezTo>
                      <a:pt x="136" y="459"/>
                      <a:pt x="136" y="459"/>
                      <a:pt x="136" y="459"/>
                    </a:cubicBezTo>
                    <a:cubicBezTo>
                      <a:pt x="136" y="459"/>
                      <a:pt x="136" y="459"/>
                      <a:pt x="136" y="459"/>
                    </a:cubicBezTo>
                    <a:cubicBezTo>
                      <a:pt x="136" y="458"/>
                      <a:pt x="136" y="458"/>
                      <a:pt x="136" y="458"/>
                    </a:cubicBezTo>
                    <a:cubicBezTo>
                      <a:pt x="135" y="458"/>
                      <a:pt x="135" y="458"/>
                      <a:pt x="135" y="458"/>
                    </a:cubicBezTo>
                    <a:cubicBezTo>
                      <a:pt x="135" y="457"/>
                      <a:pt x="135" y="457"/>
                      <a:pt x="135" y="457"/>
                    </a:cubicBezTo>
                    <a:cubicBezTo>
                      <a:pt x="135" y="456"/>
                      <a:pt x="135" y="456"/>
                      <a:pt x="135" y="456"/>
                    </a:cubicBezTo>
                    <a:cubicBezTo>
                      <a:pt x="134" y="456"/>
                      <a:pt x="134" y="456"/>
                      <a:pt x="134" y="456"/>
                    </a:cubicBezTo>
                    <a:cubicBezTo>
                      <a:pt x="134" y="456"/>
                      <a:pt x="134" y="456"/>
                      <a:pt x="134" y="456"/>
                    </a:cubicBezTo>
                    <a:cubicBezTo>
                      <a:pt x="134" y="456"/>
                      <a:pt x="134" y="456"/>
                      <a:pt x="134" y="456"/>
                    </a:cubicBezTo>
                    <a:cubicBezTo>
                      <a:pt x="134" y="455"/>
                      <a:pt x="134" y="455"/>
                      <a:pt x="134" y="455"/>
                    </a:cubicBezTo>
                    <a:cubicBezTo>
                      <a:pt x="133" y="455"/>
                      <a:pt x="133" y="455"/>
                      <a:pt x="133" y="455"/>
                    </a:cubicBezTo>
                    <a:cubicBezTo>
                      <a:pt x="133" y="454"/>
                      <a:pt x="133" y="454"/>
                      <a:pt x="133" y="454"/>
                    </a:cubicBezTo>
                    <a:cubicBezTo>
                      <a:pt x="133" y="454"/>
                      <a:pt x="133" y="454"/>
                      <a:pt x="133" y="454"/>
                    </a:cubicBezTo>
                    <a:cubicBezTo>
                      <a:pt x="132" y="454"/>
                      <a:pt x="132" y="454"/>
                      <a:pt x="132" y="454"/>
                    </a:cubicBezTo>
                    <a:cubicBezTo>
                      <a:pt x="132" y="454"/>
                      <a:pt x="132" y="454"/>
                      <a:pt x="132" y="454"/>
                    </a:cubicBezTo>
                    <a:cubicBezTo>
                      <a:pt x="132" y="454"/>
                      <a:pt x="132" y="454"/>
                      <a:pt x="132" y="454"/>
                    </a:cubicBezTo>
                    <a:cubicBezTo>
                      <a:pt x="132" y="453"/>
                      <a:pt x="132" y="453"/>
                      <a:pt x="132" y="453"/>
                    </a:cubicBezTo>
                    <a:cubicBezTo>
                      <a:pt x="132" y="453"/>
                      <a:pt x="132" y="453"/>
                      <a:pt x="132" y="453"/>
                    </a:cubicBezTo>
                    <a:cubicBezTo>
                      <a:pt x="131" y="453"/>
                      <a:pt x="131" y="453"/>
                      <a:pt x="131" y="453"/>
                    </a:cubicBezTo>
                    <a:cubicBezTo>
                      <a:pt x="131" y="453"/>
                      <a:pt x="131" y="453"/>
                      <a:pt x="131" y="453"/>
                    </a:cubicBezTo>
                    <a:cubicBezTo>
                      <a:pt x="131" y="453"/>
                      <a:pt x="131" y="453"/>
                      <a:pt x="131" y="453"/>
                    </a:cubicBezTo>
                    <a:cubicBezTo>
                      <a:pt x="131" y="453"/>
                      <a:pt x="131" y="453"/>
                      <a:pt x="131" y="453"/>
                    </a:cubicBezTo>
                    <a:cubicBezTo>
                      <a:pt x="131" y="453"/>
                      <a:pt x="131" y="453"/>
                      <a:pt x="131" y="453"/>
                    </a:cubicBezTo>
                    <a:cubicBezTo>
                      <a:pt x="131" y="453"/>
                      <a:pt x="131" y="453"/>
                      <a:pt x="131" y="453"/>
                    </a:cubicBezTo>
                    <a:cubicBezTo>
                      <a:pt x="131" y="452"/>
                      <a:pt x="131" y="452"/>
                      <a:pt x="131" y="452"/>
                    </a:cubicBezTo>
                    <a:cubicBezTo>
                      <a:pt x="131" y="452"/>
                      <a:pt x="131" y="452"/>
                      <a:pt x="131" y="452"/>
                    </a:cubicBezTo>
                    <a:cubicBezTo>
                      <a:pt x="131" y="452"/>
                      <a:pt x="131" y="452"/>
                      <a:pt x="131" y="452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30" y="451"/>
                      <a:pt x="130" y="451"/>
                      <a:pt x="130" y="451"/>
                    </a:cubicBezTo>
                    <a:cubicBezTo>
                      <a:pt x="130" y="451"/>
                      <a:pt x="130" y="451"/>
                      <a:pt x="130" y="451"/>
                    </a:cubicBezTo>
                    <a:cubicBezTo>
                      <a:pt x="130" y="451"/>
                      <a:pt x="130" y="451"/>
                      <a:pt x="130" y="451"/>
                    </a:cubicBezTo>
                    <a:cubicBezTo>
                      <a:pt x="130" y="451"/>
                      <a:pt x="130" y="451"/>
                      <a:pt x="130" y="451"/>
                    </a:cubicBezTo>
                    <a:cubicBezTo>
                      <a:pt x="130" y="451"/>
                      <a:pt x="130" y="451"/>
                      <a:pt x="130" y="451"/>
                    </a:cubicBezTo>
                    <a:cubicBezTo>
                      <a:pt x="130" y="451"/>
                      <a:pt x="130" y="451"/>
                      <a:pt x="130" y="451"/>
                    </a:cubicBezTo>
                    <a:cubicBezTo>
                      <a:pt x="130" y="451"/>
                      <a:pt x="130" y="451"/>
                      <a:pt x="130" y="451"/>
                    </a:cubicBezTo>
                    <a:cubicBezTo>
                      <a:pt x="130" y="451"/>
                      <a:pt x="130" y="451"/>
                      <a:pt x="130" y="451"/>
                    </a:cubicBezTo>
                    <a:cubicBezTo>
                      <a:pt x="130" y="451"/>
                      <a:pt x="130" y="451"/>
                      <a:pt x="130" y="451"/>
                    </a:cubicBezTo>
                    <a:cubicBezTo>
                      <a:pt x="130" y="451"/>
                      <a:pt x="130" y="451"/>
                      <a:pt x="130" y="451"/>
                    </a:cubicBezTo>
                    <a:cubicBezTo>
                      <a:pt x="130" y="451"/>
                      <a:pt x="130" y="451"/>
                      <a:pt x="130" y="451"/>
                    </a:cubicBezTo>
                    <a:cubicBezTo>
                      <a:pt x="129" y="450"/>
                      <a:pt x="129" y="450"/>
                      <a:pt x="129" y="450"/>
                    </a:cubicBezTo>
                    <a:cubicBezTo>
                      <a:pt x="129" y="450"/>
                      <a:pt x="129" y="450"/>
                      <a:pt x="129" y="450"/>
                    </a:cubicBezTo>
                    <a:cubicBezTo>
                      <a:pt x="129" y="450"/>
                      <a:pt x="129" y="450"/>
                      <a:pt x="129" y="450"/>
                    </a:cubicBezTo>
                    <a:cubicBezTo>
                      <a:pt x="129" y="450"/>
                      <a:pt x="129" y="450"/>
                      <a:pt x="129" y="450"/>
                    </a:cubicBezTo>
                    <a:cubicBezTo>
                      <a:pt x="129" y="450"/>
                      <a:pt x="129" y="450"/>
                      <a:pt x="129" y="450"/>
                    </a:cubicBezTo>
                    <a:cubicBezTo>
                      <a:pt x="129" y="450"/>
                      <a:pt x="129" y="450"/>
                      <a:pt x="129" y="450"/>
                    </a:cubicBezTo>
                    <a:cubicBezTo>
                      <a:pt x="129" y="450"/>
                      <a:pt x="129" y="450"/>
                      <a:pt x="129" y="450"/>
                    </a:cubicBezTo>
                    <a:cubicBezTo>
                      <a:pt x="128" y="449"/>
                      <a:pt x="128" y="449"/>
                      <a:pt x="128" y="449"/>
                    </a:cubicBezTo>
                    <a:cubicBezTo>
                      <a:pt x="128" y="449"/>
                      <a:pt x="128" y="449"/>
                      <a:pt x="128" y="449"/>
                    </a:cubicBezTo>
                    <a:cubicBezTo>
                      <a:pt x="128" y="449"/>
                      <a:pt x="128" y="449"/>
                      <a:pt x="128" y="449"/>
                    </a:cubicBezTo>
                    <a:cubicBezTo>
                      <a:pt x="128" y="449"/>
                      <a:pt x="128" y="449"/>
                      <a:pt x="128" y="449"/>
                    </a:cubicBezTo>
                    <a:cubicBezTo>
                      <a:pt x="127" y="448"/>
                      <a:pt x="127" y="448"/>
                      <a:pt x="127" y="448"/>
                    </a:cubicBezTo>
                    <a:cubicBezTo>
                      <a:pt x="127" y="448"/>
                      <a:pt x="127" y="448"/>
                      <a:pt x="127" y="448"/>
                    </a:cubicBezTo>
                    <a:cubicBezTo>
                      <a:pt x="127" y="448"/>
                      <a:pt x="127" y="448"/>
                      <a:pt x="127" y="448"/>
                    </a:cubicBezTo>
                    <a:cubicBezTo>
                      <a:pt x="127" y="448"/>
                      <a:pt x="127" y="448"/>
                      <a:pt x="127" y="448"/>
                    </a:cubicBezTo>
                    <a:cubicBezTo>
                      <a:pt x="127" y="448"/>
                      <a:pt x="127" y="448"/>
                      <a:pt x="127" y="448"/>
                    </a:cubicBezTo>
                    <a:cubicBezTo>
                      <a:pt x="127" y="448"/>
                      <a:pt x="127" y="448"/>
                      <a:pt x="127" y="448"/>
                    </a:cubicBezTo>
                    <a:cubicBezTo>
                      <a:pt x="127" y="448"/>
                      <a:pt x="127" y="448"/>
                      <a:pt x="127" y="448"/>
                    </a:cubicBezTo>
                    <a:cubicBezTo>
                      <a:pt x="127" y="448"/>
                      <a:pt x="127" y="448"/>
                      <a:pt x="127" y="448"/>
                    </a:cubicBezTo>
                    <a:cubicBezTo>
                      <a:pt x="127" y="448"/>
                      <a:pt x="127" y="448"/>
                      <a:pt x="127" y="448"/>
                    </a:cubicBezTo>
                    <a:cubicBezTo>
                      <a:pt x="127" y="448"/>
                      <a:pt x="127" y="448"/>
                      <a:pt x="127" y="448"/>
                    </a:cubicBezTo>
                    <a:cubicBezTo>
                      <a:pt x="127" y="448"/>
                      <a:pt x="127" y="448"/>
                      <a:pt x="127" y="448"/>
                    </a:cubicBezTo>
                    <a:cubicBezTo>
                      <a:pt x="126" y="448"/>
                      <a:pt x="126" y="448"/>
                      <a:pt x="126" y="448"/>
                    </a:cubicBezTo>
                    <a:cubicBezTo>
                      <a:pt x="126" y="448"/>
                      <a:pt x="126" y="448"/>
                      <a:pt x="126" y="448"/>
                    </a:cubicBezTo>
                    <a:cubicBezTo>
                      <a:pt x="126" y="447"/>
                      <a:pt x="126" y="447"/>
                      <a:pt x="126" y="447"/>
                    </a:cubicBezTo>
                    <a:cubicBezTo>
                      <a:pt x="126" y="447"/>
                      <a:pt x="126" y="447"/>
                      <a:pt x="126" y="447"/>
                    </a:cubicBezTo>
                    <a:cubicBezTo>
                      <a:pt x="126" y="447"/>
                      <a:pt x="126" y="447"/>
                      <a:pt x="126" y="447"/>
                    </a:cubicBezTo>
                    <a:cubicBezTo>
                      <a:pt x="126" y="447"/>
                      <a:pt x="126" y="447"/>
                      <a:pt x="126" y="447"/>
                    </a:cubicBezTo>
                    <a:cubicBezTo>
                      <a:pt x="126" y="447"/>
                      <a:pt x="126" y="447"/>
                      <a:pt x="126" y="447"/>
                    </a:cubicBezTo>
                    <a:cubicBezTo>
                      <a:pt x="126" y="447"/>
                      <a:pt x="126" y="447"/>
                      <a:pt x="126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4" y="447"/>
                      <a:pt x="124" y="447"/>
                      <a:pt x="124" y="447"/>
                    </a:cubicBezTo>
                    <a:cubicBezTo>
                      <a:pt x="124" y="447"/>
                      <a:pt x="124" y="447"/>
                      <a:pt x="124" y="447"/>
                    </a:cubicBezTo>
                    <a:cubicBezTo>
                      <a:pt x="124" y="447"/>
                      <a:pt x="124" y="447"/>
                      <a:pt x="124" y="447"/>
                    </a:cubicBezTo>
                    <a:cubicBezTo>
                      <a:pt x="124" y="447"/>
                      <a:pt x="124" y="447"/>
                      <a:pt x="124" y="447"/>
                    </a:cubicBezTo>
                    <a:cubicBezTo>
                      <a:pt x="124" y="447"/>
                      <a:pt x="124" y="447"/>
                      <a:pt x="124" y="447"/>
                    </a:cubicBezTo>
                    <a:cubicBezTo>
                      <a:pt x="124" y="447"/>
                      <a:pt x="124" y="447"/>
                      <a:pt x="124" y="447"/>
                    </a:cubicBezTo>
                    <a:cubicBezTo>
                      <a:pt x="124" y="447"/>
                      <a:pt x="124" y="447"/>
                      <a:pt x="124" y="447"/>
                    </a:cubicBezTo>
                    <a:cubicBezTo>
                      <a:pt x="124" y="447"/>
                      <a:pt x="124" y="447"/>
                      <a:pt x="124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7"/>
                      <a:pt x="125" y="447"/>
                      <a:pt x="125" y="447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6"/>
                      <a:pt x="125" y="446"/>
                      <a:pt x="125" y="446"/>
                    </a:cubicBezTo>
                    <a:cubicBezTo>
                      <a:pt x="125" y="445"/>
                      <a:pt x="125" y="445"/>
                      <a:pt x="125" y="445"/>
                    </a:cubicBezTo>
                    <a:cubicBezTo>
                      <a:pt x="125" y="445"/>
                      <a:pt x="125" y="445"/>
                      <a:pt x="125" y="445"/>
                    </a:cubicBezTo>
                    <a:cubicBezTo>
                      <a:pt x="125" y="445"/>
                      <a:pt x="125" y="445"/>
                      <a:pt x="125" y="445"/>
                    </a:cubicBezTo>
                    <a:cubicBezTo>
                      <a:pt x="125" y="445"/>
                      <a:pt x="125" y="445"/>
                      <a:pt x="125" y="445"/>
                    </a:cubicBezTo>
                    <a:cubicBezTo>
                      <a:pt x="125" y="445"/>
                      <a:pt x="125" y="445"/>
                      <a:pt x="125" y="445"/>
                    </a:cubicBezTo>
                    <a:cubicBezTo>
                      <a:pt x="125" y="445"/>
                      <a:pt x="125" y="445"/>
                      <a:pt x="125" y="445"/>
                    </a:cubicBezTo>
                    <a:cubicBezTo>
                      <a:pt x="125" y="445"/>
                      <a:pt x="125" y="445"/>
                      <a:pt x="125" y="445"/>
                    </a:cubicBezTo>
                    <a:cubicBezTo>
                      <a:pt x="125" y="445"/>
                      <a:pt x="125" y="445"/>
                      <a:pt x="125" y="445"/>
                    </a:cubicBezTo>
                    <a:cubicBezTo>
                      <a:pt x="125" y="445"/>
                      <a:pt x="125" y="445"/>
                      <a:pt x="125" y="445"/>
                    </a:cubicBezTo>
                    <a:cubicBezTo>
                      <a:pt x="125" y="445"/>
                      <a:pt x="125" y="445"/>
                      <a:pt x="125" y="445"/>
                    </a:cubicBezTo>
                    <a:cubicBezTo>
                      <a:pt x="125" y="445"/>
                      <a:pt x="125" y="445"/>
                      <a:pt x="125" y="445"/>
                    </a:cubicBezTo>
                    <a:cubicBezTo>
                      <a:pt x="125" y="445"/>
                      <a:pt x="125" y="445"/>
                      <a:pt x="125" y="445"/>
                    </a:cubicBezTo>
                    <a:cubicBezTo>
                      <a:pt x="125" y="445"/>
                      <a:pt x="125" y="445"/>
                      <a:pt x="125" y="445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3"/>
                      <a:pt x="125" y="443"/>
                      <a:pt x="125" y="443"/>
                    </a:cubicBezTo>
                    <a:cubicBezTo>
                      <a:pt x="125" y="442"/>
                      <a:pt x="125" y="442"/>
                      <a:pt x="125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4" y="442"/>
                      <a:pt x="124" y="442"/>
                    </a:cubicBezTo>
                    <a:cubicBezTo>
                      <a:pt x="124" y="442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1"/>
                      <a:pt x="123" y="441"/>
                      <a:pt x="123" y="441"/>
                    </a:cubicBezTo>
                    <a:cubicBezTo>
                      <a:pt x="123" y="440"/>
                      <a:pt x="123" y="440"/>
                      <a:pt x="123" y="440"/>
                    </a:cubicBezTo>
                    <a:cubicBezTo>
                      <a:pt x="123" y="440"/>
                      <a:pt x="123" y="440"/>
                      <a:pt x="123" y="440"/>
                    </a:cubicBezTo>
                    <a:cubicBezTo>
                      <a:pt x="123" y="440"/>
                      <a:pt x="123" y="440"/>
                      <a:pt x="123" y="440"/>
                    </a:cubicBezTo>
                    <a:cubicBezTo>
                      <a:pt x="123" y="440"/>
                      <a:pt x="123" y="440"/>
                      <a:pt x="123" y="440"/>
                    </a:cubicBezTo>
                    <a:cubicBezTo>
                      <a:pt x="123" y="440"/>
                      <a:pt x="123" y="440"/>
                      <a:pt x="123" y="440"/>
                    </a:cubicBezTo>
                    <a:cubicBezTo>
                      <a:pt x="123" y="440"/>
                      <a:pt x="123" y="440"/>
                      <a:pt x="123" y="440"/>
                    </a:cubicBezTo>
                    <a:cubicBezTo>
                      <a:pt x="123" y="440"/>
                      <a:pt x="123" y="440"/>
                      <a:pt x="123" y="440"/>
                    </a:cubicBezTo>
                    <a:cubicBezTo>
                      <a:pt x="123" y="440"/>
                      <a:pt x="123" y="440"/>
                      <a:pt x="123" y="440"/>
                    </a:cubicBezTo>
                    <a:cubicBezTo>
                      <a:pt x="123" y="440"/>
                      <a:pt x="123" y="440"/>
                      <a:pt x="123" y="440"/>
                    </a:cubicBezTo>
                    <a:cubicBezTo>
                      <a:pt x="123" y="440"/>
                      <a:pt x="123" y="440"/>
                      <a:pt x="123" y="440"/>
                    </a:cubicBezTo>
                    <a:cubicBezTo>
                      <a:pt x="122" y="440"/>
                      <a:pt x="122" y="440"/>
                      <a:pt x="122" y="440"/>
                    </a:cubicBezTo>
                    <a:cubicBezTo>
                      <a:pt x="122" y="440"/>
                      <a:pt x="122" y="440"/>
                      <a:pt x="122" y="440"/>
                    </a:cubicBezTo>
                    <a:cubicBezTo>
                      <a:pt x="122" y="440"/>
                      <a:pt x="122" y="440"/>
                      <a:pt x="122" y="440"/>
                    </a:cubicBezTo>
                    <a:cubicBezTo>
                      <a:pt x="122" y="440"/>
                      <a:pt x="122" y="440"/>
                      <a:pt x="122" y="440"/>
                    </a:cubicBezTo>
                    <a:cubicBezTo>
                      <a:pt x="122" y="440"/>
                      <a:pt x="122" y="440"/>
                      <a:pt x="122" y="440"/>
                    </a:cubicBezTo>
                    <a:cubicBezTo>
                      <a:pt x="122" y="440"/>
                      <a:pt x="122" y="440"/>
                      <a:pt x="122" y="440"/>
                    </a:cubicBezTo>
                    <a:cubicBezTo>
                      <a:pt x="122" y="440"/>
                      <a:pt x="122" y="440"/>
                      <a:pt x="122" y="440"/>
                    </a:cubicBezTo>
                    <a:cubicBezTo>
                      <a:pt x="122" y="440"/>
                      <a:pt x="122" y="440"/>
                      <a:pt x="122" y="440"/>
                    </a:cubicBezTo>
                    <a:cubicBezTo>
                      <a:pt x="122" y="440"/>
                      <a:pt x="122" y="440"/>
                      <a:pt x="122" y="440"/>
                    </a:cubicBezTo>
                    <a:cubicBezTo>
                      <a:pt x="122" y="440"/>
                      <a:pt x="122" y="440"/>
                      <a:pt x="122" y="440"/>
                    </a:cubicBezTo>
                    <a:cubicBezTo>
                      <a:pt x="122" y="440"/>
                      <a:pt x="122" y="440"/>
                      <a:pt x="122" y="440"/>
                    </a:cubicBezTo>
                    <a:cubicBezTo>
                      <a:pt x="122" y="440"/>
                      <a:pt x="122" y="440"/>
                      <a:pt x="122" y="440"/>
                    </a:cubicBezTo>
                    <a:cubicBezTo>
                      <a:pt x="122" y="440"/>
                      <a:pt x="122" y="440"/>
                      <a:pt x="122" y="440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9"/>
                      <a:pt x="122" y="439"/>
                      <a:pt x="122" y="439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8"/>
                      <a:pt x="122" y="438"/>
                    </a:cubicBezTo>
                    <a:cubicBezTo>
                      <a:pt x="122" y="438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2" y="437"/>
                      <a:pt x="122" y="437"/>
                      <a:pt x="122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21" y="436"/>
                      <a:pt x="121" y="436"/>
                      <a:pt x="121" y="436"/>
                    </a:cubicBezTo>
                    <a:cubicBezTo>
                      <a:pt x="121" y="436"/>
                      <a:pt x="121" y="436"/>
                      <a:pt x="121" y="436"/>
                    </a:cubicBezTo>
                    <a:cubicBezTo>
                      <a:pt x="121" y="436"/>
                      <a:pt x="121" y="436"/>
                      <a:pt x="121" y="436"/>
                    </a:cubicBezTo>
                    <a:cubicBezTo>
                      <a:pt x="121" y="436"/>
                      <a:pt x="121" y="436"/>
                      <a:pt x="121" y="436"/>
                    </a:cubicBezTo>
                    <a:cubicBezTo>
                      <a:pt x="121" y="436"/>
                      <a:pt x="121" y="436"/>
                      <a:pt x="121" y="436"/>
                    </a:cubicBezTo>
                    <a:cubicBezTo>
                      <a:pt x="121" y="436"/>
                      <a:pt x="121" y="436"/>
                      <a:pt x="121" y="436"/>
                    </a:cubicBezTo>
                    <a:cubicBezTo>
                      <a:pt x="121" y="436"/>
                      <a:pt x="121" y="436"/>
                      <a:pt x="121" y="436"/>
                    </a:cubicBezTo>
                    <a:cubicBezTo>
                      <a:pt x="121" y="436"/>
                      <a:pt x="121" y="436"/>
                      <a:pt x="121" y="436"/>
                    </a:cubicBezTo>
                    <a:cubicBezTo>
                      <a:pt x="121" y="436"/>
                      <a:pt x="121" y="436"/>
                      <a:pt x="121" y="436"/>
                    </a:cubicBezTo>
                    <a:cubicBezTo>
                      <a:pt x="121" y="436"/>
                      <a:pt x="121" y="436"/>
                      <a:pt x="121" y="436"/>
                    </a:cubicBezTo>
                    <a:cubicBezTo>
                      <a:pt x="121" y="436"/>
                      <a:pt x="121" y="436"/>
                      <a:pt x="121" y="436"/>
                    </a:cubicBezTo>
                    <a:cubicBezTo>
                      <a:pt x="121" y="436"/>
                      <a:pt x="121" y="436"/>
                      <a:pt x="121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20" y="436"/>
                      <a:pt x="120" y="436"/>
                      <a:pt x="120" y="436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9" y="435"/>
                      <a:pt x="119" y="435"/>
                      <a:pt x="119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5"/>
                      <a:pt x="118" y="435"/>
                      <a:pt x="118" y="435"/>
                    </a:cubicBezTo>
                    <a:cubicBezTo>
                      <a:pt x="118" y="434"/>
                      <a:pt x="118" y="434"/>
                      <a:pt x="118" y="434"/>
                    </a:cubicBezTo>
                    <a:cubicBezTo>
                      <a:pt x="118" y="434"/>
                      <a:pt x="118" y="434"/>
                      <a:pt x="118" y="434"/>
                    </a:cubicBezTo>
                    <a:cubicBezTo>
                      <a:pt x="118" y="434"/>
                      <a:pt x="118" y="434"/>
                      <a:pt x="118" y="434"/>
                    </a:cubicBezTo>
                    <a:cubicBezTo>
                      <a:pt x="118" y="434"/>
                      <a:pt x="118" y="434"/>
                      <a:pt x="118" y="434"/>
                    </a:cubicBezTo>
                    <a:cubicBezTo>
                      <a:pt x="118" y="434"/>
                      <a:pt x="118" y="434"/>
                      <a:pt x="118" y="434"/>
                    </a:cubicBezTo>
                    <a:cubicBezTo>
                      <a:pt x="118" y="434"/>
                      <a:pt x="118" y="434"/>
                      <a:pt x="118" y="434"/>
                    </a:cubicBezTo>
                    <a:cubicBezTo>
                      <a:pt x="118" y="434"/>
                      <a:pt x="118" y="434"/>
                      <a:pt x="118" y="434"/>
                    </a:cubicBezTo>
                    <a:cubicBezTo>
                      <a:pt x="118" y="434"/>
                      <a:pt x="118" y="434"/>
                      <a:pt x="118" y="434"/>
                    </a:cubicBezTo>
                    <a:cubicBezTo>
                      <a:pt x="118" y="434"/>
                      <a:pt x="118" y="434"/>
                      <a:pt x="118" y="434"/>
                    </a:cubicBezTo>
                    <a:cubicBezTo>
                      <a:pt x="118" y="434"/>
                      <a:pt x="118" y="434"/>
                      <a:pt x="118" y="434"/>
                    </a:cubicBezTo>
                    <a:cubicBezTo>
                      <a:pt x="118" y="434"/>
                      <a:pt x="118" y="434"/>
                      <a:pt x="118" y="434"/>
                    </a:cubicBezTo>
                    <a:cubicBezTo>
                      <a:pt x="118" y="434"/>
                      <a:pt x="118" y="434"/>
                      <a:pt x="118" y="434"/>
                    </a:cubicBezTo>
                    <a:cubicBezTo>
                      <a:pt x="118" y="434"/>
                      <a:pt x="118" y="434"/>
                      <a:pt x="118" y="434"/>
                    </a:cubicBezTo>
                    <a:cubicBezTo>
                      <a:pt x="118" y="434"/>
                      <a:pt x="118" y="434"/>
                      <a:pt x="118" y="434"/>
                    </a:cubicBezTo>
                    <a:cubicBezTo>
                      <a:pt x="117" y="434"/>
                      <a:pt x="117" y="434"/>
                      <a:pt x="117" y="434"/>
                    </a:cubicBezTo>
                    <a:cubicBezTo>
                      <a:pt x="117" y="434"/>
                      <a:pt x="117" y="434"/>
                      <a:pt x="117" y="434"/>
                    </a:cubicBezTo>
                    <a:cubicBezTo>
                      <a:pt x="117" y="434"/>
                      <a:pt x="117" y="434"/>
                      <a:pt x="117" y="434"/>
                    </a:cubicBezTo>
                    <a:cubicBezTo>
                      <a:pt x="117" y="434"/>
                      <a:pt x="117" y="434"/>
                      <a:pt x="117" y="434"/>
                    </a:cubicBezTo>
                    <a:cubicBezTo>
                      <a:pt x="117" y="434"/>
                      <a:pt x="117" y="434"/>
                      <a:pt x="117" y="434"/>
                    </a:cubicBezTo>
                    <a:cubicBezTo>
                      <a:pt x="117" y="434"/>
                      <a:pt x="117" y="434"/>
                      <a:pt x="117" y="434"/>
                    </a:cubicBezTo>
                    <a:cubicBezTo>
                      <a:pt x="117" y="434"/>
                      <a:pt x="117" y="434"/>
                      <a:pt x="117" y="434"/>
                    </a:cubicBezTo>
                    <a:cubicBezTo>
                      <a:pt x="117" y="434"/>
                      <a:pt x="117" y="434"/>
                      <a:pt x="117" y="434"/>
                    </a:cubicBezTo>
                    <a:cubicBezTo>
                      <a:pt x="117" y="434"/>
                      <a:pt x="117" y="434"/>
                      <a:pt x="117" y="434"/>
                    </a:cubicBezTo>
                    <a:cubicBezTo>
                      <a:pt x="117" y="434"/>
                      <a:pt x="117" y="434"/>
                      <a:pt x="117" y="434"/>
                    </a:cubicBezTo>
                    <a:cubicBezTo>
                      <a:pt x="117" y="434"/>
                      <a:pt x="117" y="434"/>
                      <a:pt x="117" y="434"/>
                    </a:cubicBezTo>
                    <a:cubicBezTo>
                      <a:pt x="117" y="434"/>
                      <a:pt x="117" y="434"/>
                      <a:pt x="117" y="434"/>
                    </a:cubicBezTo>
                    <a:cubicBezTo>
                      <a:pt x="117" y="434"/>
                      <a:pt x="117" y="434"/>
                      <a:pt x="117" y="434"/>
                    </a:cubicBezTo>
                    <a:cubicBezTo>
                      <a:pt x="117" y="433"/>
                      <a:pt x="117" y="433"/>
                      <a:pt x="117" y="433"/>
                    </a:cubicBezTo>
                    <a:cubicBezTo>
                      <a:pt x="117" y="433"/>
                      <a:pt x="117" y="433"/>
                      <a:pt x="117" y="433"/>
                    </a:cubicBezTo>
                    <a:cubicBezTo>
                      <a:pt x="117" y="433"/>
                      <a:pt x="117" y="433"/>
                      <a:pt x="117" y="433"/>
                    </a:cubicBezTo>
                    <a:cubicBezTo>
                      <a:pt x="117" y="433"/>
                      <a:pt x="117" y="433"/>
                      <a:pt x="117" y="433"/>
                    </a:cubicBezTo>
                    <a:cubicBezTo>
                      <a:pt x="117" y="433"/>
                      <a:pt x="117" y="433"/>
                      <a:pt x="117" y="433"/>
                    </a:cubicBezTo>
                    <a:cubicBezTo>
                      <a:pt x="117" y="433"/>
                      <a:pt x="117" y="433"/>
                      <a:pt x="117" y="433"/>
                    </a:cubicBezTo>
                    <a:cubicBezTo>
                      <a:pt x="117" y="433"/>
                      <a:pt x="117" y="433"/>
                      <a:pt x="117" y="433"/>
                    </a:cubicBezTo>
                    <a:cubicBezTo>
                      <a:pt x="117" y="433"/>
                      <a:pt x="117" y="433"/>
                      <a:pt x="117" y="433"/>
                    </a:cubicBezTo>
                    <a:cubicBezTo>
                      <a:pt x="117" y="433"/>
                      <a:pt x="117" y="433"/>
                      <a:pt x="117" y="433"/>
                    </a:cubicBezTo>
                    <a:cubicBezTo>
                      <a:pt x="117" y="433"/>
                      <a:pt x="117" y="433"/>
                      <a:pt x="117" y="433"/>
                    </a:cubicBezTo>
                    <a:cubicBezTo>
                      <a:pt x="117" y="433"/>
                      <a:pt x="117" y="433"/>
                      <a:pt x="117" y="433"/>
                    </a:cubicBezTo>
                    <a:cubicBezTo>
                      <a:pt x="117" y="432"/>
                      <a:pt x="117" y="432"/>
                      <a:pt x="117" y="432"/>
                    </a:cubicBezTo>
                    <a:cubicBezTo>
                      <a:pt x="116" y="432"/>
                      <a:pt x="116" y="432"/>
                      <a:pt x="116" y="432"/>
                    </a:cubicBezTo>
                    <a:cubicBezTo>
                      <a:pt x="116" y="432"/>
                      <a:pt x="116" y="432"/>
                      <a:pt x="116" y="432"/>
                    </a:cubicBezTo>
                    <a:cubicBezTo>
                      <a:pt x="116" y="432"/>
                      <a:pt x="116" y="432"/>
                      <a:pt x="116" y="432"/>
                    </a:cubicBezTo>
                    <a:cubicBezTo>
                      <a:pt x="116" y="432"/>
                      <a:pt x="116" y="432"/>
                      <a:pt x="116" y="432"/>
                    </a:cubicBezTo>
                    <a:cubicBezTo>
                      <a:pt x="116" y="432"/>
                      <a:pt x="116" y="432"/>
                      <a:pt x="116" y="432"/>
                    </a:cubicBezTo>
                    <a:cubicBezTo>
                      <a:pt x="116" y="432"/>
                      <a:pt x="116" y="432"/>
                      <a:pt x="116" y="432"/>
                    </a:cubicBezTo>
                    <a:cubicBezTo>
                      <a:pt x="116" y="432"/>
                      <a:pt x="116" y="432"/>
                      <a:pt x="116" y="432"/>
                    </a:cubicBezTo>
                    <a:cubicBezTo>
                      <a:pt x="116" y="432"/>
                      <a:pt x="116" y="432"/>
                      <a:pt x="116" y="432"/>
                    </a:cubicBezTo>
                    <a:cubicBezTo>
                      <a:pt x="116" y="432"/>
                      <a:pt x="116" y="432"/>
                      <a:pt x="116" y="432"/>
                    </a:cubicBezTo>
                    <a:cubicBezTo>
                      <a:pt x="116" y="432"/>
                      <a:pt x="116" y="432"/>
                      <a:pt x="116" y="432"/>
                    </a:cubicBezTo>
                    <a:cubicBezTo>
                      <a:pt x="116" y="432"/>
                      <a:pt x="116" y="432"/>
                      <a:pt x="116" y="432"/>
                    </a:cubicBezTo>
                    <a:cubicBezTo>
                      <a:pt x="116" y="432"/>
                      <a:pt x="116" y="432"/>
                      <a:pt x="116" y="432"/>
                    </a:cubicBezTo>
                    <a:cubicBezTo>
                      <a:pt x="116" y="432"/>
                      <a:pt x="116" y="432"/>
                      <a:pt x="116" y="432"/>
                    </a:cubicBezTo>
                    <a:cubicBezTo>
                      <a:pt x="115" y="432"/>
                      <a:pt x="115" y="432"/>
                      <a:pt x="115" y="432"/>
                    </a:cubicBezTo>
                    <a:cubicBezTo>
                      <a:pt x="115" y="432"/>
                      <a:pt x="115" y="432"/>
                      <a:pt x="115" y="432"/>
                    </a:cubicBezTo>
                    <a:cubicBezTo>
                      <a:pt x="116" y="432"/>
                      <a:pt x="116" y="432"/>
                      <a:pt x="116" y="432"/>
                    </a:cubicBezTo>
                    <a:cubicBezTo>
                      <a:pt x="116" y="431"/>
                      <a:pt x="116" y="431"/>
                      <a:pt x="116" y="431"/>
                    </a:cubicBezTo>
                    <a:cubicBezTo>
                      <a:pt x="116" y="431"/>
                      <a:pt x="116" y="431"/>
                      <a:pt x="116" y="431"/>
                    </a:cubicBezTo>
                    <a:cubicBezTo>
                      <a:pt x="116" y="431"/>
                      <a:pt x="116" y="431"/>
                      <a:pt x="116" y="431"/>
                    </a:cubicBezTo>
                    <a:cubicBezTo>
                      <a:pt x="116" y="431"/>
                      <a:pt x="116" y="431"/>
                      <a:pt x="116" y="431"/>
                    </a:cubicBezTo>
                    <a:cubicBezTo>
                      <a:pt x="116" y="431"/>
                      <a:pt x="116" y="431"/>
                      <a:pt x="116" y="431"/>
                    </a:cubicBezTo>
                    <a:cubicBezTo>
                      <a:pt x="116" y="431"/>
                      <a:pt x="116" y="431"/>
                      <a:pt x="116" y="431"/>
                    </a:cubicBezTo>
                    <a:cubicBezTo>
                      <a:pt x="116" y="431"/>
                      <a:pt x="116" y="431"/>
                      <a:pt x="116" y="431"/>
                    </a:cubicBezTo>
                    <a:cubicBezTo>
                      <a:pt x="116" y="431"/>
                      <a:pt x="116" y="431"/>
                      <a:pt x="116" y="431"/>
                    </a:cubicBezTo>
                    <a:cubicBezTo>
                      <a:pt x="116" y="431"/>
                      <a:pt x="116" y="431"/>
                      <a:pt x="116" y="431"/>
                    </a:cubicBezTo>
                    <a:cubicBezTo>
                      <a:pt x="116" y="431"/>
                      <a:pt x="116" y="431"/>
                      <a:pt x="116" y="431"/>
                    </a:cubicBezTo>
                    <a:cubicBezTo>
                      <a:pt x="116" y="431"/>
                      <a:pt x="116" y="431"/>
                      <a:pt x="116" y="431"/>
                    </a:cubicBezTo>
                    <a:cubicBezTo>
                      <a:pt x="116" y="431"/>
                      <a:pt x="116" y="431"/>
                      <a:pt x="116" y="431"/>
                    </a:cubicBezTo>
                    <a:cubicBezTo>
                      <a:pt x="116" y="430"/>
                      <a:pt x="116" y="430"/>
                      <a:pt x="116" y="430"/>
                    </a:cubicBezTo>
                    <a:cubicBezTo>
                      <a:pt x="116" y="430"/>
                      <a:pt x="116" y="430"/>
                      <a:pt x="116" y="430"/>
                    </a:cubicBezTo>
                    <a:cubicBezTo>
                      <a:pt x="116" y="430"/>
                      <a:pt x="116" y="430"/>
                      <a:pt x="116" y="430"/>
                    </a:cubicBezTo>
                    <a:cubicBezTo>
                      <a:pt x="116" y="430"/>
                      <a:pt x="116" y="430"/>
                      <a:pt x="116" y="430"/>
                    </a:cubicBezTo>
                    <a:cubicBezTo>
                      <a:pt x="116" y="430"/>
                      <a:pt x="116" y="430"/>
                      <a:pt x="116" y="430"/>
                    </a:cubicBezTo>
                    <a:cubicBezTo>
                      <a:pt x="117" y="430"/>
                      <a:pt x="117" y="430"/>
                      <a:pt x="117" y="430"/>
                    </a:cubicBezTo>
                    <a:cubicBezTo>
                      <a:pt x="117" y="430"/>
                      <a:pt x="117" y="430"/>
                      <a:pt x="117" y="430"/>
                    </a:cubicBezTo>
                    <a:cubicBezTo>
                      <a:pt x="117" y="430"/>
                      <a:pt x="117" y="430"/>
                      <a:pt x="117" y="430"/>
                    </a:cubicBezTo>
                    <a:cubicBezTo>
                      <a:pt x="117" y="431"/>
                      <a:pt x="117" y="431"/>
                      <a:pt x="117" y="431"/>
                    </a:cubicBezTo>
                    <a:cubicBezTo>
                      <a:pt x="117" y="431"/>
                      <a:pt x="117" y="431"/>
                      <a:pt x="117" y="431"/>
                    </a:cubicBezTo>
                    <a:cubicBezTo>
                      <a:pt x="117" y="431"/>
                      <a:pt x="117" y="431"/>
                      <a:pt x="117" y="431"/>
                    </a:cubicBezTo>
                    <a:cubicBezTo>
                      <a:pt x="117" y="431"/>
                      <a:pt x="117" y="431"/>
                      <a:pt x="117" y="431"/>
                    </a:cubicBezTo>
                    <a:cubicBezTo>
                      <a:pt x="117" y="430"/>
                      <a:pt x="117" y="430"/>
                      <a:pt x="117" y="430"/>
                    </a:cubicBezTo>
                    <a:cubicBezTo>
                      <a:pt x="117" y="430"/>
                      <a:pt x="117" y="430"/>
                      <a:pt x="117" y="430"/>
                    </a:cubicBezTo>
                    <a:cubicBezTo>
                      <a:pt x="117" y="430"/>
                      <a:pt x="117" y="430"/>
                      <a:pt x="117" y="430"/>
                    </a:cubicBezTo>
                    <a:cubicBezTo>
                      <a:pt x="117" y="430"/>
                      <a:pt x="117" y="430"/>
                      <a:pt x="117" y="430"/>
                    </a:cubicBezTo>
                    <a:cubicBezTo>
                      <a:pt x="118" y="430"/>
                      <a:pt x="118" y="430"/>
                      <a:pt x="118" y="430"/>
                    </a:cubicBezTo>
                    <a:cubicBezTo>
                      <a:pt x="118" y="430"/>
                      <a:pt x="118" y="430"/>
                      <a:pt x="118" y="430"/>
                    </a:cubicBezTo>
                    <a:cubicBezTo>
                      <a:pt x="117" y="430"/>
                      <a:pt x="117" y="430"/>
                      <a:pt x="117" y="430"/>
                    </a:cubicBezTo>
                    <a:cubicBezTo>
                      <a:pt x="117" y="430"/>
                      <a:pt x="117" y="430"/>
                      <a:pt x="117" y="430"/>
                    </a:cubicBezTo>
                    <a:cubicBezTo>
                      <a:pt x="118" y="430"/>
                      <a:pt x="118" y="430"/>
                      <a:pt x="118" y="430"/>
                    </a:cubicBezTo>
                    <a:cubicBezTo>
                      <a:pt x="118" y="430"/>
                      <a:pt x="118" y="430"/>
                      <a:pt x="118" y="430"/>
                    </a:cubicBezTo>
                    <a:cubicBezTo>
                      <a:pt x="118" y="430"/>
                      <a:pt x="118" y="430"/>
                      <a:pt x="118" y="430"/>
                    </a:cubicBezTo>
                    <a:cubicBezTo>
                      <a:pt x="118" y="430"/>
                      <a:pt x="118" y="430"/>
                      <a:pt x="118" y="430"/>
                    </a:cubicBezTo>
                    <a:cubicBezTo>
                      <a:pt x="118" y="430"/>
                      <a:pt x="118" y="430"/>
                      <a:pt x="118" y="430"/>
                    </a:cubicBezTo>
                    <a:cubicBezTo>
                      <a:pt x="118" y="430"/>
                      <a:pt x="118" y="430"/>
                      <a:pt x="118" y="430"/>
                    </a:cubicBezTo>
                    <a:cubicBezTo>
                      <a:pt x="118" y="430"/>
                      <a:pt x="118" y="430"/>
                      <a:pt x="118" y="430"/>
                    </a:cubicBezTo>
                    <a:cubicBezTo>
                      <a:pt x="118" y="429"/>
                      <a:pt x="118" y="429"/>
                      <a:pt x="118" y="429"/>
                    </a:cubicBezTo>
                    <a:cubicBezTo>
                      <a:pt x="118" y="429"/>
                      <a:pt x="118" y="429"/>
                      <a:pt x="118" y="429"/>
                    </a:cubicBezTo>
                    <a:cubicBezTo>
                      <a:pt x="118" y="429"/>
                      <a:pt x="118" y="429"/>
                      <a:pt x="118" y="429"/>
                    </a:cubicBezTo>
                    <a:cubicBezTo>
                      <a:pt x="118" y="429"/>
                      <a:pt x="118" y="429"/>
                      <a:pt x="118" y="429"/>
                    </a:cubicBezTo>
                    <a:cubicBezTo>
                      <a:pt x="118" y="429"/>
                      <a:pt x="118" y="429"/>
                      <a:pt x="118" y="429"/>
                    </a:cubicBezTo>
                    <a:cubicBezTo>
                      <a:pt x="118" y="428"/>
                      <a:pt x="118" y="428"/>
                      <a:pt x="118" y="428"/>
                    </a:cubicBezTo>
                    <a:cubicBezTo>
                      <a:pt x="118" y="428"/>
                      <a:pt x="118" y="428"/>
                      <a:pt x="118" y="428"/>
                    </a:cubicBezTo>
                    <a:cubicBezTo>
                      <a:pt x="118" y="428"/>
                      <a:pt x="118" y="428"/>
                      <a:pt x="118" y="428"/>
                    </a:cubicBezTo>
                    <a:cubicBezTo>
                      <a:pt x="118" y="428"/>
                      <a:pt x="118" y="428"/>
                      <a:pt x="118" y="428"/>
                    </a:cubicBezTo>
                    <a:cubicBezTo>
                      <a:pt x="118" y="428"/>
                      <a:pt x="118" y="428"/>
                      <a:pt x="118" y="428"/>
                    </a:cubicBezTo>
                    <a:cubicBezTo>
                      <a:pt x="118" y="427"/>
                      <a:pt x="118" y="427"/>
                      <a:pt x="118" y="427"/>
                    </a:cubicBezTo>
                    <a:cubicBezTo>
                      <a:pt x="117" y="427"/>
                      <a:pt x="117" y="427"/>
                      <a:pt x="117" y="427"/>
                    </a:cubicBezTo>
                    <a:cubicBezTo>
                      <a:pt x="117" y="427"/>
                      <a:pt x="117" y="427"/>
                      <a:pt x="117" y="427"/>
                    </a:cubicBezTo>
                    <a:cubicBezTo>
                      <a:pt x="117" y="427"/>
                      <a:pt x="117" y="427"/>
                      <a:pt x="117" y="427"/>
                    </a:cubicBezTo>
                    <a:cubicBezTo>
                      <a:pt x="117" y="426"/>
                      <a:pt x="117" y="426"/>
                      <a:pt x="117" y="426"/>
                    </a:cubicBezTo>
                    <a:cubicBezTo>
                      <a:pt x="117" y="426"/>
                      <a:pt x="117" y="426"/>
                      <a:pt x="117" y="426"/>
                    </a:cubicBezTo>
                    <a:cubicBezTo>
                      <a:pt x="117" y="426"/>
                      <a:pt x="117" y="426"/>
                      <a:pt x="117" y="426"/>
                    </a:cubicBezTo>
                    <a:cubicBezTo>
                      <a:pt x="117" y="426"/>
                      <a:pt x="117" y="426"/>
                      <a:pt x="117" y="426"/>
                    </a:cubicBezTo>
                    <a:cubicBezTo>
                      <a:pt x="117" y="426"/>
                      <a:pt x="117" y="426"/>
                      <a:pt x="117" y="426"/>
                    </a:cubicBezTo>
                    <a:cubicBezTo>
                      <a:pt x="117" y="426"/>
                      <a:pt x="117" y="426"/>
                      <a:pt x="117" y="426"/>
                    </a:cubicBezTo>
                    <a:cubicBezTo>
                      <a:pt x="116" y="426"/>
                      <a:pt x="116" y="426"/>
                      <a:pt x="116" y="426"/>
                    </a:cubicBezTo>
                    <a:cubicBezTo>
                      <a:pt x="116" y="426"/>
                      <a:pt x="116" y="426"/>
                      <a:pt x="116" y="426"/>
                    </a:cubicBezTo>
                    <a:cubicBezTo>
                      <a:pt x="116" y="426"/>
                      <a:pt x="116" y="426"/>
                      <a:pt x="116" y="426"/>
                    </a:cubicBezTo>
                    <a:cubicBezTo>
                      <a:pt x="116" y="426"/>
                      <a:pt x="116" y="426"/>
                      <a:pt x="116" y="426"/>
                    </a:cubicBezTo>
                    <a:cubicBezTo>
                      <a:pt x="116" y="426"/>
                      <a:pt x="116" y="426"/>
                      <a:pt x="116" y="426"/>
                    </a:cubicBezTo>
                    <a:cubicBezTo>
                      <a:pt x="116" y="425"/>
                      <a:pt x="116" y="425"/>
                      <a:pt x="116" y="425"/>
                    </a:cubicBezTo>
                    <a:cubicBezTo>
                      <a:pt x="116" y="425"/>
                      <a:pt x="116" y="425"/>
                      <a:pt x="116" y="425"/>
                    </a:cubicBezTo>
                    <a:cubicBezTo>
                      <a:pt x="116" y="425"/>
                      <a:pt x="116" y="425"/>
                      <a:pt x="116" y="425"/>
                    </a:cubicBezTo>
                    <a:cubicBezTo>
                      <a:pt x="116" y="425"/>
                      <a:pt x="116" y="425"/>
                      <a:pt x="116" y="425"/>
                    </a:cubicBezTo>
                    <a:cubicBezTo>
                      <a:pt x="116" y="425"/>
                      <a:pt x="116" y="425"/>
                      <a:pt x="116" y="425"/>
                    </a:cubicBezTo>
                    <a:cubicBezTo>
                      <a:pt x="116" y="425"/>
                      <a:pt x="116" y="425"/>
                      <a:pt x="116" y="425"/>
                    </a:cubicBezTo>
                    <a:cubicBezTo>
                      <a:pt x="116" y="425"/>
                      <a:pt x="116" y="425"/>
                      <a:pt x="116" y="425"/>
                    </a:cubicBezTo>
                    <a:cubicBezTo>
                      <a:pt x="116" y="424"/>
                      <a:pt x="116" y="424"/>
                      <a:pt x="116" y="424"/>
                    </a:cubicBezTo>
                    <a:cubicBezTo>
                      <a:pt x="115" y="424"/>
                      <a:pt x="115" y="424"/>
                      <a:pt x="115" y="424"/>
                    </a:cubicBezTo>
                    <a:cubicBezTo>
                      <a:pt x="115" y="424"/>
                      <a:pt x="115" y="424"/>
                      <a:pt x="115" y="424"/>
                    </a:cubicBezTo>
                    <a:cubicBezTo>
                      <a:pt x="115" y="424"/>
                      <a:pt x="115" y="424"/>
                      <a:pt x="115" y="424"/>
                    </a:cubicBezTo>
                    <a:cubicBezTo>
                      <a:pt x="114" y="424"/>
                      <a:pt x="114" y="424"/>
                      <a:pt x="114" y="424"/>
                    </a:cubicBezTo>
                    <a:cubicBezTo>
                      <a:pt x="114" y="423"/>
                      <a:pt x="114" y="423"/>
                      <a:pt x="114" y="423"/>
                    </a:cubicBezTo>
                    <a:cubicBezTo>
                      <a:pt x="114" y="423"/>
                      <a:pt x="114" y="423"/>
                      <a:pt x="114" y="423"/>
                    </a:cubicBezTo>
                    <a:cubicBezTo>
                      <a:pt x="114" y="423"/>
                      <a:pt x="114" y="423"/>
                      <a:pt x="114" y="423"/>
                    </a:cubicBezTo>
                    <a:cubicBezTo>
                      <a:pt x="113" y="423"/>
                      <a:pt x="113" y="423"/>
                      <a:pt x="113" y="423"/>
                    </a:cubicBezTo>
                    <a:cubicBezTo>
                      <a:pt x="113" y="423"/>
                      <a:pt x="113" y="423"/>
                      <a:pt x="113" y="423"/>
                    </a:cubicBezTo>
                    <a:cubicBezTo>
                      <a:pt x="113" y="423"/>
                      <a:pt x="113" y="423"/>
                      <a:pt x="113" y="423"/>
                    </a:cubicBezTo>
                    <a:cubicBezTo>
                      <a:pt x="113" y="422"/>
                      <a:pt x="113" y="422"/>
                      <a:pt x="113" y="422"/>
                    </a:cubicBezTo>
                    <a:cubicBezTo>
                      <a:pt x="113" y="422"/>
                      <a:pt x="113" y="422"/>
                      <a:pt x="113" y="422"/>
                    </a:cubicBezTo>
                    <a:cubicBezTo>
                      <a:pt x="113" y="422"/>
                      <a:pt x="113" y="422"/>
                      <a:pt x="113" y="422"/>
                    </a:cubicBezTo>
                    <a:cubicBezTo>
                      <a:pt x="113" y="422"/>
                      <a:pt x="113" y="422"/>
                      <a:pt x="113" y="422"/>
                    </a:cubicBezTo>
                    <a:cubicBezTo>
                      <a:pt x="113" y="422"/>
                      <a:pt x="113" y="422"/>
                      <a:pt x="113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2" y="422"/>
                      <a:pt x="112" y="422"/>
                      <a:pt x="112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0" y="422"/>
                      <a:pt x="110" y="422"/>
                      <a:pt x="110" y="422"/>
                    </a:cubicBezTo>
                    <a:cubicBezTo>
                      <a:pt x="110" y="422"/>
                      <a:pt x="110" y="422"/>
                      <a:pt x="110" y="422"/>
                    </a:cubicBezTo>
                    <a:cubicBezTo>
                      <a:pt x="110" y="422"/>
                      <a:pt x="110" y="422"/>
                      <a:pt x="110" y="422"/>
                    </a:cubicBezTo>
                    <a:cubicBezTo>
                      <a:pt x="111" y="421"/>
                      <a:pt x="111" y="421"/>
                      <a:pt x="111" y="421"/>
                    </a:cubicBezTo>
                    <a:cubicBezTo>
                      <a:pt x="111" y="421"/>
                      <a:pt x="111" y="421"/>
                      <a:pt x="111" y="421"/>
                    </a:cubicBezTo>
                    <a:cubicBezTo>
                      <a:pt x="111" y="421"/>
                      <a:pt x="111" y="421"/>
                      <a:pt x="111" y="421"/>
                    </a:cubicBezTo>
                    <a:cubicBezTo>
                      <a:pt x="110" y="421"/>
                      <a:pt x="110" y="421"/>
                      <a:pt x="110" y="421"/>
                    </a:cubicBezTo>
                    <a:cubicBezTo>
                      <a:pt x="110" y="421"/>
                      <a:pt x="110" y="421"/>
                      <a:pt x="110" y="421"/>
                    </a:cubicBezTo>
                    <a:cubicBezTo>
                      <a:pt x="110" y="421"/>
                      <a:pt x="110" y="421"/>
                      <a:pt x="110" y="421"/>
                    </a:cubicBezTo>
                    <a:cubicBezTo>
                      <a:pt x="110" y="421"/>
                      <a:pt x="110" y="421"/>
                      <a:pt x="110" y="421"/>
                    </a:cubicBezTo>
                    <a:cubicBezTo>
                      <a:pt x="110" y="421"/>
                      <a:pt x="110" y="421"/>
                      <a:pt x="110" y="421"/>
                    </a:cubicBezTo>
                    <a:cubicBezTo>
                      <a:pt x="110" y="421"/>
                      <a:pt x="110" y="421"/>
                      <a:pt x="110" y="421"/>
                    </a:cubicBezTo>
                    <a:cubicBezTo>
                      <a:pt x="110" y="421"/>
                      <a:pt x="110" y="421"/>
                      <a:pt x="110" y="421"/>
                    </a:cubicBezTo>
                    <a:cubicBezTo>
                      <a:pt x="110" y="421"/>
                      <a:pt x="110" y="421"/>
                      <a:pt x="110" y="421"/>
                    </a:cubicBezTo>
                    <a:cubicBezTo>
                      <a:pt x="109" y="421"/>
                      <a:pt x="109" y="421"/>
                      <a:pt x="109" y="421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9" y="420"/>
                      <a:pt x="109" y="420"/>
                      <a:pt x="109" y="420"/>
                    </a:cubicBezTo>
                    <a:cubicBezTo>
                      <a:pt x="108" y="420"/>
                      <a:pt x="108" y="420"/>
                      <a:pt x="108" y="420"/>
                    </a:cubicBezTo>
                    <a:cubicBezTo>
                      <a:pt x="108" y="420"/>
                      <a:pt x="108" y="420"/>
                      <a:pt x="108" y="420"/>
                    </a:cubicBezTo>
                    <a:cubicBezTo>
                      <a:pt x="108" y="420"/>
                      <a:pt x="108" y="420"/>
                      <a:pt x="108" y="420"/>
                    </a:cubicBezTo>
                    <a:cubicBezTo>
                      <a:pt x="108" y="420"/>
                      <a:pt x="108" y="420"/>
                      <a:pt x="108" y="420"/>
                    </a:cubicBezTo>
                    <a:cubicBezTo>
                      <a:pt x="108" y="420"/>
                      <a:pt x="108" y="420"/>
                      <a:pt x="108" y="420"/>
                    </a:cubicBezTo>
                    <a:cubicBezTo>
                      <a:pt x="108" y="420"/>
                      <a:pt x="108" y="420"/>
                      <a:pt x="108" y="420"/>
                    </a:cubicBezTo>
                    <a:cubicBezTo>
                      <a:pt x="108" y="420"/>
                      <a:pt x="108" y="420"/>
                      <a:pt x="108" y="420"/>
                    </a:cubicBezTo>
                    <a:cubicBezTo>
                      <a:pt x="108" y="420"/>
                      <a:pt x="108" y="420"/>
                      <a:pt x="108" y="420"/>
                    </a:cubicBezTo>
                    <a:cubicBezTo>
                      <a:pt x="108" y="419"/>
                      <a:pt x="108" y="419"/>
                      <a:pt x="108" y="419"/>
                    </a:cubicBezTo>
                    <a:cubicBezTo>
                      <a:pt x="108" y="419"/>
                      <a:pt x="108" y="419"/>
                      <a:pt x="108" y="419"/>
                    </a:cubicBezTo>
                    <a:cubicBezTo>
                      <a:pt x="108" y="419"/>
                      <a:pt x="108" y="419"/>
                      <a:pt x="108" y="419"/>
                    </a:cubicBezTo>
                    <a:cubicBezTo>
                      <a:pt x="108" y="419"/>
                      <a:pt x="108" y="419"/>
                      <a:pt x="108" y="419"/>
                    </a:cubicBezTo>
                    <a:cubicBezTo>
                      <a:pt x="108" y="419"/>
                      <a:pt x="108" y="419"/>
                      <a:pt x="108" y="419"/>
                    </a:cubicBezTo>
                    <a:cubicBezTo>
                      <a:pt x="108" y="419"/>
                      <a:pt x="108" y="419"/>
                      <a:pt x="108" y="419"/>
                    </a:cubicBezTo>
                    <a:cubicBezTo>
                      <a:pt x="108" y="419"/>
                      <a:pt x="108" y="419"/>
                      <a:pt x="108" y="419"/>
                    </a:cubicBezTo>
                    <a:cubicBezTo>
                      <a:pt x="108" y="419"/>
                      <a:pt x="108" y="419"/>
                      <a:pt x="108" y="419"/>
                    </a:cubicBezTo>
                    <a:cubicBezTo>
                      <a:pt x="108" y="419"/>
                      <a:pt x="108" y="419"/>
                      <a:pt x="108" y="419"/>
                    </a:cubicBezTo>
                    <a:cubicBezTo>
                      <a:pt x="108" y="419"/>
                      <a:pt x="108" y="419"/>
                      <a:pt x="108" y="419"/>
                    </a:cubicBezTo>
                    <a:cubicBezTo>
                      <a:pt x="108" y="419"/>
                      <a:pt x="108" y="419"/>
                      <a:pt x="108" y="419"/>
                    </a:cubicBezTo>
                    <a:cubicBezTo>
                      <a:pt x="108" y="419"/>
                      <a:pt x="108" y="419"/>
                      <a:pt x="108" y="419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09" y="417"/>
                      <a:pt x="109" y="417"/>
                      <a:pt x="109" y="417"/>
                    </a:cubicBezTo>
                    <a:cubicBezTo>
                      <a:pt x="109" y="416"/>
                      <a:pt x="109" y="416"/>
                      <a:pt x="109" y="416"/>
                    </a:cubicBezTo>
                    <a:cubicBezTo>
                      <a:pt x="108" y="416"/>
                      <a:pt x="108" y="416"/>
                      <a:pt x="108" y="416"/>
                    </a:cubicBezTo>
                    <a:cubicBezTo>
                      <a:pt x="108" y="416"/>
                      <a:pt x="108" y="416"/>
                      <a:pt x="108" y="416"/>
                    </a:cubicBezTo>
                    <a:cubicBezTo>
                      <a:pt x="109" y="416"/>
                      <a:pt x="109" y="416"/>
                      <a:pt x="109" y="416"/>
                    </a:cubicBezTo>
                    <a:cubicBezTo>
                      <a:pt x="109" y="416"/>
                      <a:pt x="109" y="416"/>
                      <a:pt x="109" y="416"/>
                    </a:cubicBezTo>
                    <a:cubicBezTo>
                      <a:pt x="108" y="416"/>
                      <a:pt x="108" y="416"/>
                      <a:pt x="108" y="416"/>
                    </a:cubicBezTo>
                    <a:cubicBezTo>
                      <a:pt x="108" y="416"/>
                      <a:pt x="108" y="416"/>
                      <a:pt x="108" y="416"/>
                    </a:cubicBezTo>
                    <a:cubicBezTo>
                      <a:pt x="108" y="416"/>
                      <a:pt x="108" y="416"/>
                      <a:pt x="108" y="416"/>
                    </a:cubicBezTo>
                    <a:cubicBezTo>
                      <a:pt x="108" y="416"/>
                      <a:pt x="108" y="416"/>
                      <a:pt x="108" y="416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7" y="414"/>
                      <a:pt x="107" y="414"/>
                      <a:pt x="107" y="414"/>
                    </a:cubicBezTo>
                    <a:cubicBezTo>
                      <a:pt x="107" y="414"/>
                      <a:pt x="107" y="414"/>
                      <a:pt x="107" y="414"/>
                    </a:cubicBezTo>
                    <a:cubicBezTo>
                      <a:pt x="107" y="414"/>
                      <a:pt x="107" y="414"/>
                      <a:pt x="107" y="414"/>
                    </a:cubicBezTo>
                    <a:cubicBezTo>
                      <a:pt x="107" y="414"/>
                      <a:pt x="107" y="414"/>
                      <a:pt x="107" y="414"/>
                    </a:cubicBezTo>
                    <a:cubicBezTo>
                      <a:pt x="107" y="414"/>
                      <a:pt x="107" y="414"/>
                      <a:pt x="107" y="414"/>
                    </a:cubicBezTo>
                    <a:cubicBezTo>
                      <a:pt x="107" y="414"/>
                      <a:pt x="107" y="414"/>
                      <a:pt x="107" y="414"/>
                    </a:cubicBezTo>
                    <a:cubicBezTo>
                      <a:pt x="107" y="414"/>
                      <a:pt x="107" y="414"/>
                      <a:pt x="107" y="414"/>
                    </a:cubicBezTo>
                    <a:cubicBezTo>
                      <a:pt x="107" y="414"/>
                      <a:pt x="107" y="414"/>
                      <a:pt x="107" y="414"/>
                    </a:cubicBezTo>
                    <a:cubicBezTo>
                      <a:pt x="107" y="414"/>
                      <a:pt x="107" y="414"/>
                      <a:pt x="107" y="414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8" y="413"/>
                      <a:pt x="108" y="413"/>
                      <a:pt x="108" y="413"/>
                    </a:cubicBezTo>
                    <a:cubicBezTo>
                      <a:pt x="108" y="413"/>
                      <a:pt x="108" y="413"/>
                      <a:pt x="108" y="413"/>
                    </a:cubicBezTo>
                    <a:cubicBezTo>
                      <a:pt x="108" y="413"/>
                      <a:pt x="108" y="413"/>
                      <a:pt x="108" y="413"/>
                    </a:cubicBezTo>
                    <a:cubicBezTo>
                      <a:pt x="108" y="413"/>
                      <a:pt x="108" y="413"/>
                      <a:pt x="108" y="413"/>
                    </a:cubicBezTo>
                    <a:cubicBezTo>
                      <a:pt x="108" y="413"/>
                      <a:pt x="108" y="413"/>
                      <a:pt x="108" y="413"/>
                    </a:cubicBezTo>
                    <a:cubicBezTo>
                      <a:pt x="108" y="412"/>
                      <a:pt x="108" y="412"/>
                      <a:pt x="108" y="412"/>
                    </a:cubicBezTo>
                    <a:cubicBezTo>
                      <a:pt x="108" y="412"/>
                      <a:pt x="108" y="412"/>
                      <a:pt x="108" y="412"/>
                    </a:cubicBezTo>
                    <a:cubicBezTo>
                      <a:pt x="108" y="412"/>
                      <a:pt x="108" y="412"/>
                      <a:pt x="108" y="412"/>
                    </a:cubicBezTo>
                    <a:cubicBezTo>
                      <a:pt x="108" y="412"/>
                      <a:pt x="108" y="412"/>
                      <a:pt x="108" y="412"/>
                    </a:cubicBezTo>
                    <a:cubicBezTo>
                      <a:pt x="108" y="412"/>
                      <a:pt x="108" y="412"/>
                      <a:pt x="108" y="412"/>
                    </a:cubicBezTo>
                    <a:cubicBezTo>
                      <a:pt x="108" y="412"/>
                      <a:pt x="108" y="412"/>
                      <a:pt x="108" y="412"/>
                    </a:cubicBezTo>
                    <a:cubicBezTo>
                      <a:pt x="108" y="412"/>
                      <a:pt x="108" y="412"/>
                      <a:pt x="108" y="412"/>
                    </a:cubicBezTo>
                    <a:cubicBezTo>
                      <a:pt x="107" y="411"/>
                      <a:pt x="107" y="411"/>
                      <a:pt x="107" y="411"/>
                    </a:cubicBezTo>
                    <a:cubicBezTo>
                      <a:pt x="107" y="411"/>
                      <a:pt x="107" y="411"/>
                      <a:pt x="107" y="411"/>
                    </a:cubicBezTo>
                    <a:cubicBezTo>
                      <a:pt x="107" y="411"/>
                      <a:pt x="107" y="411"/>
                      <a:pt x="107" y="411"/>
                    </a:cubicBezTo>
                    <a:cubicBezTo>
                      <a:pt x="107" y="411"/>
                      <a:pt x="107" y="411"/>
                      <a:pt x="107" y="411"/>
                    </a:cubicBezTo>
                    <a:cubicBezTo>
                      <a:pt x="106" y="410"/>
                      <a:pt x="106" y="410"/>
                      <a:pt x="106" y="410"/>
                    </a:cubicBezTo>
                    <a:cubicBezTo>
                      <a:pt x="106" y="410"/>
                      <a:pt x="106" y="410"/>
                      <a:pt x="106" y="410"/>
                    </a:cubicBezTo>
                    <a:cubicBezTo>
                      <a:pt x="106" y="409"/>
                      <a:pt x="106" y="409"/>
                      <a:pt x="106" y="409"/>
                    </a:cubicBezTo>
                    <a:cubicBezTo>
                      <a:pt x="105" y="409"/>
                      <a:pt x="105" y="409"/>
                      <a:pt x="105" y="409"/>
                    </a:cubicBezTo>
                    <a:cubicBezTo>
                      <a:pt x="105" y="409"/>
                      <a:pt x="105" y="409"/>
                      <a:pt x="105" y="409"/>
                    </a:cubicBezTo>
                    <a:cubicBezTo>
                      <a:pt x="104" y="408"/>
                      <a:pt x="104" y="408"/>
                      <a:pt x="104" y="408"/>
                    </a:cubicBezTo>
                    <a:cubicBezTo>
                      <a:pt x="104" y="408"/>
                      <a:pt x="104" y="408"/>
                      <a:pt x="104" y="408"/>
                    </a:cubicBezTo>
                    <a:cubicBezTo>
                      <a:pt x="104" y="408"/>
                      <a:pt x="104" y="408"/>
                      <a:pt x="104" y="408"/>
                    </a:cubicBezTo>
                    <a:cubicBezTo>
                      <a:pt x="104" y="408"/>
                      <a:pt x="104" y="408"/>
                      <a:pt x="104" y="408"/>
                    </a:cubicBezTo>
                    <a:cubicBezTo>
                      <a:pt x="104" y="408"/>
                      <a:pt x="104" y="408"/>
                      <a:pt x="104" y="408"/>
                    </a:cubicBezTo>
                    <a:cubicBezTo>
                      <a:pt x="103" y="408"/>
                      <a:pt x="103" y="408"/>
                      <a:pt x="103" y="408"/>
                    </a:cubicBezTo>
                    <a:cubicBezTo>
                      <a:pt x="103" y="408"/>
                      <a:pt x="103" y="408"/>
                      <a:pt x="103" y="408"/>
                    </a:cubicBezTo>
                    <a:cubicBezTo>
                      <a:pt x="103" y="408"/>
                      <a:pt x="103" y="408"/>
                      <a:pt x="103" y="408"/>
                    </a:cubicBezTo>
                    <a:cubicBezTo>
                      <a:pt x="103" y="408"/>
                      <a:pt x="103" y="408"/>
                      <a:pt x="103" y="408"/>
                    </a:cubicBezTo>
                    <a:cubicBezTo>
                      <a:pt x="103" y="408"/>
                      <a:pt x="103" y="408"/>
                      <a:pt x="103" y="408"/>
                    </a:cubicBezTo>
                    <a:cubicBezTo>
                      <a:pt x="103" y="408"/>
                      <a:pt x="103" y="408"/>
                      <a:pt x="103" y="408"/>
                    </a:cubicBezTo>
                    <a:cubicBezTo>
                      <a:pt x="103" y="408"/>
                      <a:pt x="103" y="408"/>
                      <a:pt x="103" y="408"/>
                    </a:cubicBezTo>
                    <a:cubicBezTo>
                      <a:pt x="103" y="408"/>
                      <a:pt x="103" y="408"/>
                      <a:pt x="103" y="408"/>
                    </a:cubicBezTo>
                    <a:cubicBezTo>
                      <a:pt x="103" y="407"/>
                      <a:pt x="103" y="407"/>
                      <a:pt x="103" y="407"/>
                    </a:cubicBezTo>
                    <a:cubicBezTo>
                      <a:pt x="103" y="407"/>
                      <a:pt x="103" y="407"/>
                      <a:pt x="103" y="407"/>
                    </a:cubicBezTo>
                    <a:cubicBezTo>
                      <a:pt x="103" y="407"/>
                      <a:pt x="103" y="407"/>
                      <a:pt x="103" y="407"/>
                    </a:cubicBezTo>
                    <a:cubicBezTo>
                      <a:pt x="102" y="407"/>
                      <a:pt x="102" y="407"/>
                      <a:pt x="102" y="407"/>
                    </a:cubicBezTo>
                    <a:cubicBezTo>
                      <a:pt x="102" y="407"/>
                      <a:pt x="102" y="407"/>
                      <a:pt x="102" y="407"/>
                    </a:cubicBezTo>
                    <a:cubicBezTo>
                      <a:pt x="102" y="407"/>
                      <a:pt x="102" y="407"/>
                      <a:pt x="102" y="407"/>
                    </a:cubicBezTo>
                    <a:cubicBezTo>
                      <a:pt x="102" y="407"/>
                      <a:pt x="102" y="407"/>
                      <a:pt x="102" y="407"/>
                    </a:cubicBezTo>
                    <a:cubicBezTo>
                      <a:pt x="102" y="407"/>
                      <a:pt x="102" y="407"/>
                      <a:pt x="102" y="407"/>
                    </a:cubicBezTo>
                    <a:cubicBezTo>
                      <a:pt x="103" y="407"/>
                      <a:pt x="103" y="407"/>
                      <a:pt x="103" y="407"/>
                    </a:cubicBezTo>
                    <a:cubicBezTo>
                      <a:pt x="103" y="407"/>
                      <a:pt x="103" y="407"/>
                      <a:pt x="103" y="407"/>
                    </a:cubicBezTo>
                    <a:cubicBezTo>
                      <a:pt x="103" y="407"/>
                      <a:pt x="103" y="407"/>
                      <a:pt x="103" y="407"/>
                    </a:cubicBezTo>
                    <a:cubicBezTo>
                      <a:pt x="103" y="407"/>
                      <a:pt x="103" y="407"/>
                      <a:pt x="103" y="407"/>
                    </a:cubicBezTo>
                    <a:cubicBezTo>
                      <a:pt x="103" y="407"/>
                      <a:pt x="103" y="407"/>
                      <a:pt x="103" y="407"/>
                    </a:cubicBezTo>
                    <a:cubicBezTo>
                      <a:pt x="103" y="407"/>
                      <a:pt x="103" y="407"/>
                      <a:pt x="103" y="407"/>
                    </a:cubicBezTo>
                    <a:cubicBezTo>
                      <a:pt x="103" y="407"/>
                      <a:pt x="103" y="407"/>
                      <a:pt x="103" y="407"/>
                    </a:cubicBezTo>
                    <a:cubicBezTo>
                      <a:pt x="103" y="407"/>
                      <a:pt x="103" y="407"/>
                      <a:pt x="103" y="407"/>
                    </a:cubicBezTo>
                    <a:cubicBezTo>
                      <a:pt x="103" y="406"/>
                      <a:pt x="103" y="406"/>
                      <a:pt x="103" y="406"/>
                    </a:cubicBezTo>
                    <a:cubicBezTo>
                      <a:pt x="103" y="406"/>
                      <a:pt x="103" y="406"/>
                      <a:pt x="103" y="406"/>
                    </a:cubicBezTo>
                    <a:cubicBezTo>
                      <a:pt x="103" y="406"/>
                      <a:pt x="103" y="406"/>
                      <a:pt x="103" y="406"/>
                    </a:cubicBezTo>
                    <a:cubicBezTo>
                      <a:pt x="103" y="406"/>
                      <a:pt x="103" y="406"/>
                      <a:pt x="103" y="406"/>
                    </a:cubicBezTo>
                    <a:cubicBezTo>
                      <a:pt x="103" y="406"/>
                      <a:pt x="103" y="406"/>
                      <a:pt x="103" y="406"/>
                    </a:cubicBezTo>
                    <a:cubicBezTo>
                      <a:pt x="103" y="406"/>
                      <a:pt x="103" y="406"/>
                      <a:pt x="103" y="406"/>
                    </a:cubicBezTo>
                    <a:cubicBezTo>
                      <a:pt x="103" y="406"/>
                      <a:pt x="103" y="406"/>
                      <a:pt x="103" y="406"/>
                    </a:cubicBezTo>
                    <a:cubicBezTo>
                      <a:pt x="103" y="406"/>
                      <a:pt x="103" y="406"/>
                      <a:pt x="103" y="406"/>
                    </a:cubicBezTo>
                    <a:cubicBezTo>
                      <a:pt x="103" y="406"/>
                      <a:pt x="103" y="406"/>
                      <a:pt x="103" y="406"/>
                    </a:cubicBezTo>
                    <a:cubicBezTo>
                      <a:pt x="103" y="406"/>
                      <a:pt x="103" y="406"/>
                      <a:pt x="103" y="406"/>
                    </a:cubicBezTo>
                    <a:cubicBezTo>
                      <a:pt x="103" y="406"/>
                      <a:pt x="103" y="406"/>
                      <a:pt x="103" y="406"/>
                    </a:cubicBezTo>
                    <a:cubicBezTo>
                      <a:pt x="103" y="406"/>
                      <a:pt x="103" y="406"/>
                      <a:pt x="103" y="406"/>
                    </a:cubicBezTo>
                    <a:cubicBezTo>
                      <a:pt x="103" y="406"/>
                      <a:pt x="103" y="406"/>
                      <a:pt x="103" y="406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3" y="405"/>
                      <a:pt x="103" y="405"/>
                      <a:pt x="103" y="405"/>
                    </a:cubicBezTo>
                    <a:cubicBezTo>
                      <a:pt x="102" y="405"/>
                      <a:pt x="102" y="405"/>
                      <a:pt x="102" y="405"/>
                    </a:cubicBezTo>
                    <a:cubicBezTo>
                      <a:pt x="102" y="405"/>
                      <a:pt x="102" y="405"/>
                      <a:pt x="102" y="405"/>
                    </a:cubicBezTo>
                    <a:cubicBezTo>
                      <a:pt x="102" y="404"/>
                      <a:pt x="102" y="404"/>
                      <a:pt x="102" y="404"/>
                    </a:cubicBezTo>
                    <a:cubicBezTo>
                      <a:pt x="103" y="404"/>
                      <a:pt x="103" y="404"/>
                      <a:pt x="103" y="404"/>
                    </a:cubicBezTo>
                    <a:cubicBezTo>
                      <a:pt x="103" y="404"/>
                      <a:pt x="103" y="404"/>
                      <a:pt x="103" y="404"/>
                    </a:cubicBezTo>
                    <a:cubicBezTo>
                      <a:pt x="103" y="404"/>
                      <a:pt x="103" y="404"/>
                      <a:pt x="103" y="404"/>
                    </a:cubicBezTo>
                    <a:cubicBezTo>
                      <a:pt x="103" y="404"/>
                      <a:pt x="103" y="404"/>
                      <a:pt x="103" y="404"/>
                    </a:cubicBezTo>
                    <a:cubicBezTo>
                      <a:pt x="103" y="404"/>
                      <a:pt x="103" y="404"/>
                      <a:pt x="103" y="404"/>
                    </a:cubicBezTo>
                    <a:cubicBezTo>
                      <a:pt x="103" y="404"/>
                      <a:pt x="103" y="404"/>
                      <a:pt x="103" y="404"/>
                    </a:cubicBezTo>
                    <a:cubicBezTo>
                      <a:pt x="103" y="404"/>
                      <a:pt x="103" y="404"/>
                      <a:pt x="103" y="404"/>
                    </a:cubicBezTo>
                    <a:cubicBezTo>
                      <a:pt x="103" y="404"/>
                      <a:pt x="103" y="404"/>
                      <a:pt x="103" y="404"/>
                    </a:cubicBezTo>
                    <a:cubicBezTo>
                      <a:pt x="103" y="404"/>
                      <a:pt x="103" y="404"/>
                      <a:pt x="103" y="404"/>
                    </a:cubicBezTo>
                    <a:cubicBezTo>
                      <a:pt x="103" y="404"/>
                      <a:pt x="103" y="404"/>
                      <a:pt x="103" y="404"/>
                    </a:cubicBezTo>
                    <a:cubicBezTo>
                      <a:pt x="102" y="404"/>
                      <a:pt x="102" y="404"/>
                      <a:pt x="102" y="404"/>
                    </a:cubicBezTo>
                    <a:cubicBezTo>
                      <a:pt x="102" y="404"/>
                      <a:pt x="102" y="404"/>
                      <a:pt x="102" y="404"/>
                    </a:cubicBezTo>
                    <a:cubicBezTo>
                      <a:pt x="103" y="404"/>
                      <a:pt x="103" y="404"/>
                      <a:pt x="103" y="404"/>
                    </a:cubicBezTo>
                    <a:cubicBezTo>
                      <a:pt x="103" y="404"/>
                      <a:pt x="103" y="404"/>
                      <a:pt x="103" y="404"/>
                    </a:cubicBezTo>
                    <a:cubicBezTo>
                      <a:pt x="103" y="404"/>
                      <a:pt x="103" y="404"/>
                      <a:pt x="103" y="404"/>
                    </a:cubicBezTo>
                    <a:cubicBezTo>
                      <a:pt x="103" y="404"/>
                      <a:pt x="103" y="404"/>
                      <a:pt x="103" y="404"/>
                    </a:cubicBezTo>
                    <a:cubicBezTo>
                      <a:pt x="103" y="403"/>
                      <a:pt x="103" y="403"/>
                      <a:pt x="103" y="403"/>
                    </a:cubicBezTo>
                    <a:cubicBezTo>
                      <a:pt x="103" y="403"/>
                      <a:pt x="103" y="403"/>
                      <a:pt x="103" y="403"/>
                    </a:cubicBezTo>
                    <a:cubicBezTo>
                      <a:pt x="103" y="403"/>
                      <a:pt x="103" y="403"/>
                      <a:pt x="103" y="403"/>
                    </a:cubicBezTo>
                    <a:cubicBezTo>
                      <a:pt x="103" y="403"/>
                      <a:pt x="103" y="403"/>
                      <a:pt x="103" y="403"/>
                    </a:cubicBezTo>
                    <a:cubicBezTo>
                      <a:pt x="103" y="403"/>
                      <a:pt x="103" y="403"/>
                      <a:pt x="103" y="403"/>
                    </a:cubicBezTo>
                    <a:cubicBezTo>
                      <a:pt x="103" y="403"/>
                      <a:pt x="103" y="403"/>
                      <a:pt x="103" y="403"/>
                    </a:cubicBezTo>
                    <a:cubicBezTo>
                      <a:pt x="103" y="403"/>
                      <a:pt x="103" y="403"/>
                      <a:pt x="103" y="403"/>
                    </a:cubicBezTo>
                    <a:cubicBezTo>
                      <a:pt x="103" y="403"/>
                      <a:pt x="103" y="403"/>
                      <a:pt x="103" y="403"/>
                    </a:cubicBezTo>
                    <a:cubicBezTo>
                      <a:pt x="103" y="403"/>
                      <a:pt x="103" y="403"/>
                      <a:pt x="103" y="403"/>
                    </a:cubicBezTo>
                    <a:cubicBezTo>
                      <a:pt x="103" y="403"/>
                      <a:pt x="103" y="403"/>
                      <a:pt x="103" y="403"/>
                    </a:cubicBezTo>
                    <a:cubicBezTo>
                      <a:pt x="103" y="402"/>
                      <a:pt x="103" y="402"/>
                      <a:pt x="103" y="402"/>
                    </a:cubicBezTo>
                    <a:cubicBezTo>
                      <a:pt x="103" y="402"/>
                      <a:pt x="103" y="402"/>
                      <a:pt x="103" y="402"/>
                    </a:cubicBezTo>
                    <a:cubicBezTo>
                      <a:pt x="103" y="402"/>
                      <a:pt x="103" y="402"/>
                      <a:pt x="103" y="402"/>
                    </a:cubicBezTo>
                    <a:cubicBezTo>
                      <a:pt x="103" y="402"/>
                      <a:pt x="103" y="402"/>
                      <a:pt x="103" y="402"/>
                    </a:cubicBezTo>
                    <a:cubicBezTo>
                      <a:pt x="104" y="402"/>
                      <a:pt x="104" y="402"/>
                      <a:pt x="104" y="402"/>
                    </a:cubicBezTo>
                    <a:cubicBezTo>
                      <a:pt x="104" y="402"/>
                      <a:pt x="104" y="402"/>
                      <a:pt x="104" y="402"/>
                    </a:cubicBezTo>
                    <a:cubicBezTo>
                      <a:pt x="104" y="402"/>
                      <a:pt x="104" y="402"/>
                      <a:pt x="104" y="402"/>
                    </a:cubicBezTo>
                    <a:cubicBezTo>
                      <a:pt x="104" y="402"/>
                      <a:pt x="104" y="402"/>
                      <a:pt x="104" y="402"/>
                    </a:cubicBezTo>
                    <a:cubicBezTo>
                      <a:pt x="104" y="402"/>
                      <a:pt x="104" y="402"/>
                      <a:pt x="104" y="402"/>
                    </a:cubicBezTo>
                    <a:cubicBezTo>
                      <a:pt x="104" y="402"/>
                      <a:pt x="104" y="402"/>
                      <a:pt x="104" y="402"/>
                    </a:cubicBezTo>
                    <a:cubicBezTo>
                      <a:pt x="103" y="402"/>
                      <a:pt x="103" y="402"/>
                      <a:pt x="103" y="402"/>
                    </a:cubicBezTo>
                    <a:cubicBezTo>
                      <a:pt x="103" y="402"/>
                      <a:pt x="103" y="402"/>
                      <a:pt x="103" y="402"/>
                    </a:cubicBezTo>
                    <a:cubicBezTo>
                      <a:pt x="103" y="402"/>
                      <a:pt x="103" y="402"/>
                      <a:pt x="103" y="402"/>
                    </a:cubicBezTo>
                    <a:cubicBezTo>
                      <a:pt x="103" y="402"/>
                      <a:pt x="103" y="402"/>
                      <a:pt x="103" y="402"/>
                    </a:cubicBezTo>
                    <a:cubicBezTo>
                      <a:pt x="103" y="402"/>
                      <a:pt x="103" y="402"/>
                      <a:pt x="103" y="402"/>
                    </a:cubicBezTo>
                    <a:cubicBezTo>
                      <a:pt x="103" y="402"/>
                      <a:pt x="103" y="402"/>
                      <a:pt x="103" y="402"/>
                    </a:cubicBezTo>
                    <a:cubicBezTo>
                      <a:pt x="102" y="402"/>
                      <a:pt x="102" y="402"/>
                      <a:pt x="102" y="402"/>
                    </a:cubicBezTo>
                    <a:cubicBezTo>
                      <a:pt x="102" y="402"/>
                      <a:pt x="102" y="402"/>
                      <a:pt x="102" y="402"/>
                    </a:cubicBezTo>
                    <a:cubicBezTo>
                      <a:pt x="102" y="402"/>
                      <a:pt x="102" y="402"/>
                      <a:pt x="102" y="402"/>
                    </a:cubicBezTo>
                    <a:cubicBezTo>
                      <a:pt x="102" y="402"/>
                      <a:pt x="102" y="402"/>
                      <a:pt x="102" y="402"/>
                    </a:cubicBezTo>
                    <a:cubicBezTo>
                      <a:pt x="102" y="402"/>
                      <a:pt x="102" y="402"/>
                      <a:pt x="102" y="402"/>
                    </a:cubicBezTo>
                    <a:cubicBezTo>
                      <a:pt x="102" y="402"/>
                      <a:pt x="102" y="402"/>
                      <a:pt x="102" y="402"/>
                    </a:cubicBezTo>
                    <a:cubicBezTo>
                      <a:pt x="102" y="402"/>
                      <a:pt x="102" y="402"/>
                      <a:pt x="102" y="402"/>
                    </a:cubicBezTo>
                    <a:cubicBezTo>
                      <a:pt x="102" y="402"/>
                      <a:pt x="102" y="402"/>
                      <a:pt x="102" y="402"/>
                    </a:cubicBezTo>
                    <a:cubicBezTo>
                      <a:pt x="102" y="402"/>
                      <a:pt x="102" y="402"/>
                      <a:pt x="102" y="402"/>
                    </a:cubicBezTo>
                    <a:cubicBezTo>
                      <a:pt x="102" y="402"/>
                      <a:pt x="102" y="402"/>
                      <a:pt x="102" y="402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2" y="400"/>
                      <a:pt x="102" y="400"/>
                      <a:pt x="102" y="400"/>
                    </a:cubicBezTo>
                    <a:cubicBezTo>
                      <a:pt x="102" y="400"/>
                      <a:pt x="102" y="400"/>
                      <a:pt x="102" y="400"/>
                    </a:cubicBezTo>
                    <a:cubicBezTo>
                      <a:pt x="102" y="400"/>
                      <a:pt x="102" y="400"/>
                      <a:pt x="102" y="400"/>
                    </a:cubicBezTo>
                    <a:cubicBezTo>
                      <a:pt x="102" y="400"/>
                      <a:pt x="102" y="400"/>
                      <a:pt x="102" y="400"/>
                    </a:cubicBezTo>
                    <a:cubicBezTo>
                      <a:pt x="102" y="400"/>
                      <a:pt x="102" y="400"/>
                      <a:pt x="102" y="400"/>
                    </a:cubicBezTo>
                    <a:cubicBezTo>
                      <a:pt x="102" y="400"/>
                      <a:pt x="102" y="400"/>
                      <a:pt x="102" y="400"/>
                    </a:cubicBezTo>
                    <a:cubicBezTo>
                      <a:pt x="102" y="400"/>
                      <a:pt x="102" y="400"/>
                      <a:pt x="102" y="400"/>
                    </a:cubicBezTo>
                    <a:cubicBezTo>
                      <a:pt x="102" y="399"/>
                      <a:pt x="102" y="399"/>
                      <a:pt x="102" y="399"/>
                    </a:cubicBezTo>
                    <a:cubicBezTo>
                      <a:pt x="102" y="399"/>
                      <a:pt x="102" y="399"/>
                      <a:pt x="102" y="399"/>
                    </a:cubicBezTo>
                    <a:cubicBezTo>
                      <a:pt x="102" y="399"/>
                      <a:pt x="102" y="399"/>
                      <a:pt x="102" y="399"/>
                    </a:cubicBezTo>
                    <a:cubicBezTo>
                      <a:pt x="102" y="399"/>
                      <a:pt x="102" y="399"/>
                      <a:pt x="102" y="399"/>
                    </a:cubicBezTo>
                    <a:cubicBezTo>
                      <a:pt x="103" y="399"/>
                      <a:pt x="103" y="399"/>
                      <a:pt x="103" y="399"/>
                    </a:cubicBezTo>
                    <a:cubicBezTo>
                      <a:pt x="102" y="399"/>
                      <a:pt x="102" y="399"/>
                      <a:pt x="102" y="399"/>
                    </a:cubicBezTo>
                    <a:cubicBezTo>
                      <a:pt x="102" y="399"/>
                      <a:pt x="102" y="399"/>
                      <a:pt x="102" y="399"/>
                    </a:cubicBezTo>
                    <a:cubicBezTo>
                      <a:pt x="102" y="399"/>
                      <a:pt x="102" y="399"/>
                      <a:pt x="102" y="399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9"/>
                      <a:pt x="102" y="399"/>
                      <a:pt x="102" y="399"/>
                    </a:cubicBezTo>
                    <a:cubicBezTo>
                      <a:pt x="102" y="399"/>
                      <a:pt x="102" y="399"/>
                      <a:pt x="102" y="399"/>
                    </a:cubicBezTo>
                    <a:cubicBezTo>
                      <a:pt x="102" y="399"/>
                      <a:pt x="102" y="399"/>
                      <a:pt x="102" y="399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8"/>
                      <a:pt x="102" y="398"/>
                      <a:pt x="102" y="398"/>
                    </a:cubicBezTo>
                    <a:cubicBezTo>
                      <a:pt x="102" y="397"/>
                      <a:pt x="102" y="397"/>
                      <a:pt x="102" y="397"/>
                    </a:cubicBezTo>
                    <a:cubicBezTo>
                      <a:pt x="101" y="397"/>
                      <a:pt x="101" y="397"/>
                      <a:pt x="101" y="397"/>
                    </a:cubicBezTo>
                    <a:cubicBezTo>
                      <a:pt x="101" y="397"/>
                      <a:pt x="101" y="397"/>
                      <a:pt x="101" y="397"/>
                    </a:cubicBezTo>
                    <a:cubicBezTo>
                      <a:pt x="101" y="397"/>
                      <a:pt x="101" y="397"/>
                      <a:pt x="101" y="397"/>
                    </a:cubicBezTo>
                    <a:cubicBezTo>
                      <a:pt x="101" y="397"/>
                      <a:pt x="101" y="397"/>
                      <a:pt x="101" y="397"/>
                    </a:cubicBezTo>
                    <a:cubicBezTo>
                      <a:pt x="101" y="397"/>
                      <a:pt x="101" y="397"/>
                      <a:pt x="101" y="397"/>
                    </a:cubicBezTo>
                    <a:cubicBezTo>
                      <a:pt x="101" y="397"/>
                      <a:pt x="101" y="397"/>
                      <a:pt x="101" y="397"/>
                    </a:cubicBezTo>
                    <a:cubicBezTo>
                      <a:pt x="101" y="397"/>
                      <a:pt x="101" y="397"/>
                      <a:pt x="101" y="397"/>
                    </a:cubicBezTo>
                    <a:cubicBezTo>
                      <a:pt x="101" y="397"/>
                      <a:pt x="101" y="397"/>
                      <a:pt x="101" y="397"/>
                    </a:cubicBezTo>
                    <a:cubicBezTo>
                      <a:pt x="101" y="397"/>
                      <a:pt x="101" y="397"/>
                      <a:pt x="101" y="397"/>
                    </a:cubicBezTo>
                    <a:cubicBezTo>
                      <a:pt x="101" y="397"/>
                      <a:pt x="101" y="397"/>
                      <a:pt x="101" y="397"/>
                    </a:cubicBezTo>
                    <a:cubicBezTo>
                      <a:pt x="101" y="397"/>
                      <a:pt x="101" y="397"/>
                      <a:pt x="101" y="397"/>
                    </a:cubicBezTo>
                    <a:cubicBezTo>
                      <a:pt x="101" y="396"/>
                      <a:pt x="101" y="396"/>
                      <a:pt x="101" y="396"/>
                    </a:cubicBezTo>
                    <a:cubicBezTo>
                      <a:pt x="101" y="396"/>
                      <a:pt x="101" y="396"/>
                      <a:pt x="101" y="396"/>
                    </a:cubicBezTo>
                    <a:cubicBezTo>
                      <a:pt x="101" y="396"/>
                      <a:pt x="101" y="396"/>
                      <a:pt x="101" y="396"/>
                    </a:cubicBezTo>
                    <a:cubicBezTo>
                      <a:pt x="101" y="396"/>
                      <a:pt x="101" y="396"/>
                      <a:pt x="101" y="396"/>
                    </a:cubicBezTo>
                    <a:cubicBezTo>
                      <a:pt x="101" y="396"/>
                      <a:pt x="101" y="396"/>
                      <a:pt x="101" y="396"/>
                    </a:cubicBezTo>
                    <a:cubicBezTo>
                      <a:pt x="101" y="396"/>
                      <a:pt x="101" y="396"/>
                      <a:pt x="101" y="396"/>
                    </a:cubicBezTo>
                    <a:cubicBezTo>
                      <a:pt x="101" y="396"/>
                      <a:pt x="101" y="396"/>
                      <a:pt x="101" y="396"/>
                    </a:cubicBezTo>
                    <a:cubicBezTo>
                      <a:pt x="101" y="395"/>
                      <a:pt x="101" y="395"/>
                      <a:pt x="101" y="395"/>
                    </a:cubicBezTo>
                    <a:cubicBezTo>
                      <a:pt x="101" y="395"/>
                      <a:pt x="101" y="395"/>
                      <a:pt x="101" y="395"/>
                    </a:cubicBezTo>
                    <a:cubicBezTo>
                      <a:pt x="101" y="395"/>
                      <a:pt x="101" y="395"/>
                      <a:pt x="101" y="395"/>
                    </a:cubicBezTo>
                    <a:cubicBezTo>
                      <a:pt x="101" y="395"/>
                      <a:pt x="101" y="395"/>
                      <a:pt x="101" y="395"/>
                    </a:cubicBezTo>
                    <a:cubicBezTo>
                      <a:pt x="101" y="395"/>
                      <a:pt x="101" y="395"/>
                      <a:pt x="101" y="395"/>
                    </a:cubicBezTo>
                    <a:cubicBezTo>
                      <a:pt x="100" y="395"/>
                      <a:pt x="100" y="395"/>
                      <a:pt x="100" y="395"/>
                    </a:cubicBezTo>
                    <a:cubicBezTo>
                      <a:pt x="100" y="394"/>
                      <a:pt x="100" y="394"/>
                      <a:pt x="100" y="394"/>
                    </a:cubicBezTo>
                    <a:cubicBezTo>
                      <a:pt x="100" y="394"/>
                      <a:pt x="100" y="394"/>
                      <a:pt x="100" y="394"/>
                    </a:cubicBezTo>
                    <a:cubicBezTo>
                      <a:pt x="100" y="394"/>
                      <a:pt x="100" y="394"/>
                      <a:pt x="100" y="394"/>
                    </a:cubicBezTo>
                    <a:cubicBezTo>
                      <a:pt x="100" y="394"/>
                      <a:pt x="100" y="394"/>
                      <a:pt x="100" y="394"/>
                    </a:cubicBezTo>
                    <a:cubicBezTo>
                      <a:pt x="100" y="394"/>
                      <a:pt x="100" y="394"/>
                      <a:pt x="100" y="394"/>
                    </a:cubicBezTo>
                    <a:cubicBezTo>
                      <a:pt x="100" y="394"/>
                      <a:pt x="100" y="394"/>
                      <a:pt x="100" y="394"/>
                    </a:cubicBezTo>
                    <a:cubicBezTo>
                      <a:pt x="100" y="394"/>
                      <a:pt x="100" y="394"/>
                      <a:pt x="100" y="394"/>
                    </a:cubicBezTo>
                    <a:cubicBezTo>
                      <a:pt x="100" y="394"/>
                      <a:pt x="100" y="394"/>
                      <a:pt x="100" y="394"/>
                    </a:cubicBezTo>
                    <a:cubicBezTo>
                      <a:pt x="100" y="394"/>
                      <a:pt x="100" y="394"/>
                      <a:pt x="100" y="394"/>
                    </a:cubicBezTo>
                    <a:cubicBezTo>
                      <a:pt x="100" y="393"/>
                      <a:pt x="100" y="393"/>
                      <a:pt x="100" y="393"/>
                    </a:cubicBezTo>
                    <a:cubicBezTo>
                      <a:pt x="100" y="393"/>
                      <a:pt x="100" y="393"/>
                      <a:pt x="100" y="393"/>
                    </a:cubicBezTo>
                    <a:cubicBezTo>
                      <a:pt x="100" y="393"/>
                      <a:pt x="100" y="393"/>
                      <a:pt x="100" y="393"/>
                    </a:cubicBezTo>
                    <a:cubicBezTo>
                      <a:pt x="100" y="393"/>
                      <a:pt x="100" y="393"/>
                      <a:pt x="100" y="393"/>
                    </a:cubicBezTo>
                    <a:cubicBezTo>
                      <a:pt x="100" y="393"/>
                      <a:pt x="100" y="393"/>
                      <a:pt x="100" y="393"/>
                    </a:cubicBezTo>
                    <a:cubicBezTo>
                      <a:pt x="100" y="393"/>
                      <a:pt x="100" y="393"/>
                      <a:pt x="100" y="393"/>
                    </a:cubicBezTo>
                    <a:cubicBezTo>
                      <a:pt x="100" y="393"/>
                      <a:pt x="100" y="393"/>
                      <a:pt x="100" y="393"/>
                    </a:cubicBezTo>
                    <a:cubicBezTo>
                      <a:pt x="99" y="393"/>
                      <a:pt x="99" y="393"/>
                      <a:pt x="99" y="393"/>
                    </a:cubicBezTo>
                    <a:cubicBezTo>
                      <a:pt x="99" y="393"/>
                      <a:pt x="99" y="393"/>
                      <a:pt x="99" y="393"/>
                    </a:cubicBezTo>
                    <a:cubicBezTo>
                      <a:pt x="99" y="393"/>
                      <a:pt x="99" y="393"/>
                      <a:pt x="99" y="393"/>
                    </a:cubicBezTo>
                    <a:cubicBezTo>
                      <a:pt x="99" y="393"/>
                      <a:pt x="99" y="393"/>
                      <a:pt x="99" y="393"/>
                    </a:cubicBezTo>
                    <a:cubicBezTo>
                      <a:pt x="99" y="393"/>
                      <a:pt x="99" y="393"/>
                      <a:pt x="99" y="393"/>
                    </a:cubicBezTo>
                    <a:cubicBezTo>
                      <a:pt x="99" y="393"/>
                      <a:pt x="99" y="393"/>
                      <a:pt x="99" y="393"/>
                    </a:cubicBezTo>
                    <a:cubicBezTo>
                      <a:pt x="99" y="393"/>
                      <a:pt x="99" y="393"/>
                      <a:pt x="99" y="393"/>
                    </a:cubicBezTo>
                    <a:cubicBezTo>
                      <a:pt x="99" y="393"/>
                      <a:pt x="99" y="393"/>
                      <a:pt x="99" y="393"/>
                    </a:cubicBezTo>
                    <a:cubicBezTo>
                      <a:pt x="99" y="393"/>
                      <a:pt x="99" y="393"/>
                      <a:pt x="99" y="393"/>
                    </a:cubicBezTo>
                    <a:cubicBezTo>
                      <a:pt x="99" y="393"/>
                      <a:pt x="99" y="393"/>
                      <a:pt x="99" y="393"/>
                    </a:cubicBezTo>
                    <a:cubicBezTo>
                      <a:pt x="99" y="393"/>
                      <a:pt x="99" y="393"/>
                      <a:pt x="99" y="393"/>
                    </a:cubicBezTo>
                    <a:cubicBezTo>
                      <a:pt x="99" y="393"/>
                      <a:pt x="99" y="393"/>
                      <a:pt x="99" y="393"/>
                    </a:cubicBezTo>
                    <a:cubicBezTo>
                      <a:pt x="99" y="392"/>
                      <a:pt x="99" y="392"/>
                      <a:pt x="99" y="392"/>
                    </a:cubicBezTo>
                    <a:cubicBezTo>
                      <a:pt x="99" y="392"/>
                      <a:pt x="99" y="392"/>
                      <a:pt x="99" y="392"/>
                    </a:cubicBezTo>
                    <a:cubicBezTo>
                      <a:pt x="99" y="392"/>
                      <a:pt x="99" y="392"/>
                      <a:pt x="99" y="392"/>
                    </a:cubicBezTo>
                    <a:cubicBezTo>
                      <a:pt x="99" y="392"/>
                      <a:pt x="99" y="392"/>
                      <a:pt x="99" y="392"/>
                    </a:cubicBezTo>
                    <a:cubicBezTo>
                      <a:pt x="98" y="392"/>
                      <a:pt x="98" y="392"/>
                      <a:pt x="98" y="392"/>
                    </a:cubicBezTo>
                    <a:cubicBezTo>
                      <a:pt x="98" y="392"/>
                      <a:pt x="98" y="392"/>
                      <a:pt x="98" y="392"/>
                    </a:cubicBezTo>
                    <a:cubicBezTo>
                      <a:pt x="98" y="392"/>
                      <a:pt x="98" y="392"/>
                      <a:pt x="98" y="392"/>
                    </a:cubicBezTo>
                    <a:cubicBezTo>
                      <a:pt x="98" y="392"/>
                      <a:pt x="98" y="392"/>
                      <a:pt x="98" y="392"/>
                    </a:cubicBezTo>
                    <a:cubicBezTo>
                      <a:pt x="98" y="392"/>
                      <a:pt x="98" y="392"/>
                      <a:pt x="98" y="392"/>
                    </a:cubicBezTo>
                    <a:cubicBezTo>
                      <a:pt x="98" y="392"/>
                      <a:pt x="98" y="392"/>
                      <a:pt x="98" y="392"/>
                    </a:cubicBezTo>
                    <a:cubicBezTo>
                      <a:pt x="98" y="392"/>
                      <a:pt x="98" y="392"/>
                      <a:pt x="98" y="392"/>
                    </a:cubicBezTo>
                    <a:cubicBezTo>
                      <a:pt x="98" y="392"/>
                      <a:pt x="98" y="392"/>
                      <a:pt x="98" y="392"/>
                    </a:cubicBezTo>
                    <a:cubicBezTo>
                      <a:pt x="98" y="392"/>
                      <a:pt x="98" y="392"/>
                      <a:pt x="98" y="392"/>
                    </a:cubicBezTo>
                    <a:cubicBezTo>
                      <a:pt x="98" y="392"/>
                      <a:pt x="98" y="392"/>
                      <a:pt x="98" y="392"/>
                    </a:cubicBezTo>
                    <a:cubicBezTo>
                      <a:pt x="98" y="392"/>
                      <a:pt x="98" y="392"/>
                      <a:pt x="98" y="392"/>
                    </a:cubicBezTo>
                    <a:cubicBezTo>
                      <a:pt x="98" y="392"/>
                      <a:pt x="98" y="392"/>
                      <a:pt x="98" y="392"/>
                    </a:cubicBezTo>
                    <a:cubicBezTo>
                      <a:pt x="98" y="392"/>
                      <a:pt x="98" y="392"/>
                      <a:pt x="98" y="392"/>
                    </a:cubicBezTo>
                    <a:cubicBezTo>
                      <a:pt x="97" y="391"/>
                      <a:pt x="97" y="391"/>
                      <a:pt x="97" y="391"/>
                    </a:cubicBezTo>
                    <a:cubicBezTo>
                      <a:pt x="97" y="391"/>
                      <a:pt x="97" y="391"/>
                      <a:pt x="97" y="391"/>
                    </a:cubicBezTo>
                    <a:cubicBezTo>
                      <a:pt x="97" y="391"/>
                      <a:pt x="97" y="391"/>
                      <a:pt x="97" y="391"/>
                    </a:cubicBezTo>
                    <a:cubicBezTo>
                      <a:pt x="97" y="391"/>
                      <a:pt x="97" y="391"/>
                      <a:pt x="97" y="391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0"/>
                      <a:pt x="96" y="390"/>
                      <a:pt x="96" y="390"/>
                    </a:cubicBezTo>
                    <a:cubicBezTo>
                      <a:pt x="96" y="390"/>
                      <a:pt x="96" y="390"/>
                      <a:pt x="96" y="390"/>
                    </a:cubicBezTo>
                    <a:cubicBezTo>
                      <a:pt x="96" y="390"/>
                      <a:pt x="96" y="390"/>
                      <a:pt x="96" y="390"/>
                    </a:cubicBezTo>
                    <a:cubicBezTo>
                      <a:pt x="96" y="390"/>
                      <a:pt x="96" y="390"/>
                      <a:pt x="96" y="390"/>
                    </a:cubicBezTo>
                    <a:cubicBezTo>
                      <a:pt x="96" y="389"/>
                      <a:pt x="96" y="389"/>
                      <a:pt x="96" y="389"/>
                    </a:cubicBezTo>
                    <a:cubicBezTo>
                      <a:pt x="96" y="389"/>
                      <a:pt x="96" y="389"/>
                      <a:pt x="96" y="389"/>
                    </a:cubicBezTo>
                    <a:cubicBezTo>
                      <a:pt x="96" y="389"/>
                      <a:pt x="96" y="389"/>
                      <a:pt x="96" y="389"/>
                    </a:cubicBezTo>
                    <a:cubicBezTo>
                      <a:pt x="96" y="389"/>
                      <a:pt x="96" y="389"/>
                      <a:pt x="96" y="389"/>
                    </a:cubicBezTo>
                    <a:cubicBezTo>
                      <a:pt x="96" y="389"/>
                      <a:pt x="96" y="389"/>
                      <a:pt x="96" y="389"/>
                    </a:cubicBezTo>
                    <a:cubicBezTo>
                      <a:pt x="96" y="389"/>
                      <a:pt x="96" y="389"/>
                      <a:pt x="96" y="389"/>
                    </a:cubicBezTo>
                    <a:cubicBezTo>
                      <a:pt x="96" y="389"/>
                      <a:pt x="96" y="389"/>
                      <a:pt x="96" y="389"/>
                    </a:cubicBezTo>
                    <a:cubicBezTo>
                      <a:pt x="96" y="389"/>
                      <a:pt x="96" y="389"/>
                      <a:pt x="96" y="389"/>
                    </a:cubicBezTo>
                    <a:cubicBezTo>
                      <a:pt x="96" y="389"/>
                      <a:pt x="96" y="389"/>
                      <a:pt x="96" y="389"/>
                    </a:cubicBezTo>
                    <a:cubicBezTo>
                      <a:pt x="96" y="389"/>
                      <a:pt x="96" y="389"/>
                      <a:pt x="96" y="389"/>
                    </a:cubicBezTo>
                    <a:cubicBezTo>
                      <a:pt x="96" y="389"/>
                      <a:pt x="96" y="389"/>
                      <a:pt x="96" y="389"/>
                    </a:cubicBezTo>
                    <a:cubicBezTo>
                      <a:pt x="96" y="389"/>
                      <a:pt x="96" y="389"/>
                      <a:pt x="96" y="389"/>
                    </a:cubicBezTo>
                    <a:cubicBezTo>
                      <a:pt x="95" y="389"/>
                      <a:pt x="95" y="389"/>
                      <a:pt x="95" y="389"/>
                    </a:cubicBezTo>
                    <a:cubicBezTo>
                      <a:pt x="95" y="389"/>
                      <a:pt x="95" y="389"/>
                      <a:pt x="95" y="389"/>
                    </a:cubicBezTo>
                    <a:cubicBezTo>
                      <a:pt x="95" y="389"/>
                      <a:pt x="95" y="389"/>
                      <a:pt x="95" y="389"/>
                    </a:cubicBezTo>
                    <a:cubicBezTo>
                      <a:pt x="95" y="389"/>
                      <a:pt x="95" y="389"/>
                      <a:pt x="95" y="389"/>
                    </a:cubicBezTo>
                    <a:cubicBezTo>
                      <a:pt x="95" y="389"/>
                      <a:pt x="95" y="389"/>
                      <a:pt x="95" y="389"/>
                    </a:cubicBezTo>
                    <a:cubicBezTo>
                      <a:pt x="95" y="389"/>
                      <a:pt x="95" y="389"/>
                      <a:pt x="95" y="389"/>
                    </a:cubicBezTo>
                    <a:cubicBezTo>
                      <a:pt x="95" y="389"/>
                      <a:pt x="95" y="389"/>
                      <a:pt x="95" y="389"/>
                    </a:cubicBezTo>
                    <a:cubicBezTo>
                      <a:pt x="95" y="388"/>
                      <a:pt x="95" y="388"/>
                      <a:pt x="95" y="388"/>
                    </a:cubicBezTo>
                    <a:cubicBezTo>
                      <a:pt x="94" y="388"/>
                      <a:pt x="94" y="388"/>
                      <a:pt x="94" y="388"/>
                    </a:cubicBezTo>
                    <a:cubicBezTo>
                      <a:pt x="94" y="388"/>
                      <a:pt x="94" y="388"/>
                      <a:pt x="94" y="388"/>
                    </a:cubicBezTo>
                    <a:cubicBezTo>
                      <a:pt x="94" y="388"/>
                      <a:pt x="94" y="388"/>
                      <a:pt x="94" y="388"/>
                    </a:cubicBezTo>
                    <a:cubicBezTo>
                      <a:pt x="94" y="388"/>
                      <a:pt x="94" y="388"/>
                      <a:pt x="94" y="388"/>
                    </a:cubicBezTo>
                    <a:cubicBezTo>
                      <a:pt x="94" y="388"/>
                      <a:pt x="94" y="388"/>
                      <a:pt x="94" y="388"/>
                    </a:cubicBezTo>
                    <a:cubicBezTo>
                      <a:pt x="94" y="388"/>
                      <a:pt x="94" y="388"/>
                      <a:pt x="94" y="388"/>
                    </a:cubicBezTo>
                    <a:cubicBezTo>
                      <a:pt x="94" y="388"/>
                      <a:pt x="94" y="388"/>
                      <a:pt x="94" y="388"/>
                    </a:cubicBezTo>
                    <a:cubicBezTo>
                      <a:pt x="94" y="388"/>
                      <a:pt x="94" y="388"/>
                      <a:pt x="94" y="388"/>
                    </a:cubicBezTo>
                    <a:cubicBezTo>
                      <a:pt x="94" y="388"/>
                      <a:pt x="94" y="388"/>
                      <a:pt x="94" y="388"/>
                    </a:cubicBezTo>
                    <a:cubicBezTo>
                      <a:pt x="94" y="388"/>
                      <a:pt x="94" y="388"/>
                      <a:pt x="94" y="388"/>
                    </a:cubicBezTo>
                    <a:cubicBezTo>
                      <a:pt x="94" y="388"/>
                      <a:pt x="94" y="388"/>
                      <a:pt x="94" y="388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3" y="387"/>
                      <a:pt x="93" y="387"/>
                      <a:pt x="93" y="387"/>
                    </a:cubicBezTo>
                    <a:cubicBezTo>
                      <a:pt x="92" y="387"/>
                      <a:pt x="92" y="387"/>
                      <a:pt x="92" y="387"/>
                    </a:cubicBezTo>
                    <a:cubicBezTo>
                      <a:pt x="92" y="386"/>
                      <a:pt x="92" y="386"/>
                      <a:pt x="92" y="386"/>
                    </a:cubicBezTo>
                    <a:cubicBezTo>
                      <a:pt x="92" y="386"/>
                      <a:pt x="92" y="386"/>
                      <a:pt x="92" y="386"/>
                    </a:cubicBezTo>
                    <a:cubicBezTo>
                      <a:pt x="92" y="386"/>
                      <a:pt x="92" y="386"/>
                      <a:pt x="92" y="386"/>
                    </a:cubicBezTo>
                    <a:cubicBezTo>
                      <a:pt x="92" y="386"/>
                      <a:pt x="92" y="386"/>
                      <a:pt x="92" y="386"/>
                    </a:cubicBezTo>
                    <a:cubicBezTo>
                      <a:pt x="92" y="386"/>
                      <a:pt x="92" y="386"/>
                      <a:pt x="92" y="386"/>
                    </a:cubicBezTo>
                    <a:cubicBezTo>
                      <a:pt x="92" y="386"/>
                      <a:pt x="92" y="386"/>
                      <a:pt x="92" y="386"/>
                    </a:cubicBezTo>
                    <a:cubicBezTo>
                      <a:pt x="92" y="386"/>
                      <a:pt x="92" y="386"/>
                      <a:pt x="92" y="386"/>
                    </a:cubicBezTo>
                    <a:cubicBezTo>
                      <a:pt x="92" y="386"/>
                      <a:pt x="92" y="386"/>
                      <a:pt x="92" y="386"/>
                    </a:cubicBezTo>
                    <a:cubicBezTo>
                      <a:pt x="92" y="386"/>
                      <a:pt x="92" y="386"/>
                      <a:pt x="92" y="386"/>
                    </a:cubicBezTo>
                    <a:cubicBezTo>
                      <a:pt x="92" y="386"/>
                      <a:pt x="92" y="386"/>
                      <a:pt x="92" y="386"/>
                    </a:cubicBezTo>
                    <a:cubicBezTo>
                      <a:pt x="92" y="386"/>
                      <a:pt x="92" y="386"/>
                      <a:pt x="92" y="386"/>
                    </a:cubicBezTo>
                    <a:cubicBezTo>
                      <a:pt x="92" y="386"/>
                      <a:pt x="92" y="386"/>
                      <a:pt x="92" y="386"/>
                    </a:cubicBezTo>
                    <a:cubicBezTo>
                      <a:pt x="91" y="386"/>
                      <a:pt x="91" y="386"/>
                      <a:pt x="91" y="386"/>
                    </a:cubicBezTo>
                    <a:cubicBezTo>
                      <a:pt x="91" y="386"/>
                      <a:pt x="91" y="386"/>
                      <a:pt x="91" y="386"/>
                    </a:cubicBezTo>
                    <a:cubicBezTo>
                      <a:pt x="91" y="386"/>
                      <a:pt x="91" y="386"/>
                      <a:pt x="91" y="386"/>
                    </a:cubicBezTo>
                    <a:cubicBezTo>
                      <a:pt x="91" y="385"/>
                      <a:pt x="91" y="385"/>
                      <a:pt x="91" y="385"/>
                    </a:cubicBezTo>
                    <a:cubicBezTo>
                      <a:pt x="91" y="385"/>
                      <a:pt x="91" y="385"/>
                      <a:pt x="91" y="385"/>
                    </a:cubicBezTo>
                    <a:cubicBezTo>
                      <a:pt x="91" y="385"/>
                      <a:pt x="91" y="385"/>
                      <a:pt x="91" y="385"/>
                    </a:cubicBezTo>
                    <a:cubicBezTo>
                      <a:pt x="91" y="385"/>
                      <a:pt x="91" y="385"/>
                      <a:pt x="91" y="385"/>
                    </a:cubicBezTo>
                    <a:cubicBezTo>
                      <a:pt x="90" y="385"/>
                      <a:pt x="90" y="385"/>
                      <a:pt x="90" y="385"/>
                    </a:cubicBezTo>
                    <a:cubicBezTo>
                      <a:pt x="90" y="385"/>
                      <a:pt x="90" y="385"/>
                      <a:pt x="90" y="385"/>
                    </a:cubicBezTo>
                    <a:cubicBezTo>
                      <a:pt x="90" y="385"/>
                      <a:pt x="90" y="385"/>
                      <a:pt x="90" y="385"/>
                    </a:cubicBezTo>
                    <a:cubicBezTo>
                      <a:pt x="90" y="385"/>
                      <a:pt x="90" y="385"/>
                      <a:pt x="90" y="385"/>
                    </a:cubicBezTo>
                    <a:cubicBezTo>
                      <a:pt x="90" y="385"/>
                      <a:pt x="90" y="385"/>
                      <a:pt x="90" y="385"/>
                    </a:cubicBezTo>
                    <a:cubicBezTo>
                      <a:pt x="91" y="385"/>
                      <a:pt x="91" y="385"/>
                      <a:pt x="91" y="385"/>
                    </a:cubicBezTo>
                    <a:cubicBezTo>
                      <a:pt x="91" y="385"/>
                      <a:pt x="91" y="385"/>
                      <a:pt x="91" y="385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89" y="384"/>
                      <a:pt x="89" y="384"/>
                      <a:pt x="89" y="384"/>
                    </a:cubicBezTo>
                    <a:cubicBezTo>
                      <a:pt x="89" y="384"/>
                      <a:pt x="89" y="384"/>
                      <a:pt x="89" y="384"/>
                    </a:cubicBezTo>
                    <a:cubicBezTo>
                      <a:pt x="89" y="383"/>
                      <a:pt x="89" y="383"/>
                      <a:pt x="89" y="383"/>
                    </a:cubicBezTo>
                    <a:cubicBezTo>
                      <a:pt x="89" y="383"/>
                      <a:pt x="89" y="383"/>
                      <a:pt x="89" y="383"/>
                    </a:cubicBezTo>
                    <a:cubicBezTo>
                      <a:pt x="89" y="383"/>
                      <a:pt x="89" y="383"/>
                      <a:pt x="89" y="383"/>
                    </a:cubicBezTo>
                    <a:cubicBezTo>
                      <a:pt x="89" y="383"/>
                      <a:pt x="89" y="383"/>
                      <a:pt x="89" y="383"/>
                    </a:cubicBezTo>
                    <a:cubicBezTo>
                      <a:pt x="89" y="383"/>
                      <a:pt x="89" y="383"/>
                      <a:pt x="89" y="383"/>
                    </a:cubicBezTo>
                    <a:cubicBezTo>
                      <a:pt x="89" y="383"/>
                      <a:pt x="89" y="383"/>
                      <a:pt x="89" y="383"/>
                    </a:cubicBezTo>
                    <a:cubicBezTo>
                      <a:pt x="89" y="383"/>
                      <a:pt x="89" y="383"/>
                      <a:pt x="89" y="383"/>
                    </a:cubicBezTo>
                    <a:cubicBezTo>
                      <a:pt x="89" y="383"/>
                      <a:pt x="89" y="383"/>
                      <a:pt x="89" y="383"/>
                    </a:cubicBezTo>
                    <a:cubicBezTo>
                      <a:pt x="88" y="383"/>
                      <a:pt x="88" y="383"/>
                      <a:pt x="88" y="383"/>
                    </a:cubicBezTo>
                    <a:cubicBezTo>
                      <a:pt x="88" y="383"/>
                      <a:pt x="88" y="383"/>
                      <a:pt x="88" y="383"/>
                    </a:cubicBezTo>
                    <a:cubicBezTo>
                      <a:pt x="88" y="382"/>
                      <a:pt x="88" y="382"/>
                      <a:pt x="88" y="382"/>
                    </a:cubicBezTo>
                    <a:cubicBezTo>
                      <a:pt x="88" y="382"/>
                      <a:pt x="88" y="382"/>
                      <a:pt x="88" y="382"/>
                    </a:cubicBezTo>
                    <a:cubicBezTo>
                      <a:pt x="88" y="382"/>
                      <a:pt x="88" y="382"/>
                      <a:pt x="88" y="382"/>
                    </a:cubicBezTo>
                    <a:cubicBezTo>
                      <a:pt x="88" y="382"/>
                      <a:pt x="88" y="382"/>
                      <a:pt x="88" y="382"/>
                    </a:cubicBezTo>
                    <a:cubicBezTo>
                      <a:pt x="88" y="382"/>
                      <a:pt x="88" y="382"/>
                      <a:pt x="88" y="382"/>
                    </a:cubicBezTo>
                    <a:cubicBezTo>
                      <a:pt x="88" y="382"/>
                      <a:pt x="88" y="382"/>
                      <a:pt x="88" y="382"/>
                    </a:cubicBezTo>
                    <a:cubicBezTo>
                      <a:pt x="88" y="382"/>
                      <a:pt x="88" y="382"/>
                      <a:pt x="88" y="382"/>
                    </a:cubicBezTo>
                    <a:cubicBezTo>
                      <a:pt x="88" y="382"/>
                      <a:pt x="88" y="382"/>
                      <a:pt x="88" y="382"/>
                    </a:cubicBezTo>
                    <a:cubicBezTo>
                      <a:pt x="88" y="382"/>
                      <a:pt x="88" y="382"/>
                      <a:pt x="88" y="382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7" y="380"/>
                      <a:pt x="87" y="380"/>
                      <a:pt x="87" y="380"/>
                    </a:cubicBezTo>
                    <a:cubicBezTo>
                      <a:pt x="87" y="380"/>
                      <a:pt x="87" y="380"/>
                      <a:pt x="87" y="380"/>
                    </a:cubicBezTo>
                    <a:cubicBezTo>
                      <a:pt x="87" y="380"/>
                      <a:pt x="87" y="380"/>
                      <a:pt x="87" y="380"/>
                    </a:cubicBezTo>
                    <a:cubicBezTo>
                      <a:pt x="87" y="380"/>
                      <a:pt x="87" y="380"/>
                      <a:pt x="87" y="380"/>
                    </a:cubicBezTo>
                    <a:cubicBezTo>
                      <a:pt x="87" y="380"/>
                      <a:pt x="87" y="380"/>
                      <a:pt x="87" y="380"/>
                    </a:cubicBezTo>
                    <a:cubicBezTo>
                      <a:pt x="87" y="380"/>
                      <a:pt x="87" y="380"/>
                      <a:pt x="87" y="380"/>
                    </a:cubicBezTo>
                    <a:cubicBezTo>
                      <a:pt x="87" y="379"/>
                      <a:pt x="87" y="379"/>
                      <a:pt x="87" y="379"/>
                    </a:cubicBezTo>
                    <a:cubicBezTo>
                      <a:pt x="87" y="379"/>
                      <a:pt x="87" y="379"/>
                      <a:pt x="87" y="379"/>
                    </a:cubicBezTo>
                    <a:cubicBezTo>
                      <a:pt x="87" y="379"/>
                      <a:pt x="87" y="379"/>
                      <a:pt x="87" y="379"/>
                    </a:cubicBezTo>
                    <a:cubicBezTo>
                      <a:pt x="87" y="379"/>
                      <a:pt x="87" y="379"/>
                      <a:pt x="87" y="379"/>
                    </a:cubicBezTo>
                    <a:cubicBezTo>
                      <a:pt x="87" y="379"/>
                      <a:pt x="87" y="379"/>
                      <a:pt x="87" y="379"/>
                    </a:cubicBezTo>
                    <a:cubicBezTo>
                      <a:pt x="87" y="379"/>
                      <a:pt x="87" y="379"/>
                      <a:pt x="87" y="379"/>
                    </a:cubicBezTo>
                    <a:cubicBezTo>
                      <a:pt x="87" y="379"/>
                      <a:pt x="87" y="379"/>
                      <a:pt x="87" y="379"/>
                    </a:cubicBezTo>
                    <a:cubicBezTo>
                      <a:pt x="87" y="379"/>
                      <a:pt x="87" y="379"/>
                      <a:pt x="87" y="379"/>
                    </a:cubicBezTo>
                    <a:cubicBezTo>
                      <a:pt x="87" y="379"/>
                      <a:pt x="87" y="379"/>
                      <a:pt x="87" y="379"/>
                    </a:cubicBezTo>
                    <a:cubicBezTo>
                      <a:pt x="87" y="379"/>
                      <a:pt x="87" y="379"/>
                      <a:pt x="87" y="379"/>
                    </a:cubicBezTo>
                    <a:cubicBezTo>
                      <a:pt x="87" y="379"/>
                      <a:pt x="87" y="379"/>
                      <a:pt x="87" y="379"/>
                    </a:cubicBezTo>
                    <a:cubicBezTo>
                      <a:pt x="87" y="379"/>
                      <a:pt x="87" y="379"/>
                      <a:pt x="87" y="379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8"/>
                      <a:pt x="87" y="378"/>
                      <a:pt x="87" y="378"/>
                    </a:cubicBezTo>
                    <a:cubicBezTo>
                      <a:pt x="87" y="377"/>
                      <a:pt x="87" y="377"/>
                      <a:pt x="87" y="377"/>
                    </a:cubicBezTo>
                    <a:cubicBezTo>
                      <a:pt x="87" y="377"/>
                      <a:pt x="87" y="377"/>
                      <a:pt x="87" y="377"/>
                    </a:cubicBezTo>
                    <a:cubicBezTo>
                      <a:pt x="87" y="377"/>
                      <a:pt x="87" y="377"/>
                      <a:pt x="87" y="377"/>
                    </a:cubicBezTo>
                    <a:cubicBezTo>
                      <a:pt x="87" y="377"/>
                      <a:pt x="87" y="377"/>
                      <a:pt x="87" y="377"/>
                    </a:cubicBezTo>
                    <a:cubicBezTo>
                      <a:pt x="87" y="377"/>
                      <a:pt x="87" y="377"/>
                      <a:pt x="87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6"/>
                      <a:pt x="86" y="376"/>
                      <a:pt x="86" y="376"/>
                    </a:cubicBezTo>
                    <a:cubicBezTo>
                      <a:pt x="86" y="376"/>
                      <a:pt x="86" y="376"/>
                      <a:pt x="86" y="376"/>
                    </a:cubicBezTo>
                    <a:cubicBezTo>
                      <a:pt x="86" y="376"/>
                      <a:pt x="86" y="376"/>
                      <a:pt x="86" y="376"/>
                    </a:cubicBezTo>
                    <a:cubicBezTo>
                      <a:pt x="86" y="376"/>
                      <a:pt x="86" y="376"/>
                      <a:pt x="86" y="376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5" y="375"/>
                      <a:pt x="85" y="375"/>
                      <a:pt x="85" y="375"/>
                    </a:cubicBezTo>
                    <a:cubicBezTo>
                      <a:pt x="86" y="375"/>
                      <a:pt x="86" y="375"/>
                      <a:pt x="86" y="375"/>
                    </a:cubicBezTo>
                    <a:cubicBezTo>
                      <a:pt x="86" y="375"/>
                      <a:pt x="86" y="375"/>
                      <a:pt x="86" y="375"/>
                    </a:cubicBezTo>
                    <a:cubicBezTo>
                      <a:pt x="86" y="375"/>
                      <a:pt x="86" y="375"/>
                      <a:pt x="86" y="375"/>
                    </a:cubicBezTo>
                    <a:cubicBezTo>
                      <a:pt x="86" y="375"/>
                      <a:pt x="86" y="375"/>
                      <a:pt x="86" y="375"/>
                    </a:cubicBezTo>
                    <a:cubicBezTo>
                      <a:pt x="86" y="375"/>
                      <a:pt x="86" y="375"/>
                      <a:pt x="86" y="375"/>
                    </a:cubicBezTo>
                    <a:cubicBezTo>
                      <a:pt x="86" y="375"/>
                      <a:pt x="86" y="375"/>
                      <a:pt x="86" y="375"/>
                    </a:cubicBezTo>
                    <a:cubicBezTo>
                      <a:pt x="86" y="374"/>
                      <a:pt x="86" y="374"/>
                      <a:pt x="86" y="374"/>
                    </a:cubicBezTo>
                    <a:cubicBezTo>
                      <a:pt x="86" y="374"/>
                      <a:pt x="86" y="374"/>
                      <a:pt x="86" y="374"/>
                    </a:cubicBezTo>
                    <a:cubicBezTo>
                      <a:pt x="86" y="374"/>
                      <a:pt x="86" y="374"/>
                      <a:pt x="86" y="374"/>
                    </a:cubicBezTo>
                    <a:cubicBezTo>
                      <a:pt x="86" y="374"/>
                      <a:pt x="86" y="374"/>
                      <a:pt x="86" y="374"/>
                    </a:cubicBezTo>
                    <a:cubicBezTo>
                      <a:pt x="86" y="374"/>
                      <a:pt x="86" y="374"/>
                      <a:pt x="86" y="374"/>
                    </a:cubicBezTo>
                    <a:cubicBezTo>
                      <a:pt x="86" y="374"/>
                      <a:pt x="86" y="374"/>
                      <a:pt x="86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8" y="374"/>
                      <a:pt x="88" y="374"/>
                      <a:pt x="88" y="374"/>
                    </a:cubicBezTo>
                    <a:cubicBezTo>
                      <a:pt x="88" y="374"/>
                      <a:pt x="88" y="374"/>
                      <a:pt x="88" y="374"/>
                    </a:cubicBezTo>
                    <a:cubicBezTo>
                      <a:pt x="88" y="374"/>
                      <a:pt x="88" y="374"/>
                      <a:pt x="88" y="374"/>
                    </a:cubicBezTo>
                    <a:cubicBezTo>
                      <a:pt x="88" y="374"/>
                      <a:pt x="88" y="374"/>
                      <a:pt x="88" y="374"/>
                    </a:cubicBezTo>
                    <a:cubicBezTo>
                      <a:pt x="88" y="374"/>
                      <a:pt x="88" y="374"/>
                      <a:pt x="88" y="374"/>
                    </a:cubicBezTo>
                    <a:cubicBezTo>
                      <a:pt x="88" y="374"/>
                      <a:pt x="88" y="374"/>
                      <a:pt x="88" y="374"/>
                    </a:cubicBezTo>
                    <a:cubicBezTo>
                      <a:pt x="88" y="374"/>
                      <a:pt x="88" y="374"/>
                      <a:pt x="88" y="374"/>
                    </a:cubicBezTo>
                    <a:cubicBezTo>
                      <a:pt x="88" y="373"/>
                      <a:pt x="88" y="373"/>
                      <a:pt x="88" y="373"/>
                    </a:cubicBezTo>
                    <a:cubicBezTo>
                      <a:pt x="88" y="373"/>
                      <a:pt x="88" y="373"/>
                      <a:pt x="88" y="373"/>
                    </a:cubicBezTo>
                    <a:cubicBezTo>
                      <a:pt x="88" y="373"/>
                      <a:pt x="88" y="373"/>
                      <a:pt x="88" y="373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8" y="371"/>
                      <a:pt x="88" y="371"/>
                      <a:pt x="88" y="371"/>
                    </a:cubicBezTo>
                    <a:cubicBezTo>
                      <a:pt x="88" y="371"/>
                      <a:pt x="88" y="371"/>
                      <a:pt x="88" y="371"/>
                    </a:cubicBezTo>
                    <a:cubicBezTo>
                      <a:pt x="88" y="371"/>
                      <a:pt x="88" y="371"/>
                      <a:pt x="88" y="371"/>
                    </a:cubicBezTo>
                    <a:cubicBezTo>
                      <a:pt x="88" y="371"/>
                      <a:pt x="88" y="371"/>
                      <a:pt x="88" y="371"/>
                    </a:cubicBezTo>
                    <a:cubicBezTo>
                      <a:pt x="88" y="371"/>
                      <a:pt x="88" y="371"/>
                      <a:pt x="88" y="371"/>
                    </a:cubicBezTo>
                    <a:cubicBezTo>
                      <a:pt x="88" y="370"/>
                      <a:pt x="88" y="370"/>
                      <a:pt x="88" y="370"/>
                    </a:cubicBezTo>
                    <a:cubicBezTo>
                      <a:pt x="88" y="370"/>
                      <a:pt x="88" y="370"/>
                      <a:pt x="88" y="370"/>
                    </a:cubicBezTo>
                    <a:cubicBezTo>
                      <a:pt x="87" y="370"/>
                      <a:pt x="87" y="370"/>
                      <a:pt x="87" y="370"/>
                    </a:cubicBezTo>
                    <a:cubicBezTo>
                      <a:pt x="87" y="370"/>
                      <a:pt x="87" y="370"/>
                      <a:pt x="87" y="370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9"/>
                      <a:pt x="87" y="369"/>
                      <a:pt x="87" y="369"/>
                    </a:cubicBezTo>
                    <a:cubicBezTo>
                      <a:pt x="87" y="368"/>
                      <a:pt x="87" y="368"/>
                      <a:pt x="87" y="368"/>
                    </a:cubicBezTo>
                    <a:cubicBezTo>
                      <a:pt x="87" y="368"/>
                      <a:pt x="87" y="368"/>
                      <a:pt x="87" y="368"/>
                    </a:cubicBezTo>
                    <a:cubicBezTo>
                      <a:pt x="87" y="368"/>
                      <a:pt x="87" y="368"/>
                      <a:pt x="87" y="368"/>
                    </a:cubicBezTo>
                    <a:cubicBezTo>
                      <a:pt x="87" y="368"/>
                      <a:pt x="87" y="368"/>
                      <a:pt x="87" y="368"/>
                    </a:cubicBezTo>
                    <a:cubicBezTo>
                      <a:pt x="87" y="368"/>
                      <a:pt x="87" y="368"/>
                      <a:pt x="87" y="368"/>
                    </a:cubicBezTo>
                    <a:cubicBezTo>
                      <a:pt x="87" y="368"/>
                      <a:pt x="87" y="368"/>
                      <a:pt x="87" y="368"/>
                    </a:cubicBezTo>
                    <a:cubicBezTo>
                      <a:pt x="87" y="368"/>
                      <a:pt x="87" y="368"/>
                      <a:pt x="87" y="368"/>
                    </a:cubicBezTo>
                    <a:cubicBezTo>
                      <a:pt x="87" y="368"/>
                      <a:pt x="87" y="368"/>
                      <a:pt x="87" y="368"/>
                    </a:cubicBezTo>
                    <a:cubicBezTo>
                      <a:pt x="87" y="368"/>
                      <a:pt x="87" y="368"/>
                      <a:pt x="87" y="368"/>
                    </a:cubicBezTo>
                    <a:cubicBezTo>
                      <a:pt x="87" y="368"/>
                      <a:pt x="87" y="368"/>
                      <a:pt x="87" y="368"/>
                    </a:cubicBezTo>
                    <a:cubicBezTo>
                      <a:pt x="87" y="368"/>
                      <a:pt x="87" y="368"/>
                      <a:pt x="87" y="368"/>
                    </a:cubicBezTo>
                    <a:cubicBezTo>
                      <a:pt x="87" y="368"/>
                      <a:pt x="87" y="368"/>
                      <a:pt x="87" y="368"/>
                    </a:cubicBezTo>
                    <a:cubicBezTo>
                      <a:pt x="87" y="368"/>
                      <a:pt x="87" y="368"/>
                      <a:pt x="87" y="368"/>
                    </a:cubicBezTo>
                    <a:cubicBezTo>
                      <a:pt x="87" y="367"/>
                      <a:pt x="87" y="367"/>
                      <a:pt x="87" y="367"/>
                    </a:cubicBezTo>
                    <a:cubicBezTo>
                      <a:pt x="87" y="367"/>
                      <a:pt x="87" y="367"/>
                      <a:pt x="87" y="367"/>
                    </a:cubicBezTo>
                    <a:cubicBezTo>
                      <a:pt x="87" y="367"/>
                      <a:pt x="87" y="367"/>
                      <a:pt x="87" y="367"/>
                    </a:cubicBezTo>
                    <a:cubicBezTo>
                      <a:pt x="87" y="367"/>
                      <a:pt x="87" y="367"/>
                      <a:pt x="87" y="367"/>
                    </a:cubicBezTo>
                    <a:cubicBezTo>
                      <a:pt x="87" y="367"/>
                      <a:pt x="87" y="367"/>
                      <a:pt x="87" y="367"/>
                    </a:cubicBezTo>
                    <a:cubicBezTo>
                      <a:pt x="87" y="366"/>
                      <a:pt x="87" y="366"/>
                      <a:pt x="87" y="366"/>
                    </a:cubicBezTo>
                    <a:cubicBezTo>
                      <a:pt x="87" y="366"/>
                      <a:pt x="87" y="366"/>
                      <a:pt x="87" y="366"/>
                    </a:cubicBezTo>
                    <a:cubicBezTo>
                      <a:pt x="87" y="366"/>
                      <a:pt x="87" y="366"/>
                      <a:pt x="87" y="366"/>
                    </a:cubicBezTo>
                    <a:cubicBezTo>
                      <a:pt x="87" y="366"/>
                      <a:pt x="87" y="366"/>
                      <a:pt x="87" y="366"/>
                    </a:cubicBezTo>
                    <a:cubicBezTo>
                      <a:pt x="87" y="366"/>
                      <a:pt x="87" y="366"/>
                      <a:pt x="87" y="366"/>
                    </a:cubicBezTo>
                    <a:cubicBezTo>
                      <a:pt x="87" y="366"/>
                      <a:pt x="87" y="366"/>
                      <a:pt x="87" y="366"/>
                    </a:cubicBezTo>
                    <a:cubicBezTo>
                      <a:pt x="87" y="366"/>
                      <a:pt x="87" y="366"/>
                      <a:pt x="87" y="366"/>
                    </a:cubicBezTo>
                    <a:cubicBezTo>
                      <a:pt x="87" y="366"/>
                      <a:pt x="87" y="366"/>
                      <a:pt x="87" y="366"/>
                    </a:cubicBezTo>
                    <a:cubicBezTo>
                      <a:pt x="87" y="366"/>
                      <a:pt x="87" y="366"/>
                      <a:pt x="87" y="366"/>
                    </a:cubicBezTo>
                    <a:cubicBezTo>
                      <a:pt x="87" y="365"/>
                      <a:pt x="87" y="365"/>
                      <a:pt x="87" y="365"/>
                    </a:cubicBezTo>
                    <a:cubicBezTo>
                      <a:pt x="87" y="365"/>
                      <a:pt x="87" y="365"/>
                      <a:pt x="87" y="365"/>
                    </a:cubicBezTo>
                    <a:cubicBezTo>
                      <a:pt x="87" y="365"/>
                      <a:pt x="87" y="365"/>
                      <a:pt x="87" y="365"/>
                    </a:cubicBezTo>
                    <a:cubicBezTo>
                      <a:pt x="87" y="365"/>
                      <a:pt x="87" y="365"/>
                      <a:pt x="87" y="365"/>
                    </a:cubicBezTo>
                    <a:cubicBezTo>
                      <a:pt x="87" y="365"/>
                      <a:pt x="87" y="365"/>
                      <a:pt x="87" y="365"/>
                    </a:cubicBezTo>
                    <a:cubicBezTo>
                      <a:pt x="87" y="365"/>
                      <a:pt x="87" y="365"/>
                      <a:pt x="87" y="365"/>
                    </a:cubicBezTo>
                    <a:cubicBezTo>
                      <a:pt x="87" y="365"/>
                      <a:pt x="87" y="365"/>
                      <a:pt x="87" y="365"/>
                    </a:cubicBezTo>
                    <a:cubicBezTo>
                      <a:pt x="87" y="365"/>
                      <a:pt x="87" y="365"/>
                      <a:pt x="87" y="365"/>
                    </a:cubicBezTo>
                    <a:cubicBezTo>
                      <a:pt x="87" y="365"/>
                      <a:pt x="87" y="365"/>
                      <a:pt x="87" y="365"/>
                    </a:cubicBezTo>
                    <a:cubicBezTo>
                      <a:pt x="87" y="365"/>
                      <a:pt x="87" y="365"/>
                      <a:pt x="87" y="365"/>
                    </a:cubicBezTo>
                    <a:cubicBezTo>
                      <a:pt x="87" y="365"/>
                      <a:pt x="87" y="365"/>
                      <a:pt x="87" y="365"/>
                    </a:cubicBezTo>
                    <a:cubicBezTo>
                      <a:pt x="87" y="365"/>
                      <a:pt x="87" y="365"/>
                      <a:pt x="87" y="365"/>
                    </a:cubicBezTo>
                    <a:cubicBezTo>
                      <a:pt x="87" y="365"/>
                      <a:pt x="87" y="365"/>
                      <a:pt x="87" y="365"/>
                    </a:cubicBezTo>
                    <a:cubicBezTo>
                      <a:pt x="87" y="365"/>
                      <a:pt x="87" y="365"/>
                      <a:pt x="87" y="365"/>
                    </a:cubicBezTo>
                    <a:cubicBezTo>
                      <a:pt x="87" y="364"/>
                      <a:pt x="87" y="364"/>
                      <a:pt x="87" y="364"/>
                    </a:cubicBezTo>
                    <a:cubicBezTo>
                      <a:pt x="87" y="364"/>
                      <a:pt x="87" y="364"/>
                      <a:pt x="87" y="364"/>
                    </a:cubicBezTo>
                    <a:cubicBezTo>
                      <a:pt x="87" y="364"/>
                      <a:pt x="87" y="364"/>
                      <a:pt x="87" y="364"/>
                    </a:cubicBezTo>
                    <a:cubicBezTo>
                      <a:pt x="86" y="364"/>
                      <a:pt x="86" y="364"/>
                      <a:pt x="86" y="364"/>
                    </a:cubicBezTo>
                    <a:cubicBezTo>
                      <a:pt x="86" y="364"/>
                      <a:pt x="86" y="364"/>
                      <a:pt x="86" y="364"/>
                    </a:cubicBezTo>
                    <a:cubicBezTo>
                      <a:pt x="86" y="364"/>
                      <a:pt x="86" y="364"/>
                      <a:pt x="86" y="364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2"/>
                      <a:pt x="86" y="362"/>
                      <a:pt x="86" y="362"/>
                    </a:cubicBezTo>
                    <a:cubicBezTo>
                      <a:pt x="85" y="362"/>
                      <a:pt x="85" y="362"/>
                      <a:pt x="85" y="362"/>
                    </a:cubicBezTo>
                    <a:cubicBezTo>
                      <a:pt x="85" y="362"/>
                      <a:pt x="85" y="362"/>
                      <a:pt x="85" y="362"/>
                    </a:cubicBezTo>
                    <a:cubicBezTo>
                      <a:pt x="85" y="362"/>
                      <a:pt x="85" y="362"/>
                      <a:pt x="85" y="362"/>
                    </a:cubicBezTo>
                    <a:cubicBezTo>
                      <a:pt x="85" y="362"/>
                      <a:pt x="85" y="362"/>
                      <a:pt x="85" y="362"/>
                    </a:cubicBezTo>
                    <a:cubicBezTo>
                      <a:pt x="85" y="362"/>
                      <a:pt x="85" y="362"/>
                      <a:pt x="85" y="362"/>
                    </a:cubicBezTo>
                    <a:cubicBezTo>
                      <a:pt x="85" y="362"/>
                      <a:pt x="85" y="362"/>
                      <a:pt x="85" y="362"/>
                    </a:cubicBezTo>
                    <a:cubicBezTo>
                      <a:pt x="85" y="361"/>
                      <a:pt x="85" y="361"/>
                      <a:pt x="85" y="361"/>
                    </a:cubicBezTo>
                    <a:cubicBezTo>
                      <a:pt x="85" y="361"/>
                      <a:pt x="85" y="361"/>
                      <a:pt x="85" y="361"/>
                    </a:cubicBezTo>
                    <a:cubicBezTo>
                      <a:pt x="84" y="361"/>
                      <a:pt x="84" y="361"/>
                      <a:pt x="84" y="361"/>
                    </a:cubicBezTo>
                    <a:cubicBezTo>
                      <a:pt x="84" y="361"/>
                      <a:pt x="84" y="361"/>
                      <a:pt x="84" y="361"/>
                    </a:cubicBezTo>
                    <a:cubicBezTo>
                      <a:pt x="84" y="361"/>
                      <a:pt x="84" y="361"/>
                      <a:pt x="84" y="361"/>
                    </a:cubicBezTo>
                    <a:cubicBezTo>
                      <a:pt x="84" y="361"/>
                      <a:pt x="84" y="361"/>
                      <a:pt x="84" y="361"/>
                    </a:cubicBezTo>
                    <a:cubicBezTo>
                      <a:pt x="84" y="361"/>
                      <a:pt x="84" y="361"/>
                      <a:pt x="84" y="361"/>
                    </a:cubicBezTo>
                    <a:cubicBezTo>
                      <a:pt x="84" y="361"/>
                      <a:pt x="84" y="361"/>
                      <a:pt x="84" y="361"/>
                    </a:cubicBezTo>
                    <a:cubicBezTo>
                      <a:pt x="84" y="361"/>
                      <a:pt x="84" y="361"/>
                      <a:pt x="84" y="361"/>
                    </a:cubicBezTo>
                    <a:cubicBezTo>
                      <a:pt x="84" y="361"/>
                      <a:pt x="84" y="361"/>
                      <a:pt x="84" y="361"/>
                    </a:cubicBezTo>
                    <a:cubicBezTo>
                      <a:pt x="84" y="361"/>
                      <a:pt x="84" y="361"/>
                      <a:pt x="84" y="361"/>
                    </a:cubicBezTo>
                    <a:cubicBezTo>
                      <a:pt x="84" y="361"/>
                      <a:pt x="84" y="361"/>
                      <a:pt x="84" y="361"/>
                    </a:cubicBezTo>
                    <a:cubicBezTo>
                      <a:pt x="84" y="361"/>
                      <a:pt x="84" y="361"/>
                      <a:pt x="84" y="361"/>
                    </a:cubicBezTo>
                    <a:cubicBezTo>
                      <a:pt x="84" y="361"/>
                      <a:pt x="84" y="361"/>
                      <a:pt x="84" y="361"/>
                    </a:cubicBezTo>
                    <a:cubicBezTo>
                      <a:pt x="84" y="361"/>
                      <a:pt x="84" y="361"/>
                      <a:pt x="84" y="361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4" y="360"/>
                      <a:pt x="84" y="360"/>
                      <a:pt x="84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58"/>
                      <a:pt x="83" y="358"/>
                      <a:pt x="83" y="358"/>
                    </a:cubicBezTo>
                    <a:cubicBezTo>
                      <a:pt x="83" y="358"/>
                      <a:pt x="83" y="358"/>
                      <a:pt x="83" y="358"/>
                    </a:cubicBezTo>
                    <a:cubicBezTo>
                      <a:pt x="83" y="358"/>
                      <a:pt x="83" y="358"/>
                      <a:pt x="83" y="358"/>
                    </a:cubicBezTo>
                    <a:cubicBezTo>
                      <a:pt x="83" y="358"/>
                      <a:pt x="83" y="358"/>
                      <a:pt x="83" y="358"/>
                    </a:cubicBezTo>
                    <a:cubicBezTo>
                      <a:pt x="83" y="358"/>
                      <a:pt x="83" y="358"/>
                      <a:pt x="83" y="358"/>
                    </a:cubicBezTo>
                    <a:cubicBezTo>
                      <a:pt x="83" y="358"/>
                      <a:pt x="83" y="358"/>
                      <a:pt x="83" y="358"/>
                    </a:cubicBezTo>
                    <a:cubicBezTo>
                      <a:pt x="83" y="358"/>
                      <a:pt x="83" y="358"/>
                      <a:pt x="83" y="358"/>
                    </a:cubicBezTo>
                    <a:cubicBezTo>
                      <a:pt x="83" y="358"/>
                      <a:pt x="83" y="358"/>
                      <a:pt x="83" y="358"/>
                    </a:cubicBezTo>
                    <a:cubicBezTo>
                      <a:pt x="83" y="358"/>
                      <a:pt x="83" y="358"/>
                      <a:pt x="83" y="358"/>
                    </a:cubicBezTo>
                    <a:cubicBezTo>
                      <a:pt x="83" y="358"/>
                      <a:pt x="83" y="358"/>
                      <a:pt x="83" y="358"/>
                    </a:cubicBezTo>
                    <a:cubicBezTo>
                      <a:pt x="83" y="358"/>
                      <a:pt x="83" y="358"/>
                      <a:pt x="83" y="358"/>
                    </a:cubicBezTo>
                    <a:cubicBezTo>
                      <a:pt x="83" y="357"/>
                      <a:pt x="83" y="357"/>
                      <a:pt x="83" y="357"/>
                    </a:cubicBezTo>
                    <a:cubicBezTo>
                      <a:pt x="83" y="357"/>
                      <a:pt x="83" y="357"/>
                      <a:pt x="83" y="357"/>
                    </a:cubicBezTo>
                    <a:cubicBezTo>
                      <a:pt x="83" y="357"/>
                      <a:pt x="83" y="357"/>
                      <a:pt x="83" y="357"/>
                    </a:cubicBezTo>
                    <a:cubicBezTo>
                      <a:pt x="83" y="357"/>
                      <a:pt x="83" y="357"/>
                      <a:pt x="83" y="357"/>
                    </a:cubicBezTo>
                    <a:cubicBezTo>
                      <a:pt x="83" y="357"/>
                      <a:pt x="83" y="357"/>
                      <a:pt x="83" y="357"/>
                    </a:cubicBezTo>
                    <a:cubicBezTo>
                      <a:pt x="83" y="357"/>
                      <a:pt x="83" y="357"/>
                      <a:pt x="83" y="357"/>
                    </a:cubicBezTo>
                    <a:cubicBezTo>
                      <a:pt x="83" y="357"/>
                      <a:pt x="83" y="357"/>
                      <a:pt x="83" y="357"/>
                    </a:cubicBezTo>
                    <a:cubicBezTo>
                      <a:pt x="83" y="357"/>
                      <a:pt x="83" y="357"/>
                      <a:pt x="83" y="357"/>
                    </a:cubicBezTo>
                    <a:cubicBezTo>
                      <a:pt x="83" y="357"/>
                      <a:pt x="83" y="357"/>
                      <a:pt x="83" y="357"/>
                    </a:cubicBezTo>
                    <a:cubicBezTo>
                      <a:pt x="84" y="356"/>
                      <a:pt x="84" y="356"/>
                      <a:pt x="84" y="356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83" y="355"/>
                      <a:pt x="83" y="355"/>
                      <a:pt x="83" y="355"/>
                    </a:cubicBezTo>
                    <a:cubicBezTo>
                      <a:pt x="83" y="355"/>
                      <a:pt x="83" y="355"/>
                      <a:pt x="83" y="355"/>
                    </a:cubicBezTo>
                    <a:cubicBezTo>
                      <a:pt x="83" y="355"/>
                      <a:pt x="83" y="355"/>
                      <a:pt x="83" y="355"/>
                    </a:cubicBezTo>
                    <a:cubicBezTo>
                      <a:pt x="83" y="355"/>
                      <a:pt x="83" y="355"/>
                      <a:pt x="83" y="355"/>
                    </a:cubicBezTo>
                    <a:cubicBezTo>
                      <a:pt x="83" y="355"/>
                      <a:pt x="83" y="355"/>
                      <a:pt x="83" y="355"/>
                    </a:cubicBezTo>
                    <a:cubicBezTo>
                      <a:pt x="83" y="355"/>
                      <a:pt x="83" y="355"/>
                      <a:pt x="83" y="355"/>
                    </a:cubicBezTo>
                    <a:cubicBezTo>
                      <a:pt x="83" y="355"/>
                      <a:pt x="83" y="355"/>
                      <a:pt x="83" y="355"/>
                    </a:cubicBezTo>
                    <a:cubicBezTo>
                      <a:pt x="83" y="355"/>
                      <a:pt x="83" y="355"/>
                      <a:pt x="83" y="355"/>
                    </a:cubicBezTo>
                    <a:cubicBezTo>
                      <a:pt x="83" y="355"/>
                      <a:pt x="83" y="355"/>
                      <a:pt x="83" y="355"/>
                    </a:cubicBezTo>
                    <a:cubicBezTo>
                      <a:pt x="83" y="355"/>
                      <a:pt x="83" y="355"/>
                      <a:pt x="83" y="355"/>
                    </a:cubicBezTo>
                    <a:cubicBezTo>
                      <a:pt x="83" y="355"/>
                      <a:pt x="83" y="355"/>
                      <a:pt x="83" y="355"/>
                    </a:cubicBezTo>
                    <a:cubicBezTo>
                      <a:pt x="82" y="355"/>
                      <a:pt x="82" y="355"/>
                      <a:pt x="82" y="355"/>
                    </a:cubicBezTo>
                    <a:cubicBezTo>
                      <a:pt x="82" y="355"/>
                      <a:pt x="82" y="355"/>
                      <a:pt x="82" y="355"/>
                    </a:cubicBezTo>
                    <a:cubicBezTo>
                      <a:pt x="82" y="355"/>
                      <a:pt x="82" y="355"/>
                      <a:pt x="82" y="355"/>
                    </a:cubicBezTo>
                    <a:cubicBezTo>
                      <a:pt x="82" y="355"/>
                      <a:pt x="82" y="355"/>
                      <a:pt x="82" y="355"/>
                    </a:cubicBezTo>
                    <a:cubicBezTo>
                      <a:pt x="82" y="355"/>
                      <a:pt x="82" y="355"/>
                      <a:pt x="82" y="355"/>
                    </a:cubicBezTo>
                    <a:cubicBezTo>
                      <a:pt x="82" y="355"/>
                      <a:pt x="82" y="355"/>
                      <a:pt x="82" y="355"/>
                    </a:cubicBezTo>
                    <a:cubicBezTo>
                      <a:pt x="82" y="355"/>
                      <a:pt x="82" y="355"/>
                      <a:pt x="82" y="355"/>
                    </a:cubicBezTo>
                    <a:cubicBezTo>
                      <a:pt x="82" y="355"/>
                      <a:pt x="82" y="355"/>
                      <a:pt x="82" y="355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4"/>
                      <a:pt x="82" y="354"/>
                      <a:pt x="82" y="354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3"/>
                      <a:pt x="82" y="353"/>
                      <a:pt x="82" y="353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3"/>
                      <a:pt x="81" y="353"/>
                      <a:pt x="81" y="353"/>
                    </a:cubicBezTo>
                    <a:cubicBezTo>
                      <a:pt x="81" y="353"/>
                      <a:pt x="81" y="353"/>
                      <a:pt x="81" y="353"/>
                    </a:cubicBezTo>
                    <a:cubicBezTo>
                      <a:pt x="81" y="353"/>
                      <a:pt x="81" y="353"/>
                      <a:pt x="81" y="353"/>
                    </a:cubicBezTo>
                    <a:cubicBezTo>
                      <a:pt x="81" y="353"/>
                      <a:pt x="81" y="353"/>
                      <a:pt x="81" y="353"/>
                    </a:cubicBezTo>
                    <a:cubicBezTo>
                      <a:pt x="81" y="353"/>
                      <a:pt x="81" y="353"/>
                      <a:pt x="81" y="353"/>
                    </a:cubicBezTo>
                    <a:cubicBezTo>
                      <a:pt x="81" y="353"/>
                      <a:pt x="81" y="353"/>
                      <a:pt x="81" y="353"/>
                    </a:cubicBezTo>
                    <a:cubicBezTo>
                      <a:pt x="81" y="353"/>
                      <a:pt x="81" y="353"/>
                      <a:pt x="81" y="353"/>
                    </a:cubicBezTo>
                    <a:cubicBezTo>
                      <a:pt x="81" y="353"/>
                      <a:pt x="81" y="353"/>
                      <a:pt x="81" y="353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1" y="351"/>
                      <a:pt x="81" y="351"/>
                      <a:pt x="81" y="351"/>
                    </a:cubicBezTo>
                    <a:cubicBezTo>
                      <a:pt x="81" y="351"/>
                      <a:pt x="81" y="351"/>
                      <a:pt x="81" y="351"/>
                    </a:cubicBezTo>
                    <a:cubicBezTo>
                      <a:pt x="81" y="351"/>
                      <a:pt x="81" y="351"/>
                      <a:pt x="81" y="351"/>
                    </a:cubicBezTo>
                    <a:cubicBezTo>
                      <a:pt x="81" y="351"/>
                      <a:pt x="81" y="351"/>
                      <a:pt x="81" y="351"/>
                    </a:cubicBezTo>
                    <a:cubicBezTo>
                      <a:pt x="81" y="351"/>
                      <a:pt x="81" y="351"/>
                      <a:pt x="81" y="351"/>
                    </a:cubicBezTo>
                    <a:cubicBezTo>
                      <a:pt x="81" y="351"/>
                      <a:pt x="81" y="351"/>
                      <a:pt x="81" y="351"/>
                    </a:cubicBezTo>
                    <a:cubicBezTo>
                      <a:pt x="81" y="351"/>
                      <a:pt x="81" y="351"/>
                      <a:pt x="81" y="351"/>
                    </a:cubicBezTo>
                    <a:cubicBezTo>
                      <a:pt x="81" y="351"/>
                      <a:pt x="81" y="351"/>
                      <a:pt x="81" y="351"/>
                    </a:cubicBezTo>
                    <a:cubicBezTo>
                      <a:pt x="81" y="351"/>
                      <a:pt x="81" y="351"/>
                      <a:pt x="81" y="351"/>
                    </a:cubicBezTo>
                    <a:cubicBezTo>
                      <a:pt x="81" y="351"/>
                      <a:pt x="81" y="351"/>
                      <a:pt x="81" y="351"/>
                    </a:cubicBezTo>
                    <a:cubicBezTo>
                      <a:pt x="81" y="351"/>
                      <a:pt x="81" y="351"/>
                      <a:pt x="81" y="351"/>
                    </a:cubicBezTo>
                    <a:cubicBezTo>
                      <a:pt x="81" y="351"/>
                      <a:pt x="81" y="351"/>
                      <a:pt x="81" y="351"/>
                    </a:cubicBezTo>
                    <a:cubicBezTo>
                      <a:pt x="81" y="351"/>
                      <a:pt x="81" y="351"/>
                      <a:pt x="81" y="351"/>
                    </a:cubicBezTo>
                    <a:cubicBezTo>
                      <a:pt x="81" y="350"/>
                      <a:pt x="81" y="350"/>
                      <a:pt x="81" y="350"/>
                    </a:cubicBezTo>
                    <a:cubicBezTo>
                      <a:pt x="81" y="350"/>
                      <a:pt x="81" y="350"/>
                      <a:pt x="81" y="350"/>
                    </a:cubicBezTo>
                    <a:cubicBezTo>
                      <a:pt x="81" y="350"/>
                      <a:pt x="81" y="350"/>
                      <a:pt x="81" y="350"/>
                    </a:cubicBezTo>
                    <a:cubicBezTo>
                      <a:pt x="81" y="350"/>
                      <a:pt x="81" y="350"/>
                      <a:pt x="81" y="350"/>
                    </a:cubicBezTo>
                    <a:cubicBezTo>
                      <a:pt x="81" y="350"/>
                      <a:pt x="81" y="350"/>
                      <a:pt x="81" y="350"/>
                    </a:cubicBezTo>
                    <a:cubicBezTo>
                      <a:pt x="81" y="350"/>
                      <a:pt x="81" y="350"/>
                      <a:pt x="81" y="350"/>
                    </a:cubicBezTo>
                    <a:cubicBezTo>
                      <a:pt x="81" y="350"/>
                      <a:pt x="81" y="350"/>
                      <a:pt x="81" y="350"/>
                    </a:cubicBezTo>
                    <a:cubicBezTo>
                      <a:pt x="81" y="350"/>
                      <a:pt x="81" y="350"/>
                      <a:pt x="81" y="350"/>
                    </a:cubicBezTo>
                    <a:cubicBezTo>
                      <a:pt x="80" y="350"/>
                      <a:pt x="80" y="350"/>
                      <a:pt x="80" y="350"/>
                    </a:cubicBezTo>
                    <a:cubicBezTo>
                      <a:pt x="80" y="350"/>
                      <a:pt x="80" y="350"/>
                      <a:pt x="80" y="350"/>
                    </a:cubicBezTo>
                    <a:cubicBezTo>
                      <a:pt x="80" y="350"/>
                      <a:pt x="80" y="350"/>
                      <a:pt x="80" y="350"/>
                    </a:cubicBezTo>
                    <a:cubicBezTo>
                      <a:pt x="80" y="350"/>
                      <a:pt x="80" y="350"/>
                      <a:pt x="80" y="350"/>
                    </a:cubicBezTo>
                    <a:cubicBezTo>
                      <a:pt x="80" y="350"/>
                      <a:pt x="80" y="350"/>
                      <a:pt x="80" y="350"/>
                    </a:cubicBezTo>
                    <a:cubicBezTo>
                      <a:pt x="80" y="350"/>
                      <a:pt x="80" y="350"/>
                      <a:pt x="80" y="350"/>
                    </a:cubicBezTo>
                    <a:cubicBezTo>
                      <a:pt x="80" y="350"/>
                      <a:pt x="80" y="350"/>
                      <a:pt x="80" y="350"/>
                    </a:cubicBezTo>
                    <a:cubicBezTo>
                      <a:pt x="80" y="350"/>
                      <a:pt x="80" y="350"/>
                      <a:pt x="80" y="350"/>
                    </a:cubicBezTo>
                    <a:cubicBezTo>
                      <a:pt x="80" y="350"/>
                      <a:pt x="80" y="350"/>
                      <a:pt x="80" y="350"/>
                    </a:cubicBezTo>
                    <a:cubicBezTo>
                      <a:pt x="80" y="350"/>
                      <a:pt x="80" y="350"/>
                      <a:pt x="80" y="350"/>
                    </a:cubicBezTo>
                    <a:cubicBezTo>
                      <a:pt x="80" y="350"/>
                      <a:pt x="80" y="350"/>
                      <a:pt x="80" y="350"/>
                    </a:cubicBezTo>
                    <a:cubicBezTo>
                      <a:pt x="80" y="349"/>
                      <a:pt x="80" y="349"/>
                      <a:pt x="80" y="349"/>
                    </a:cubicBezTo>
                    <a:cubicBezTo>
                      <a:pt x="80" y="349"/>
                      <a:pt x="80" y="349"/>
                      <a:pt x="80" y="349"/>
                    </a:cubicBezTo>
                    <a:cubicBezTo>
                      <a:pt x="80" y="349"/>
                      <a:pt x="80" y="349"/>
                      <a:pt x="80" y="349"/>
                    </a:cubicBezTo>
                    <a:cubicBezTo>
                      <a:pt x="80" y="349"/>
                      <a:pt x="80" y="349"/>
                      <a:pt x="80" y="349"/>
                    </a:cubicBezTo>
                    <a:cubicBezTo>
                      <a:pt x="80" y="349"/>
                      <a:pt x="80" y="349"/>
                      <a:pt x="80" y="349"/>
                    </a:cubicBezTo>
                    <a:cubicBezTo>
                      <a:pt x="80" y="349"/>
                      <a:pt x="80" y="349"/>
                      <a:pt x="80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8" y="349"/>
                      <a:pt x="78" y="349"/>
                      <a:pt x="78" y="349"/>
                    </a:cubicBezTo>
                    <a:cubicBezTo>
                      <a:pt x="78" y="349"/>
                      <a:pt x="78" y="349"/>
                      <a:pt x="78" y="349"/>
                    </a:cubicBezTo>
                    <a:cubicBezTo>
                      <a:pt x="78" y="349"/>
                      <a:pt x="78" y="349"/>
                      <a:pt x="78" y="349"/>
                    </a:cubicBezTo>
                    <a:cubicBezTo>
                      <a:pt x="78" y="349"/>
                      <a:pt x="78" y="349"/>
                      <a:pt x="78" y="349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9"/>
                      <a:pt x="78" y="349"/>
                      <a:pt x="78" y="349"/>
                    </a:cubicBezTo>
                    <a:cubicBezTo>
                      <a:pt x="78" y="349"/>
                      <a:pt x="78" y="349"/>
                      <a:pt x="78" y="349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7" y="348"/>
                      <a:pt x="77" y="348"/>
                      <a:pt x="77" y="348"/>
                    </a:cubicBezTo>
                    <a:cubicBezTo>
                      <a:pt x="77" y="348"/>
                      <a:pt x="77" y="348"/>
                      <a:pt x="77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7" y="348"/>
                      <a:pt x="77" y="348"/>
                      <a:pt x="77" y="348"/>
                    </a:cubicBezTo>
                    <a:cubicBezTo>
                      <a:pt x="77" y="348"/>
                      <a:pt x="77" y="348"/>
                      <a:pt x="77" y="348"/>
                    </a:cubicBezTo>
                    <a:cubicBezTo>
                      <a:pt x="77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77" y="348"/>
                      <a:pt x="77" y="348"/>
                      <a:pt x="77" y="348"/>
                    </a:cubicBezTo>
                    <a:cubicBezTo>
                      <a:pt x="77" y="348"/>
                      <a:pt x="77" y="348"/>
                      <a:pt x="77" y="348"/>
                    </a:cubicBezTo>
                    <a:cubicBezTo>
                      <a:pt x="77" y="348"/>
                      <a:pt x="77" y="348"/>
                      <a:pt x="77" y="348"/>
                    </a:cubicBezTo>
                    <a:cubicBezTo>
                      <a:pt x="77" y="348"/>
                      <a:pt x="77" y="348"/>
                      <a:pt x="77" y="348"/>
                    </a:cubicBezTo>
                    <a:cubicBezTo>
                      <a:pt x="77" y="348"/>
                      <a:pt x="77" y="348"/>
                      <a:pt x="77" y="348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6" y="347"/>
                      <a:pt x="76" y="347"/>
                      <a:pt x="76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7"/>
                      <a:pt x="77" y="347"/>
                      <a:pt x="77" y="347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6" y="346"/>
                      <a:pt x="76" y="346"/>
                      <a:pt x="76" y="346"/>
                    </a:cubicBezTo>
                    <a:cubicBezTo>
                      <a:pt x="76" y="346"/>
                      <a:pt x="76" y="346"/>
                      <a:pt x="76" y="346"/>
                    </a:cubicBezTo>
                    <a:cubicBezTo>
                      <a:pt x="76" y="346"/>
                      <a:pt x="76" y="346"/>
                      <a:pt x="76" y="346"/>
                    </a:cubicBezTo>
                    <a:cubicBezTo>
                      <a:pt x="77" y="345"/>
                      <a:pt x="77" y="345"/>
                      <a:pt x="77" y="345"/>
                    </a:cubicBezTo>
                    <a:cubicBezTo>
                      <a:pt x="77" y="345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5"/>
                      <a:pt x="77" y="345"/>
                      <a:pt x="77" y="345"/>
                    </a:cubicBezTo>
                    <a:cubicBezTo>
                      <a:pt x="77" y="345"/>
                      <a:pt x="77" y="345"/>
                      <a:pt x="77" y="345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78" y="346"/>
                      <a:pt x="78" y="346"/>
                      <a:pt x="78" y="346"/>
                    </a:cubicBezTo>
                    <a:cubicBezTo>
                      <a:pt x="78" y="346"/>
                      <a:pt x="78" y="346"/>
                      <a:pt x="78" y="346"/>
                    </a:cubicBezTo>
                    <a:cubicBezTo>
                      <a:pt x="78" y="346"/>
                      <a:pt x="78" y="346"/>
                      <a:pt x="78" y="346"/>
                    </a:cubicBezTo>
                    <a:cubicBezTo>
                      <a:pt x="78" y="346"/>
                      <a:pt x="78" y="346"/>
                      <a:pt x="78" y="346"/>
                    </a:cubicBezTo>
                    <a:cubicBezTo>
                      <a:pt x="78" y="345"/>
                      <a:pt x="78" y="345"/>
                      <a:pt x="78" y="345"/>
                    </a:cubicBezTo>
                    <a:cubicBezTo>
                      <a:pt x="78" y="345"/>
                      <a:pt x="78" y="345"/>
                      <a:pt x="78" y="345"/>
                    </a:cubicBezTo>
                    <a:cubicBezTo>
                      <a:pt x="78" y="345"/>
                      <a:pt x="78" y="345"/>
                      <a:pt x="78" y="345"/>
                    </a:cubicBezTo>
                    <a:cubicBezTo>
                      <a:pt x="78" y="345"/>
                      <a:pt x="78" y="345"/>
                      <a:pt x="78" y="345"/>
                    </a:cubicBezTo>
                    <a:cubicBezTo>
                      <a:pt x="78" y="345"/>
                      <a:pt x="78" y="345"/>
                      <a:pt x="78" y="345"/>
                    </a:cubicBezTo>
                    <a:cubicBezTo>
                      <a:pt x="78" y="345"/>
                      <a:pt x="78" y="345"/>
                      <a:pt x="78" y="345"/>
                    </a:cubicBezTo>
                    <a:cubicBezTo>
                      <a:pt x="78" y="345"/>
                      <a:pt x="78" y="345"/>
                      <a:pt x="78" y="345"/>
                    </a:cubicBezTo>
                    <a:cubicBezTo>
                      <a:pt x="78" y="344"/>
                      <a:pt x="78" y="344"/>
                      <a:pt x="78" y="344"/>
                    </a:cubicBezTo>
                    <a:cubicBezTo>
                      <a:pt x="78" y="344"/>
                      <a:pt x="78" y="344"/>
                      <a:pt x="78" y="344"/>
                    </a:cubicBezTo>
                    <a:cubicBezTo>
                      <a:pt x="78" y="344"/>
                      <a:pt x="78" y="344"/>
                      <a:pt x="78" y="344"/>
                    </a:cubicBezTo>
                    <a:cubicBezTo>
                      <a:pt x="78" y="344"/>
                      <a:pt x="78" y="344"/>
                      <a:pt x="78" y="344"/>
                    </a:cubicBezTo>
                    <a:cubicBezTo>
                      <a:pt x="78" y="344"/>
                      <a:pt x="78" y="344"/>
                      <a:pt x="78" y="344"/>
                    </a:cubicBezTo>
                    <a:cubicBezTo>
                      <a:pt x="78" y="344"/>
                      <a:pt x="78" y="344"/>
                      <a:pt x="78" y="344"/>
                    </a:cubicBezTo>
                    <a:cubicBezTo>
                      <a:pt x="78" y="344"/>
                      <a:pt x="78" y="344"/>
                      <a:pt x="78" y="344"/>
                    </a:cubicBezTo>
                    <a:cubicBezTo>
                      <a:pt x="78" y="343"/>
                      <a:pt x="78" y="343"/>
                      <a:pt x="78" y="343"/>
                    </a:cubicBezTo>
                    <a:cubicBezTo>
                      <a:pt x="78" y="343"/>
                      <a:pt x="78" y="343"/>
                      <a:pt x="78" y="343"/>
                    </a:cubicBezTo>
                    <a:cubicBezTo>
                      <a:pt x="78" y="343"/>
                      <a:pt x="78" y="343"/>
                      <a:pt x="78" y="343"/>
                    </a:cubicBezTo>
                    <a:cubicBezTo>
                      <a:pt x="77" y="343"/>
                      <a:pt x="77" y="343"/>
                      <a:pt x="77" y="343"/>
                    </a:cubicBezTo>
                    <a:cubicBezTo>
                      <a:pt x="77" y="343"/>
                      <a:pt x="77" y="343"/>
                      <a:pt x="77" y="343"/>
                    </a:cubicBezTo>
                    <a:cubicBezTo>
                      <a:pt x="77" y="343"/>
                      <a:pt x="77" y="343"/>
                      <a:pt x="77" y="343"/>
                    </a:cubicBezTo>
                    <a:cubicBezTo>
                      <a:pt x="77" y="343"/>
                      <a:pt x="77" y="343"/>
                      <a:pt x="77" y="343"/>
                    </a:cubicBezTo>
                    <a:cubicBezTo>
                      <a:pt x="77" y="343"/>
                      <a:pt x="77" y="343"/>
                      <a:pt x="77" y="343"/>
                    </a:cubicBezTo>
                    <a:cubicBezTo>
                      <a:pt x="77" y="343"/>
                      <a:pt x="77" y="343"/>
                      <a:pt x="77" y="343"/>
                    </a:cubicBezTo>
                    <a:cubicBezTo>
                      <a:pt x="78" y="343"/>
                      <a:pt x="78" y="343"/>
                      <a:pt x="78" y="343"/>
                    </a:cubicBezTo>
                    <a:cubicBezTo>
                      <a:pt x="78" y="343"/>
                      <a:pt x="78" y="343"/>
                      <a:pt x="78" y="343"/>
                    </a:cubicBezTo>
                    <a:cubicBezTo>
                      <a:pt x="78" y="343"/>
                      <a:pt x="78" y="343"/>
                      <a:pt x="78" y="343"/>
                    </a:cubicBezTo>
                    <a:cubicBezTo>
                      <a:pt x="78" y="343"/>
                      <a:pt x="78" y="343"/>
                      <a:pt x="78" y="343"/>
                    </a:cubicBezTo>
                    <a:cubicBezTo>
                      <a:pt x="78" y="343"/>
                      <a:pt x="78" y="343"/>
                      <a:pt x="78" y="343"/>
                    </a:cubicBezTo>
                    <a:cubicBezTo>
                      <a:pt x="78" y="343"/>
                      <a:pt x="78" y="343"/>
                      <a:pt x="78" y="343"/>
                    </a:cubicBezTo>
                    <a:cubicBezTo>
                      <a:pt x="78" y="343"/>
                      <a:pt x="78" y="343"/>
                      <a:pt x="78" y="343"/>
                    </a:cubicBezTo>
                    <a:cubicBezTo>
                      <a:pt x="78" y="343"/>
                      <a:pt x="78" y="343"/>
                      <a:pt x="78" y="343"/>
                    </a:cubicBezTo>
                    <a:cubicBezTo>
                      <a:pt x="78" y="343"/>
                      <a:pt x="78" y="343"/>
                      <a:pt x="78" y="343"/>
                    </a:cubicBezTo>
                    <a:cubicBezTo>
                      <a:pt x="78" y="342"/>
                      <a:pt x="78" y="342"/>
                      <a:pt x="78" y="342"/>
                    </a:cubicBezTo>
                    <a:cubicBezTo>
                      <a:pt x="78" y="342"/>
                      <a:pt x="78" y="342"/>
                      <a:pt x="78" y="342"/>
                    </a:cubicBezTo>
                    <a:cubicBezTo>
                      <a:pt x="78" y="342"/>
                      <a:pt x="78" y="342"/>
                      <a:pt x="78" y="342"/>
                    </a:cubicBezTo>
                    <a:cubicBezTo>
                      <a:pt x="78" y="342"/>
                      <a:pt x="78" y="342"/>
                      <a:pt x="78" y="342"/>
                    </a:cubicBezTo>
                    <a:cubicBezTo>
                      <a:pt x="78" y="342"/>
                      <a:pt x="78" y="342"/>
                      <a:pt x="78" y="342"/>
                    </a:cubicBezTo>
                    <a:cubicBezTo>
                      <a:pt x="78" y="342"/>
                      <a:pt x="78" y="342"/>
                      <a:pt x="78" y="342"/>
                    </a:cubicBezTo>
                    <a:cubicBezTo>
                      <a:pt x="78" y="341"/>
                      <a:pt x="78" y="341"/>
                      <a:pt x="78" y="341"/>
                    </a:cubicBezTo>
                    <a:cubicBezTo>
                      <a:pt x="78" y="341"/>
                      <a:pt x="78" y="341"/>
                      <a:pt x="78" y="341"/>
                    </a:cubicBezTo>
                    <a:cubicBezTo>
                      <a:pt x="77" y="341"/>
                      <a:pt x="77" y="341"/>
                      <a:pt x="77" y="341"/>
                    </a:cubicBezTo>
                    <a:cubicBezTo>
                      <a:pt x="77" y="341"/>
                      <a:pt x="77" y="341"/>
                      <a:pt x="77" y="341"/>
                    </a:cubicBezTo>
                    <a:cubicBezTo>
                      <a:pt x="77" y="341"/>
                      <a:pt x="77" y="341"/>
                      <a:pt x="77" y="341"/>
                    </a:cubicBezTo>
                    <a:cubicBezTo>
                      <a:pt x="77" y="341"/>
                      <a:pt x="77" y="341"/>
                      <a:pt x="77" y="341"/>
                    </a:cubicBezTo>
                    <a:cubicBezTo>
                      <a:pt x="77" y="341"/>
                      <a:pt x="77" y="341"/>
                      <a:pt x="77" y="341"/>
                    </a:cubicBezTo>
                    <a:cubicBezTo>
                      <a:pt x="77" y="341"/>
                      <a:pt x="77" y="341"/>
                      <a:pt x="77" y="341"/>
                    </a:cubicBezTo>
                    <a:cubicBezTo>
                      <a:pt x="77" y="341"/>
                      <a:pt x="77" y="341"/>
                      <a:pt x="77" y="341"/>
                    </a:cubicBezTo>
                    <a:cubicBezTo>
                      <a:pt x="77" y="341"/>
                      <a:pt x="77" y="341"/>
                      <a:pt x="77" y="341"/>
                    </a:cubicBezTo>
                    <a:cubicBezTo>
                      <a:pt x="77" y="341"/>
                      <a:pt x="77" y="341"/>
                      <a:pt x="77" y="341"/>
                    </a:cubicBezTo>
                    <a:cubicBezTo>
                      <a:pt x="77" y="341"/>
                      <a:pt x="77" y="341"/>
                      <a:pt x="77" y="341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78" y="340"/>
                      <a:pt x="78" y="340"/>
                      <a:pt x="78" y="340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9"/>
                      <a:pt x="78" y="339"/>
                      <a:pt x="78" y="339"/>
                    </a:cubicBezTo>
                    <a:cubicBezTo>
                      <a:pt x="78" y="338"/>
                      <a:pt x="78" y="338"/>
                      <a:pt x="78" y="338"/>
                    </a:cubicBezTo>
                    <a:cubicBezTo>
                      <a:pt x="78" y="338"/>
                      <a:pt x="78" y="338"/>
                      <a:pt x="78" y="338"/>
                    </a:cubicBezTo>
                    <a:cubicBezTo>
                      <a:pt x="78" y="338"/>
                      <a:pt x="78" y="338"/>
                      <a:pt x="78" y="338"/>
                    </a:cubicBezTo>
                    <a:cubicBezTo>
                      <a:pt x="78" y="338"/>
                      <a:pt x="78" y="338"/>
                      <a:pt x="78" y="338"/>
                    </a:cubicBezTo>
                    <a:cubicBezTo>
                      <a:pt x="78" y="338"/>
                      <a:pt x="78" y="338"/>
                      <a:pt x="78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8" y="338"/>
                      <a:pt x="78" y="338"/>
                      <a:pt x="78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8" y="338"/>
                      <a:pt x="78" y="338"/>
                      <a:pt x="78" y="338"/>
                    </a:cubicBezTo>
                    <a:cubicBezTo>
                      <a:pt x="78" y="338"/>
                      <a:pt x="78" y="338"/>
                      <a:pt x="78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7" y="338"/>
                      <a:pt x="77" y="338"/>
                      <a:pt x="77" y="338"/>
                    </a:cubicBezTo>
                    <a:cubicBezTo>
                      <a:pt x="77" y="337"/>
                      <a:pt x="77" y="337"/>
                      <a:pt x="77" y="337"/>
                    </a:cubicBezTo>
                    <a:cubicBezTo>
                      <a:pt x="77" y="337"/>
                      <a:pt x="77" y="337"/>
                      <a:pt x="77" y="337"/>
                    </a:cubicBezTo>
                    <a:cubicBezTo>
                      <a:pt x="77" y="337"/>
                      <a:pt x="77" y="337"/>
                      <a:pt x="77" y="337"/>
                    </a:cubicBezTo>
                    <a:cubicBezTo>
                      <a:pt x="77" y="337"/>
                      <a:pt x="77" y="337"/>
                      <a:pt x="77" y="337"/>
                    </a:cubicBezTo>
                    <a:cubicBezTo>
                      <a:pt x="77" y="337"/>
                      <a:pt x="77" y="337"/>
                      <a:pt x="77" y="337"/>
                    </a:cubicBezTo>
                    <a:cubicBezTo>
                      <a:pt x="77" y="337"/>
                      <a:pt x="77" y="337"/>
                      <a:pt x="77" y="337"/>
                    </a:cubicBezTo>
                    <a:cubicBezTo>
                      <a:pt x="77" y="337"/>
                      <a:pt x="77" y="337"/>
                      <a:pt x="77" y="337"/>
                    </a:cubicBezTo>
                    <a:cubicBezTo>
                      <a:pt x="77" y="337"/>
                      <a:pt x="77" y="337"/>
                      <a:pt x="77" y="337"/>
                    </a:cubicBezTo>
                    <a:cubicBezTo>
                      <a:pt x="77" y="336"/>
                      <a:pt x="77" y="336"/>
                      <a:pt x="77" y="336"/>
                    </a:cubicBezTo>
                    <a:cubicBezTo>
                      <a:pt x="77" y="336"/>
                      <a:pt x="77" y="336"/>
                      <a:pt x="77" y="336"/>
                    </a:cubicBezTo>
                    <a:cubicBezTo>
                      <a:pt x="77" y="337"/>
                      <a:pt x="77" y="337"/>
                      <a:pt x="77" y="337"/>
                    </a:cubicBezTo>
                    <a:cubicBezTo>
                      <a:pt x="76" y="337"/>
                      <a:pt x="76" y="337"/>
                      <a:pt x="76" y="337"/>
                    </a:cubicBezTo>
                    <a:cubicBezTo>
                      <a:pt x="76" y="337"/>
                      <a:pt x="76" y="337"/>
                      <a:pt x="76" y="337"/>
                    </a:cubicBezTo>
                    <a:cubicBezTo>
                      <a:pt x="76" y="337"/>
                      <a:pt x="76" y="337"/>
                      <a:pt x="76" y="337"/>
                    </a:cubicBezTo>
                    <a:cubicBezTo>
                      <a:pt x="76" y="337"/>
                      <a:pt x="76" y="337"/>
                      <a:pt x="76" y="337"/>
                    </a:cubicBezTo>
                    <a:cubicBezTo>
                      <a:pt x="76" y="337"/>
                      <a:pt x="76" y="337"/>
                      <a:pt x="76" y="337"/>
                    </a:cubicBezTo>
                    <a:cubicBezTo>
                      <a:pt x="76" y="337"/>
                      <a:pt x="76" y="337"/>
                      <a:pt x="76" y="337"/>
                    </a:cubicBezTo>
                    <a:cubicBezTo>
                      <a:pt x="76" y="337"/>
                      <a:pt x="76" y="337"/>
                      <a:pt x="76" y="337"/>
                    </a:cubicBezTo>
                    <a:cubicBezTo>
                      <a:pt x="76" y="337"/>
                      <a:pt x="76" y="337"/>
                      <a:pt x="76" y="337"/>
                    </a:cubicBezTo>
                    <a:cubicBezTo>
                      <a:pt x="76" y="336"/>
                      <a:pt x="76" y="336"/>
                      <a:pt x="76" y="336"/>
                    </a:cubicBezTo>
                    <a:cubicBezTo>
                      <a:pt x="76" y="336"/>
                      <a:pt x="76" y="336"/>
                      <a:pt x="76" y="336"/>
                    </a:cubicBezTo>
                    <a:cubicBezTo>
                      <a:pt x="76" y="336"/>
                      <a:pt x="76" y="336"/>
                      <a:pt x="76" y="336"/>
                    </a:cubicBezTo>
                    <a:cubicBezTo>
                      <a:pt x="76" y="336"/>
                      <a:pt x="76" y="336"/>
                      <a:pt x="76" y="336"/>
                    </a:cubicBezTo>
                    <a:cubicBezTo>
                      <a:pt x="76" y="336"/>
                      <a:pt x="76" y="336"/>
                      <a:pt x="76" y="336"/>
                    </a:cubicBezTo>
                    <a:cubicBezTo>
                      <a:pt x="76" y="336"/>
                      <a:pt x="76" y="336"/>
                      <a:pt x="76" y="336"/>
                    </a:cubicBezTo>
                    <a:cubicBezTo>
                      <a:pt x="76" y="336"/>
                      <a:pt x="76" y="336"/>
                      <a:pt x="76" y="336"/>
                    </a:cubicBezTo>
                    <a:cubicBezTo>
                      <a:pt x="76" y="336"/>
                      <a:pt x="76" y="336"/>
                      <a:pt x="76" y="336"/>
                    </a:cubicBezTo>
                    <a:cubicBezTo>
                      <a:pt x="76" y="336"/>
                      <a:pt x="76" y="336"/>
                      <a:pt x="76" y="336"/>
                    </a:cubicBezTo>
                    <a:cubicBezTo>
                      <a:pt x="76" y="336"/>
                      <a:pt x="76" y="336"/>
                      <a:pt x="76" y="336"/>
                    </a:cubicBezTo>
                    <a:cubicBezTo>
                      <a:pt x="76" y="336"/>
                      <a:pt x="76" y="336"/>
                      <a:pt x="76" y="336"/>
                    </a:cubicBezTo>
                    <a:cubicBezTo>
                      <a:pt x="76" y="336"/>
                      <a:pt x="76" y="336"/>
                      <a:pt x="76" y="336"/>
                    </a:cubicBezTo>
                    <a:cubicBezTo>
                      <a:pt x="76" y="335"/>
                      <a:pt x="76" y="335"/>
                      <a:pt x="76" y="335"/>
                    </a:cubicBezTo>
                    <a:cubicBezTo>
                      <a:pt x="76" y="335"/>
                      <a:pt x="76" y="335"/>
                      <a:pt x="76" y="335"/>
                    </a:cubicBezTo>
                    <a:cubicBezTo>
                      <a:pt x="76" y="335"/>
                      <a:pt x="76" y="335"/>
                      <a:pt x="76" y="335"/>
                    </a:cubicBezTo>
                    <a:cubicBezTo>
                      <a:pt x="76" y="335"/>
                      <a:pt x="76" y="335"/>
                      <a:pt x="76" y="335"/>
                    </a:cubicBezTo>
                    <a:cubicBezTo>
                      <a:pt x="76" y="335"/>
                      <a:pt x="76" y="335"/>
                      <a:pt x="76" y="335"/>
                    </a:cubicBezTo>
                    <a:cubicBezTo>
                      <a:pt x="76" y="335"/>
                      <a:pt x="76" y="335"/>
                      <a:pt x="76" y="335"/>
                    </a:cubicBezTo>
                    <a:cubicBezTo>
                      <a:pt x="76" y="335"/>
                      <a:pt x="76" y="335"/>
                      <a:pt x="76" y="335"/>
                    </a:cubicBezTo>
                    <a:cubicBezTo>
                      <a:pt x="76" y="335"/>
                      <a:pt x="76" y="335"/>
                      <a:pt x="76" y="335"/>
                    </a:cubicBezTo>
                    <a:cubicBezTo>
                      <a:pt x="76" y="335"/>
                      <a:pt x="76" y="335"/>
                      <a:pt x="76" y="335"/>
                    </a:cubicBezTo>
                    <a:cubicBezTo>
                      <a:pt x="76" y="335"/>
                      <a:pt x="76" y="335"/>
                      <a:pt x="76" y="335"/>
                    </a:cubicBezTo>
                    <a:cubicBezTo>
                      <a:pt x="76" y="335"/>
                      <a:pt x="76" y="335"/>
                      <a:pt x="76" y="335"/>
                    </a:cubicBezTo>
                    <a:cubicBezTo>
                      <a:pt x="76" y="335"/>
                      <a:pt x="76" y="335"/>
                      <a:pt x="76" y="335"/>
                    </a:cubicBezTo>
                    <a:cubicBezTo>
                      <a:pt x="76" y="334"/>
                      <a:pt x="76" y="334"/>
                      <a:pt x="76" y="334"/>
                    </a:cubicBezTo>
                    <a:cubicBezTo>
                      <a:pt x="76" y="334"/>
                      <a:pt x="76" y="334"/>
                      <a:pt x="76" y="334"/>
                    </a:cubicBezTo>
                    <a:cubicBezTo>
                      <a:pt x="76" y="334"/>
                      <a:pt x="76" y="334"/>
                      <a:pt x="76" y="334"/>
                    </a:cubicBezTo>
                    <a:cubicBezTo>
                      <a:pt x="76" y="334"/>
                      <a:pt x="76" y="334"/>
                      <a:pt x="76" y="334"/>
                    </a:cubicBezTo>
                    <a:cubicBezTo>
                      <a:pt x="76" y="334"/>
                      <a:pt x="76" y="334"/>
                      <a:pt x="76" y="334"/>
                    </a:cubicBezTo>
                    <a:cubicBezTo>
                      <a:pt x="76" y="334"/>
                      <a:pt x="76" y="334"/>
                      <a:pt x="76" y="334"/>
                    </a:cubicBezTo>
                    <a:cubicBezTo>
                      <a:pt x="76" y="334"/>
                      <a:pt x="76" y="334"/>
                      <a:pt x="76" y="334"/>
                    </a:cubicBezTo>
                    <a:cubicBezTo>
                      <a:pt x="75" y="334"/>
                      <a:pt x="75" y="334"/>
                      <a:pt x="75" y="334"/>
                    </a:cubicBezTo>
                    <a:cubicBezTo>
                      <a:pt x="75" y="334"/>
                      <a:pt x="75" y="334"/>
                      <a:pt x="75" y="334"/>
                    </a:cubicBezTo>
                    <a:cubicBezTo>
                      <a:pt x="75" y="334"/>
                      <a:pt x="75" y="334"/>
                      <a:pt x="75" y="334"/>
                    </a:cubicBezTo>
                    <a:cubicBezTo>
                      <a:pt x="75" y="334"/>
                      <a:pt x="75" y="334"/>
                      <a:pt x="75" y="334"/>
                    </a:cubicBezTo>
                    <a:cubicBezTo>
                      <a:pt x="75" y="334"/>
                      <a:pt x="75" y="334"/>
                      <a:pt x="75" y="334"/>
                    </a:cubicBezTo>
                    <a:cubicBezTo>
                      <a:pt x="75" y="333"/>
                      <a:pt x="75" y="333"/>
                      <a:pt x="75" y="333"/>
                    </a:cubicBezTo>
                    <a:cubicBezTo>
                      <a:pt x="75" y="333"/>
                      <a:pt x="75" y="333"/>
                      <a:pt x="75" y="333"/>
                    </a:cubicBezTo>
                    <a:cubicBezTo>
                      <a:pt x="75" y="333"/>
                      <a:pt x="75" y="333"/>
                      <a:pt x="75" y="333"/>
                    </a:cubicBezTo>
                    <a:cubicBezTo>
                      <a:pt x="75" y="333"/>
                      <a:pt x="75" y="333"/>
                      <a:pt x="75" y="333"/>
                    </a:cubicBezTo>
                    <a:cubicBezTo>
                      <a:pt x="75" y="333"/>
                      <a:pt x="75" y="333"/>
                      <a:pt x="75" y="333"/>
                    </a:cubicBezTo>
                    <a:cubicBezTo>
                      <a:pt x="75" y="333"/>
                      <a:pt x="75" y="333"/>
                      <a:pt x="75" y="333"/>
                    </a:cubicBezTo>
                    <a:cubicBezTo>
                      <a:pt x="75" y="333"/>
                      <a:pt x="75" y="333"/>
                      <a:pt x="75" y="333"/>
                    </a:cubicBezTo>
                    <a:cubicBezTo>
                      <a:pt x="75" y="333"/>
                      <a:pt x="75" y="333"/>
                      <a:pt x="75" y="333"/>
                    </a:cubicBezTo>
                    <a:cubicBezTo>
                      <a:pt x="75" y="333"/>
                      <a:pt x="75" y="333"/>
                      <a:pt x="75" y="333"/>
                    </a:cubicBezTo>
                    <a:cubicBezTo>
                      <a:pt x="75" y="333"/>
                      <a:pt x="75" y="333"/>
                      <a:pt x="75" y="333"/>
                    </a:cubicBezTo>
                    <a:cubicBezTo>
                      <a:pt x="75" y="333"/>
                      <a:pt x="75" y="333"/>
                      <a:pt x="75" y="333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4" y="332"/>
                      <a:pt x="74" y="332"/>
                      <a:pt x="74" y="332"/>
                    </a:cubicBezTo>
                    <a:cubicBezTo>
                      <a:pt x="74" y="332"/>
                      <a:pt x="74" y="332"/>
                      <a:pt x="74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75" y="331"/>
                      <a:pt x="75" y="331"/>
                      <a:pt x="75" y="331"/>
                    </a:cubicBezTo>
                    <a:cubicBezTo>
                      <a:pt x="75" y="331"/>
                      <a:pt x="75" y="331"/>
                      <a:pt x="75" y="331"/>
                    </a:cubicBezTo>
                    <a:cubicBezTo>
                      <a:pt x="75" y="331"/>
                      <a:pt x="75" y="331"/>
                      <a:pt x="75" y="331"/>
                    </a:cubicBezTo>
                    <a:cubicBezTo>
                      <a:pt x="75" y="331"/>
                      <a:pt x="75" y="331"/>
                      <a:pt x="75" y="331"/>
                    </a:cubicBezTo>
                    <a:cubicBezTo>
                      <a:pt x="75" y="331"/>
                      <a:pt x="75" y="331"/>
                      <a:pt x="75" y="331"/>
                    </a:cubicBezTo>
                    <a:cubicBezTo>
                      <a:pt x="75" y="331"/>
                      <a:pt x="75" y="331"/>
                      <a:pt x="75" y="331"/>
                    </a:cubicBezTo>
                    <a:cubicBezTo>
                      <a:pt x="75" y="331"/>
                      <a:pt x="75" y="331"/>
                      <a:pt x="75" y="331"/>
                    </a:cubicBezTo>
                    <a:cubicBezTo>
                      <a:pt x="75" y="331"/>
                      <a:pt x="75" y="331"/>
                      <a:pt x="75" y="331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6" y="330"/>
                      <a:pt x="76" y="330"/>
                      <a:pt x="76" y="330"/>
                    </a:cubicBezTo>
                    <a:cubicBezTo>
                      <a:pt x="76" y="330"/>
                      <a:pt x="76" y="330"/>
                      <a:pt x="76" y="330"/>
                    </a:cubicBezTo>
                    <a:cubicBezTo>
                      <a:pt x="76" y="330"/>
                      <a:pt x="76" y="330"/>
                      <a:pt x="76" y="330"/>
                    </a:cubicBezTo>
                    <a:cubicBezTo>
                      <a:pt x="76" y="330"/>
                      <a:pt x="76" y="330"/>
                      <a:pt x="76" y="330"/>
                    </a:cubicBezTo>
                    <a:cubicBezTo>
                      <a:pt x="76" y="330"/>
                      <a:pt x="76" y="330"/>
                      <a:pt x="76" y="330"/>
                    </a:cubicBezTo>
                    <a:cubicBezTo>
                      <a:pt x="76" y="330"/>
                      <a:pt x="76" y="330"/>
                      <a:pt x="76" y="330"/>
                    </a:cubicBezTo>
                    <a:cubicBezTo>
                      <a:pt x="76" y="329"/>
                      <a:pt x="76" y="329"/>
                      <a:pt x="76" y="329"/>
                    </a:cubicBezTo>
                    <a:cubicBezTo>
                      <a:pt x="76" y="329"/>
                      <a:pt x="76" y="329"/>
                      <a:pt x="76" y="329"/>
                    </a:cubicBezTo>
                    <a:cubicBezTo>
                      <a:pt x="76" y="329"/>
                      <a:pt x="76" y="329"/>
                      <a:pt x="76" y="329"/>
                    </a:cubicBezTo>
                    <a:cubicBezTo>
                      <a:pt x="76" y="329"/>
                      <a:pt x="76" y="329"/>
                      <a:pt x="76" y="329"/>
                    </a:cubicBezTo>
                    <a:cubicBezTo>
                      <a:pt x="76" y="329"/>
                      <a:pt x="76" y="329"/>
                      <a:pt x="76" y="329"/>
                    </a:cubicBezTo>
                    <a:cubicBezTo>
                      <a:pt x="76" y="329"/>
                      <a:pt x="76" y="329"/>
                      <a:pt x="76" y="329"/>
                    </a:cubicBezTo>
                    <a:cubicBezTo>
                      <a:pt x="76" y="329"/>
                      <a:pt x="76" y="329"/>
                      <a:pt x="76" y="329"/>
                    </a:cubicBezTo>
                    <a:cubicBezTo>
                      <a:pt x="76" y="329"/>
                      <a:pt x="76" y="329"/>
                      <a:pt x="76" y="329"/>
                    </a:cubicBezTo>
                    <a:cubicBezTo>
                      <a:pt x="76" y="329"/>
                      <a:pt x="76" y="329"/>
                      <a:pt x="76" y="329"/>
                    </a:cubicBezTo>
                    <a:cubicBezTo>
                      <a:pt x="76" y="328"/>
                      <a:pt x="76" y="328"/>
                      <a:pt x="76" y="328"/>
                    </a:cubicBezTo>
                    <a:cubicBezTo>
                      <a:pt x="76" y="328"/>
                      <a:pt x="76" y="328"/>
                      <a:pt x="76" y="328"/>
                    </a:cubicBezTo>
                    <a:cubicBezTo>
                      <a:pt x="76" y="328"/>
                      <a:pt x="76" y="328"/>
                      <a:pt x="76" y="328"/>
                    </a:cubicBezTo>
                    <a:cubicBezTo>
                      <a:pt x="76" y="328"/>
                      <a:pt x="76" y="328"/>
                      <a:pt x="76" y="328"/>
                    </a:cubicBezTo>
                    <a:cubicBezTo>
                      <a:pt x="76" y="328"/>
                      <a:pt x="76" y="328"/>
                      <a:pt x="76" y="328"/>
                    </a:cubicBezTo>
                    <a:cubicBezTo>
                      <a:pt x="76" y="328"/>
                      <a:pt x="76" y="328"/>
                      <a:pt x="76" y="328"/>
                    </a:cubicBezTo>
                    <a:cubicBezTo>
                      <a:pt x="76" y="328"/>
                      <a:pt x="76" y="328"/>
                      <a:pt x="76" y="328"/>
                    </a:cubicBezTo>
                    <a:cubicBezTo>
                      <a:pt x="76" y="328"/>
                      <a:pt x="76" y="328"/>
                      <a:pt x="76" y="328"/>
                    </a:cubicBezTo>
                    <a:cubicBezTo>
                      <a:pt x="76" y="328"/>
                      <a:pt x="76" y="328"/>
                      <a:pt x="76" y="328"/>
                    </a:cubicBezTo>
                    <a:cubicBezTo>
                      <a:pt x="76" y="328"/>
                      <a:pt x="76" y="328"/>
                      <a:pt x="76" y="328"/>
                    </a:cubicBezTo>
                    <a:cubicBezTo>
                      <a:pt x="76" y="328"/>
                      <a:pt x="76" y="328"/>
                      <a:pt x="76" y="328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7" y="326"/>
                      <a:pt x="77" y="326"/>
                      <a:pt x="77" y="326"/>
                    </a:cubicBezTo>
                    <a:cubicBezTo>
                      <a:pt x="77" y="326"/>
                      <a:pt x="77" y="326"/>
                      <a:pt x="77" y="326"/>
                    </a:cubicBezTo>
                    <a:cubicBezTo>
                      <a:pt x="77" y="326"/>
                      <a:pt x="77" y="326"/>
                      <a:pt x="77" y="326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6" y="325"/>
                      <a:pt x="76" y="325"/>
                      <a:pt x="76" y="325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7" y="324"/>
                      <a:pt x="77" y="324"/>
                      <a:pt x="77" y="324"/>
                    </a:cubicBezTo>
                    <a:cubicBezTo>
                      <a:pt x="78" y="324"/>
                      <a:pt x="78" y="324"/>
                      <a:pt x="78" y="324"/>
                    </a:cubicBezTo>
                    <a:cubicBezTo>
                      <a:pt x="78" y="324"/>
                      <a:pt x="78" y="324"/>
                      <a:pt x="78" y="324"/>
                    </a:cubicBezTo>
                    <a:cubicBezTo>
                      <a:pt x="78" y="323"/>
                      <a:pt x="78" y="323"/>
                      <a:pt x="78" y="323"/>
                    </a:cubicBezTo>
                    <a:cubicBezTo>
                      <a:pt x="78" y="323"/>
                      <a:pt x="78" y="323"/>
                      <a:pt x="78" y="323"/>
                    </a:cubicBezTo>
                    <a:cubicBezTo>
                      <a:pt x="78" y="323"/>
                      <a:pt x="78" y="323"/>
                      <a:pt x="78" y="323"/>
                    </a:cubicBezTo>
                    <a:cubicBezTo>
                      <a:pt x="78" y="323"/>
                      <a:pt x="78" y="323"/>
                      <a:pt x="78" y="323"/>
                    </a:cubicBezTo>
                    <a:cubicBezTo>
                      <a:pt x="78" y="323"/>
                      <a:pt x="78" y="323"/>
                      <a:pt x="78" y="323"/>
                    </a:cubicBezTo>
                    <a:cubicBezTo>
                      <a:pt x="78" y="323"/>
                      <a:pt x="78" y="323"/>
                      <a:pt x="78" y="323"/>
                    </a:cubicBezTo>
                    <a:cubicBezTo>
                      <a:pt x="78" y="323"/>
                      <a:pt x="78" y="323"/>
                      <a:pt x="78" y="323"/>
                    </a:cubicBezTo>
                    <a:cubicBezTo>
                      <a:pt x="78" y="323"/>
                      <a:pt x="78" y="323"/>
                      <a:pt x="78" y="323"/>
                    </a:cubicBezTo>
                    <a:cubicBezTo>
                      <a:pt x="78" y="323"/>
                      <a:pt x="78" y="323"/>
                      <a:pt x="78" y="323"/>
                    </a:cubicBezTo>
                    <a:cubicBezTo>
                      <a:pt x="78" y="323"/>
                      <a:pt x="78" y="323"/>
                      <a:pt x="78" y="323"/>
                    </a:cubicBezTo>
                    <a:cubicBezTo>
                      <a:pt x="78" y="323"/>
                      <a:pt x="78" y="323"/>
                      <a:pt x="78" y="323"/>
                    </a:cubicBezTo>
                    <a:cubicBezTo>
                      <a:pt x="78" y="323"/>
                      <a:pt x="78" y="323"/>
                      <a:pt x="78" y="323"/>
                    </a:cubicBezTo>
                    <a:cubicBezTo>
                      <a:pt x="78" y="323"/>
                      <a:pt x="78" y="323"/>
                      <a:pt x="78" y="323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77" y="322"/>
                      <a:pt x="77" y="322"/>
                      <a:pt x="77" y="322"/>
                    </a:cubicBezTo>
                    <a:cubicBezTo>
                      <a:pt x="77" y="322"/>
                      <a:pt x="77" y="322"/>
                      <a:pt x="77" y="322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78" y="321"/>
                      <a:pt x="78" y="320"/>
                      <a:pt x="78" y="320"/>
                    </a:cubicBezTo>
                    <a:cubicBezTo>
                      <a:pt x="78" y="320"/>
                      <a:pt x="78" y="320"/>
                      <a:pt x="78" y="320"/>
                    </a:cubicBezTo>
                    <a:cubicBezTo>
                      <a:pt x="78" y="320"/>
                      <a:pt x="78" y="320"/>
                      <a:pt x="78" y="320"/>
                    </a:cubicBezTo>
                    <a:cubicBezTo>
                      <a:pt x="78" y="320"/>
                      <a:pt x="78" y="320"/>
                      <a:pt x="78" y="320"/>
                    </a:cubicBezTo>
                    <a:cubicBezTo>
                      <a:pt x="78" y="320"/>
                      <a:pt x="78" y="320"/>
                      <a:pt x="78" y="320"/>
                    </a:cubicBezTo>
                    <a:cubicBezTo>
                      <a:pt x="78" y="320"/>
                      <a:pt x="78" y="320"/>
                      <a:pt x="78" y="320"/>
                    </a:cubicBezTo>
                    <a:cubicBezTo>
                      <a:pt x="78" y="320"/>
                      <a:pt x="78" y="320"/>
                      <a:pt x="78" y="320"/>
                    </a:cubicBezTo>
                    <a:cubicBezTo>
                      <a:pt x="78" y="320"/>
                      <a:pt x="78" y="320"/>
                      <a:pt x="78" y="320"/>
                    </a:cubicBezTo>
                    <a:cubicBezTo>
                      <a:pt x="78" y="320"/>
                      <a:pt x="78" y="320"/>
                      <a:pt x="78" y="320"/>
                    </a:cubicBezTo>
                    <a:cubicBezTo>
                      <a:pt x="78" y="320"/>
                      <a:pt x="78" y="320"/>
                      <a:pt x="78" y="320"/>
                    </a:cubicBezTo>
                    <a:cubicBezTo>
                      <a:pt x="78" y="320"/>
                      <a:pt x="78" y="320"/>
                      <a:pt x="78" y="320"/>
                    </a:cubicBezTo>
                    <a:cubicBezTo>
                      <a:pt x="78" y="320"/>
                      <a:pt x="78" y="320"/>
                      <a:pt x="78" y="320"/>
                    </a:cubicBezTo>
                    <a:cubicBezTo>
                      <a:pt x="78" y="319"/>
                      <a:pt x="78" y="319"/>
                      <a:pt x="78" y="319"/>
                    </a:cubicBezTo>
                    <a:cubicBezTo>
                      <a:pt x="78" y="319"/>
                      <a:pt x="78" y="319"/>
                      <a:pt x="78" y="319"/>
                    </a:cubicBezTo>
                    <a:cubicBezTo>
                      <a:pt x="78" y="319"/>
                      <a:pt x="78" y="319"/>
                      <a:pt x="78" y="319"/>
                    </a:cubicBezTo>
                    <a:cubicBezTo>
                      <a:pt x="78" y="319"/>
                      <a:pt x="78" y="319"/>
                      <a:pt x="78" y="319"/>
                    </a:cubicBezTo>
                    <a:cubicBezTo>
                      <a:pt x="78" y="319"/>
                      <a:pt x="78" y="319"/>
                      <a:pt x="78" y="319"/>
                    </a:cubicBezTo>
                    <a:cubicBezTo>
                      <a:pt x="78" y="319"/>
                      <a:pt x="78" y="319"/>
                      <a:pt x="78" y="319"/>
                    </a:cubicBezTo>
                    <a:cubicBezTo>
                      <a:pt x="78" y="319"/>
                      <a:pt x="78" y="319"/>
                      <a:pt x="78" y="319"/>
                    </a:cubicBezTo>
                    <a:cubicBezTo>
                      <a:pt x="78" y="319"/>
                      <a:pt x="78" y="319"/>
                      <a:pt x="78" y="319"/>
                    </a:cubicBezTo>
                    <a:cubicBezTo>
                      <a:pt x="78" y="319"/>
                      <a:pt x="78" y="319"/>
                      <a:pt x="78" y="319"/>
                    </a:cubicBezTo>
                    <a:cubicBezTo>
                      <a:pt x="78" y="319"/>
                      <a:pt x="78" y="319"/>
                      <a:pt x="78" y="319"/>
                    </a:cubicBezTo>
                    <a:cubicBezTo>
                      <a:pt x="78" y="319"/>
                      <a:pt x="78" y="319"/>
                      <a:pt x="78" y="319"/>
                    </a:cubicBezTo>
                    <a:cubicBezTo>
                      <a:pt x="78" y="319"/>
                      <a:pt x="78" y="319"/>
                      <a:pt x="78" y="319"/>
                    </a:cubicBezTo>
                    <a:cubicBezTo>
                      <a:pt x="78" y="318"/>
                      <a:pt x="78" y="318"/>
                      <a:pt x="78" y="318"/>
                    </a:cubicBezTo>
                    <a:cubicBezTo>
                      <a:pt x="78" y="318"/>
                      <a:pt x="78" y="318"/>
                      <a:pt x="78" y="318"/>
                    </a:cubicBezTo>
                    <a:cubicBezTo>
                      <a:pt x="77" y="318"/>
                      <a:pt x="77" y="318"/>
                      <a:pt x="77" y="318"/>
                    </a:cubicBezTo>
                    <a:cubicBezTo>
                      <a:pt x="77" y="318"/>
                      <a:pt x="77" y="318"/>
                      <a:pt x="77" y="318"/>
                    </a:cubicBezTo>
                    <a:cubicBezTo>
                      <a:pt x="77" y="318"/>
                      <a:pt x="77" y="318"/>
                      <a:pt x="77" y="318"/>
                    </a:cubicBezTo>
                    <a:cubicBezTo>
                      <a:pt x="77" y="318"/>
                      <a:pt x="77" y="318"/>
                      <a:pt x="77" y="318"/>
                    </a:cubicBezTo>
                    <a:cubicBezTo>
                      <a:pt x="77" y="318"/>
                      <a:pt x="77" y="318"/>
                      <a:pt x="77" y="318"/>
                    </a:cubicBezTo>
                    <a:cubicBezTo>
                      <a:pt x="77" y="318"/>
                      <a:pt x="77" y="318"/>
                      <a:pt x="77" y="318"/>
                    </a:cubicBezTo>
                    <a:cubicBezTo>
                      <a:pt x="77" y="318"/>
                      <a:pt x="77" y="318"/>
                      <a:pt x="77" y="318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6" y="317"/>
                      <a:pt x="76" y="317"/>
                      <a:pt x="76" y="317"/>
                    </a:cubicBezTo>
                    <a:cubicBezTo>
                      <a:pt x="76" y="317"/>
                      <a:pt x="76" y="317"/>
                      <a:pt x="76" y="317"/>
                    </a:cubicBezTo>
                    <a:cubicBezTo>
                      <a:pt x="76" y="317"/>
                      <a:pt x="76" y="317"/>
                      <a:pt x="76" y="317"/>
                    </a:cubicBezTo>
                    <a:cubicBezTo>
                      <a:pt x="76" y="317"/>
                      <a:pt x="76" y="317"/>
                      <a:pt x="76" y="317"/>
                    </a:cubicBezTo>
                    <a:cubicBezTo>
                      <a:pt x="76" y="317"/>
                      <a:pt x="76" y="317"/>
                      <a:pt x="76" y="317"/>
                    </a:cubicBezTo>
                    <a:cubicBezTo>
                      <a:pt x="76" y="317"/>
                      <a:pt x="76" y="317"/>
                      <a:pt x="76" y="317"/>
                    </a:cubicBezTo>
                    <a:cubicBezTo>
                      <a:pt x="76" y="316"/>
                      <a:pt x="76" y="316"/>
                      <a:pt x="76" y="316"/>
                    </a:cubicBezTo>
                    <a:cubicBezTo>
                      <a:pt x="76" y="316"/>
                      <a:pt x="76" y="316"/>
                      <a:pt x="76" y="316"/>
                    </a:cubicBezTo>
                    <a:cubicBezTo>
                      <a:pt x="76" y="316"/>
                      <a:pt x="76" y="316"/>
                      <a:pt x="76" y="316"/>
                    </a:cubicBezTo>
                    <a:cubicBezTo>
                      <a:pt x="76" y="316"/>
                      <a:pt x="76" y="316"/>
                      <a:pt x="76" y="316"/>
                    </a:cubicBezTo>
                    <a:cubicBezTo>
                      <a:pt x="76" y="316"/>
                      <a:pt x="76" y="316"/>
                      <a:pt x="76" y="316"/>
                    </a:cubicBezTo>
                    <a:cubicBezTo>
                      <a:pt x="76" y="316"/>
                      <a:pt x="76" y="316"/>
                      <a:pt x="76" y="316"/>
                    </a:cubicBezTo>
                    <a:cubicBezTo>
                      <a:pt x="76" y="316"/>
                      <a:pt x="76" y="316"/>
                      <a:pt x="76" y="316"/>
                    </a:cubicBezTo>
                    <a:cubicBezTo>
                      <a:pt x="76" y="316"/>
                      <a:pt x="76" y="316"/>
                      <a:pt x="76" y="316"/>
                    </a:cubicBezTo>
                    <a:cubicBezTo>
                      <a:pt x="75" y="316"/>
                      <a:pt x="75" y="316"/>
                      <a:pt x="75" y="316"/>
                    </a:cubicBezTo>
                    <a:cubicBezTo>
                      <a:pt x="75" y="316"/>
                      <a:pt x="75" y="316"/>
                      <a:pt x="75" y="316"/>
                    </a:cubicBezTo>
                    <a:cubicBezTo>
                      <a:pt x="75" y="316"/>
                      <a:pt x="75" y="316"/>
                      <a:pt x="75" y="316"/>
                    </a:cubicBezTo>
                    <a:cubicBezTo>
                      <a:pt x="75" y="316"/>
                      <a:pt x="75" y="316"/>
                      <a:pt x="75" y="316"/>
                    </a:cubicBezTo>
                    <a:cubicBezTo>
                      <a:pt x="75" y="316"/>
                      <a:pt x="75" y="316"/>
                      <a:pt x="75" y="316"/>
                    </a:cubicBezTo>
                    <a:cubicBezTo>
                      <a:pt x="75" y="316"/>
                      <a:pt x="75" y="316"/>
                      <a:pt x="75" y="316"/>
                    </a:cubicBezTo>
                    <a:cubicBezTo>
                      <a:pt x="75" y="316"/>
                      <a:pt x="75" y="316"/>
                      <a:pt x="75" y="316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4" y="315"/>
                      <a:pt x="74" y="315"/>
                      <a:pt x="74" y="315"/>
                    </a:cubicBezTo>
                    <a:cubicBezTo>
                      <a:pt x="74" y="315"/>
                      <a:pt x="74" y="315"/>
                      <a:pt x="74" y="315"/>
                    </a:cubicBezTo>
                    <a:cubicBezTo>
                      <a:pt x="74" y="315"/>
                      <a:pt x="74" y="315"/>
                      <a:pt x="74" y="315"/>
                    </a:cubicBezTo>
                    <a:cubicBezTo>
                      <a:pt x="74" y="315"/>
                      <a:pt x="74" y="315"/>
                      <a:pt x="74" y="315"/>
                    </a:cubicBezTo>
                    <a:cubicBezTo>
                      <a:pt x="74" y="315"/>
                      <a:pt x="74" y="315"/>
                      <a:pt x="74" y="315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5" y="314"/>
                      <a:pt x="75" y="314"/>
                      <a:pt x="75" y="314"/>
                    </a:cubicBezTo>
                    <a:cubicBezTo>
                      <a:pt x="74" y="314"/>
                      <a:pt x="74" y="314"/>
                      <a:pt x="74" y="314"/>
                    </a:cubicBezTo>
                    <a:cubicBezTo>
                      <a:pt x="74" y="314"/>
                      <a:pt x="74" y="314"/>
                      <a:pt x="74" y="314"/>
                    </a:cubicBezTo>
                    <a:cubicBezTo>
                      <a:pt x="74" y="314"/>
                      <a:pt x="74" y="314"/>
                      <a:pt x="74" y="314"/>
                    </a:cubicBezTo>
                    <a:cubicBezTo>
                      <a:pt x="74" y="314"/>
                      <a:pt x="74" y="314"/>
                      <a:pt x="74" y="314"/>
                    </a:cubicBezTo>
                    <a:cubicBezTo>
                      <a:pt x="74" y="314"/>
                      <a:pt x="74" y="314"/>
                      <a:pt x="74" y="314"/>
                    </a:cubicBezTo>
                    <a:cubicBezTo>
                      <a:pt x="74" y="314"/>
                      <a:pt x="74" y="314"/>
                      <a:pt x="74" y="314"/>
                    </a:cubicBezTo>
                    <a:cubicBezTo>
                      <a:pt x="73" y="313"/>
                      <a:pt x="73" y="313"/>
                      <a:pt x="73" y="313"/>
                    </a:cubicBezTo>
                    <a:cubicBezTo>
                      <a:pt x="73" y="313"/>
                      <a:pt x="73" y="313"/>
                      <a:pt x="73" y="313"/>
                    </a:cubicBezTo>
                    <a:cubicBezTo>
                      <a:pt x="73" y="313"/>
                      <a:pt x="73" y="313"/>
                      <a:pt x="73" y="313"/>
                    </a:cubicBezTo>
                    <a:cubicBezTo>
                      <a:pt x="73" y="313"/>
                      <a:pt x="73" y="313"/>
                      <a:pt x="73" y="313"/>
                    </a:cubicBezTo>
                    <a:cubicBezTo>
                      <a:pt x="73" y="313"/>
                      <a:pt x="73" y="313"/>
                      <a:pt x="73" y="313"/>
                    </a:cubicBezTo>
                    <a:cubicBezTo>
                      <a:pt x="73" y="313"/>
                      <a:pt x="73" y="313"/>
                      <a:pt x="73" y="313"/>
                    </a:cubicBezTo>
                    <a:cubicBezTo>
                      <a:pt x="72" y="312"/>
                      <a:pt x="72" y="312"/>
                      <a:pt x="72" y="312"/>
                    </a:cubicBezTo>
                    <a:cubicBezTo>
                      <a:pt x="72" y="312"/>
                      <a:pt x="72" y="312"/>
                      <a:pt x="72" y="312"/>
                    </a:cubicBezTo>
                    <a:cubicBezTo>
                      <a:pt x="72" y="312"/>
                      <a:pt x="72" y="312"/>
                      <a:pt x="72" y="312"/>
                    </a:cubicBezTo>
                    <a:cubicBezTo>
                      <a:pt x="71" y="312"/>
                      <a:pt x="71" y="312"/>
                      <a:pt x="71" y="312"/>
                    </a:cubicBezTo>
                    <a:cubicBezTo>
                      <a:pt x="71" y="312"/>
                      <a:pt x="71" y="312"/>
                      <a:pt x="71" y="312"/>
                    </a:cubicBezTo>
                    <a:cubicBezTo>
                      <a:pt x="71" y="312"/>
                      <a:pt x="71" y="312"/>
                      <a:pt x="71" y="312"/>
                    </a:cubicBezTo>
                    <a:cubicBezTo>
                      <a:pt x="71" y="312"/>
                      <a:pt x="71" y="312"/>
                      <a:pt x="71" y="312"/>
                    </a:cubicBezTo>
                    <a:cubicBezTo>
                      <a:pt x="71" y="312"/>
                      <a:pt x="71" y="312"/>
                      <a:pt x="71" y="312"/>
                    </a:cubicBezTo>
                    <a:cubicBezTo>
                      <a:pt x="71" y="312"/>
                      <a:pt x="71" y="312"/>
                      <a:pt x="71" y="312"/>
                    </a:cubicBezTo>
                    <a:cubicBezTo>
                      <a:pt x="71" y="312"/>
                      <a:pt x="71" y="312"/>
                      <a:pt x="71" y="312"/>
                    </a:cubicBezTo>
                    <a:cubicBezTo>
                      <a:pt x="71" y="312"/>
                      <a:pt x="71" y="312"/>
                      <a:pt x="71" y="312"/>
                    </a:cubicBezTo>
                    <a:cubicBezTo>
                      <a:pt x="71" y="312"/>
                      <a:pt x="71" y="312"/>
                      <a:pt x="71" y="312"/>
                    </a:cubicBezTo>
                    <a:cubicBezTo>
                      <a:pt x="71" y="312"/>
                      <a:pt x="71" y="312"/>
                      <a:pt x="71" y="312"/>
                    </a:cubicBezTo>
                    <a:cubicBezTo>
                      <a:pt x="71" y="312"/>
                      <a:pt x="71" y="312"/>
                      <a:pt x="71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2"/>
                      <a:pt x="70" y="312"/>
                      <a:pt x="70" y="312"/>
                    </a:cubicBezTo>
                    <a:cubicBezTo>
                      <a:pt x="70" y="311"/>
                      <a:pt x="70" y="311"/>
                      <a:pt x="70" y="311"/>
                    </a:cubicBezTo>
                    <a:cubicBezTo>
                      <a:pt x="70" y="311"/>
                      <a:pt x="70" y="311"/>
                      <a:pt x="70" y="311"/>
                    </a:cubicBezTo>
                    <a:cubicBezTo>
                      <a:pt x="70" y="311"/>
                      <a:pt x="70" y="311"/>
                      <a:pt x="70" y="311"/>
                    </a:cubicBezTo>
                    <a:cubicBezTo>
                      <a:pt x="70" y="311"/>
                      <a:pt x="70" y="311"/>
                      <a:pt x="70" y="311"/>
                    </a:cubicBezTo>
                    <a:cubicBezTo>
                      <a:pt x="70" y="311"/>
                      <a:pt x="70" y="311"/>
                      <a:pt x="70" y="311"/>
                    </a:cubicBezTo>
                    <a:cubicBezTo>
                      <a:pt x="70" y="311"/>
                      <a:pt x="70" y="311"/>
                      <a:pt x="70" y="311"/>
                    </a:cubicBezTo>
                    <a:cubicBezTo>
                      <a:pt x="70" y="311"/>
                      <a:pt x="70" y="311"/>
                      <a:pt x="70" y="311"/>
                    </a:cubicBezTo>
                    <a:cubicBezTo>
                      <a:pt x="70" y="311"/>
                      <a:pt x="70" y="311"/>
                      <a:pt x="70" y="311"/>
                    </a:cubicBezTo>
                    <a:cubicBezTo>
                      <a:pt x="70" y="311"/>
                      <a:pt x="70" y="311"/>
                      <a:pt x="70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70" y="311"/>
                      <a:pt x="70" y="311"/>
                      <a:pt x="70" y="311"/>
                    </a:cubicBezTo>
                    <a:cubicBezTo>
                      <a:pt x="70" y="311"/>
                      <a:pt x="70" y="311"/>
                      <a:pt x="70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10"/>
                      <a:pt x="69" y="310"/>
                      <a:pt x="69" y="310"/>
                    </a:cubicBezTo>
                    <a:cubicBezTo>
                      <a:pt x="69" y="309"/>
                      <a:pt x="69" y="309"/>
                      <a:pt x="69" y="309"/>
                    </a:cubicBezTo>
                    <a:cubicBezTo>
                      <a:pt x="69" y="309"/>
                      <a:pt x="69" y="309"/>
                      <a:pt x="69" y="309"/>
                    </a:cubicBezTo>
                    <a:cubicBezTo>
                      <a:pt x="69" y="309"/>
                      <a:pt x="69" y="309"/>
                      <a:pt x="69" y="309"/>
                    </a:cubicBezTo>
                    <a:cubicBezTo>
                      <a:pt x="69" y="309"/>
                      <a:pt x="69" y="309"/>
                      <a:pt x="69" y="309"/>
                    </a:cubicBezTo>
                    <a:cubicBezTo>
                      <a:pt x="69" y="309"/>
                      <a:pt x="69" y="309"/>
                      <a:pt x="69" y="309"/>
                    </a:cubicBezTo>
                    <a:cubicBezTo>
                      <a:pt x="69" y="309"/>
                      <a:pt x="69" y="309"/>
                      <a:pt x="69" y="309"/>
                    </a:cubicBezTo>
                    <a:cubicBezTo>
                      <a:pt x="69" y="309"/>
                      <a:pt x="69" y="309"/>
                      <a:pt x="69" y="309"/>
                    </a:cubicBezTo>
                    <a:cubicBezTo>
                      <a:pt x="68" y="309"/>
                      <a:pt x="68" y="309"/>
                      <a:pt x="68" y="309"/>
                    </a:cubicBezTo>
                    <a:cubicBezTo>
                      <a:pt x="68" y="309"/>
                      <a:pt x="68" y="309"/>
                      <a:pt x="68" y="309"/>
                    </a:cubicBezTo>
                    <a:cubicBezTo>
                      <a:pt x="68" y="309"/>
                      <a:pt x="68" y="309"/>
                      <a:pt x="68" y="309"/>
                    </a:cubicBezTo>
                    <a:cubicBezTo>
                      <a:pt x="68" y="308"/>
                      <a:pt x="68" y="308"/>
                      <a:pt x="68" y="308"/>
                    </a:cubicBezTo>
                    <a:cubicBezTo>
                      <a:pt x="68" y="308"/>
                      <a:pt x="68" y="308"/>
                      <a:pt x="68" y="308"/>
                    </a:cubicBezTo>
                    <a:cubicBezTo>
                      <a:pt x="68" y="308"/>
                      <a:pt x="68" y="308"/>
                      <a:pt x="68" y="308"/>
                    </a:cubicBezTo>
                    <a:cubicBezTo>
                      <a:pt x="68" y="308"/>
                      <a:pt x="68" y="308"/>
                      <a:pt x="68" y="308"/>
                    </a:cubicBezTo>
                    <a:cubicBezTo>
                      <a:pt x="68" y="308"/>
                      <a:pt x="68" y="308"/>
                      <a:pt x="68" y="308"/>
                    </a:cubicBezTo>
                    <a:cubicBezTo>
                      <a:pt x="68" y="308"/>
                      <a:pt x="68" y="308"/>
                      <a:pt x="68" y="308"/>
                    </a:cubicBezTo>
                    <a:cubicBezTo>
                      <a:pt x="68" y="308"/>
                      <a:pt x="68" y="308"/>
                      <a:pt x="68" y="308"/>
                    </a:cubicBezTo>
                    <a:cubicBezTo>
                      <a:pt x="68" y="308"/>
                      <a:pt x="68" y="308"/>
                      <a:pt x="68" y="308"/>
                    </a:cubicBezTo>
                    <a:cubicBezTo>
                      <a:pt x="68" y="308"/>
                      <a:pt x="68" y="308"/>
                      <a:pt x="68" y="308"/>
                    </a:cubicBezTo>
                    <a:cubicBezTo>
                      <a:pt x="68" y="308"/>
                      <a:pt x="68" y="308"/>
                      <a:pt x="68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8" y="308"/>
                      <a:pt x="68" y="308"/>
                      <a:pt x="68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7"/>
                      <a:pt x="67" y="307"/>
                      <a:pt x="67" y="307"/>
                    </a:cubicBezTo>
                    <a:cubicBezTo>
                      <a:pt x="67" y="306"/>
                      <a:pt x="67" y="306"/>
                      <a:pt x="67" y="306"/>
                    </a:cubicBezTo>
                    <a:cubicBezTo>
                      <a:pt x="67" y="306"/>
                      <a:pt x="67" y="306"/>
                      <a:pt x="67" y="306"/>
                    </a:cubicBezTo>
                    <a:cubicBezTo>
                      <a:pt x="67" y="306"/>
                      <a:pt x="67" y="306"/>
                      <a:pt x="67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7"/>
                      <a:pt x="66" y="307"/>
                      <a:pt x="66" y="307"/>
                    </a:cubicBezTo>
                    <a:cubicBezTo>
                      <a:pt x="66" y="307"/>
                      <a:pt x="66" y="307"/>
                      <a:pt x="66" y="307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5"/>
                      <a:pt x="65" y="305"/>
                      <a:pt x="65" y="305"/>
                    </a:cubicBezTo>
                    <a:cubicBezTo>
                      <a:pt x="65" y="304"/>
                      <a:pt x="65" y="304"/>
                      <a:pt x="65" y="304"/>
                    </a:cubicBezTo>
                    <a:cubicBezTo>
                      <a:pt x="65" y="304"/>
                      <a:pt x="65" y="304"/>
                      <a:pt x="65" y="304"/>
                    </a:cubicBezTo>
                    <a:cubicBezTo>
                      <a:pt x="65" y="304"/>
                      <a:pt x="65" y="304"/>
                      <a:pt x="65" y="304"/>
                    </a:cubicBezTo>
                    <a:cubicBezTo>
                      <a:pt x="65" y="304"/>
                      <a:pt x="65" y="304"/>
                      <a:pt x="65" y="304"/>
                    </a:cubicBezTo>
                    <a:cubicBezTo>
                      <a:pt x="65" y="304"/>
                      <a:pt x="65" y="304"/>
                      <a:pt x="65" y="304"/>
                    </a:cubicBezTo>
                    <a:cubicBezTo>
                      <a:pt x="65" y="304"/>
                      <a:pt x="65" y="304"/>
                      <a:pt x="65" y="304"/>
                    </a:cubicBezTo>
                    <a:cubicBezTo>
                      <a:pt x="65" y="304"/>
                      <a:pt x="65" y="304"/>
                      <a:pt x="65" y="304"/>
                    </a:cubicBezTo>
                    <a:cubicBezTo>
                      <a:pt x="65" y="304"/>
                      <a:pt x="65" y="304"/>
                      <a:pt x="65" y="304"/>
                    </a:cubicBezTo>
                    <a:cubicBezTo>
                      <a:pt x="66" y="304"/>
                      <a:pt x="66" y="304"/>
                      <a:pt x="66" y="304"/>
                    </a:cubicBezTo>
                    <a:cubicBezTo>
                      <a:pt x="66" y="304"/>
                      <a:pt x="66" y="304"/>
                      <a:pt x="66" y="304"/>
                    </a:cubicBezTo>
                    <a:cubicBezTo>
                      <a:pt x="66" y="304"/>
                      <a:pt x="66" y="304"/>
                      <a:pt x="66" y="304"/>
                    </a:cubicBezTo>
                    <a:cubicBezTo>
                      <a:pt x="66" y="304"/>
                      <a:pt x="66" y="304"/>
                      <a:pt x="66" y="304"/>
                    </a:cubicBezTo>
                    <a:cubicBezTo>
                      <a:pt x="66" y="304"/>
                      <a:pt x="66" y="304"/>
                      <a:pt x="66" y="304"/>
                    </a:cubicBezTo>
                    <a:cubicBezTo>
                      <a:pt x="66" y="304"/>
                      <a:pt x="66" y="304"/>
                      <a:pt x="66" y="304"/>
                    </a:cubicBezTo>
                    <a:cubicBezTo>
                      <a:pt x="66" y="304"/>
                      <a:pt x="66" y="304"/>
                      <a:pt x="66" y="304"/>
                    </a:cubicBezTo>
                    <a:cubicBezTo>
                      <a:pt x="66" y="304"/>
                      <a:pt x="66" y="304"/>
                      <a:pt x="66" y="304"/>
                    </a:cubicBezTo>
                    <a:cubicBezTo>
                      <a:pt x="66" y="303"/>
                      <a:pt x="66" y="303"/>
                      <a:pt x="66" y="303"/>
                    </a:cubicBezTo>
                    <a:cubicBezTo>
                      <a:pt x="66" y="303"/>
                      <a:pt x="66" y="303"/>
                      <a:pt x="66" y="303"/>
                    </a:cubicBezTo>
                    <a:cubicBezTo>
                      <a:pt x="66" y="303"/>
                      <a:pt x="66" y="303"/>
                      <a:pt x="66" y="303"/>
                    </a:cubicBezTo>
                    <a:cubicBezTo>
                      <a:pt x="66" y="303"/>
                      <a:pt x="66" y="303"/>
                      <a:pt x="66" y="303"/>
                    </a:cubicBezTo>
                    <a:cubicBezTo>
                      <a:pt x="66" y="303"/>
                      <a:pt x="66" y="303"/>
                      <a:pt x="66" y="303"/>
                    </a:cubicBezTo>
                    <a:cubicBezTo>
                      <a:pt x="65" y="303"/>
                      <a:pt x="65" y="303"/>
                      <a:pt x="65" y="303"/>
                    </a:cubicBezTo>
                    <a:cubicBezTo>
                      <a:pt x="66" y="303"/>
                      <a:pt x="66" y="303"/>
                      <a:pt x="66" y="303"/>
                    </a:cubicBezTo>
                    <a:cubicBezTo>
                      <a:pt x="65" y="303"/>
                      <a:pt x="65" y="303"/>
                      <a:pt x="65" y="303"/>
                    </a:cubicBezTo>
                    <a:cubicBezTo>
                      <a:pt x="66" y="303"/>
                      <a:pt x="66" y="303"/>
                      <a:pt x="66" y="303"/>
                    </a:cubicBezTo>
                    <a:cubicBezTo>
                      <a:pt x="66" y="303"/>
                      <a:pt x="66" y="303"/>
                      <a:pt x="66" y="303"/>
                    </a:cubicBezTo>
                    <a:cubicBezTo>
                      <a:pt x="66" y="303"/>
                      <a:pt x="66" y="303"/>
                      <a:pt x="66" y="303"/>
                    </a:cubicBezTo>
                    <a:cubicBezTo>
                      <a:pt x="65" y="303"/>
                      <a:pt x="65" y="303"/>
                      <a:pt x="65" y="303"/>
                    </a:cubicBezTo>
                    <a:cubicBezTo>
                      <a:pt x="65" y="303"/>
                      <a:pt x="65" y="303"/>
                      <a:pt x="65" y="303"/>
                    </a:cubicBezTo>
                    <a:cubicBezTo>
                      <a:pt x="65" y="303"/>
                      <a:pt x="65" y="303"/>
                      <a:pt x="65" y="303"/>
                    </a:cubicBezTo>
                    <a:cubicBezTo>
                      <a:pt x="65" y="303"/>
                      <a:pt x="65" y="303"/>
                      <a:pt x="65" y="303"/>
                    </a:cubicBezTo>
                    <a:cubicBezTo>
                      <a:pt x="65" y="303"/>
                      <a:pt x="65" y="303"/>
                      <a:pt x="65" y="303"/>
                    </a:cubicBezTo>
                    <a:cubicBezTo>
                      <a:pt x="65" y="303"/>
                      <a:pt x="65" y="303"/>
                      <a:pt x="65" y="303"/>
                    </a:cubicBezTo>
                    <a:cubicBezTo>
                      <a:pt x="65" y="303"/>
                      <a:pt x="65" y="303"/>
                      <a:pt x="65" y="303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2"/>
                      <a:pt x="65" y="302"/>
                      <a:pt x="65" y="302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1"/>
                      <a:pt x="65" y="301"/>
                      <a:pt x="65" y="301"/>
                    </a:cubicBezTo>
                    <a:cubicBezTo>
                      <a:pt x="65" y="300"/>
                      <a:pt x="65" y="300"/>
                      <a:pt x="65" y="300"/>
                    </a:cubicBezTo>
                    <a:cubicBezTo>
                      <a:pt x="65" y="300"/>
                      <a:pt x="65" y="300"/>
                      <a:pt x="65" y="300"/>
                    </a:cubicBezTo>
                    <a:cubicBezTo>
                      <a:pt x="65" y="300"/>
                      <a:pt x="65" y="300"/>
                      <a:pt x="65" y="300"/>
                    </a:cubicBezTo>
                    <a:cubicBezTo>
                      <a:pt x="64" y="301"/>
                      <a:pt x="64" y="301"/>
                      <a:pt x="64" y="301"/>
                    </a:cubicBezTo>
                    <a:cubicBezTo>
                      <a:pt x="64" y="301"/>
                      <a:pt x="64" y="301"/>
                      <a:pt x="64" y="301"/>
                    </a:cubicBezTo>
                    <a:cubicBezTo>
                      <a:pt x="64" y="300"/>
                      <a:pt x="64" y="300"/>
                      <a:pt x="64" y="300"/>
                    </a:cubicBezTo>
                    <a:cubicBezTo>
                      <a:pt x="64" y="300"/>
                      <a:pt x="64" y="300"/>
                      <a:pt x="64" y="300"/>
                    </a:cubicBezTo>
                    <a:cubicBezTo>
                      <a:pt x="64" y="300"/>
                      <a:pt x="64" y="300"/>
                      <a:pt x="64" y="300"/>
                    </a:cubicBezTo>
                    <a:cubicBezTo>
                      <a:pt x="64" y="300"/>
                      <a:pt x="64" y="300"/>
                      <a:pt x="64" y="300"/>
                    </a:cubicBezTo>
                    <a:cubicBezTo>
                      <a:pt x="64" y="301"/>
                      <a:pt x="64" y="301"/>
                      <a:pt x="64" y="301"/>
                    </a:cubicBezTo>
                    <a:cubicBezTo>
                      <a:pt x="64" y="301"/>
                      <a:pt x="64" y="301"/>
                      <a:pt x="64" y="301"/>
                    </a:cubicBezTo>
                    <a:cubicBezTo>
                      <a:pt x="64" y="301"/>
                      <a:pt x="64" y="301"/>
                      <a:pt x="64" y="301"/>
                    </a:cubicBezTo>
                    <a:cubicBezTo>
                      <a:pt x="64" y="301"/>
                      <a:pt x="64" y="301"/>
                      <a:pt x="64" y="301"/>
                    </a:cubicBezTo>
                    <a:cubicBezTo>
                      <a:pt x="64" y="301"/>
                      <a:pt x="64" y="301"/>
                      <a:pt x="64" y="301"/>
                    </a:cubicBezTo>
                    <a:cubicBezTo>
                      <a:pt x="64" y="300"/>
                      <a:pt x="64" y="300"/>
                      <a:pt x="64" y="300"/>
                    </a:cubicBezTo>
                    <a:cubicBezTo>
                      <a:pt x="64" y="300"/>
                      <a:pt x="64" y="300"/>
                      <a:pt x="64" y="300"/>
                    </a:cubicBezTo>
                    <a:cubicBezTo>
                      <a:pt x="64" y="300"/>
                      <a:pt x="64" y="300"/>
                      <a:pt x="64" y="300"/>
                    </a:cubicBezTo>
                    <a:cubicBezTo>
                      <a:pt x="64" y="300"/>
                      <a:pt x="64" y="300"/>
                      <a:pt x="64" y="300"/>
                    </a:cubicBezTo>
                    <a:cubicBezTo>
                      <a:pt x="63" y="300"/>
                      <a:pt x="63" y="300"/>
                      <a:pt x="63" y="300"/>
                    </a:cubicBezTo>
                    <a:cubicBezTo>
                      <a:pt x="63" y="300"/>
                      <a:pt x="63" y="300"/>
                      <a:pt x="63" y="300"/>
                    </a:cubicBezTo>
                    <a:cubicBezTo>
                      <a:pt x="63" y="300"/>
                      <a:pt x="63" y="300"/>
                      <a:pt x="63" y="300"/>
                    </a:cubicBezTo>
                    <a:cubicBezTo>
                      <a:pt x="63" y="300"/>
                      <a:pt x="63" y="300"/>
                      <a:pt x="63" y="300"/>
                    </a:cubicBezTo>
                    <a:cubicBezTo>
                      <a:pt x="63" y="300"/>
                      <a:pt x="63" y="300"/>
                      <a:pt x="63" y="300"/>
                    </a:cubicBezTo>
                    <a:cubicBezTo>
                      <a:pt x="63" y="300"/>
                      <a:pt x="63" y="300"/>
                      <a:pt x="63" y="300"/>
                    </a:cubicBezTo>
                    <a:cubicBezTo>
                      <a:pt x="63" y="300"/>
                      <a:pt x="63" y="300"/>
                      <a:pt x="63" y="300"/>
                    </a:cubicBezTo>
                    <a:cubicBezTo>
                      <a:pt x="63" y="300"/>
                      <a:pt x="63" y="300"/>
                      <a:pt x="63" y="300"/>
                    </a:cubicBezTo>
                    <a:cubicBezTo>
                      <a:pt x="63" y="300"/>
                      <a:pt x="63" y="300"/>
                      <a:pt x="63" y="300"/>
                    </a:cubicBezTo>
                    <a:cubicBezTo>
                      <a:pt x="64" y="300"/>
                      <a:pt x="64" y="300"/>
                      <a:pt x="64" y="300"/>
                    </a:cubicBezTo>
                    <a:cubicBezTo>
                      <a:pt x="64" y="299"/>
                      <a:pt x="64" y="299"/>
                      <a:pt x="64" y="299"/>
                    </a:cubicBezTo>
                    <a:cubicBezTo>
                      <a:pt x="64" y="299"/>
                      <a:pt x="64" y="299"/>
                      <a:pt x="64" y="299"/>
                    </a:cubicBezTo>
                    <a:cubicBezTo>
                      <a:pt x="64" y="299"/>
                      <a:pt x="64" y="299"/>
                      <a:pt x="64" y="299"/>
                    </a:cubicBezTo>
                    <a:cubicBezTo>
                      <a:pt x="64" y="299"/>
                      <a:pt x="64" y="299"/>
                      <a:pt x="64" y="299"/>
                    </a:cubicBezTo>
                    <a:cubicBezTo>
                      <a:pt x="64" y="299"/>
                      <a:pt x="64" y="299"/>
                      <a:pt x="64" y="299"/>
                    </a:cubicBezTo>
                    <a:cubicBezTo>
                      <a:pt x="63" y="299"/>
                      <a:pt x="63" y="299"/>
                      <a:pt x="63" y="299"/>
                    </a:cubicBezTo>
                    <a:cubicBezTo>
                      <a:pt x="63" y="298"/>
                      <a:pt x="63" y="298"/>
                      <a:pt x="63" y="298"/>
                    </a:cubicBezTo>
                    <a:cubicBezTo>
                      <a:pt x="63" y="298"/>
                      <a:pt x="63" y="298"/>
                      <a:pt x="63" y="298"/>
                    </a:cubicBezTo>
                    <a:cubicBezTo>
                      <a:pt x="63" y="298"/>
                      <a:pt x="63" y="298"/>
                      <a:pt x="63" y="298"/>
                    </a:cubicBezTo>
                    <a:cubicBezTo>
                      <a:pt x="63" y="298"/>
                      <a:pt x="63" y="298"/>
                      <a:pt x="63" y="298"/>
                    </a:cubicBezTo>
                    <a:cubicBezTo>
                      <a:pt x="63" y="298"/>
                      <a:pt x="63" y="298"/>
                      <a:pt x="63" y="298"/>
                    </a:cubicBezTo>
                    <a:cubicBezTo>
                      <a:pt x="63" y="298"/>
                      <a:pt x="63" y="298"/>
                      <a:pt x="63" y="298"/>
                    </a:cubicBezTo>
                    <a:cubicBezTo>
                      <a:pt x="63" y="298"/>
                      <a:pt x="63" y="298"/>
                      <a:pt x="63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2" y="298"/>
                      <a:pt x="62" y="298"/>
                      <a:pt x="62" y="298"/>
                    </a:cubicBezTo>
                    <a:cubicBezTo>
                      <a:pt x="61" y="298"/>
                      <a:pt x="61" y="298"/>
                      <a:pt x="61" y="298"/>
                    </a:cubicBezTo>
                    <a:cubicBezTo>
                      <a:pt x="61" y="298"/>
                      <a:pt x="61" y="298"/>
                      <a:pt x="61" y="298"/>
                    </a:cubicBezTo>
                    <a:cubicBezTo>
                      <a:pt x="61" y="298"/>
                      <a:pt x="61" y="298"/>
                      <a:pt x="61" y="298"/>
                    </a:cubicBezTo>
                    <a:cubicBezTo>
                      <a:pt x="61" y="298"/>
                      <a:pt x="61" y="298"/>
                      <a:pt x="61" y="298"/>
                    </a:cubicBezTo>
                    <a:cubicBezTo>
                      <a:pt x="61" y="298"/>
                      <a:pt x="61" y="298"/>
                      <a:pt x="61" y="298"/>
                    </a:cubicBezTo>
                    <a:cubicBezTo>
                      <a:pt x="61" y="298"/>
                      <a:pt x="61" y="298"/>
                      <a:pt x="61" y="298"/>
                    </a:cubicBezTo>
                    <a:cubicBezTo>
                      <a:pt x="61" y="298"/>
                      <a:pt x="61" y="298"/>
                      <a:pt x="61" y="298"/>
                    </a:cubicBezTo>
                    <a:cubicBezTo>
                      <a:pt x="61" y="298"/>
                      <a:pt x="61" y="298"/>
                      <a:pt x="61" y="298"/>
                    </a:cubicBezTo>
                    <a:cubicBezTo>
                      <a:pt x="61" y="298"/>
                      <a:pt x="61" y="298"/>
                      <a:pt x="61" y="298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60" y="297"/>
                      <a:pt x="60" y="297"/>
                      <a:pt x="60" y="297"/>
                    </a:cubicBezTo>
                    <a:cubicBezTo>
                      <a:pt x="60" y="297"/>
                      <a:pt x="60" y="297"/>
                      <a:pt x="60" y="297"/>
                    </a:cubicBezTo>
                    <a:cubicBezTo>
                      <a:pt x="60" y="296"/>
                      <a:pt x="60" y="296"/>
                      <a:pt x="60" y="296"/>
                    </a:cubicBezTo>
                    <a:cubicBezTo>
                      <a:pt x="60" y="296"/>
                      <a:pt x="60" y="296"/>
                      <a:pt x="60" y="296"/>
                    </a:cubicBezTo>
                    <a:cubicBezTo>
                      <a:pt x="61" y="296"/>
                      <a:pt x="61" y="296"/>
                      <a:pt x="61" y="296"/>
                    </a:cubicBezTo>
                    <a:cubicBezTo>
                      <a:pt x="61" y="296"/>
                      <a:pt x="61" y="296"/>
                      <a:pt x="61" y="296"/>
                    </a:cubicBezTo>
                    <a:cubicBezTo>
                      <a:pt x="61" y="296"/>
                      <a:pt x="61" y="296"/>
                      <a:pt x="61" y="296"/>
                    </a:cubicBezTo>
                    <a:cubicBezTo>
                      <a:pt x="61" y="296"/>
                      <a:pt x="61" y="296"/>
                      <a:pt x="61" y="296"/>
                    </a:cubicBezTo>
                    <a:cubicBezTo>
                      <a:pt x="61" y="296"/>
                      <a:pt x="61" y="296"/>
                      <a:pt x="61" y="296"/>
                    </a:cubicBezTo>
                    <a:cubicBezTo>
                      <a:pt x="61" y="296"/>
                      <a:pt x="61" y="296"/>
                      <a:pt x="61" y="296"/>
                    </a:cubicBezTo>
                    <a:cubicBezTo>
                      <a:pt x="61" y="296"/>
                      <a:pt x="61" y="296"/>
                      <a:pt x="61" y="296"/>
                    </a:cubicBezTo>
                    <a:cubicBezTo>
                      <a:pt x="61" y="295"/>
                      <a:pt x="61" y="295"/>
                      <a:pt x="61" y="295"/>
                    </a:cubicBezTo>
                    <a:cubicBezTo>
                      <a:pt x="61" y="295"/>
                      <a:pt x="61" y="295"/>
                      <a:pt x="61" y="295"/>
                    </a:cubicBezTo>
                    <a:cubicBezTo>
                      <a:pt x="61" y="295"/>
                      <a:pt x="61" y="295"/>
                      <a:pt x="61" y="295"/>
                    </a:cubicBezTo>
                    <a:cubicBezTo>
                      <a:pt x="61" y="295"/>
                      <a:pt x="61" y="295"/>
                      <a:pt x="61" y="295"/>
                    </a:cubicBezTo>
                    <a:cubicBezTo>
                      <a:pt x="61" y="295"/>
                      <a:pt x="61" y="295"/>
                      <a:pt x="61" y="295"/>
                    </a:cubicBezTo>
                    <a:cubicBezTo>
                      <a:pt x="61" y="295"/>
                      <a:pt x="61" y="295"/>
                      <a:pt x="61" y="295"/>
                    </a:cubicBezTo>
                    <a:cubicBezTo>
                      <a:pt x="61" y="295"/>
                      <a:pt x="61" y="295"/>
                      <a:pt x="61" y="295"/>
                    </a:cubicBezTo>
                    <a:cubicBezTo>
                      <a:pt x="61" y="295"/>
                      <a:pt x="61" y="295"/>
                      <a:pt x="61" y="295"/>
                    </a:cubicBezTo>
                    <a:cubicBezTo>
                      <a:pt x="61" y="295"/>
                      <a:pt x="61" y="295"/>
                      <a:pt x="61" y="295"/>
                    </a:cubicBezTo>
                    <a:cubicBezTo>
                      <a:pt x="61" y="295"/>
                      <a:pt x="61" y="295"/>
                      <a:pt x="61" y="295"/>
                    </a:cubicBezTo>
                    <a:cubicBezTo>
                      <a:pt x="61" y="295"/>
                      <a:pt x="61" y="295"/>
                      <a:pt x="61" y="295"/>
                    </a:cubicBezTo>
                    <a:cubicBezTo>
                      <a:pt x="61" y="295"/>
                      <a:pt x="61" y="295"/>
                      <a:pt x="61" y="295"/>
                    </a:cubicBezTo>
                    <a:cubicBezTo>
                      <a:pt x="60" y="295"/>
                      <a:pt x="60" y="295"/>
                      <a:pt x="60" y="295"/>
                    </a:cubicBezTo>
                    <a:cubicBezTo>
                      <a:pt x="60" y="295"/>
                      <a:pt x="60" y="295"/>
                      <a:pt x="60" y="295"/>
                    </a:cubicBezTo>
                    <a:cubicBezTo>
                      <a:pt x="60" y="295"/>
                      <a:pt x="60" y="295"/>
                      <a:pt x="60" y="295"/>
                    </a:cubicBezTo>
                    <a:cubicBezTo>
                      <a:pt x="60" y="295"/>
                      <a:pt x="60" y="295"/>
                      <a:pt x="60" y="295"/>
                    </a:cubicBezTo>
                    <a:cubicBezTo>
                      <a:pt x="61" y="294"/>
                      <a:pt x="61" y="294"/>
                      <a:pt x="61" y="294"/>
                    </a:cubicBezTo>
                    <a:cubicBezTo>
                      <a:pt x="61" y="294"/>
                      <a:pt x="61" y="294"/>
                      <a:pt x="61" y="294"/>
                    </a:cubicBezTo>
                    <a:cubicBezTo>
                      <a:pt x="61" y="294"/>
                      <a:pt x="61" y="294"/>
                      <a:pt x="61" y="294"/>
                    </a:cubicBezTo>
                    <a:cubicBezTo>
                      <a:pt x="61" y="294"/>
                      <a:pt x="61" y="294"/>
                      <a:pt x="61" y="294"/>
                    </a:cubicBezTo>
                    <a:cubicBezTo>
                      <a:pt x="60" y="294"/>
                      <a:pt x="60" y="294"/>
                      <a:pt x="60" y="294"/>
                    </a:cubicBezTo>
                    <a:cubicBezTo>
                      <a:pt x="60" y="294"/>
                      <a:pt x="60" y="294"/>
                      <a:pt x="60" y="294"/>
                    </a:cubicBezTo>
                    <a:cubicBezTo>
                      <a:pt x="60" y="294"/>
                      <a:pt x="60" y="294"/>
                      <a:pt x="60" y="294"/>
                    </a:cubicBezTo>
                    <a:cubicBezTo>
                      <a:pt x="60" y="294"/>
                      <a:pt x="60" y="294"/>
                      <a:pt x="60" y="294"/>
                    </a:cubicBezTo>
                    <a:cubicBezTo>
                      <a:pt x="60" y="294"/>
                      <a:pt x="60" y="294"/>
                      <a:pt x="60" y="294"/>
                    </a:cubicBezTo>
                    <a:cubicBezTo>
                      <a:pt x="60" y="294"/>
                      <a:pt x="60" y="294"/>
                      <a:pt x="60" y="294"/>
                    </a:cubicBezTo>
                    <a:cubicBezTo>
                      <a:pt x="60" y="294"/>
                      <a:pt x="60" y="294"/>
                      <a:pt x="60" y="294"/>
                    </a:cubicBezTo>
                    <a:cubicBezTo>
                      <a:pt x="60" y="294"/>
                      <a:pt x="60" y="294"/>
                      <a:pt x="60" y="294"/>
                    </a:cubicBezTo>
                    <a:cubicBezTo>
                      <a:pt x="60" y="294"/>
                      <a:pt x="60" y="294"/>
                      <a:pt x="60" y="294"/>
                    </a:cubicBezTo>
                    <a:cubicBezTo>
                      <a:pt x="60" y="293"/>
                      <a:pt x="60" y="293"/>
                      <a:pt x="60" y="293"/>
                    </a:cubicBezTo>
                    <a:cubicBezTo>
                      <a:pt x="60" y="293"/>
                      <a:pt x="60" y="293"/>
                      <a:pt x="60" y="293"/>
                    </a:cubicBezTo>
                    <a:cubicBezTo>
                      <a:pt x="60" y="293"/>
                      <a:pt x="60" y="293"/>
                      <a:pt x="60" y="293"/>
                    </a:cubicBezTo>
                    <a:cubicBezTo>
                      <a:pt x="60" y="293"/>
                      <a:pt x="60" y="293"/>
                      <a:pt x="60" y="293"/>
                    </a:cubicBezTo>
                    <a:cubicBezTo>
                      <a:pt x="60" y="293"/>
                      <a:pt x="60" y="293"/>
                      <a:pt x="60" y="293"/>
                    </a:cubicBezTo>
                    <a:cubicBezTo>
                      <a:pt x="60" y="293"/>
                      <a:pt x="60" y="293"/>
                      <a:pt x="60" y="293"/>
                    </a:cubicBezTo>
                    <a:cubicBezTo>
                      <a:pt x="60" y="293"/>
                      <a:pt x="60" y="293"/>
                      <a:pt x="60" y="293"/>
                    </a:cubicBezTo>
                    <a:cubicBezTo>
                      <a:pt x="60" y="293"/>
                      <a:pt x="60" y="293"/>
                      <a:pt x="60" y="293"/>
                    </a:cubicBezTo>
                    <a:cubicBezTo>
                      <a:pt x="60" y="293"/>
                      <a:pt x="60" y="293"/>
                      <a:pt x="60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58" y="291"/>
                      <a:pt x="58" y="291"/>
                      <a:pt x="58" y="291"/>
                    </a:cubicBezTo>
                    <a:cubicBezTo>
                      <a:pt x="58" y="291"/>
                      <a:pt x="58" y="291"/>
                      <a:pt x="58" y="291"/>
                    </a:cubicBezTo>
                    <a:cubicBezTo>
                      <a:pt x="58" y="291"/>
                      <a:pt x="58" y="291"/>
                      <a:pt x="58" y="291"/>
                    </a:cubicBezTo>
                    <a:cubicBezTo>
                      <a:pt x="58" y="291"/>
                      <a:pt x="58" y="291"/>
                      <a:pt x="58" y="291"/>
                    </a:cubicBezTo>
                    <a:cubicBezTo>
                      <a:pt x="58" y="291"/>
                      <a:pt x="58" y="291"/>
                      <a:pt x="58" y="291"/>
                    </a:cubicBezTo>
                    <a:cubicBezTo>
                      <a:pt x="58" y="291"/>
                      <a:pt x="58" y="291"/>
                      <a:pt x="58" y="291"/>
                    </a:cubicBezTo>
                    <a:cubicBezTo>
                      <a:pt x="57" y="291"/>
                      <a:pt x="57" y="291"/>
                      <a:pt x="57" y="291"/>
                    </a:cubicBezTo>
                    <a:cubicBezTo>
                      <a:pt x="57" y="291"/>
                      <a:pt x="57" y="291"/>
                      <a:pt x="57" y="291"/>
                    </a:cubicBezTo>
                    <a:cubicBezTo>
                      <a:pt x="57" y="291"/>
                      <a:pt x="57" y="291"/>
                      <a:pt x="57" y="291"/>
                    </a:cubicBezTo>
                    <a:cubicBezTo>
                      <a:pt x="57" y="291"/>
                      <a:pt x="57" y="291"/>
                      <a:pt x="57" y="291"/>
                    </a:cubicBezTo>
                    <a:cubicBezTo>
                      <a:pt x="58" y="291"/>
                      <a:pt x="58" y="291"/>
                      <a:pt x="58" y="291"/>
                    </a:cubicBezTo>
                    <a:cubicBezTo>
                      <a:pt x="58" y="291"/>
                      <a:pt x="58" y="291"/>
                      <a:pt x="58" y="291"/>
                    </a:cubicBezTo>
                    <a:cubicBezTo>
                      <a:pt x="58" y="291"/>
                      <a:pt x="58" y="291"/>
                      <a:pt x="58" y="291"/>
                    </a:cubicBezTo>
                    <a:cubicBezTo>
                      <a:pt x="57" y="291"/>
                      <a:pt x="57" y="291"/>
                      <a:pt x="57" y="291"/>
                    </a:cubicBezTo>
                    <a:cubicBezTo>
                      <a:pt x="57" y="291"/>
                      <a:pt x="57" y="291"/>
                      <a:pt x="57" y="291"/>
                    </a:cubicBezTo>
                    <a:cubicBezTo>
                      <a:pt x="57" y="291"/>
                      <a:pt x="57" y="291"/>
                      <a:pt x="57" y="291"/>
                    </a:cubicBezTo>
                    <a:cubicBezTo>
                      <a:pt x="57" y="291"/>
                      <a:pt x="57" y="291"/>
                      <a:pt x="57" y="291"/>
                    </a:cubicBezTo>
                    <a:cubicBezTo>
                      <a:pt x="57" y="291"/>
                      <a:pt x="57" y="291"/>
                      <a:pt x="57" y="291"/>
                    </a:cubicBezTo>
                    <a:cubicBezTo>
                      <a:pt x="57" y="291"/>
                      <a:pt x="57" y="291"/>
                      <a:pt x="57" y="291"/>
                    </a:cubicBezTo>
                    <a:cubicBezTo>
                      <a:pt x="57" y="291"/>
                      <a:pt x="57" y="291"/>
                      <a:pt x="57" y="291"/>
                    </a:cubicBezTo>
                    <a:cubicBezTo>
                      <a:pt x="57" y="291"/>
                      <a:pt x="57" y="291"/>
                      <a:pt x="57" y="291"/>
                    </a:cubicBezTo>
                    <a:cubicBezTo>
                      <a:pt x="58" y="290"/>
                      <a:pt x="58" y="290"/>
                      <a:pt x="58" y="290"/>
                    </a:cubicBezTo>
                    <a:cubicBezTo>
                      <a:pt x="58" y="290"/>
                      <a:pt x="58" y="290"/>
                      <a:pt x="58" y="290"/>
                    </a:cubicBezTo>
                    <a:cubicBezTo>
                      <a:pt x="58" y="290"/>
                      <a:pt x="58" y="290"/>
                      <a:pt x="58" y="290"/>
                    </a:cubicBezTo>
                    <a:cubicBezTo>
                      <a:pt x="58" y="290"/>
                      <a:pt x="58" y="290"/>
                      <a:pt x="58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6" y="290"/>
                      <a:pt x="56" y="290"/>
                      <a:pt x="56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90"/>
                      <a:pt x="57" y="290"/>
                      <a:pt x="57" y="290"/>
                    </a:cubicBezTo>
                    <a:cubicBezTo>
                      <a:pt x="57" y="289"/>
                      <a:pt x="57" y="289"/>
                      <a:pt x="57" y="289"/>
                    </a:cubicBezTo>
                    <a:cubicBezTo>
                      <a:pt x="57" y="289"/>
                      <a:pt x="57" y="289"/>
                      <a:pt x="57" y="289"/>
                    </a:cubicBezTo>
                    <a:cubicBezTo>
                      <a:pt x="57" y="289"/>
                      <a:pt x="57" y="289"/>
                      <a:pt x="57" y="289"/>
                    </a:cubicBezTo>
                    <a:cubicBezTo>
                      <a:pt x="57" y="289"/>
                      <a:pt x="57" y="289"/>
                      <a:pt x="57" y="289"/>
                    </a:cubicBezTo>
                    <a:cubicBezTo>
                      <a:pt x="57" y="289"/>
                      <a:pt x="57" y="289"/>
                      <a:pt x="57" y="289"/>
                    </a:cubicBezTo>
                    <a:cubicBezTo>
                      <a:pt x="57" y="289"/>
                      <a:pt x="57" y="289"/>
                      <a:pt x="57" y="289"/>
                    </a:cubicBezTo>
                    <a:cubicBezTo>
                      <a:pt x="57" y="289"/>
                      <a:pt x="57" y="289"/>
                      <a:pt x="57" y="289"/>
                    </a:cubicBezTo>
                    <a:cubicBezTo>
                      <a:pt x="57" y="289"/>
                      <a:pt x="57" y="289"/>
                      <a:pt x="57" y="289"/>
                    </a:cubicBezTo>
                    <a:cubicBezTo>
                      <a:pt x="57" y="289"/>
                      <a:pt x="57" y="289"/>
                      <a:pt x="57" y="289"/>
                    </a:cubicBezTo>
                    <a:cubicBezTo>
                      <a:pt x="57" y="289"/>
                      <a:pt x="57" y="289"/>
                      <a:pt x="57" y="289"/>
                    </a:cubicBezTo>
                    <a:cubicBezTo>
                      <a:pt x="57" y="289"/>
                      <a:pt x="57" y="289"/>
                      <a:pt x="57" y="289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6" y="288"/>
                      <a:pt x="56" y="288"/>
                      <a:pt x="56" y="288"/>
                    </a:cubicBezTo>
                    <a:cubicBezTo>
                      <a:pt x="56" y="288"/>
                      <a:pt x="56" y="288"/>
                      <a:pt x="56" y="288"/>
                    </a:cubicBezTo>
                    <a:cubicBezTo>
                      <a:pt x="56" y="288"/>
                      <a:pt x="56" y="288"/>
                      <a:pt x="56" y="288"/>
                    </a:cubicBezTo>
                    <a:cubicBezTo>
                      <a:pt x="56" y="288"/>
                      <a:pt x="56" y="288"/>
                      <a:pt x="56" y="288"/>
                    </a:cubicBezTo>
                    <a:cubicBezTo>
                      <a:pt x="56" y="288"/>
                      <a:pt x="56" y="288"/>
                      <a:pt x="56" y="288"/>
                    </a:cubicBezTo>
                    <a:cubicBezTo>
                      <a:pt x="56" y="288"/>
                      <a:pt x="56" y="288"/>
                      <a:pt x="56" y="288"/>
                    </a:cubicBezTo>
                    <a:cubicBezTo>
                      <a:pt x="56" y="288"/>
                      <a:pt x="56" y="288"/>
                      <a:pt x="56" y="288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5" y="289"/>
                      <a:pt x="55" y="289"/>
                      <a:pt x="55" y="289"/>
                    </a:cubicBezTo>
                    <a:cubicBezTo>
                      <a:pt x="55" y="289"/>
                      <a:pt x="55" y="289"/>
                      <a:pt x="55" y="289"/>
                    </a:cubicBezTo>
                    <a:cubicBezTo>
                      <a:pt x="55" y="289"/>
                      <a:pt x="55" y="289"/>
                      <a:pt x="55" y="289"/>
                    </a:cubicBezTo>
                    <a:cubicBezTo>
                      <a:pt x="55" y="289"/>
                      <a:pt x="55" y="289"/>
                      <a:pt x="55" y="289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55" y="287"/>
                      <a:pt x="55" y="287"/>
                      <a:pt x="55" y="287"/>
                    </a:cubicBezTo>
                    <a:cubicBezTo>
                      <a:pt x="55" y="287"/>
                      <a:pt x="55" y="287"/>
                      <a:pt x="55" y="287"/>
                    </a:cubicBezTo>
                    <a:cubicBezTo>
                      <a:pt x="55" y="287"/>
                      <a:pt x="55" y="287"/>
                      <a:pt x="55" y="287"/>
                    </a:cubicBezTo>
                    <a:cubicBezTo>
                      <a:pt x="55" y="287"/>
                      <a:pt x="55" y="287"/>
                      <a:pt x="55" y="287"/>
                    </a:cubicBezTo>
                    <a:cubicBezTo>
                      <a:pt x="55" y="287"/>
                      <a:pt x="55" y="287"/>
                      <a:pt x="55" y="287"/>
                    </a:cubicBezTo>
                    <a:cubicBezTo>
                      <a:pt x="54" y="288"/>
                      <a:pt x="54" y="288"/>
                      <a:pt x="54" y="288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87"/>
                      <a:pt x="52" y="287"/>
                      <a:pt x="52" y="287"/>
                    </a:cubicBezTo>
                    <a:cubicBezTo>
                      <a:pt x="52" y="287"/>
                      <a:pt x="52" y="287"/>
                      <a:pt x="52" y="287"/>
                    </a:cubicBezTo>
                    <a:cubicBezTo>
                      <a:pt x="52" y="287"/>
                      <a:pt x="52" y="287"/>
                      <a:pt x="52" y="287"/>
                    </a:cubicBezTo>
                    <a:cubicBezTo>
                      <a:pt x="52" y="287"/>
                      <a:pt x="52" y="287"/>
                      <a:pt x="52" y="287"/>
                    </a:cubicBezTo>
                    <a:cubicBezTo>
                      <a:pt x="52" y="287"/>
                      <a:pt x="52" y="287"/>
                      <a:pt x="52" y="287"/>
                    </a:cubicBezTo>
                    <a:cubicBezTo>
                      <a:pt x="52" y="287"/>
                      <a:pt x="52" y="287"/>
                      <a:pt x="52" y="287"/>
                    </a:cubicBezTo>
                    <a:cubicBezTo>
                      <a:pt x="52" y="287"/>
                      <a:pt x="52" y="287"/>
                      <a:pt x="52" y="287"/>
                    </a:cubicBezTo>
                    <a:cubicBezTo>
                      <a:pt x="52" y="287"/>
                      <a:pt x="52" y="287"/>
                      <a:pt x="52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2" y="283"/>
                      <a:pt x="52" y="283"/>
                      <a:pt x="52" y="283"/>
                    </a:cubicBezTo>
                    <a:cubicBezTo>
                      <a:pt x="52" y="283"/>
                      <a:pt x="52" y="283"/>
                      <a:pt x="52" y="283"/>
                    </a:cubicBezTo>
                    <a:cubicBezTo>
                      <a:pt x="52" y="283"/>
                      <a:pt x="52" y="283"/>
                      <a:pt x="52" y="283"/>
                    </a:cubicBezTo>
                    <a:cubicBezTo>
                      <a:pt x="52" y="283"/>
                      <a:pt x="52" y="283"/>
                      <a:pt x="52" y="283"/>
                    </a:cubicBezTo>
                    <a:cubicBezTo>
                      <a:pt x="52" y="283"/>
                      <a:pt x="52" y="283"/>
                      <a:pt x="52" y="283"/>
                    </a:cubicBezTo>
                    <a:cubicBezTo>
                      <a:pt x="52" y="283"/>
                      <a:pt x="52" y="283"/>
                      <a:pt x="52" y="283"/>
                    </a:cubicBezTo>
                    <a:cubicBezTo>
                      <a:pt x="52" y="283"/>
                      <a:pt x="52" y="283"/>
                      <a:pt x="52" y="283"/>
                    </a:cubicBezTo>
                    <a:cubicBezTo>
                      <a:pt x="52" y="283"/>
                      <a:pt x="52" y="283"/>
                      <a:pt x="52" y="283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3" y="282"/>
                      <a:pt x="53" y="282"/>
                      <a:pt x="53" y="282"/>
                    </a:cubicBezTo>
                    <a:cubicBezTo>
                      <a:pt x="53" y="282"/>
                      <a:pt x="53" y="282"/>
                      <a:pt x="53" y="282"/>
                    </a:cubicBezTo>
                    <a:cubicBezTo>
                      <a:pt x="53" y="282"/>
                      <a:pt x="53" y="282"/>
                      <a:pt x="53" y="282"/>
                    </a:cubicBezTo>
                    <a:cubicBezTo>
                      <a:pt x="53" y="282"/>
                      <a:pt x="53" y="282"/>
                      <a:pt x="53" y="282"/>
                    </a:cubicBezTo>
                    <a:cubicBezTo>
                      <a:pt x="53" y="282"/>
                      <a:pt x="53" y="282"/>
                      <a:pt x="53" y="282"/>
                    </a:cubicBezTo>
                    <a:cubicBezTo>
                      <a:pt x="53" y="282"/>
                      <a:pt x="53" y="282"/>
                      <a:pt x="53" y="282"/>
                    </a:cubicBezTo>
                    <a:cubicBezTo>
                      <a:pt x="53" y="282"/>
                      <a:pt x="53" y="282"/>
                      <a:pt x="53" y="282"/>
                    </a:cubicBezTo>
                    <a:cubicBezTo>
                      <a:pt x="53" y="282"/>
                      <a:pt x="53" y="282"/>
                      <a:pt x="53" y="282"/>
                    </a:cubicBezTo>
                    <a:cubicBezTo>
                      <a:pt x="53" y="282"/>
                      <a:pt x="53" y="282"/>
                      <a:pt x="53" y="282"/>
                    </a:cubicBezTo>
                    <a:cubicBezTo>
                      <a:pt x="53" y="282"/>
                      <a:pt x="53" y="282"/>
                      <a:pt x="53" y="282"/>
                    </a:cubicBezTo>
                    <a:cubicBezTo>
                      <a:pt x="53" y="282"/>
                      <a:pt x="53" y="282"/>
                      <a:pt x="53" y="282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1"/>
                      <a:pt x="52" y="281"/>
                      <a:pt x="52" y="281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80"/>
                      <a:pt x="52" y="280"/>
                      <a:pt x="52" y="280"/>
                    </a:cubicBezTo>
                    <a:cubicBezTo>
                      <a:pt x="52" y="279"/>
                      <a:pt x="52" y="279"/>
                      <a:pt x="52" y="279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2" y="279"/>
                      <a:pt x="52" y="279"/>
                      <a:pt x="52" y="279"/>
                    </a:cubicBezTo>
                    <a:cubicBezTo>
                      <a:pt x="52" y="279"/>
                      <a:pt x="52" y="279"/>
                      <a:pt x="52" y="279"/>
                    </a:cubicBezTo>
                    <a:cubicBezTo>
                      <a:pt x="52" y="279"/>
                      <a:pt x="52" y="279"/>
                      <a:pt x="52" y="279"/>
                    </a:cubicBezTo>
                    <a:cubicBezTo>
                      <a:pt x="52" y="279"/>
                      <a:pt x="52" y="279"/>
                      <a:pt x="52" y="279"/>
                    </a:cubicBezTo>
                    <a:cubicBezTo>
                      <a:pt x="52" y="279"/>
                      <a:pt x="52" y="279"/>
                      <a:pt x="52" y="279"/>
                    </a:cubicBezTo>
                    <a:cubicBezTo>
                      <a:pt x="52" y="279"/>
                      <a:pt x="52" y="279"/>
                      <a:pt x="52" y="279"/>
                    </a:cubicBezTo>
                    <a:cubicBezTo>
                      <a:pt x="52" y="279"/>
                      <a:pt x="52" y="279"/>
                      <a:pt x="52" y="279"/>
                    </a:cubicBezTo>
                    <a:cubicBezTo>
                      <a:pt x="52" y="279"/>
                      <a:pt x="52" y="279"/>
                      <a:pt x="52" y="279"/>
                    </a:cubicBezTo>
                    <a:cubicBezTo>
                      <a:pt x="53" y="279"/>
                      <a:pt x="52" y="278"/>
                      <a:pt x="52" y="278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3" y="277"/>
                      <a:pt x="53" y="277"/>
                      <a:pt x="53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3" y="275"/>
                      <a:pt x="53" y="275"/>
                      <a:pt x="53" y="275"/>
                    </a:cubicBezTo>
                    <a:cubicBezTo>
                      <a:pt x="53" y="275"/>
                      <a:pt x="53" y="275"/>
                      <a:pt x="53" y="275"/>
                    </a:cubicBezTo>
                    <a:cubicBezTo>
                      <a:pt x="53" y="275"/>
                      <a:pt x="53" y="275"/>
                      <a:pt x="53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50" y="273"/>
                      <a:pt x="50" y="273"/>
                      <a:pt x="50" y="273"/>
                    </a:cubicBezTo>
                    <a:cubicBezTo>
                      <a:pt x="50" y="273"/>
                      <a:pt x="50" y="273"/>
                      <a:pt x="50" y="273"/>
                    </a:cubicBezTo>
                    <a:cubicBezTo>
                      <a:pt x="50" y="273"/>
                      <a:pt x="50" y="273"/>
                      <a:pt x="50" y="273"/>
                    </a:cubicBezTo>
                    <a:cubicBezTo>
                      <a:pt x="50" y="273"/>
                      <a:pt x="50" y="273"/>
                      <a:pt x="50" y="273"/>
                    </a:cubicBezTo>
                    <a:cubicBezTo>
                      <a:pt x="50" y="273"/>
                      <a:pt x="50" y="273"/>
                      <a:pt x="50" y="273"/>
                    </a:cubicBezTo>
                    <a:cubicBezTo>
                      <a:pt x="50" y="273"/>
                      <a:pt x="50" y="273"/>
                      <a:pt x="50" y="273"/>
                    </a:cubicBezTo>
                    <a:cubicBezTo>
                      <a:pt x="50" y="273"/>
                      <a:pt x="50" y="273"/>
                      <a:pt x="50" y="273"/>
                    </a:cubicBezTo>
                    <a:cubicBezTo>
                      <a:pt x="50" y="272"/>
                      <a:pt x="50" y="272"/>
                      <a:pt x="50" y="272"/>
                    </a:cubicBezTo>
                    <a:cubicBezTo>
                      <a:pt x="50" y="272"/>
                      <a:pt x="50" y="272"/>
                      <a:pt x="50" y="272"/>
                    </a:cubicBezTo>
                    <a:cubicBezTo>
                      <a:pt x="50" y="272"/>
                      <a:pt x="50" y="272"/>
                      <a:pt x="50" y="272"/>
                    </a:cubicBezTo>
                    <a:cubicBezTo>
                      <a:pt x="49" y="272"/>
                      <a:pt x="49" y="272"/>
                      <a:pt x="49" y="272"/>
                    </a:cubicBezTo>
                    <a:cubicBezTo>
                      <a:pt x="49" y="272"/>
                      <a:pt x="49" y="272"/>
                      <a:pt x="49" y="272"/>
                    </a:cubicBezTo>
                    <a:cubicBezTo>
                      <a:pt x="49" y="272"/>
                      <a:pt x="49" y="272"/>
                      <a:pt x="49" y="272"/>
                    </a:cubicBezTo>
                    <a:cubicBezTo>
                      <a:pt x="49" y="272"/>
                      <a:pt x="49" y="272"/>
                      <a:pt x="49" y="272"/>
                    </a:cubicBezTo>
                    <a:cubicBezTo>
                      <a:pt x="49" y="272"/>
                      <a:pt x="49" y="272"/>
                      <a:pt x="49" y="272"/>
                    </a:cubicBezTo>
                    <a:cubicBezTo>
                      <a:pt x="49" y="272"/>
                      <a:pt x="49" y="272"/>
                      <a:pt x="49" y="272"/>
                    </a:cubicBezTo>
                    <a:cubicBezTo>
                      <a:pt x="50" y="272"/>
                      <a:pt x="50" y="272"/>
                      <a:pt x="50" y="272"/>
                    </a:cubicBezTo>
                    <a:cubicBezTo>
                      <a:pt x="50" y="272"/>
                      <a:pt x="50" y="272"/>
                      <a:pt x="50" y="272"/>
                    </a:cubicBezTo>
                    <a:cubicBezTo>
                      <a:pt x="50" y="272"/>
                      <a:pt x="50" y="272"/>
                      <a:pt x="50" y="272"/>
                    </a:cubicBezTo>
                    <a:cubicBezTo>
                      <a:pt x="50" y="272"/>
                      <a:pt x="50" y="272"/>
                      <a:pt x="50" y="272"/>
                    </a:cubicBezTo>
                    <a:cubicBezTo>
                      <a:pt x="50" y="272"/>
                      <a:pt x="50" y="272"/>
                      <a:pt x="50" y="272"/>
                    </a:cubicBezTo>
                    <a:cubicBezTo>
                      <a:pt x="50" y="272"/>
                      <a:pt x="50" y="272"/>
                      <a:pt x="50" y="272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9"/>
                      <a:pt x="49" y="269"/>
                      <a:pt x="49" y="269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7"/>
                      <a:pt x="49" y="267"/>
                      <a:pt x="49" y="267"/>
                    </a:cubicBezTo>
                    <a:cubicBezTo>
                      <a:pt x="49" y="267"/>
                      <a:pt x="49" y="267"/>
                      <a:pt x="49" y="267"/>
                    </a:cubicBezTo>
                    <a:cubicBezTo>
                      <a:pt x="49" y="267"/>
                      <a:pt x="49" y="267"/>
                      <a:pt x="49" y="267"/>
                    </a:cubicBezTo>
                    <a:cubicBezTo>
                      <a:pt x="49" y="267"/>
                      <a:pt x="49" y="267"/>
                      <a:pt x="49" y="267"/>
                    </a:cubicBezTo>
                    <a:cubicBezTo>
                      <a:pt x="49" y="267"/>
                      <a:pt x="49" y="267"/>
                      <a:pt x="49" y="267"/>
                    </a:cubicBezTo>
                    <a:cubicBezTo>
                      <a:pt x="49" y="267"/>
                      <a:pt x="49" y="267"/>
                      <a:pt x="49" y="267"/>
                    </a:cubicBezTo>
                    <a:cubicBezTo>
                      <a:pt x="49" y="267"/>
                      <a:pt x="49" y="267"/>
                      <a:pt x="49" y="267"/>
                    </a:cubicBezTo>
                    <a:cubicBezTo>
                      <a:pt x="48" y="267"/>
                      <a:pt x="48" y="267"/>
                      <a:pt x="48" y="267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7" y="266"/>
                      <a:pt x="47" y="266"/>
                      <a:pt x="47" y="266"/>
                    </a:cubicBezTo>
                    <a:cubicBezTo>
                      <a:pt x="47" y="266"/>
                      <a:pt x="47" y="266"/>
                      <a:pt x="47" y="266"/>
                    </a:cubicBezTo>
                    <a:cubicBezTo>
                      <a:pt x="47" y="266"/>
                      <a:pt x="47" y="266"/>
                      <a:pt x="47" y="266"/>
                    </a:cubicBezTo>
                    <a:cubicBezTo>
                      <a:pt x="48" y="265"/>
                      <a:pt x="48" y="265"/>
                      <a:pt x="48" y="265"/>
                    </a:cubicBezTo>
                    <a:cubicBezTo>
                      <a:pt x="48" y="265"/>
                      <a:pt x="48" y="265"/>
                      <a:pt x="48" y="265"/>
                    </a:cubicBezTo>
                    <a:cubicBezTo>
                      <a:pt x="48" y="265"/>
                      <a:pt x="48" y="265"/>
                      <a:pt x="48" y="265"/>
                    </a:cubicBezTo>
                    <a:cubicBezTo>
                      <a:pt x="48" y="265"/>
                      <a:pt x="48" y="265"/>
                      <a:pt x="48" y="265"/>
                    </a:cubicBezTo>
                    <a:cubicBezTo>
                      <a:pt x="48" y="265"/>
                      <a:pt x="48" y="265"/>
                      <a:pt x="48" y="265"/>
                    </a:cubicBezTo>
                    <a:cubicBezTo>
                      <a:pt x="48" y="265"/>
                      <a:pt x="48" y="265"/>
                      <a:pt x="48" y="265"/>
                    </a:cubicBezTo>
                    <a:cubicBezTo>
                      <a:pt x="48" y="265"/>
                      <a:pt x="48" y="265"/>
                      <a:pt x="48" y="265"/>
                    </a:cubicBezTo>
                    <a:cubicBezTo>
                      <a:pt x="48" y="265"/>
                      <a:pt x="48" y="265"/>
                      <a:pt x="48" y="265"/>
                    </a:cubicBezTo>
                    <a:cubicBezTo>
                      <a:pt x="48" y="265"/>
                      <a:pt x="48" y="265"/>
                      <a:pt x="48" y="265"/>
                    </a:cubicBezTo>
                    <a:cubicBezTo>
                      <a:pt x="48" y="265"/>
                      <a:pt x="48" y="265"/>
                      <a:pt x="48" y="265"/>
                    </a:cubicBezTo>
                    <a:cubicBezTo>
                      <a:pt x="48" y="265"/>
                      <a:pt x="48" y="265"/>
                      <a:pt x="48" y="265"/>
                    </a:cubicBezTo>
                    <a:cubicBezTo>
                      <a:pt x="48" y="265"/>
                      <a:pt x="48" y="265"/>
                      <a:pt x="48" y="265"/>
                    </a:cubicBezTo>
                    <a:cubicBezTo>
                      <a:pt x="48" y="265"/>
                      <a:pt x="48" y="265"/>
                      <a:pt x="48" y="265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8" y="264"/>
                      <a:pt x="48" y="264"/>
                      <a:pt x="48" y="264"/>
                    </a:cubicBezTo>
                    <a:cubicBezTo>
                      <a:pt x="48" y="264"/>
                      <a:pt x="48" y="264"/>
                      <a:pt x="48" y="264"/>
                    </a:cubicBezTo>
                    <a:cubicBezTo>
                      <a:pt x="48" y="264"/>
                      <a:pt x="48" y="264"/>
                      <a:pt x="48" y="264"/>
                    </a:cubicBezTo>
                    <a:cubicBezTo>
                      <a:pt x="48" y="264"/>
                      <a:pt x="48" y="264"/>
                      <a:pt x="48" y="264"/>
                    </a:cubicBezTo>
                    <a:cubicBezTo>
                      <a:pt x="48" y="264"/>
                      <a:pt x="48" y="264"/>
                      <a:pt x="48" y="264"/>
                    </a:cubicBezTo>
                    <a:cubicBezTo>
                      <a:pt x="48" y="264"/>
                      <a:pt x="48" y="264"/>
                      <a:pt x="48" y="264"/>
                    </a:cubicBezTo>
                    <a:cubicBezTo>
                      <a:pt x="48" y="264"/>
                      <a:pt x="48" y="264"/>
                      <a:pt x="48" y="264"/>
                    </a:cubicBezTo>
                    <a:cubicBezTo>
                      <a:pt x="48" y="264"/>
                      <a:pt x="48" y="264"/>
                      <a:pt x="48" y="264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2"/>
                      <a:pt x="48" y="262"/>
                      <a:pt x="48" y="262"/>
                    </a:cubicBezTo>
                    <a:cubicBezTo>
                      <a:pt x="48" y="262"/>
                      <a:pt x="48" y="262"/>
                      <a:pt x="48" y="262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8" y="262"/>
                      <a:pt x="48" y="262"/>
                      <a:pt x="48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60"/>
                      <a:pt x="46" y="260"/>
                      <a:pt x="46" y="260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7" y="259"/>
                      <a:pt x="47" y="259"/>
                      <a:pt x="47" y="259"/>
                    </a:cubicBezTo>
                    <a:cubicBezTo>
                      <a:pt x="47" y="259"/>
                      <a:pt x="47" y="259"/>
                      <a:pt x="47" y="259"/>
                    </a:cubicBezTo>
                    <a:cubicBezTo>
                      <a:pt x="47" y="259"/>
                      <a:pt x="47" y="259"/>
                      <a:pt x="47" y="259"/>
                    </a:cubicBezTo>
                    <a:cubicBezTo>
                      <a:pt x="47" y="259"/>
                      <a:pt x="47" y="259"/>
                      <a:pt x="47" y="259"/>
                    </a:cubicBezTo>
                    <a:cubicBezTo>
                      <a:pt x="47" y="259"/>
                      <a:pt x="47" y="259"/>
                      <a:pt x="47" y="259"/>
                    </a:cubicBezTo>
                    <a:cubicBezTo>
                      <a:pt x="47" y="259"/>
                      <a:pt x="47" y="259"/>
                      <a:pt x="47" y="259"/>
                    </a:cubicBezTo>
                    <a:cubicBezTo>
                      <a:pt x="47" y="259"/>
                      <a:pt x="47" y="259"/>
                      <a:pt x="47" y="259"/>
                    </a:cubicBezTo>
                    <a:cubicBezTo>
                      <a:pt x="47" y="259"/>
                      <a:pt x="47" y="259"/>
                      <a:pt x="47" y="259"/>
                    </a:cubicBezTo>
                    <a:cubicBezTo>
                      <a:pt x="47" y="259"/>
                      <a:pt x="47" y="259"/>
                      <a:pt x="47" y="259"/>
                    </a:cubicBezTo>
                    <a:cubicBezTo>
                      <a:pt x="47" y="259"/>
                      <a:pt x="47" y="259"/>
                      <a:pt x="47" y="259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8"/>
                      <a:pt x="47" y="258"/>
                      <a:pt x="47" y="258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49" y="257"/>
                      <a:pt x="49" y="257"/>
                      <a:pt x="49" y="257"/>
                    </a:cubicBezTo>
                    <a:cubicBezTo>
                      <a:pt x="49" y="257"/>
                      <a:pt x="49" y="257"/>
                      <a:pt x="49" y="257"/>
                    </a:cubicBezTo>
                    <a:cubicBezTo>
                      <a:pt x="49" y="257"/>
                      <a:pt x="49" y="257"/>
                      <a:pt x="49" y="257"/>
                    </a:cubicBezTo>
                    <a:cubicBezTo>
                      <a:pt x="49" y="257"/>
                      <a:pt x="49" y="257"/>
                      <a:pt x="49" y="257"/>
                    </a:cubicBezTo>
                    <a:cubicBezTo>
                      <a:pt x="49" y="257"/>
                      <a:pt x="49" y="257"/>
                      <a:pt x="49" y="257"/>
                    </a:cubicBezTo>
                    <a:cubicBezTo>
                      <a:pt x="49" y="257"/>
                      <a:pt x="49" y="257"/>
                      <a:pt x="49" y="257"/>
                    </a:cubicBezTo>
                    <a:cubicBezTo>
                      <a:pt x="49" y="257"/>
                      <a:pt x="49" y="257"/>
                      <a:pt x="49" y="257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50" y="255"/>
                      <a:pt x="50" y="255"/>
                      <a:pt x="50" y="255"/>
                    </a:cubicBezTo>
                    <a:cubicBezTo>
                      <a:pt x="50" y="255"/>
                      <a:pt x="50" y="255"/>
                      <a:pt x="50" y="255"/>
                    </a:cubicBezTo>
                    <a:cubicBezTo>
                      <a:pt x="50" y="255"/>
                      <a:pt x="50" y="255"/>
                      <a:pt x="50" y="255"/>
                    </a:cubicBezTo>
                    <a:cubicBezTo>
                      <a:pt x="50" y="255"/>
                      <a:pt x="50" y="255"/>
                      <a:pt x="50" y="255"/>
                    </a:cubicBezTo>
                    <a:cubicBezTo>
                      <a:pt x="50" y="254"/>
                      <a:pt x="50" y="254"/>
                      <a:pt x="50" y="254"/>
                    </a:cubicBezTo>
                    <a:cubicBezTo>
                      <a:pt x="50" y="254"/>
                      <a:pt x="50" y="254"/>
                      <a:pt x="50" y="254"/>
                    </a:cubicBezTo>
                    <a:cubicBezTo>
                      <a:pt x="50" y="254"/>
                      <a:pt x="50" y="254"/>
                      <a:pt x="50" y="254"/>
                    </a:cubicBezTo>
                    <a:cubicBezTo>
                      <a:pt x="50" y="254"/>
                      <a:pt x="50" y="254"/>
                      <a:pt x="50" y="254"/>
                    </a:cubicBezTo>
                    <a:cubicBezTo>
                      <a:pt x="50" y="253"/>
                      <a:pt x="50" y="253"/>
                      <a:pt x="50" y="253"/>
                    </a:cubicBezTo>
                    <a:cubicBezTo>
                      <a:pt x="50" y="253"/>
                      <a:pt x="50" y="253"/>
                      <a:pt x="50" y="253"/>
                    </a:cubicBezTo>
                    <a:cubicBezTo>
                      <a:pt x="50" y="253"/>
                      <a:pt x="50" y="253"/>
                      <a:pt x="50" y="253"/>
                    </a:cubicBezTo>
                    <a:cubicBezTo>
                      <a:pt x="50" y="253"/>
                      <a:pt x="50" y="253"/>
                      <a:pt x="50" y="253"/>
                    </a:cubicBezTo>
                    <a:cubicBezTo>
                      <a:pt x="50" y="253"/>
                      <a:pt x="50" y="253"/>
                      <a:pt x="50" y="253"/>
                    </a:cubicBezTo>
                    <a:cubicBezTo>
                      <a:pt x="49" y="253"/>
                      <a:pt x="49" y="253"/>
                      <a:pt x="49" y="253"/>
                    </a:cubicBezTo>
                    <a:cubicBezTo>
                      <a:pt x="49" y="252"/>
                      <a:pt x="49" y="252"/>
                      <a:pt x="49" y="252"/>
                    </a:cubicBezTo>
                    <a:cubicBezTo>
                      <a:pt x="49" y="252"/>
                      <a:pt x="49" y="252"/>
                      <a:pt x="49" y="252"/>
                    </a:cubicBezTo>
                    <a:cubicBezTo>
                      <a:pt x="49" y="252"/>
                      <a:pt x="49" y="252"/>
                      <a:pt x="49" y="252"/>
                    </a:cubicBezTo>
                    <a:cubicBezTo>
                      <a:pt x="49" y="252"/>
                      <a:pt x="49" y="252"/>
                      <a:pt x="49" y="252"/>
                    </a:cubicBezTo>
                    <a:cubicBezTo>
                      <a:pt x="49" y="252"/>
                      <a:pt x="49" y="252"/>
                      <a:pt x="49" y="252"/>
                    </a:cubicBezTo>
                    <a:cubicBezTo>
                      <a:pt x="48" y="252"/>
                      <a:pt x="48" y="252"/>
                      <a:pt x="48" y="252"/>
                    </a:cubicBezTo>
                    <a:cubicBezTo>
                      <a:pt x="48" y="252"/>
                      <a:pt x="48" y="252"/>
                      <a:pt x="48" y="252"/>
                    </a:cubicBezTo>
                    <a:cubicBezTo>
                      <a:pt x="48" y="251"/>
                      <a:pt x="48" y="251"/>
                      <a:pt x="48" y="251"/>
                    </a:cubicBezTo>
                    <a:cubicBezTo>
                      <a:pt x="48" y="251"/>
                      <a:pt x="48" y="251"/>
                      <a:pt x="48" y="251"/>
                    </a:cubicBezTo>
                    <a:cubicBezTo>
                      <a:pt x="48" y="251"/>
                      <a:pt x="48" y="251"/>
                      <a:pt x="48" y="251"/>
                    </a:cubicBezTo>
                    <a:cubicBezTo>
                      <a:pt x="48" y="251"/>
                      <a:pt x="48" y="251"/>
                      <a:pt x="48" y="251"/>
                    </a:cubicBezTo>
                    <a:cubicBezTo>
                      <a:pt x="47" y="251"/>
                      <a:pt x="47" y="251"/>
                      <a:pt x="47" y="251"/>
                    </a:cubicBezTo>
                    <a:cubicBezTo>
                      <a:pt x="47" y="251"/>
                      <a:pt x="47" y="251"/>
                      <a:pt x="47" y="251"/>
                    </a:cubicBezTo>
                    <a:cubicBezTo>
                      <a:pt x="47" y="251"/>
                      <a:pt x="47" y="251"/>
                      <a:pt x="47" y="251"/>
                    </a:cubicBezTo>
                    <a:cubicBezTo>
                      <a:pt x="47" y="251"/>
                      <a:pt x="47" y="251"/>
                      <a:pt x="47" y="251"/>
                    </a:cubicBezTo>
                    <a:cubicBezTo>
                      <a:pt x="47" y="251"/>
                      <a:pt x="47" y="251"/>
                      <a:pt x="47" y="251"/>
                    </a:cubicBezTo>
                    <a:cubicBezTo>
                      <a:pt x="47" y="251"/>
                      <a:pt x="47" y="251"/>
                      <a:pt x="47" y="251"/>
                    </a:cubicBezTo>
                    <a:cubicBezTo>
                      <a:pt x="47" y="251"/>
                      <a:pt x="47" y="251"/>
                      <a:pt x="47" y="251"/>
                    </a:cubicBezTo>
                    <a:cubicBezTo>
                      <a:pt x="47" y="251"/>
                      <a:pt x="47" y="251"/>
                      <a:pt x="47" y="251"/>
                    </a:cubicBezTo>
                    <a:cubicBezTo>
                      <a:pt x="47" y="251"/>
                      <a:pt x="47" y="251"/>
                      <a:pt x="47" y="251"/>
                    </a:cubicBezTo>
                    <a:cubicBezTo>
                      <a:pt x="47" y="251"/>
                      <a:pt x="47" y="251"/>
                      <a:pt x="47" y="251"/>
                    </a:cubicBezTo>
                    <a:cubicBezTo>
                      <a:pt x="47" y="251"/>
                      <a:pt x="47" y="251"/>
                      <a:pt x="47" y="251"/>
                    </a:cubicBezTo>
                    <a:cubicBezTo>
                      <a:pt x="47" y="251"/>
                      <a:pt x="47" y="251"/>
                      <a:pt x="47" y="251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0"/>
                      <a:pt x="45" y="250"/>
                      <a:pt x="45" y="250"/>
                    </a:cubicBezTo>
                    <a:cubicBezTo>
                      <a:pt x="45" y="250"/>
                      <a:pt x="45" y="250"/>
                      <a:pt x="45" y="250"/>
                    </a:cubicBezTo>
                    <a:cubicBezTo>
                      <a:pt x="45" y="250"/>
                      <a:pt x="45" y="250"/>
                      <a:pt x="45" y="250"/>
                    </a:cubicBezTo>
                    <a:cubicBezTo>
                      <a:pt x="45" y="250"/>
                      <a:pt x="45" y="250"/>
                      <a:pt x="45" y="250"/>
                    </a:cubicBezTo>
                    <a:cubicBezTo>
                      <a:pt x="45" y="250"/>
                      <a:pt x="45" y="250"/>
                      <a:pt x="45" y="250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5" y="251"/>
                      <a:pt x="45" y="251"/>
                      <a:pt x="45" y="251"/>
                    </a:cubicBezTo>
                    <a:cubicBezTo>
                      <a:pt x="44" y="251"/>
                      <a:pt x="44" y="251"/>
                      <a:pt x="44" y="251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1"/>
                      <a:pt x="44" y="251"/>
                      <a:pt x="44" y="251"/>
                    </a:cubicBezTo>
                    <a:cubicBezTo>
                      <a:pt x="44" y="251"/>
                      <a:pt x="44" y="251"/>
                      <a:pt x="44" y="251"/>
                    </a:cubicBezTo>
                    <a:cubicBezTo>
                      <a:pt x="44" y="251"/>
                      <a:pt x="44" y="251"/>
                      <a:pt x="44" y="251"/>
                    </a:cubicBezTo>
                    <a:cubicBezTo>
                      <a:pt x="44" y="251"/>
                      <a:pt x="44" y="251"/>
                      <a:pt x="44" y="251"/>
                    </a:cubicBezTo>
                    <a:cubicBezTo>
                      <a:pt x="44" y="251"/>
                      <a:pt x="44" y="251"/>
                      <a:pt x="44" y="251"/>
                    </a:cubicBezTo>
                    <a:cubicBezTo>
                      <a:pt x="43" y="251"/>
                      <a:pt x="43" y="251"/>
                      <a:pt x="43" y="251"/>
                    </a:cubicBezTo>
                    <a:cubicBezTo>
                      <a:pt x="43" y="251"/>
                      <a:pt x="43" y="251"/>
                      <a:pt x="43" y="251"/>
                    </a:cubicBezTo>
                    <a:cubicBezTo>
                      <a:pt x="43" y="251"/>
                      <a:pt x="43" y="251"/>
                      <a:pt x="43" y="251"/>
                    </a:cubicBezTo>
                    <a:cubicBezTo>
                      <a:pt x="43" y="251"/>
                      <a:pt x="43" y="251"/>
                      <a:pt x="43" y="251"/>
                    </a:cubicBezTo>
                    <a:cubicBezTo>
                      <a:pt x="43" y="251"/>
                      <a:pt x="43" y="251"/>
                      <a:pt x="43" y="251"/>
                    </a:cubicBezTo>
                    <a:cubicBezTo>
                      <a:pt x="43" y="251"/>
                      <a:pt x="43" y="251"/>
                      <a:pt x="43" y="251"/>
                    </a:cubicBezTo>
                    <a:cubicBezTo>
                      <a:pt x="43" y="250"/>
                      <a:pt x="43" y="250"/>
                      <a:pt x="43" y="250"/>
                    </a:cubicBezTo>
                    <a:cubicBezTo>
                      <a:pt x="43" y="250"/>
                      <a:pt x="43" y="250"/>
                      <a:pt x="43" y="250"/>
                    </a:cubicBezTo>
                    <a:cubicBezTo>
                      <a:pt x="43" y="250"/>
                      <a:pt x="43" y="250"/>
                      <a:pt x="43" y="250"/>
                    </a:cubicBezTo>
                    <a:cubicBezTo>
                      <a:pt x="43" y="250"/>
                      <a:pt x="43" y="250"/>
                      <a:pt x="43" y="250"/>
                    </a:cubicBezTo>
                    <a:cubicBezTo>
                      <a:pt x="43" y="250"/>
                      <a:pt x="43" y="250"/>
                      <a:pt x="43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44" y="249"/>
                      <a:pt x="44" y="249"/>
                      <a:pt x="44" y="249"/>
                    </a:cubicBezTo>
                    <a:cubicBezTo>
                      <a:pt x="44" y="249"/>
                      <a:pt x="44" y="249"/>
                      <a:pt x="44" y="249"/>
                    </a:cubicBezTo>
                    <a:cubicBezTo>
                      <a:pt x="44" y="249"/>
                      <a:pt x="44" y="249"/>
                      <a:pt x="44" y="249"/>
                    </a:cubicBezTo>
                    <a:cubicBezTo>
                      <a:pt x="43" y="249"/>
                      <a:pt x="43" y="249"/>
                      <a:pt x="43" y="249"/>
                    </a:cubicBezTo>
                    <a:cubicBezTo>
                      <a:pt x="43" y="249"/>
                      <a:pt x="43" y="249"/>
                      <a:pt x="43" y="249"/>
                    </a:cubicBezTo>
                    <a:cubicBezTo>
                      <a:pt x="43" y="249"/>
                      <a:pt x="43" y="249"/>
                      <a:pt x="43" y="249"/>
                    </a:cubicBezTo>
                    <a:cubicBezTo>
                      <a:pt x="43" y="249"/>
                      <a:pt x="43" y="249"/>
                      <a:pt x="43" y="249"/>
                    </a:cubicBezTo>
                    <a:cubicBezTo>
                      <a:pt x="43" y="249"/>
                      <a:pt x="43" y="249"/>
                      <a:pt x="43" y="249"/>
                    </a:cubicBezTo>
                    <a:cubicBezTo>
                      <a:pt x="43" y="249"/>
                      <a:pt x="43" y="249"/>
                      <a:pt x="43" y="249"/>
                    </a:cubicBezTo>
                    <a:cubicBezTo>
                      <a:pt x="43" y="249"/>
                      <a:pt x="43" y="249"/>
                      <a:pt x="43" y="249"/>
                    </a:cubicBezTo>
                    <a:cubicBezTo>
                      <a:pt x="43" y="249"/>
                      <a:pt x="43" y="249"/>
                      <a:pt x="43" y="249"/>
                    </a:cubicBezTo>
                    <a:cubicBezTo>
                      <a:pt x="43" y="249"/>
                      <a:pt x="43" y="249"/>
                      <a:pt x="43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1" y="248"/>
                      <a:pt x="41" y="248"/>
                      <a:pt x="41" y="248"/>
                    </a:cubicBezTo>
                    <a:cubicBezTo>
                      <a:pt x="41" y="248"/>
                      <a:pt x="41" y="248"/>
                      <a:pt x="41" y="248"/>
                    </a:cubicBezTo>
                    <a:cubicBezTo>
                      <a:pt x="41" y="248"/>
                      <a:pt x="41" y="248"/>
                      <a:pt x="41" y="248"/>
                    </a:cubicBezTo>
                    <a:cubicBezTo>
                      <a:pt x="41" y="248"/>
                      <a:pt x="41" y="248"/>
                      <a:pt x="41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1" y="247"/>
                      <a:pt x="41" y="247"/>
                      <a:pt x="41" y="247"/>
                    </a:cubicBezTo>
                    <a:cubicBezTo>
                      <a:pt x="41" y="247"/>
                      <a:pt x="41" y="247"/>
                      <a:pt x="41" y="247"/>
                    </a:cubicBezTo>
                    <a:cubicBezTo>
                      <a:pt x="41" y="247"/>
                      <a:pt x="41" y="247"/>
                      <a:pt x="41" y="247"/>
                    </a:cubicBezTo>
                    <a:cubicBezTo>
                      <a:pt x="42" y="247"/>
                      <a:pt x="42" y="247"/>
                      <a:pt x="42" y="247"/>
                    </a:cubicBezTo>
                    <a:cubicBezTo>
                      <a:pt x="42" y="247"/>
                      <a:pt x="42" y="247"/>
                      <a:pt x="42" y="247"/>
                    </a:cubicBezTo>
                    <a:cubicBezTo>
                      <a:pt x="42" y="247"/>
                      <a:pt x="42" y="247"/>
                      <a:pt x="42" y="247"/>
                    </a:cubicBezTo>
                    <a:cubicBezTo>
                      <a:pt x="42" y="247"/>
                      <a:pt x="42" y="247"/>
                      <a:pt x="42" y="247"/>
                    </a:cubicBezTo>
                    <a:cubicBezTo>
                      <a:pt x="42" y="247"/>
                      <a:pt x="42" y="247"/>
                      <a:pt x="42" y="247"/>
                    </a:cubicBezTo>
                    <a:cubicBezTo>
                      <a:pt x="41" y="247"/>
                      <a:pt x="41" y="247"/>
                      <a:pt x="41" y="247"/>
                    </a:cubicBezTo>
                    <a:cubicBezTo>
                      <a:pt x="41" y="247"/>
                      <a:pt x="41" y="247"/>
                      <a:pt x="41" y="247"/>
                    </a:cubicBezTo>
                    <a:cubicBezTo>
                      <a:pt x="41" y="247"/>
                      <a:pt x="41" y="247"/>
                      <a:pt x="41" y="247"/>
                    </a:cubicBezTo>
                    <a:cubicBezTo>
                      <a:pt x="41" y="247"/>
                      <a:pt x="41" y="247"/>
                      <a:pt x="41" y="247"/>
                    </a:cubicBezTo>
                    <a:cubicBezTo>
                      <a:pt x="42" y="247"/>
                      <a:pt x="42" y="247"/>
                      <a:pt x="42" y="247"/>
                    </a:cubicBezTo>
                    <a:cubicBezTo>
                      <a:pt x="41" y="247"/>
                      <a:pt x="41" y="247"/>
                      <a:pt x="41" y="247"/>
                    </a:cubicBezTo>
                    <a:cubicBezTo>
                      <a:pt x="41" y="247"/>
                      <a:pt x="41" y="247"/>
                      <a:pt x="41" y="247"/>
                    </a:cubicBezTo>
                    <a:cubicBezTo>
                      <a:pt x="41" y="247"/>
                      <a:pt x="41" y="247"/>
                      <a:pt x="41" y="247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2" y="246"/>
                      <a:pt x="42" y="246"/>
                      <a:pt x="42" y="246"/>
                    </a:cubicBezTo>
                    <a:cubicBezTo>
                      <a:pt x="42" y="246"/>
                      <a:pt x="42" y="246"/>
                      <a:pt x="42" y="246"/>
                    </a:cubicBezTo>
                    <a:cubicBezTo>
                      <a:pt x="42" y="246"/>
                      <a:pt x="42" y="246"/>
                      <a:pt x="42" y="246"/>
                    </a:cubicBezTo>
                    <a:cubicBezTo>
                      <a:pt x="42" y="246"/>
                      <a:pt x="42" y="246"/>
                      <a:pt x="42" y="246"/>
                    </a:cubicBezTo>
                    <a:cubicBezTo>
                      <a:pt x="42" y="246"/>
                      <a:pt x="42" y="246"/>
                      <a:pt x="42" y="246"/>
                    </a:cubicBezTo>
                    <a:cubicBezTo>
                      <a:pt x="42" y="246"/>
                      <a:pt x="42" y="246"/>
                      <a:pt x="42" y="246"/>
                    </a:cubicBezTo>
                    <a:cubicBezTo>
                      <a:pt x="42" y="246"/>
                      <a:pt x="42" y="246"/>
                      <a:pt x="42" y="246"/>
                    </a:cubicBezTo>
                    <a:cubicBezTo>
                      <a:pt x="42" y="246"/>
                      <a:pt x="42" y="246"/>
                      <a:pt x="42" y="246"/>
                    </a:cubicBezTo>
                    <a:cubicBezTo>
                      <a:pt x="42" y="246"/>
                      <a:pt x="42" y="246"/>
                      <a:pt x="42" y="246"/>
                    </a:cubicBezTo>
                    <a:cubicBezTo>
                      <a:pt x="42" y="245"/>
                      <a:pt x="42" y="245"/>
                      <a:pt x="42" y="245"/>
                    </a:cubicBezTo>
                    <a:cubicBezTo>
                      <a:pt x="42" y="245"/>
                      <a:pt x="42" y="245"/>
                      <a:pt x="42" y="245"/>
                    </a:cubicBezTo>
                    <a:cubicBezTo>
                      <a:pt x="42" y="245"/>
                      <a:pt x="42" y="245"/>
                      <a:pt x="42" y="245"/>
                    </a:cubicBezTo>
                    <a:cubicBezTo>
                      <a:pt x="42" y="245"/>
                      <a:pt x="42" y="245"/>
                      <a:pt x="42" y="245"/>
                    </a:cubicBezTo>
                    <a:cubicBezTo>
                      <a:pt x="42" y="245"/>
                      <a:pt x="42" y="245"/>
                      <a:pt x="42" y="245"/>
                    </a:cubicBezTo>
                    <a:cubicBezTo>
                      <a:pt x="42" y="245"/>
                      <a:pt x="42" y="245"/>
                      <a:pt x="42" y="245"/>
                    </a:cubicBezTo>
                    <a:cubicBezTo>
                      <a:pt x="42" y="245"/>
                      <a:pt x="42" y="245"/>
                      <a:pt x="42" y="245"/>
                    </a:cubicBezTo>
                    <a:cubicBezTo>
                      <a:pt x="42" y="245"/>
                      <a:pt x="42" y="245"/>
                      <a:pt x="42" y="245"/>
                    </a:cubicBezTo>
                    <a:cubicBezTo>
                      <a:pt x="42" y="245"/>
                      <a:pt x="42" y="245"/>
                      <a:pt x="42" y="245"/>
                    </a:cubicBezTo>
                    <a:cubicBezTo>
                      <a:pt x="42" y="245"/>
                      <a:pt x="42" y="245"/>
                      <a:pt x="42" y="245"/>
                    </a:cubicBezTo>
                    <a:cubicBezTo>
                      <a:pt x="42" y="245"/>
                      <a:pt x="42" y="245"/>
                      <a:pt x="42" y="245"/>
                    </a:cubicBezTo>
                    <a:cubicBezTo>
                      <a:pt x="42" y="245"/>
                      <a:pt x="42" y="245"/>
                      <a:pt x="42" y="245"/>
                    </a:cubicBezTo>
                    <a:cubicBezTo>
                      <a:pt x="42" y="245"/>
                      <a:pt x="42" y="245"/>
                      <a:pt x="42" y="245"/>
                    </a:cubicBezTo>
                    <a:cubicBezTo>
                      <a:pt x="42" y="244"/>
                      <a:pt x="42" y="244"/>
                      <a:pt x="42" y="244"/>
                    </a:cubicBezTo>
                    <a:cubicBezTo>
                      <a:pt x="42" y="244"/>
                      <a:pt x="42" y="244"/>
                      <a:pt x="42" y="244"/>
                    </a:cubicBezTo>
                    <a:cubicBezTo>
                      <a:pt x="42" y="244"/>
                      <a:pt x="42" y="244"/>
                      <a:pt x="42" y="244"/>
                    </a:cubicBezTo>
                    <a:cubicBezTo>
                      <a:pt x="42" y="244"/>
                      <a:pt x="42" y="244"/>
                      <a:pt x="42" y="244"/>
                    </a:cubicBezTo>
                    <a:cubicBezTo>
                      <a:pt x="42" y="244"/>
                      <a:pt x="42" y="244"/>
                      <a:pt x="42" y="244"/>
                    </a:cubicBezTo>
                    <a:cubicBezTo>
                      <a:pt x="42" y="244"/>
                      <a:pt x="42" y="244"/>
                      <a:pt x="42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0" y="244"/>
                      <a:pt x="40" y="244"/>
                      <a:pt x="40" y="244"/>
                    </a:cubicBezTo>
                    <a:cubicBezTo>
                      <a:pt x="40" y="244"/>
                      <a:pt x="40" y="244"/>
                      <a:pt x="40" y="244"/>
                    </a:cubicBezTo>
                    <a:cubicBezTo>
                      <a:pt x="40" y="244"/>
                      <a:pt x="40" y="244"/>
                      <a:pt x="40" y="244"/>
                    </a:cubicBezTo>
                    <a:cubicBezTo>
                      <a:pt x="40" y="244"/>
                      <a:pt x="40" y="244"/>
                      <a:pt x="40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0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42" y="242"/>
                      <a:pt x="42" y="242"/>
                      <a:pt x="42" y="242"/>
                    </a:cubicBezTo>
                    <a:cubicBezTo>
                      <a:pt x="42" y="242"/>
                      <a:pt x="42" y="242"/>
                      <a:pt x="42" y="242"/>
                    </a:cubicBezTo>
                    <a:cubicBezTo>
                      <a:pt x="42" y="242"/>
                      <a:pt x="42" y="242"/>
                      <a:pt x="42" y="242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240"/>
                      <a:pt x="42" y="240"/>
                      <a:pt x="42" y="240"/>
                    </a:cubicBezTo>
                    <a:cubicBezTo>
                      <a:pt x="42" y="240"/>
                      <a:pt x="42" y="240"/>
                      <a:pt x="42" y="240"/>
                    </a:cubicBezTo>
                    <a:cubicBezTo>
                      <a:pt x="42" y="240"/>
                      <a:pt x="42" y="240"/>
                      <a:pt x="42" y="240"/>
                    </a:cubicBezTo>
                    <a:cubicBezTo>
                      <a:pt x="42" y="240"/>
                      <a:pt x="42" y="240"/>
                      <a:pt x="42" y="240"/>
                    </a:cubicBezTo>
                    <a:cubicBezTo>
                      <a:pt x="42" y="240"/>
                      <a:pt x="42" y="240"/>
                      <a:pt x="42" y="240"/>
                    </a:cubicBezTo>
                    <a:cubicBezTo>
                      <a:pt x="42" y="240"/>
                      <a:pt x="42" y="240"/>
                      <a:pt x="42" y="240"/>
                    </a:cubicBezTo>
                    <a:cubicBezTo>
                      <a:pt x="42" y="240"/>
                      <a:pt x="42" y="240"/>
                      <a:pt x="42" y="240"/>
                    </a:cubicBezTo>
                    <a:cubicBezTo>
                      <a:pt x="43" y="240"/>
                      <a:pt x="43" y="240"/>
                      <a:pt x="43" y="240"/>
                    </a:cubicBezTo>
                    <a:cubicBezTo>
                      <a:pt x="43" y="240"/>
                      <a:pt x="43" y="240"/>
                      <a:pt x="43" y="240"/>
                    </a:cubicBezTo>
                    <a:cubicBezTo>
                      <a:pt x="43" y="240"/>
                      <a:pt x="43" y="240"/>
                      <a:pt x="43" y="240"/>
                    </a:cubicBezTo>
                    <a:cubicBezTo>
                      <a:pt x="43" y="240"/>
                      <a:pt x="43" y="240"/>
                      <a:pt x="43" y="240"/>
                    </a:cubicBezTo>
                    <a:cubicBezTo>
                      <a:pt x="43" y="240"/>
                      <a:pt x="43" y="240"/>
                      <a:pt x="43" y="240"/>
                    </a:cubicBezTo>
                    <a:cubicBezTo>
                      <a:pt x="43" y="240"/>
                      <a:pt x="43" y="240"/>
                      <a:pt x="43" y="240"/>
                    </a:cubicBezTo>
                    <a:cubicBezTo>
                      <a:pt x="43" y="240"/>
                      <a:pt x="43" y="240"/>
                      <a:pt x="43" y="240"/>
                    </a:cubicBezTo>
                    <a:cubicBezTo>
                      <a:pt x="43" y="240"/>
                      <a:pt x="43" y="240"/>
                      <a:pt x="43" y="240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45" y="240"/>
                      <a:pt x="45" y="240"/>
                      <a:pt x="45" y="240"/>
                    </a:cubicBezTo>
                    <a:cubicBezTo>
                      <a:pt x="45" y="240"/>
                      <a:pt x="45" y="240"/>
                      <a:pt x="45" y="240"/>
                    </a:cubicBezTo>
                    <a:cubicBezTo>
                      <a:pt x="45" y="240"/>
                      <a:pt x="45" y="240"/>
                      <a:pt x="45" y="240"/>
                    </a:cubicBezTo>
                    <a:cubicBezTo>
                      <a:pt x="45" y="240"/>
                      <a:pt x="45" y="240"/>
                      <a:pt x="45" y="240"/>
                    </a:cubicBezTo>
                    <a:cubicBezTo>
                      <a:pt x="45" y="240"/>
                      <a:pt x="45" y="240"/>
                      <a:pt x="45" y="240"/>
                    </a:cubicBezTo>
                    <a:cubicBezTo>
                      <a:pt x="45" y="239"/>
                      <a:pt x="45" y="239"/>
                      <a:pt x="45" y="239"/>
                    </a:cubicBezTo>
                    <a:cubicBezTo>
                      <a:pt x="45" y="239"/>
                      <a:pt x="45" y="239"/>
                      <a:pt x="45" y="239"/>
                    </a:cubicBezTo>
                    <a:cubicBezTo>
                      <a:pt x="45" y="239"/>
                      <a:pt x="45" y="239"/>
                      <a:pt x="45" y="239"/>
                    </a:cubicBezTo>
                    <a:cubicBezTo>
                      <a:pt x="45" y="239"/>
                      <a:pt x="45" y="239"/>
                      <a:pt x="45" y="239"/>
                    </a:cubicBezTo>
                    <a:cubicBezTo>
                      <a:pt x="45" y="239"/>
                      <a:pt x="45" y="239"/>
                      <a:pt x="45" y="239"/>
                    </a:cubicBezTo>
                    <a:cubicBezTo>
                      <a:pt x="45" y="239"/>
                      <a:pt x="45" y="239"/>
                      <a:pt x="45" y="239"/>
                    </a:cubicBezTo>
                    <a:cubicBezTo>
                      <a:pt x="44" y="239"/>
                      <a:pt x="44" y="239"/>
                      <a:pt x="44" y="239"/>
                    </a:cubicBezTo>
                    <a:cubicBezTo>
                      <a:pt x="44" y="239"/>
                      <a:pt x="44" y="239"/>
                      <a:pt x="44" y="239"/>
                    </a:cubicBezTo>
                    <a:cubicBezTo>
                      <a:pt x="44" y="239"/>
                      <a:pt x="44" y="239"/>
                      <a:pt x="44" y="239"/>
                    </a:cubicBezTo>
                    <a:cubicBezTo>
                      <a:pt x="44" y="239"/>
                      <a:pt x="44" y="239"/>
                      <a:pt x="44" y="239"/>
                    </a:cubicBezTo>
                    <a:cubicBezTo>
                      <a:pt x="44" y="239"/>
                      <a:pt x="44" y="239"/>
                      <a:pt x="44" y="239"/>
                    </a:cubicBezTo>
                    <a:cubicBezTo>
                      <a:pt x="44" y="239"/>
                      <a:pt x="44" y="239"/>
                      <a:pt x="44" y="239"/>
                    </a:cubicBezTo>
                    <a:cubicBezTo>
                      <a:pt x="44" y="239"/>
                      <a:pt x="44" y="239"/>
                      <a:pt x="44" y="239"/>
                    </a:cubicBezTo>
                    <a:cubicBezTo>
                      <a:pt x="44" y="239"/>
                      <a:pt x="44" y="239"/>
                      <a:pt x="44" y="239"/>
                    </a:cubicBezTo>
                    <a:cubicBezTo>
                      <a:pt x="44" y="239"/>
                      <a:pt x="44" y="239"/>
                      <a:pt x="44" y="239"/>
                    </a:cubicBezTo>
                    <a:cubicBezTo>
                      <a:pt x="44" y="239"/>
                      <a:pt x="44" y="239"/>
                      <a:pt x="44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1" y="238"/>
                      <a:pt x="41" y="238"/>
                      <a:pt x="41" y="238"/>
                    </a:cubicBezTo>
                    <a:cubicBezTo>
                      <a:pt x="41" y="238"/>
                      <a:pt x="41" y="238"/>
                      <a:pt x="41" y="238"/>
                    </a:cubicBezTo>
                    <a:cubicBezTo>
                      <a:pt x="41" y="238"/>
                      <a:pt x="41" y="238"/>
                      <a:pt x="41" y="238"/>
                    </a:cubicBezTo>
                    <a:cubicBezTo>
                      <a:pt x="41" y="238"/>
                      <a:pt x="41" y="238"/>
                      <a:pt x="41" y="238"/>
                    </a:cubicBezTo>
                    <a:cubicBezTo>
                      <a:pt x="41" y="238"/>
                      <a:pt x="41" y="238"/>
                      <a:pt x="41" y="238"/>
                    </a:cubicBezTo>
                    <a:cubicBezTo>
                      <a:pt x="41" y="238"/>
                      <a:pt x="41" y="238"/>
                      <a:pt x="41" y="238"/>
                    </a:cubicBezTo>
                    <a:cubicBezTo>
                      <a:pt x="41" y="238"/>
                      <a:pt x="41" y="238"/>
                      <a:pt x="41" y="238"/>
                    </a:cubicBezTo>
                    <a:cubicBezTo>
                      <a:pt x="41" y="238"/>
                      <a:pt x="41" y="238"/>
                      <a:pt x="41" y="238"/>
                    </a:cubicBezTo>
                    <a:cubicBezTo>
                      <a:pt x="41" y="237"/>
                      <a:pt x="41" y="237"/>
                      <a:pt x="41" y="237"/>
                    </a:cubicBezTo>
                    <a:cubicBezTo>
                      <a:pt x="41" y="237"/>
                      <a:pt x="41" y="237"/>
                      <a:pt x="41" y="237"/>
                    </a:cubicBezTo>
                    <a:cubicBezTo>
                      <a:pt x="41" y="237"/>
                      <a:pt x="41" y="237"/>
                      <a:pt x="41" y="237"/>
                    </a:cubicBezTo>
                    <a:cubicBezTo>
                      <a:pt x="41" y="237"/>
                      <a:pt x="41" y="237"/>
                      <a:pt x="41" y="237"/>
                    </a:cubicBezTo>
                    <a:cubicBezTo>
                      <a:pt x="41" y="237"/>
                      <a:pt x="41" y="237"/>
                      <a:pt x="41" y="237"/>
                    </a:cubicBezTo>
                    <a:cubicBezTo>
                      <a:pt x="41" y="237"/>
                      <a:pt x="41" y="237"/>
                      <a:pt x="41" y="237"/>
                    </a:cubicBezTo>
                    <a:cubicBezTo>
                      <a:pt x="41" y="237"/>
                      <a:pt x="41" y="237"/>
                      <a:pt x="41" y="237"/>
                    </a:cubicBezTo>
                    <a:cubicBezTo>
                      <a:pt x="41" y="237"/>
                      <a:pt x="41" y="237"/>
                      <a:pt x="41" y="237"/>
                    </a:cubicBezTo>
                    <a:cubicBezTo>
                      <a:pt x="41" y="237"/>
                      <a:pt x="41" y="237"/>
                      <a:pt x="41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1" y="237"/>
                      <a:pt x="41" y="237"/>
                      <a:pt x="41" y="237"/>
                    </a:cubicBezTo>
                    <a:cubicBezTo>
                      <a:pt x="41" y="237"/>
                      <a:pt x="41" y="237"/>
                      <a:pt x="41" y="237"/>
                    </a:cubicBezTo>
                    <a:cubicBezTo>
                      <a:pt x="41" y="237"/>
                      <a:pt x="41" y="237"/>
                      <a:pt x="41" y="237"/>
                    </a:cubicBezTo>
                    <a:cubicBezTo>
                      <a:pt x="41" y="237"/>
                      <a:pt x="41" y="237"/>
                      <a:pt x="41" y="237"/>
                    </a:cubicBezTo>
                    <a:cubicBezTo>
                      <a:pt x="41" y="237"/>
                      <a:pt x="41" y="237"/>
                      <a:pt x="41" y="237"/>
                    </a:cubicBezTo>
                    <a:cubicBezTo>
                      <a:pt x="42" y="237"/>
                      <a:pt x="42" y="237"/>
                      <a:pt x="42" y="237"/>
                    </a:cubicBezTo>
                    <a:close/>
                  </a:path>
                </a:pathLst>
              </a:custGeom>
              <a:solidFill>
                <a:srgbClr val="FFFFCC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333"/>
              </a:p>
            </p:txBody>
          </p:sp>
          <p:sp>
            <p:nvSpPr>
              <p:cNvPr id="74" name="Freeform 95">
                <a:extLst>
                  <a:ext uri="{FF2B5EF4-FFF2-40B4-BE49-F238E27FC236}">
                    <a16:creationId xmlns="" xmlns:a16="http://schemas.microsoft.com/office/drawing/2014/main" id="{3F0ECB51-7E0D-4271-B079-673A45507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452" y="3002951"/>
                <a:ext cx="1029524" cy="1166896"/>
              </a:xfrm>
              <a:custGeom>
                <a:avLst/>
                <a:gdLst>
                  <a:gd name="T0" fmla="*/ 107 w 275"/>
                  <a:gd name="T1" fmla="*/ 224 h 311"/>
                  <a:gd name="T2" fmla="*/ 73 w 275"/>
                  <a:gd name="T3" fmla="*/ 200 h 311"/>
                  <a:gd name="T4" fmla="*/ 42 w 275"/>
                  <a:gd name="T5" fmla="*/ 184 h 311"/>
                  <a:gd name="T6" fmla="*/ 32 w 275"/>
                  <a:gd name="T7" fmla="*/ 179 h 311"/>
                  <a:gd name="T8" fmla="*/ 18 w 275"/>
                  <a:gd name="T9" fmla="*/ 171 h 311"/>
                  <a:gd name="T10" fmla="*/ 49 w 275"/>
                  <a:gd name="T11" fmla="*/ 93 h 311"/>
                  <a:gd name="T12" fmla="*/ 96 w 275"/>
                  <a:gd name="T13" fmla="*/ 71 h 311"/>
                  <a:gd name="T14" fmla="*/ 106 w 275"/>
                  <a:gd name="T15" fmla="*/ 60 h 311"/>
                  <a:gd name="T16" fmla="*/ 117 w 275"/>
                  <a:gd name="T17" fmla="*/ 46 h 311"/>
                  <a:gd name="T18" fmla="*/ 123 w 275"/>
                  <a:gd name="T19" fmla="*/ 18 h 311"/>
                  <a:gd name="T20" fmla="*/ 129 w 275"/>
                  <a:gd name="T21" fmla="*/ 5 h 311"/>
                  <a:gd name="T22" fmla="*/ 137 w 275"/>
                  <a:gd name="T23" fmla="*/ 2 h 311"/>
                  <a:gd name="T24" fmla="*/ 141 w 275"/>
                  <a:gd name="T25" fmla="*/ 11 h 311"/>
                  <a:gd name="T26" fmla="*/ 143 w 275"/>
                  <a:gd name="T27" fmla="*/ 21 h 311"/>
                  <a:gd name="T28" fmla="*/ 151 w 275"/>
                  <a:gd name="T29" fmla="*/ 31 h 311"/>
                  <a:gd name="T30" fmla="*/ 161 w 275"/>
                  <a:gd name="T31" fmla="*/ 39 h 311"/>
                  <a:gd name="T32" fmla="*/ 167 w 275"/>
                  <a:gd name="T33" fmla="*/ 50 h 311"/>
                  <a:gd name="T34" fmla="*/ 163 w 275"/>
                  <a:gd name="T35" fmla="*/ 63 h 311"/>
                  <a:gd name="T36" fmla="*/ 174 w 275"/>
                  <a:gd name="T37" fmla="*/ 67 h 311"/>
                  <a:gd name="T38" fmla="*/ 184 w 275"/>
                  <a:gd name="T39" fmla="*/ 58 h 311"/>
                  <a:gd name="T40" fmla="*/ 183 w 275"/>
                  <a:gd name="T41" fmla="*/ 68 h 311"/>
                  <a:gd name="T42" fmla="*/ 186 w 275"/>
                  <a:gd name="T43" fmla="*/ 76 h 311"/>
                  <a:gd name="T44" fmla="*/ 191 w 275"/>
                  <a:gd name="T45" fmla="*/ 84 h 311"/>
                  <a:gd name="T46" fmla="*/ 198 w 275"/>
                  <a:gd name="T47" fmla="*/ 83 h 311"/>
                  <a:gd name="T48" fmla="*/ 203 w 275"/>
                  <a:gd name="T49" fmla="*/ 80 h 311"/>
                  <a:gd name="T50" fmla="*/ 208 w 275"/>
                  <a:gd name="T51" fmla="*/ 80 h 311"/>
                  <a:gd name="T52" fmla="*/ 214 w 275"/>
                  <a:gd name="T53" fmla="*/ 86 h 311"/>
                  <a:gd name="T54" fmla="*/ 224 w 275"/>
                  <a:gd name="T55" fmla="*/ 95 h 311"/>
                  <a:gd name="T56" fmla="*/ 236 w 275"/>
                  <a:gd name="T57" fmla="*/ 98 h 311"/>
                  <a:gd name="T58" fmla="*/ 240 w 275"/>
                  <a:gd name="T59" fmla="*/ 99 h 311"/>
                  <a:gd name="T60" fmla="*/ 250 w 275"/>
                  <a:gd name="T61" fmla="*/ 100 h 311"/>
                  <a:gd name="T62" fmla="*/ 259 w 275"/>
                  <a:gd name="T63" fmla="*/ 104 h 311"/>
                  <a:gd name="T64" fmla="*/ 266 w 275"/>
                  <a:gd name="T65" fmla="*/ 105 h 311"/>
                  <a:gd name="T66" fmla="*/ 258 w 275"/>
                  <a:gd name="T67" fmla="*/ 114 h 311"/>
                  <a:gd name="T68" fmla="*/ 250 w 275"/>
                  <a:gd name="T69" fmla="*/ 123 h 311"/>
                  <a:gd name="T70" fmla="*/ 252 w 275"/>
                  <a:gd name="T71" fmla="*/ 137 h 311"/>
                  <a:gd name="T72" fmla="*/ 241 w 275"/>
                  <a:gd name="T73" fmla="*/ 145 h 311"/>
                  <a:gd name="T74" fmla="*/ 229 w 275"/>
                  <a:gd name="T75" fmla="*/ 151 h 311"/>
                  <a:gd name="T76" fmla="*/ 219 w 275"/>
                  <a:gd name="T77" fmla="*/ 157 h 311"/>
                  <a:gd name="T78" fmla="*/ 215 w 275"/>
                  <a:gd name="T79" fmla="*/ 170 h 311"/>
                  <a:gd name="T80" fmla="*/ 220 w 275"/>
                  <a:gd name="T81" fmla="*/ 185 h 311"/>
                  <a:gd name="T82" fmla="*/ 225 w 275"/>
                  <a:gd name="T83" fmla="*/ 193 h 311"/>
                  <a:gd name="T84" fmla="*/ 232 w 275"/>
                  <a:gd name="T85" fmla="*/ 199 h 311"/>
                  <a:gd name="T86" fmla="*/ 234 w 275"/>
                  <a:gd name="T87" fmla="*/ 208 h 311"/>
                  <a:gd name="T88" fmla="*/ 236 w 275"/>
                  <a:gd name="T89" fmla="*/ 214 h 311"/>
                  <a:gd name="T90" fmla="*/ 243 w 275"/>
                  <a:gd name="T91" fmla="*/ 218 h 311"/>
                  <a:gd name="T92" fmla="*/ 254 w 275"/>
                  <a:gd name="T93" fmla="*/ 219 h 311"/>
                  <a:gd name="T94" fmla="*/ 262 w 275"/>
                  <a:gd name="T95" fmla="*/ 227 h 311"/>
                  <a:gd name="T96" fmla="*/ 271 w 275"/>
                  <a:gd name="T97" fmla="*/ 228 h 311"/>
                  <a:gd name="T98" fmla="*/ 272 w 275"/>
                  <a:gd name="T99" fmla="*/ 241 h 311"/>
                  <a:gd name="T100" fmla="*/ 263 w 275"/>
                  <a:gd name="T101" fmla="*/ 244 h 311"/>
                  <a:gd name="T102" fmla="*/ 257 w 275"/>
                  <a:gd name="T103" fmla="*/ 252 h 311"/>
                  <a:gd name="T104" fmla="*/ 247 w 275"/>
                  <a:gd name="T105" fmla="*/ 257 h 311"/>
                  <a:gd name="T106" fmla="*/ 241 w 275"/>
                  <a:gd name="T107" fmla="*/ 267 h 311"/>
                  <a:gd name="T108" fmla="*/ 240 w 275"/>
                  <a:gd name="T109" fmla="*/ 282 h 311"/>
                  <a:gd name="T110" fmla="*/ 229 w 275"/>
                  <a:gd name="T111" fmla="*/ 277 h 311"/>
                  <a:gd name="T112" fmla="*/ 217 w 275"/>
                  <a:gd name="T113" fmla="*/ 270 h 311"/>
                  <a:gd name="T114" fmla="*/ 206 w 275"/>
                  <a:gd name="T115" fmla="*/ 274 h 311"/>
                  <a:gd name="T116" fmla="*/ 170 w 275"/>
                  <a:gd name="T117" fmla="*/ 311 h 311"/>
                  <a:gd name="T118" fmla="*/ 167 w 275"/>
                  <a:gd name="T119" fmla="*/ 296 h 311"/>
                  <a:gd name="T120" fmla="*/ 157 w 275"/>
                  <a:gd name="T121" fmla="*/ 285 h 311"/>
                  <a:gd name="T122" fmla="*/ 141 w 275"/>
                  <a:gd name="T123" fmla="*/ 271 h 311"/>
                  <a:gd name="T124" fmla="*/ 126 w 275"/>
                  <a:gd name="T125" fmla="*/ 25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5" h="311">
                    <a:moveTo>
                      <a:pt x="124" y="245"/>
                    </a:moveTo>
                    <a:cubicBezTo>
                      <a:pt x="124" y="245"/>
                      <a:pt x="124" y="245"/>
                      <a:pt x="124" y="245"/>
                    </a:cubicBezTo>
                    <a:cubicBezTo>
                      <a:pt x="124" y="245"/>
                      <a:pt x="124" y="245"/>
                      <a:pt x="124" y="245"/>
                    </a:cubicBezTo>
                    <a:cubicBezTo>
                      <a:pt x="124" y="245"/>
                      <a:pt x="124" y="245"/>
                      <a:pt x="124" y="245"/>
                    </a:cubicBezTo>
                    <a:cubicBezTo>
                      <a:pt x="124" y="244"/>
                      <a:pt x="124" y="244"/>
                      <a:pt x="124" y="244"/>
                    </a:cubicBezTo>
                    <a:cubicBezTo>
                      <a:pt x="124" y="244"/>
                      <a:pt x="124" y="244"/>
                      <a:pt x="124" y="244"/>
                    </a:cubicBezTo>
                    <a:cubicBezTo>
                      <a:pt x="124" y="244"/>
                      <a:pt x="124" y="244"/>
                      <a:pt x="124" y="244"/>
                    </a:cubicBezTo>
                    <a:cubicBezTo>
                      <a:pt x="123" y="243"/>
                      <a:pt x="123" y="243"/>
                      <a:pt x="123" y="243"/>
                    </a:cubicBezTo>
                    <a:cubicBezTo>
                      <a:pt x="123" y="243"/>
                      <a:pt x="123" y="243"/>
                      <a:pt x="123" y="243"/>
                    </a:cubicBezTo>
                    <a:cubicBezTo>
                      <a:pt x="123" y="243"/>
                      <a:pt x="123" y="243"/>
                      <a:pt x="123" y="243"/>
                    </a:cubicBezTo>
                    <a:cubicBezTo>
                      <a:pt x="123" y="243"/>
                      <a:pt x="123" y="243"/>
                      <a:pt x="123" y="243"/>
                    </a:cubicBezTo>
                    <a:cubicBezTo>
                      <a:pt x="123" y="242"/>
                      <a:pt x="123" y="242"/>
                      <a:pt x="123" y="242"/>
                    </a:cubicBezTo>
                    <a:cubicBezTo>
                      <a:pt x="123" y="242"/>
                      <a:pt x="123" y="242"/>
                      <a:pt x="123" y="242"/>
                    </a:cubicBezTo>
                    <a:cubicBezTo>
                      <a:pt x="122" y="242"/>
                      <a:pt x="122" y="242"/>
                      <a:pt x="122" y="242"/>
                    </a:cubicBezTo>
                    <a:cubicBezTo>
                      <a:pt x="122" y="241"/>
                      <a:pt x="122" y="241"/>
                      <a:pt x="122" y="241"/>
                    </a:cubicBezTo>
                    <a:cubicBezTo>
                      <a:pt x="122" y="241"/>
                      <a:pt x="122" y="241"/>
                      <a:pt x="122" y="241"/>
                    </a:cubicBezTo>
                    <a:cubicBezTo>
                      <a:pt x="122" y="241"/>
                      <a:pt x="122" y="241"/>
                      <a:pt x="122" y="241"/>
                    </a:cubicBezTo>
                    <a:cubicBezTo>
                      <a:pt x="122" y="241"/>
                      <a:pt x="122" y="241"/>
                      <a:pt x="122" y="241"/>
                    </a:cubicBezTo>
                    <a:cubicBezTo>
                      <a:pt x="122" y="241"/>
                      <a:pt x="122" y="241"/>
                      <a:pt x="122" y="241"/>
                    </a:cubicBezTo>
                    <a:cubicBezTo>
                      <a:pt x="122" y="241"/>
                      <a:pt x="122" y="241"/>
                      <a:pt x="122" y="241"/>
                    </a:cubicBezTo>
                    <a:cubicBezTo>
                      <a:pt x="122" y="240"/>
                      <a:pt x="122" y="240"/>
                      <a:pt x="122" y="240"/>
                    </a:cubicBezTo>
                    <a:cubicBezTo>
                      <a:pt x="122" y="240"/>
                      <a:pt x="122" y="240"/>
                      <a:pt x="122" y="240"/>
                    </a:cubicBezTo>
                    <a:cubicBezTo>
                      <a:pt x="121" y="240"/>
                      <a:pt x="121" y="240"/>
                      <a:pt x="121" y="240"/>
                    </a:cubicBezTo>
                    <a:cubicBezTo>
                      <a:pt x="121" y="239"/>
                      <a:pt x="121" y="239"/>
                      <a:pt x="121" y="239"/>
                    </a:cubicBezTo>
                    <a:cubicBezTo>
                      <a:pt x="121" y="239"/>
                      <a:pt x="121" y="239"/>
                      <a:pt x="121" y="239"/>
                    </a:cubicBezTo>
                    <a:cubicBezTo>
                      <a:pt x="121" y="239"/>
                      <a:pt x="121" y="239"/>
                      <a:pt x="121" y="239"/>
                    </a:cubicBezTo>
                    <a:cubicBezTo>
                      <a:pt x="120" y="239"/>
                      <a:pt x="120" y="239"/>
                      <a:pt x="120" y="239"/>
                    </a:cubicBezTo>
                    <a:cubicBezTo>
                      <a:pt x="120" y="238"/>
                      <a:pt x="120" y="238"/>
                      <a:pt x="120" y="238"/>
                    </a:cubicBezTo>
                    <a:cubicBezTo>
                      <a:pt x="120" y="238"/>
                      <a:pt x="120" y="238"/>
                      <a:pt x="120" y="238"/>
                    </a:cubicBezTo>
                    <a:cubicBezTo>
                      <a:pt x="120" y="238"/>
                      <a:pt x="120" y="238"/>
                      <a:pt x="120" y="238"/>
                    </a:cubicBezTo>
                    <a:cubicBezTo>
                      <a:pt x="120" y="238"/>
                      <a:pt x="120" y="238"/>
                      <a:pt x="120" y="238"/>
                    </a:cubicBezTo>
                    <a:cubicBezTo>
                      <a:pt x="120" y="237"/>
                      <a:pt x="120" y="237"/>
                      <a:pt x="120" y="237"/>
                    </a:cubicBezTo>
                    <a:cubicBezTo>
                      <a:pt x="120" y="237"/>
                      <a:pt x="120" y="237"/>
                      <a:pt x="120" y="237"/>
                    </a:cubicBezTo>
                    <a:cubicBezTo>
                      <a:pt x="120" y="237"/>
                      <a:pt x="120" y="237"/>
                      <a:pt x="120" y="237"/>
                    </a:cubicBezTo>
                    <a:cubicBezTo>
                      <a:pt x="120" y="237"/>
                      <a:pt x="120" y="237"/>
                      <a:pt x="120" y="237"/>
                    </a:cubicBezTo>
                    <a:cubicBezTo>
                      <a:pt x="119" y="237"/>
                      <a:pt x="119" y="237"/>
                      <a:pt x="119" y="237"/>
                    </a:cubicBezTo>
                    <a:cubicBezTo>
                      <a:pt x="119" y="236"/>
                      <a:pt x="119" y="236"/>
                      <a:pt x="119" y="236"/>
                    </a:cubicBezTo>
                    <a:cubicBezTo>
                      <a:pt x="119" y="236"/>
                      <a:pt x="119" y="236"/>
                      <a:pt x="119" y="236"/>
                    </a:cubicBezTo>
                    <a:cubicBezTo>
                      <a:pt x="119" y="236"/>
                      <a:pt x="119" y="236"/>
                      <a:pt x="119" y="236"/>
                    </a:cubicBezTo>
                    <a:cubicBezTo>
                      <a:pt x="119" y="236"/>
                      <a:pt x="119" y="236"/>
                      <a:pt x="119" y="236"/>
                    </a:cubicBezTo>
                    <a:cubicBezTo>
                      <a:pt x="119" y="236"/>
                      <a:pt x="119" y="236"/>
                      <a:pt x="119" y="236"/>
                    </a:cubicBezTo>
                    <a:cubicBezTo>
                      <a:pt x="119" y="235"/>
                      <a:pt x="119" y="235"/>
                      <a:pt x="119" y="235"/>
                    </a:cubicBezTo>
                    <a:cubicBezTo>
                      <a:pt x="119" y="235"/>
                      <a:pt x="119" y="235"/>
                      <a:pt x="119" y="235"/>
                    </a:cubicBezTo>
                    <a:cubicBezTo>
                      <a:pt x="118" y="234"/>
                      <a:pt x="118" y="234"/>
                      <a:pt x="118" y="234"/>
                    </a:cubicBezTo>
                    <a:cubicBezTo>
                      <a:pt x="118" y="234"/>
                      <a:pt x="118" y="234"/>
                      <a:pt x="118" y="234"/>
                    </a:cubicBezTo>
                    <a:cubicBezTo>
                      <a:pt x="118" y="233"/>
                      <a:pt x="118" y="233"/>
                      <a:pt x="118" y="233"/>
                    </a:cubicBezTo>
                    <a:cubicBezTo>
                      <a:pt x="118" y="233"/>
                      <a:pt x="118" y="233"/>
                      <a:pt x="118" y="233"/>
                    </a:cubicBezTo>
                    <a:cubicBezTo>
                      <a:pt x="118" y="233"/>
                      <a:pt x="118" y="233"/>
                      <a:pt x="118" y="233"/>
                    </a:cubicBezTo>
                    <a:cubicBezTo>
                      <a:pt x="117" y="233"/>
                      <a:pt x="117" y="233"/>
                      <a:pt x="117" y="233"/>
                    </a:cubicBezTo>
                    <a:cubicBezTo>
                      <a:pt x="117" y="232"/>
                      <a:pt x="117" y="232"/>
                      <a:pt x="117" y="232"/>
                    </a:cubicBezTo>
                    <a:cubicBezTo>
                      <a:pt x="116" y="231"/>
                      <a:pt x="116" y="231"/>
                      <a:pt x="116" y="231"/>
                    </a:cubicBezTo>
                    <a:cubicBezTo>
                      <a:pt x="115" y="231"/>
                      <a:pt x="115" y="231"/>
                      <a:pt x="115" y="231"/>
                    </a:cubicBezTo>
                    <a:cubicBezTo>
                      <a:pt x="115" y="231"/>
                      <a:pt x="115" y="231"/>
                      <a:pt x="115" y="231"/>
                    </a:cubicBezTo>
                    <a:cubicBezTo>
                      <a:pt x="115" y="231"/>
                      <a:pt x="115" y="231"/>
                      <a:pt x="115" y="231"/>
                    </a:cubicBezTo>
                    <a:cubicBezTo>
                      <a:pt x="115" y="231"/>
                      <a:pt x="115" y="231"/>
                      <a:pt x="115" y="231"/>
                    </a:cubicBezTo>
                    <a:cubicBezTo>
                      <a:pt x="115" y="230"/>
                      <a:pt x="115" y="230"/>
                      <a:pt x="115" y="230"/>
                    </a:cubicBezTo>
                    <a:cubicBezTo>
                      <a:pt x="114" y="230"/>
                      <a:pt x="114" y="230"/>
                      <a:pt x="114" y="230"/>
                    </a:cubicBezTo>
                    <a:cubicBezTo>
                      <a:pt x="114" y="230"/>
                      <a:pt x="114" y="230"/>
                      <a:pt x="114" y="230"/>
                    </a:cubicBezTo>
                    <a:cubicBezTo>
                      <a:pt x="113" y="230"/>
                      <a:pt x="113" y="230"/>
                      <a:pt x="113" y="230"/>
                    </a:cubicBezTo>
                    <a:cubicBezTo>
                      <a:pt x="113" y="229"/>
                      <a:pt x="113" y="229"/>
                      <a:pt x="113" y="229"/>
                    </a:cubicBezTo>
                    <a:cubicBezTo>
                      <a:pt x="113" y="229"/>
                      <a:pt x="113" y="229"/>
                      <a:pt x="113" y="229"/>
                    </a:cubicBezTo>
                    <a:cubicBezTo>
                      <a:pt x="112" y="229"/>
                      <a:pt x="112" y="229"/>
                      <a:pt x="112" y="229"/>
                    </a:cubicBezTo>
                    <a:cubicBezTo>
                      <a:pt x="112" y="228"/>
                      <a:pt x="112" y="228"/>
                      <a:pt x="112" y="228"/>
                    </a:cubicBezTo>
                    <a:cubicBezTo>
                      <a:pt x="112" y="228"/>
                      <a:pt x="112" y="228"/>
                      <a:pt x="112" y="228"/>
                    </a:cubicBezTo>
                    <a:cubicBezTo>
                      <a:pt x="111" y="228"/>
                      <a:pt x="111" y="228"/>
                      <a:pt x="111" y="228"/>
                    </a:cubicBezTo>
                    <a:cubicBezTo>
                      <a:pt x="111" y="227"/>
                      <a:pt x="111" y="227"/>
                      <a:pt x="111" y="227"/>
                    </a:cubicBezTo>
                    <a:cubicBezTo>
                      <a:pt x="111" y="227"/>
                      <a:pt x="111" y="227"/>
                      <a:pt x="111" y="227"/>
                    </a:cubicBezTo>
                    <a:cubicBezTo>
                      <a:pt x="111" y="227"/>
                      <a:pt x="111" y="227"/>
                      <a:pt x="111" y="227"/>
                    </a:cubicBezTo>
                    <a:cubicBezTo>
                      <a:pt x="110" y="227"/>
                      <a:pt x="110" y="227"/>
                      <a:pt x="110" y="227"/>
                    </a:cubicBezTo>
                    <a:cubicBezTo>
                      <a:pt x="110" y="226"/>
                      <a:pt x="110" y="226"/>
                      <a:pt x="110" y="226"/>
                    </a:cubicBezTo>
                    <a:cubicBezTo>
                      <a:pt x="110" y="226"/>
                      <a:pt x="110" y="226"/>
                      <a:pt x="110" y="226"/>
                    </a:cubicBezTo>
                    <a:cubicBezTo>
                      <a:pt x="109" y="226"/>
                      <a:pt x="109" y="226"/>
                      <a:pt x="109" y="226"/>
                    </a:cubicBezTo>
                    <a:cubicBezTo>
                      <a:pt x="109" y="226"/>
                      <a:pt x="109" y="226"/>
                      <a:pt x="109" y="226"/>
                    </a:cubicBezTo>
                    <a:cubicBezTo>
                      <a:pt x="109" y="226"/>
                      <a:pt x="109" y="226"/>
                      <a:pt x="109" y="226"/>
                    </a:cubicBezTo>
                    <a:cubicBezTo>
                      <a:pt x="109" y="225"/>
                      <a:pt x="109" y="225"/>
                      <a:pt x="109" y="225"/>
                    </a:cubicBezTo>
                    <a:cubicBezTo>
                      <a:pt x="109" y="225"/>
                      <a:pt x="109" y="225"/>
                      <a:pt x="109" y="225"/>
                    </a:cubicBezTo>
                    <a:cubicBezTo>
                      <a:pt x="108" y="225"/>
                      <a:pt x="108" y="225"/>
                      <a:pt x="108" y="225"/>
                    </a:cubicBezTo>
                    <a:cubicBezTo>
                      <a:pt x="108" y="225"/>
                      <a:pt x="108" y="225"/>
                      <a:pt x="108" y="225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07" y="224"/>
                      <a:pt x="107" y="224"/>
                      <a:pt x="107" y="224"/>
                    </a:cubicBezTo>
                    <a:cubicBezTo>
                      <a:pt x="107" y="224"/>
                      <a:pt x="107" y="224"/>
                      <a:pt x="107" y="224"/>
                    </a:cubicBezTo>
                    <a:cubicBezTo>
                      <a:pt x="106" y="223"/>
                      <a:pt x="106" y="223"/>
                      <a:pt x="106" y="223"/>
                    </a:cubicBezTo>
                    <a:cubicBezTo>
                      <a:pt x="106" y="223"/>
                      <a:pt x="106" y="223"/>
                      <a:pt x="106" y="223"/>
                    </a:cubicBezTo>
                    <a:cubicBezTo>
                      <a:pt x="105" y="223"/>
                      <a:pt x="105" y="223"/>
                      <a:pt x="105" y="223"/>
                    </a:cubicBezTo>
                    <a:cubicBezTo>
                      <a:pt x="105" y="223"/>
                      <a:pt x="105" y="223"/>
                      <a:pt x="105" y="223"/>
                    </a:cubicBezTo>
                    <a:cubicBezTo>
                      <a:pt x="105" y="222"/>
                      <a:pt x="105" y="222"/>
                      <a:pt x="105" y="222"/>
                    </a:cubicBezTo>
                    <a:cubicBezTo>
                      <a:pt x="104" y="222"/>
                      <a:pt x="104" y="222"/>
                      <a:pt x="104" y="222"/>
                    </a:cubicBezTo>
                    <a:cubicBezTo>
                      <a:pt x="104" y="222"/>
                      <a:pt x="104" y="222"/>
                      <a:pt x="104" y="222"/>
                    </a:cubicBezTo>
                    <a:cubicBezTo>
                      <a:pt x="104" y="221"/>
                      <a:pt x="104" y="221"/>
                      <a:pt x="104" y="221"/>
                    </a:cubicBezTo>
                    <a:cubicBezTo>
                      <a:pt x="104" y="221"/>
                      <a:pt x="104" y="221"/>
                      <a:pt x="104" y="221"/>
                    </a:cubicBezTo>
                    <a:cubicBezTo>
                      <a:pt x="103" y="221"/>
                      <a:pt x="103" y="221"/>
                      <a:pt x="103" y="221"/>
                    </a:cubicBezTo>
                    <a:cubicBezTo>
                      <a:pt x="103" y="221"/>
                      <a:pt x="103" y="221"/>
                      <a:pt x="103" y="221"/>
                    </a:cubicBezTo>
                    <a:cubicBezTo>
                      <a:pt x="103" y="221"/>
                      <a:pt x="103" y="221"/>
                      <a:pt x="103" y="221"/>
                    </a:cubicBezTo>
                    <a:cubicBezTo>
                      <a:pt x="103" y="220"/>
                      <a:pt x="103" y="220"/>
                      <a:pt x="103" y="220"/>
                    </a:cubicBezTo>
                    <a:cubicBezTo>
                      <a:pt x="102" y="220"/>
                      <a:pt x="102" y="220"/>
                      <a:pt x="102" y="220"/>
                    </a:cubicBezTo>
                    <a:cubicBezTo>
                      <a:pt x="102" y="220"/>
                      <a:pt x="102" y="220"/>
                      <a:pt x="102" y="220"/>
                    </a:cubicBezTo>
                    <a:cubicBezTo>
                      <a:pt x="102" y="220"/>
                      <a:pt x="102" y="220"/>
                      <a:pt x="102" y="220"/>
                    </a:cubicBezTo>
                    <a:cubicBezTo>
                      <a:pt x="102" y="220"/>
                      <a:pt x="102" y="220"/>
                      <a:pt x="102" y="220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0" y="219"/>
                      <a:pt x="100" y="219"/>
                      <a:pt x="100" y="219"/>
                    </a:cubicBezTo>
                    <a:cubicBezTo>
                      <a:pt x="100" y="218"/>
                      <a:pt x="100" y="218"/>
                      <a:pt x="100" y="218"/>
                    </a:cubicBezTo>
                    <a:cubicBezTo>
                      <a:pt x="99" y="218"/>
                      <a:pt x="99" y="218"/>
                      <a:pt x="99" y="218"/>
                    </a:cubicBezTo>
                    <a:cubicBezTo>
                      <a:pt x="99" y="218"/>
                      <a:pt x="99" y="218"/>
                      <a:pt x="99" y="218"/>
                    </a:cubicBezTo>
                    <a:cubicBezTo>
                      <a:pt x="98" y="217"/>
                      <a:pt x="98" y="217"/>
                      <a:pt x="98" y="217"/>
                    </a:cubicBezTo>
                    <a:cubicBezTo>
                      <a:pt x="98" y="217"/>
                      <a:pt x="98" y="217"/>
                      <a:pt x="98" y="217"/>
                    </a:cubicBezTo>
                    <a:cubicBezTo>
                      <a:pt x="97" y="217"/>
                      <a:pt x="97" y="217"/>
                      <a:pt x="97" y="217"/>
                    </a:cubicBezTo>
                    <a:cubicBezTo>
                      <a:pt x="97" y="216"/>
                      <a:pt x="97" y="216"/>
                      <a:pt x="97" y="216"/>
                    </a:cubicBezTo>
                    <a:cubicBezTo>
                      <a:pt x="96" y="216"/>
                      <a:pt x="96" y="216"/>
                      <a:pt x="96" y="216"/>
                    </a:cubicBezTo>
                    <a:cubicBezTo>
                      <a:pt x="96" y="216"/>
                      <a:pt x="96" y="216"/>
                      <a:pt x="96" y="216"/>
                    </a:cubicBezTo>
                    <a:cubicBezTo>
                      <a:pt x="95" y="215"/>
                      <a:pt x="95" y="215"/>
                      <a:pt x="95" y="215"/>
                    </a:cubicBezTo>
                    <a:cubicBezTo>
                      <a:pt x="95" y="215"/>
                      <a:pt x="95" y="215"/>
                      <a:pt x="95" y="215"/>
                    </a:cubicBezTo>
                    <a:cubicBezTo>
                      <a:pt x="95" y="215"/>
                      <a:pt x="95" y="215"/>
                      <a:pt x="95" y="215"/>
                    </a:cubicBezTo>
                    <a:cubicBezTo>
                      <a:pt x="94" y="214"/>
                      <a:pt x="94" y="214"/>
                      <a:pt x="94" y="214"/>
                    </a:cubicBezTo>
                    <a:cubicBezTo>
                      <a:pt x="94" y="214"/>
                      <a:pt x="94" y="214"/>
                      <a:pt x="94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92" y="213"/>
                      <a:pt x="92" y="213"/>
                      <a:pt x="92" y="213"/>
                    </a:cubicBezTo>
                    <a:cubicBezTo>
                      <a:pt x="92" y="213"/>
                      <a:pt x="92" y="213"/>
                      <a:pt x="92" y="213"/>
                    </a:cubicBezTo>
                    <a:cubicBezTo>
                      <a:pt x="91" y="212"/>
                      <a:pt x="91" y="212"/>
                      <a:pt x="91" y="212"/>
                    </a:cubicBezTo>
                    <a:cubicBezTo>
                      <a:pt x="91" y="212"/>
                      <a:pt x="91" y="212"/>
                      <a:pt x="91" y="212"/>
                    </a:cubicBezTo>
                    <a:cubicBezTo>
                      <a:pt x="90" y="212"/>
                      <a:pt x="90" y="212"/>
                      <a:pt x="90" y="212"/>
                    </a:cubicBezTo>
                    <a:cubicBezTo>
                      <a:pt x="90" y="211"/>
                      <a:pt x="90" y="211"/>
                      <a:pt x="90" y="211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88" y="210"/>
                      <a:pt x="88" y="210"/>
                      <a:pt x="88" y="210"/>
                    </a:cubicBezTo>
                    <a:cubicBezTo>
                      <a:pt x="88" y="210"/>
                      <a:pt x="88" y="210"/>
                      <a:pt x="88" y="210"/>
                    </a:cubicBezTo>
                    <a:cubicBezTo>
                      <a:pt x="88" y="210"/>
                      <a:pt x="88" y="210"/>
                      <a:pt x="88" y="210"/>
                    </a:cubicBezTo>
                    <a:cubicBezTo>
                      <a:pt x="87" y="210"/>
                      <a:pt x="87" y="210"/>
                      <a:pt x="87" y="210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6" y="209"/>
                      <a:pt x="86" y="209"/>
                      <a:pt x="86" y="209"/>
                    </a:cubicBezTo>
                    <a:cubicBezTo>
                      <a:pt x="86" y="209"/>
                      <a:pt x="86" y="209"/>
                      <a:pt x="86" y="209"/>
                    </a:cubicBezTo>
                    <a:cubicBezTo>
                      <a:pt x="85" y="208"/>
                      <a:pt x="85" y="208"/>
                      <a:pt x="85" y="208"/>
                    </a:cubicBezTo>
                    <a:cubicBezTo>
                      <a:pt x="85" y="208"/>
                      <a:pt x="85" y="208"/>
                      <a:pt x="85" y="208"/>
                    </a:cubicBezTo>
                    <a:cubicBezTo>
                      <a:pt x="84" y="208"/>
                      <a:pt x="84" y="208"/>
                      <a:pt x="84" y="208"/>
                    </a:cubicBezTo>
                    <a:cubicBezTo>
                      <a:pt x="84" y="207"/>
                      <a:pt x="84" y="207"/>
                      <a:pt x="84" y="207"/>
                    </a:cubicBezTo>
                    <a:cubicBezTo>
                      <a:pt x="84" y="207"/>
                      <a:pt x="84" y="207"/>
                      <a:pt x="84" y="207"/>
                    </a:cubicBezTo>
                    <a:cubicBezTo>
                      <a:pt x="83" y="207"/>
                      <a:pt x="83" y="207"/>
                      <a:pt x="83" y="207"/>
                    </a:cubicBezTo>
                    <a:cubicBezTo>
                      <a:pt x="83" y="206"/>
                      <a:pt x="83" y="206"/>
                      <a:pt x="83" y="206"/>
                    </a:cubicBezTo>
                    <a:cubicBezTo>
                      <a:pt x="82" y="206"/>
                      <a:pt x="82" y="206"/>
                      <a:pt x="82" y="206"/>
                    </a:cubicBezTo>
                    <a:cubicBezTo>
                      <a:pt x="82" y="206"/>
                      <a:pt x="82" y="206"/>
                      <a:pt x="82" y="206"/>
                    </a:cubicBezTo>
                    <a:cubicBezTo>
                      <a:pt x="81" y="205"/>
                      <a:pt x="81" y="205"/>
                      <a:pt x="81" y="205"/>
                    </a:cubicBezTo>
                    <a:cubicBezTo>
                      <a:pt x="81" y="205"/>
                      <a:pt x="81" y="205"/>
                      <a:pt x="81" y="205"/>
                    </a:cubicBezTo>
                    <a:cubicBezTo>
                      <a:pt x="80" y="205"/>
                      <a:pt x="80" y="205"/>
                      <a:pt x="80" y="205"/>
                    </a:cubicBezTo>
                    <a:cubicBezTo>
                      <a:pt x="80" y="205"/>
                      <a:pt x="80" y="205"/>
                      <a:pt x="80" y="205"/>
                    </a:cubicBezTo>
                    <a:cubicBezTo>
                      <a:pt x="79" y="204"/>
                      <a:pt x="79" y="204"/>
                      <a:pt x="79" y="204"/>
                    </a:cubicBezTo>
                    <a:cubicBezTo>
                      <a:pt x="79" y="204"/>
                      <a:pt x="79" y="204"/>
                      <a:pt x="79" y="204"/>
                    </a:cubicBezTo>
                    <a:cubicBezTo>
                      <a:pt x="78" y="204"/>
                      <a:pt x="78" y="204"/>
                      <a:pt x="78" y="204"/>
                    </a:cubicBezTo>
                    <a:cubicBezTo>
                      <a:pt x="78" y="204"/>
                      <a:pt x="78" y="204"/>
                      <a:pt x="78" y="204"/>
                    </a:cubicBezTo>
                    <a:cubicBezTo>
                      <a:pt x="77" y="203"/>
                      <a:pt x="77" y="203"/>
                      <a:pt x="77" y="203"/>
                    </a:cubicBezTo>
                    <a:cubicBezTo>
                      <a:pt x="77" y="203"/>
                      <a:pt x="77" y="203"/>
                      <a:pt x="77" y="203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76" y="202"/>
                      <a:pt x="76" y="202"/>
                      <a:pt x="76" y="202"/>
                    </a:cubicBezTo>
                    <a:cubicBezTo>
                      <a:pt x="75" y="202"/>
                      <a:pt x="75" y="202"/>
                      <a:pt x="75" y="202"/>
                    </a:cubicBezTo>
                    <a:cubicBezTo>
                      <a:pt x="75" y="202"/>
                      <a:pt x="75" y="202"/>
                      <a:pt x="75" y="202"/>
                    </a:cubicBezTo>
                    <a:cubicBezTo>
                      <a:pt x="75" y="202"/>
                      <a:pt x="75" y="202"/>
                      <a:pt x="75" y="202"/>
                    </a:cubicBezTo>
                    <a:cubicBezTo>
                      <a:pt x="74" y="201"/>
                      <a:pt x="74" y="201"/>
                      <a:pt x="74" y="201"/>
                    </a:cubicBezTo>
                    <a:cubicBezTo>
                      <a:pt x="74" y="201"/>
                      <a:pt x="74" y="201"/>
                      <a:pt x="74" y="201"/>
                    </a:cubicBezTo>
                    <a:cubicBezTo>
                      <a:pt x="73" y="201"/>
                      <a:pt x="73" y="201"/>
                      <a:pt x="73" y="201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72" y="200"/>
                      <a:pt x="72" y="200"/>
                      <a:pt x="72" y="200"/>
                    </a:cubicBezTo>
                    <a:cubicBezTo>
                      <a:pt x="72" y="200"/>
                      <a:pt x="72" y="200"/>
                      <a:pt x="72" y="200"/>
                    </a:cubicBezTo>
                    <a:cubicBezTo>
                      <a:pt x="71" y="200"/>
                      <a:pt x="71" y="200"/>
                      <a:pt x="71" y="200"/>
                    </a:cubicBezTo>
                    <a:cubicBezTo>
                      <a:pt x="71" y="199"/>
                      <a:pt x="71" y="199"/>
                      <a:pt x="71" y="199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68" y="198"/>
                      <a:pt x="68" y="198"/>
                      <a:pt x="68" y="198"/>
                    </a:cubicBezTo>
                    <a:cubicBezTo>
                      <a:pt x="68" y="198"/>
                      <a:pt x="68" y="198"/>
                      <a:pt x="68" y="198"/>
                    </a:cubicBezTo>
                    <a:cubicBezTo>
                      <a:pt x="67" y="197"/>
                      <a:pt x="67" y="197"/>
                      <a:pt x="67" y="197"/>
                    </a:cubicBezTo>
                    <a:cubicBezTo>
                      <a:pt x="67" y="197"/>
                      <a:pt x="67" y="197"/>
                      <a:pt x="67" y="197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6"/>
                      <a:pt x="65" y="196"/>
                      <a:pt x="65" y="196"/>
                    </a:cubicBezTo>
                    <a:cubicBezTo>
                      <a:pt x="65" y="196"/>
                      <a:pt x="65" y="196"/>
                      <a:pt x="65" y="196"/>
                    </a:cubicBezTo>
                    <a:cubicBezTo>
                      <a:pt x="64" y="196"/>
                      <a:pt x="64" y="196"/>
                      <a:pt x="64" y="196"/>
                    </a:cubicBezTo>
                    <a:cubicBezTo>
                      <a:pt x="64" y="195"/>
                      <a:pt x="64" y="195"/>
                      <a:pt x="64" y="195"/>
                    </a:cubicBezTo>
                    <a:cubicBezTo>
                      <a:pt x="63" y="195"/>
                      <a:pt x="63" y="195"/>
                      <a:pt x="63" y="195"/>
                    </a:cubicBezTo>
                    <a:cubicBezTo>
                      <a:pt x="63" y="195"/>
                      <a:pt x="63" y="195"/>
                      <a:pt x="63" y="195"/>
                    </a:cubicBezTo>
                    <a:cubicBezTo>
                      <a:pt x="62" y="195"/>
                      <a:pt x="62" y="195"/>
                      <a:pt x="62" y="195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1" y="194"/>
                      <a:pt x="61" y="194"/>
                      <a:pt x="61" y="194"/>
                    </a:cubicBezTo>
                    <a:cubicBezTo>
                      <a:pt x="61" y="194"/>
                      <a:pt x="61" y="194"/>
                      <a:pt x="61" y="194"/>
                    </a:cubicBezTo>
                    <a:cubicBezTo>
                      <a:pt x="60" y="193"/>
                      <a:pt x="60" y="193"/>
                      <a:pt x="60" y="193"/>
                    </a:cubicBezTo>
                    <a:cubicBezTo>
                      <a:pt x="60" y="193"/>
                      <a:pt x="60" y="193"/>
                      <a:pt x="60" y="193"/>
                    </a:cubicBezTo>
                    <a:cubicBezTo>
                      <a:pt x="59" y="193"/>
                      <a:pt x="59" y="193"/>
                      <a:pt x="59" y="193"/>
                    </a:cubicBezTo>
                    <a:cubicBezTo>
                      <a:pt x="59" y="193"/>
                      <a:pt x="59" y="193"/>
                      <a:pt x="59" y="193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57" y="192"/>
                      <a:pt x="57" y="192"/>
                      <a:pt x="57" y="192"/>
                    </a:cubicBezTo>
                    <a:cubicBezTo>
                      <a:pt x="57" y="192"/>
                      <a:pt x="57" y="192"/>
                      <a:pt x="57" y="192"/>
                    </a:cubicBezTo>
                    <a:cubicBezTo>
                      <a:pt x="56" y="191"/>
                      <a:pt x="56" y="191"/>
                      <a:pt x="56" y="191"/>
                    </a:cubicBezTo>
                    <a:cubicBezTo>
                      <a:pt x="56" y="191"/>
                      <a:pt x="56" y="191"/>
                      <a:pt x="56" y="191"/>
                    </a:cubicBezTo>
                    <a:cubicBezTo>
                      <a:pt x="55" y="191"/>
                      <a:pt x="55" y="191"/>
                      <a:pt x="55" y="191"/>
                    </a:cubicBezTo>
                    <a:cubicBezTo>
                      <a:pt x="55" y="191"/>
                      <a:pt x="55" y="191"/>
                      <a:pt x="55" y="191"/>
                    </a:cubicBezTo>
                    <a:cubicBezTo>
                      <a:pt x="54" y="190"/>
                      <a:pt x="54" y="190"/>
                      <a:pt x="54" y="190"/>
                    </a:cubicBezTo>
                    <a:cubicBezTo>
                      <a:pt x="54" y="190"/>
                      <a:pt x="54" y="190"/>
                      <a:pt x="54" y="190"/>
                    </a:cubicBezTo>
                    <a:cubicBezTo>
                      <a:pt x="53" y="190"/>
                      <a:pt x="53" y="190"/>
                      <a:pt x="53" y="190"/>
                    </a:cubicBezTo>
                    <a:cubicBezTo>
                      <a:pt x="53" y="190"/>
                      <a:pt x="53" y="190"/>
                      <a:pt x="53" y="190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8"/>
                      <a:pt x="51" y="188"/>
                      <a:pt x="51" y="188"/>
                    </a:cubicBezTo>
                    <a:cubicBezTo>
                      <a:pt x="50" y="188"/>
                      <a:pt x="50" y="188"/>
                      <a:pt x="50" y="188"/>
                    </a:cubicBezTo>
                    <a:cubicBezTo>
                      <a:pt x="50" y="188"/>
                      <a:pt x="50" y="188"/>
                      <a:pt x="50" y="188"/>
                    </a:cubicBezTo>
                    <a:cubicBezTo>
                      <a:pt x="49" y="188"/>
                      <a:pt x="49" y="188"/>
                      <a:pt x="49" y="188"/>
                    </a:cubicBezTo>
                    <a:cubicBezTo>
                      <a:pt x="49" y="188"/>
                      <a:pt x="49" y="188"/>
                      <a:pt x="49" y="188"/>
                    </a:cubicBezTo>
                    <a:cubicBezTo>
                      <a:pt x="48" y="187"/>
                      <a:pt x="48" y="187"/>
                      <a:pt x="48" y="187"/>
                    </a:cubicBezTo>
                    <a:cubicBezTo>
                      <a:pt x="48" y="187"/>
                      <a:pt x="48" y="187"/>
                      <a:pt x="48" y="187"/>
                    </a:cubicBezTo>
                    <a:cubicBezTo>
                      <a:pt x="47" y="187"/>
                      <a:pt x="47" y="187"/>
                      <a:pt x="47" y="187"/>
                    </a:cubicBezTo>
                    <a:cubicBezTo>
                      <a:pt x="47" y="187"/>
                      <a:pt x="47" y="187"/>
                      <a:pt x="47" y="187"/>
                    </a:cubicBezTo>
                    <a:cubicBezTo>
                      <a:pt x="46" y="186"/>
                      <a:pt x="46" y="186"/>
                      <a:pt x="46" y="186"/>
                    </a:cubicBezTo>
                    <a:cubicBezTo>
                      <a:pt x="46" y="186"/>
                      <a:pt x="46" y="186"/>
                      <a:pt x="46" y="186"/>
                    </a:cubicBezTo>
                    <a:cubicBezTo>
                      <a:pt x="45" y="186"/>
                      <a:pt x="45" y="186"/>
                      <a:pt x="45" y="186"/>
                    </a:cubicBezTo>
                    <a:cubicBezTo>
                      <a:pt x="45" y="185"/>
                      <a:pt x="45" y="185"/>
                      <a:pt x="45" y="185"/>
                    </a:cubicBezTo>
                    <a:cubicBezTo>
                      <a:pt x="45" y="185"/>
                      <a:pt x="45" y="185"/>
                      <a:pt x="45" y="185"/>
                    </a:cubicBezTo>
                    <a:cubicBezTo>
                      <a:pt x="44" y="185"/>
                      <a:pt x="44" y="185"/>
                      <a:pt x="44" y="185"/>
                    </a:cubicBezTo>
                    <a:cubicBezTo>
                      <a:pt x="44" y="185"/>
                      <a:pt x="44" y="185"/>
                      <a:pt x="44" y="185"/>
                    </a:cubicBezTo>
                    <a:cubicBezTo>
                      <a:pt x="44" y="185"/>
                      <a:pt x="44" y="185"/>
                      <a:pt x="44" y="185"/>
                    </a:cubicBezTo>
                    <a:cubicBezTo>
                      <a:pt x="44" y="185"/>
                      <a:pt x="44" y="185"/>
                      <a:pt x="44" y="185"/>
                    </a:cubicBezTo>
                    <a:cubicBezTo>
                      <a:pt x="44" y="185"/>
                      <a:pt x="44" y="185"/>
                      <a:pt x="44" y="185"/>
                    </a:cubicBezTo>
                    <a:cubicBezTo>
                      <a:pt x="43" y="185"/>
                      <a:pt x="43" y="185"/>
                      <a:pt x="43" y="185"/>
                    </a:cubicBezTo>
                    <a:cubicBezTo>
                      <a:pt x="43" y="185"/>
                      <a:pt x="43" y="185"/>
                      <a:pt x="43" y="185"/>
                    </a:cubicBezTo>
                    <a:cubicBezTo>
                      <a:pt x="43" y="184"/>
                      <a:pt x="43" y="184"/>
                      <a:pt x="43" y="184"/>
                    </a:cubicBezTo>
                    <a:cubicBezTo>
                      <a:pt x="43" y="184"/>
                      <a:pt x="43" y="184"/>
                      <a:pt x="43" y="184"/>
                    </a:cubicBezTo>
                    <a:cubicBezTo>
                      <a:pt x="43" y="184"/>
                      <a:pt x="43" y="184"/>
                      <a:pt x="43" y="184"/>
                    </a:cubicBezTo>
                    <a:cubicBezTo>
                      <a:pt x="43" y="184"/>
                      <a:pt x="43" y="184"/>
                      <a:pt x="43" y="184"/>
                    </a:cubicBezTo>
                    <a:cubicBezTo>
                      <a:pt x="43" y="184"/>
                      <a:pt x="43" y="184"/>
                      <a:pt x="43" y="184"/>
                    </a:cubicBezTo>
                    <a:cubicBezTo>
                      <a:pt x="43" y="184"/>
                      <a:pt x="43" y="184"/>
                      <a:pt x="43" y="184"/>
                    </a:cubicBezTo>
                    <a:cubicBezTo>
                      <a:pt x="43" y="184"/>
                      <a:pt x="43" y="184"/>
                      <a:pt x="43" y="184"/>
                    </a:cubicBezTo>
                    <a:cubicBezTo>
                      <a:pt x="43" y="184"/>
                      <a:pt x="43" y="184"/>
                      <a:pt x="43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1" y="184"/>
                      <a:pt x="41" y="184"/>
                      <a:pt x="41" y="184"/>
                    </a:cubicBezTo>
                    <a:cubicBezTo>
                      <a:pt x="41" y="183"/>
                      <a:pt x="41" y="183"/>
                      <a:pt x="41" y="183"/>
                    </a:cubicBezTo>
                    <a:cubicBezTo>
                      <a:pt x="41" y="183"/>
                      <a:pt x="41" y="183"/>
                      <a:pt x="41" y="183"/>
                    </a:cubicBezTo>
                    <a:cubicBezTo>
                      <a:pt x="41" y="183"/>
                      <a:pt x="41" y="183"/>
                      <a:pt x="41" y="183"/>
                    </a:cubicBezTo>
                    <a:cubicBezTo>
                      <a:pt x="41" y="183"/>
                      <a:pt x="41" y="183"/>
                      <a:pt x="41" y="183"/>
                    </a:cubicBezTo>
                    <a:cubicBezTo>
                      <a:pt x="41" y="183"/>
                      <a:pt x="41" y="183"/>
                      <a:pt x="41" y="183"/>
                    </a:cubicBezTo>
                    <a:cubicBezTo>
                      <a:pt x="41" y="183"/>
                      <a:pt x="41" y="183"/>
                      <a:pt x="41" y="183"/>
                    </a:cubicBezTo>
                    <a:cubicBezTo>
                      <a:pt x="41" y="183"/>
                      <a:pt x="41" y="183"/>
                      <a:pt x="41" y="183"/>
                    </a:cubicBezTo>
                    <a:cubicBezTo>
                      <a:pt x="41" y="183"/>
                      <a:pt x="41" y="183"/>
                      <a:pt x="41" y="183"/>
                    </a:cubicBezTo>
                    <a:cubicBezTo>
                      <a:pt x="40" y="183"/>
                      <a:pt x="40" y="183"/>
                      <a:pt x="40" y="183"/>
                    </a:cubicBezTo>
                    <a:cubicBezTo>
                      <a:pt x="40" y="183"/>
                      <a:pt x="40" y="183"/>
                      <a:pt x="40" y="183"/>
                    </a:cubicBezTo>
                    <a:cubicBezTo>
                      <a:pt x="40" y="183"/>
                      <a:pt x="40" y="183"/>
                      <a:pt x="40" y="183"/>
                    </a:cubicBezTo>
                    <a:cubicBezTo>
                      <a:pt x="40" y="183"/>
                      <a:pt x="40" y="183"/>
                      <a:pt x="40" y="183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39" y="182"/>
                      <a:pt x="39" y="182"/>
                      <a:pt x="39" y="182"/>
                    </a:cubicBezTo>
                    <a:cubicBezTo>
                      <a:pt x="39" y="182"/>
                      <a:pt x="39" y="182"/>
                      <a:pt x="39" y="182"/>
                    </a:cubicBezTo>
                    <a:cubicBezTo>
                      <a:pt x="39" y="182"/>
                      <a:pt x="39" y="182"/>
                      <a:pt x="39" y="182"/>
                    </a:cubicBezTo>
                    <a:cubicBezTo>
                      <a:pt x="39" y="182"/>
                      <a:pt x="39" y="182"/>
                      <a:pt x="39" y="182"/>
                    </a:cubicBezTo>
                    <a:cubicBezTo>
                      <a:pt x="39" y="182"/>
                      <a:pt x="39" y="182"/>
                      <a:pt x="39" y="182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4" y="180"/>
                      <a:pt x="34" y="180"/>
                      <a:pt x="34" y="180"/>
                    </a:cubicBezTo>
                    <a:cubicBezTo>
                      <a:pt x="34" y="180"/>
                      <a:pt x="34" y="180"/>
                      <a:pt x="34" y="180"/>
                    </a:cubicBezTo>
                    <a:cubicBezTo>
                      <a:pt x="34" y="180"/>
                      <a:pt x="34" y="180"/>
                      <a:pt x="34" y="180"/>
                    </a:cubicBezTo>
                    <a:cubicBezTo>
                      <a:pt x="34" y="180"/>
                      <a:pt x="34" y="180"/>
                      <a:pt x="34" y="180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3" y="179"/>
                      <a:pt x="33" y="179"/>
                      <a:pt x="33" y="179"/>
                    </a:cubicBezTo>
                    <a:cubicBezTo>
                      <a:pt x="33" y="179"/>
                      <a:pt x="33" y="179"/>
                      <a:pt x="33" y="179"/>
                    </a:cubicBezTo>
                    <a:cubicBezTo>
                      <a:pt x="33" y="179"/>
                      <a:pt x="33" y="179"/>
                      <a:pt x="33" y="179"/>
                    </a:cubicBezTo>
                    <a:cubicBezTo>
                      <a:pt x="33" y="179"/>
                      <a:pt x="33" y="179"/>
                      <a:pt x="33" y="179"/>
                    </a:cubicBezTo>
                    <a:cubicBezTo>
                      <a:pt x="33" y="179"/>
                      <a:pt x="33" y="179"/>
                      <a:pt x="33" y="179"/>
                    </a:cubicBezTo>
                    <a:cubicBezTo>
                      <a:pt x="33" y="179"/>
                      <a:pt x="33" y="179"/>
                      <a:pt x="33" y="179"/>
                    </a:cubicBezTo>
                    <a:cubicBezTo>
                      <a:pt x="33" y="179"/>
                      <a:pt x="33" y="179"/>
                      <a:pt x="33" y="179"/>
                    </a:cubicBezTo>
                    <a:cubicBezTo>
                      <a:pt x="33" y="179"/>
                      <a:pt x="33" y="179"/>
                      <a:pt x="33" y="179"/>
                    </a:cubicBezTo>
                    <a:cubicBezTo>
                      <a:pt x="32" y="179"/>
                      <a:pt x="32" y="179"/>
                      <a:pt x="32" y="179"/>
                    </a:cubicBezTo>
                    <a:cubicBezTo>
                      <a:pt x="32" y="179"/>
                      <a:pt x="32" y="179"/>
                      <a:pt x="32" y="179"/>
                    </a:cubicBezTo>
                    <a:cubicBezTo>
                      <a:pt x="32" y="179"/>
                      <a:pt x="32" y="179"/>
                      <a:pt x="32" y="179"/>
                    </a:cubicBezTo>
                    <a:cubicBezTo>
                      <a:pt x="32" y="179"/>
                      <a:pt x="32" y="179"/>
                      <a:pt x="32" y="179"/>
                    </a:cubicBezTo>
                    <a:cubicBezTo>
                      <a:pt x="32" y="178"/>
                      <a:pt x="32" y="178"/>
                      <a:pt x="32" y="178"/>
                    </a:cubicBezTo>
                    <a:cubicBezTo>
                      <a:pt x="32" y="178"/>
                      <a:pt x="32" y="178"/>
                      <a:pt x="32" y="178"/>
                    </a:cubicBezTo>
                    <a:cubicBezTo>
                      <a:pt x="32" y="178"/>
                      <a:pt x="32" y="178"/>
                      <a:pt x="32" y="178"/>
                    </a:cubicBezTo>
                    <a:cubicBezTo>
                      <a:pt x="32" y="178"/>
                      <a:pt x="32" y="178"/>
                      <a:pt x="32" y="178"/>
                    </a:cubicBezTo>
                    <a:cubicBezTo>
                      <a:pt x="32" y="178"/>
                      <a:pt x="32" y="178"/>
                      <a:pt x="32" y="178"/>
                    </a:cubicBezTo>
                    <a:cubicBezTo>
                      <a:pt x="32" y="178"/>
                      <a:pt x="32" y="178"/>
                      <a:pt x="32" y="178"/>
                    </a:cubicBezTo>
                    <a:cubicBezTo>
                      <a:pt x="32" y="178"/>
                      <a:pt x="32" y="178"/>
                      <a:pt x="32" y="178"/>
                    </a:cubicBezTo>
                    <a:cubicBezTo>
                      <a:pt x="32" y="178"/>
                      <a:pt x="32" y="178"/>
                      <a:pt x="32" y="178"/>
                    </a:cubicBezTo>
                    <a:cubicBezTo>
                      <a:pt x="31" y="178"/>
                      <a:pt x="31" y="178"/>
                      <a:pt x="31" y="178"/>
                    </a:cubicBezTo>
                    <a:cubicBezTo>
                      <a:pt x="31" y="178"/>
                      <a:pt x="31" y="178"/>
                      <a:pt x="31" y="178"/>
                    </a:cubicBezTo>
                    <a:cubicBezTo>
                      <a:pt x="31" y="178"/>
                      <a:pt x="31" y="178"/>
                      <a:pt x="31" y="178"/>
                    </a:cubicBezTo>
                    <a:cubicBezTo>
                      <a:pt x="31" y="178"/>
                      <a:pt x="31" y="178"/>
                      <a:pt x="31" y="178"/>
                    </a:cubicBezTo>
                    <a:cubicBezTo>
                      <a:pt x="31" y="178"/>
                      <a:pt x="31" y="178"/>
                      <a:pt x="31" y="178"/>
                    </a:cubicBezTo>
                    <a:cubicBezTo>
                      <a:pt x="31" y="178"/>
                      <a:pt x="31" y="178"/>
                      <a:pt x="31" y="178"/>
                    </a:cubicBezTo>
                    <a:cubicBezTo>
                      <a:pt x="31" y="178"/>
                      <a:pt x="31" y="178"/>
                      <a:pt x="31" y="178"/>
                    </a:cubicBezTo>
                    <a:cubicBezTo>
                      <a:pt x="31" y="178"/>
                      <a:pt x="31" y="178"/>
                      <a:pt x="31" y="178"/>
                    </a:cubicBezTo>
                    <a:cubicBezTo>
                      <a:pt x="31" y="178"/>
                      <a:pt x="31" y="178"/>
                      <a:pt x="31" y="178"/>
                    </a:cubicBezTo>
                    <a:cubicBezTo>
                      <a:pt x="30" y="178"/>
                      <a:pt x="30" y="178"/>
                      <a:pt x="30" y="178"/>
                    </a:cubicBezTo>
                    <a:cubicBezTo>
                      <a:pt x="30" y="178"/>
                      <a:pt x="30" y="178"/>
                      <a:pt x="30" y="178"/>
                    </a:cubicBez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177"/>
                      <a:pt x="30" y="177"/>
                      <a:pt x="30" y="177"/>
                    </a:cubicBezTo>
                    <a:cubicBezTo>
                      <a:pt x="29" y="177"/>
                      <a:pt x="29" y="177"/>
                      <a:pt x="29" y="177"/>
                    </a:cubicBezTo>
                    <a:cubicBezTo>
                      <a:pt x="29" y="177"/>
                      <a:pt x="29" y="177"/>
                      <a:pt x="29" y="177"/>
                    </a:cubicBezTo>
                    <a:cubicBezTo>
                      <a:pt x="29" y="177"/>
                      <a:pt x="29" y="177"/>
                      <a:pt x="29" y="177"/>
                    </a:cubicBezTo>
                    <a:cubicBezTo>
                      <a:pt x="29" y="177"/>
                      <a:pt x="29" y="177"/>
                      <a:pt x="29" y="177"/>
                    </a:cubicBezTo>
                    <a:cubicBezTo>
                      <a:pt x="29" y="177"/>
                      <a:pt x="29" y="177"/>
                      <a:pt x="29" y="177"/>
                    </a:cubicBezTo>
                    <a:cubicBezTo>
                      <a:pt x="29" y="177"/>
                      <a:pt x="29" y="177"/>
                      <a:pt x="29" y="177"/>
                    </a:cubicBezTo>
                    <a:cubicBezTo>
                      <a:pt x="29" y="177"/>
                      <a:pt x="29" y="177"/>
                      <a:pt x="29" y="177"/>
                    </a:cubicBezTo>
                    <a:cubicBezTo>
                      <a:pt x="29" y="177"/>
                      <a:pt x="29" y="177"/>
                      <a:pt x="29" y="177"/>
                    </a:cubicBezTo>
                    <a:cubicBezTo>
                      <a:pt x="28" y="176"/>
                      <a:pt x="28" y="176"/>
                      <a:pt x="28" y="176"/>
                    </a:cubicBezTo>
                    <a:cubicBezTo>
                      <a:pt x="28" y="176"/>
                      <a:pt x="28" y="176"/>
                      <a:pt x="28" y="176"/>
                    </a:cubicBezTo>
                    <a:cubicBezTo>
                      <a:pt x="28" y="176"/>
                      <a:pt x="28" y="176"/>
                      <a:pt x="28" y="176"/>
                    </a:cubicBezTo>
                    <a:cubicBezTo>
                      <a:pt x="28" y="176"/>
                      <a:pt x="28" y="176"/>
                      <a:pt x="28" y="176"/>
                    </a:cubicBezTo>
                    <a:cubicBezTo>
                      <a:pt x="28" y="176"/>
                      <a:pt x="28" y="176"/>
                      <a:pt x="28" y="176"/>
                    </a:cubicBezTo>
                    <a:cubicBezTo>
                      <a:pt x="28" y="176"/>
                      <a:pt x="28" y="176"/>
                      <a:pt x="28" y="176"/>
                    </a:cubicBezTo>
                    <a:cubicBezTo>
                      <a:pt x="28" y="176"/>
                      <a:pt x="28" y="176"/>
                      <a:pt x="28" y="176"/>
                    </a:cubicBezTo>
                    <a:cubicBezTo>
                      <a:pt x="28" y="176"/>
                      <a:pt x="28" y="176"/>
                      <a:pt x="28" y="176"/>
                    </a:cubicBezTo>
                    <a:cubicBezTo>
                      <a:pt x="27" y="176"/>
                      <a:pt x="27" y="176"/>
                      <a:pt x="27" y="176"/>
                    </a:cubicBezTo>
                    <a:cubicBezTo>
                      <a:pt x="27" y="176"/>
                      <a:pt x="27" y="176"/>
                      <a:pt x="27" y="176"/>
                    </a:cubicBezTo>
                    <a:cubicBezTo>
                      <a:pt x="27" y="176"/>
                      <a:pt x="27" y="176"/>
                      <a:pt x="27" y="176"/>
                    </a:cubicBezTo>
                    <a:cubicBezTo>
                      <a:pt x="27" y="176"/>
                      <a:pt x="27" y="176"/>
                      <a:pt x="27" y="176"/>
                    </a:cubicBezTo>
                    <a:cubicBezTo>
                      <a:pt x="27" y="176"/>
                      <a:pt x="27" y="176"/>
                      <a:pt x="27" y="176"/>
                    </a:cubicBezTo>
                    <a:cubicBezTo>
                      <a:pt x="27" y="176"/>
                      <a:pt x="27" y="176"/>
                      <a:pt x="27" y="176"/>
                    </a:cubicBezTo>
                    <a:cubicBezTo>
                      <a:pt x="27" y="176"/>
                      <a:pt x="27" y="176"/>
                      <a:pt x="27" y="176"/>
                    </a:cubicBezTo>
                    <a:cubicBezTo>
                      <a:pt x="26" y="175"/>
                      <a:pt x="26" y="175"/>
                      <a:pt x="26" y="175"/>
                    </a:cubicBezTo>
                    <a:cubicBezTo>
                      <a:pt x="26" y="175"/>
                      <a:pt x="26" y="175"/>
                      <a:pt x="26" y="175"/>
                    </a:cubicBezTo>
                    <a:cubicBezTo>
                      <a:pt x="26" y="175"/>
                      <a:pt x="26" y="175"/>
                      <a:pt x="26" y="175"/>
                    </a:cubicBezTo>
                    <a:cubicBezTo>
                      <a:pt x="26" y="175"/>
                      <a:pt x="26" y="175"/>
                      <a:pt x="26" y="175"/>
                    </a:cubicBezTo>
                    <a:cubicBezTo>
                      <a:pt x="26" y="175"/>
                      <a:pt x="26" y="175"/>
                      <a:pt x="26" y="175"/>
                    </a:cubicBezTo>
                    <a:cubicBezTo>
                      <a:pt x="26" y="175"/>
                      <a:pt x="26" y="175"/>
                      <a:pt x="26" y="175"/>
                    </a:cubicBezTo>
                    <a:cubicBezTo>
                      <a:pt x="26" y="175"/>
                      <a:pt x="26" y="175"/>
                      <a:pt x="26" y="175"/>
                    </a:cubicBezTo>
                    <a:cubicBezTo>
                      <a:pt x="26" y="175"/>
                      <a:pt x="26" y="175"/>
                      <a:pt x="26" y="175"/>
                    </a:cubicBezTo>
                    <a:cubicBezTo>
                      <a:pt x="25" y="175"/>
                      <a:pt x="25" y="175"/>
                      <a:pt x="25" y="175"/>
                    </a:cubicBezTo>
                    <a:cubicBezTo>
                      <a:pt x="25" y="175"/>
                      <a:pt x="25" y="175"/>
                      <a:pt x="25" y="175"/>
                    </a:cubicBezTo>
                    <a:cubicBezTo>
                      <a:pt x="25" y="175"/>
                      <a:pt x="25" y="175"/>
                      <a:pt x="25" y="175"/>
                    </a:cubicBezTo>
                    <a:cubicBezTo>
                      <a:pt x="25" y="175"/>
                      <a:pt x="25" y="175"/>
                      <a:pt x="25" y="175"/>
                    </a:cubicBezTo>
                    <a:cubicBezTo>
                      <a:pt x="25" y="175"/>
                      <a:pt x="25" y="175"/>
                      <a:pt x="25" y="175"/>
                    </a:cubicBezTo>
                    <a:cubicBezTo>
                      <a:pt x="25" y="175"/>
                      <a:pt x="25" y="175"/>
                      <a:pt x="25" y="175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3" y="174"/>
                      <a:pt x="23" y="174"/>
                      <a:pt x="23" y="174"/>
                    </a:cubicBezTo>
                    <a:cubicBezTo>
                      <a:pt x="23" y="174"/>
                      <a:pt x="23" y="174"/>
                      <a:pt x="23" y="174"/>
                    </a:cubicBezTo>
                    <a:cubicBezTo>
                      <a:pt x="22" y="173"/>
                      <a:pt x="22" y="173"/>
                      <a:pt x="22" y="173"/>
                    </a:cubicBezTo>
                    <a:cubicBezTo>
                      <a:pt x="22" y="173"/>
                      <a:pt x="22" y="173"/>
                      <a:pt x="22" y="173"/>
                    </a:cubicBezTo>
                    <a:cubicBezTo>
                      <a:pt x="22" y="173"/>
                      <a:pt x="22" y="173"/>
                      <a:pt x="22" y="173"/>
                    </a:cubicBezTo>
                    <a:cubicBezTo>
                      <a:pt x="22" y="173"/>
                      <a:pt x="22" y="173"/>
                      <a:pt x="22" y="173"/>
                    </a:cubicBezTo>
                    <a:cubicBezTo>
                      <a:pt x="22" y="173"/>
                      <a:pt x="22" y="173"/>
                      <a:pt x="22" y="173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20" y="172"/>
                      <a:pt x="20" y="172"/>
                      <a:pt x="20" y="172"/>
                    </a:cubicBezTo>
                    <a:cubicBezTo>
                      <a:pt x="20" y="172"/>
                      <a:pt x="20" y="172"/>
                      <a:pt x="20" y="172"/>
                    </a:cubicBezTo>
                    <a:cubicBezTo>
                      <a:pt x="20" y="172"/>
                      <a:pt x="20" y="172"/>
                      <a:pt x="20" y="172"/>
                    </a:cubicBezTo>
                    <a:cubicBezTo>
                      <a:pt x="19" y="172"/>
                      <a:pt x="19" y="172"/>
                      <a:pt x="19" y="172"/>
                    </a:cubicBezTo>
                    <a:cubicBezTo>
                      <a:pt x="19" y="172"/>
                      <a:pt x="19" y="172"/>
                      <a:pt x="19" y="172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17" y="171"/>
                      <a:pt x="17" y="171"/>
                      <a:pt x="17" y="171"/>
                    </a:cubicBezTo>
                    <a:cubicBezTo>
                      <a:pt x="17" y="171"/>
                      <a:pt x="17" y="171"/>
                      <a:pt x="17" y="171"/>
                    </a:cubicBezTo>
                    <a:cubicBezTo>
                      <a:pt x="17" y="170"/>
                      <a:pt x="17" y="170"/>
                      <a:pt x="17" y="170"/>
                    </a:cubicBezTo>
                    <a:cubicBezTo>
                      <a:pt x="17" y="170"/>
                      <a:pt x="17" y="170"/>
                      <a:pt x="17" y="170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5" y="170"/>
                      <a:pt x="15" y="170"/>
                      <a:pt x="15" y="170"/>
                    </a:cubicBezTo>
                    <a:cubicBezTo>
                      <a:pt x="15" y="169"/>
                      <a:pt x="15" y="169"/>
                      <a:pt x="15" y="169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2" y="168"/>
                      <a:pt x="12" y="168"/>
                      <a:pt x="12" y="168"/>
                    </a:cubicBezTo>
                    <a:cubicBezTo>
                      <a:pt x="12" y="168"/>
                      <a:pt x="12" y="168"/>
                      <a:pt x="12" y="168"/>
                    </a:cubicBezTo>
                    <a:cubicBezTo>
                      <a:pt x="11" y="168"/>
                      <a:pt x="11" y="168"/>
                      <a:pt x="11" y="168"/>
                    </a:cubicBezTo>
                    <a:cubicBezTo>
                      <a:pt x="11" y="168"/>
                      <a:pt x="11" y="168"/>
                      <a:pt x="11" y="168"/>
                    </a:cubicBezTo>
                    <a:cubicBezTo>
                      <a:pt x="10" y="167"/>
                      <a:pt x="10" y="167"/>
                      <a:pt x="10" y="167"/>
                    </a:cubicBezTo>
                    <a:cubicBezTo>
                      <a:pt x="10" y="167"/>
                      <a:pt x="10" y="167"/>
                      <a:pt x="10" y="167"/>
                    </a:cubicBezTo>
                    <a:cubicBezTo>
                      <a:pt x="9" y="167"/>
                      <a:pt x="9" y="167"/>
                      <a:pt x="9" y="167"/>
                    </a:cubicBezTo>
                    <a:cubicBezTo>
                      <a:pt x="9" y="167"/>
                      <a:pt x="9" y="167"/>
                      <a:pt x="9" y="167"/>
                    </a:cubicBezTo>
                    <a:cubicBezTo>
                      <a:pt x="9" y="167"/>
                      <a:pt x="9" y="167"/>
                      <a:pt x="9" y="167"/>
                    </a:cubicBezTo>
                    <a:cubicBezTo>
                      <a:pt x="8" y="166"/>
                      <a:pt x="8" y="166"/>
                      <a:pt x="8" y="166"/>
                    </a:cubicBezTo>
                    <a:cubicBezTo>
                      <a:pt x="8" y="166"/>
                      <a:pt x="8" y="166"/>
                      <a:pt x="8" y="166"/>
                    </a:cubicBezTo>
                    <a:cubicBezTo>
                      <a:pt x="8" y="166"/>
                      <a:pt x="8" y="166"/>
                      <a:pt x="8" y="166"/>
                    </a:cubicBezTo>
                    <a:cubicBezTo>
                      <a:pt x="7" y="166"/>
                      <a:pt x="7" y="166"/>
                      <a:pt x="7" y="166"/>
                    </a:cubicBezTo>
                    <a:cubicBezTo>
                      <a:pt x="7" y="166"/>
                      <a:pt x="7" y="166"/>
                      <a:pt x="7" y="166"/>
                    </a:cubicBezTo>
                    <a:cubicBezTo>
                      <a:pt x="7" y="166"/>
                      <a:pt x="7" y="166"/>
                      <a:pt x="7" y="166"/>
                    </a:cubicBezTo>
                    <a:cubicBezTo>
                      <a:pt x="6" y="165"/>
                      <a:pt x="6" y="165"/>
                      <a:pt x="6" y="165"/>
                    </a:cubicBezTo>
                    <a:cubicBezTo>
                      <a:pt x="6" y="165"/>
                      <a:pt x="6" y="165"/>
                      <a:pt x="6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4" y="164"/>
                      <a:pt x="4" y="164"/>
                      <a:pt x="4" y="164"/>
                    </a:cubicBezTo>
                    <a:cubicBezTo>
                      <a:pt x="4" y="164"/>
                      <a:pt x="4" y="164"/>
                      <a:pt x="4" y="164"/>
                    </a:cubicBezTo>
                    <a:cubicBezTo>
                      <a:pt x="3" y="164"/>
                      <a:pt x="3" y="164"/>
                      <a:pt x="3" y="164"/>
                    </a:cubicBezTo>
                    <a:cubicBezTo>
                      <a:pt x="3" y="164"/>
                      <a:pt x="3" y="164"/>
                      <a:pt x="3" y="164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1" y="163"/>
                      <a:pt x="1" y="163"/>
                      <a:pt x="1" y="163"/>
                    </a:cubicBezTo>
                    <a:cubicBezTo>
                      <a:pt x="1" y="163"/>
                      <a:pt x="1" y="163"/>
                      <a:pt x="1" y="163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159"/>
                      <a:pt x="1" y="159"/>
                      <a:pt x="1" y="159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157"/>
                      <a:pt x="5" y="155"/>
                      <a:pt x="5" y="155"/>
                    </a:cubicBezTo>
                    <a:cubicBezTo>
                      <a:pt x="5" y="154"/>
                      <a:pt x="5" y="154"/>
                      <a:pt x="5" y="154"/>
                    </a:cubicBezTo>
                    <a:cubicBezTo>
                      <a:pt x="6" y="154"/>
                      <a:pt x="6" y="154"/>
                      <a:pt x="6" y="154"/>
                    </a:cubicBezTo>
                    <a:cubicBezTo>
                      <a:pt x="7" y="151"/>
                      <a:pt x="7" y="151"/>
                      <a:pt x="7" y="15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10" y="148"/>
                      <a:pt x="10" y="148"/>
                      <a:pt x="10" y="148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13" y="143"/>
                      <a:pt x="13" y="143"/>
                      <a:pt x="13" y="143"/>
                    </a:cubicBezTo>
                    <a:cubicBezTo>
                      <a:pt x="15" y="141"/>
                      <a:pt x="15" y="141"/>
                      <a:pt x="15" y="141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8" y="136"/>
                      <a:pt x="18" y="136"/>
                      <a:pt x="18" y="136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4" y="127"/>
                      <a:pt x="24" y="127"/>
                      <a:pt x="24" y="127"/>
                    </a:cubicBezTo>
                    <a:cubicBezTo>
                      <a:pt x="27" y="123"/>
                      <a:pt x="27" y="123"/>
                      <a:pt x="27" y="123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31" y="118"/>
                      <a:pt x="31" y="118"/>
                      <a:pt x="31" y="118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50" y="92"/>
                      <a:pt x="50" y="92"/>
                      <a:pt x="50" y="92"/>
                    </a:cubicBezTo>
                    <a:cubicBezTo>
                      <a:pt x="50" y="92"/>
                      <a:pt x="50" y="92"/>
                      <a:pt x="50" y="92"/>
                    </a:cubicBezTo>
                    <a:cubicBezTo>
                      <a:pt x="50" y="92"/>
                      <a:pt x="50" y="92"/>
                      <a:pt x="50" y="92"/>
                    </a:cubicBezTo>
                    <a:cubicBezTo>
                      <a:pt x="50" y="92"/>
                      <a:pt x="50" y="92"/>
                      <a:pt x="50" y="92"/>
                    </a:cubicBezTo>
                    <a:cubicBezTo>
                      <a:pt x="50" y="92"/>
                      <a:pt x="50" y="92"/>
                      <a:pt x="50" y="92"/>
                    </a:cubicBezTo>
                    <a:cubicBezTo>
                      <a:pt x="50" y="91"/>
                      <a:pt x="50" y="91"/>
                      <a:pt x="50" y="91"/>
                    </a:cubicBezTo>
                    <a:cubicBezTo>
                      <a:pt x="50" y="91"/>
                      <a:pt x="50" y="91"/>
                      <a:pt x="50" y="91"/>
                    </a:cubicBezTo>
                    <a:cubicBezTo>
                      <a:pt x="50" y="91"/>
                      <a:pt x="50" y="91"/>
                      <a:pt x="50" y="91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89"/>
                      <a:pt x="51" y="89"/>
                      <a:pt x="51" y="89"/>
                    </a:cubicBezTo>
                    <a:cubicBezTo>
                      <a:pt x="51" y="89"/>
                      <a:pt x="51" y="89"/>
                      <a:pt x="51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8"/>
                      <a:pt x="52" y="88"/>
                      <a:pt x="52" y="88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5" y="85"/>
                      <a:pt x="55" y="85"/>
                      <a:pt x="55" y="85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8" y="83"/>
                      <a:pt x="58" y="83"/>
                      <a:pt x="58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67" y="79"/>
                      <a:pt x="67" y="79"/>
                      <a:pt x="67" y="79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71" y="78"/>
                      <a:pt x="71" y="78"/>
                      <a:pt x="71" y="78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0" y="74"/>
                      <a:pt x="90" y="74"/>
                      <a:pt x="90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2" y="74"/>
                      <a:pt x="92" y="74"/>
                      <a:pt x="92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5" y="72"/>
                      <a:pt x="95" y="72"/>
                      <a:pt x="95" y="72"/>
                    </a:cubicBezTo>
                    <a:cubicBezTo>
                      <a:pt x="95" y="72"/>
                      <a:pt x="95" y="72"/>
                      <a:pt x="95" y="72"/>
                    </a:cubicBezTo>
                    <a:cubicBezTo>
                      <a:pt x="95" y="72"/>
                      <a:pt x="95" y="72"/>
                      <a:pt x="95" y="72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99" y="66"/>
                      <a:pt x="99" y="66"/>
                      <a:pt x="99" y="66"/>
                    </a:cubicBezTo>
                    <a:cubicBezTo>
                      <a:pt x="99" y="66"/>
                      <a:pt x="99" y="66"/>
                      <a:pt x="99" y="66"/>
                    </a:cubicBezTo>
                    <a:cubicBezTo>
                      <a:pt x="100" y="66"/>
                      <a:pt x="100" y="66"/>
                      <a:pt x="100" y="66"/>
                    </a:cubicBezTo>
                    <a:cubicBezTo>
                      <a:pt x="100" y="66"/>
                      <a:pt x="100" y="66"/>
                      <a:pt x="100" y="66"/>
                    </a:cubicBezTo>
                    <a:cubicBezTo>
                      <a:pt x="100" y="66"/>
                      <a:pt x="100" y="66"/>
                      <a:pt x="100" y="66"/>
                    </a:cubicBezTo>
                    <a:cubicBezTo>
                      <a:pt x="100" y="66"/>
                      <a:pt x="100" y="66"/>
                      <a:pt x="100" y="66"/>
                    </a:cubicBezTo>
                    <a:cubicBezTo>
                      <a:pt x="100" y="66"/>
                      <a:pt x="100" y="66"/>
                      <a:pt x="100" y="66"/>
                    </a:cubicBezTo>
                    <a:cubicBezTo>
                      <a:pt x="100" y="66"/>
                      <a:pt x="100" y="66"/>
                      <a:pt x="100" y="66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101" y="65"/>
                      <a:pt x="101" y="65"/>
                      <a:pt x="101" y="65"/>
                    </a:cubicBezTo>
                    <a:cubicBezTo>
                      <a:pt x="101" y="65"/>
                      <a:pt x="101" y="65"/>
                      <a:pt x="101" y="65"/>
                    </a:cubicBezTo>
                    <a:cubicBezTo>
                      <a:pt x="101" y="65"/>
                      <a:pt x="101" y="65"/>
                      <a:pt x="101" y="65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3"/>
                      <a:pt x="102" y="63"/>
                      <a:pt x="102" y="63"/>
                    </a:cubicBez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2"/>
                      <a:pt x="103" y="62"/>
                      <a:pt x="103" y="62"/>
                    </a:cubicBezTo>
                    <a:cubicBezTo>
                      <a:pt x="103" y="62"/>
                      <a:pt x="103" y="62"/>
                      <a:pt x="103" y="62"/>
                    </a:cubicBezTo>
                    <a:cubicBezTo>
                      <a:pt x="103" y="62"/>
                      <a:pt x="103" y="62"/>
                      <a:pt x="103" y="62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6" y="60"/>
                      <a:pt x="106" y="60"/>
                    </a:cubicBezTo>
                    <a:cubicBezTo>
                      <a:pt x="106" y="60"/>
                      <a:pt x="106" y="60"/>
                      <a:pt x="106" y="60"/>
                    </a:cubicBezTo>
                    <a:cubicBezTo>
                      <a:pt x="106" y="60"/>
                      <a:pt x="106" y="60"/>
                      <a:pt x="106" y="60"/>
                    </a:cubicBezTo>
                    <a:cubicBezTo>
                      <a:pt x="106" y="60"/>
                      <a:pt x="106" y="60"/>
                      <a:pt x="106" y="60"/>
                    </a:cubicBezTo>
                    <a:cubicBezTo>
                      <a:pt x="106" y="60"/>
                      <a:pt x="106" y="60"/>
                      <a:pt x="106" y="60"/>
                    </a:cubicBezTo>
                    <a:cubicBezTo>
                      <a:pt x="106" y="60"/>
                      <a:pt x="106" y="60"/>
                      <a:pt x="106" y="60"/>
                    </a:cubicBezTo>
                    <a:cubicBezTo>
                      <a:pt x="106" y="59"/>
                      <a:pt x="106" y="59"/>
                      <a:pt x="106" y="59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8" y="59"/>
                      <a:pt x="108" y="59"/>
                      <a:pt x="108" y="59"/>
                    </a:cubicBezTo>
                    <a:cubicBezTo>
                      <a:pt x="108" y="59"/>
                      <a:pt x="108" y="59"/>
                      <a:pt x="108" y="59"/>
                    </a:cubicBezTo>
                    <a:cubicBezTo>
                      <a:pt x="108" y="59"/>
                      <a:pt x="108" y="59"/>
                      <a:pt x="108" y="59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8" y="58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0" y="55"/>
                      <a:pt x="110" y="55"/>
                      <a:pt x="110" y="55"/>
                    </a:cubicBezTo>
                    <a:cubicBezTo>
                      <a:pt x="111" y="55"/>
                      <a:pt x="111" y="55"/>
                      <a:pt x="111" y="55"/>
                    </a:cubicBezTo>
                    <a:cubicBezTo>
                      <a:pt x="111" y="55"/>
                      <a:pt x="111" y="55"/>
                      <a:pt x="111" y="55"/>
                    </a:cubicBezTo>
                    <a:cubicBezTo>
                      <a:pt x="111" y="55"/>
                      <a:pt x="111" y="55"/>
                      <a:pt x="111" y="55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3" y="53"/>
                      <a:pt x="113" y="53"/>
                      <a:pt x="113" y="53"/>
                    </a:cubicBezTo>
                    <a:cubicBezTo>
                      <a:pt x="113" y="53"/>
                      <a:pt x="113" y="53"/>
                      <a:pt x="113" y="53"/>
                    </a:cubicBezTo>
                    <a:cubicBezTo>
                      <a:pt x="113" y="53"/>
                      <a:pt x="113" y="53"/>
                      <a:pt x="113" y="53"/>
                    </a:cubicBezTo>
                    <a:cubicBezTo>
                      <a:pt x="113" y="52"/>
                      <a:pt x="113" y="52"/>
                      <a:pt x="113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5" y="52"/>
                      <a:pt x="115" y="52"/>
                      <a:pt x="115" y="52"/>
                    </a:cubicBezTo>
                    <a:cubicBezTo>
                      <a:pt x="115" y="52"/>
                      <a:pt x="115" y="52"/>
                      <a:pt x="115" y="52"/>
                    </a:cubicBezTo>
                    <a:cubicBezTo>
                      <a:pt x="115" y="52"/>
                      <a:pt x="115" y="52"/>
                      <a:pt x="115" y="52"/>
                    </a:cubicBezTo>
                    <a:cubicBezTo>
                      <a:pt x="115" y="52"/>
                      <a:pt x="115" y="52"/>
                      <a:pt x="115" y="52"/>
                    </a:cubicBezTo>
                    <a:cubicBezTo>
                      <a:pt x="115" y="52"/>
                      <a:pt x="115" y="52"/>
                      <a:pt x="115" y="52"/>
                    </a:cubicBezTo>
                    <a:cubicBezTo>
                      <a:pt x="115" y="52"/>
                      <a:pt x="115" y="52"/>
                      <a:pt x="115" y="52"/>
                    </a:cubicBezTo>
                    <a:cubicBezTo>
                      <a:pt x="115" y="51"/>
                      <a:pt x="115" y="51"/>
                      <a:pt x="115" y="51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7" y="49"/>
                      <a:pt x="117" y="49"/>
                      <a:pt x="117" y="49"/>
                    </a:cubicBezTo>
                    <a:cubicBezTo>
                      <a:pt x="117" y="49"/>
                      <a:pt x="117" y="49"/>
                      <a:pt x="117" y="49"/>
                    </a:cubicBezTo>
                    <a:cubicBezTo>
                      <a:pt x="117" y="49"/>
                      <a:pt x="117" y="49"/>
                      <a:pt x="117" y="49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6" y="47"/>
                      <a:pt x="116" y="47"/>
                      <a:pt x="116" y="47"/>
                    </a:cubicBezTo>
                    <a:cubicBezTo>
                      <a:pt x="116" y="47"/>
                      <a:pt x="116" y="47"/>
                      <a:pt x="116" y="47"/>
                    </a:cubicBezTo>
                    <a:cubicBezTo>
                      <a:pt x="116" y="47"/>
                      <a:pt x="116" y="47"/>
                      <a:pt x="116" y="47"/>
                    </a:cubicBezTo>
                    <a:cubicBezTo>
                      <a:pt x="117" y="46"/>
                      <a:pt x="117" y="46"/>
                      <a:pt x="117" y="46"/>
                    </a:cubicBezTo>
                    <a:cubicBezTo>
                      <a:pt x="117" y="46"/>
                      <a:pt x="117" y="46"/>
                      <a:pt x="117" y="46"/>
                    </a:cubicBezTo>
                    <a:cubicBezTo>
                      <a:pt x="117" y="46"/>
                      <a:pt x="117" y="46"/>
                      <a:pt x="117" y="46"/>
                    </a:cubicBezTo>
                    <a:cubicBezTo>
                      <a:pt x="117" y="46"/>
                      <a:pt x="117" y="46"/>
                      <a:pt x="117" y="46"/>
                    </a:cubicBezTo>
                    <a:cubicBezTo>
                      <a:pt x="117" y="46"/>
                      <a:pt x="117" y="46"/>
                      <a:pt x="117" y="46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7" y="43"/>
                      <a:pt x="117" y="43"/>
                      <a:pt x="117" y="43"/>
                    </a:cubicBezTo>
                    <a:cubicBezTo>
                      <a:pt x="117" y="43"/>
                      <a:pt x="117" y="43"/>
                      <a:pt x="117" y="43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41"/>
                      <a:pt x="118" y="41"/>
                      <a:pt x="118" y="41"/>
                    </a:cubicBezTo>
                    <a:cubicBezTo>
                      <a:pt x="118" y="41"/>
                      <a:pt x="118" y="41"/>
                      <a:pt x="118" y="41"/>
                    </a:cubicBezTo>
                    <a:cubicBezTo>
                      <a:pt x="119" y="40"/>
                      <a:pt x="119" y="40"/>
                      <a:pt x="119" y="40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9" y="38"/>
                      <a:pt x="119" y="38"/>
                      <a:pt x="119" y="38"/>
                    </a:cubicBezTo>
                    <a:cubicBezTo>
                      <a:pt x="119" y="38"/>
                      <a:pt x="119" y="38"/>
                      <a:pt x="119" y="38"/>
                    </a:cubicBezTo>
                    <a:cubicBezTo>
                      <a:pt x="119" y="38"/>
                      <a:pt x="119" y="38"/>
                      <a:pt x="119" y="38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3"/>
                      <a:pt x="120" y="33"/>
                      <a:pt x="120" y="33"/>
                    </a:cubicBezTo>
                    <a:cubicBezTo>
                      <a:pt x="120" y="33"/>
                      <a:pt x="120" y="33"/>
                      <a:pt x="120" y="33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121" y="22"/>
                      <a:pt x="121" y="22"/>
                      <a:pt x="121" y="22"/>
                    </a:cubicBezTo>
                    <a:cubicBezTo>
                      <a:pt x="121" y="22"/>
                      <a:pt x="121" y="22"/>
                      <a:pt x="121" y="22"/>
                    </a:cubicBezTo>
                    <a:cubicBezTo>
                      <a:pt x="121" y="21"/>
                      <a:pt x="121" y="21"/>
                      <a:pt x="121" y="21"/>
                    </a:cubicBezTo>
                    <a:cubicBezTo>
                      <a:pt x="121" y="21"/>
                      <a:pt x="121" y="21"/>
                      <a:pt x="121" y="21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8"/>
                      <a:pt x="122" y="18"/>
                      <a:pt x="122" y="18"/>
                    </a:cubicBezTo>
                    <a:cubicBezTo>
                      <a:pt x="122" y="18"/>
                      <a:pt x="122" y="18"/>
                      <a:pt x="122" y="18"/>
                    </a:cubicBezTo>
                    <a:cubicBezTo>
                      <a:pt x="122" y="18"/>
                      <a:pt x="122" y="18"/>
                      <a:pt x="122" y="18"/>
                    </a:cubicBezTo>
                    <a:cubicBezTo>
                      <a:pt x="122" y="18"/>
                      <a:pt x="122" y="18"/>
                      <a:pt x="122" y="18"/>
                    </a:cubicBezTo>
                    <a:cubicBezTo>
                      <a:pt x="122" y="18"/>
                      <a:pt x="122" y="18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4" y="12"/>
                      <a:pt x="124" y="12"/>
                      <a:pt x="124" y="12"/>
                    </a:cubicBezTo>
                    <a:cubicBezTo>
                      <a:pt x="124" y="12"/>
                      <a:pt x="124" y="12"/>
                      <a:pt x="124" y="12"/>
                    </a:cubicBezTo>
                    <a:cubicBezTo>
                      <a:pt x="124" y="12"/>
                      <a:pt x="124" y="12"/>
                      <a:pt x="124" y="12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9" y="4"/>
                      <a:pt x="129" y="4"/>
                      <a:pt x="129" y="4"/>
                    </a:cubicBezTo>
                    <a:cubicBezTo>
                      <a:pt x="129" y="4"/>
                      <a:pt x="129" y="4"/>
                      <a:pt x="129" y="4"/>
                    </a:cubicBezTo>
                    <a:cubicBezTo>
                      <a:pt x="129" y="4"/>
                      <a:pt x="129" y="4"/>
                      <a:pt x="129" y="4"/>
                    </a:cubicBezTo>
                    <a:cubicBezTo>
                      <a:pt x="129" y="4"/>
                      <a:pt x="129" y="4"/>
                      <a:pt x="129" y="4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6" y="1"/>
                      <a:pt x="136" y="1"/>
                      <a:pt x="136" y="1"/>
                    </a:cubicBezTo>
                    <a:cubicBezTo>
                      <a:pt x="136" y="1"/>
                      <a:pt x="136" y="1"/>
                      <a:pt x="136" y="1"/>
                    </a:cubicBezTo>
                    <a:cubicBezTo>
                      <a:pt x="136" y="1"/>
                      <a:pt x="136" y="1"/>
                      <a:pt x="136" y="1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8" y="2"/>
                      <a:pt x="138" y="2"/>
                      <a:pt x="138" y="2"/>
                    </a:cubicBezTo>
                    <a:cubicBezTo>
                      <a:pt x="138" y="2"/>
                      <a:pt x="138" y="2"/>
                      <a:pt x="138" y="2"/>
                    </a:cubicBezTo>
                    <a:cubicBezTo>
                      <a:pt x="138" y="2"/>
                      <a:pt x="138" y="2"/>
                      <a:pt x="138" y="2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9" y="6"/>
                      <a:pt x="139" y="6"/>
                      <a:pt x="139" y="6"/>
                    </a:cubicBezTo>
                    <a:cubicBezTo>
                      <a:pt x="139" y="6"/>
                      <a:pt x="139" y="6"/>
                      <a:pt x="139" y="6"/>
                    </a:cubicBezTo>
                    <a:cubicBezTo>
                      <a:pt x="139" y="6"/>
                      <a:pt x="139" y="6"/>
                      <a:pt x="139" y="6"/>
                    </a:cubicBezTo>
                    <a:cubicBezTo>
                      <a:pt x="139" y="6"/>
                      <a:pt x="139" y="6"/>
                      <a:pt x="139" y="6"/>
                    </a:cubicBezTo>
                    <a:cubicBezTo>
                      <a:pt x="139" y="6"/>
                      <a:pt x="139" y="6"/>
                      <a:pt x="139" y="6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1" y="7"/>
                      <a:pt x="141" y="7"/>
                      <a:pt x="141" y="7"/>
                    </a:cubicBezTo>
                    <a:cubicBezTo>
                      <a:pt x="141" y="7"/>
                      <a:pt x="141" y="7"/>
                      <a:pt x="141" y="7"/>
                    </a:cubicBezTo>
                    <a:cubicBezTo>
                      <a:pt x="141" y="7"/>
                      <a:pt x="141" y="7"/>
                      <a:pt x="141" y="7"/>
                    </a:cubicBezTo>
                    <a:cubicBezTo>
                      <a:pt x="141" y="7"/>
                      <a:pt x="141" y="7"/>
                      <a:pt x="141" y="7"/>
                    </a:cubicBezTo>
                    <a:cubicBezTo>
                      <a:pt x="141" y="7"/>
                      <a:pt x="141" y="7"/>
                      <a:pt x="141" y="7"/>
                    </a:cubicBezTo>
                    <a:cubicBezTo>
                      <a:pt x="141" y="7"/>
                      <a:pt x="141" y="7"/>
                      <a:pt x="141" y="7"/>
                    </a:cubicBezTo>
                    <a:cubicBezTo>
                      <a:pt x="141" y="7"/>
                      <a:pt x="141" y="7"/>
                      <a:pt x="141" y="7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1" y="16"/>
                      <a:pt x="141" y="16"/>
                      <a:pt x="141" y="16"/>
                    </a:cubicBezTo>
                    <a:cubicBezTo>
                      <a:pt x="141" y="16"/>
                      <a:pt x="141" y="16"/>
                      <a:pt x="141" y="16"/>
                    </a:cubicBezTo>
                    <a:cubicBezTo>
                      <a:pt x="141" y="16"/>
                      <a:pt x="141" y="16"/>
                      <a:pt x="141" y="16"/>
                    </a:cubicBezTo>
                    <a:cubicBezTo>
                      <a:pt x="141" y="16"/>
                      <a:pt x="141" y="16"/>
                      <a:pt x="141" y="16"/>
                    </a:cubicBezTo>
                    <a:cubicBezTo>
                      <a:pt x="142" y="16"/>
                      <a:pt x="142" y="16"/>
                      <a:pt x="142" y="16"/>
                    </a:cubicBezTo>
                    <a:cubicBezTo>
                      <a:pt x="142" y="16"/>
                      <a:pt x="142" y="16"/>
                      <a:pt x="142" y="16"/>
                    </a:cubicBezTo>
                    <a:cubicBezTo>
                      <a:pt x="142" y="16"/>
                      <a:pt x="142" y="16"/>
                      <a:pt x="142" y="16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9"/>
                      <a:pt x="142" y="19"/>
                      <a:pt x="142" y="19"/>
                    </a:cubicBezTo>
                    <a:cubicBezTo>
                      <a:pt x="142" y="19"/>
                      <a:pt x="142" y="19"/>
                      <a:pt x="142" y="19"/>
                    </a:cubicBezTo>
                    <a:cubicBezTo>
                      <a:pt x="142" y="19"/>
                      <a:pt x="142" y="19"/>
                      <a:pt x="142" y="19"/>
                    </a:cubicBezTo>
                    <a:cubicBezTo>
                      <a:pt x="142" y="19"/>
                      <a:pt x="142" y="19"/>
                      <a:pt x="142" y="19"/>
                    </a:cubicBezTo>
                    <a:cubicBezTo>
                      <a:pt x="142" y="19"/>
                      <a:pt x="142" y="19"/>
                      <a:pt x="142" y="19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3" y="20"/>
                      <a:pt x="143" y="20"/>
                      <a:pt x="143" y="20"/>
                    </a:cubicBezTo>
                    <a:cubicBezTo>
                      <a:pt x="143" y="20"/>
                      <a:pt x="143" y="20"/>
                      <a:pt x="143" y="20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43" y="23"/>
                      <a:pt x="143" y="23"/>
                      <a:pt x="143" y="23"/>
                    </a:cubicBezTo>
                    <a:cubicBezTo>
                      <a:pt x="143" y="23"/>
                      <a:pt x="143" y="23"/>
                      <a:pt x="143" y="23"/>
                    </a:cubicBezTo>
                    <a:cubicBezTo>
                      <a:pt x="143" y="23"/>
                      <a:pt x="143" y="23"/>
                      <a:pt x="143" y="23"/>
                    </a:cubicBezTo>
                    <a:cubicBezTo>
                      <a:pt x="143" y="23"/>
                      <a:pt x="143" y="23"/>
                      <a:pt x="143" y="23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6"/>
                      <a:pt x="144" y="26"/>
                      <a:pt x="144" y="26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45" y="27"/>
                      <a:pt x="145" y="27"/>
                      <a:pt x="145" y="27"/>
                    </a:cubicBezTo>
                    <a:cubicBezTo>
                      <a:pt x="145" y="27"/>
                      <a:pt x="145" y="27"/>
                      <a:pt x="145" y="27"/>
                    </a:cubicBezTo>
                    <a:cubicBezTo>
                      <a:pt x="145" y="27"/>
                      <a:pt x="145" y="27"/>
                      <a:pt x="145" y="27"/>
                    </a:cubicBezTo>
                    <a:cubicBezTo>
                      <a:pt x="145" y="27"/>
                      <a:pt x="145" y="27"/>
                      <a:pt x="145" y="27"/>
                    </a:cubicBezTo>
                    <a:cubicBezTo>
                      <a:pt x="145" y="27"/>
                      <a:pt x="145" y="27"/>
                      <a:pt x="145" y="27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6" y="28"/>
                      <a:pt x="146" y="28"/>
                      <a:pt x="146" y="28"/>
                    </a:cubicBezTo>
                    <a:cubicBezTo>
                      <a:pt x="146" y="28"/>
                      <a:pt x="146" y="28"/>
                      <a:pt x="146" y="28"/>
                    </a:cubicBezTo>
                    <a:cubicBezTo>
                      <a:pt x="146" y="28"/>
                      <a:pt x="146" y="28"/>
                      <a:pt x="146" y="28"/>
                    </a:cubicBezTo>
                    <a:cubicBezTo>
                      <a:pt x="146" y="29"/>
                      <a:pt x="146" y="29"/>
                      <a:pt x="146" y="29"/>
                    </a:cubicBezTo>
                    <a:cubicBezTo>
                      <a:pt x="146" y="29"/>
                      <a:pt x="146" y="29"/>
                      <a:pt x="146" y="29"/>
                    </a:cubicBezTo>
                    <a:cubicBezTo>
                      <a:pt x="146" y="29"/>
                      <a:pt x="146" y="29"/>
                      <a:pt x="146" y="29"/>
                    </a:cubicBezTo>
                    <a:cubicBezTo>
                      <a:pt x="146" y="29"/>
                      <a:pt x="146" y="29"/>
                      <a:pt x="146" y="29"/>
                    </a:cubicBezTo>
                    <a:cubicBezTo>
                      <a:pt x="146" y="29"/>
                      <a:pt x="146" y="29"/>
                      <a:pt x="146" y="29"/>
                    </a:cubicBezTo>
                    <a:cubicBezTo>
                      <a:pt x="146" y="29"/>
                      <a:pt x="146" y="29"/>
                      <a:pt x="146" y="29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8" y="30"/>
                      <a:pt x="148" y="30"/>
                      <a:pt x="148" y="30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49" y="32"/>
                      <a:pt x="149" y="32"/>
                      <a:pt x="149" y="32"/>
                    </a:cubicBezTo>
                    <a:cubicBezTo>
                      <a:pt x="149" y="33"/>
                      <a:pt x="149" y="33"/>
                      <a:pt x="149" y="33"/>
                    </a:cubicBezTo>
                    <a:cubicBezTo>
                      <a:pt x="149" y="33"/>
                      <a:pt x="149" y="33"/>
                      <a:pt x="149" y="33"/>
                    </a:cubicBezTo>
                    <a:cubicBezTo>
                      <a:pt x="149" y="33"/>
                      <a:pt x="149" y="33"/>
                      <a:pt x="149" y="33"/>
                    </a:cubicBezTo>
                    <a:cubicBezTo>
                      <a:pt x="149" y="33"/>
                      <a:pt x="149" y="33"/>
                      <a:pt x="149" y="33"/>
                    </a:cubicBezTo>
                    <a:cubicBezTo>
                      <a:pt x="149" y="33"/>
                      <a:pt x="149" y="33"/>
                      <a:pt x="149" y="33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3"/>
                      <a:pt x="149" y="33"/>
                      <a:pt x="149" y="33"/>
                    </a:cubicBezTo>
                    <a:cubicBezTo>
                      <a:pt x="149" y="33"/>
                      <a:pt x="149" y="33"/>
                      <a:pt x="149" y="33"/>
                    </a:cubicBezTo>
                    <a:cubicBezTo>
                      <a:pt x="150" y="33"/>
                      <a:pt x="150" y="33"/>
                      <a:pt x="150" y="33"/>
                    </a:cubicBezTo>
                    <a:cubicBezTo>
                      <a:pt x="150" y="33"/>
                      <a:pt x="150" y="33"/>
                      <a:pt x="150" y="33"/>
                    </a:cubicBezTo>
                    <a:cubicBezTo>
                      <a:pt x="150" y="33"/>
                      <a:pt x="150" y="33"/>
                      <a:pt x="150" y="33"/>
                    </a:cubicBezTo>
                    <a:cubicBezTo>
                      <a:pt x="150" y="33"/>
                      <a:pt x="150" y="33"/>
                      <a:pt x="150" y="33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51" y="31"/>
                      <a:pt x="151" y="31"/>
                      <a:pt x="151" y="31"/>
                    </a:cubicBezTo>
                    <a:cubicBezTo>
                      <a:pt x="151" y="31"/>
                      <a:pt x="151" y="31"/>
                      <a:pt x="151" y="31"/>
                    </a:cubicBezTo>
                    <a:cubicBezTo>
                      <a:pt x="151" y="31"/>
                      <a:pt x="151" y="31"/>
                      <a:pt x="151" y="31"/>
                    </a:cubicBezTo>
                    <a:cubicBezTo>
                      <a:pt x="151" y="31"/>
                      <a:pt x="151" y="31"/>
                      <a:pt x="151" y="31"/>
                    </a:cubicBezTo>
                    <a:cubicBezTo>
                      <a:pt x="151" y="31"/>
                      <a:pt x="151" y="31"/>
                      <a:pt x="151" y="31"/>
                    </a:cubicBezTo>
                    <a:cubicBezTo>
                      <a:pt x="151" y="31"/>
                      <a:pt x="151" y="31"/>
                      <a:pt x="151" y="31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2" y="30"/>
                      <a:pt x="152" y="30"/>
                      <a:pt x="152" y="30"/>
                    </a:cubicBezTo>
                    <a:cubicBezTo>
                      <a:pt x="152" y="30"/>
                      <a:pt x="152" y="30"/>
                      <a:pt x="152" y="30"/>
                    </a:cubicBezTo>
                    <a:cubicBezTo>
                      <a:pt x="152" y="30"/>
                      <a:pt x="152" y="30"/>
                      <a:pt x="152" y="30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9" y="33"/>
                      <a:pt x="159" y="33"/>
                      <a:pt x="159" y="33"/>
                    </a:cubicBezTo>
                    <a:cubicBezTo>
                      <a:pt x="159" y="33"/>
                      <a:pt x="159" y="33"/>
                      <a:pt x="159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1" y="35"/>
                      <a:pt x="161" y="35"/>
                      <a:pt x="161" y="35"/>
                    </a:cubicBezTo>
                    <a:cubicBezTo>
                      <a:pt x="161" y="35"/>
                      <a:pt x="161" y="35"/>
                      <a:pt x="161" y="35"/>
                    </a:cubicBezTo>
                    <a:cubicBezTo>
                      <a:pt x="161" y="36"/>
                      <a:pt x="161" y="36"/>
                      <a:pt x="161" y="36"/>
                    </a:cubicBezTo>
                    <a:cubicBezTo>
                      <a:pt x="161" y="36"/>
                      <a:pt x="161" y="36"/>
                      <a:pt x="161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3" y="36"/>
                      <a:pt x="163" y="36"/>
                      <a:pt x="163" y="36"/>
                    </a:cubicBezTo>
                    <a:cubicBezTo>
                      <a:pt x="163" y="36"/>
                      <a:pt x="163" y="36"/>
                      <a:pt x="163" y="36"/>
                    </a:cubicBezTo>
                    <a:cubicBezTo>
                      <a:pt x="163" y="37"/>
                      <a:pt x="163" y="37"/>
                      <a:pt x="163" y="37"/>
                    </a:cubicBezTo>
                    <a:cubicBezTo>
                      <a:pt x="163" y="37"/>
                      <a:pt x="163" y="37"/>
                      <a:pt x="163" y="37"/>
                    </a:cubicBezTo>
                    <a:cubicBezTo>
                      <a:pt x="163" y="37"/>
                      <a:pt x="163" y="37"/>
                      <a:pt x="163" y="37"/>
                    </a:cubicBezTo>
                    <a:cubicBezTo>
                      <a:pt x="163" y="37"/>
                      <a:pt x="163" y="37"/>
                      <a:pt x="163" y="37"/>
                    </a:cubicBezTo>
                    <a:cubicBezTo>
                      <a:pt x="163" y="37"/>
                      <a:pt x="163" y="37"/>
                      <a:pt x="163" y="37"/>
                    </a:cubicBezTo>
                    <a:cubicBezTo>
                      <a:pt x="163" y="37"/>
                      <a:pt x="163" y="37"/>
                      <a:pt x="163" y="37"/>
                    </a:cubicBezTo>
                    <a:cubicBezTo>
                      <a:pt x="162" y="38"/>
                      <a:pt x="162" y="38"/>
                      <a:pt x="162" y="38"/>
                    </a:cubicBezTo>
                    <a:cubicBezTo>
                      <a:pt x="162" y="38"/>
                      <a:pt x="162" y="38"/>
                      <a:pt x="162" y="38"/>
                    </a:cubicBezTo>
                    <a:cubicBezTo>
                      <a:pt x="162" y="38"/>
                      <a:pt x="162" y="38"/>
                      <a:pt x="162" y="38"/>
                    </a:cubicBezTo>
                    <a:cubicBezTo>
                      <a:pt x="162" y="38"/>
                      <a:pt x="162" y="38"/>
                      <a:pt x="162" y="38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60" y="39"/>
                      <a:pt x="160" y="39"/>
                      <a:pt x="160" y="39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60" y="43"/>
                      <a:pt x="160" y="43"/>
                      <a:pt x="160" y="43"/>
                    </a:cubicBezTo>
                    <a:cubicBezTo>
                      <a:pt x="160" y="43"/>
                      <a:pt x="160" y="43"/>
                      <a:pt x="160" y="43"/>
                    </a:cubicBezTo>
                    <a:cubicBezTo>
                      <a:pt x="160" y="43"/>
                      <a:pt x="160" y="43"/>
                      <a:pt x="160" y="43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2" y="43"/>
                      <a:pt x="162" y="43"/>
                      <a:pt x="162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44"/>
                      <a:pt x="163" y="44"/>
                      <a:pt x="163" y="44"/>
                    </a:cubicBezTo>
                    <a:cubicBezTo>
                      <a:pt x="164" y="44"/>
                      <a:pt x="164" y="44"/>
                      <a:pt x="164" y="44"/>
                    </a:cubicBezTo>
                    <a:cubicBezTo>
                      <a:pt x="164" y="44"/>
                      <a:pt x="164" y="44"/>
                      <a:pt x="164" y="44"/>
                    </a:cubicBezTo>
                    <a:cubicBezTo>
                      <a:pt x="164" y="44"/>
                      <a:pt x="164" y="44"/>
                      <a:pt x="164" y="44"/>
                    </a:cubicBezTo>
                    <a:cubicBezTo>
                      <a:pt x="164" y="44"/>
                      <a:pt x="164" y="44"/>
                      <a:pt x="164" y="44"/>
                    </a:cubicBezTo>
                    <a:cubicBezTo>
                      <a:pt x="164" y="44"/>
                      <a:pt x="164" y="44"/>
                      <a:pt x="164" y="44"/>
                    </a:cubicBezTo>
                    <a:cubicBezTo>
                      <a:pt x="164" y="45"/>
                      <a:pt x="164" y="45"/>
                      <a:pt x="164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6" y="46"/>
                      <a:pt x="166" y="46"/>
                      <a:pt x="166" y="46"/>
                    </a:cubicBezTo>
                    <a:cubicBezTo>
                      <a:pt x="166" y="46"/>
                      <a:pt x="166" y="46"/>
                      <a:pt x="166" y="46"/>
                    </a:cubicBezTo>
                    <a:cubicBezTo>
                      <a:pt x="166" y="46"/>
                      <a:pt x="166" y="46"/>
                      <a:pt x="166" y="46"/>
                    </a:cubicBezTo>
                    <a:cubicBezTo>
                      <a:pt x="166" y="46"/>
                      <a:pt x="166" y="46"/>
                      <a:pt x="166" y="46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7" y="48"/>
                      <a:pt x="167" y="48"/>
                      <a:pt x="167" y="48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67" y="48"/>
                      <a:pt x="167" y="48"/>
                      <a:pt x="167" y="48"/>
                    </a:cubicBezTo>
                    <a:cubicBezTo>
                      <a:pt x="167" y="49"/>
                      <a:pt x="167" y="49"/>
                      <a:pt x="167" y="49"/>
                    </a:cubicBezTo>
                    <a:cubicBezTo>
                      <a:pt x="167" y="49"/>
                      <a:pt x="167" y="49"/>
                      <a:pt x="167" y="49"/>
                    </a:cubicBezTo>
                    <a:cubicBezTo>
                      <a:pt x="167" y="49"/>
                      <a:pt x="167" y="49"/>
                      <a:pt x="167" y="49"/>
                    </a:cubicBezTo>
                    <a:cubicBezTo>
                      <a:pt x="167" y="49"/>
                      <a:pt x="167" y="49"/>
                      <a:pt x="167" y="49"/>
                    </a:cubicBezTo>
                    <a:cubicBezTo>
                      <a:pt x="167" y="49"/>
                      <a:pt x="167" y="49"/>
                      <a:pt x="167" y="49"/>
                    </a:cubicBezTo>
                    <a:cubicBezTo>
                      <a:pt x="167" y="49"/>
                      <a:pt x="167" y="49"/>
                      <a:pt x="167" y="49"/>
                    </a:cubicBezTo>
                    <a:cubicBezTo>
                      <a:pt x="167" y="49"/>
                      <a:pt x="167" y="49"/>
                      <a:pt x="167" y="49"/>
                    </a:cubicBezTo>
                    <a:cubicBezTo>
                      <a:pt x="167" y="50"/>
                      <a:pt x="167" y="50"/>
                      <a:pt x="167" y="50"/>
                    </a:cubicBezTo>
                    <a:cubicBezTo>
                      <a:pt x="167" y="50"/>
                      <a:pt x="167" y="50"/>
                      <a:pt x="167" y="50"/>
                    </a:cubicBezTo>
                    <a:cubicBezTo>
                      <a:pt x="167" y="50"/>
                      <a:pt x="167" y="50"/>
                      <a:pt x="167" y="50"/>
                    </a:cubicBezTo>
                    <a:cubicBezTo>
                      <a:pt x="167" y="50"/>
                      <a:pt x="167" y="50"/>
                      <a:pt x="167" y="50"/>
                    </a:cubicBezTo>
                    <a:cubicBezTo>
                      <a:pt x="167" y="50"/>
                      <a:pt x="167" y="50"/>
                      <a:pt x="167" y="50"/>
                    </a:cubicBezTo>
                    <a:cubicBezTo>
                      <a:pt x="167" y="50"/>
                      <a:pt x="167" y="50"/>
                      <a:pt x="167" y="50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7" y="52"/>
                      <a:pt x="167" y="52"/>
                      <a:pt x="167" y="52"/>
                    </a:cubicBezTo>
                    <a:cubicBezTo>
                      <a:pt x="167" y="52"/>
                      <a:pt x="167" y="52"/>
                      <a:pt x="167" y="52"/>
                    </a:cubicBezTo>
                    <a:cubicBezTo>
                      <a:pt x="167" y="52"/>
                      <a:pt x="167" y="52"/>
                      <a:pt x="167" y="52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8"/>
                      <a:pt x="164" y="58"/>
                      <a:pt x="164" y="58"/>
                    </a:cubicBezTo>
                    <a:cubicBezTo>
                      <a:pt x="164" y="58"/>
                      <a:pt x="164" y="58"/>
                      <a:pt x="164" y="58"/>
                    </a:cubicBezTo>
                    <a:cubicBezTo>
                      <a:pt x="164" y="58"/>
                      <a:pt x="164" y="58"/>
                      <a:pt x="164" y="58"/>
                    </a:cubicBezTo>
                    <a:cubicBezTo>
                      <a:pt x="164" y="58"/>
                      <a:pt x="164" y="58"/>
                      <a:pt x="164" y="58"/>
                    </a:cubicBezTo>
                    <a:cubicBezTo>
                      <a:pt x="164" y="58"/>
                      <a:pt x="164" y="58"/>
                      <a:pt x="164" y="58"/>
                    </a:cubicBezTo>
                    <a:cubicBezTo>
                      <a:pt x="164" y="58"/>
                      <a:pt x="164" y="58"/>
                      <a:pt x="164" y="58"/>
                    </a:cubicBezTo>
                    <a:cubicBezTo>
                      <a:pt x="164" y="59"/>
                      <a:pt x="164" y="59"/>
                      <a:pt x="164" y="59"/>
                    </a:cubicBezTo>
                    <a:cubicBezTo>
                      <a:pt x="164" y="59"/>
                      <a:pt x="164" y="59"/>
                      <a:pt x="164" y="59"/>
                    </a:cubicBezTo>
                    <a:cubicBezTo>
                      <a:pt x="164" y="59"/>
                      <a:pt x="164" y="59"/>
                      <a:pt x="164" y="59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3" y="60"/>
                      <a:pt x="163" y="60"/>
                      <a:pt x="163" y="60"/>
                    </a:cubicBezTo>
                    <a:cubicBezTo>
                      <a:pt x="163" y="60"/>
                      <a:pt x="163" y="60"/>
                      <a:pt x="163" y="60"/>
                    </a:cubicBezTo>
                    <a:cubicBezTo>
                      <a:pt x="163" y="60"/>
                      <a:pt x="163" y="60"/>
                      <a:pt x="163" y="60"/>
                    </a:cubicBezTo>
                    <a:cubicBezTo>
                      <a:pt x="164" y="60"/>
                      <a:pt x="164" y="60"/>
                      <a:pt x="164" y="60"/>
                    </a:cubicBezTo>
                    <a:cubicBezTo>
                      <a:pt x="164" y="60"/>
                      <a:pt x="164" y="60"/>
                      <a:pt x="164" y="60"/>
                    </a:cubicBezTo>
                    <a:cubicBezTo>
                      <a:pt x="164" y="60"/>
                      <a:pt x="164" y="60"/>
                      <a:pt x="164" y="60"/>
                    </a:cubicBezTo>
                    <a:cubicBezTo>
                      <a:pt x="163" y="61"/>
                      <a:pt x="163" y="61"/>
                      <a:pt x="163" y="61"/>
                    </a:cubicBezTo>
                    <a:cubicBezTo>
                      <a:pt x="163" y="61"/>
                      <a:pt x="163" y="61"/>
                      <a:pt x="163" y="61"/>
                    </a:cubicBezTo>
                    <a:cubicBezTo>
                      <a:pt x="163" y="61"/>
                      <a:pt x="163" y="61"/>
                      <a:pt x="163" y="61"/>
                    </a:cubicBezTo>
                    <a:cubicBezTo>
                      <a:pt x="163" y="61"/>
                      <a:pt x="163" y="61"/>
                      <a:pt x="163" y="61"/>
                    </a:cubicBezTo>
                    <a:cubicBezTo>
                      <a:pt x="163" y="61"/>
                      <a:pt x="163" y="61"/>
                      <a:pt x="163" y="61"/>
                    </a:cubicBezTo>
                    <a:cubicBezTo>
                      <a:pt x="163" y="61"/>
                      <a:pt x="163" y="61"/>
                      <a:pt x="163" y="61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3" y="64"/>
                      <a:pt x="163" y="64"/>
                      <a:pt x="163" y="64"/>
                    </a:cubicBezTo>
                    <a:cubicBezTo>
                      <a:pt x="163" y="64"/>
                      <a:pt x="163" y="64"/>
                      <a:pt x="163" y="64"/>
                    </a:cubicBezTo>
                    <a:cubicBezTo>
                      <a:pt x="163" y="64"/>
                      <a:pt x="163" y="64"/>
                      <a:pt x="163" y="64"/>
                    </a:cubicBezTo>
                    <a:cubicBezTo>
                      <a:pt x="163" y="64"/>
                      <a:pt x="163" y="64"/>
                      <a:pt x="163" y="64"/>
                    </a:cubicBezTo>
                    <a:cubicBezTo>
                      <a:pt x="163" y="65"/>
                      <a:pt x="163" y="65"/>
                      <a:pt x="163" y="65"/>
                    </a:cubicBezTo>
                    <a:cubicBezTo>
                      <a:pt x="163" y="65"/>
                      <a:pt x="163" y="65"/>
                      <a:pt x="163" y="65"/>
                    </a:cubicBezTo>
                    <a:cubicBezTo>
                      <a:pt x="164" y="65"/>
                      <a:pt x="164" y="65"/>
                      <a:pt x="164" y="65"/>
                    </a:cubicBezTo>
                    <a:cubicBezTo>
                      <a:pt x="164" y="66"/>
                      <a:pt x="164" y="66"/>
                      <a:pt x="164" y="66"/>
                    </a:cubicBezTo>
                    <a:cubicBezTo>
                      <a:pt x="164" y="66"/>
                      <a:pt x="164" y="66"/>
                      <a:pt x="164" y="66"/>
                    </a:cubicBezTo>
                    <a:cubicBezTo>
                      <a:pt x="164" y="66"/>
                      <a:pt x="164" y="66"/>
                      <a:pt x="164" y="66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7" y="66"/>
                      <a:pt x="167" y="66"/>
                      <a:pt x="167" y="66"/>
                    </a:cubicBezTo>
                    <a:cubicBezTo>
                      <a:pt x="167" y="66"/>
                      <a:pt x="167" y="66"/>
                      <a:pt x="167" y="66"/>
                    </a:cubicBezTo>
                    <a:cubicBezTo>
                      <a:pt x="167" y="66"/>
                      <a:pt x="167" y="66"/>
                      <a:pt x="167" y="66"/>
                    </a:cubicBezTo>
                    <a:cubicBezTo>
                      <a:pt x="167" y="66"/>
                      <a:pt x="167" y="66"/>
                      <a:pt x="167" y="66"/>
                    </a:cubicBezTo>
                    <a:cubicBezTo>
                      <a:pt x="167" y="66"/>
                      <a:pt x="167" y="66"/>
                      <a:pt x="167" y="66"/>
                    </a:cubicBezTo>
                    <a:cubicBezTo>
                      <a:pt x="167" y="66"/>
                      <a:pt x="167" y="66"/>
                      <a:pt x="167" y="66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71" y="67"/>
                      <a:pt x="171" y="67"/>
                      <a:pt x="171" y="67"/>
                    </a:cubicBezTo>
                    <a:cubicBezTo>
                      <a:pt x="171" y="67"/>
                      <a:pt x="171" y="67"/>
                      <a:pt x="171" y="67"/>
                    </a:cubicBezTo>
                    <a:cubicBezTo>
                      <a:pt x="171" y="67"/>
                      <a:pt x="171" y="67"/>
                      <a:pt x="171" y="67"/>
                    </a:cubicBezTo>
                    <a:cubicBezTo>
                      <a:pt x="171" y="67"/>
                      <a:pt x="171" y="67"/>
                      <a:pt x="171" y="67"/>
                    </a:cubicBezTo>
                    <a:cubicBezTo>
                      <a:pt x="171" y="67"/>
                      <a:pt x="171" y="67"/>
                      <a:pt x="171" y="67"/>
                    </a:cubicBezTo>
                    <a:cubicBezTo>
                      <a:pt x="172" y="67"/>
                      <a:pt x="172" y="67"/>
                      <a:pt x="172" y="67"/>
                    </a:cubicBezTo>
                    <a:cubicBezTo>
                      <a:pt x="172" y="67"/>
                      <a:pt x="172" y="67"/>
                      <a:pt x="172" y="67"/>
                    </a:cubicBezTo>
                    <a:cubicBezTo>
                      <a:pt x="172" y="67"/>
                      <a:pt x="172" y="67"/>
                      <a:pt x="172" y="67"/>
                    </a:cubicBezTo>
                    <a:cubicBezTo>
                      <a:pt x="172" y="67"/>
                      <a:pt x="172" y="67"/>
                      <a:pt x="172" y="67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4" y="67"/>
                      <a:pt x="174" y="67"/>
                      <a:pt x="174" y="67"/>
                    </a:cubicBezTo>
                    <a:cubicBezTo>
                      <a:pt x="174" y="67"/>
                      <a:pt x="174" y="67"/>
                      <a:pt x="174" y="67"/>
                    </a:cubicBezTo>
                    <a:cubicBezTo>
                      <a:pt x="174" y="67"/>
                      <a:pt x="174" y="67"/>
                      <a:pt x="174" y="67"/>
                    </a:cubicBezTo>
                    <a:cubicBezTo>
                      <a:pt x="174" y="67"/>
                      <a:pt x="174" y="67"/>
                      <a:pt x="174" y="67"/>
                    </a:cubicBezTo>
                    <a:cubicBezTo>
                      <a:pt x="174" y="67"/>
                      <a:pt x="174" y="67"/>
                      <a:pt x="174" y="67"/>
                    </a:cubicBezTo>
                    <a:cubicBezTo>
                      <a:pt x="174" y="67"/>
                      <a:pt x="174" y="67"/>
                      <a:pt x="174" y="67"/>
                    </a:cubicBezTo>
                    <a:cubicBezTo>
                      <a:pt x="174" y="67"/>
                      <a:pt x="174" y="67"/>
                      <a:pt x="174" y="67"/>
                    </a:cubicBezTo>
                    <a:cubicBezTo>
                      <a:pt x="174" y="67"/>
                      <a:pt x="174" y="67"/>
                      <a:pt x="174" y="67"/>
                    </a:cubicBezTo>
                    <a:cubicBezTo>
                      <a:pt x="174" y="67"/>
                      <a:pt x="174" y="67"/>
                      <a:pt x="174" y="67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5" y="66"/>
                      <a:pt x="175" y="66"/>
                      <a:pt x="175" y="66"/>
                    </a:cubicBezTo>
                    <a:cubicBezTo>
                      <a:pt x="175" y="66"/>
                      <a:pt x="175" y="66"/>
                      <a:pt x="175" y="66"/>
                    </a:cubicBezTo>
                    <a:cubicBezTo>
                      <a:pt x="175" y="66"/>
                      <a:pt x="175" y="66"/>
                      <a:pt x="175" y="66"/>
                    </a:cubicBezTo>
                    <a:cubicBezTo>
                      <a:pt x="175" y="66"/>
                      <a:pt x="175" y="66"/>
                      <a:pt x="175" y="66"/>
                    </a:cubicBezTo>
                    <a:cubicBezTo>
                      <a:pt x="175" y="66"/>
                      <a:pt x="175" y="66"/>
                      <a:pt x="175" y="66"/>
                    </a:cubicBezTo>
                    <a:cubicBezTo>
                      <a:pt x="175" y="66"/>
                      <a:pt x="175" y="66"/>
                      <a:pt x="175" y="66"/>
                    </a:cubicBezTo>
                    <a:cubicBezTo>
                      <a:pt x="175" y="66"/>
                      <a:pt x="175" y="66"/>
                      <a:pt x="175" y="66"/>
                    </a:cubicBezTo>
                    <a:cubicBezTo>
                      <a:pt x="176" y="66"/>
                      <a:pt x="176" y="66"/>
                      <a:pt x="176" y="66"/>
                    </a:cubicBezTo>
                    <a:cubicBezTo>
                      <a:pt x="176" y="66"/>
                      <a:pt x="176" y="66"/>
                      <a:pt x="176" y="66"/>
                    </a:cubicBezTo>
                    <a:cubicBezTo>
                      <a:pt x="176" y="65"/>
                      <a:pt x="176" y="65"/>
                      <a:pt x="176" y="65"/>
                    </a:cubicBezTo>
                    <a:cubicBezTo>
                      <a:pt x="176" y="65"/>
                      <a:pt x="176" y="65"/>
                      <a:pt x="176" y="65"/>
                    </a:cubicBezTo>
                    <a:cubicBezTo>
                      <a:pt x="176" y="65"/>
                      <a:pt x="176" y="65"/>
                      <a:pt x="176" y="65"/>
                    </a:cubicBezTo>
                    <a:cubicBezTo>
                      <a:pt x="176" y="65"/>
                      <a:pt x="176" y="65"/>
                      <a:pt x="176" y="65"/>
                    </a:cubicBezTo>
                    <a:cubicBezTo>
                      <a:pt x="176" y="65"/>
                      <a:pt x="176" y="65"/>
                      <a:pt x="176" y="65"/>
                    </a:cubicBezTo>
                    <a:cubicBezTo>
                      <a:pt x="176" y="65"/>
                      <a:pt x="176" y="65"/>
                      <a:pt x="176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9" y="63"/>
                      <a:pt x="179" y="63"/>
                      <a:pt x="179" y="63"/>
                    </a:cubicBezTo>
                    <a:cubicBezTo>
                      <a:pt x="179" y="63"/>
                      <a:pt x="179" y="63"/>
                      <a:pt x="179" y="63"/>
                    </a:cubicBezTo>
                    <a:cubicBezTo>
                      <a:pt x="179" y="63"/>
                      <a:pt x="179" y="63"/>
                      <a:pt x="179" y="63"/>
                    </a:cubicBezTo>
                    <a:cubicBezTo>
                      <a:pt x="179" y="63"/>
                      <a:pt x="179" y="63"/>
                      <a:pt x="179" y="63"/>
                    </a:cubicBezTo>
                    <a:cubicBezTo>
                      <a:pt x="179" y="62"/>
                      <a:pt x="179" y="62"/>
                      <a:pt x="179" y="62"/>
                    </a:cubicBezTo>
                    <a:cubicBezTo>
                      <a:pt x="179" y="62"/>
                      <a:pt x="179" y="62"/>
                      <a:pt x="179" y="62"/>
                    </a:cubicBezTo>
                    <a:cubicBezTo>
                      <a:pt x="179" y="62"/>
                      <a:pt x="179" y="62"/>
                      <a:pt x="179" y="62"/>
                    </a:cubicBezTo>
                    <a:cubicBezTo>
                      <a:pt x="179" y="62"/>
                      <a:pt x="179" y="62"/>
                      <a:pt x="179" y="62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80" y="61"/>
                      <a:pt x="180" y="61"/>
                      <a:pt x="180" y="61"/>
                    </a:cubicBezTo>
                    <a:cubicBezTo>
                      <a:pt x="181" y="61"/>
                      <a:pt x="181" y="61"/>
                      <a:pt x="181" y="61"/>
                    </a:cubicBezTo>
                    <a:cubicBezTo>
                      <a:pt x="181" y="61"/>
                      <a:pt x="181" y="61"/>
                      <a:pt x="181" y="61"/>
                    </a:cubicBezTo>
                    <a:cubicBezTo>
                      <a:pt x="181" y="61"/>
                      <a:pt x="181" y="61"/>
                      <a:pt x="181" y="61"/>
                    </a:cubicBezTo>
                    <a:cubicBezTo>
                      <a:pt x="181" y="61"/>
                      <a:pt x="181" y="61"/>
                      <a:pt x="181" y="61"/>
                    </a:cubicBezTo>
                    <a:cubicBezTo>
                      <a:pt x="182" y="61"/>
                      <a:pt x="182" y="61"/>
                      <a:pt x="182" y="61"/>
                    </a:cubicBezTo>
                    <a:cubicBezTo>
                      <a:pt x="182" y="61"/>
                      <a:pt x="182" y="61"/>
                      <a:pt x="182" y="61"/>
                    </a:cubicBezTo>
                    <a:cubicBezTo>
                      <a:pt x="182" y="61"/>
                      <a:pt x="182" y="61"/>
                      <a:pt x="182" y="61"/>
                    </a:cubicBezTo>
                    <a:cubicBezTo>
                      <a:pt x="182" y="61"/>
                      <a:pt x="182" y="61"/>
                      <a:pt x="182" y="61"/>
                    </a:cubicBezTo>
                    <a:cubicBezTo>
                      <a:pt x="182" y="61"/>
                      <a:pt x="182" y="61"/>
                      <a:pt x="182" y="61"/>
                    </a:cubicBezTo>
                    <a:cubicBezTo>
                      <a:pt x="182" y="60"/>
                      <a:pt x="182" y="60"/>
                      <a:pt x="182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4" y="58"/>
                      <a:pt x="184" y="58"/>
                      <a:pt x="184" y="58"/>
                    </a:cubicBezTo>
                    <a:cubicBezTo>
                      <a:pt x="184" y="58"/>
                      <a:pt x="184" y="58"/>
                      <a:pt x="184" y="58"/>
                    </a:cubicBezTo>
                    <a:cubicBezTo>
                      <a:pt x="184" y="58"/>
                      <a:pt x="184" y="58"/>
                      <a:pt x="184" y="58"/>
                    </a:cubicBezTo>
                    <a:cubicBezTo>
                      <a:pt x="184" y="58"/>
                      <a:pt x="184" y="58"/>
                      <a:pt x="184" y="58"/>
                    </a:cubicBezTo>
                    <a:cubicBezTo>
                      <a:pt x="184" y="58"/>
                      <a:pt x="184" y="58"/>
                      <a:pt x="184" y="58"/>
                    </a:cubicBezTo>
                    <a:cubicBezTo>
                      <a:pt x="184" y="58"/>
                      <a:pt x="184" y="58"/>
                      <a:pt x="184" y="58"/>
                    </a:cubicBezTo>
                    <a:cubicBezTo>
                      <a:pt x="184" y="58"/>
                      <a:pt x="184" y="58"/>
                      <a:pt x="184" y="58"/>
                    </a:cubicBezTo>
                    <a:cubicBezTo>
                      <a:pt x="184" y="58"/>
                      <a:pt x="185" y="58"/>
                      <a:pt x="185" y="58"/>
                    </a:cubicBezTo>
                    <a:cubicBezTo>
                      <a:pt x="185" y="58"/>
                      <a:pt x="185" y="58"/>
                      <a:pt x="185" y="58"/>
                    </a:cubicBezTo>
                    <a:cubicBezTo>
                      <a:pt x="185" y="58"/>
                      <a:pt x="185" y="58"/>
                      <a:pt x="185" y="58"/>
                    </a:cubicBezTo>
                    <a:cubicBezTo>
                      <a:pt x="185" y="58"/>
                      <a:pt x="185" y="58"/>
                      <a:pt x="185" y="58"/>
                    </a:cubicBezTo>
                    <a:cubicBezTo>
                      <a:pt x="185" y="59"/>
                      <a:pt x="185" y="59"/>
                      <a:pt x="185" y="59"/>
                    </a:cubicBezTo>
                    <a:cubicBezTo>
                      <a:pt x="185" y="59"/>
                      <a:pt x="185" y="59"/>
                      <a:pt x="185" y="59"/>
                    </a:cubicBezTo>
                    <a:cubicBezTo>
                      <a:pt x="185" y="59"/>
                      <a:pt x="185" y="59"/>
                      <a:pt x="185" y="59"/>
                    </a:cubicBezTo>
                    <a:cubicBezTo>
                      <a:pt x="185" y="60"/>
                      <a:pt x="185" y="60"/>
                      <a:pt x="185" y="60"/>
                    </a:cubicBezTo>
                    <a:cubicBezTo>
                      <a:pt x="185" y="60"/>
                      <a:pt x="185" y="60"/>
                      <a:pt x="185" y="60"/>
                    </a:cubicBezTo>
                    <a:cubicBezTo>
                      <a:pt x="185" y="60"/>
                      <a:pt x="185" y="60"/>
                      <a:pt x="185" y="60"/>
                    </a:cubicBezTo>
                    <a:cubicBezTo>
                      <a:pt x="185" y="60"/>
                      <a:pt x="185" y="60"/>
                      <a:pt x="185" y="60"/>
                    </a:cubicBezTo>
                    <a:cubicBezTo>
                      <a:pt x="185" y="60"/>
                      <a:pt x="185" y="60"/>
                      <a:pt x="185" y="60"/>
                    </a:cubicBezTo>
                    <a:cubicBezTo>
                      <a:pt x="185" y="61"/>
                      <a:pt x="185" y="61"/>
                      <a:pt x="185" y="61"/>
                    </a:cubicBezTo>
                    <a:cubicBezTo>
                      <a:pt x="185" y="61"/>
                      <a:pt x="185" y="61"/>
                      <a:pt x="185" y="61"/>
                    </a:cubicBezTo>
                    <a:cubicBezTo>
                      <a:pt x="185" y="61"/>
                      <a:pt x="185" y="61"/>
                      <a:pt x="185" y="61"/>
                    </a:cubicBezTo>
                    <a:cubicBezTo>
                      <a:pt x="185" y="62"/>
                      <a:pt x="185" y="62"/>
                      <a:pt x="185" y="62"/>
                    </a:cubicBezTo>
                    <a:cubicBezTo>
                      <a:pt x="185" y="62"/>
                      <a:pt x="185" y="62"/>
                      <a:pt x="185" y="62"/>
                    </a:cubicBezTo>
                    <a:cubicBezTo>
                      <a:pt x="185" y="62"/>
                      <a:pt x="185" y="62"/>
                      <a:pt x="185" y="62"/>
                    </a:cubicBezTo>
                    <a:cubicBezTo>
                      <a:pt x="185" y="62"/>
                      <a:pt x="185" y="62"/>
                      <a:pt x="185" y="62"/>
                    </a:cubicBezTo>
                    <a:cubicBezTo>
                      <a:pt x="185" y="62"/>
                      <a:pt x="185" y="62"/>
                      <a:pt x="185" y="62"/>
                    </a:cubicBezTo>
                    <a:cubicBezTo>
                      <a:pt x="185" y="63"/>
                      <a:pt x="185" y="63"/>
                      <a:pt x="185" y="63"/>
                    </a:cubicBezTo>
                    <a:cubicBezTo>
                      <a:pt x="185" y="63"/>
                      <a:pt x="185" y="63"/>
                      <a:pt x="185" y="63"/>
                    </a:cubicBezTo>
                    <a:cubicBezTo>
                      <a:pt x="185" y="63"/>
                      <a:pt x="185" y="63"/>
                      <a:pt x="185" y="63"/>
                    </a:cubicBezTo>
                    <a:cubicBezTo>
                      <a:pt x="184" y="63"/>
                      <a:pt x="184" y="63"/>
                      <a:pt x="184" y="63"/>
                    </a:cubicBezTo>
                    <a:cubicBezTo>
                      <a:pt x="184" y="63"/>
                      <a:pt x="184" y="63"/>
                      <a:pt x="184" y="63"/>
                    </a:cubicBezTo>
                    <a:cubicBezTo>
                      <a:pt x="184" y="63"/>
                      <a:pt x="184" y="63"/>
                      <a:pt x="184" y="63"/>
                    </a:cubicBezTo>
                    <a:cubicBezTo>
                      <a:pt x="184" y="63"/>
                      <a:pt x="184" y="63"/>
                      <a:pt x="184" y="63"/>
                    </a:cubicBezTo>
                    <a:cubicBezTo>
                      <a:pt x="184" y="63"/>
                      <a:pt x="184" y="63"/>
                      <a:pt x="184" y="63"/>
                    </a:cubicBezTo>
                    <a:cubicBezTo>
                      <a:pt x="184" y="63"/>
                      <a:pt x="184" y="63"/>
                      <a:pt x="184" y="63"/>
                    </a:cubicBezTo>
                    <a:cubicBezTo>
                      <a:pt x="184" y="63"/>
                      <a:pt x="184" y="63"/>
                      <a:pt x="184" y="63"/>
                    </a:cubicBezTo>
                    <a:cubicBezTo>
                      <a:pt x="184" y="63"/>
                      <a:pt x="184" y="63"/>
                      <a:pt x="184" y="63"/>
                    </a:cubicBezTo>
                    <a:cubicBezTo>
                      <a:pt x="184" y="64"/>
                      <a:pt x="184" y="64"/>
                      <a:pt x="184" y="64"/>
                    </a:cubicBezTo>
                    <a:cubicBezTo>
                      <a:pt x="184" y="64"/>
                      <a:pt x="184" y="64"/>
                      <a:pt x="184" y="64"/>
                    </a:cubicBezTo>
                    <a:cubicBezTo>
                      <a:pt x="184" y="64"/>
                      <a:pt x="184" y="64"/>
                      <a:pt x="184" y="64"/>
                    </a:cubicBezTo>
                    <a:cubicBezTo>
                      <a:pt x="184" y="64"/>
                      <a:pt x="184" y="64"/>
                      <a:pt x="184" y="64"/>
                    </a:cubicBezTo>
                    <a:cubicBezTo>
                      <a:pt x="184" y="64"/>
                      <a:pt x="184" y="64"/>
                      <a:pt x="184" y="64"/>
                    </a:cubicBezTo>
                    <a:cubicBezTo>
                      <a:pt x="184" y="64"/>
                      <a:pt x="184" y="64"/>
                      <a:pt x="184" y="64"/>
                    </a:cubicBezTo>
                    <a:cubicBezTo>
                      <a:pt x="184" y="64"/>
                      <a:pt x="184" y="64"/>
                      <a:pt x="184" y="64"/>
                    </a:cubicBezTo>
                    <a:cubicBezTo>
                      <a:pt x="184" y="64"/>
                      <a:pt x="184" y="64"/>
                      <a:pt x="184" y="64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3" y="66"/>
                      <a:pt x="183" y="66"/>
                      <a:pt x="183" y="66"/>
                    </a:cubicBezTo>
                    <a:cubicBezTo>
                      <a:pt x="183" y="66"/>
                      <a:pt x="183" y="66"/>
                      <a:pt x="183" y="66"/>
                    </a:cubicBezTo>
                    <a:cubicBezTo>
                      <a:pt x="184" y="66"/>
                      <a:pt x="184" y="66"/>
                      <a:pt x="184" y="66"/>
                    </a:cubicBezTo>
                    <a:cubicBezTo>
                      <a:pt x="184" y="66"/>
                      <a:pt x="184" y="66"/>
                      <a:pt x="184" y="66"/>
                    </a:cubicBezTo>
                    <a:cubicBezTo>
                      <a:pt x="184" y="66"/>
                      <a:pt x="184" y="66"/>
                      <a:pt x="184" y="66"/>
                    </a:cubicBezTo>
                    <a:cubicBezTo>
                      <a:pt x="184" y="67"/>
                      <a:pt x="184" y="67"/>
                      <a:pt x="184" y="67"/>
                    </a:cubicBezTo>
                    <a:cubicBezTo>
                      <a:pt x="184" y="67"/>
                      <a:pt x="184" y="67"/>
                      <a:pt x="184" y="67"/>
                    </a:cubicBezTo>
                    <a:cubicBezTo>
                      <a:pt x="184" y="67"/>
                      <a:pt x="184" y="67"/>
                      <a:pt x="184" y="67"/>
                    </a:cubicBezTo>
                    <a:cubicBezTo>
                      <a:pt x="184" y="67"/>
                      <a:pt x="184" y="67"/>
                      <a:pt x="184" y="67"/>
                    </a:cubicBezTo>
                    <a:cubicBezTo>
                      <a:pt x="184" y="67"/>
                      <a:pt x="184" y="67"/>
                      <a:pt x="184" y="67"/>
                    </a:cubicBezTo>
                    <a:cubicBezTo>
                      <a:pt x="184" y="67"/>
                      <a:pt x="184" y="67"/>
                      <a:pt x="184" y="67"/>
                    </a:cubicBezTo>
                    <a:cubicBezTo>
                      <a:pt x="184" y="68"/>
                      <a:pt x="184" y="68"/>
                      <a:pt x="184" y="68"/>
                    </a:cubicBezTo>
                    <a:cubicBezTo>
                      <a:pt x="184" y="68"/>
                      <a:pt x="184" y="68"/>
                      <a:pt x="184" y="68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69"/>
                      <a:pt x="183" y="69"/>
                      <a:pt x="183" y="69"/>
                    </a:cubicBezTo>
                    <a:cubicBezTo>
                      <a:pt x="183" y="69"/>
                      <a:pt x="183" y="69"/>
                      <a:pt x="183" y="69"/>
                    </a:cubicBezTo>
                    <a:cubicBezTo>
                      <a:pt x="183" y="69"/>
                      <a:pt x="183" y="69"/>
                      <a:pt x="183" y="69"/>
                    </a:cubicBezTo>
                    <a:cubicBezTo>
                      <a:pt x="183" y="69"/>
                      <a:pt x="183" y="69"/>
                      <a:pt x="183" y="69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2" y="68"/>
                      <a:pt x="182" y="68"/>
                      <a:pt x="182" y="68"/>
                    </a:cubicBezTo>
                    <a:cubicBezTo>
                      <a:pt x="182" y="68"/>
                      <a:pt x="182" y="68"/>
                      <a:pt x="182" y="68"/>
                    </a:cubicBezTo>
                    <a:cubicBezTo>
                      <a:pt x="182" y="68"/>
                      <a:pt x="182" y="68"/>
                      <a:pt x="182" y="68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5" y="76"/>
                      <a:pt x="185" y="76"/>
                      <a:pt x="185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6" y="79"/>
                      <a:pt x="186" y="79"/>
                      <a:pt x="186" y="79"/>
                    </a:cubicBezTo>
                    <a:cubicBezTo>
                      <a:pt x="186" y="79"/>
                      <a:pt x="186" y="79"/>
                      <a:pt x="186" y="79"/>
                    </a:cubicBezTo>
                    <a:cubicBezTo>
                      <a:pt x="186" y="79"/>
                      <a:pt x="186" y="79"/>
                      <a:pt x="186" y="79"/>
                    </a:cubicBezTo>
                    <a:cubicBezTo>
                      <a:pt x="186" y="79"/>
                      <a:pt x="186" y="79"/>
                      <a:pt x="186" y="79"/>
                    </a:cubicBezTo>
                    <a:cubicBezTo>
                      <a:pt x="186" y="79"/>
                      <a:pt x="186" y="79"/>
                      <a:pt x="186" y="79"/>
                    </a:cubicBezTo>
                    <a:cubicBezTo>
                      <a:pt x="186" y="79"/>
                      <a:pt x="186" y="79"/>
                      <a:pt x="186" y="79"/>
                    </a:cubicBezTo>
                    <a:cubicBezTo>
                      <a:pt x="186" y="79"/>
                      <a:pt x="186" y="79"/>
                      <a:pt x="186" y="79"/>
                    </a:cubicBezTo>
                    <a:cubicBezTo>
                      <a:pt x="186" y="80"/>
                      <a:pt x="186" y="80"/>
                      <a:pt x="186" y="80"/>
                    </a:cubicBezTo>
                    <a:cubicBezTo>
                      <a:pt x="186" y="80"/>
                      <a:pt x="186" y="80"/>
                      <a:pt x="186" y="80"/>
                    </a:cubicBezTo>
                    <a:cubicBezTo>
                      <a:pt x="187" y="80"/>
                      <a:pt x="187" y="80"/>
                      <a:pt x="187" y="80"/>
                    </a:cubicBezTo>
                    <a:cubicBezTo>
                      <a:pt x="187" y="80"/>
                      <a:pt x="187" y="80"/>
                      <a:pt x="187" y="80"/>
                    </a:cubicBezTo>
                    <a:cubicBezTo>
                      <a:pt x="187" y="80"/>
                      <a:pt x="187" y="80"/>
                      <a:pt x="187" y="80"/>
                    </a:cubicBezTo>
                    <a:cubicBezTo>
                      <a:pt x="187" y="80"/>
                      <a:pt x="187" y="80"/>
                      <a:pt x="187" y="80"/>
                    </a:cubicBezTo>
                    <a:cubicBezTo>
                      <a:pt x="187" y="80"/>
                      <a:pt x="187" y="80"/>
                      <a:pt x="187" y="80"/>
                    </a:cubicBezTo>
                    <a:cubicBezTo>
                      <a:pt x="187" y="81"/>
                      <a:pt x="187" y="81"/>
                      <a:pt x="187" y="81"/>
                    </a:cubicBezTo>
                    <a:cubicBezTo>
                      <a:pt x="187" y="81"/>
                      <a:pt x="187" y="81"/>
                      <a:pt x="187" y="81"/>
                    </a:cubicBezTo>
                    <a:cubicBezTo>
                      <a:pt x="187" y="81"/>
                      <a:pt x="187" y="81"/>
                      <a:pt x="187" y="81"/>
                    </a:cubicBezTo>
                    <a:cubicBezTo>
                      <a:pt x="187" y="81"/>
                      <a:pt x="187" y="81"/>
                      <a:pt x="187" y="81"/>
                    </a:cubicBezTo>
                    <a:cubicBezTo>
                      <a:pt x="187" y="81"/>
                      <a:pt x="187" y="81"/>
                      <a:pt x="187" y="81"/>
                    </a:cubicBezTo>
                    <a:cubicBezTo>
                      <a:pt x="187" y="81"/>
                      <a:pt x="187" y="81"/>
                      <a:pt x="187" y="81"/>
                    </a:cubicBezTo>
                    <a:cubicBezTo>
                      <a:pt x="187" y="81"/>
                      <a:pt x="187" y="81"/>
                      <a:pt x="187" y="81"/>
                    </a:cubicBezTo>
                    <a:cubicBezTo>
                      <a:pt x="187" y="81"/>
                      <a:pt x="187" y="81"/>
                      <a:pt x="187" y="81"/>
                    </a:cubicBezTo>
                    <a:cubicBezTo>
                      <a:pt x="187" y="82"/>
                      <a:pt x="187" y="82"/>
                      <a:pt x="187" y="82"/>
                    </a:cubicBezTo>
                    <a:cubicBezTo>
                      <a:pt x="187" y="82"/>
                      <a:pt x="187" y="82"/>
                      <a:pt x="187" y="82"/>
                    </a:cubicBezTo>
                    <a:cubicBezTo>
                      <a:pt x="187" y="82"/>
                      <a:pt x="187" y="82"/>
                      <a:pt x="187" y="82"/>
                    </a:cubicBezTo>
                    <a:cubicBezTo>
                      <a:pt x="187" y="82"/>
                      <a:pt x="187" y="82"/>
                      <a:pt x="187" y="82"/>
                    </a:cubicBezTo>
                    <a:cubicBezTo>
                      <a:pt x="187" y="82"/>
                      <a:pt x="187" y="82"/>
                      <a:pt x="187" y="82"/>
                    </a:cubicBezTo>
                    <a:cubicBezTo>
                      <a:pt x="187" y="82"/>
                      <a:pt x="187" y="82"/>
                      <a:pt x="187" y="82"/>
                    </a:cubicBezTo>
                    <a:cubicBezTo>
                      <a:pt x="187" y="83"/>
                      <a:pt x="187" y="83"/>
                      <a:pt x="187" y="83"/>
                    </a:cubicBezTo>
                    <a:cubicBezTo>
                      <a:pt x="187" y="83"/>
                      <a:pt x="187" y="83"/>
                      <a:pt x="187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4"/>
                      <a:pt x="188" y="84"/>
                      <a:pt x="188" y="84"/>
                    </a:cubicBezTo>
                    <a:cubicBezTo>
                      <a:pt x="188" y="84"/>
                      <a:pt x="188" y="84"/>
                      <a:pt x="188" y="84"/>
                    </a:cubicBezTo>
                    <a:cubicBezTo>
                      <a:pt x="188" y="84"/>
                      <a:pt x="188" y="84"/>
                      <a:pt x="188" y="84"/>
                    </a:cubicBezTo>
                    <a:cubicBezTo>
                      <a:pt x="188" y="84"/>
                      <a:pt x="188" y="84"/>
                      <a:pt x="188" y="84"/>
                    </a:cubicBezTo>
                    <a:cubicBezTo>
                      <a:pt x="188" y="84"/>
                      <a:pt x="188" y="84"/>
                      <a:pt x="188" y="84"/>
                    </a:cubicBezTo>
                    <a:cubicBezTo>
                      <a:pt x="188" y="85"/>
                      <a:pt x="188" y="85"/>
                      <a:pt x="188" y="85"/>
                    </a:cubicBezTo>
                    <a:cubicBezTo>
                      <a:pt x="188" y="85"/>
                      <a:pt x="188" y="85"/>
                      <a:pt x="188" y="85"/>
                    </a:cubicBezTo>
                    <a:cubicBezTo>
                      <a:pt x="189" y="85"/>
                      <a:pt x="189" y="85"/>
                      <a:pt x="189" y="85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90" y="83"/>
                      <a:pt x="190" y="83"/>
                      <a:pt x="190" y="83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2" y="84"/>
                      <a:pt x="192" y="84"/>
                      <a:pt x="192" y="84"/>
                    </a:cubicBezTo>
                    <a:cubicBezTo>
                      <a:pt x="192" y="84"/>
                      <a:pt x="192" y="84"/>
                      <a:pt x="192" y="84"/>
                    </a:cubicBezTo>
                    <a:cubicBezTo>
                      <a:pt x="192" y="84"/>
                      <a:pt x="192" y="84"/>
                      <a:pt x="192" y="84"/>
                    </a:cubicBezTo>
                    <a:cubicBezTo>
                      <a:pt x="192" y="84"/>
                      <a:pt x="192" y="84"/>
                      <a:pt x="192" y="84"/>
                    </a:cubicBezTo>
                    <a:cubicBezTo>
                      <a:pt x="192" y="84"/>
                      <a:pt x="192" y="84"/>
                      <a:pt x="192" y="84"/>
                    </a:cubicBezTo>
                    <a:cubicBezTo>
                      <a:pt x="192" y="84"/>
                      <a:pt x="192" y="84"/>
                      <a:pt x="192" y="84"/>
                    </a:cubicBezTo>
                    <a:cubicBezTo>
                      <a:pt x="192" y="84"/>
                      <a:pt x="192" y="84"/>
                      <a:pt x="192" y="84"/>
                    </a:cubicBezTo>
                    <a:cubicBezTo>
                      <a:pt x="192" y="84"/>
                      <a:pt x="192" y="84"/>
                      <a:pt x="192" y="84"/>
                    </a:cubicBezTo>
                    <a:cubicBezTo>
                      <a:pt x="192" y="84"/>
                      <a:pt x="192" y="84"/>
                      <a:pt x="192" y="84"/>
                    </a:cubicBezTo>
                    <a:cubicBezTo>
                      <a:pt x="192" y="84"/>
                      <a:pt x="192" y="84"/>
                      <a:pt x="192" y="84"/>
                    </a:cubicBezTo>
                    <a:cubicBezTo>
                      <a:pt x="192" y="84"/>
                      <a:pt x="192" y="84"/>
                      <a:pt x="192" y="84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5" y="84"/>
                      <a:pt x="195" y="84"/>
                      <a:pt x="195" y="84"/>
                    </a:cubicBezTo>
                    <a:cubicBezTo>
                      <a:pt x="195" y="84"/>
                      <a:pt x="195" y="84"/>
                      <a:pt x="195" y="84"/>
                    </a:cubicBezTo>
                    <a:cubicBezTo>
                      <a:pt x="195" y="84"/>
                      <a:pt x="195" y="84"/>
                      <a:pt x="195" y="84"/>
                    </a:cubicBezTo>
                    <a:cubicBezTo>
                      <a:pt x="195" y="84"/>
                      <a:pt x="195" y="84"/>
                      <a:pt x="195" y="84"/>
                    </a:cubicBezTo>
                    <a:cubicBezTo>
                      <a:pt x="195" y="84"/>
                      <a:pt x="195" y="84"/>
                      <a:pt x="195" y="84"/>
                    </a:cubicBezTo>
                    <a:cubicBezTo>
                      <a:pt x="195" y="84"/>
                      <a:pt x="195" y="84"/>
                      <a:pt x="195" y="84"/>
                    </a:cubicBezTo>
                    <a:cubicBezTo>
                      <a:pt x="195" y="84"/>
                      <a:pt x="195" y="84"/>
                      <a:pt x="195" y="84"/>
                    </a:cubicBezTo>
                    <a:cubicBezTo>
                      <a:pt x="195" y="84"/>
                      <a:pt x="195" y="84"/>
                      <a:pt x="195" y="84"/>
                    </a:cubicBezTo>
                    <a:cubicBezTo>
                      <a:pt x="196" y="84"/>
                      <a:pt x="196" y="84"/>
                      <a:pt x="196" y="84"/>
                    </a:cubicBezTo>
                    <a:cubicBezTo>
                      <a:pt x="196" y="84"/>
                      <a:pt x="196" y="84"/>
                      <a:pt x="196" y="84"/>
                    </a:cubicBezTo>
                    <a:cubicBezTo>
                      <a:pt x="196" y="84"/>
                      <a:pt x="196" y="84"/>
                      <a:pt x="196" y="84"/>
                    </a:cubicBezTo>
                    <a:cubicBezTo>
                      <a:pt x="196" y="84"/>
                      <a:pt x="196" y="84"/>
                      <a:pt x="196" y="84"/>
                    </a:cubicBezTo>
                    <a:cubicBezTo>
                      <a:pt x="196" y="84"/>
                      <a:pt x="196" y="84"/>
                      <a:pt x="196" y="84"/>
                    </a:cubicBezTo>
                    <a:cubicBezTo>
                      <a:pt x="196" y="84"/>
                      <a:pt x="196" y="84"/>
                      <a:pt x="196" y="84"/>
                    </a:cubicBezTo>
                    <a:cubicBezTo>
                      <a:pt x="196" y="84"/>
                      <a:pt x="196" y="84"/>
                      <a:pt x="196" y="84"/>
                    </a:cubicBezTo>
                    <a:cubicBezTo>
                      <a:pt x="196" y="84"/>
                      <a:pt x="196" y="84"/>
                      <a:pt x="196" y="84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198" y="84"/>
                      <a:pt x="198" y="84"/>
                      <a:pt x="198" y="84"/>
                    </a:cubicBezTo>
                    <a:cubicBezTo>
                      <a:pt x="198" y="84"/>
                      <a:pt x="198" y="84"/>
                      <a:pt x="198" y="84"/>
                    </a:cubicBezTo>
                    <a:cubicBezTo>
                      <a:pt x="198" y="84"/>
                      <a:pt x="198" y="84"/>
                      <a:pt x="198" y="84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197" y="83"/>
                      <a:pt x="197" y="83"/>
                      <a:pt x="197" y="83"/>
                    </a:cubicBezTo>
                    <a:cubicBezTo>
                      <a:pt x="197" y="83"/>
                      <a:pt x="197" y="83"/>
                      <a:pt x="197" y="83"/>
                    </a:cubicBezTo>
                    <a:cubicBezTo>
                      <a:pt x="198" y="83"/>
                      <a:pt x="198" y="83"/>
                      <a:pt x="198" y="83"/>
                    </a:cubicBezTo>
                    <a:cubicBezTo>
                      <a:pt x="198" y="83"/>
                      <a:pt x="198" y="83"/>
                      <a:pt x="198" y="83"/>
                    </a:cubicBezTo>
                    <a:cubicBezTo>
                      <a:pt x="198" y="83"/>
                      <a:pt x="198" y="83"/>
                      <a:pt x="198" y="83"/>
                    </a:cubicBezTo>
                    <a:cubicBezTo>
                      <a:pt x="198" y="83"/>
                      <a:pt x="198" y="83"/>
                      <a:pt x="198" y="83"/>
                    </a:cubicBezTo>
                    <a:cubicBezTo>
                      <a:pt x="198" y="83"/>
                      <a:pt x="198" y="83"/>
                      <a:pt x="198" y="83"/>
                    </a:cubicBezTo>
                    <a:cubicBezTo>
                      <a:pt x="198" y="83"/>
                      <a:pt x="198" y="83"/>
                      <a:pt x="198" y="83"/>
                    </a:cubicBezTo>
                    <a:cubicBezTo>
                      <a:pt x="198" y="83"/>
                      <a:pt x="198" y="83"/>
                      <a:pt x="198" y="83"/>
                    </a:cubicBezTo>
                    <a:cubicBezTo>
                      <a:pt x="198" y="83"/>
                      <a:pt x="198" y="83"/>
                      <a:pt x="198" y="83"/>
                    </a:cubicBezTo>
                    <a:cubicBezTo>
                      <a:pt x="198" y="83"/>
                      <a:pt x="198" y="83"/>
                      <a:pt x="198" y="83"/>
                    </a:cubicBezTo>
                    <a:cubicBezTo>
                      <a:pt x="198" y="83"/>
                      <a:pt x="198" y="83"/>
                      <a:pt x="198" y="83"/>
                    </a:cubicBezTo>
                    <a:cubicBezTo>
                      <a:pt x="198" y="83"/>
                      <a:pt x="198" y="83"/>
                      <a:pt x="198" y="83"/>
                    </a:cubicBezTo>
                    <a:cubicBezTo>
                      <a:pt x="198" y="83"/>
                      <a:pt x="198" y="83"/>
                      <a:pt x="198" y="83"/>
                    </a:cubicBezTo>
                    <a:cubicBezTo>
                      <a:pt x="199" y="83"/>
                      <a:pt x="199" y="83"/>
                      <a:pt x="199" y="83"/>
                    </a:cubicBezTo>
                    <a:cubicBezTo>
                      <a:pt x="199" y="83"/>
                      <a:pt x="199" y="83"/>
                      <a:pt x="199" y="83"/>
                    </a:cubicBezTo>
                    <a:cubicBezTo>
                      <a:pt x="199" y="83"/>
                      <a:pt x="199" y="83"/>
                      <a:pt x="199" y="83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200" y="82"/>
                      <a:pt x="200" y="82"/>
                      <a:pt x="200" y="82"/>
                    </a:cubicBezTo>
                    <a:cubicBezTo>
                      <a:pt x="200" y="82"/>
                      <a:pt x="200" y="82"/>
                      <a:pt x="200" y="82"/>
                    </a:cubicBezTo>
                    <a:cubicBezTo>
                      <a:pt x="200" y="82"/>
                      <a:pt x="200" y="82"/>
                      <a:pt x="200" y="82"/>
                    </a:cubicBezTo>
                    <a:cubicBezTo>
                      <a:pt x="200" y="82"/>
                      <a:pt x="200" y="82"/>
                      <a:pt x="200" y="82"/>
                    </a:cubicBezTo>
                    <a:cubicBezTo>
                      <a:pt x="200" y="82"/>
                      <a:pt x="200" y="82"/>
                      <a:pt x="200" y="82"/>
                    </a:cubicBezTo>
                    <a:cubicBezTo>
                      <a:pt x="200" y="82"/>
                      <a:pt x="200" y="82"/>
                      <a:pt x="200" y="82"/>
                    </a:cubicBezTo>
                    <a:cubicBezTo>
                      <a:pt x="200" y="82"/>
                      <a:pt x="200" y="82"/>
                      <a:pt x="200" y="82"/>
                    </a:cubicBezTo>
                    <a:cubicBezTo>
                      <a:pt x="200" y="82"/>
                      <a:pt x="200" y="82"/>
                      <a:pt x="200" y="82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2"/>
                      <a:pt x="200" y="82"/>
                      <a:pt x="200" y="82"/>
                    </a:cubicBezTo>
                    <a:cubicBezTo>
                      <a:pt x="200" y="82"/>
                      <a:pt x="200" y="82"/>
                      <a:pt x="200" y="82"/>
                    </a:cubicBezTo>
                    <a:cubicBezTo>
                      <a:pt x="200" y="82"/>
                      <a:pt x="200" y="82"/>
                      <a:pt x="200" y="82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0" y="81"/>
                      <a:pt x="200" y="81"/>
                      <a:pt x="200" y="81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80"/>
                      <a:pt x="201" y="80"/>
                      <a:pt x="201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3" y="80"/>
                      <a:pt x="203" y="80"/>
                    </a:cubicBezTo>
                    <a:cubicBezTo>
                      <a:pt x="203" y="80"/>
                      <a:pt x="203" y="80"/>
                      <a:pt x="203" y="80"/>
                    </a:cubicBezTo>
                    <a:cubicBezTo>
                      <a:pt x="203" y="80"/>
                      <a:pt x="203" y="80"/>
                      <a:pt x="203" y="80"/>
                    </a:cubicBezTo>
                    <a:cubicBezTo>
                      <a:pt x="203" y="80"/>
                      <a:pt x="203" y="80"/>
                      <a:pt x="203" y="80"/>
                    </a:cubicBezTo>
                    <a:cubicBezTo>
                      <a:pt x="203" y="80"/>
                      <a:pt x="203" y="80"/>
                      <a:pt x="203" y="80"/>
                    </a:cubicBezTo>
                    <a:cubicBezTo>
                      <a:pt x="203" y="80"/>
                      <a:pt x="203" y="80"/>
                      <a:pt x="203" y="80"/>
                    </a:cubicBezTo>
                    <a:cubicBezTo>
                      <a:pt x="203" y="80"/>
                      <a:pt x="203" y="80"/>
                      <a:pt x="203" y="80"/>
                    </a:cubicBezTo>
                    <a:cubicBezTo>
                      <a:pt x="203" y="80"/>
                      <a:pt x="203" y="80"/>
                      <a:pt x="203" y="80"/>
                    </a:cubicBezTo>
                    <a:cubicBezTo>
                      <a:pt x="203" y="80"/>
                      <a:pt x="203" y="80"/>
                      <a:pt x="203" y="80"/>
                    </a:cubicBezTo>
                    <a:cubicBezTo>
                      <a:pt x="203" y="80"/>
                      <a:pt x="203" y="80"/>
                      <a:pt x="203" y="80"/>
                    </a:cubicBezTo>
                    <a:cubicBezTo>
                      <a:pt x="203" y="80"/>
                      <a:pt x="203" y="80"/>
                      <a:pt x="203" y="80"/>
                    </a:cubicBezTo>
                    <a:cubicBezTo>
                      <a:pt x="204" y="80"/>
                      <a:pt x="204" y="80"/>
                      <a:pt x="204" y="80"/>
                    </a:cubicBezTo>
                    <a:cubicBezTo>
                      <a:pt x="204" y="80"/>
                      <a:pt x="204" y="80"/>
                      <a:pt x="204" y="80"/>
                    </a:cubicBezTo>
                    <a:cubicBezTo>
                      <a:pt x="204" y="80"/>
                      <a:pt x="204" y="80"/>
                      <a:pt x="204" y="80"/>
                    </a:cubicBezTo>
                    <a:cubicBezTo>
                      <a:pt x="204" y="80"/>
                      <a:pt x="204" y="80"/>
                      <a:pt x="204" y="80"/>
                    </a:cubicBezTo>
                    <a:cubicBezTo>
                      <a:pt x="204" y="80"/>
                      <a:pt x="204" y="80"/>
                      <a:pt x="204" y="80"/>
                    </a:cubicBezTo>
                    <a:cubicBezTo>
                      <a:pt x="204" y="80"/>
                      <a:pt x="204" y="80"/>
                      <a:pt x="204" y="80"/>
                    </a:cubicBezTo>
                    <a:cubicBezTo>
                      <a:pt x="204" y="80"/>
                      <a:pt x="204" y="80"/>
                      <a:pt x="204" y="80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5" y="81"/>
                      <a:pt x="205" y="81"/>
                      <a:pt x="205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7" y="81"/>
                      <a:pt x="207" y="81"/>
                      <a:pt x="207" y="81"/>
                    </a:cubicBezTo>
                    <a:cubicBezTo>
                      <a:pt x="207" y="81"/>
                      <a:pt x="207" y="81"/>
                      <a:pt x="207" y="81"/>
                    </a:cubicBezTo>
                    <a:cubicBezTo>
                      <a:pt x="207" y="81"/>
                      <a:pt x="207" y="81"/>
                      <a:pt x="207" y="81"/>
                    </a:cubicBezTo>
                    <a:cubicBezTo>
                      <a:pt x="207" y="81"/>
                      <a:pt x="207" y="81"/>
                      <a:pt x="207" y="81"/>
                    </a:cubicBezTo>
                    <a:cubicBezTo>
                      <a:pt x="207" y="81"/>
                      <a:pt x="207" y="81"/>
                      <a:pt x="207" y="81"/>
                    </a:cubicBezTo>
                    <a:cubicBezTo>
                      <a:pt x="207" y="81"/>
                      <a:pt x="207" y="81"/>
                      <a:pt x="207" y="81"/>
                    </a:cubicBezTo>
                    <a:cubicBezTo>
                      <a:pt x="207" y="81"/>
                      <a:pt x="207" y="81"/>
                      <a:pt x="207" y="81"/>
                    </a:cubicBezTo>
                    <a:cubicBezTo>
                      <a:pt x="207" y="81"/>
                      <a:pt x="207" y="81"/>
                      <a:pt x="207" y="81"/>
                    </a:cubicBezTo>
                    <a:cubicBezTo>
                      <a:pt x="207" y="80"/>
                      <a:pt x="207" y="80"/>
                      <a:pt x="207" y="80"/>
                    </a:cubicBezTo>
                    <a:cubicBezTo>
                      <a:pt x="207" y="80"/>
                      <a:pt x="207" y="80"/>
                      <a:pt x="207" y="80"/>
                    </a:cubicBezTo>
                    <a:cubicBezTo>
                      <a:pt x="207" y="80"/>
                      <a:pt x="207" y="80"/>
                      <a:pt x="207" y="80"/>
                    </a:cubicBezTo>
                    <a:cubicBezTo>
                      <a:pt x="207" y="80"/>
                      <a:pt x="207" y="80"/>
                      <a:pt x="207" y="80"/>
                    </a:cubicBezTo>
                    <a:cubicBezTo>
                      <a:pt x="207" y="80"/>
                      <a:pt x="207" y="80"/>
                      <a:pt x="207" y="80"/>
                    </a:cubicBezTo>
                    <a:cubicBezTo>
                      <a:pt x="207" y="80"/>
                      <a:pt x="207" y="80"/>
                      <a:pt x="207" y="80"/>
                    </a:cubicBezTo>
                    <a:cubicBezTo>
                      <a:pt x="208" y="80"/>
                      <a:pt x="208" y="80"/>
                      <a:pt x="208" y="80"/>
                    </a:cubicBezTo>
                    <a:cubicBezTo>
                      <a:pt x="208" y="80"/>
                      <a:pt x="208" y="80"/>
                      <a:pt x="208" y="80"/>
                    </a:cubicBezTo>
                    <a:cubicBezTo>
                      <a:pt x="208" y="80"/>
                      <a:pt x="208" y="80"/>
                      <a:pt x="208" y="80"/>
                    </a:cubicBezTo>
                    <a:cubicBezTo>
                      <a:pt x="208" y="81"/>
                      <a:pt x="208" y="81"/>
                      <a:pt x="208" y="81"/>
                    </a:cubicBezTo>
                    <a:cubicBezTo>
                      <a:pt x="208" y="81"/>
                      <a:pt x="208" y="81"/>
                      <a:pt x="208" y="81"/>
                    </a:cubicBezTo>
                    <a:cubicBezTo>
                      <a:pt x="208" y="81"/>
                      <a:pt x="208" y="81"/>
                      <a:pt x="208" y="81"/>
                    </a:cubicBezTo>
                    <a:cubicBezTo>
                      <a:pt x="208" y="81"/>
                      <a:pt x="208" y="81"/>
                      <a:pt x="208" y="81"/>
                    </a:cubicBezTo>
                    <a:cubicBezTo>
                      <a:pt x="208" y="81"/>
                      <a:pt x="208" y="81"/>
                      <a:pt x="208" y="81"/>
                    </a:cubicBezTo>
                    <a:cubicBezTo>
                      <a:pt x="208" y="81"/>
                      <a:pt x="208" y="81"/>
                      <a:pt x="208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1" y="82"/>
                      <a:pt x="211" y="82"/>
                      <a:pt x="211" y="82"/>
                    </a:cubicBezTo>
                    <a:cubicBezTo>
                      <a:pt x="211" y="82"/>
                      <a:pt x="211" y="82"/>
                      <a:pt x="211" y="82"/>
                    </a:cubicBezTo>
                    <a:cubicBezTo>
                      <a:pt x="211" y="82"/>
                      <a:pt x="211" y="82"/>
                      <a:pt x="211" y="82"/>
                    </a:cubicBezTo>
                    <a:cubicBezTo>
                      <a:pt x="211" y="82"/>
                      <a:pt x="211" y="82"/>
                      <a:pt x="211" y="82"/>
                    </a:cubicBezTo>
                    <a:cubicBezTo>
                      <a:pt x="211" y="82"/>
                      <a:pt x="211" y="82"/>
                      <a:pt x="211" y="82"/>
                    </a:cubicBezTo>
                    <a:cubicBezTo>
                      <a:pt x="211" y="82"/>
                      <a:pt x="211" y="82"/>
                      <a:pt x="211" y="82"/>
                    </a:cubicBezTo>
                    <a:cubicBezTo>
                      <a:pt x="211" y="82"/>
                      <a:pt x="211" y="82"/>
                      <a:pt x="211" y="82"/>
                    </a:cubicBezTo>
                    <a:cubicBezTo>
                      <a:pt x="211" y="82"/>
                      <a:pt x="211" y="82"/>
                      <a:pt x="211" y="82"/>
                    </a:cubicBezTo>
                    <a:cubicBezTo>
                      <a:pt x="212" y="82"/>
                      <a:pt x="212" y="82"/>
                      <a:pt x="212" y="82"/>
                    </a:cubicBezTo>
                    <a:cubicBezTo>
                      <a:pt x="212" y="82"/>
                      <a:pt x="212" y="82"/>
                      <a:pt x="212" y="82"/>
                    </a:cubicBezTo>
                    <a:cubicBezTo>
                      <a:pt x="212" y="82"/>
                      <a:pt x="212" y="82"/>
                      <a:pt x="212" y="82"/>
                    </a:cubicBezTo>
                    <a:cubicBezTo>
                      <a:pt x="212" y="83"/>
                      <a:pt x="212" y="83"/>
                      <a:pt x="212" y="83"/>
                    </a:cubicBezTo>
                    <a:cubicBezTo>
                      <a:pt x="212" y="83"/>
                      <a:pt x="212" y="83"/>
                      <a:pt x="212" y="83"/>
                    </a:cubicBezTo>
                    <a:cubicBezTo>
                      <a:pt x="212" y="83"/>
                      <a:pt x="212" y="83"/>
                      <a:pt x="212" y="83"/>
                    </a:cubicBezTo>
                    <a:cubicBezTo>
                      <a:pt x="212" y="83"/>
                      <a:pt x="212" y="83"/>
                      <a:pt x="212" y="83"/>
                    </a:cubicBezTo>
                    <a:cubicBezTo>
                      <a:pt x="212" y="83"/>
                      <a:pt x="212" y="83"/>
                      <a:pt x="212" y="83"/>
                    </a:cubicBezTo>
                    <a:cubicBezTo>
                      <a:pt x="212" y="83"/>
                      <a:pt x="212" y="83"/>
                      <a:pt x="212" y="83"/>
                    </a:cubicBezTo>
                    <a:cubicBezTo>
                      <a:pt x="212" y="83"/>
                      <a:pt x="212" y="83"/>
                      <a:pt x="212" y="83"/>
                    </a:cubicBezTo>
                    <a:cubicBezTo>
                      <a:pt x="213" y="83"/>
                      <a:pt x="213" y="83"/>
                      <a:pt x="213" y="83"/>
                    </a:cubicBezTo>
                    <a:cubicBezTo>
                      <a:pt x="213" y="83"/>
                      <a:pt x="213" y="83"/>
                      <a:pt x="213" y="83"/>
                    </a:cubicBezTo>
                    <a:cubicBezTo>
                      <a:pt x="213" y="83"/>
                      <a:pt x="213" y="83"/>
                      <a:pt x="213" y="83"/>
                    </a:cubicBezTo>
                    <a:cubicBezTo>
                      <a:pt x="213" y="83"/>
                      <a:pt x="213" y="83"/>
                      <a:pt x="213" y="83"/>
                    </a:cubicBezTo>
                    <a:cubicBezTo>
                      <a:pt x="213" y="83"/>
                      <a:pt x="213" y="83"/>
                      <a:pt x="213" y="83"/>
                    </a:cubicBezTo>
                    <a:cubicBezTo>
                      <a:pt x="213" y="83"/>
                      <a:pt x="213" y="83"/>
                      <a:pt x="213" y="83"/>
                    </a:cubicBezTo>
                    <a:cubicBezTo>
                      <a:pt x="213" y="83"/>
                      <a:pt x="213" y="83"/>
                      <a:pt x="213" y="83"/>
                    </a:cubicBezTo>
                    <a:cubicBezTo>
                      <a:pt x="213" y="84"/>
                      <a:pt x="213" y="84"/>
                      <a:pt x="213" y="84"/>
                    </a:cubicBezTo>
                    <a:cubicBezTo>
                      <a:pt x="213" y="84"/>
                      <a:pt x="213" y="84"/>
                      <a:pt x="213" y="84"/>
                    </a:cubicBezTo>
                    <a:cubicBezTo>
                      <a:pt x="213" y="84"/>
                      <a:pt x="213" y="84"/>
                      <a:pt x="213" y="84"/>
                    </a:cubicBezTo>
                    <a:cubicBezTo>
                      <a:pt x="213" y="84"/>
                      <a:pt x="213" y="84"/>
                      <a:pt x="213" y="84"/>
                    </a:cubicBezTo>
                    <a:cubicBezTo>
                      <a:pt x="213" y="84"/>
                      <a:pt x="213" y="84"/>
                      <a:pt x="213" y="84"/>
                    </a:cubicBezTo>
                    <a:cubicBezTo>
                      <a:pt x="213" y="84"/>
                      <a:pt x="213" y="84"/>
                      <a:pt x="213" y="84"/>
                    </a:cubicBezTo>
                    <a:cubicBezTo>
                      <a:pt x="213" y="84"/>
                      <a:pt x="213" y="84"/>
                      <a:pt x="213" y="84"/>
                    </a:cubicBezTo>
                    <a:cubicBezTo>
                      <a:pt x="213" y="84"/>
                      <a:pt x="213" y="84"/>
                      <a:pt x="213" y="84"/>
                    </a:cubicBezTo>
                    <a:cubicBezTo>
                      <a:pt x="213" y="84"/>
                      <a:pt x="213" y="84"/>
                      <a:pt x="213" y="84"/>
                    </a:cubicBezTo>
                    <a:cubicBezTo>
                      <a:pt x="213" y="85"/>
                      <a:pt x="213" y="85"/>
                      <a:pt x="213" y="85"/>
                    </a:cubicBezTo>
                    <a:cubicBezTo>
                      <a:pt x="213" y="85"/>
                      <a:pt x="213" y="85"/>
                      <a:pt x="213" y="85"/>
                    </a:cubicBezTo>
                    <a:cubicBezTo>
                      <a:pt x="213" y="85"/>
                      <a:pt x="213" y="85"/>
                      <a:pt x="213" y="85"/>
                    </a:cubicBezTo>
                    <a:cubicBezTo>
                      <a:pt x="214" y="85"/>
                      <a:pt x="214" y="85"/>
                      <a:pt x="214" y="85"/>
                    </a:cubicBezTo>
                    <a:cubicBezTo>
                      <a:pt x="214" y="85"/>
                      <a:pt x="214" y="85"/>
                      <a:pt x="214" y="85"/>
                    </a:cubicBezTo>
                    <a:cubicBezTo>
                      <a:pt x="214" y="85"/>
                      <a:pt x="214" y="85"/>
                      <a:pt x="214" y="85"/>
                    </a:cubicBezTo>
                    <a:cubicBezTo>
                      <a:pt x="214" y="85"/>
                      <a:pt x="214" y="85"/>
                      <a:pt x="214" y="85"/>
                    </a:cubicBezTo>
                    <a:cubicBezTo>
                      <a:pt x="214" y="85"/>
                      <a:pt x="214" y="85"/>
                      <a:pt x="214" y="85"/>
                    </a:cubicBezTo>
                    <a:cubicBezTo>
                      <a:pt x="214" y="85"/>
                      <a:pt x="214" y="85"/>
                      <a:pt x="214" y="85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5" y="86"/>
                      <a:pt x="215" y="86"/>
                      <a:pt x="215" y="86"/>
                    </a:cubicBezTo>
                    <a:cubicBezTo>
                      <a:pt x="215" y="86"/>
                      <a:pt x="215" y="86"/>
                      <a:pt x="215" y="86"/>
                    </a:cubicBezTo>
                    <a:cubicBezTo>
                      <a:pt x="215" y="86"/>
                      <a:pt x="215" y="86"/>
                      <a:pt x="215" y="86"/>
                    </a:cubicBezTo>
                    <a:cubicBezTo>
                      <a:pt x="215" y="86"/>
                      <a:pt x="215" y="86"/>
                      <a:pt x="215" y="86"/>
                    </a:cubicBezTo>
                    <a:cubicBezTo>
                      <a:pt x="215" y="86"/>
                      <a:pt x="215" y="86"/>
                      <a:pt x="215" y="86"/>
                    </a:cubicBezTo>
                    <a:cubicBezTo>
                      <a:pt x="215" y="86"/>
                      <a:pt x="215" y="86"/>
                      <a:pt x="215" y="86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217" y="87"/>
                      <a:pt x="217" y="87"/>
                      <a:pt x="217" y="87"/>
                    </a:cubicBezTo>
                    <a:cubicBezTo>
                      <a:pt x="217" y="87"/>
                      <a:pt x="217" y="87"/>
                      <a:pt x="217" y="87"/>
                    </a:cubicBezTo>
                    <a:cubicBezTo>
                      <a:pt x="217" y="87"/>
                      <a:pt x="217" y="87"/>
                      <a:pt x="217" y="87"/>
                    </a:cubicBezTo>
                    <a:cubicBezTo>
                      <a:pt x="217" y="87"/>
                      <a:pt x="217" y="87"/>
                      <a:pt x="217" y="87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218" y="88"/>
                      <a:pt x="218" y="88"/>
                      <a:pt x="218" y="88"/>
                    </a:cubicBezTo>
                    <a:cubicBezTo>
                      <a:pt x="218" y="88"/>
                      <a:pt x="219" y="88"/>
                      <a:pt x="219" y="88"/>
                    </a:cubicBezTo>
                    <a:cubicBezTo>
                      <a:pt x="219" y="88"/>
                      <a:pt x="219" y="88"/>
                      <a:pt x="219" y="88"/>
                    </a:cubicBezTo>
                    <a:cubicBezTo>
                      <a:pt x="219" y="88"/>
                      <a:pt x="219" y="88"/>
                      <a:pt x="219" y="88"/>
                    </a:cubicBezTo>
                    <a:cubicBezTo>
                      <a:pt x="219" y="88"/>
                      <a:pt x="219" y="88"/>
                      <a:pt x="219" y="88"/>
                    </a:cubicBezTo>
                    <a:cubicBezTo>
                      <a:pt x="219" y="89"/>
                      <a:pt x="219" y="89"/>
                      <a:pt x="219" y="89"/>
                    </a:cubicBezTo>
                    <a:cubicBezTo>
                      <a:pt x="220" y="89"/>
                      <a:pt x="220" y="89"/>
                      <a:pt x="220" y="89"/>
                    </a:cubicBezTo>
                    <a:cubicBezTo>
                      <a:pt x="220" y="89"/>
                      <a:pt x="220" y="89"/>
                      <a:pt x="220" y="89"/>
                    </a:cubicBezTo>
                    <a:cubicBezTo>
                      <a:pt x="220" y="89"/>
                      <a:pt x="220" y="89"/>
                      <a:pt x="220" y="89"/>
                    </a:cubicBezTo>
                    <a:cubicBezTo>
                      <a:pt x="220" y="89"/>
                      <a:pt x="220" y="89"/>
                      <a:pt x="220" y="89"/>
                    </a:cubicBezTo>
                    <a:cubicBezTo>
                      <a:pt x="220" y="89"/>
                      <a:pt x="220" y="89"/>
                      <a:pt x="220" y="89"/>
                    </a:cubicBezTo>
                    <a:cubicBezTo>
                      <a:pt x="220" y="89"/>
                      <a:pt x="220" y="89"/>
                      <a:pt x="220" y="89"/>
                    </a:cubicBezTo>
                    <a:cubicBezTo>
                      <a:pt x="221" y="90"/>
                      <a:pt x="221" y="90"/>
                      <a:pt x="221" y="90"/>
                    </a:cubicBezTo>
                    <a:cubicBezTo>
                      <a:pt x="221" y="90"/>
                      <a:pt x="221" y="90"/>
                      <a:pt x="221" y="90"/>
                    </a:cubicBezTo>
                    <a:cubicBezTo>
                      <a:pt x="221" y="90"/>
                      <a:pt x="221" y="90"/>
                      <a:pt x="221" y="90"/>
                    </a:cubicBezTo>
                    <a:cubicBezTo>
                      <a:pt x="221" y="90"/>
                      <a:pt x="221" y="90"/>
                      <a:pt x="221" y="90"/>
                    </a:cubicBezTo>
                    <a:cubicBezTo>
                      <a:pt x="221" y="90"/>
                      <a:pt x="221" y="90"/>
                      <a:pt x="221" y="90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22" y="91"/>
                      <a:pt x="222" y="91"/>
                      <a:pt x="222" y="91"/>
                    </a:cubicBezTo>
                    <a:cubicBezTo>
                      <a:pt x="222" y="91"/>
                      <a:pt x="222" y="91"/>
                      <a:pt x="222" y="91"/>
                    </a:cubicBezTo>
                    <a:cubicBezTo>
                      <a:pt x="222" y="91"/>
                      <a:pt x="222" y="91"/>
                      <a:pt x="222" y="91"/>
                    </a:cubicBezTo>
                    <a:cubicBezTo>
                      <a:pt x="222" y="91"/>
                      <a:pt x="222" y="91"/>
                      <a:pt x="222" y="91"/>
                    </a:cubicBezTo>
                    <a:cubicBezTo>
                      <a:pt x="222" y="92"/>
                      <a:pt x="222" y="92"/>
                      <a:pt x="222" y="92"/>
                    </a:cubicBezTo>
                    <a:cubicBezTo>
                      <a:pt x="222" y="92"/>
                      <a:pt x="222" y="92"/>
                      <a:pt x="222" y="92"/>
                    </a:cubicBezTo>
                    <a:cubicBezTo>
                      <a:pt x="222" y="92"/>
                      <a:pt x="222" y="92"/>
                      <a:pt x="222" y="92"/>
                    </a:cubicBezTo>
                    <a:cubicBezTo>
                      <a:pt x="222" y="92"/>
                      <a:pt x="222" y="92"/>
                      <a:pt x="222" y="92"/>
                    </a:cubicBezTo>
                    <a:cubicBezTo>
                      <a:pt x="222" y="92"/>
                      <a:pt x="222" y="92"/>
                      <a:pt x="222" y="92"/>
                    </a:cubicBezTo>
                    <a:cubicBezTo>
                      <a:pt x="222" y="92"/>
                      <a:pt x="222" y="92"/>
                      <a:pt x="222" y="92"/>
                    </a:cubicBezTo>
                    <a:cubicBezTo>
                      <a:pt x="222" y="92"/>
                      <a:pt x="222" y="92"/>
                      <a:pt x="222" y="92"/>
                    </a:cubicBezTo>
                    <a:cubicBezTo>
                      <a:pt x="222" y="92"/>
                      <a:pt x="222" y="92"/>
                      <a:pt x="222" y="92"/>
                    </a:cubicBezTo>
                    <a:cubicBezTo>
                      <a:pt x="222" y="93"/>
                      <a:pt x="222" y="93"/>
                      <a:pt x="222" y="93"/>
                    </a:cubicBezTo>
                    <a:cubicBezTo>
                      <a:pt x="222" y="93"/>
                      <a:pt x="222" y="93"/>
                      <a:pt x="222" y="93"/>
                    </a:cubicBezTo>
                    <a:cubicBezTo>
                      <a:pt x="222" y="93"/>
                      <a:pt x="222" y="93"/>
                      <a:pt x="222" y="93"/>
                    </a:cubicBezTo>
                    <a:cubicBezTo>
                      <a:pt x="222" y="93"/>
                      <a:pt x="222" y="93"/>
                      <a:pt x="222" y="93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22" y="95"/>
                      <a:pt x="222" y="95"/>
                      <a:pt x="222" y="95"/>
                    </a:cubicBezTo>
                    <a:cubicBezTo>
                      <a:pt x="222" y="95"/>
                      <a:pt x="222" y="95"/>
                      <a:pt x="222" y="95"/>
                    </a:cubicBezTo>
                    <a:cubicBezTo>
                      <a:pt x="222" y="95"/>
                      <a:pt x="222" y="95"/>
                      <a:pt x="222" y="95"/>
                    </a:cubicBezTo>
                    <a:cubicBezTo>
                      <a:pt x="222" y="95"/>
                      <a:pt x="222" y="95"/>
                      <a:pt x="222" y="95"/>
                    </a:cubicBezTo>
                    <a:cubicBezTo>
                      <a:pt x="222" y="96"/>
                      <a:pt x="222" y="96"/>
                      <a:pt x="222" y="96"/>
                    </a:cubicBezTo>
                    <a:cubicBezTo>
                      <a:pt x="222" y="96"/>
                      <a:pt x="222" y="96"/>
                      <a:pt x="222" y="96"/>
                    </a:cubicBezTo>
                    <a:cubicBezTo>
                      <a:pt x="222" y="96"/>
                      <a:pt x="222" y="96"/>
                      <a:pt x="222" y="96"/>
                    </a:cubicBezTo>
                    <a:cubicBezTo>
                      <a:pt x="222" y="96"/>
                      <a:pt x="222" y="96"/>
                      <a:pt x="222" y="96"/>
                    </a:cubicBezTo>
                    <a:cubicBezTo>
                      <a:pt x="222" y="96"/>
                      <a:pt x="222" y="96"/>
                      <a:pt x="222" y="96"/>
                    </a:cubicBezTo>
                    <a:cubicBezTo>
                      <a:pt x="222" y="97"/>
                      <a:pt x="222" y="97"/>
                      <a:pt x="222" y="97"/>
                    </a:cubicBezTo>
                    <a:cubicBezTo>
                      <a:pt x="222" y="97"/>
                      <a:pt x="222" y="97"/>
                      <a:pt x="222" y="97"/>
                    </a:cubicBezTo>
                    <a:cubicBezTo>
                      <a:pt x="222" y="97"/>
                      <a:pt x="222" y="97"/>
                      <a:pt x="222" y="97"/>
                    </a:cubicBezTo>
                    <a:cubicBezTo>
                      <a:pt x="222" y="97"/>
                      <a:pt x="222" y="97"/>
                      <a:pt x="222" y="97"/>
                    </a:cubicBezTo>
                    <a:cubicBezTo>
                      <a:pt x="222" y="97"/>
                      <a:pt x="222" y="97"/>
                      <a:pt x="222" y="97"/>
                    </a:cubicBezTo>
                    <a:cubicBezTo>
                      <a:pt x="222" y="97"/>
                      <a:pt x="222" y="97"/>
                      <a:pt x="222" y="97"/>
                    </a:cubicBezTo>
                    <a:cubicBezTo>
                      <a:pt x="222" y="96"/>
                      <a:pt x="222" y="96"/>
                      <a:pt x="222" y="96"/>
                    </a:cubicBezTo>
                    <a:cubicBezTo>
                      <a:pt x="223" y="96"/>
                      <a:pt x="223" y="96"/>
                      <a:pt x="223" y="96"/>
                    </a:cubicBezTo>
                    <a:cubicBezTo>
                      <a:pt x="223" y="96"/>
                      <a:pt x="223" y="96"/>
                      <a:pt x="223" y="96"/>
                    </a:cubicBezTo>
                    <a:cubicBezTo>
                      <a:pt x="223" y="96"/>
                      <a:pt x="223" y="96"/>
                      <a:pt x="223" y="96"/>
                    </a:cubicBezTo>
                    <a:cubicBezTo>
                      <a:pt x="223" y="96"/>
                      <a:pt x="223" y="96"/>
                      <a:pt x="223" y="96"/>
                    </a:cubicBezTo>
                    <a:cubicBezTo>
                      <a:pt x="224" y="96"/>
                      <a:pt x="224" y="96"/>
                      <a:pt x="224" y="96"/>
                    </a:cubicBezTo>
                    <a:cubicBezTo>
                      <a:pt x="224" y="95"/>
                      <a:pt x="224" y="95"/>
                      <a:pt x="224" y="95"/>
                    </a:cubicBezTo>
                    <a:cubicBezTo>
                      <a:pt x="224" y="95"/>
                      <a:pt x="224" y="95"/>
                      <a:pt x="224" y="95"/>
                    </a:cubicBezTo>
                    <a:cubicBezTo>
                      <a:pt x="224" y="95"/>
                      <a:pt x="224" y="95"/>
                      <a:pt x="224" y="95"/>
                    </a:cubicBezTo>
                    <a:cubicBezTo>
                      <a:pt x="224" y="95"/>
                      <a:pt x="224" y="95"/>
                      <a:pt x="224" y="95"/>
                    </a:cubicBezTo>
                    <a:cubicBezTo>
                      <a:pt x="224" y="94"/>
                      <a:pt x="224" y="94"/>
                      <a:pt x="224" y="94"/>
                    </a:cubicBezTo>
                    <a:cubicBezTo>
                      <a:pt x="224" y="94"/>
                      <a:pt x="224" y="94"/>
                      <a:pt x="224" y="94"/>
                    </a:cubicBezTo>
                    <a:cubicBezTo>
                      <a:pt x="224" y="94"/>
                      <a:pt x="224" y="94"/>
                      <a:pt x="224" y="94"/>
                    </a:cubicBezTo>
                    <a:cubicBezTo>
                      <a:pt x="224" y="94"/>
                      <a:pt x="224" y="94"/>
                      <a:pt x="224" y="94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6" y="92"/>
                      <a:pt x="226" y="92"/>
                      <a:pt x="226" y="92"/>
                    </a:cubicBezTo>
                    <a:cubicBezTo>
                      <a:pt x="226" y="92"/>
                      <a:pt x="226" y="92"/>
                      <a:pt x="226" y="92"/>
                    </a:cubicBezTo>
                    <a:cubicBezTo>
                      <a:pt x="226" y="92"/>
                      <a:pt x="226" y="92"/>
                      <a:pt x="226" y="92"/>
                    </a:cubicBezTo>
                    <a:cubicBezTo>
                      <a:pt x="226" y="92"/>
                      <a:pt x="226" y="92"/>
                      <a:pt x="226" y="92"/>
                    </a:cubicBezTo>
                    <a:cubicBezTo>
                      <a:pt x="226" y="92"/>
                      <a:pt x="226" y="92"/>
                      <a:pt x="226" y="92"/>
                    </a:cubicBezTo>
                    <a:cubicBezTo>
                      <a:pt x="227" y="92"/>
                      <a:pt x="227" y="92"/>
                      <a:pt x="227" y="92"/>
                    </a:cubicBezTo>
                    <a:cubicBezTo>
                      <a:pt x="227" y="92"/>
                      <a:pt x="227" y="92"/>
                      <a:pt x="227" y="92"/>
                    </a:cubicBezTo>
                    <a:cubicBezTo>
                      <a:pt x="227" y="92"/>
                      <a:pt x="227" y="92"/>
                      <a:pt x="227" y="92"/>
                    </a:cubicBezTo>
                    <a:cubicBezTo>
                      <a:pt x="227" y="92"/>
                      <a:pt x="227" y="92"/>
                      <a:pt x="227" y="92"/>
                    </a:cubicBezTo>
                    <a:cubicBezTo>
                      <a:pt x="228" y="92"/>
                      <a:pt x="228" y="92"/>
                      <a:pt x="228" y="92"/>
                    </a:cubicBezTo>
                    <a:cubicBezTo>
                      <a:pt x="228" y="92"/>
                      <a:pt x="228" y="92"/>
                      <a:pt x="228" y="92"/>
                    </a:cubicBezTo>
                    <a:cubicBezTo>
                      <a:pt x="228" y="92"/>
                      <a:pt x="228" y="92"/>
                      <a:pt x="228" y="92"/>
                    </a:cubicBezTo>
                    <a:cubicBezTo>
                      <a:pt x="229" y="92"/>
                      <a:pt x="229" y="92"/>
                      <a:pt x="229" y="92"/>
                    </a:cubicBezTo>
                    <a:cubicBezTo>
                      <a:pt x="229" y="92"/>
                      <a:pt x="229" y="92"/>
                      <a:pt x="229" y="92"/>
                    </a:cubicBezTo>
                    <a:cubicBezTo>
                      <a:pt x="229" y="92"/>
                      <a:pt x="229" y="92"/>
                      <a:pt x="229" y="92"/>
                    </a:cubicBezTo>
                    <a:cubicBezTo>
                      <a:pt x="229" y="92"/>
                      <a:pt x="229" y="92"/>
                      <a:pt x="229" y="92"/>
                    </a:cubicBezTo>
                    <a:cubicBezTo>
                      <a:pt x="230" y="92"/>
                      <a:pt x="230" y="92"/>
                      <a:pt x="230" y="92"/>
                    </a:cubicBezTo>
                    <a:cubicBezTo>
                      <a:pt x="230" y="92"/>
                      <a:pt x="230" y="92"/>
                      <a:pt x="230" y="92"/>
                    </a:cubicBezTo>
                    <a:cubicBezTo>
                      <a:pt x="230" y="92"/>
                      <a:pt x="230" y="92"/>
                      <a:pt x="230" y="92"/>
                    </a:cubicBezTo>
                    <a:cubicBezTo>
                      <a:pt x="230" y="92"/>
                      <a:pt x="230" y="92"/>
                      <a:pt x="230" y="92"/>
                    </a:cubicBezTo>
                    <a:cubicBezTo>
                      <a:pt x="231" y="92"/>
                      <a:pt x="231" y="92"/>
                      <a:pt x="231" y="92"/>
                    </a:cubicBezTo>
                    <a:cubicBezTo>
                      <a:pt x="231" y="92"/>
                      <a:pt x="231" y="92"/>
                      <a:pt x="231" y="92"/>
                    </a:cubicBezTo>
                    <a:cubicBezTo>
                      <a:pt x="232" y="92"/>
                      <a:pt x="232" y="92"/>
                      <a:pt x="232" y="92"/>
                    </a:cubicBezTo>
                    <a:cubicBezTo>
                      <a:pt x="232" y="92"/>
                      <a:pt x="232" y="92"/>
                      <a:pt x="232" y="92"/>
                    </a:cubicBezTo>
                    <a:cubicBezTo>
                      <a:pt x="232" y="92"/>
                      <a:pt x="232" y="92"/>
                      <a:pt x="232" y="92"/>
                    </a:cubicBezTo>
                    <a:cubicBezTo>
                      <a:pt x="233" y="92"/>
                      <a:pt x="233" y="92"/>
                      <a:pt x="233" y="92"/>
                    </a:cubicBezTo>
                    <a:cubicBezTo>
                      <a:pt x="233" y="92"/>
                      <a:pt x="233" y="92"/>
                      <a:pt x="233" y="92"/>
                    </a:cubicBezTo>
                    <a:cubicBezTo>
                      <a:pt x="234" y="92"/>
                      <a:pt x="234" y="92"/>
                      <a:pt x="234" y="92"/>
                    </a:cubicBezTo>
                    <a:cubicBezTo>
                      <a:pt x="234" y="92"/>
                      <a:pt x="234" y="92"/>
                      <a:pt x="234" y="92"/>
                    </a:cubicBezTo>
                    <a:cubicBezTo>
                      <a:pt x="234" y="92"/>
                      <a:pt x="234" y="92"/>
                      <a:pt x="234" y="92"/>
                    </a:cubicBezTo>
                    <a:cubicBezTo>
                      <a:pt x="234" y="92"/>
                      <a:pt x="234" y="92"/>
                      <a:pt x="234" y="92"/>
                    </a:cubicBezTo>
                    <a:cubicBezTo>
                      <a:pt x="235" y="92"/>
                      <a:pt x="235" y="92"/>
                      <a:pt x="235" y="92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5" y="94"/>
                      <a:pt x="235" y="94"/>
                      <a:pt x="235" y="94"/>
                    </a:cubicBezTo>
                    <a:cubicBezTo>
                      <a:pt x="235" y="94"/>
                      <a:pt x="235" y="94"/>
                      <a:pt x="235" y="94"/>
                    </a:cubicBezTo>
                    <a:cubicBezTo>
                      <a:pt x="235" y="94"/>
                      <a:pt x="235" y="94"/>
                      <a:pt x="235" y="94"/>
                    </a:cubicBezTo>
                    <a:cubicBezTo>
                      <a:pt x="235" y="94"/>
                      <a:pt x="235" y="94"/>
                      <a:pt x="235" y="94"/>
                    </a:cubicBezTo>
                    <a:cubicBezTo>
                      <a:pt x="235" y="94"/>
                      <a:pt x="235" y="94"/>
                      <a:pt x="235" y="94"/>
                    </a:cubicBezTo>
                    <a:cubicBezTo>
                      <a:pt x="235" y="95"/>
                      <a:pt x="235" y="95"/>
                      <a:pt x="235" y="95"/>
                    </a:cubicBezTo>
                    <a:cubicBezTo>
                      <a:pt x="235" y="95"/>
                      <a:pt x="235" y="95"/>
                      <a:pt x="235" y="95"/>
                    </a:cubicBezTo>
                    <a:cubicBezTo>
                      <a:pt x="235" y="95"/>
                      <a:pt x="235" y="95"/>
                      <a:pt x="235" y="95"/>
                    </a:cubicBezTo>
                    <a:cubicBezTo>
                      <a:pt x="235" y="95"/>
                      <a:pt x="235" y="95"/>
                      <a:pt x="235" y="95"/>
                    </a:cubicBezTo>
                    <a:cubicBezTo>
                      <a:pt x="235" y="96"/>
                      <a:pt x="235" y="96"/>
                      <a:pt x="235" y="96"/>
                    </a:cubicBezTo>
                    <a:cubicBezTo>
                      <a:pt x="235" y="96"/>
                      <a:pt x="235" y="96"/>
                      <a:pt x="235" y="96"/>
                    </a:cubicBezTo>
                    <a:cubicBezTo>
                      <a:pt x="235" y="96"/>
                      <a:pt x="235" y="96"/>
                      <a:pt x="235" y="96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36" y="97"/>
                      <a:pt x="236" y="97"/>
                      <a:pt x="236" y="97"/>
                    </a:cubicBezTo>
                    <a:cubicBezTo>
                      <a:pt x="236" y="98"/>
                      <a:pt x="236" y="98"/>
                      <a:pt x="236" y="98"/>
                    </a:cubicBezTo>
                    <a:cubicBezTo>
                      <a:pt x="236" y="98"/>
                      <a:pt x="236" y="98"/>
                      <a:pt x="236" y="98"/>
                    </a:cubicBezTo>
                    <a:cubicBezTo>
                      <a:pt x="236" y="98"/>
                      <a:pt x="236" y="98"/>
                      <a:pt x="236" y="98"/>
                    </a:cubicBezTo>
                    <a:cubicBezTo>
                      <a:pt x="236" y="98"/>
                      <a:pt x="236" y="98"/>
                      <a:pt x="236" y="98"/>
                    </a:cubicBezTo>
                    <a:cubicBezTo>
                      <a:pt x="236" y="98"/>
                      <a:pt x="236" y="98"/>
                      <a:pt x="236" y="98"/>
                    </a:cubicBezTo>
                    <a:cubicBezTo>
                      <a:pt x="236" y="98"/>
                      <a:pt x="236" y="98"/>
                      <a:pt x="236" y="98"/>
                    </a:cubicBezTo>
                    <a:cubicBezTo>
                      <a:pt x="236" y="98"/>
                      <a:pt x="236" y="98"/>
                      <a:pt x="236" y="98"/>
                    </a:cubicBezTo>
                    <a:cubicBezTo>
                      <a:pt x="236" y="98"/>
                      <a:pt x="236" y="98"/>
                      <a:pt x="236" y="98"/>
                    </a:cubicBezTo>
                    <a:cubicBezTo>
                      <a:pt x="236" y="98"/>
                      <a:pt x="236" y="98"/>
                      <a:pt x="236" y="98"/>
                    </a:cubicBezTo>
                    <a:cubicBezTo>
                      <a:pt x="236" y="98"/>
                      <a:pt x="236" y="98"/>
                      <a:pt x="236" y="98"/>
                    </a:cubicBezTo>
                    <a:cubicBezTo>
                      <a:pt x="237" y="99"/>
                      <a:pt x="237" y="99"/>
                      <a:pt x="237" y="99"/>
                    </a:cubicBezTo>
                    <a:cubicBezTo>
                      <a:pt x="237" y="99"/>
                      <a:pt x="237" y="99"/>
                      <a:pt x="237" y="99"/>
                    </a:cubicBezTo>
                    <a:cubicBezTo>
                      <a:pt x="237" y="99"/>
                      <a:pt x="237" y="99"/>
                      <a:pt x="237" y="99"/>
                    </a:cubicBezTo>
                    <a:cubicBezTo>
                      <a:pt x="237" y="99"/>
                      <a:pt x="237" y="99"/>
                      <a:pt x="237" y="99"/>
                    </a:cubicBezTo>
                    <a:cubicBezTo>
                      <a:pt x="237" y="99"/>
                      <a:pt x="237" y="99"/>
                      <a:pt x="237" y="99"/>
                    </a:cubicBezTo>
                    <a:cubicBezTo>
                      <a:pt x="237" y="99"/>
                      <a:pt x="237" y="99"/>
                      <a:pt x="237" y="99"/>
                    </a:cubicBezTo>
                    <a:cubicBezTo>
                      <a:pt x="237" y="99"/>
                      <a:pt x="237" y="99"/>
                      <a:pt x="237" y="99"/>
                    </a:cubicBezTo>
                    <a:cubicBezTo>
                      <a:pt x="237" y="99"/>
                      <a:pt x="237" y="99"/>
                      <a:pt x="237" y="99"/>
                    </a:cubicBezTo>
                    <a:cubicBezTo>
                      <a:pt x="237" y="99"/>
                      <a:pt x="237" y="99"/>
                      <a:pt x="237" y="99"/>
                    </a:cubicBezTo>
                    <a:cubicBezTo>
                      <a:pt x="237" y="99"/>
                      <a:pt x="237" y="99"/>
                      <a:pt x="237" y="99"/>
                    </a:cubicBezTo>
                    <a:cubicBezTo>
                      <a:pt x="237" y="99"/>
                      <a:pt x="237" y="99"/>
                      <a:pt x="237" y="99"/>
                    </a:cubicBezTo>
                    <a:cubicBezTo>
                      <a:pt x="237" y="100"/>
                      <a:pt x="237" y="100"/>
                      <a:pt x="237" y="100"/>
                    </a:cubicBezTo>
                    <a:cubicBezTo>
                      <a:pt x="238" y="100"/>
                      <a:pt x="238" y="100"/>
                      <a:pt x="238" y="100"/>
                    </a:cubicBezTo>
                    <a:cubicBezTo>
                      <a:pt x="238" y="100"/>
                      <a:pt x="238" y="100"/>
                      <a:pt x="238" y="100"/>
                    </a:cubicBezTo>
                    <a:cubicBezTo>
                      <a:pt x="238" y="100"/>
                      <a:pt x="238" y="100"/>
                      <a:pt x="238" y="100"/>
                    </a:cubicBezTo>
                    <a:cubicBezTo>
                      <a:pt x="238" y="100"/>
                      <a:pt x="238" y="100"/>
                      <a:pt x="238" y="100"/>
                    </a:cubicBezTo>
                    <a:cubicBezTo>
                      <a:pt x="238" y="100"/>
                      <a:pt x="238" y="100"/>
                      <a:pt x="238" y="100"/>
                    </a:cubicBezTo>
                    <a:cubicBezTo>
                      <a:pt x="238" y="100"/>
                      <a:pt x="238" y="100"/>
                      <a:pt x="238" y="100"/>
                    </a:cubicBezTo>
                    <a:cubicBezTo>
                      <a:pt x="238" y="100"/>
                      <a:pt x="238" y="100"/>
                      <a:pt x="238" y="100"/>
                    </a:cubicBezTo>
                    <a:cubicBezTo>
                      <a:pt x="238" y="101"/>
                      <a:pt x="238" y="101"/>
                      <a:pt x="238" y="101"/>
                    </a:cubicBezTo>
                    <a:cubicBezTo>
                      <a:pt x="238" y="101"/>
                      <a:pt x="238" y="101"/>
                      <a:pt x="238" y="101"/>
                    </a:cubicBezTo>
                    <a:cubicBezTo>
                      <a:pt x="238" y="101"/>
                      <a:pt x="238" y="101"/>
                      <a:pt x="238" y="101"/>
                    </a:cubicBezTo>
                    <a:cubicBezTo>
                      <a:pt x="238" y="101"/>
                      <a:pt x="238" y="101"/>
                      <a:pt x="238" y="101"/>
                    </a:cubicBezTo>
                    <a:cubicBezTo>
                      <a:pt x="238" y="101"/>
                      <a:pt x="238" y="101"/>
                      <a:pt x="238" y="101"/>
                    </a:cubicBezTo>
                    <a:cubicBezTo>
                      <a:pt x="238" y="101"/>
                      <a:pt x="238" y="101"/>
                      <a:pt x="238" y="101"/>
                    </a:cubicBezTo>
                    <a:cubicBezTo>
                      <a:pt x="238" y="101"/>
                      <a:pt x="238" y="101"/>
                      <a:pt x="238" y="101"/>
                    </a:cubicBezTo>
                    <a:cubicBezTo>
                      <a:pt x="238" y="101"/>
                      <a:pt x="238" y="101"/>
                      <a:pt x="238" y="101"/>
                    </a:cubicBezTo>
                    <a:cubicBezTo>
                      <a:pt x="238" y="101"/>
                      <a:pt x="238" y="101"/>
                      <a:pt x="238" y="101"/>
                    </a:cubicBezTo>
                    <a:cubicBezTo>
                      <a:pt x="238" y="102"/>
                      <a:pt x="238" y="102"/>
                      <a:pt x="238" y="102"/>
                    </a:cubicBezTo>
                    <a:cubicBezTo>
                      <a:pt x="239" y="102"/>
                      <a:pt x="239" y="102"/>
                      <a:pt x="239" y="102"/>
                    </a:cubicBezTo>
                    <a:cubicBezTo>
                      <a:pt x="239" y="102"/>
                      <a:pt x="239" y="102"/>
                      <a:pt x="239" y="102"/>
                    </a:cubicBezTo>
                    <a:cubicBezTo>
                      <a:pt x="239" y="102"/>
                      <a:pt x="239" y="102"/>
                      <a:pt x="239" y="102"/>
                    </a:cubicBezTo>
                    <a:cubicBezTo>
                      <a:pt x="239" y="102"/>
                      <a:pt x="239" y="102"/>
                      <a:pt x="239" y="102"/>
                    </a:cubicBezTo>
                    <a:cubicBezTo>
                      <a:pt x="239" y="103"/>
                      <a:pt x="239" y="103"/>
                      <a:pt x="239" y="103"/>
                    </a:cubicBezTo>
                    <a:cubicBezTo>
                      <a:pt x="239" y="103"/>
                      <a:pt x="239" y="103"/>
                      <a:pt x="239" y="103"/>
                    </a:cubicBezTo>
                    <a:cubicBezTo>
                      <a:pt x="239" y="103"/>
                      <a:pt x="239" y="103"/>
                      <a:pt x="239" y="103"/>
                    </a:cubicBezTo>
                    <a:cubicBezTo>
                      <a:pt x="240" y="103"/>
                      <a:pt x="240" y="103"/>
                      <a:pt x="240" y="103"/>
                    </a:cubicBezTo>
                    <a:cubicBezTo>
                      <a:pt x="240" y="103"/>
                      <a:pt x="240" y="103"/>
                      <a:pt x="240" y="103"/>
                    </a:cubicBezTo>
                    <a:cubicBezTo>
                      <a:pt x="240" y="104"/>
                      <a:pt x="240" y="104"/>
                      <a:pt x="240" y="104"/>
                    </a:cubicBezTo>
                    <a:cubicBezTo>
                      <a:pt x="240" y="104"/>
                      <a:pt x="240" y="104"/>
                      <a:pt x="240" y="104"/>
                    </a:cubicBezTo>
                    <a:cubicBezTo>
                      <a:pt x="240" y="104"/>
                      <a:pt x="240" y="104"/>
                      <a:pt x="240" y="104"/>
                    </a:cubicBezTo>
                    <a:cubicBezTo>
                      <a:pt x="240" y="104"/>
                      <a:pt x="240" y="104"/>
                      <a:pt x="240" y="104"/>
                    </a:cubicBezTo>
                    <a:cubicBezTo>
                      <a:pt x="240" y="104"/>
                      <a:pt x="240" y="104"/>
                      <a:pt x="240" y="104"/>
                    </a:cubicBezTo>
                    <a:cubicBezTo>
                      <a:pt x="240" y="104"/>
                      <a:pt x="240" y="104"/>
                      <a:pt x="240" y="104"/>
                    </a:cubicBezTo>
                    <a:cubicBezTo>
                      <a:pt x="241" y="104"/>
                      <a:pt x="241" y="104"/>
                      <a:pt x="241" y="104"/>
                    </a:cubicBezTo>
                    <a:cubicBezTo>
                      <a:pt x="241" y="104"/>
                      <a:pt x="241" y="104"/>
                      <a:pt x="241" y="104"/>
                    </a:cubicBezTo>
                    <a:cubicBezTo>
                      <a:pt x="241" y="104"/>
                      <a:pt x="241" y="104"/>
                      <a:pt x="241" y="104"/>
                    </a:cubicBezTo>
                    <a:cubicBezTo>
                      <a:pt x="241" y="103"/>
                      <a:pt x="241" y="103"/>
                      <a:pt x="241" y="103"/>
                    </a:cubicBezTo>
                    <a:cubicBezTo>
                      <a:pt x="241" y="103"/>
                      <a:pt x="241" y="103"/>
                      <a:pt x="241" y="103"/>
                    </a:cubicBezTo>
                    <a:cubicBezTo>
                      <a:pt x="241" y="103"/>
                      <a:pt x="241" y="103"/>
                      <a:pt x="241" y="103"/>
                    </a:cubicBezTo>
                    <a:cubicBezTo>
                      <a:pt x="241" y="102"/>
                      <a:pt x="241" y="102"/>
                      <a:pt x="241" y="102"/>
                    </a:cubicBezTo>
                    <a:cubicBezTo>
                      <a:pt x="241" y="102"/>
                      <a:pt x="241" y="102"/>
                      <a:pt x="241" y="102"/>
                    </a:cubicBezTo>
                    <a:cubicBezTo>
                      <a:pt x="241" y="102"/>
                      <a:pt x="241" y="102"/>
                      <a:pt x="241" y="102"/>
                    </a:cubicBezTo>
                    <a:cubicBezTo>
                      <a:pt x="241" y="102"/>
                      <a:pt x="241" y="102"/>
                      <a:pt x="241" y="102"/>
                    </a:cubicBezTo>
                    <a:cubicBezTo>
                      <a:pt x="241" y="102"/>
                      <a:pt x="241" y="102"/>
                      <a:pt x="241" y="102"/>
                    </a:cubicBezTo>
                    <a:cubicBezTo>
                      <a:pt x="241" y="102"/>
                      <a:pt x="241" y="102"/>
                      <a:pt x="241" y="102"/>
                    </a:cubicBezTo>
                    <a:cubicBezTo>
                      <a:pt x="241" y="102"/>
                      <a:pt x="241" y="102"/>
                      <a:pt x="241" y="102"/>
                    </a:cubicBezTo>
                    <a:cubicBezTo>
                      <a:pt x="241" y="102"/>
                      <a:pt x="241" y="102"/>
                      <a:pt x="241" y="102"/>
                    </a:cubicBezTo>
                    <a:cubicBezTo>
                      <a:pt x="241" y="101"/>
                      <a:pt x="241" y="101"/>
                      <a:pt x="241" y="101"/>
                    </a:cubicBezTo>
                    <a:cubicBezTo>
                      <a:pt x="241" y="101"/>
                      <a:pt x="241" y="101"/>
                      <a:pt x="241" y="101"/>
                    </a:cubicBezTo>
                    <a:cubicBezTo>
                      <a:pt x="241" y="101"/>
                      <a:pt x="241" y="101"/>
                      <a:pt x="241" y="101"/>
                    </a:cubicBezTo>
                    <a:cubicBezTo>
                      <a:pt x="240" y="101"/>
                      <a:pt x="240" y="101"/>
                      <a:pt x="240" y="101"/>
                    </a:cubicBezTo>
                    <a:cubicBezTo>
                      <a:pt x="240" y="101"/>
                      <a:pt x="240" y="101"/>
                      <a:pt x="240" y="101"/>
                    </a:cubicBezTo>
                    <a:cubicBezTo>
                      <a:pt x="240" y="101"/>
                      <a:pt x="240" y="101"/>
                      <a:pt x="240" y="101"/>
                    </a:cubicBezTo>
                    <a:cubicBezTo>
                      <a:pt x="240" y="101"/>
                      <a:pt x="240" y="101"/>
                      <a:pt x="240" y="101"/>
                    </a:cubicBezTo>
                    <a:cubicBezTo>
                      <a:pt x="240" y="101"/>
                      <a:pt x="240" y="101"/>
                      <a:pt x="240" y="101"/>
                    </a:cubicBezTo>
                    <a:cubicBezTo>
                      <a:pt x="240" y="101"/>
                      <a:pt x="240" y="101"/>
                      <a:pt x="240" y="101"/>
                    </a:cubicBezTo>
                    <a:cubicBezTo>
                      <a:pt x="240" y="101"/>
                      <a:pt x="240" y="101"/>
                      <a:pt x="240" y="101"/>
                    </a:cubicBezTo>
                    <a:cubicBezTo>
                      <a:pt x="240" y="100"/>
                      <a:pt x="240" y="100"/>
                      <a:pt x="240" y="100"/>
                    </a:cubicBezTo>
                    <a:cubicBezTo>
                      <a:pt x="240" y="100"/>
                      <a:pt x="240" y="100"/>
                      <a:pt x="240" y="100"/>
                    </a:cubicBezTo>
                    <a:cubicBezTo>
                      <a:pt x="240" y="100"/>
                      <a:pt x="240" y="100"/>
                      <a:pt x="240" y="100"/>
                    </a:cubicBezTo>
                    <a:cubicBezTo>
                      <a:pt x="240" y="100"/>
                      <a:pt x="240" y="100"/>
                      <a:pt x="240" y="100"/>
                    </a:cubicBezTo>
                    <a:cubicBezTo>
                      <a:pt x="240" y="100"/>
                      <a:pt x="240" y="100"/>
                      <a:pt x="240" y="100"/>
                    </a:cubicBezTo>
                    <a:cubicBezTo>
                      <a:pt x="240" y="100"/>
                      <a:pt x="240" y="100"/>
                      <a:pt x="240" y="100"/>
                    </a:cubicBezTo>
                    <a:cubicBezTo>
                      <a:pt x="240" y="100"/>
                      <a:pt x="240" y="100"/>
                      <a:pt x="240" y="100"/>
                    </a:cubicBezTo>
                    <a:cubicBezTo>
                      <a:pt x="240" y="100"/>
                      <a:pt x="240" y="100"/>
                      <a:pt x="240" y="100"/>
                    </a:cubicBezTo>
                    <a:cubicBezTo>
                      <a:pt x="240" y="99"/>
                      <a:pt x="240" y="99"/>
                      <a:pt x="240" y="99"/>
                    </a:cubicBezTo>
                    <a:cubicBezTo>
                      <a:pt x="240" y="99"/>
                      <a:pt x="240" y="99"/>
                      <a:pt x="240" y="99"/>
                    </a:cubicBezTo>
                    <a:cubicBezTo>
                      <a:pt x="240" y="99"/>
                      <a:pt x="240" y="99"/>
                      <a:pt x="240" y="99"/>
                    </a:cubicBezTo>
                    <a:cubicBezTo>
                      <a:pt x="240" y="98"/>
                      <a:pt x="240" y="98"/>
                      <a:pt x="240" y="98"/>
                    </a:cubicBezTo>
                    <a:cubicBezTo>
                      <a:pt x="240" y="98"/>
                      <a:pt x="240" y="98"/>
                      <a:pt x="240" y="98"/>
                    </a:cubicBezTo>
                    <a:cubicBezTo>
                      <a:pt x="240" y="97"/>
                      <a:pt x="240" y="97"/>
                      <a:pt x="240" y="97"/>
                    </a:cubicBezTo>
                    <a:cubicBezTo>
                      <a:pt x="240" y="97"/>
                      <a:pt x="240" y="97"/>
                      <a:pt x="240" y="97"/>
                    </a:cubicBezTo>
                    <a:cubicBezTo>
                      <a:pt x="239" y="96"/>
                      <a:pt x="239" y="96"/>
                      <a:pt x="239" y="96"/>
                    </a:cubicBezTo>
                    <a:cubicBezTo>
                      <a:pt x="239" y="96"/>
                      <a:pt x="239" y="96"/>
                      <a:pt x="239" y="96"/>
                    </a:cubicBezTo>
                    <a:cubicBezTo>
                      <a:pt x="239" y="96"/>
                      <a:pt x="239" y="96"/>
                      <a:pt x="239" y="96"/>
                    </a:cubicBezTo>
                    <a:cubicBezTo>
                      <a:pt x="240" y="96"/>
                      <a:pt x="240" y="96"/>
                      <a:pt x="240" y="96"/>
                    </a:cubicBezTo>
                    <a:cubicBezTo>
                      <a:pt x="240" y="95"/>
                      <a:pt x="240" y="95"/>
                      <a:pt x="240" y="95"/>
                    </a:cubicBezTo>
                    <a:cubicBezTo>
                      <a:pt x="240" y="95"/>
                      <a:pt x="240" y="95"/>
                      <a:pt x="240" y="95"/>
                    </a:cubicBezTo>
                    <a:cubicBezTo>
                      <a:pt x="240" y="95"/>
                      <a:pt x="240" y="95"/>
                      <a:pt x="240" y="95"/>
                    </a:cubicBezTo>
                    <a:cubicBezTo>
                      <a:pt x="240" y="95"/>
                      <a:pt x="240" y="95"/>
                      <a:pt x="240" y="95"/>
                    </a:cubicBezTo>
                    <a:cubicBezTo>
                      <a:pt x="240" y="95"/>
                      <a:pt x="240" y="95"/>
                      <a:pt x="240" y="95"/>
                    </a:cubicBezTo>
                    <a:cubicBezTo>
                      <a:pt x="240" y="95"/>
                      <a:pt x="240" y="95"/>
                      <a:pt x="240" y="95"/>
                    </a:cubicBezTo>
                    <a:cubicBezTo>
                      <a:pt x="241" y="94"/>
                      <a:pt x="241" y="94"/>
                      <a:pt x="241" y="94"/>
                    </a:cubicBezTo>
                    <a:cubicBezTo>
                      <a:pt x="241" y="94"/>
                      <a:pt x="241" y="94"/>
                      <a:pt x="241" y="94"/>
                    </a:cubicBezTo>
                    <a:cubicBezTo>
                      <a:pt x="241" y="94"/>
                      <a:pt x="241" y="94"/>
                      <a:pt x="241" y="94"/>
                    </a:cubicBezTo>
                    <a:cubicBezTo>
                      <a:pt x="241" y="94"/>
                      <a:pt x="241" y="94"/>
                      <a:pt x="241" y="94"/>
                    </a:cubicBezTo>
                    <a:cubicBezTo>
                      <a:pt x="242" y="94"/>
                      <a:pt x="242" y="94"/>
                      <a:pt x="242" y="94"/>
                    </a:cubicBezTo>
                    <a:cubicBezTo>
                      <a:pt x="242" y="94"/>
                      <a:pt x="242" y="94"/>
                      <a:pt x="242" y="94"/>
                    </a:cubicBezTo>
                    <a:cubicBezTo>
                      <a:pt x="242" y="94"/>
                      <a:pt x="242" y="94"/>
                      <a:pt x="242" y="94"/>
                    </a:cubicBezTo>
                    <a:cubicBezTo>
                      <a:pt x="242" y="94"/>
                      <a:pt x="242" y="94"/>
                      <a:pt x="242" y="94"/>
                    </a:cubicBezTo>
                    <a:cubicBezTo>
                      <a:pt x="242" y="94"/>
                      <a:pt x="242" y="94"/>
                      <a:pt x="242" y="94"/>
                    </a:cubicBezTo>
                    <a:cubicBezTo>
                      <a:pt x="242" y="94"/>
                      <a:pt x="242" y="94"/>
                      <a:pt x="242" y="94"/>
                    </a:cubicBezTo>
                    <a:cubicBezTo>
                      <a:pt x="243" y="93"/>
                      <a:pt x="243" y="93"/>
                      <a:pt x="243" y="93"/>
                    </a:cubicBezTo>
                    <a:cubicBezTo>
                      <a:pt x="243" y="93"/>
                      <a:pt x="243" y="93"/>
                      <a:pt x="243" y="93"/>
                    </a:cubicBezTo>
                    <a:cubicBezTo>
                      <a:pt x="243" y="93"/>
                      <a:pt x="243" y="93"/>
                      <a:pt x="243" y="93"/>
                    </a:cubicBezTo>
                    <a:cubicBezTo>
                      <a:pt x="244" y="93"/>
                      <a:pt x="244" y="93"/>
                      <a:pt x="244" y="93"/>
                    </a:cubicBezTo>
                    <a:cubicBezTo>
                      <a:pt x="244" y="94"/>
                      <a:pt x="244" y="94"/>
                      <a:pt x="244" y="94"/>
                    </a:cubicBezTo>
                    <a:cubicBezTo>
                      <a:pt x="244" y="94"/>
                      <a:pt x="244" y="94"/>
                      <a:pt x="244" y="94"/>
                    </a:cubicBezTo>
                    <a:cubicBezTo>
                      <a:pt x="244" y="94"/>
                      <a:pt x="244" y="94"/>
                      <a:pt x="244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5" y="95"/>
                      <a:pt x="245" y="95"/>
                      <a:pt x="245" y="95"/>
                    </a:cubicBezTo>
                    <a:cubicBezTo>
                      <a:pt x="246" y="95"/>
                      <a:pt x="246" y="95"/>
                      <a:pt x="246" y="95"/>
                    </a:cubicBezTo>
                    <a:cubicBezTo>
                      <a:pt x="246" y="95"/>
                      <a:pt x="246" y="95"/>
                      <a:pt x="246" y="95"/>
                    </a:cubicBezTo>
                    <a:cubicBezTo>
                      <a:pt x="246" y="95"/>
                      <a:pt x="246" y="95"/>
                      <a:pt x="246" y="95"/>
                    </a:cubicBezTo>
                    <a:cubicBezTo>
                      <a:pt x="246" y="95"/>
                      <a:pt x="246" y="95"/>
                      <a:pt x="246" y="95"/>
                    </a:cubicBezTo>
                    <a:cubicBezTo>
                      <a:pt x="246" y="95"/>
                      <a:pt x="246" y="95"/>
                      <a:pt x="246" y="95"/>
                    </a:cubicBezTo>
                    <a:cubicBezTo>
                      <a:pt x="246" y="95"/>
                      <a:pt x="246" y="95"/>
                      <a:pt x="246" y="95"/>
                    </a:cubicBezTo>
                    <a:cubicBezTo>
                      <a:pt x="246" y="95"/>
                      <a:pt x="246" y="95"/>
                      <a:pt x="246" y="95"/>
                    </a:cubicBezTo>
                    <a:cubicBezTo>
                      <a:pt x="246" y="95"/>
                      <a:pt x="246" y="95"/>
                      <a:pt x="246" y="95"/>
                    </a:cubicBezTo>
                    <a:cubicBezTo>
                      <a:pt x="247" y="95"/>
                      <a:pt x="247" y="95"/>
                      <a:pt x="247" y="95"/>
                    </a:cubicBezTo>
                    <a:cubicBezTo>
                      <a:pt x="247" y="95"/>
                      <a:pt x="247" y="95"/>
                      <a:pt x="247" y="95"/>
                    </a:cubicBezTo>
                    <a:cubicBezTo>
                      <a:pt x="247" y="95"/>
                      <a:pt x="247" y="95"/>
                      <a:pt x="247" y="95"/>
                    </a:cubicBezTo>
                    <a:cubicBezTo>
                      <a:pt x="247" y="95"/>
                      <a:pt x="247" y="95"/>
                      <a:pt x="247" y="95"/>
                    </a:cubicBezTo>
                    <a:cubicBezTo>
                      <a:pt x="247" y="95"/>
                      <a:pt x="247" y="95"/>
                      <a:pt x="247" y="95"/>
                    </a:cubicBezTo>
                    <a:cubicBezTo>
                      <a:pt x="248" y="96"/>
                      <a:pt x="248" y="96"/>
                      <a:pt x="248" y="96"/>
                    </a:cubicBezTo>
                    <a:cubicBezTo>
                      <a:pt x="248" y="96"/>
                      <a:pt x="248" y="96"/>
                      <a:pt x="248" y="96"/>
                    </a:cubicBezTo>
                    <a:cubicBezTo>
                      <a:pt x="248" y="96"/>
                      <a:pt x="248" y="96"/>
                      <a:pt x="248" y="96"/>
                    </a:cubicBezTo>
                    <a:cubicBezTo>
                      <a:pt x="248" y="96"/>
                      <a:pt x="248" y="96"/>
                      <a:pt x="248" y="96"/>
                    </a:cubicBezTo>
                    <a:cubicBezTo>
                      <a:pt x="249" y="96"/>
                      <a:pt x="249" y="96"/>
                      <a:pt x="249" y="96"/>
                    </a:cubicBezTo>
                    <a:cubicBezTo>
                      <a:pt x="249" y="96"/>
                      <a:pt x="249" y="96"/>
                      <a:pt x="249" y="96"/>
                    </a:cubicBezTo>
                    <a:cubicBezTo>
                      <a:pt x="249" y="96"/>
                      <a:pt x="249" y="96"/>
                      <a:pt x="249" y="96"/>
                    </a:cubicBezTo>
                    <a:cubicBezTo>
                      <a:pt x="249" y="96"/>
                      <a:pt x="249" y="96"/>
                      <a:pt x="249" y="96"/>
                    </a:cubicBezTo>
                    <a:cubicBezTo>
                      <a:pt x="249" y="96"/>
                      <a:pt x="249" y="96"/>
                      <a:pt x="249" y="96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0" y="99"/>
                      <a:pt x="250" y="99"/>
                      <a:pt x="250" y="99"/>
                    </a:cubicBezTo>
                    <a:cubicBezTo>
                      <a:pt x="250" y="99"/>
                      <a:pt x="250" y="99"/>
                      <a:pt x="250" y="99"/>
                    </a:cubicBezTo>
                    <a:cubicBezTo>
                      <a:pt x="250" y="99"/>
                      <a:pt x="250" y="99"/>
                      <a:pt x="250" y="99"/>
                    </a:cubicBezTo>
                    <a:cubicBezTo>
                      <a:pt x="250" y="99"/>
                      <a:pt x="250" y="99"/>
                      <a:pt x="250" y="99"/>
                    </a:cubicBezTo>
                    <a:cubicBezTo>
                      <a:pt x="250" y="99"/>
                      <a:pt x="250" y="99"/>
                      <a:pt x="250" y="99"/>
                    </a:cubicBezTo>
                    <a:cubicBezTo>
                      <a:pt x="250" y="99"/>
                      <a:pt x="250" y="99"/>
                      <a:pt x="250" y="99"/>
                    </a:cubicBezTo>
                    <a:cubicBezTo>
                      <a:pt x="250" y="100"/>
                      <a:pt x="250" y="100"/>
                      <a:pt x="250" y="100"/>
                    </a:cubicBezTo>
                    <a:cubicBezTo>
                      <a:pt x="250" y="100"/>
                      <a:pt x="250" y="100"/>
                      <a:pt x="250" y="100"/>
                    </a:cubicBezTo>
                    <a:cubicBezTo>
                      <a:pt x="250" y="100"/>
                      <a:pt x="250" y="100"/>
                      <a:pt x="250" y="100"/>
                    </a:cubicBezTo>
                    <a:cubicBezTo>
                      <a:pt x="250" y="100"/>
                      <a:pt x="250" y="100"/>
                      <a:pt x="250" y="100"/>
                    </a:cubicBezTo>
                    <a:cubicBezTo>
                      <a:pt x="250" y="100"/>
                      <a:pt x="250" y="100"/>
                      <a:pt x="250" y="100"/>
                    </a:cubicBezTo>
                    <a:cubicBezTo>
                      <a:pt x="250" y="101"/>
                      <a:pt x="250" y="101"/>
                      <a:pt x="250" y="101"/>
                    </a:cubicBezTo>
                    <a:cubicBezTo>
                      <a:pt x="250" y="101"/>
                      <a:pt x="250" y="101"/>
                      <a:pt x="250" y="101"/>
                    </a:cubicBezTo>
                    <a:cubicBezTo>
                      <a:pt x="250" y="101"/>
                      <a:pt x="250" y="101"/>
                      <a:pt x="250" y="101"/>
                    </a:cubicBezTo>
                    <a:cubicBezTo>
                      <a:pt x="250" y="101"/>
                      <a:pt x="250" y="101"/>
                      <a:pt x="250" y="101"/>
                    </a:cubicBezTo>
                    <a:cubicBezTo>
                      <a:pt x="250" y="101"/>
                      <a:pt x="250" y="101"/>
                      <a:pt x="250" y="101"/>
                    </a:cubicBezTo>
                    <a:cubicBezTo>
                      <a:pt x="250" y="101"/>
                      <a:pt x="250" y="101"/>
                      <a:pt x="250" y="101"/>
                    </a:cubicBezTo>
                    <a:cubicBezTo>
                      <a:pt x="251" y="101"/>
                      <a:pt x="251" y="101"/>
                      <a:pt x="251" y="101"/>
                    </a:cubicBezTo>
                    <a:cubicBezTo>
                      <a:pt x="251" y="101"/>
                      <a:pt x="251" y="101"/>
                      <a:pt x="251" y="101"/>
                    </a:cubicBezTo>
                    <a:cubicBezTo>
                      <a:pt x="251" y="101"/>
                      <a:pt x="251" y="101"/>
                      <a:pt x="251" y="101"/>
                    </a:cubicBezTo>
                    <a:cubicBezTo>
                      <a:pt x="251" y="101"/>
                      <a:pt x="251" y="101"/>
                      <a:pt x="251" y="101"/>
                    </a:cubicBezTo>
                    <a:cubicBezTo>
                      <a:pt x="252" y="101"/>
                      <a:pt x="252" y="101"/>
                      <a:pt x="252" y="101"/>
                    </a:cubicBezTo>
                    <a:cubicBezTo>
                      <a:pt x="252" y="101"/>
                      <a:pt x="252" y="101"/>
                      <a:pt x="252" y="101"/>
                    </a:cubicBezTo>
                    <a:cubicBezTo>
                      <a:pt x="252" y="102"/>
                      <a:pt x="252" y="102"/>
                      <a:pt x="252" y="102"/>
                    </a:cubicBezTo>
                    <a:cubicBezTo>
                      <a:pt x="253" y="102"/>
                      <a:pt x="253" y="102"/>
                      <a:pt x="253" y="102"/>
                    </a:cubicBezTo>
                    <a:cubicBezTo>
                      <a:pt x="253" y="102"/>
                      <a:pt x="253" y="102"/>
                      <a:pt x="253" y="102"/>
                    </a:cubicBezTo>
                    <a:cubicBezTo>
                      <a:pt x="253" y="102"/>
                      <a:pt x="253" y="102"/>
                      <a:pt x="253" y="102"/>
                    </a:cubicBezTo>
                    <a:cubicBezTo>
                      <a:pt x="253" y="102"/>
                      <a:pt x="253" y="102"/>
                      <a:pt x="253" y="102"/>
                    </a:cubicBezTo>
                    <a:cubicBezTo>
                      <a:pt x="253" y="102"/>
                      <a:pt x="253" y="102"/>
                      <a:pt x="253" y="102"/>
                    </a:cubicBezTo>
                    <a:cubicBezTo>
                      <a:pt x="253" y="101"/>
                      <a:pt x="253" y="101"/>
                      <a:pt x="253" y="101"/>
                    </a:cubicBezTo>
                    <a:cubicBezTo>
                      <a:pt x="254" y="101"/>
                      <a:pt x="254" y="101"/>
                      <a:pt x="254" y="101"/>
                    </a:cubicBezTo>
                    <a:cubicBezTo>
                      <a:pt x="254" y="101"/>
                      <a:pt x="254" y="101"/>
                      <a:pt x="254" y="101"/>
                    </a:cubicBezTo>
                    <a:cubicBezTo>
                      <a:pt x="254" y="101"/>
                      <a:pt x="254" y="101"/>
                      <a:pt x="254" y="101"/>
                    </a:cubicBezTo>
                    <a:cubicBezTo>
                      <a:pt x="254" y="102"/>
                      <a:pt x="254" y="102"/>
                      <a:pt x="254" y="102"/>
                    </a:cubicBezTo>
                    <a:cubicBezTo>
                      <a:pt x="254" y="102"/>
                      <a:pt x="254" y="102"/>
                      <a:pt x="254" y="102"/>
                    </a:cubicBezTo>
                    <a:cubicBezTo>
                      <a:pt x="254" y="102"/>
                      <a:pt x="254" y="102"/>
                      <a:pt x="254" y="102"/>
                    </a:cubicBezTo>
                    <a:cubicBezTo>
                      <a:pt x="254" y="102"/>
                      <a:pt x="254" y="102"/>
                      <a:pt x="254" y="102"/>
                    </a:cubicBezTo>
                    <a:cubicBezTo>
                      <a:pt x="255" y="102"/>
                      <a:pt x="255" y="102"/>
                      <a:pt x="255" y="102"/>
                    </a:cubicBezTo>
                    <a:cubicBezTo>
                      <a:pt x="255" y="102"/>
                      <a:pt x="255" y="102"/>
                      <a:pt x="255" y="102"/>
                    </a:cubicBezTo>
                    <a:cubicBezTo>
                      <a:pt x="255" y="102"/>
                      <a:pt x="255" y="102"/>
                      <a:pt x="255" y="102"/>
                    </a:cubicBezTo>
                    <a:cubicBezTo>
                      <a:pt x="255" y="102"/>
                      <a:pt x="255" y="102"/>
                      <a:pt x="255" y="102"/>
                    </a:cubicBezTo>
                    <a:cubicBezTo>
                      <a:pt x="255" y="102"/>
                      <a:pt x="255" y="102"/>
                      <a:pt x="255" y="102"/>
                    </a:cubicBezTo>
                    <a:cubicBezTo>
                      <a:pt x="255" y="103"/>
                      <a:pt x="255" y="103"/>
                      <a:pt x="255" y="103"/>
                    </a:cubicBezTo>
                    <a:cubicBezTo>
                      <a:pt x="255" y="103"/>
                      <a:pt x="255" y="103"/>
                      <a:pt x="255" y="103"/>
                    </a:cubicBezTo>
                    <a:cubicBezTo>
                      <a:pt x="255" y="103"/>
                      <a:pt x="255" y="103"/>
                      <a:pt x="255" y="103"/>
                    </a:cubicBezTo>
                    <a:cubicBezTo>
                      <a:pt x="255" y="103"/>
                      <a:pt x="255" y="103"/>
                      <a:pt x="255" y="103"/>
                    </a:cubicBezTo>
                    <a:cubicBezTo>
                      <a:pt x="255" y="103"/>
                      <a:pt x="255" y="103"/>
                      <a:pt x="255" y="103"/>
                    </a:cubicBezTo>
                    <a:cubicBezTo>
                      <a:pt x="255" y="103"/>
                      <a:pt x="255" y="103"/>
                      <a:pt x="255" y="103"/>
                    </a:cubicBezTo>
                    <a:cubicBezTo>
                      <a:pt x="255" y="103"/>
                      <a:pt x="255" y="103"/>
                      <a:pt x="255" y="103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5" y="105"/>
                      <a:pt x="255" y="105"/>
                      <a:pt x="255" y="105"/>
                    </a:cubicBezTo>
                    <a:cubicBezTo>
                      <a:pt x="255" y="105"/>
                      <a:pt x="255" y="105"/>
                      <a:pt x="255" y="105"/>
                    </a:cubicBezTo>
                    <a:cubicBezTo>
                      <a:pt x="256" y="105"/>
                      <a:pt x="256" y="105"/>
                      <a:pt x="256" y="105"/>
                    </a:cubicBezTo>
                    <a:cubicBezTo>
                      <a:pt x="256" y="105"/>
                      <a:pt x="256" y="105"/>
                      <a:pt x="256" y="105"/>
                    </a:cubicBezTo>
                    <a:cubicBezTo>
                      <a:pt x="256" y="105"/>
                      <a:pt x="256" y="105"/>
                      <a:pt x="256" y="105"/>
                    </a:cubicBezTo>
                    <a:cubicBezTo>
                      <a:pt x="256" y="106"/>
                      <a:pt x="256" y="106"/>
                      <a:pt x="256" y="106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8" y="106"/>
                      <a:pt x="258" y="106"/>
                      <a:pt x="258" y="106"/>
                    </a:cubicBezTo>
                    <a:cubicBezTo>
                      <a:pt x="258" y="106"/>
                      <a:pt x="258" y="106"/>
                      <a:pt x="258" y="106"/>
                    </a:cubicBezTo>
                    <a:cubicBezTo>
                      <a:pt x="258" y="106"/>
                      <a:pt x="258" y="106"/>
                      <a:pt x="258" y="106"/>
                    </a:cubicBezTo>
                    <a:cubicBezTo>
                      <a:pt x="258" y="106"/>
                      <a:pt x="258" y="106"/>
                      <a:pt x="258" y="106"/>
                    </a:cubicBezTo>
                    <a:cubicBezTo>
                      <a:pt x="258" y="106"/>
                      <a:pt x="258" y="106"/>
                      <a:pt x="258" y="106"/>
                    </a:cubicBezTo>
                    <a:cubicBezTo>
                      <a:pt x="259" y="106"/>
                      <a:pt x="259" y="106"/>
                      <a:pt x="259" y="106"/>
                    </a:cubicBezTo>
                    <a:cubicBezTo>
                      <a:pt x="259" y="106"/>
                      <a:pt x="259" y="106"/>
                      <a:pt x="259" y="106"/>
                    </a:cubicBezTo>
                    <a:cubicBezTo>
                      <a:pt x="259" y="106"/>
                      <a:pt x="259" y="106"/>
                      <a:pt x="259" y="106"/>
                    </a:cubicBezTo>
                    <a:cubicBezTo>
                      <a:pt x="259" y="106"/>
                      <a:pt x="259" y="106"/>
                      <a:pt x="259" y="106"/>
                    </a:cubicBezTo>
                    <a:cubicBezTo>
                      <a:pt x="259" y="106"/>
                      <a:pt x="259" y="106"/>
                      <a:pt x="259" y="106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9" y="104"/>
                      <a:pt x="259" y="104"/>
                      <a:pt x="259" y="104"/>
                    </a:cubicBezTo>
                    <a:cubicBezTo>
                      <a:pt x="259" y="104"/>
                      <a:pt x="259" y="104"/>
                      <a:pt x="259" y="104"/>
                    </a:cubicBezTo>
                    <a:cubicBezTo>
                      <a:pt x="259" y="104"/>
                      <a:pt x="259" y="104"/>
                      <a:pt x="259" y="104"/>
                    </a:cubicBezTo>
                    <a:cubicBezTo>
                      <a:pt x="259" y="104"/>
                      <a:pt x="259" y="104"/>
                      <a:pt x="259" y="104"/>
                    </a:cubicBezTo>
                    <a:cubicBezTo>
                      <a:pt x="260" y="104"/>
                      <a:pt x="260" y="104"/>
                      <a:pt x="260" y="104"/>
                    </a:cubicBezTo>
                    <a:cubicBezTo>
                      <a:pt x="260" y="104"/>
                      <a:pt x="260" y="104"/>
                      <a:pt x="260" y="104"/>
                    </a:cubicBezTo>
                    <a:cubicBezTo>
                      <a:pt x="260" y="104"/>
                      <a:pt x="260" y="104"/>
                      <a:pt x="260" y="104"/>
                    </a:cubicBezTo>
                    <a:cubicBezTo>
                      <a:pt x="260" y="104"/>
                      <a:pt x="260" y="104"/>
                      <a:pt x="260" y="104"/>
                    </a:cubicBezTo>
                    <a:cubicBezTo>
                      <a:pt x="260" y="104"/>
                      <a:pt x="260" y="104"/>
                      <a:pt x="260" y="104"/>
                    </a:cubicBezTo>
                    <a:cubicBezTo>
                      <a:pt x="260" y="104"/>
                      <a:pt x="260" y="104"/>
                      <a:pt x="260" y="104"/>
                    </a:cubicBezTo>
                    <a:cubicBezTo>
                      <a:pt x="260" y="103"/>
                      <a:pt x="260" y="103"/>
                      <a:pt x="260" y="103"/>
                    </a:cubicBezTo>
                    <a:cubicBezTo>
                      <a:pt x="260" y="103"/>
                      <a:pt x="260" y="103"/>
                      <a:pt x="260" y="103"/>
                    </a:cubicBezTo>
                    <a:cubicBezTo>
                      <a:pt x="260" y="103"/>
                      <a:pt x="260" y="103"/>
                      <a:pt x="260" y="103"/>
                    </a:cubicBezTo>
                    <a:cubicBezTo>
                      <a:pt x="260" y="103"/>
                      <a:pt x="260" y="103"/>
                      <a:pt x="260" y="103"/>
                    </a:cubicBezTo>
                    <a:cubicBezTo>
                      <a:pt x="260" y="103"/>
                      <a:pt x="260" y="103"/>
                      <a:pt x="260" y="103"/>
                    </a:cubicBezTo>
                    <a:cubicBezTo>
                      <a:pt x="260" y="103"/>
                      <a:pt x="260" y="103"/>
                      <a:pt x="260" y="103"/>
                    </a:cubicBezTo>
                    <a:cubicBezTo>
                      <a:pt x="260" y="103"/>
                      <a:pt x="260" y="103"/>
                      <a:pt x="260" y="103"/>
                    </a:cubicBezTo>
                    <a:cubicBezTo>
                      <a:pt x="260" y="103"/>
                      <a:pt x="260" y="103"/>
                      <a:pt x="260" y="103"/>
                    </a:cubicBezTo>
                    <a:cubicBezTo>
                      <a:pt x="260" y="102"/>
                      <a:pt x="260" y="102"/>
                      <a:pt x="260" y="102"/>
                    </a:cubicBezTo>
                    <a:cubicBezTo>
                      <a:pt x="260" y="102"/>
                      <a:pt x="260" y="102"/>
                      <a:pt x="260" y="102"/>
                    </a:cubicBezTo>
                    <a:cubicBezTo>
                      <a:pt x="260" y="102"/>
                      <a:pt x="260" y="102"/>
                      <a:pt x="260" y="102"/>
                    </a:cubicBezTo>
                    <a:cubicBezTo>
                      <a:pt x="260" y="102"/>
                      <a:pt x="260" y="102"/>
                      <a:pt x="260" y="102"/>
                    </a:cubicBezTo>
                    <a:cubicBezTo>
                      <a:pt x="260" y="102"/>
                      <a:pt x="260" y="102"/>
                      <a:pt x="260" y="102"/>
                    </a:cubicBezTo>
                    <a:cubicBezTo>
                      <a:pt x="260" y="102"/>
                      <a:pt x="260" y="102"/>
                      <a:pt x="260" y="102"/>
                    </a:cubicBezTo>
                    <a:cubicBezTo>
                      <a:pt x="261" y="102"/>
                      <a:pt x="261" y="102"/>
                      <a:pt x="261" y="102"/>
                    </a:cubicBezTo>
                    <a:cubicBezTo>
                      <a:pt x="261" y="102"/>
                      <a:pt x="261" y="102"/>
                      <a:pt x="261" y="102"/>
                    </a:cubicBezTo>
                    <a:cubicBezTo>
                      <a:pt x="261" y="102"/>
                      <a:pt x="261" y="102"/>
                      <a:pt x="261" y="102"/>
                    </a:cubicBezTo>
                    <a:cubicBezTo>
                      <a:pt x="261" y="102"/>
                      <a:pt x="261" y="102"/>
                      <a:pt x="261" y="102"/>
                    </a:cubicBezTo>
                    <a:cubicBezTo>
                      <a:pt x="261" y="102"/>
                      <a:pt x="261" y="102"/>
                      <a:pt x="261" y="102"/>
                    </a:cubicBezTo>
                    <a:cubicBezTo>
                      <a:pt x="261" y="101"/>
                      <a:pt x="261" y="101"/>
                      <a:pt x="261" y="101"/>
                    </a:cubicBezTo>
                    <a:cubicBezTo>
                      <a:pt x="261" y="101"/>
                      <a:pt x="261" y="101"/>
                      <a:pt x="261" y="101"/>
                    </a:cubicBezTo>
                    <a:cubicBezTo>
                      <a:pt x="261" y="101"/>
                      <a:pt x="261" y="101"/>
                      <a:pt x="261" y="101"/>
                    </a:cubicBezTo>
                    <a:cubicBezTo>
                      <a:pt x="261" y="101"/>
                      <a:pt x="261" y="101"/>
                      <a:pt x="261" y="101"/>
                    </a:cubicBezTo>
                    <a:cubicBezTo>
                      <a:pt x="261" y="101"/>
                      <a:pt x="261" y="101"/>
                      <a:pt x="261" y="101"/>
                    </a:cubicBezTo>
                    <a:cubicBezTo>
                      <a:pt x="261" y="101"/>
                      <a:pt x="261" y="101"/>
                      <a:pt x="261" y="101"/>
                    </a:cubicBezTo>
                    <a:cubicBezTo>
                      <a:pt x="261" y="101"/>
                      <a:pt x="261" y="101"/>
                      <a:pt x="261" y="101"/>
                    </a:cubicBezTo>
                    <a:cubicBezTo>
                      <a:pt x="262" y="101"/>
                      <a:pt x="262" y="101"/>
                      <a:pt x="262" y="101"/>
                    </a:cubicBezTo>
                    <a:cubicBezTo>
                      <a:pt x="262" y="101"/>
                      <a:pt x="262" y="101"/>
                      <a:pt x="262" y="101"/>
                    </a:cubicBezTo>
                    <a:cubicBezTo>
                      <a:pt x="262" y="101"/>
                      <a:pt x="262" y="101"/>
                      <a:pt x="262" y="101"/>
                    </a:cubicBezTo>
                    <a:cubicBezTo>
                      <a:pt x="262" y="101"/>
                      <a:pt x="262" y="101"/>
                      <a:pt x="262" y="101"/>
                    </a:cubicBezTo>
                    <a:cubicBezTo>
                      <a:pt x="263" y="101"/>
                      <a:pt x="263" y="101"/>
                      <a:pt x="263" y="101"/>
                    </a:cubicBezTo>
                    <a:cubicBezTo>
                      <a:pt x="263" y="101"/>
                      <a:pt x="263" y="101"/>
                      <a:pt x="263" y="101"/>
                    </a:cubicBezTo>
                    <a:cubicBezTo>
                      <a:pt x="263" y="101"/>
                      <a:pt x="263" y="101"/>
                      <a:pt x="263" y="101"/>
                    </a:cubicBezTo>
                    <a:cubicBezTo>
                      <a:pt x="263" y="101"/>
                      <a:pt x="263" y="101"/>
                      <a:pt x="263" y="101"/>
                    </a:cubicBezTo>
                    <a:cubicBezTo>
                      <a:pt x="264" y="101"/>
                      <a:pt x="264" y="101"/>
                      <a:pt x="264" y="101"/>
                    </a:cubicBezTo>
                    <a:cubicBezTo>
                      <a:pt x="264" y="101"/>
                      <a:pt x="264" y="101"/>
                      <a:pt x="264" y="101"/>
                    </a:cubicBezTo>
                    <a:cubicBezTo>
                      <a:pt x="264" y="101"/>
                      <a:pt x="264" y="101"/>
                      <a:pt x="264" y="101"/>
                    </a:cubicBezTo>
                    <a:cubicBezTo>
                      <a:pt x="264" y="101"/>
                      <a:pt x="264" y="101"/>
                      <a:pt x="264" y="101"/>
                    </a:cubicBezTo>
                    <a:cubicBezTo>
                      <a:pt x="264" y="101"/>
                      <a:pt x="264" y="101"/>
                      <a:pt x="264" y="101"/>
                    </a:cubicBezTo>
                    <a:cubicBezTo>
                      <a:pt x="264" y="101"/>
                      <a:pt x="264" y="101"/>
                      <a:pt x="264" y="101"/>
                    </a:cubicBezTo>
                    <a:cubicBezTo>
                      <a:pt x="264" y="101"/>
                      <a:pt x="264" y="101"/>
                      <a:pt x="264" y="101"/>
                    </a:cubicBezTo>
                    <a:cubicBezTo>
                      <a:pt x="264" y="102"/>
                      <a:pt x="264" y="102"/>
                      <a:pt x="264" y="102"/>
                    </a:cubicBezTo>
                    <a:cubicBezTo>
                      <a:pt x="264" y="102"/>
                      <a:pt x="264" y="102"/>
                      <a:pt x="264" y="102"/>
                    </a:cubicBezTo>
                    <a:cubicBezTo>
                      <a:pt x="264" y="102"/>
                      <a:pt x="264" y="102"/>
                      <a:pt x="264" y="102"/>
                    </a:cubicBezTo>
                    <a:cubicBezTo>
                      <a:pt x="265" y="102"/>
                      <a:pt x="265" y="102"/>
                      <a:pt x="265" y="102"/>
                    </a:cubicBezTo>
                    <a:cubicBezTo>
                      <a:pt x="265" y="102"/>
                      <a:pt x="265" y="102"/>
                      <a:pt x="265" y="102"/>
                    </a:cubicBezTo>
                    <a:cubicBezTo>
                      <a:pt x="265" y="102"/>
                      <a:pt x="265" y="102"/>
                      <a:pt x="265" y="102"/>
                    </a:cubicBezTo>
                    <a:cubicBezTo>
                      <a:pt x="265" y="102"/>
                      <a:pt x="265" y="102"/>
                      <a:pt x="265" y="102"/>
                    </a:cubicBezTo>
                    <a:cubicBezTo>
                      <a:pt x="265" y="102"/>
                      <a:pt x="265" y="102"/>
                      <a:pt x="265" y="102"/>
                    </a:cubicBezTo>
                    <a:cubicBezTo>
                      <a:pt x="265" y="103"/>
                      <a:pt x="265" y="103"/>
                      <a:pt x="265" y="103"/>
                    </a:cubicBezTo>
                    <a:cubicBezTo>
                      <a:pt x="265" y="103"/>
                      <a:pt x="265" y="103"/>
                      <a:pt x="265" y="103"/>
                    </a:cubicBezTo>
                    <a:cubicBezTo>
                      <a:pt x="266" y="103"/>
                      <a:pt x="266" y="103"/>
                      <a:pt x="266" y="103"/>
                    </a:cubicBezTo>
                    <a:cubicBezTo>
                      <a:pt x="266" y="103"/>
                      <a:pt x="266" y="103"/>
                      <a:pt x="266" y="103"/>
                    </a:cubicBezTo>
                    <a:cubicBezTo>
                      <a:pt x="266" y="103"/>
                      <a:pt x="266" y="103"/>
                      <a:pt x="266" y="103"/>
                    </a:cubicBezTo>
                    <a:cubicBezTo>
                      <a:pt x="266" y="103"/>
                      <a:pt x="266" y="103"/>
                      <a:pt x="266" y="103"/>
                    </a:cubicBezTo>
                    <a:cubicBezTo>
                      <a:pt x="266" y="103"/>
                      <a:pt x="266" y="103"/>
                      <a:pt x="266" y="103"/>
                    </a:cubicBezTo>
                    <a:cubicBezTo>
                      <a:pt x="266" y="103"/>
                      <a:pt x="266" y="103"/>
                      <a:pt x="266" y="103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5"/>
                      <a:pt x="266" y="105"/>
                      <a:pt x="266" y="105"/>
                    </a:cubicBezTo>
                    <a:cubicBezTo>
                      <a:pt x="265" y="105"/>
                      <a:pt x="265" y="105"/>
                      <a:pt x="265" y="105"/>
                    </a:cubicBezTo>
                    <a:cubicBezTo>
                      <a:pt x="265" y="105"/>
                      <a:pt x="265" y="105"/>
                      <a:pt x="265" y="105"/>
                    </a:cubicBezTo>
                    <a:cubicBezTo>
                      <a:pt x="265" y="105"/>
                      <a:pt x="265" y="105"/>
                      <a:pt x="265" y="105"/>
                    </a:cubicBezTo>
                    <a:cubicBezTo>
                      <a:pt x="265" y="105"/>
                      <a:pt x="265" y="105"/>
                      <a:pt x="265" y="105"/>
                    </a:cubicBezTo>
                    <a:cubicBezTo>
                      <a:pt x="265" y="105"/>
                      <a:pt x="265" y="105"/>
                      <a:pt x="265" y="105"/>
                    </a:cubicBezTo>
                    <a:cubicBezTo>
                      <a:pt x="265" y="105"/>
                      <a:pt x="265" y="105"/>
                      <a:pt x="265" y="105"/>
                    </a:cubicBezTo>
                    <a:cubicBezTo>
                      <a:pt x="265" y="106"/>
                      <a:pt x="265" y="106"/>
                      <a:pt x="265" y="106"/>
                    </a:cubicBezTo>
                    <a:cubicBezTo>
                      <a:pt x="264" y="106"/>
                      <a:pt x="264" y="106"/>
                      <a:pt x="264" y="106"/>
                    </a:cubicBezTo>
                    <a:cubicBezTo>
                      <a:pt x="264" y="106"/>
                      <a:pt x="264" y="106"/>
                      <a:pt x="264" y="106"/>
                    </a:cubicBezTo>
                    <a:cubicBezTo>
                      <a:pt x="264" y="106"/>
                      <a:pt x="264" y="106"/>
                      <a:pt x="264" y="106"/>
                    </a:cubicBezTo>
                    <a:cubicBezTo>
                      <a:pt x="264" y="107"/>
                      <a:pt x="264" y="107"/>
                      <a:pt x="264" y="107"/>
                    </a:cubicBezTo>
                    <a:cubicBezTo>
                      <a:pt x="264" y="107"/>
                      <a:pt x="264" y="107"/>
                      <a:pt x="264" y="107"/>
                    </a:cubicBezTo>
                    <a:cubicBezTo>
                      <a:pt x="264" y="107"/>
                      <a:pt x="264" y="107"/>
                      <a:pt x="264" y="107"/>
                    </a:cubicBezTo>
                    <a:cubicBezTo>
                      <a:pt x="264" y="107"/>
                      <a:pt x="264" y="107"/>
                      <a:pt x="264" y="107"/>
                    </a:cubicBezTo>
                    <a:cubicBezTo>
                      <a:pt x="264" y="107"/>
                      <a:pt x="264" y="107"/>
                      <a:pt x="264" y="107"/>
                    </a:cubicBezTo>
                    <a:cubicBezTo>
                      <a:pt x="264" y="107"/>
                      <a:pt x="264" y="107"/>
                      <a:pt x="264" y="107"/>
                    </a:cubicBezTo>
                    <a:cubicBezTo>
                      <a:pt x="264" y="107"/>
                      <a:pt x="264" y="107"/>
                      <a:pt x="264" y="107"/>
                    </a:cubicBezTo>
                    <a:cubicBezTo>
                      <a:pt x="264" y="108"/>
                      <a:pt x="264" y="108"/>
                      <a:pt x="264" y="108"/>
                    </a:cubicBezTo>
                    <a:cubicBezTo>
                      <a:pt x="264" y="108"/>
                      <a:pt x="264" y="108"/>
                      <a:pt x="264" y="108"/>
                    </a:cubicBezTo>
                    <a:cubicBezTo>
                      <a:pt x="264" y="108"/>
                      <a:pt x="264" y="108"/>
                      <a:pt x="264" y="108"/>
                    </a:cubicBezTo>
                    <a:cubicBezTo>
                      <a:pt x="265" y="108"/>
                      <a:pt x="265" y="108"/>
                      <a:pt x="265" y="108"/>
                    </a:cubicBezTo>
                    <a:cubicBezTo>
                      <a:pt x="265" y="108"/>
                      <a:pt x="265" y="108"/>
                      <a:pt x="265" y="108"/>
                    </a:cubicBezTo>
                    <a:cubicBezTo>
                      <a:pt x="265" y="109"/>
                      <a:pt x="265" y="109"/>
                      <a:pt x="265" y="109"/>
                    </a:cubicBezTo>
                    <a:cubicBezTo>
                      <a:pt x="265" y="109"/>
                      <a:pt x="265" y="109"/>
                      <a:pt x="265" y="109"/>
                    </a:cubicBezTo>
                    <a:cubicBezTo>
                      <a:pt x="265" y="109"/>
                      <a:pt x="265" y="109"/>
                      <a:pt x="265" y="109"/>
                    </a:cubicBezTo>
                    <a:cubicBezTo>
                      <a:pt x="265" y="110"/>
                      <a:pt x="265" y="110"/>
                      <a:pt x="265" y="110"/>
                    </a:cubicBezTo>
                    <a:cubicBezTo>
                      <a:pt x="265" y="110"/>
                      <a:pt x="265" y="110"/>
                      <a:pt x="265" y="110"/>
                    </a:cubicBezTo>
                    <a:cubicBezTo>
                      <a:pt x="265" y="110"/>
                      <a:pt x="265" y="110"/>
                      <a:pt x="265" y="110"/>
                    </a:cubicBezTo>
                    <a:cubicBezTo>
                      <a:pt x="264" y="110"/>
                      <a:pt x="264" y="110"/>
                      <a:pt x="264" y="110"/>
                    </a:cubicBezTo>
                    <a:cubicBezTo>
                      <a:pt x="264" y="110"/>
                      <a:pt x="264" y="110"/>
                      <a:pt x="264" y="110"/>
                    </a:cubicBezTo>
                    <a:cubicBezTo>
                      <a:pt x="265" y="111"/>
                      <a:pt x="265" y="111"/>
                      <a:pt x="265" y="111"/>
                    </a:cubicBezTo>
                    <a:cubicBezTo>
                      <a:pt x="265" y="111"/>
                      <a:pt x="265" y="111"/>
                      <a:pt x="265" y="111"/>
                    </a:cubicBezTo>
                    <a:cubicBezTo>
                      <a:pt x="265" y="111"/>
                      <a:pt x="265" y="111"/>
                      <a:pt x="265" y="111"/>
                    </a:cubicBezTo>
                    <a:cubicBezTo>
                      <a:pt x="265" y="111"/>
                      <a:pt x="265" y="111"/>
                      <a:pt x="265" y="111"/>
                    </a:cubicBezTo>
                    <a:cubicBezTo>
                      <a:pt x="265" y="111"/>
                      <a:pt x="265" y="111"/>
                      <a:pt x="265" y="111"/>
                    </a:cubicBezTo>
                    <a:cubicBezTo>
                      <a:pt x="265" y="112"/>
                      <a:pt x="265" y="112"/>
                      <a:pt x="265" y="112"/>
                    </a:cubicBezTo>
                    <a:cubicBezTo>
                      <a:pt x="265" y="112"/>
                      <a:pt x="265" y="112"/>
                      <a:pt x="265" y="112"/>
                    </a:cubicBezTo>
                    <a:cubicBezTo>
                      <a:pt x="265" y="112"/>
                      <a:pt x="265" y="112"/>
                      <a:pt x="265" y="112"/>
                    </a:cubicBezTo>
                    <a:cubicBezTo>
                      <a:pt x="265" y="112"/>
                      <a:pt x="265" y="112"/>
                      <a:pt x="265" y="112"/>
                    </a:cubicBezTo>
                    <a:cubicBezTo>
                      <a:pt x="265" y="112"/>
                      <a:pt x="265" y="112"/>
                      <a:pt x="265" y="112"/>
                    </a:cubicBezTo>
                    <a:cubicBezTo>
                      <a:pt x="265" y="113"/>
                      <a:pt x="265" y="113"/>
                      <a:pt x="265" y="113"/>
                    </a:cubicBezTo>
                    <a:cubicBezTo>
                      <a:pt x="265" y="113"/>
                      <a:pt x="265" y="113"/>
                      <a:pt x="265" y="113"/>
                    </a:cubicBezTo>
                    <a:cubicBezTo>
                      <a:pt x="265" y="113"/>
                      <a:pt x="265" y="113"/>
                      <a:pt x="265" y="113"/>
                    </a:cubicBezTo>
                    <a:cubicBezTo>
                      <a:pt x="264" y="113"/>
                      <a:pt x="264" y="113"/>
                      <a:pt x="264" y="113"/>
                    </a:cubicBezTo>
                    <a:cubicBezTo>
                      <a:pt x="264" y="113"/>
                      <a:pt x="264" y="113"/>
                      <a:pt x="264" y="113"/>
                    </a:cubicBezTo>
                    <a:cubicBezTo>
                      <a:pt x="264" y="113"/>
                      <a:pt x="264" y="113"/>
                      <a:pt x="264" y="113"/>
                    </a:cubicBezTo>
                    <a:cubicBezTo>
                      <a:pt x="264" y="113"/>
                      <a:pt x="264" y="113"/>
                      <a:pt x="264" y="113"/>
                    </a:cubicBezTo>
                    <a:cubicBezTo>
                      <a:pt x="264" y="114"/>
                      <a:pt x="264" y="114"/>
                      <a:pt x="264" y="114"/>
                    </a:cubicBezTo>
                    <a:cubicBezTo>
                      <a:pt x="264" y="114"/>
                      <a:pt x="264" y="114"/>
                      <a:pt x="264" y="114"/>
                    </a:cubicBezTo>
                    <a:cubicBezTo>
                      <a:pt x="263" y="114"/>
                      <a:pt x="263" y="114"/>
                      <a:pt x="263" y="114"/>
                    </a:cubicBezTo>
                    <a:cubicBezTo>
                      <a:pt x="263" y="114"/>
                      <a:pt x="263" y="114"/>
                      <a:pt x="263" y="114"/>
                    </a:cubicBezTo>
                    <a:cubicBezTo>
                      <a:pt x="263" y="114"/>
                      <a:pt x="263" y="114"/>
                      <a:pt x="263" y="114"/>
                    </a:cubicBezTo>
                    <a:cubicBezTo>
                      <a:pt x="263" y="114"/>
                      <a:pt x="263" y="114"/>
                      <a:pt x="263" y="114"/>
                    </a:cubicBezTo>
                    <a:cubicBezTo>
                      <a:pt x="263" y="114"/>
                      <a:pt x="263" y="114"/>
                      <a:pt x="263" y="114"/>
                    </a:cubicBezTo>
                    <a:cubicBezTo>
                      <a:pt x="262" y="114"/>
                      <a:pt x="262" y="114"/>
                      <a:pt x="262" y="114"/>
                    </a:cubicBezTo>
                    <a:cubicBezTo>
                      <a:pt x="262" y="114"/>
                      <a:pt x="262" y="114"/>
                      <a:pt x="262" y="114"/>
                    </a:cubicBezTo>
                    <a:cubicBezTo>
                      <a:pt x="262" y="114"/>
                      <a:pt x="262" y="114"/>
                      <a:pt x="262" y="114"/>
                    </a:cubicBezTo>
                    <a:cubicBezTo>
                      <a:pt x="262" y="114"/>
                      <a:pt x="262" y="114"/>
                      <a:pt x="262" y="114"/>
                    </a:cubicBezTo>
                    <a:cubicBezTo>
                      <a:pt x="262" y="114"/>
                      <a:pt x="262" y="114"/>
                      <a:pt x="262" y="114"/>
                    </a:cubicBezTo>
                    <a:cubicBezTo>
                      <a:pt x="262" y="115"/>
                      <a:pt x="262" y="115"/>
                      <a:pt x="262" y="115"/>
                    </a:cubicBezTo>
                    <a:cubicBezTo>
                      <a:pt x="262" y="115"/>
                      <a:pt x="262" y="115"/>
                      <a:pt x="262" y="115"/>
                    </a:cubicBezTo>
                    <a:cubicBezTo>
                      <a:pt x="262" y="115"/>
                      <a:pt x="262" y="115"/>
                      <a:pt x="262" y="115"/>
                    </a:cubicBezTo>
                    <a:cubicBezTo>
                      <a:pt x="261" y="115"/>
                      <a:pt x="261" y="115"/>
                      <a:pt x="261" y="115"/>
                    </a:cubicBezTo>
                    <a:cubicBezTo>
                      <a:pt x="261" y="115"/>
                      <a:pt x="261" y="115"/>
                      <a:pt x="261" y="115"/>
                    </a:cubicBezTo>
                    <a:cubicBezTo>
                      <a:pt x="261" y="115"/>
                      <a:pt x="261" y="115"/>
                      <a:pt x="261" y="115"/>
                    </a:cubicBezTo>
                    <a:cubicBezTo>
                      <a:pt x="261" y="114"/>
                      <a:pt x="261" y="114"/>
                      <a:pt x="261" y="114"/>
                    </a:cubicBezTo>
                    <a:cubicBezTo>
                      <a:pt x="260" y="114"/>
                      <a:pt x="260" y="114"/>
                      <a:pt x="260" y="114"/>
                    </a:cubicBezTo>
                    <a:cubicBezTo>
                      <a:pt x="260" y="115"/>
                      <a:pt x="260" y="115"/>
                      <a:pt x="260" y="115"/>
                    </a:cubicBezTo>
                    <a:cubicBezTo>
                      <a:pt x="260" y="115"/>
                      <a:pt x="260" y="115"/>
                      <a:pt x="260" y="115"/>
                    </a:cubicBezTo>
                    <a:cubicBezTo>
                      <a:pt x="260" y="115"/>
                      <a:pt x="260" y="115"/>
                      <a:pt x="260" y="115"/>
                    </a:cubicBezTo>
                    <a:cubicBezTo>
                      <a:pt x="260" y="115"/>
                      <a:pt x="260" y="115"/>
                      <a:pt x="260" y="115"/>
                    </a:cubicBezTo>
                    <a:cubicBezTo>
                      <a:pt x="260" y="115"/>
                      <a:pt x="260" y="115"/>
                      <a:pt x="260" y="115"/>
                    </a:cubicBezTo>
                    <a:cubicBezTo>
                      <a:pt x="260" y="115"/>
                      <a:pt x="260" y="115"/>
                      <a:pt x="260" y="115"/>
                    </a:cubicBezTo>
                    <a:cubicBezTo>
                      <a:pt x="259" y="114"/>
                      <a:pt x="259" y="114"/>
                      <a:pt x="259" y="114"/>
                    </a:cubicBezTo>
                    <a:cubicBezTo>
                      <a:pt x="259" y="114"/>
                      <a:pt x="259" y="114"/>
                      <a:pt x="259" y="114"/>
                    </a:cubicBezTo>
                    <a:cubicBezTo>
                      <a:pt x="259" y="114"/>
                      <a:pt x="259" y="114"/>
                      <a:pt x="259" y="114"/>
                    </a:cubicBezTo>
                    <a:cubicBezTo>
                      <a:pt x="259" y="114"/>
                      <a:pt x="259" y="114"/>
                      <a:pt x="259" y="114"/>
                    </a:cubicBezTo>
                    <a:cubicBezTo>
                      <a:pt x="259" y="114"/>
                      <a:pt x="259" y="114"/>
                      <a:pt x="259" y="114"/>
                    </a:cubicBezTo>
                    <a:cubicBezTo>
                      <a:pt x="259" y="114"/>
                      <a:pt x="259" y="114"/>
                      <a:pt x="259" y="114"/>
                    </a:cubicBezTo>
                    <a:cubicBezTo>
                      <a:pt x="259" y="114"/>
                      <a:pt x="259" y="114"/>
                      <a:pt x="259" y="114"/>
                    </a:cubicBezTo>
                    <a:cubicBezTo>
                      <a:pt x="258" y="114"/>
                      <a:pt x="258" y="114"/>
                      <a:pt x="258" y="114"/>
                    </a:cubicBezTo>
                    <a:cubicBezTo>
                      <a:pt x="258" y="114"/>
                      <a:pt x="258" y="114"/>
                      <a:pt x="258" y="114"/>
                    </a:cubicBezTo>
                    <a:cubicBezTo>
                      <a:pt x="258" y="114"/>
                      <a:pt x="258" y="114"/>
                      <a:pt x="258" y="114"/>
                    </a:cubicBezTo>
                    <a:cubicBezTo>
                      <a:pt x="258" y="114"/>
                      <a:pt x="258" y="114"/>
                      <a:pt x="258" y="114"/>
                    </a:cubicBezTo>
                    <a:cubicBezTo>
                      <a:pt x="258" y="114"/>
                      <a:pt x="258" y="114"/>
                      <a:pt x="258" y="114"/>
                    </a:cubicBezTo>
                    <a:cubicBezTo>
                      <a:pt x="257" y="113"/>
                      <a:pt x="257" y="113"/>
                      <a:pt x="257" y="113"/>
                    </a:cubicBezTo>
                    <a:cubicBezTo>
                      <a:pt x="257" y="113"/>
                      <a:pt x="257" y="113"/>
                      <a:pt x="257" y="113"/>
                    </a:cubicBezTo>
                    <a:cubicBezTo>
                      <a:pt x="257" y="113"/>
                      <a:pt x="257" y="113"/>
                      <a:pt x="257" y="113"/>
                    </a:cubicBezTo>
                    <a:cubicBezTo>
                      <a:pt x="257" y="113"/>
                      <a:pt x="257" y="113"/>
                      <a:pt x="257" y="113"/>
                    </a:cubicBezTo>
                    <a:cubicBezTo>
                      <a:pt x="257" y="113"/>
                      <a:pt x="257" y="113"/>
                      <a:pt x="257" y="113"/>
                    </a:cubicBezTo>
                    <a:cubicBezTo>
                      <a:pt x="256" y="113"/>
                      <a:pt x="256" y="113"/>
                      <a:pt x="256" y="113"/>
                    </a:cubicBezTo>
                    <a:cubicBezTo>
                      <a:pt x="256" y="113"/>
                      <a:pt x="256" y="113"/>
                      <a:pt x="256" y="113"/>
                    </a:cubicBezTo>
                    <a:cubicBezTo>
                      <a:pt x="256" y="113"/>
                      <a:pt x="256" y="113"/>
                      <a:pt x="256" y="113"/>
                    </a:cubicBezTo>
                    <a:cubicBezTo>
                      <a:pt x="256" y="113"/>
                      <a:pt x="256" y="113"/>
                      <a:pt x="256" y="113"/>
                    </a:cubicBezTo>
                    <a:cubicBezTo>
                      <a:pt x="256" y="113"/>
                      <a:pt x="256" y="113"/>
                      <a:pt x="256" y="113"/>
                    </a:cubicBezTo>
                    <a:cubicBezTo>
                      <a:pt x="256" y="113"/>
                      <a:pt x="256" y="113"/>
                      <a:pt x="256" y="113"/>
                    </a:cubicBezTo>
                    <a:cubicBezTo>
                      <a:pt x="255" y="113"/>
                      <a:pt x="255" y="113"/>
                      <a:pt x="255" y="113"/>
                    </a:cubicBezTo>
                    <a:cubicBezTo>
                      <a:pt x="255" y="113"/>
                      <a:pt x="255" y="113"/>
                      <a:pt x="255" y="113"/>
                    </a:cubicBezTo>
                    <a:cubicBezTo>
                      <a:pt x="255" y="113"/>
                      <a:pt x="255" y="113"/>
                      <a:pt x="255" y="113"/>
                    </a:cubicBezTo>
                    <a:cubicBezTo>
                      <a:pt x="255" y="113"/>
                      <a:pt x="255" y="113"/>
                      <a:pt x="255" y="113"/>
                    </a:cubicBezTo>
                    <a:cubicBezTo>
                      <a:pt x="255" y="113"/>
                      <a:pt x="255" y="113"/>
                      <a:pt x="255" y="113"/>
                    </a:cubicBezTo>
                    <a:cubicBezTo>
                      <a:pt x="255" y="113"/>
                      <a:pt x="255" y="113"/>
                      <a:pt x="255" y="113"/>
                    </a:cubicBezTo>
                    <a:cubicBezTo>
                      <a:pt x="255" y="114"/>
                      <a:pt x="255" y="114"/>
                      <a:pt x="255" y="114"/>
                    </a:cubicBezTo>
                    <a:cubicBezTo>
                      <a:pt x="255" y="114"/>
                      <a:pt x="255" y="114"/>
                      <a:pt x="255" y="114"/>
                    </a:cubicBezTo>
                    <a:cubicBezTo>
                      <a:pt x="255" y="114"/>
                      <a:pt x="255" y="114"/>
                      <a:pt x="255" y="114"/>
                    </a:cubicBezTo>
                    <a:cubicBezTo>
                      <a:pt x="255" y="114"/>
                      <a:pt x="255" y="114"/>
                      <a:pt x="255" y="114"/>
                    </a:cubicBezTo>
                    <a:cubicBezTo>
                      <a:pt x="255" y="114"/>
                      <a:pt x="255" y="114"/>
                      <a:pt x="255" y="114"/>
                    </a:cubicBezTo>
                    <a:cubicBezTo>
                      <a:pt x="255" y="114"/>
                      <a:pt x="255" y="114"/>
                      <a:pt x="255" y="114"/>
                    </a:cubicBezTo>
                    <a:cubicBezTo>
                      <a:pt x="255" y="115"/>
                      <a:pt x="255" y="115"/>
                      <a:pt x="255" y="115"/>
                    </a:cubicBezTo>
                    <a:cubicBezTo>
                      <a:pt x="255" y="115"/>
                      <a:pt x="255" y="115"/>
                      <a:pt x="255" y="115"/>
                    </a:cubicBezTo>
                    <a:cubicBezTo>
                      <a:pt x="255" y="115"/>
                      <a:pt x="255" y="115"/>
                      <a:pt x="255" y="115"/>
                    </a:cubicBezTo>
                    <a:cubicBezTo>
                      <a:pt x="255" y="115"/>
                      <a:pt x="255" y="115"/>
                      <a:pt x="255" y="115"/>
                    </a:cubicBezTo>
                    <a:cubicBezTo>
                      <a:pt x="255" y="115"/>
                      <a:pt x="255" y="115"/>
                      <a:pt x="255" y="115"/>
                    </a:cubicBezTo>
                    <a:cubicBezTo>
                      <a:pt x="255" y="115"/>
                      <a:pt x="255" y="115"/>
                      <a:pt x="255" y="115"/>
                    </a:cubicBezTo>
                    <a:cubicBezTo>
                      <a:pt x="255" y="115"/>
                      <a:pt x="255" y="115"/>
                      <a:pt x="255" y="115"/>
                    </a:cubicBezTo>
                    <a:cubicBezTo>
                      <a:pt x="254" y="115"/>
                      <a:pt x="254" y="115"/>
                      <a:pt x="254" y="115"/>
                    </a:cubicBezTo>
                    <a:cubicBezTo>
                      <a:pt x="254" y="115"/>
                      <a:pt x="254" y="115"/>
                      <a:pt x="254" y="115"/>
                    </a:cubicBezTo>
                    <a:cubicBezTo>
                      <a:pt x="254" y="115"/>
                      <a:pt x="254" y="115"/>
                      <a:pt x="254" y="115"/>
                    </a:cubicBezTo>
                    <a:cubicBezTo>
                      <a:pt x="254" y="115"/>
                      <a:pt x="254" y="115"/>
                      <a:pt x="254" y="115"/>
                    </a:cubicBezTo>
                    <a:cubicBezTo>
                      <a:pt x="254" y="116"/>
                      <a:pt x="254" y="116"/>
                      <a:pt x="254" y="116"/>
                    </a:cubicBezTo>
                    <a:cubicBezTo>
                      <a:pt x="254" y="116"/>
                      <a:pt x="254" y="116"/>
                      <a:pt x="254" y="116"/>
                    </a:cubicBezTo>
                    <a:cubicBezTo>
                      <a:pt x="254" y="116"/>
                      <a:pt x="254" y="116"/>
                      <a:pt x="254" y="116"/>
                    </a:cubicBezTo>
                    <a:cubicBezTo>
                      <a:pt x="254" y="116"/>
                      <a:pt x="254" y="116"/>
                      <a:pt x="254" y="116"/>
                    </a:cubicBezTo>
                    <a:cubicBezTo>
                      <a:pt x="254" y="116"/>
                      <a:pt x="254" y="116"/>
                      <a:pt x="254" y="116"/>
                    </a:cubicBezTo>
                    <a:cubicBezTo>
                      <a:pt x="254" y="116"/>
                      <a:pt x="254" y="116"/>
                      <a:pt x="254" y="116"/>
                    </a:cubicBezTo>
                    <a:cubicBezTo>
                      <a:pt x="254" y="116"/>
                      <a:pt x="254" y="116"/>
                      <a:pt x="254" y="116"/>
                    </a:cubicBezTo>
                    <a:cubicBezTo>
                      <a:pt x="253" y="117"/>
                      <a:pt x="253" y="117"/>
                      <a:pt x="253" y="117"/>
                    </a:cubicBezTo>
                    <a:cubicBezTo>
                      <a:pt x="253" y="117"/>
                      <a:pt x="253" y="117"/>
                      <a:pt x="253" y="117"/>
                    </a:cubicBezTo>
                    <a:cubicBezTo>
                      <a:pt x="253" y="117"/>
                      <a:pt x="253" y="117"/>
                      <a:pt x="253" y="117"/>
                    </a:cubicBezTo>
                    <a:cubicBezTo>
                      <a:pt x="253" y="117"/>
                      <a:pt x="253" y="117"/>
                      <a:pt x="253" y="117"/>
                    </a:cubicBezTo>
                    <a:cubicBezTo>
                      <a:pt x="253" y="117"/>
                      <a:pt x="253" y="117"/>
                      <a:pt x="253" y="117"/>
                    </a:cubicBezTo>
                    <a:cubicBezTo>
                      <a:pt x="253" y="117"/>
                      <a:pt x="253" y="117"/>
                      <a:pt x="253" y="117"/>
                    </a:cubicBezTo>
                    <a:cubicBezTo>
                      <a:pt x="253" y="117"/>
                      <a:pt x="253" y="117"/>
                      <a:pt x="253" y="117"/>
                    </a:cubicBezTo>
                    <a:cubicBezTo>
                      <a:pt x="253" y="117"/>
                      <a:pt x="253" y="117"/>
                      <a:pt x="253" y="117"/>
                    </a:cubicBezTo>
                    <a:cubicBezTo>
                      <a:pt x="253" y="118"/>
                      <a:pt x="253" y="118"/>
                      <a:pt x="253" y="118"/>
                    </a:cubicBezTo>
                    <a:cubicBezTo>
                      <a:pt x="252" y="118"/>
                      <a:pt x="252" y="118"/>
                      <a:pt x="252" y="118"/>
                    </a:cubicBezTo>
                    <a:cubicBezTo>
                      <a:pt x="252" y="118"/>
                      <a:pt x="252" y="118"/>
                      <a:pt x="252" y="118"/>
                    </a:cubicBezTo>
                    <a:cubicBezTo>
                      <a:pt x="252" y="118"/>
                      <a:pt x="252" y="118"/>
                      <a:pt x="252" y="118"/>
                    </a:cubicBezTo>
                    <a:cubicBezTo>
                      <a:pt x="252" y="118"/>
                      <a:pt x="252" y="118"/>
                      <a:pt x="252" y="118"/>
                    </a:cubicBezTo>
                    <a:cubicBezTo>
                      <a:pt x="252" y="118"/>
                      <a:pt x="252" y="118"/>
                      <a:pt x="252" y="118"/>
                    </a:cubicBezTo>
                    <a:cubicBezTo>
                      <a:pt x="252" y="119"/>
                      <a:pt x="252" y="119"/>
                      <a:pt x="252" y="119"/>
                    </a:cubicBezTo>
                    <a:cubicBezTo>
                      <a:pt x="252" y="119"/>
                      <a:pt x="252" y="119"/>
                      <a:pt x="252" y="119"/>
                    </a:cubicBezTo>
                    <a:cubicBezTo>
                      <a:pt x="252" y="119"/>
                      <a:pt x="252" y="119"/>
                      <a:pt x="252" y="119"/>
                    </a:cubicBezTo>
                    <a:cubicBezTo>
                      <a:pt x="252" y="119"/>
                      <a:pt x="252" y="119"/>
                      <a:pt x="252" y="119"/>
                    </a:cubicBezTo>
                    <a:cubicBezTo>
                      <a:pt x="252" y="119"/>
                      <a:pt x="252" y="119"/>
                      <a:pt x="252" y="119"/>
                    </a:cubicBezTo>
                    <a:cubicBezTo>
                      <a:pt x="252" y="119"/>
                      <a:pt x="252" y="119"/>
                      <a:pt x="252" y="119"/>
                    </a:cubicBezTo>
                    <a:cubicBezTo>
                      <a:pt x="252" y="119"/>
                      <a:pt x="252" y="119"/>
                      <a:pt x="252" y="119"/>
                    </a:cubicBezTo>
                    <a:cubicBezTo>
                      <a:pt x="251" y="119"/>
                      <a:pt x="251" y="119"/>
                      <a:pt x="251" y="119"/>
                    </a:cubicBezTo>
                    <a:cubicBezTo>
                      <a:pt x="251" y="120"/>
                      <a:pt x="251" y="120"/>
                      <a:pt x="251" y="120"/>
                    </a:cubicBezTo>
                    <a:cubicBezTo>
                      <a:pt x="251" y="120"/>
                      <a:pt x="251" y="120"/>
                      <a:pt x="251" y="120"/>
                    </a:cubicBezTo>
                    <a:cubicBezTo>
                      <a:pt x="251" y="120"/>
                      <a:pt x="251" y="120"/>
                      <a:pt x="251" y="120"/>
                    </a:cubicBezTo>
                    <a:cubicBezTo>
                      <a:pt x="251" y="120"/>
                      <a:pt x="251" y="120"/>
                      <a:pt x="251" y="120"/>
                    </a:cubicBezTo>
                    <a:cubicBezTo>
                      <a:pt x="251" y="120"/>
                      <a:pt x="251" y="120"/>
                      <a:pt x="251" y="120"/>
                    </a:cubicBezTo>
                    <a:cubicBezTo>
                      <a:pt x="251" y="121"/>
                      <a:pt x="251" y="121"/>
                      <a:pt x="251" y="121"/>
                    </a:cubicBezTo>
                    <a:cubicBezTo>
                      <a:pt x="251" y="121"/>
                      <a:pt x="251" y="121"/>
                      <a:pt x="251" y="121"/>
                    </a:cubicBezTo>
                    <a:cubicBezTo>
                      <a:pt x="251" y="122"/>
                      <a:pt x="251" y="122"/>
                      <a:pt x="251" y="122"/>
                    </a:cubicBezTo>
                    <a:cubicBezTo>
                      <a:pt x="251" y="122"/>
                      <a:pt x="251" y="122"/>
                      <a:pt x="251" y="122"/>
                    </a:cubicBezTo>
                    <a:cubicBezTo>
                      <a:pt x="251" y="122"/>
                      <a:pt x="251" y="122"/>
                      <a:pt x="251" y="122"/>
                    </a:cubicBezTo>
                    <a:cubicBezTo>
                      <a:pt x="251" y="122"/>
                      <a:pt x="251" y="122"/>
                      <a:pt x="251" y="122"/>
                    </a:cubicBezTo>
                    <a:cubicBezTo>
                      <a:pt x="250" y="122"/>
                      <a:pt x="250" y="122"/>
                      <a:pt x="250" y="122"/>
                    </a:cubicBezTo>
                    <a:cubicBezTo>
                      <a:pt x="250" y="122"/>
                      <a:pt x="250" y="122"/>
                      <a:pt x="250" y="122"/>
                    </a:cubicBezTo>
                    <a:cubicBezTo>
                      <a:pt x="250" y="123"/>
                      <a:pt x="250" y="123"/>
                      <a:pt x="250" y="123"/>
                    </a:cubicBezTo>
                    <a:cubicBezTo>
                      <a:pt x="250" y="123"/>
                      <a:pt x="250" y="123"/>
                      <a:pt x="250" y="123"/>
                    </a:cubicBezTo>
                    <a:cubicBezTo>
                      <a:pt x="249" y="123"/>
                      <a:pt x="249" y="123"/>
                      <a:pt x="249" y="123"/>
                    </a:cubicBezTo>
                    <a:cubicBezTo>
                      <a:pt x="249" y="123"/>
                      <a:pt x="249" y="123"/>
                      <a:pt x="249" y="123"/>
                    </a:cubicBezTo>
                    <a:cubicBezTo>
                      <a:pt x="249" y="123"/>
                      <a:pt x="249" y="123"/>
                      <a:pt x="249" y="123"/>
                    </a:cubicBezTo>
                    <a:cubicBezTo>
                      <a:pt x="249" y="123"/>
                      <a:pt x="249" y="123"/>
                      <a:pt x="249" y="123"/>
                    </a:cubicBezTo>
                    <a:cubicBezTo>
                      <a:pt x="249" y="123"/>
                      <a:pt x="249" y="123"/>
                      <a:pt x="249" y="123"/>
                    </a:cubicBezTo>
                    <a:cubicBezTo>
                      <a:pt x="248" y="123"/>
                      <a:pt x="248" y="123"/>
                      <a:pt x="248" y="123"/>
                    </a:cubicBezTo>
                    <a:cubicBezTo>
                      <a:pt x="248" y="123"/>
                      <a:pt x="248" y="123"/>
                      <a:pt x="248" y="123"/>
                    </a:cubicBezTo>
                    <a:cubicBezTo>
                      <a:pt x="248" y="123"/>
                      <a:pt x="248" y="123"/>
                      <a:pt x="248" y="123"/>
                    </a:cubicBezTo>
                    <a:cubicBezTo>
                      <a:pt x="248" y="123"/>
                      <a:pt x="248" y="123"/>
                      <a:pt x="248" y="123"/>
                    </a:cubicBezTo>
                    <a:cubicBezTo>
                      <a:pt x="248" y="123"/>
                      <a:pt x="248" y="123"/>
                      <a:pt x="248" y="123"/>
                    </a:cubicBez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248" y="126"/>
                      <a:pt x="248" y="126"/>
                      <a:pt x="248" y="126"/>
                    </a:cubicBezTo>
                    <a:cubicBezTo>
                      <a:pt x="248" y="126"/>
                      <a:pt x="248" y="126"/>
                      <a:pt x="248" y="126"/>
                    </a:cubicBezTo>
                    <a:cubicBezTo>
                      <a:pt x="248" y="126"/>
                      <a:pt x="248" y="126"/>
                      <a:pt x="248" y="126"/>
                    </a:cubicBezTo>
                    <a:cubicBezTo>
                      <a:pt x="248" y="127"/>
                      <a:pt x="248" y="127"/>
                      <a:pt x="248" y="127"/>
                    </a:cubicBezTo>
                    <a:cubicBezTo>
                      <a:pt x="248" y="127"/>
                      <a:pt x="248" y="127"/>
                      <a:pt x="248" y="127"/>
                    </a:cubicBezTo>
                    <a:cubicBezTo>
                      <a:pt x="248" y="127"/>
                      <a:pt x="248" y="127"/>
                      <a:pt x="248" y="127"/>
                    </a:cubicBezTo>
                    <a:cubicBezTo>
                      <a:pt x="249" y="128"/>
                      <a:pt x="249" y="128"/>
                      <a:pt x="249" y="128"/>
                    </a:cubicBezTo>
                    <a:cubicBezTo>
                      <a:pt x="249" y="128"/>
                      <a:pt x="249" y="128"/>
                      <a:pt x="249" y="128"/>
                    </a:cubicBezTo>
                    <a:cubicBezTo>
                      <a:pt x="249" y="128"/>
                      <a:pt x="249" y="128"/>
                      <a:pt x="249" y="128"/>
                    </a:cubicBezTo>
                    <a:cubicBezTo>
                      <a:pt x="249" y="128"/>
                      <a:pt x="249" y="128"/>
                      <a:pt x="249" y="128"/>
                    </a:cubicBezTo>
                    <a:cubicBezTo>
                      <a:pt x="249" y="129"/>
                      <a:pt x="249" y="129"/>
                      <a:pt x="249" y="129"/>
                    </a:cubicBezTo>
                    <a:cubicBezTo>
                      <a:pt x="249" y="129"/>
                      <a:pt x="249" y="129"/>
                      <a:pt x="249" y="129"/>
                    </a:cubicBezTo>
                    <a:cubicBezTo>
                      <a:pt x="249" y="129"/>
                      <a:pt x="249" y="129"/>
                      <a:pt x="249" y="129"/>
                    </a:cubicBezTo>
                    <a:cubicBezTo>
                      <a:pt x="250" y="129"/>
                      <a:pt x="250" y="129"/>
                      <a:pt x="250" y="129"/>
                    </a:cubicBezTo>
                    <a:cubicBezTo>
                      <a:pt x="250" y="129"/>
                      <a:pt x="250" y="129"/>
                      <a:pt x="250" y="129"/>
                    </a:cubicBezTo>
                    <a:cubicBezTo>
                      <a:pt x="249" y="129"/>
                      <a:pt x="249" y="129"/>
                      <a:pt x="249" y="129"/>
                    </a:cubicBezTo>
                    <a:cubicBezTo>
                      <a:pt x="249" y="130"/>
                      <a:pt x="249" y="130"/>
                      <a:pt x="249" y="130"/>
                    </a:cubicBezTo>
                    <a:cubicBezTo>
                      <a:pt x="249" y="130"/>
                      <a:pt x="249" y="130"/>
                      <a:pt x="249" y="130"/>
                    </a:cubicBezTo>
                    <a:cubicBezTo>
                      <a:pt x="249" y="130"/>
                      <a:pt x="249" y="130"/>
                      <a:pt x="249" y="130"/>
                    </a:cubicBezTo>
                    <a:cubicBezTo>
                      <a:pt x="249" y="130"/>
                      <a:pt x="249" y="130"/>
                      <a:pt x="249" y="130"/>
                    </a:cubicBezTo>
                    <a:cubicBezTo>
                      <a:pt x="250" y="130"/>
                      <a:pt x="250" y="130"/>
                      <a:pt x="250" y="130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2"/>
                      <a:pt x="250" y="132"/>
                      <a:pt x="250" y="132"/>
                    </a:cubicBezTo>
                    <a:cubicBezTo>
                      <a:pt x="250" y="132"/>
                      <a:pt x="250" y="132"/>
                      <a:pt x="250" y="132"/>
                    </a:cubicBezTo>
                    <a:cubicBezTo>
                      <a:pt x="250" y="132"/>
                      <a:pt x="250" y="132"/>
                      <a:pt x="250" y="132"/>
                    </a:cubicBezTo>
                    <a:cubicBezTo>
                      <a:pt x="250" y="132"/>
                      <a:pt x="250" y="132"/>
                      <a:pt x="250" y="132"/>
                    </a:cubicBezTo>
                    <a:cubicBezTo>
                      <a:pt x="250" y="132"/>
                      <a:pt x="250" y="132"/>
                      <a:pt x="250" y="132"/>
                    </a:cubicBezTo>
                    <a:cubicBezTo>
                      <a:pt x="250" y="132"/>
                      <a:pt x="250" y="132"/>
                      <a:pt x="250" y="132"/>
                    </a:cubicBezTo>
                    <a:cubicBezTo>
                      <a:pt x="250" y="133"/>
                      <a:pt x="250" y="133"/>
                      <a:pt x="250" y="133"/>
                    </a:cubicBezTo>
                    <a:cubicBezTo>
                      <a:pt x="251" y="133"/>
                      <a:pt x="251" y="133"/>
                      <a:pt x="251" y="133"/>
                    </a:cubicBezTo>
                    <a:cubicBezTo>
                      <a:pt x="251" y="133"/>
                      <a:pt x="251" y="133"/>
                      <a:pt x="251" y="133"/>
                    </a:cubicBezTo>
                    <a:cubicBezTo>
                      <a:pt x="251" y="133"/>
                      <a:pt x="251" y="133"/>
                      <a:pt x="251" y="133"/>
                    </a:cubicBezTo>
                    <a:cubicBezTo>
                      <a:pt x="251" y="134"/>
                      <a:pt x="251" y="134"/>
                      <a:pt x="251" y="134"/>
                    </a:cubicBezTo>
                    <a:cubicBezTo>
                      <a:pt x="251" y="134"/>
                      <a:pt x="251" y="134"/>
                      <a:pt x="251" y="134"/>
                    </a:cubicBezTo>
                    <a:cubicBezTo>
                      <a:pt x="251" y="134"/>
                      <a:pt x="251" y="134"/>
                      <a:pt x="251" y="134"/>
                    </a:cubicBezTo>
                    <a:cubicBezTo>
                      <a:pt x="251" y="135"/>
                      <a:pt x="251" y="135"/>
                      <a:pt x="251" y="135"/>
                    </a:cubicBezTo>
                    <a:cubicBezTo>
                      <a:pt x="251" y="135"/>
                      <a:pt x="251" y="135"/>
                      <a:pt x="251" y="135"/>
                    </a:cubicBezTo>
                    <a:cubicBezTo>
                      <a:pt x="251" y="135"/>
                      <a:pt x="251" y="135"/>
                      <a:pt x="251" y="135"/>
                    </a:cubicBezTo>
                    <a:cubicBezTo>
                      <a:pt x="251" y="135"/>
                      <a:pt x="251" y="135"/>
                      <a:pt x="251" y="135"/>
                    </a:cubicBezTo>
                    <a:cubicBezTo>
                      <a:pt x="251" y="135"/>
                      <a:pt x="251" y="135"/>
                      <a:pt x="251" y="135"/>
                    </a:cubicBezTo>
                    <a:cubicBezTo>
                      <a:pt x="251" y="136"/>
                      <a:pt x="251" y="136"/>
                      <a:pt x="251" y="136"/>
                    </a:cubicBezTo>
                    <a:cubicBezTo>
                      <a:pt x="251" y="136"/>
                      <a:pt x="251" y="136"/>
                      <a:pt x="251" y="136"/>
                    </a:cubicBezTo>
                    <a:cubicBezTo>
                      <a:pt x="251" y="136"/>
                      <a:pt x="251" y="136"/>
                      <a:pt x="251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52" y="137"/>
                      <a:pt x="252" y="137"/>
                      <a:pt x="252" y="137"/>
                    </a:cubicBezTo>
                    <a:cubicBezTo>
                      <a:pt x="252" y="137"/>
                      <a:pt x="252" y="137"/>
                      <a:pt x="252" y="137"/>
                    </a:cubicBezTo>
                    <a:cubicBezTo>
                      <a:pt x="252" y="137"/>
                      <a:pt x="252" y="137"/>
                      <a:pt x="252" y="137"/>
                    </a:cubicBezTo>
                    <a:cubicBezTo>
                      <a:pt x="252" y="137"/>
                      <a:pt x="252" y="137"/>
                      <a:pt x="252" y="137"/>
                    </a:cubicBezTo>
                    <a:cubicBezTo>
                      <a:pt x="252" y="137"/>
                      <a:pt x="252" y="137"/>
                      <a:pt x="252" y="137"/>
                    </a:cubicBezTo>
                    <a:cubicBezTo>
                      <a:pt x="252" y="137"/>
                      <a:pt x="252" y="137"/>
                      <a:pt x="252" y="137"/>
                    </a:cubicBezTo>
                    <a:cubicBezTo>
                      <a:pt x="252" y="137"/>
                      <a:pt x="252" y="137"/>
                      <a:pt x="252" y="137"/>
                    </a:cubicBezTo>
                    <a:cubicBezTo>
                      <a:pt x="252" y="137"/>
                      <a:pt x="252" y="137"/>
                      <a:pt x="252" y="137"/>
                    </a:cubicBezTo>
                    <a:cubicBezTo>
                      <a:pt x="252" y="137"/>
                      <a:pt x="252" y="137"/>
                      <a:pt x="252" y="137"/>
                    </a:cubicBezTo>
                    <a:cubicBezTo>
                      <a:pt x="252" y="138"/>
                      <a:pt x="252" y="138"/>
                      <a:pt x="252" y="138"/>
                    </a:cubicBezTo>
                    <a:cubicBezTo>
                      <a:pt x="252" y="138"/>
                      <a:pt x="252" y="138"/>
                      <a:pt x="252" y="138"/>
                    </a:cubicBezTo>
                    <a:cubicBezTo>
                      <a:pt x="252" y="138"/>
                      <a:pt x="252" y="138"/>
                      <a:pt x="252" y="138"/>
                    </a:cubicBezTo>
                    <a:cubicBezTo>
                      <a:pt x="252" y="138"/>
                      <a:pt x="252" y="138"/>
                      <a:pt x="252" y="138"/>
                    </a:cubicBezTo>
                    <a:cubicBezTo>
                      <a:pt x="251" y="138"/>
                      <a:pt x="251" y="138"/>
                      <a:pt x="251" y="138"/>
                    </a:cubicBezTo>
                    <a:cubicBezTo>
                      <a:pt x="251" y="138"/>
                      <a:pt x="251" y="138"/>
                      <a:pt x="251" y="138"/>
                    </a:cubicBezTo>
                    <a:cubicBezTo>
                      <a:pt x="251" y="138"/>
                      <a:pt x="251" y="138"/>
                      <a:pt x="251" y="138"/>
                    </a:cubicBezTo>
                    <a:cubicBezTo>
                      <a:pt x="251" y="138"/>
                      <a:pt x="251" y="138"/>
                      <a:pt x="251" y="138"/>
                    </a:cubicBezTo>
                    <a:cubicBezTo>
                      <a:pt x="250" y="138"/>
                      <a:pt x="250" y="138"/>
                      <a:pt x="250" y="138"/>
                    </a:cubicBezTo>
                    <a:cubicBezTo>
                      <a:pt x="250" y="137"/>
                      <a:pt x="250" y="137"/>
                      <a:pt x="250" y="137"/>
                    </a:cubicBezTo>
                    <a:cubicBezTo>
                      <a:pt x="250" y="137"/>
                      <a:pt x="250" y="137"/>
                      <a:pt x="250" y="137"/>
                    </a:cubicBezTo>
                    <a:cubicBezTo>
                      <a:pt x="250" y="137"/>
                      <a:pt x="250" y="137"/>
                      <a:pt x="250" y="137"/>
                    </a:cubicBezTo>
                    <a:cubicBezTo>
                      <a:pt x="249" y="137"/>
                      <a:pt x="249" y="137"/>
                      <a:pt x="249" y="137"/>
                    </a:cubicBezTo>
                    <a:cubicBezTo>
                      <a:pt x="249" y="138"/>
                      <a:pt x="249" y="138"/>
                      <a:pt x="249" y="138"/>
                    </a:cubicBezTo>
                    <a:cubicBezTo>
                      <a:pt x="249" y="138"/>
                      <a:pt x="249" y="138"/>
                      <a:pt x="249" y="138"/>
                    </a:cubicBezTo>
                    <a:cubicBezTo>
                      <a:pt x="249" y="138"/>
                      <a:pt x="249" y="138"/>
                      <a:pt x="249" y="138"/>
                    </a:cubicBezTo>
                    <a:cubicBezTo>
                      <a:pt x="248" y="138"/>
                      <a:pt x="248" y="138"/>
                      <a:pt x="248" y="138"/>
                    </a:cubicBezTo>
                    <a:cubicBezTo>
                      <a:pt x="248" y="138"/>
                      <a:pt x="248" y="138"/>
                      <a:pt x="248" y="138"/>
                    </a:cubicBezTo>
                    <a:cubicBezTo>
                      <a:pt x="248" y="138"/>
                      <a:pt x="248" y="138"/>
                      <a:pt x="248" y="138"/>
                    </a:cubicBezTo>
                    <a:cubicBezTo>
                      <a:pt x="248" y="138"/>
                      <a:pt x="248" y="138"/>
                      <a:pt x="248" y="138"/>
                    </a:cubicBezTo>
                    <a:cubicBezTo>
                      <a:pt x="248" y="138"/>
                      <a:pt x="248" y="138"/>
                      <a:pt x="248" y="138"/>
                    </a:cubicBezTo>
                    <a:cubicBezTo>
                      <a:pt x="248" y="138"/>
                      <a:pt x="248" y="138"/>
                      <a:pt x="248" y="138"/>
                    </a:cubicBezTo>
                    <a:cubicBezTo>
                      <a:pt x="247" y="138"/>
                      <a:pt x="247" y="138"/>
                      <a:pt x="247" y="138"/>
                    </a:cubicBezTo>
                    <a:cubicBezTo>
                      <a:pt x="247" y="138"/>
                      <a:pt x="247" y="138"/>
                      <a:pt x="247" y="138"/>
                    </a:cubicBezTo>
                    <a:cubicBezTo>
                      <a:pt x="247" y="138"/>
                      <a:pt x="247" y="138"/>
                      <a:pt x="247" y="138"/>
                    </a:cubicBezTo>
                    <a:cubicBezTo>
                      <a:pt x="247" y="138"/>
                      <a:pt x="247" y="138"/>
                      <a:pt x="247" y="138"/>
                    </a:cubicBezTo>
                    <a:cubicBezTo>
                      <a:pt x="247" y="139"/>
                      <a:pt x="247" y="139"/>
                      <a:pt x="247" y="139"/>
                    </a:cubicBezTo>
                    <a:cubicBezTo>
                      <a:pt x="247" y="139"/>
                      <a:pt x="247" y="139"/>
                      <a:pt x="247" y="139"/>
                    </a:cubicBezTo>
                    <a:cubicBezTo>
                      <a:pt x="247" y="139"/>
                      <a:pt x="247" y="139"/>
                      <a:pt x="247" y="139"/>
                    </a:cubicBezTo>
                    <a:cubicBezTo>
                      <a:pt x="247" y="139"/>
                      <a:pt x="247" y="139"/>
                      <a:pt x="247" y="139"/>
                    </a:cubicBezTo>
                    <a:cubicBezTo>
                      <a:pt x="247" y="139"/>
                      <a:pt x="247" y="139"/>
                      <a:pt x="247" y="139"/>
                    </a:cubicBezTo>
                    <a:cubicBezTo>
                      <a:pt x="247" y="139"/>
                      <a:pt x="247" y="139"/>
                      <a:pt x="247" y="139"/>
                    </a:cubicBezTo>
                    <a:cubicBezTo>
                      <a:pt x="247" y="140"/>
                      <a:pt x="247" y="140"/>
                      <a:pt x="247" y="140"/>
                    </a:cubicBezTo>
                    <a:cubicBezTo>
                      <a:pt x="247" y="140"/>
                      <a:pt x="247" y="140"/>
                      <a:pt x="247" y="140"/>
                    </a:cubicBezTo>
                    <a:cubicBezTo>
                      <a:pt x="247" y="140"/>
                      <a:pt x="247" y="140"/>
                      <a:pt x="247" y="140"/>
                    </a:cubicBezTo>
                    <a:cubicBezTo>
                      <a:pt x="247" y="140"/>
                      <a:pt x="247" y="140"/>
                      <a:pt x="247" y="140"/>
                    </a:cubicBezTo>
                    <a:cubicBezTo>
                      <a:pt x="247" y="141"/>
                      <a:pt x="247" y="141"/>
                      <a:pt x="247" y="141"/>
                    </a:cubicBezTo>
                    <a:cubicBezTo>
                      <a:pt x="247" y="141"/>
                      <a:pt x="247" y="141"/>
                      <a:pt x="247" y="141"/>
                    </a:cubicBezTo>
                    <a:cubicBezTo>
                      <a:pt x="247" y="141"/>
                      <a:pt x="247" y="141"/>
                      <a:pt x="247" y="141"/>
                    </a:cubicBezTo>
                    <a:cubicBezTo>
                      <a:pt x="247" y="141"/>
                      <a:pt x="247" y="141"/>
                      <a:pt x="247" y="141"/>
                    </a:cubicBezTo>
                    <a:cubicBezTo>
                      <a:pt x="247" y="141"/>
                      <a:pt x="247" y="141"/>
                      <a:pt x="247" y="141"/>
                    </a:cubicBezTo>
                    <a:cubicBezTo>
                      <a:pt x="247" y="141"/>
                      <a:pt x="247" y="141"/>
                      <a:pt x="247" y="141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6" y="142"/>
                      <a:pt x="246" y="142"/>
                      <a:pt x="246" y="142"/>
                    </a:cubicBezTo>
                    <a:cubicBezTo>
                      <a:pt x="246" y="142"/>
                      <a:pt x="246" y="142"/>
                      <a:pt x="246" y="142"/>
                    </a:cubicBezTo>
                    <a:cubicBezTo>
                      <a:pt x="246" y="142"/>
                      <a:pt x="246" y="142"/>
                      <a:pt x="246" y="142"/>
                    </a:cubicBezTo>
                    <a:cubicBezTo>
                      <a:pt x="246" y="142"/>
                      <a:pt x="246" y="142"/>
                      <a:pt x="246" y="142"/>
                    </a:cubicBezTo>
                    <a:cubicBezTo>
                      <a:pt x="246" y="142"/>
                      <a:pt x="246" y="142"/>
                      <a:pt x="246" y="142"/>
                    </a:cubicBezTo>
                    <a:cubicBezTo>
                      <a:pt x="246" y="143"/>
                      <a:pt x="246" y="143"/>
                      <a:pt x="246" y="143"/>
                    </a:cubicBezTo>
                    <a:cubicBezTo>
                      <a:pt x="246" y="143"/>
                      <a:pt x="246" y="143"/>
                      <a:pt x="246" y="143"/>
                    </a:cubicBezTo>
                    <a:cubicBezTo>
                      <a:pt x="246" y="143"/>
                      <a:pt x="246" y="143"/>
                      <a:pt x="246" y="143"/>
                    </a:cubicBezTo>
                    <a:cubicBezTo>
                      <a:pt x="246" y="143"/>
                      <a:pt x="246" y="143"/>
                      <a:pt x="246" y="143"/>
                    </a:cubicBezTo>
                    <a:cubicBezTo>
                      <a:pt x="245" y="143"/>
                      <a:pt x="245" y="143"/>
                      <a:pt x="245" y="143"/>
                    </a:cubicBezTo>
                    <a:cubicBezTo>
                      <a:pt x="245" y="143"/>
                      <a:pt x="245" y="143"/>
                      <a:pt x="245" y="143"/>
                    </a:cubicBezTo>
                    <a:cubicBezTo>
                      <a:pt x="245" y="143"/>
                      <a:pt x="245" y="143"/>
                      <a:pt x="245" y="143"/>
                    </a:cubicBezTo>
                    <a:cubicBezTo>
                      <a:pt x="245" y="144"/>
                      <a:pt x="245" y="144"/>
                      <a:pt x="245" y="144"/>
                    </a:cubicBezTo>
                    <a:cubicBezTo>
                      <a:pt x="245" y="144"/>
                      <a:pt x="245" y="144"/>
                      <a:pt x="245" y="144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2" y="145"/>
                      <a:pt x="242" y="145"/>
                      <a:pt x="242" y="145"/>
                    </a:cubicBezTo>
                    <a:cubicBezTo>
                      <a:pt x="242" y="146"/>
                      <a:pt x="242" y="146"/>
                      <a:pt x="242" y="146"/>
                    </a:cubicBezTo>
                    <a:cubicBezTo>
                      <a:pt x="242" y="146"/>
                      <a:pt x="242" y="146"/>
                      <a:pt x="242" y="146"/>
                    </a:cubicBezTo>
                    <a:cubicBezTo>
                      <a:pt x="242" y="146"/>
                      <a:pt x="242" y="146"/>
                      <a:pt x="242" y="146"/>
                    </a:cubicBezTo>
                    <a:cubicBezTo>
                      <a:pt x="242" y="146"/>
                      <a:pt x="242" y="146"/>
                      <a:pt x="242" y="146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1" y="145"/>
                      <a:pt x="241" y="145"/>
                      <a:pt x="241" y="145"/>
                    </a:cubicBezTo>
                    <a:cubicBezTo>
                      <a:pt x="241" y="145"/>
                      <a:pt x="241" y="145"/>
                      <a:pt x="241" y="145"/>
                    </a:cubicBezTo>
                    <a:cubicBezTo>
                      <a:pt x="241" y="145"/>
                      <a:pt x="241" y="145"/>
                      <a:pt x="241" y="145"/>
                    </a:cubicBezTo>
                    <a:cubicBezTo>
                      <a:pt x="241" y="145"/>
                      <a:pt x="241" y="145"/>
                      <a:pt x="241" y="145"/>
                    </a:cubicBezTo>
                    <a:cubicBezTo>
                      <a:pt x="241" y="145"/>
                      <a:pt x="241" y="145"/>
                      <a:pt x="241" y="145"/>
                    </a:cubicBezTo>
                    <a:cubicBezTo>
                      <a:pt x="240" y="145"/>
                      <a:pt x="240" y="145"/>
                      <a:pt x="240" y="145"/>
                    </a:cubicBezTo>
                    <a:cubicBezTo>
                      <a:pt x="240" y="144"/>
                      <a:pt x="240" y="144"/>
                      <a:pt x="240" y="144"/>
                    </a:cubicBezTo>
                    <a:cubicBezTo>
                      <a:pt x="240" y="144"/>
                      <a:pt x="240" y="144"/>
                      <a:pt x="240" y="144"/>
                    </a:cubicBezTo>
                    <a:cubicBezTo>
                      <a:pt x="239" y="144"/>
                      <a:pt x="239" y="144"/>
                      <a:pt x="239" y="144"/>
                    </a:cubicBezTo>
                    <a:cubicBezTo>
                      <a:pt x="239" y="144"/>
                      <a:pt x="239" y="144"/>
                      <a:pt x="239" y="144"/>
                    </a:cubicBezTo>
                    <a:cubicBezTo>
                      <a:pt x="239" y="144"/>
                      <a:pt x="239" y="144"/>
                      <a:pt x="239" y="144"/>
                    </a:cubicBezTo>
                    <a:cubicBezTo>
                      <a:pt x="239" y="144"/>
                      <a:pt x="239" y="144"/>
                      <a:pt x="239" y="144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38" y="145"/>
                      <a:pt x="238" y="145"/>
                      <a:pt x="238" y="145"/>
                    </a:cubicBezTo>
                    <a:cubicBezTo>
                      <a:pt x="238" y="145"/>
                      <a:pt x="238" y="145"/>
                      <a:pt x="238" y="145"/>
                    </a:cubicBezTo>
                    <a:cubicBezTo>
                      <a:pt x="238" y="145"/>
                      <a:pt x="238" y="145"/>
                      <a:pt x="238" y="145"/>
                    </a:cubicBezTo>
                    <a:cubicBezTo>
                      <a:pt x="237" y="145"/>
                      <a:pt x="237" y="145"/>
                      <a:pt x="237" y="145"/>
                    </a:cubicBezTo>
                    <a:cubicBezTo>
                      <a:pt x="237" y="145"/>
                      <a:pt x="237" y="145"/>
                      <a:pt x="237" y="145"/>
                    </a:cubicBezTo>
                    <a:cubicBezTo>
                      <a:pt x="237" y="146"/>
                      <a:pt x="237" y="146"/>
                      <a:pt x="237" y="146"/>
                    </a:cubicBezTo>
                    <a:cubicBezTo>
                      <a:pt x="237" y="146"/>
                      <a:pt x="237" y="146"/>
                      <a:pt x="237" y="146"/>
                    </a:cubicBezTo>
                    <a:cubicBezTo>
                      <a:pt x="237" y="146"/>
                      <a:pt x="237" y="146"/>
                      <a:pt x="237" y="146"/>
                    </a:cubicBezTo>
                    <a:cubicBezTo>
                      <a:pt x="237" y="146"/>
                      <a:pt x="237" y="146"/>
                      <a:pt x="237" y="146"/>
                    </a:cubicBezTo>
                    <a:cubicBezTo>
                      <a:pt x="236" y="146"/>
                      <a:pt x="236" y="146"/>
                      <a:pt x="236" y="146"/>
                    </a:cubicBezTo>
                    <a:cubicBezTo>
                      <a:pt x="236" y="146"/>
                      <a:pt x="236" y="146"/>
                      <a:pt x="236" y="146"/>
                    </a:cubicBezTo>
                    <a:cubicBezTo>
                      <a:pt x="236" y="147"/>
                      <a:pt x="236" y="147"/>
                      <a:pt x="236" y="147"/>
                    </a:cubicBezTo>
                    <a:cubicBezTo>
                      <a:pt x="236" y="147"/>
                      <a:pt x="236" y="147"/>
                      <a:pt x="236" y="147"/>
                    </a:cubicBezTo>
                    <a:cubicBezTo>
                      <a:pt x="236" y="147"/>
                      <a:pt x="236" y="147"/>
                      <a:pt x="236" y="147"/>
                    </a:cubicBezTo>
                    <a:cubicBezTo>
                      <a:pt x="235" y="147"/>
                      <a:pt x="235" y="147"/>
                      <a:pt x="235" y="147"/>
                    </a:cubicBezTo>
                    <a:cubicBezTo>
                      <a:pt x="235" y="147"/>
                      <a:pt x="235" y="147"/>
                      <a:pt x="235" y="147"/>
                    </a:cubicBezTo>
                    <a:cubicBezTo>
                      <a:pt x="235" y="147"/>
                      <a:pt x="235" y="147"/>
                      <a:pt x="235" y="147"/>
                    </a:cubicBezTo>
                    <a:cubicBezTo>
                      <a:pt x="235" y="147"/>
                      <a:pt x="235" y="147"/>
                      <a:pt x="235" y="147"/>
                    </a:cubicBezTo>
                    <a:cubicBezTo>
                      <a:pt x="235" y="147"/>
                      <a:pt x="235" y="147"/>
                      <a:pt x="235" y="147"/>
                    </a:cubicBezTo>
                    <a:cubicBezTo>
                      <a:pt x="235" y="148"/>
                      <a:pt x="235" y="148"/>
                      <a:pt x="235" y="148"/>
                    </a:cubicBezTo>
                    <a:cubicBezTo>
                      <a:pt x="235" y="148"/>
                      <a:pt x="235" y="148"/>
                      <a:pt x="235" y="148"/>
                    </a:cubicBezTo>
                    <a:cubicBezTo>
                      <a:pt x="235" y="148"/>
                      <a:pt x="235" y="148"/>
                      <a:pt x="235" y="148"/>
                    </a:cubicBezTo>
                    <a:cubicBezTo>
                      <a:pt x="235" y="148"/>
                      <a:pt x="235" y="148"/>
                      <a:pt x="235" y="148"/>
                    </a:cubicBezTo>
                    <a:cubicBezTo>
                      <a:pt x="235" y="148"/>
                      <a:pt x="235" y="148"/>
                      <a:pt x="235" y="148"/>
                    </a:cubicBezTo>
                    <a:cubicBezTo>
                      <a:pt x="235" y="148"/>
                      <a:pt x="235" y="148"/>
                      <a:pt x="235" y="148"/>
                    </a:cubicBezTo>
                    <a:cubicBezTo>
                      <a:pt x="235" y="149"/>
                      <a:pt x="235" y="149"/>
                      <a:pt x="235" y="149"/>
                    </a:cubicBezTo>
                    <a:cubicBezTo>
                      <a:pt x="235" y="149"/>
                      <a:pt x="235" y="149"/>
                      <a:pt x="235" y="149"/>
                    </a:cubicBezTo>
                    <a:cubicBezTo>
                      <a:pt x="235" y="149"/>
                      <a:pt x="235" y="149"/>
                      <a:pt x="235" y="149"/>
                    </a:cubicBezTo>
                    <a:cubicBezTo>
                      <a:pt x="235" y="149"/>
                      <a:pt x="235" y="149"/>
                      <a:pt x="235" y="149"/>
                    </a:cubicBezTo>
                    <a:cubicBezTo>
                      <a:pt x="235" y="149"/>
                      <a:pt x="235" y="149"/>
                      <a:pt x="235" y="149"/>
                    </a:cubicBezTo>
                    <a:cubicBezTo>
                      <a:pt x="234" y="150"/>
                      <a:pt x="234" y="150"/>
                      <a:pt x="234" y="150"/>
                    </a:cubicBezTo>
                    <a:cubicBezTo>
                      <a:pt x="234" y="150"/>
                      <a:pt x="234" y="150"/>
                      <a:pt x="234" y="150"/>
                    </a:cubicBezTo>
                    <a:cubicBezTo>
                      <a:pt x="234" y="150"/>
                      <a:pt x="234" y="150"/>
                      <a:pt x="234" y="150"/>
                    </a:cubicBezTo>
                    <a:cubicBezTo>
                      <a:pt x="234" y="150"/>
                      <a:pt x="234" y="150"/>
                      <a:pt x="234" y="150"/>
                    </a:cubicBezTo>
                    <a:cubicBezTo>
                      <a:pt x="234" y="150"/>
                      <a:pt x="234" y="150"/>
                      <a:pt x="234" y="150"/>
                    </a:cubicBezTo>
                    <a:cubicBezTo>
                      <a:pt x="234" y="151"/>
                      <a:pt x="234" y="151"/>
                      <a:pt x="234" y="151"/>
                    </a:cubicBezTo>
                    <a:cubicBezTo>
                      <a:pt x="234" y="151"/>
                      <a:pt x="234" y="151"/>
                      <a:pt x="234" y="151"/>
                    </a:cubicBezTo>
                    <a:cubicBezTo>
                      <a:pt x="234" y="151"/>
                      <a:pt x="234" y="151"/>
                      <a:pt x="234" y="151"/>
                    </a:cubicBezTo>
                    <a:cubicBezTo>
                      <a:pt x="234" y="151"/>
                      <a:pt x="234" y="151"/>
                      <a:pt x="234" y="151"/>
                    </a:cubicBezTo>
                    <a:cubicBezTo>
                      <a:pt x="234" y="151"/>
                      <a:pt x="234" y="151"/>
                      <a:pt x="234" y="151"/>
                    </a:cubicBezTo>
                    <a:cubicBezTo>
                      <a:pt x="233" y="152"/>
                      <a:pt x="233" y="152"/>
                      <a:pt x="233" y="152"/>
                    </a:cubicBezTo>
                    <a:cubicBezTo>
                      <a:pt x="233" y="152"/>
                      <a:pt x="233" y="152"/>
                      <a:pt x="233" y="152"/>
                    </a:cubicBezTo>
                    <a:cubicBezTo>
                      <a:pt x="233" y="152"/>
                      <a:pt x="233" y="152"/>
                      <a:pt x="233" y="152"/>
                    </a:cubicBezTo>
                    <a:cubicBezTo>
                      <a:pt x="233" y="152"/>
                      <a:pt x="233" y="152"/>
                      <a:pt x="233" y="152"/>
                    </a:cubicBezTo>
                    <a:cubicBezTo>
                      <a:pt x="233" y="152"/>
                      <a:pt x="233" y="152"/>
                      <a:pt x="233" y="152"/>
                    </a:cubicBezTo>
                    <a:cubicBezTo>
                      <a:pt x="233" y="152"/>
                      <a:pt x="233" y="152"/>
                      <a:pt x="233" y="152"/>
                    </a:cubicBezTo>
                    <a:cubicBezTo>
                      <a:pt x="233" y="152"/>
                      <a:pt x="233" y="152"/>
                      <a:pt x="233" y="152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31" y="152"/>
                      <a:pt x="231" y="152"/>
                      <a:pt x="231" y="152"/>
                    </a:cubicBezTo>
                    <a:cubicBezTo>
                      <a:pt x="231" y="152"/>
                      <a:pt x="231" y="152"/>
                      <a:pt x="231" y="152"/>
                    </a:cubicBezTo>
                    <a:cubicBezTo>
                      <a:pt x="231" y="152"/>
                      <a:pt x="231" y="152"/>
                      <a:pt x="231" y="152"/>
                    </a:cubicBezTo>
                    <a:cubicBezTo>
                      <a:pt x="231" y="152"/>
                      <a:pt x="231" y="152"/>
                      <a:pt x="231" y="152"/>
                    </a:cubicBezTo>
                    <a:cubicBezTo>
                      <a:pt x="231" y="152"/>
                      <a:pt x="231" y="152"/>
                      <a:pt x="231" y="152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30" y="151"/>
                      <a:pt x="230" y="151"/>
                      <a:pt x="230" y="151"/>
                    </a:cubicBezTo>
                    <a:cubicBezTo>
                      <a:pt x="230" y="151"/>
                      <a:pt x="230" y="151"/>
                      <a:pt x="230" y="151"/>
                    </a:cubicBezTo>
                    <a:cubicBezTo>
                      <a:pt x="230" y="151"/>
                      <a:pt x="230" y="151"/>
                      <a:pt x="230" y="151"/>
                    </a:cubicBezTo>
                    <a:cubicBezTo>
                      <a:pt x="230" y="151"/>
                      <a:pt x="230" y="151"/>
                      <a:pt x="230" y="151"/>
                    </a:cubicBezTo>
                    <a:cubicBezTo>
                      <a:pt x="230" y="151"/>
                      <a:pt x="230" y="151"/>
                      <a:pt x="230" y="151"/>
                    </a:cubicBezTo>
                    <a:cubicBezTo>
                      <a:pt x="230" y="151"/>
                      <a:pt x="230" y="151"/>
                      <a:pt x="230" y="151"/>
                    </a:cubicBezTo>
                    <a:cubicBezTo>
                      <a:pt x="229" y="151"/>
                      <a:pt x="229" y="151"/>
                      <a:pt x="229" y="151"/>
                    </a:cubicBezTo>
                    <a:cubicBezTo>
                      <a:pt x="229" y="151"/>
                      <a:pt x="229" y="151"/>
                      <a:pt x="229" y="151"/>
                    </a:cubicBezTo>
                    <a:cubicBezTo>
                      <a:pt x="229" y="151"/>
                      <a:pt x="229" y="151"/>
                      <a:pt x="229" y="151"/>
                    </a:cubicBezTo>
                    <a:cubicBezTo>
                      <a:pt x="229" y="151"/>
                      <a:pt x="229" y="151"/>
                      <a:pt x="229" y="151"/>
                    </a:cubicBezTo>
                    <a:cubicBezTo>
                      <a:pt x="229" y="151"/>
                      <a:pt x="229" y="151"/>
                      <a:pt x="229" y="151"/>
                    </a:cubicBezTo>
                    <a:cubicBezTo>
                      <a:pt x="229" y="151"/>
                      <a:pt x="229" y="151"/>
                      <a:pt x="229" y="151"/>
                    </a:cubicBezTo>
                    <a:cubicBezTo>
                      <a:pt x="229" y="151"/>
                      <a:pt x="229" y="151"/>
                      <a:pt x="229" y="151"/>
                    </a:cubicBezTo>
                    <a:cubicBezTo>
                      <a:pt x="229" y="151"/>
                      <a:pt x="229" y="151"/>
                      <a:pt x="229" y="151"/>
                    </a:cubicBezTo>
                    <a:cubicBezTo>
                      <a:pt x="228" y="151"/>
                      <a:pt x="228" y="151"/>
                      <a:pt x="228" y="151"/>
                    </a:cubicBezTo>
                    <a:cubicBezTo>
                      <a:pt x="228" y="151"/>
                      <a:pt x="228" y="151"/>
                      <a:pt x="228" y="151"/>
                    </a:cubicBezTo>
                    <a:cubicBezTo>
                      <a:pt x="228" y="151"/>
                      <a:pt x="228" y="151"/>
                      <a:pt x="228" y="151"/>
                    </a:cubicBezTo>
                    <a:cubicBezTo>
                      <a:pt x="228" y="151"/>
                      <a:pt x="228" y="151"/>
                      <a:pt x="228" y="151"/>
                    </a:cubicBezTo>
                    <a:cubicBezTo>
                      <a:pt x="228" y="151"/>
                      <a:pt x="228" y="151"/>
                      <a:pt x="228" y="151"/>
                    </a:cubicBezTo>
                    <a:cubicBezTo>
                      <a:pt x="228" y="151"/>
                      <a:pt x="228" y="151"/>
                      <a:pt x="228" y="151"/>
                    </a:cubicBezTo>
                    <a:cubicBezTo>
                      <a:pt x="228" y="151"/>
                      <a:pt x="228" y="151"/>
                      <a:pt x="228" y="151"/>
                    </a:cubicBezTo>
                    <a:cubicBezTo>
                      <a:pt x="227" y="151"/>
                      <a:pt x="227" y="151"/>
                      <a:pt x="227" y="151"/>
                    </a:cubicBezTo>
                    <a:cubicBezTo>
                      <a:pt x="227" y="151"/>
                      <a:pt x="227" y="151"/>
                      <a:pt x="227" y="151"/>
                    </a:cubicBezTo>
                    <a:cubicBezTo>
                      <a:pt x="227" y="151"/>
                      <a:pt x="227" y="151"/>
                      <a:pt x="227" y="151"/>
                    </a:cubicBezTo>
                    <a:cubicBezTo>
                      <a:pt x="227" y="151"/>
                      <a:pt x="227" y="151"/>
                      <a:pt x="227" y="151"/>
                    </a:cubicBezTo>
                    <a:cubicBezTo>
                      <a:pt x="227" y="151"/>
                      <a:pt x="227" y="151"/>
                      <a:pt x="227" y="151"/>
                    </a:cubicBezTo>
                    <a:cubicBezTo>
                      <a:pt x="227" y="151"/>
                      <a:pt x="227" y="151"/>
                      <a:pt x="227" y="151"/>
                    </a:cubicBezTo>
                    <a:cubicBezTo>
                      <a:pt x="227" y="151"/>
                      <a:pt x="227" y="151"/>
                      <a:pt x="227" y="151"/>
                    </a:cubicBezTo>
                    <a:cubicBezTo>
                      <a:pt x="227" y="151"/>
                      <a:pt x="226" y="151"/>
                      <a:pt x="226" y="151"/>
                    </a:cubicBezTo>
                    <a:cubicBezTo>
                      <a:pt x="226" y="151"/>
                      <a:pt x="226" y="151"/>
                      <a:pt x="226" y="151"/>
                    </a:cubicBezTo>
                    <a:cubicBezTo>
                      <a:pt x="226" y="152"/>
                      <a:pt x="226" y="152"/>
                      <a:pt x="226" y="152"/>
                    </a:cubicBezTo>
                    <a:cubicBezTo>
                      <a:pt x="226" y="152"/>
                      <a:pt x="226" y="152"/>
                      <a:pt x="226" y="152"/>
                    </a:cubicBezTo>
                    <a:cubicBezTo>
                      <a:pt x="226" y="152"/>
                      <a:pt x="226" y="152"/>
                      <a:pt x="226" y="152"/>
                    </a:cubicBezTo>
                    <a:cubicBezTo>
                      <a:pt x="226" y="152"/>
                      <a:pt x="226" y="152"/>
                      <a:pt x="226" y="15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225" y="153"/>
                      <a:pt x="225" y="153"/>
                      <a:pt x="225" y="153"/>
                    </a:cubicBezTo>
                    <a:cubicBezTo>
                      <a:pt x="225" y="153"/>
                      <a:pt x="225" y="153"/>
                      <a:pt x="225" y="153"/>
                    </a:cubicBezTo>
                    <a:cubicBezTo>
                      <a:pt x="225" y="153"/>
                      <a:pt x="225" y="153"/>
                      <a:pt x="225" y="153"/>
                    </a:cubicBezTo>
                    <a:cubicBezTo>
                      <a:pt x="224" y="153"/>
                      <a:pt x="224" y="153"/>
                      <a:pt x="224" y="153"/>
                    </a:cubicBezTo>
                    <a:cubicBezTo>
                      <a:pt x="224" y="153"/>
                      <a:pt x="224" y="153"/>
                      <a:pt x="224" y="153"/>
                    </a:cubicBezTo>
                    <a:cubicBezTo>
                      <a:pt x="224" y="153"/>
                      <a:pt x="224" y="153"/>
                      <a:pt x="224" y="153"/>
                    </a:cubicBezTo>
                    <a:cubicBezTo>
                      <a:pt x="224" y="153"/>
                      <a:pt x="224" y="153"/>
                      <a:pt x="224" y="153"/>
                    </a:cubicBezTo>
                    <a:cubicBezTo>
                      <a:pt x="224" y="153"/>
                      <a:pt x="224" y="153"/>
                      <a:pt x="224" y="153"/>
                    </a:cubicBezTo>
                    <a:cubicBezTo>
                      <a:pt x="224" y="153"/>
                      <a:pt x="224" y="153"/>
                      <a:pt x="224" y="153"/>
                    </a:cubicBezTo>
                    <a:cubicBezTo>
                      <a:pt x="224" y="153"/>
                      <a:pt x="224" y="153"/>
                      <a:pt x="224" y="153"/>
                    </a:cubicBezTo>
                    <a:cubicBezTo>
                      <a:pt x="223" y="153"/>
                      <a:pt x="223" y="153"/>
                      <a:pt x="223" y="153"/>
                    </a:cubicBezTo>
                    <a:cubicBezTo>
                      <a:pt x="223" y="153"/>
                      <a:pt x="223" y="153"/>
                      <a:pt x="223" y="153"/>
                    </a:cubicBezTo>
                    <a:cubicBezTo>
                      <a:pt x="223" y="153"/>
                      <a:pt x="223" y="153"/>
                      <a:pt x="223" y="153"/>
                    </a:cubicBezTo>
                    <a:cubicBezTo>
                      <a:pt x="223" y="153"/>
                      <a:pt x="223" y="153"/>
                      <a:pt x="223" y="153"/>
                    </a:cubicBezTo>
                    <a:cubicBezTo>
                      <a:pt x="223" y="153"/>
                      <a:pt x="223" y="153"/>
                      <a:pt x="223" y="153"/>
                    </a:cubicBezTo>
                    <a:cubicBezTo>
                      <a:pt x="223" y="153"/>
                      <a:pt x="223" y="153"/>
                      <a:pt x="223" y="153"/>
                    </a:cubicBezTo>
                    <a:cubicBezTo>
                      <a:pt x="222" y="153"/>
                      <a:pt x="222" y="153"/>
                      <a:pt x="222" y="153"/>
                    </a:cubicBezTo>
                    <a:cubicBezTo>
                      <a:pt x="222" y="153"/>
                      <a:pt x="222" y="153"/>
                      <a:pt x="222" y="153"/>
                    </a:cubicBezTo>
                    <a:cubicBezTo>
                      <a:pt x="222" y="153"/>
                      <a:pt x="222" y="153"/>
                      <a:pt x="222" y="153"/>
                    </a:cubicBezTo>
                    <a:cubicBezTo>
                      <a:pt x="222" y="153"/>
                      <a:pt x="222" y="153"/>
                      <a:pt x="222" y="153"/>
                    </a:cubicBezTo>
                    <a:cubicBezTo>
                      <a:pt x="221" y="153"/>
                      <a:pt x="221" y="153"/>
                      <a:pt x="221" y="153"/>
                    </a:cubicBezTo>
                    <a:cubicBezTo>
                      <a:pt x="221" y="153"/>
                      <a:pt x="221" y="153"/>
                      <a:pt x="221" y="153"/>
                    </a:cubicBezTo>
                    <a:cubicBezTo>
                      <a:pt x="221" y="153"/>
                      <a:pt x="221" y="153"/>
                      <a:pt x="221" y="153"/>
                    </a:cubicBezTo>
                    <a:cubicBezTo>
                      <a:pt x="221" y="153"/>
                      <a:pt x="221" y="153"/>
                      <a:pt x="221" y="153"/>
                    </a:cubicBezTo>
                    <a:cubicBezTo>
                      <a:pt x="221" y="153"/>
                      <a:pt x="221" y="153"/>
                      <a:pt x="221" y="153"/>
                    </a:cubicBezTo>
                    <a:cubicBezTo>
                      <a:pt x="221" y="153"/>
                      <a:pt x="221" y="153"/>
                      <a:pt x="221" y="153"/>
                    </a:cubicBezTo>
                    <a:cubicBezTo>
                      <a:pt x="221" y="153"/>
                      <a:pt x="221" y="153"/>
                      <a:pt x="221" y="153"/>
                    </a:cubicBezTo>
                    <a:cubicBezTo>
                      <a:pt x="220" y="153"/>
                      <a:pt x="220" y="153"/>
                      <a:pt x="220" y="153"/>
                    </a:cubicBezTo>
                    <a:cubicBezTo>
                      <a:pt x="220" y="153"/>
                      <a:pt x="220" y="153"/>
                      <a:pt x="220" y="153"/>
                    </a:cubicBezTo>
                    <a:cubicBezTo>
                      <a:pt x="220" y="153"/>
                      <a:pt x="220" y="153"/>
                      <a:pt x="220" y="153"/>
                    </a:cubicBezTo>
                    <a:cubicBezTo>
                      <a:pt x="220" y="153"/>
                      <a:pt x="220" y="153"/>
                      <a:pt x="220" y="153"/>
                    </a:cubicBezTo>
                    <a:cubicBezTo>
                      <a:pt x="220" y="154"/>
                      <a:pt x="220" y="154"/>
                      <a:pt x="220" y="154"/>
                    </a:cubicBezTo>
                    <a:cubicBezTo>
                      <a:pt x="220" y="154"/>
                      <a:pt x="220" y="154"/>
                      <a:pt x="220" y="154"/>
                    </a:cubicBezTo>
                    <a:cubicBezTo>
                      <a:pt x="220" y="154"/>
                      <a:pt x="220" y="154"/>
                      <a:pt x="220" y="154"/>
                    </a:cubicBezTo>
                    <a:cubicBezTo>
                      <a:pt x="220" y="154"/>
                      <a:pt x="220" y="154"/>
                      <a:pt x="220" y="154"/>
                    </a:cubicBezTo>
                    <a:cubicBezTo>
                      <a:pt x="220" y="154"/>
                      <a:pt x="220" y="154"/>
                      <a:pt x="220" y="154"/>
                    </a:cubicBezTo>
                    <a:cubicBezTo>
                      <a:pt x="220" y="154"/>
                      <a:pt x="220" y="154"/>
                      <a:pt x="220" y="154"/>
                    </a:cubicBezTo>
                    <a:cubicBezTo>
                      <a:pt x="220" y="154"/>
                      <a:pt x="220" y="154"/>
                      <a:pt x="220" y="154"/>
                    </a:cubicBezTo>
                    <a:cubicBezTo>
                      <a:pt x="220" y="155"/>
                      <a:pt x="220" y="155"/>
                      <a:pt x="220" y="155"/>
                    </a:cubicBezTo>
                    <a:cubicBezTo>
                      <a:pt x="220" y="155"/>
                      <a:pt x="220" y="155"/>
                      <a:pt x="220" y="155"/>
                    </a:cubicBezTo>
                    <a:cubicBezTo>
                      <a:pt x="220" y="155"/>
                      <a:pt x="220" y="155"/>
                      <a:pt x="220" y="155"/>
                    </a:cubicBezTo>
                    <a:cubicBezTo>
                      <a:pt x="220" y="155"/>
                      <a:pt x="220" y="155"/>
                      <a:pt x="220" y="155"/>
                    </a:cubicBezTo>
                    <a:cubicBezTo>
                      <a:pt x="220" y="155"/>
                      <a:pt x="220" y="155"/>
                      <a:pt x="220" y="155"/>
                    </a:cubicBezTo>
                    <a:cubicBezTo>
                      <a:pt x="220" y="155"/>
                      <a:pt x="220" y="155"/>
                      <a:pt x="220" y="155"/>
                    </a:cubicBezTo>
                    <a:cubicBezTo>
                      <a:pt x="220" y="156"/>
                      <a:pt x="220" y="156"/>
                      <a:pt x="220" y="156"/>
                    </a:cubicBezTo>
                    <a:cubicBezTo>
                      <a:pt x="220" y="156"/>
                      <a:pt x="220" y="156"/>
                      <a:pt x="220" y="156"/>
                    </a:cubicBezTo>
                    <a:cubicBezTo>
                      <a:pt x="220" y="156"/>
                      <a:pt x="220" y="156"/>
                      <a:pt x="220" y="156"/>
                    </a:cubicBezTo>
                    <a:cubicBezTo>
                      <a:pt x="220" y="156"/>
                      <a:pt x="220" y="156"/>
                      <a:pt x="220" y="156"/>
                    </a:cubicBezTo>
                    <a:cubicBezTo>
                      <a:pt x="220" y="156"/>
                      <a:pt x="220" y="156"/>
                      <a:pt x="220" y="156"/>
                    </a:cubicBezTo>
                    <a:cubicBezTo>
                      <a:pt x="219" y="157"/>
                      <a:pt x="219" y="157"/>
                      <a:pt x="219" y="157"/>
                    </a:cubicBezTo>
                    <a:cubicBezTo>
                      <a:pt x="219" y="157"/>
                      <a:pt x="219" y="157"/>
                      <a:pt x="219" y="157"/>
                    </a:cubicBezTo>
                    <a:cubicBezTo>
                      <a:pt x="219" y="157"/>
                      <a:pt x="219" y="157"/>
                      <a:pt x="219" y="157"/>
                    </a:cubicBezTo>
                    <a:cubicBezTo>
                      <a:pt x="219" y="157"/>
                      <a:pt x="219" y="157"/>
                      <a:pt x="219" y="157"/>
                    </a:cubicBezTo>
                    <a:cubicBezTo>
                      <a:pt x="219" y="157"/>
                      <a:pt x="219" y="157"/>
                      <a:pt x="219" y="157"/>
                    </a:cubicBezTo>
                    <a:cubicBezTo>
                      <a:pt x="219" y="158"/>
                      <a:pt x="219" y="158"/>
                      <a:pt x="219" y="158"/>
                    </a:cubicBezTo>
                    <a:cubicBezTo>
                      <a:pt x="219" y="158"/>
                      <a:pt x="219" y="158"/>
                      <a:pt x="219" y="158"/>
                    </a:cubicBezTo>
                    <a:cubicBezTo>
                      <a:pt x="219" y="158"/>
                      <a:pt x="219" y="158"/>
                      <a:pt x="219" y="158"/>
                    </a:cubicBezTo>
                    <a:cubicBezTo>
                      <a:pt x="219" y="158"/>
                      <a:pt x="219" y="158"/>
                      <a:pt x="219" y="158"/>
                    </a:cubicBezTo>
                    <a:cubicBezTo>
                      <a:pt x="218" y="158"/>
                      <a:pt x="218" y="158"/>
                      <a:pt x="218" y="158"/>
                    </a:cubicBezTo>
                    <a:cubicBezTo>
                      <a:pt x="218" y="158"/>
                      <a:pt x="218" y="158"/>
                      <a:pt x="218" y="158"/>
                    </a:cubicBezTo>
                    <a:cubicBezTo>
                      <a:pt x="218" y="159"/>
                      <a:pt x="218" y="159"/>
                      <a:pt x="218" y="159"/>
                    </a:cubicBezTo>
                    <a:cubicBezTo>
                      <a:pt x="218" y="159"/>
                      <a:pt x="218" y="159"/>
                      <a:pt x="218" y="159"/>
                    </a:cubicBezTo>
                    <a:cubicBezTo>
                      <a:pt x="217" y="160"/>
                      <a:pt x="217" y="160"/>
                      <a:pt x="217" y="160"/>
                    </a:cubicBezTo>
                    <a:cubicBezTo>
                      <a:pt x="217" y="160"/>
                      <a:pt x="217" y="160"/>
                      <a:pt x="217" y="160"/>
                    </a:cubicBezTo>
                    <a:cubicBezTo>
                      <a:pt x="217" y="160"/>
                      <a:pt x="217" y="160"/>
                      <a:pt x="217" y="160"/>
                    </a:cubicBezTo>
                    <a:cubicBezTo>
                      <a:pt x="217" y="160"/>
                      <a:pt x="217" y="160"/>
                      <a:pt x="217" y="160"/>
                    </a:cubicBezTo>
                    <a:cubicBezTo>
                      <a:pt x="217" y="160"/>
                      <a:pt x="217" y="160"/>
                      <a:pt x="217" y="160"/>
                    </a:cubicBezTo>
                    <a:cubicBezTo>
                      <a:pt x="217" y="160"/>
                      <a:pt x="217" y="160"/>
                      <a:pt x="217" y="160"/>
                    </a:cubicBezTo>
                    <a:cubicBezTo>
                      <a:pt x="217" y="160"/>
                      <a:pt x="217" y="160"/>
                      <a:pt x="217" y="160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6" y="161"/>
                      <a:pt x="216" y="161"/>
                      <a:pt x="216" y="161"/>
                    </a:cubicBezTo>
                    <a:cubicBezTo>
                      <a:pt x="216" y="161"/>
                      <a:pt x="216" y="161"/>
                      <a:pt x="216" y="161"/>
                    </a:cubicBezTo>
                    <a:cubicBezTo>
                      <a:pt x="216" y="161"/>
                      <a:pt x="216" y="161"/>
                      <a:pt x="216" y="161"/>
                    </a:cubicBezTo>
                    <a:cubicBezTo>
                      <a:pt x="216" y="161"/>
                      <a:pt x="216" y="161"/>
                      <a:pt x="216" y="161"/>
                    </a:cubicBezTo>
                    <a:cubicBezTo>
                      <a:pt x="216" y="161"/>
                      <a:pt x="216" y="161"/>
                      <a:pt x="216" y="161"/>
                    </a:cubicBezTo>
                    <a:cubicBezTo>
                      <a:pt x="216" y="161"/>
                      <a:pt x="216" y="161"/>
                      <a:pt x="216" y="161"/>
                    </a:cubicBezTo>
                    <a:cubicBezTo>
                      <a:pt x="216" y="161"/>
                      <a:pt x="216" y="161"/>
                      <a:pt x="216" y="161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7" y="162"/>
                      <a:pt x="217" y="162"/>
                      <a:pt x="217" y="162"/>
                    </a:cubicBezTo>
                    <a:cubicBezTo>
                      <a:pt x="217" y="162"/>
                      <a:pt x="217" y="162"/>
                      <a:pt x="217" y="162"/>
                    </a:cubicBezTo>
                    <a:cubicBezTo>
                      <a:pt x="217" y="162"/>
                      <a:pt x="217" y="162"/>
                      <a:pt x="217" y="162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4"/>
                      <a:pt x="215" y="164"/>
                      <a:pt x="215" y="164"/>
                    </a:cubicBezTo>
                    <a:cubicBezTo>
                      <a:pt x="214" y="164"/>
                      <a:pt x="214" y="164"/>
                      <a:pt x="214" y="164"/>
                    </a:cubicBezTo>
                    <a:cubicBezTo>
                      <a:pt x="214" y="164"/>
                      <a:pt x="214" y="164"/>
                      <a:pt x="214" y="164"/>
                    </a:cubicBezTo>
                    <a:cubicBezTo>
                      <a:pt x="214" y="164"/>
                      <a:pt x="214" y="164"/>
                      <a:pt x="214" y="164"/>
                    </a:cubicBezTo>
                    <a:cubicBezTo>
                      <a:pt x="214" y="164"/>
                      <a:pt x="214" y="164"/>
                      <a:pt x="214" y="164"/>
                    </a:cubicBezTo>
                    <a:cubicBezTo>
                      <a:pt x="214" y="164"/>
                      <a:pt x="214" y="164"/>
                      <a:pt x="214" y="164"/>
                    </a:cubicBezTo>
                    <a:cubicBezTo>
                      <a:pt x="214" y="164"/>
                      <a:pt x="214" y="164"/>
                      <a:pt x="214" y="164"/>
                    </a:cubicBezTo>
                    <a:cubicBezTo>
                      <a:pt x="214" y="164"/>
                      <a:pt x="214" y="164"/>
                      <a:pt x="214" y="164"/>
                    </a:cubicBezTo>
                    <a:cubicBezTo>
                      <a:pt x="214" y="164"/>
                      <a:pt x="214" y="164"/>
                      <a:pt x="214" y="164"/>
                    </a:cubicBezTo>
                    <a:cubicBezTo>
                      <a:pt x="215" y="164"/>
                      <a:pt x="215" y="164"/>
                      <a:pt x="215" y="164"/>
                    </a:cubicBezTo>
                    <a:cubicBezTo>
                      <a:pt x="215" y="164"/>
                      <a:pt x="215" y="164"/>
                      <a:pt x="215" y="164"/>
                    </a:cubicBezTo>
                    <a:cubicBezTo>
                      <a:pt x="215" y="164"/>
                      <a:pt x="215" y="164"/>
                      <a:pt x="215" y="164"/>
                    </a:cubicBezTo>
                    <a:cubicBezTo>
                      <a:pt x="215" y="164"/>
                      <a:pt x="215" y="164"/>
                      <a:pt x="215" y="164"/>
                    </a:cubicBezTo>
                    <a:cubicBezTo>
                      <a:pt x="215" y="164"/>
                      <a:pt x="215" y="164"/>
                      <a:pt x="215" y="164"/>
                    </a:cubicBezTo>
                    <a:cubicBezTo>
                      <a:pt x="215" y="164"/>
                      <a:pt x="215" y="164"/>
                      <a:pt x="215" y="164"/>
                    </a:cubicBezTo>
                    <a:cubicBezTo>
                      <a:pt x="215" y="164"/>
                      <a:pt x="215" y="164"/>
                      <a:pt x="215" y="164"/>
                    </a:cubicBezTo>
                    <a:cubicBezTo>
                      <a:pt x="216" y="165"/>
                      <a:pt x="216" y="165"/>
                      <a:pt x="216" y="165"/>
                    </a:cubicBezTo>
                    <a:cubicBezTo>
                      <a:pt x="216" y="165"/>
                      <a:pt x="216" y="165"/>
                      <a:pt x="216" y="165"/>
                    </a:cubicBezTo>
                    <a:cubicBezTo>
                      <a:pt x="216" y="165"/>
                      <a:pt x="216" y="165"/>
                      <a:pt x="216" y="165"/>
                    </a:cubicBezTo>
                    <a:cubicBezTo>
                      <a:pt x="216" y="165"/>
                      <a:pt x="216" y="166"/>
                      <a:pt x="216" y="166"/>
                    </a:cubicBezTo>
                    <a:cubicBezTo>
                      <a:pt x="216" y="166"/>
                      <a:pt x="216" y="166"/>
                      <a:pt x="216" y="166"/>
                    </a:cubicBezTo>
                    <a:cubicBezTo>
                      <a:pt x="216" y="166"/>
                      <a:pt x="216" y="166"/>
                      <a:pt x="216" y="166"/>
                    </a:cubicBezTo>
                    <a:cubicBezTo>
                      <a:pt x="216" y="166"/>
                      <a:pt x="216" y="166"/>
                      <a:pt x="216" y="166"/>
                    </a:cubicBezTo>
                    <a:cubicBezTo>
                      <a:pt x="216" y="167"/>
                      <a:pt x="216" y="167"/>
                      <a:pt x="216" y="167"/>
                    </a:cubicBezTo>
                    <a:cubicBezTo>
                      <a:pt x="216" y="167"/>
                      <a:pt x="216" y="167"/>
                      <a:pt x="216" y="167"/>
                    </a:cubicBezTo>
                    <a:cubicBezTo>
                      <a:pt x="216" y="167"/>
                      <a:pt x="216" y="167"/>
                      <a:pt x="216" y="167"/>
                    </a:cubicBezTo>
                    <a:cubicBezTo>
                      <a:pt x="216" y="167"/>
                      <a:pt x="216" y="167"/>
                      <a:pt x="216" y="167"/>
                    </a:cubicBezTo>
                    <a:cubicBezTo>
                      <a:pt x="216" y="167"/>
                      <a:pt x="216" y="167"/>
                      <a:pt x="216" y="167"/>
                    </a:cubicBezTo>
                    <a:cubicBezTo>
                      <a:pt x="216" y="167"/>
                      <a:pt x="216" y="167"/>
                      <a:pt x="216" y="167"/>
                    </a:cubicBezTo>
                    <a:cubicBezTo>
                      <a:pt x="215" y="167"/>
                      <a:pt x="215" y="167"/>
                      <a:pt x="215" y="167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9"/>
                      <a:pt x="215" y="169"/>
                      <a:pt x="215" y="169"/>
                    </a:cubicBezTo>
                    <a:cubicBezTo>
                      <a:pt x="215" y="169"/>
                      <a:pt x="215" y="169"/>
                      <a:pt x="215" y="169"/>
                    </a:cubicBezTo>
                    <a:cubicBezTo>
                      <a:pt x="215" y="169"/>
                      <a:pt x="215" y="169"/>
                      <a:pt x="215" y="169"/>
                    </a:cubicBezTo>
                    <a:cubicBezTo>
                      <a:pt x="215" y="169"/>
                      <a:pt x="215" y="169"/>
                      <a:pt x="215" y="169"/>
                    </a:cubicBezTo>
                    <a:cubicBezTo>
                      <a:pt x="215" y="169"/>
                      <a:pt x="215" y="169"/>
                      <a:pt x="215" y="169"/>
                    </a:cubicBezTo>
                    <a:cubicBezTo>
                      <a:pt x="215" y="169"/>
                      <a:pt x="215" y="169"/>
                      <a:pt x="215" y="169"/>
                    </a:cubicBezTo>
                    <a:cubicBezTo>
                      <a:pt x="215" y="170"/>
                      <a:pt x="215" y="170"/>
                      <a:pt x="215" y="170"/>
                    </a:cubicBezTo>
                    <a:cubicBezTo>
                      <a:pt x="215" y="170"/>
                      <a:pt x="215" y="170"/>
                      <a:pt x="215" y="170"/>
                    </a:cubicBezTo>
                    <a:cubicBezTo>
                      <a:pt x="215" y="170"/>
                      <a:pt x="215" y="170"/>
                      <a:pt x="215" y="170"/>
                    </a:cubicBezTo>
                    <a:cubicBezTo>
                      <a:pt x="215" y="170"/>
                      <a:pt x="215" y="170"/>
                      <a:pt x="215" y="170"/>
                    </a:cubicBezTo>
                    <a:cubicBezTo>
                      <a:pt x="215" y="170"/>
                      <a:pt x="215" y="170"/>
                      <a:pt x="215" y="170"/>
                    </a:cubicBezTo>
                    <a:cubicBezTo>
                      <a:pt x="215" y="170"/>
                      <a:pt x="215" y="171"/>
                      <a:pt x="215" y="171"/>
                    </a:cubicBezTo>
                    <a:cubicBezTo>
                      <a:pt x="215" y="171"/>
                      <a:pt x="215" y="171"/>
                      <a:pt x="215" y="171"/>
                    </a:cubicBezTo>
                    <a:cubicBezTo>
                      <a:pt x="215" y="171"/>
                      <a:pt x="215" y="171"/>
                      <a:pt x="215" y="171"/>
                    </a:cubicBezTo>
                    <a:cubicBezTo>
                      <a:pt x="216" y="171"/>
                      <a:pt x="216" y="171"/>
                      <a:pt x="216" y="171"/>
                    </a:cubicBezTo>
                    <a:cubicBezTo>
                      <a:pt x="216" y="171"/>
                      <a:pt x="216" y="171"/>
                      <a:pt x="216" y="171"/>
                    </a:cubicBezTo>
                    <a:cubicBezTo>
                      <a:pt x="216" y="172"/>
                      <a:pt x="216" y="172"/>
                      <a:pt x="216" y="172"/>
                    </a:cubicBezTo>
                    <a:cubicBezTo>
                      <a:pt x="216" y="172"/>
                      <a:pt x="216" y="172"/>
                      <a:pt x="216" y="172"/>
                    </a:cubicBezTo>
                    <a:cubicBezTo>
                      <a:pt x="216" y="172"/>
                      <a:pt x="216" y="172"/>
                      <a:pt x="216" y="172"/>
                    </a:cubicBezTo>
                    <a:cubicBezTo>
                      <a:pt x="216" y="172"/>
                      <a:pt x="216" y="172"/>
                      <a:pt x="216" y="172"/>
                    </a:cubicBezTo>
                    <a:cubicBezTo>
                      <a:pt x="217" y="172"/>
                      <a:pt x="217" y="172"/>
                      <a:pt x="217" y="172"/>
                    </a:cubicBezTo>
                    <a:cubicBezTo>
                      <a:pt x="217" y="172"/>
                      <a:pt x="217" y="172"/>
                      <a:pt x="217" y="172"/>
                    </a:cubicBezTo>
                    <a:cubicBezTo>
                      <a:pt x="217" y="173"/>
                      <a:pt x="217" y="173"/>
                      <a:pt x="217" y="173"/>
                    </a:cubicBezTo>
                    <a:cubicBezTo>
                      <a:pt x="217" y="173"/>
                      <a:pt x="217" y="173"/>
                      <a:pt x="217" y="173"/>
                    </a:cubicBezTo>
                    <a:cubicBezTo>
                      <a:pt x="218" y="173"/>
                      <a:pt x="218" y="173"/>
                      <a:pt x="218" y="173"/>
                    </a:cubicBezTo>
                    <a:cubicBezTo>
                      <a:pt x="218" y="173"/>
                      <a:pt x="218" y="173"/>
                      <a:pt x="218" y="173"/>
                    </a:cubicBezTo>
                    <a:cubicBezTo>
                      <a:pt x="218" y="174"/>
                      <a:pt x="218" y="174"/>
                      <a:pt x="218" y="174"/>
                    </a:cubicBezTo>
                    <a:cubicBezTo>
                      <a:pt x="218" y="174"/>
                      <a:pt x="218" y="174"/>
                      <a:pt x="218" y="174"/>
                    </a:cubicBezTo>
                    <a:cubicBezTo>
                      <a:pt x="219" y="175"/>
                      <a:pt x="219" y="175"/>
                      <a:pt x="219" y="175"/>
                    </a:cubicBezTo>
                    <a:cubicBezTo>
                      <a:pt x="219" y="175"/>
                      <a:pt x="219" y="175"/>
                      <a:pt x="219" y="175"/>
                    </a:cubicBezTo>
                    <a:cubicBezTo>
                      <a:pt x="219" y="175"/>
                      <a:pt x="219" y="175"/>
                      <a:pt x="219" y="175"/>
                    </a:cubicBezTo>
                    <a:cubicBezTo>
                      <a:pt x="219" y="176"/>
                      <a:pt x="219" y="176"/>
                      <a:pt x="219" y="176"/>
                    </a:cubicBezTo>
                    <a:cubicBezTo>
                      <a:pt x="219" y="176"/>
                      <a:pt x="219" y="176"/>
                      <a:pt x="219" y="176"/>
                    </a:cubicBezTo>
                    <a:cubicBezTo>
                      <a:pt x="219" y="176"/>
                      <a:pt x="219" y="176"/>
                      <a:pt x="219" y="176"/>
                    </a:cubicBezTo>
                    <a:cubicBezTo>
                      <a:pt x="219" y="176"/>
                      <a:pt x="219" y="176"/>
                      <a:pt x="219" y="176"/>
                    </a:cubicBezTo>
                    <a:cubicBezTo>
                      <a:pt x="219" y="176"/>
                      <a:pt x="219" y="176"/>
                      <a:pt x="219" y="176"/>
                    </a:cubicBezTo>
                    <a:cubicBezTo>
                      <a:pt x="219" y="176"/>
                      <a:pt x="219" y="176"/>
                      <a:pt x="219" y="176"/>
                    </a:cubicBezTo>
                    <a:cubicBezTo>
                      <a:pt x="219" y="177"/>
                      <a:pt x="219" y="177"/>
                      <a:pt x="219" y="177"/>
                    </a:cubicBezTo>
                    <a:cubicBezTo>
                      <a:pt x="219" y="177"/>
                      <a:pt x="219" y="177"/>
                      <a:pt x="219" y="177"/>
                    </a:cubicBezTo>
                    <a:cubicBezTo>
                      <a:pt x="219" y="177"/>
                      <a:pt x="219" y="177"/>
                      <a:pt x="219" y="177"/>
                    </a:cubicBezTo>
                    <a:cubicBezTo>
                      <a:pt x="219" y="177"/>
                      <a:pt x="219" y="177"/>
                      <a:pt x="219" y="177"/>
                    </a:cubicBezTo>
                    <a:cubicBezTo>
                      <a:pt x="219" y="177"/>
                      <a:pt x="219" y="177"/>
                      <a:pt x="219" y="177"/>
                    </a:cubicBezTo>
                    <a:cubicBezTo>
                      <a:pt x="219" y="178"/>
                      <a:pt x="219" y="178"/>
                      <a:pt x="219" y="178"/>
                    </a:cubicBezTo>
                    <a:cubicBezTo>
                      <a:pt x="220" y="178"/>
                      <a:pt x="220" y="178"/>
                      <a:pt x="220" y="178"/>
                    </a:cubicBezTo>
                    <a:cubicBezTo>
                      <a:pt x="220" y="179"/>
                      <a:pt x="220" y="179"/>
                      <a:pt x="220" y="179"/>
                    </a:cubicBezTo>
                    <a:cubicBezTo>
                      <a:pt x="220" y="179"/>
                      <a:pt x="220" y="179"/>
                      <a:pt x="220" y="179"/>
                    </a:cubicBezTo>
                    <a:cubicBezTo>
                      <a:pt x="220" y="179"/>
                      <a:pt x="220" y="179"/>
                      <a:pt x="220" y="179"/>
                    </a:cubicBezTo>
                    <a:cubicBezTo>
                      <a:pt x="220" y="179"/>
                      <a:pt x="220" y="179"/>
                      <a:pt x="220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20" y="181"/>
                      <a:pt x="220" y="181"/>
                      <a:pt x="220" y="181"/>
                    </a:cubicBezTo>
                    <a:cubicBezTo>
                      <a:pt x="220" y="181"/>
                      <a:pt x="220" y="181"/>
                      <a:pt x="220" y="181"/>
                    </a:cubicBezTo>
                    <a:cubicBezTo>
                      <a:pt x="220" y="181"/>
                      <a:pt x="220" y="181"/>
                      <a:pt x="220" y="181"/>
                    </a:cubicBezTo>
                    <a:cubicBezTo>
                      <a:pt x="220" y="182"/>
                      <a:pt x="220" y="182"/>
                      <a:pt x="220" y="182"/>
                    </a:cubicBezTo>
                    <a:cubicBezTo>
                      <a:pt x="220" y="182"/>
                      <a:pt x="220" y="182"/>
                      <a:pt x="220" y="182"/>
                    </a:cubicBezTo>
                    <a:cubicBezTo>
                      <a:pt x="220" y="182"/>
                      <a:pt x="220" y="182"/>
                      <a:pt x="220" y="182"/>
                    </a:cubicBezTo>
                    <a:cubicBezTo>
                      <a:pt x="220" y="182"/>
                      <a:pt x="220" y="182"/>
                      <a:pt x="220" y="182"/>
                    </a:cubicBezTo>
                    <a:cubicBezTo>
                      <a:pt x="220" y="182"/>
                      <a:pt x="220" y="182"/>
                      <a:pt x="220" y="182"/>
                    </a:cubicBezTo>
                    <a:cubicBezTo>
                      <a:pt x="220" y="182"/>
                      <a:pt x="220" y="182"/>
                      <a:pt x="220" y="182"/>
                    </a:cubicBezTo>
                    <a:cubicBezTo>
                      <a:pt x="220" y="183"/>
                      <a:pt x="220" y="183"/>
                      <a:pt x="220" y="183"/>
                    </a:cubicBezTo>
                    <a:cubicBezTo>
                      <a:pt x="220" y="183"/>
                      <a:pt x="220" y="183"/>
                      <a:pt x="220" y="183"/>
                    </a:cubicBezTo>
                    <a:cubicBezTo>
                      <a:pt x="220" y="183"/>
                      <a:pt x="220" y="183"/>
                      <a:pt x="220" y="183"/>
                    </a:cubicBezTo>
                    <a:cubicBezTo>
                      <a:pt x="219" y="183"/>
                      <a:pt x="219" y="183"/>
                      <a:pt x="219" y="183"/>
                    </a:cubicBezTo>
                    <a:cubicBezTo>
                      <a:pt x="219" y="183"/>
                      <a:pt x="219" y="183"/>
                      <a:pt x="219" y="183"/>
                    </a:cubicBezTo>
                    <a:cubicBezTo>
                      <a:pt x="219" y="183"/>
                      <a:pt x="219" y="183"/>
                      <a:pt x="219" y="183"/>
                    </a:cubicBezTo>
                    <a:cubicBezTo>
                      <a:pt x="219" y="183"/>
                      <a:pt x="219" y="183"/>
                      <a:pt x="219" y="183"/>
                    </a:cubicBezTo>
                    <a:cubicBezTo>
                      <a:pt x="219" y="184"/>
                      <a:pt x="219" y="184"/>
                      <a:pt x="219" y="184"/>
                    </a:cubicBezTo>
                    <a:cubicBezTo>
                      <a:pt x="219" y="184"/>
                      <a:pt x="219" y="184"/>
                      <a:pt x="219" y="184"/>
                    </a:cubicBezTo>
                    <a:cubicBezTo>
                      <a:pt x="219" y="184"/>
                      <a:pt x="219" y="184"/>
                      <a:pt x="219" y="184"/>
                    </a:cubicBezTo>
                    <a:cubicBezTo>
                      <a:pt x="219" y="184"/>
                      <a:pt x="219" y="184"/>
                      <a:pt x="219" y="184"/>
                    </a:cubicBezTo>
                    <a:cubicBezTo>
                      <a:pt x="218" y="184"/>
                      <a:pt x="218" y="184"/>
                      <a:pt x="218" y="184"/>
                    </a:cubicBezTo>
                    <a:cubicBezTo>
                      <a:pt x="218" y="184"/>
                      <a:pt x="218" y="184"/>
                      <a:pt x="218" y="184"/>
                    </a:cubicBezTo>
                    <a:cubicBezTo>
                      <a:pt x="218" y="184"/>
                      <a:pt x="218" y="184"/>
                      <a:pt x="218" y="184"/>
                    </a:cubicBezTo>
                    <a:cubicBezTo>
                      <a:pt x="218" y="184"/>
                      <a:pt x="218" y="184"/>
                      <a:pt x="218" y="184"/>
                    </a:cubicBezTo>
                    <a:cubicBezTo>
                      <a:pt x="218" y="184"/>
                      <a:pt x="218" y="184"/>
                      <a:pt x="218" y="184"/>
                    </a:cubicBezTo>
                    <a:cubicBezTo>
                      <a:pt x="218" y="184"/>
                      <a:pt x="218" y="184"/>
                      <a:pt x="218" y="184"/>
                    </a:cubicBezTo>
                    <a:cubicBezTo>
                      <a:pt x="219" y="184"/>
                      <a:pt x="219" y="184"/>
                      <a:pt x="219" y="184"/>
                    </a:cubicBezTo>
                    <a:cubicBezTo>
                      <a:pt x="219" y="184"/>
                      <a:pt x="219" y="184"/>
                      <a:pt x="219" y="184"/>
                    </a:cubicBezTo>
                    <a:cubicBezTo>
                      <a:pt x="219" y="184"/>
                      <a:pt x="219" y="184"/>
                      <a:pt x="219" y="184"/>
                    </a:cubicBezTo>
                    <a:cubicBezTo>
                      <a:pt x="219" y="184"/>
                      <a:pt x="219" y="184"/>
                      <a:pt x="219" y="184"/>
                    </a:cubicBezTo>
                    <a:cubicBezTo>
                      <a:pt x="219" y="184"/>
                      <a:pt x="219" y="184"/>
                      <a:pt x="219" y="184"/>
                    </a:cubicBezTo>
                    <a:cubicBezTo>
                      <a:pt x="219" y="185"/>
                      <a:pt x="219" y="185"/>
                      <a:pt x="219" y="185"/>
                    </a:cubicBezTo>
                    <a:cubicBezTo>
                      <a:pt x="219" y="185"/>
                      <a:pt x="219" y="185"/>
                      <a:pt x="219" y="185"/>
                    </a:cubicBezTo>
                    <a:cubicBezTo>
                      <a:pt x="219" y="185"/>
                      <a:pt x="219" y="185"/>
                      <a:pt x="219" y="185"/>
                    </a:cubicBezTo>
                    <a:cubicBezTo>
                      <a:pt x="219" y="185"/>
                      <a:pt x="219" y="185"/>
                      <a:pt x="219" y="185"/>
                    </a:cubicBezTo>
                    <a:cubicBezTo>
                      <a:pt x="220" y="185"/>
                      <a:pt x="220" y="185"/>
                      <a:pt x="220" y="185"/>
                    </a:cubicBezTo>
                    <a:cubicBezTo>
                      <a:pt x="220" y="185"/>
                      <a:pt x="220" y="185"/>
                      <a:pt x="220" y="185"/>
                    </a:cubicBezTo>
                    <a:cubicBezTo>
                      <a:pt x="220" y="186"/>
                      <a:pt x="220" y="186"/>
                      <a:pt x="220" y="186"/>
                    </a:cubicBezTo>
                    <a:cubicBezTo>
                      <a:pt x="220" y="186"/>
                      <a:pt x="220" y="186"/>
                      <a:pt x="220" y="186"/>
                    </a:cubicBezTo>
                    <a:cubicBezTo>
                      <a:pt x="220" y="186"/>
                      <a:pt x="220" y="186"/>
                      <a:pt x="220" y="186"/>
                    </a:cubicBezTo>
                    <a:cubicBezTo>
                      <a:pt x="220" y="186"/>
                      <a:pt x="220" y="186"/>
                      <a:pt x="220" y="18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21" y="188"/>
                      <a:pt x="221" y="188"/>
                      <a:pt x="221" y="188"/>
                    </a:cubicBezTo>
                    <a:cubicBezTo>
                      <a:pt x="221" y="188"/>
                      <a:pt x="221" y="188"/>
                      <a:pt x="221" y="188"/>
                    </a:cubicBezTo>
                    <a:cubicBezTo>
                      <a:pt x="221" y="188"/>
                      <a:pt x="221" y="188"/>
                      <a:pt x="221" y="188"/>
                    </a:cubicBezTo>
                    <a:cubicBezTo>
                      <a:pt x="221" y="188"/>
                      <a:pt x="221" y="188"/>
                      <a:pt x="221" y="188"/>
                    </a:cubicBezTo>
                    <a:cubicBezTo>
                      <a:pt x="221" y="189"/>
                      <a:pt x="221" y="189"/>
                      <a:pt x="221" y="189"/>
                    </a:cubicBezTo>
                    <a:cubicBezTo>
                      <a:pt x="221" y="189"/>
                      <a:pt x="221" y="189"/>
                      <a:pt x="221" y="189"/>
                    </a:cubicBezTo>
                    <a:cubicBezTo>
                      <a:pt x="221" y="189"/>
                      <a:pt x="221" y="189"/>
                      <a:pt x="221" y="189"/>
                    </a:cubicBezTo>
                    <a:cubicBezTo>
                      <a:pt x="221" y="189"/>
                      <a:pt x="221" y="189"/>
                      <a:pt x="221" y="189"/>
                    </a:cubicBezTo>
                    <a:cubicBezTo>
                      <a:pt x="221" y="189"/>
                      <a:pt x="221" y="189"/>
                      <a:pt x="221" y="189"/>
                    </a:cubicBezTo>
                    <a:cubicBezTo>
                      <a:pt x="221" y="189"/>
                      <a:pt x="221" y="189"/>
                      <a:pt x="221" y="189"/>
                    </a:cubicBezTo>
                    <a:cubicBezTo>
                      <a:pt x="221" y="190"/>
                      <a:pt x="221" y="190"/>
                      <a:pt x="221" y="190"/>
                    </a:cubicBezTo>
                    <a:cubicBezTo>
                      <a:pt x="221" y="190"/>
                      <a:pt x="221" y="190"/>
                      <a:pt x="221" y="190"/>
                    </a:cubicBezTo>
                    <a:cubicBezTo>
                      <a:pt x="221" y="190"/>
                      <a:pt x="221" y="190"/>
                      <a:pt x="221" y="190"/>
                    </a:cubicBezTo>
                    <a:cubicBezTo>
                      <a:pt x="221" y="190"/>
                      <a:pt x="221" y="190"/>
                      <a:pt x="221" y="190"/>
                    </a:cubicBezTo>
                    <a:cubicBezTo>
                      <a:pt x="221" y="190"/>
                      <a:pt x="221" y="190"/>
                      <a:pt x="221" y="190"/>
                    </a:cubicBezTo>
                    <a:cubicBezTo>
                      <a:pt x="221" y="190"/>
                      <a:pt x="221" y="190"/>
                      <a:pt x="221" y="190"/>
                    </a:cubicBezTo>
                    <a:cubicBezTo>
                      <a:pt x="221" y="191"/>
                      <a:pt x="221" y="191"/>
                      <a:pt x="221" y="191"/>
                    </a:cubicBezTo>
                    <a:cubicBezTo>
                      <a:pt x="221" y="191"/>
                      <a:pt x="221" y="191"/>
                      <a:pt x="221" y="191"/>
                    </a:cubicBezTo>
                    <a:cubicBezTo>
                      <a:pt x="221" y="191"/>
                      <a:pt x="221" y="191"/>
                      <a:pt x="221" y="191"/>
                    </a:cubicBezTo>
                    <a:cubicBezTo>
                      <a:pt x="221" y="191"/>
                      <a:pt x="221" y="191"/>
                      <a:pt x="221" y="191"/>
                    </a:cubicBezTo>
                    <a:cubicBezTo>
                      <a:pt x="221" y="191"/>
                      <a:pt x="221" y="191"/>
                      <a:pt x="221" y="191"/>
                    </a:cubicBezTo>
                    <a:cubicBezTo>
                      <a:pt x="221" y="191"/>
                      <a:pt x="221" y="191"/>
                      <a:pt x="221" y="191"/>
                    </a:cubicBezTo>
                    <a:cubicBezTo>
                      <a:pt x="221" y="191"/>
                      <a:pt x="221" y="191"/>
                      <a:pt x="221" y="191"/>
                    </a:cubicBezTo>
                    <a:cubicBezTo>
                      <a:pt x="221" y="192"/>
                      <a:pt x="221" y="192"/>
                      <a:pt x="221" y="192"/>
                    </a:cubicBezTo>
                    <a:cubicBezTo>
                      <a:pt x="221" y="192"/>
                      <a:pt x="221" y="192"/>
                      <a:pt x="221" y="192"/>
                    </a:cubicBezTo>
                    <a:cubicBezTo>
                      <a:pt x="221" y="192"/>
                      <a:pt x="221" y="192"/>
                      <a:pt x="221" y="192"/>
                    </a:cubicBezTo>
                    <a:cubicBezTo>
                      <a:pt x="221" y="192"/>
                      <a:pt x="221" y="192"/>
                      <a:pt x="221" y="192"/>
                    </a:cubicBezTo>
                    <a:cubicBezTo>
                      <a:pt x="221" y="193"/>
                      <a:pt x="221" y="193"/>
                      <a:pt x="221" y="193"/>
                    </a:cubicBezTo>
                    <a:cubicBezTo>
                      <a:pt x="221" y="193"/>
                      <a:pt x="221" y="193"/>
                      <a:pt x="221" y="193"/>
                    </a:cubicBezTo>
                    <a:cubicBezTo>
                      <a:pt x="221" y="193"/>
                      <a:pt x="221" y="193"/>
                      <a:pt x="221" y="193"/>
                    </a:cubicBezTo>
                    <a:cubicBezTo>
                      <a:pt x="221" y="193"/>
                      <a:pt x="221" y="193"/>
                      <a:pt x="221" y="193"/>
                    </a:cubicBezTo>
                    <a:cubicBezTo>
                      <a:pt x="220" y="193"/>
                      <a:pt x="220" y="193"/>
                      <a:pt x="220" y="193"/>
                    </a:cubicBezTo>
                    <a:cubicBezTo>
                      <a:pt x="220" y="193"/>
                      <a:pt x="220" y="193"/>
                      <a:pt x="220" y="193"/>
                    </a:cubicBezTo>
                    <a:cubicBezTo>
                      <a:pt x="220" y="193"/>
                      <a:pt x="220" y="193"/>
                      <a:pt x="220" y="193"/>
                    </a:cubicBezTo>
                    <a:cubicBezTo>
                      <a:pt x="220" y="193"/>
                      <a:pt x="220" y="193"/>
                      <a:pt x="220" y="193"/>
                    </a:cubicBezTo>
                    <a:cubicBezTo>
                      <a:pt x="220" y="194"/>
                      <a:pt x="220" y="194"/>
                      <a:pt x="220" y="194"/>
                    </a:cubicBezTo>
                    <a:cubicBezTo>
                      <a:pt x="220" y="194"/>
                      <a:pt x="220" y="194"/>
                      <a:pt x="220" y="194"/>
                    </a:cubicBezTo>
                    <a:cubicBezTo>
                      <a:pt x="221" y="194"/>
                      <a:pt x="221" y="194"/>
                      <a:pt x="221" y="194"/>
                    </a:cubicBezTo>
                    <a:cubicBezTo>
                      <a:pt x="221" y="194"/>
                      <a:pt x="221" y="194"/>
                      <a:pt x="221" y="194"/>
                    </a:cubicBezTo>
                    <a:cubicBezTo>
                      <a:pt x="221" y="194"/>
                      <a:pt x="221" y="194"/>
                      <a:pt x="221" y="194"/>
                    </a:cubicBezTo>
                    <a:cubicBezTo>
                      <a:pt x="221" y="194"/>
                      <a:pt x="221" y="194"/>
                      <a:pt x="221" y="194"/>
                    </a:cubicBezTo>
                    <a:cubicBezTo>
                      <a:pt x="221" y="194"/>
                      <a:pt x="221" y="194"/>
                      <a:pt x="221" y="194"/>
                    </a:cubicBezTo>
                    <a:cubicBezTo>
                      <a:pt x="221" y="194"/>
                      <a:pt x="221" y="194"/>
                      <a:pt x="221" y="194"/>
                    </a:cubicBezTo>
                    <a:cubicBezTo>
                      <a:pt x="221" y="194"/>
                      <a:pt x="221" y="194"/>
                      <a:pt x="221" y="194"/>
                    </a:cubicBezTo>
                    <a:cubicBezTo>
                      <a:pt x="221" y="194"/>
                      <a:pt x="221" y="194"/>
                      <a:pt x="221" y="194"/>
                    </a:cubicBezTo>
                    <a:cubicBezTo>
                      <a:pt x="221" y="194"/>
                      <a:pt x="221" y="194"/>
                      <a:pt x="221" y="194"/>
                    </a:cubicBezTo>
                    <a:cubicBezTo>
                      <a:pt x="222" y="194"/>
                      <a:pt x="222" y="194"/>
                      <a:pt x="222" y="194"/>
                    </a:cubicBezTo>
                    <a:cubicBezTo>
                      <a:pt x="222" y="195"/>
                      <a:pt x="222" y="195"/>
                      <a:pt x="222" y="195"/>
                    </a:cubicBezTo>
                    <a:cubicBezTo>
                      <a:pt x="222" y="195"/>
                      <a:pt x="222" y="195"/>
                      <a:pt x="222" y="195"/>
                    </a:cubicBezTo>
                    <a:cubicBezTo>
                      <a:pt x="222" y="195"/>
                      <a:pt x="222" y="195"/>
                      <a:pt x="222" y="195"/>
                    </a:cubicBezTo>
                    <a:cubicBezTo>
                      <a:pt x="222" y="195"/>
                      <a:pt x="222" y="195"/>
                      <a:pt x="222" y="195"/>
                    </a:cubicBezTo>
                    <a:cubicBezTo>
                      <a:pt x="223" y="195"/>
                      <a:pt x="223" y="195"/>
                      <a:pt x="223" y="195"/>
                    </a:cubicBezTo>
                    <a:cubicBezTo>
                      <a:pt x="223" y="195"/>
                      <a:pt x="223" y="195"/>
                      <a:pt x="223" y="195"/>
                    </a:cubicBezTo>
                    <a:cubicBezTo>
                      <a:pt x="223" y="195"/>
                      <a:pt x="223" y="195"/>
                      <a:pt x="223" y="195"/>
                    </a:cubicBezTo>
                    <a:cubicBezTo>
                      <a:pt x="223" y="195"/>
                      <a:pt x="223" y="195"/>
                      <a:pt x="223" y="195"/>
                    </a:cubicBezTo>
                    <a:cubicBezTo>
                      <a:pt x="223" y="195"/>
                      <a:pt x="223" y="195"/>
                      <a:pt x="223" y="195"/>
                    </a:cubicBezTo>
                    <a:cubicBezTo>
                      <a:pt x="223" y="195"/>
                      <a:pt x="223" y="195"/>
                      <a:pt x="223" y="195"/>
                    </a:cubicBezTo>
                    <a:cubicBezTo>
                      <a:pt x="224" y="195"/>
                      <a:pt x="224" y="195"/>
                      <a:pt x="224" y="195"/>
                    </a:cubicBezTo>
                    <a:cubicBezTo>
                      <a:pt x="224" y="195"/>
                      <a:pt x="224" y="195"/>
                      <a:pt x="224" y="195"/>
                    </a:cubicBezTo>
                    <a:cubicBezTo>
                      <a:pt x="224" y="195"/>
                      <a:pt x="224" y="195"/>
                      <a:pt x="224" y="195"/>
                    </a:cubicBezTo>
                    <a:cubicBezTo>
                      <a:pt x="224" y="195"/>
                      <a:pt x="224" y="195"/>
                      <a:pt x="224" y="195"/>
                    </a:cubicBezTo>
                    <a:cubicBezTo>
                      <a:pt x="224" y="194"/>
                      <a:pt x="224" y="194"/>
                      <a:pt x="224" y="194"/>
                    </a:cubicBezTo>
                    <a:cubicBezTo>
                      <a:pt x="224" y="194"/>
                      <a:pt x="224" y="194"/>
                      <a:pt x="224" y="194"/>
                    </a:cubicBezTo>
                    <a:cubicBezTo>
                      <a:pt x="224" y="194"/>
                      <a:pt x="224" y="194"/>
                      <a:pt x="224" y="194"/>
                    </a:cubicBezTo>
                    <a:cubicBezTo>
                      <a:pt x="224" y="194"/>
                      <a:pt x="224" y="194"/>
                      <a:pt x="224" y="194"/>
                    </a:cubicBezTo>
                    <a:cubicBezTo>
                      <a:pt x="224" y="194"/>
                      <a:pt x="224" y="194"/>
                      <a:pt x="224" y="194"/>
                    </a:cubicBezTo>
                    <a:cubicBezTo>
                      <a:pt x="224" y="194"/>
                      <a:pt x="224" y="194"/>
                      <a:pt x="224" y="194"/>
                    </a:cubicBezTo>
                    <a:cubicBezTo>
                      <a:pt x="224" y="194"/>
                      <a:pt x="224" y="194"/>
                      <a:pt x="224" y="194"/>
                    </a:cubicBezTo>
                    <a:cubicBezTo>
                      <a:pt x="225" y="194"/>
                      <a:pt x="225" y="194"/>
                      <a:pt x="225" y="194"/>
                    </a:cubicBezTo>
                    <a:cubicBezTo>
                      <a:pt x="225" y="194"/>
                      <a:pt x="225" y="194"/>
                      <a:pt x="225" y="194"/>
                    </a:cubicBezTo>
                    <a:cubicBezTo>
                      <a:pt x="225" y="194"/>
                      <a:pt x="225" y="194"/>
                      <a:pt x="225" y="194"/>
                    </a:cubicBezTo>
                    <a:cubicBezTo>
                      <a:pt x="225" y="193"/>
                      <a:pt x="225" y="193"/>
                      <a:pt x="225" y="193"/>
                    </a:cubicBezTo>
                    <a:cubicBezTo>
                      <a:pt x="225" y="193"/>
                      <a:pt x="225" y="193"/>
                      <a:pt x="225" y="193"/>
                    </a:cubicBezTo>
                    <a:cubicBezTo>
                      <a:pt x="225" y="193"/>
                      <a:pt x="225" y="193"/>
                      <a:pt x="225" y="193"/>
                    </a:cubicBezTo>
                    <a:cubicBezTo>
                      <a:pt x="226" y="193"/>
                      <a:pt x="226" y="193"/>
                      <a:pt x="226" y="193"/>
                    </a:cubicBezTo>
                    <a:cubicBezTo>
                      <a:pt x="226" y="193"/>
                      <a:pt x="226" y="193"/>
                      <a:pt x="226" y="193"/>
                    </a:cubicBezTo>
                    <a:cubicBezTo>
                      <a:pt x="226" y="194"/>
                      <a:pt x="226" y="194"/>
                      <a:pt x="226" y="194"/>
                    </a:cubicBezTo>
                    <a:cubicBezTo>
                      <a:pt x="226" y="193"/>
                      <a:pt x="226" y="193"/>
                      <a:pt x="226" y="193"/>
                    </a:cubicBezTo>
                    <a:cubicBezTo>
                      <a:pt x="226" y="193"/>
                      <a:pt x="226" y="193"/>
                      <a:pt x="226" y="193"/>
                    </a:cubicBezTo>
                    <a:cubicBezTo>
                      <a:pt x="227" y="193"/>
                      <a:pt x="227" y="193"/>
                      <a:pt x="227" y="193"/>
                    </a:cubicBezTo>
                    <a:cubicBezTo>
                      <a:pt x="227" y="193"/>
                      <a:pt x="227" y="193"/>
                      <a:pt x="227" y="193"/>
                    </a:cubicBezTo>
                    <a:cubicBezTo>
                      <a:pt x="227" y="193"/>
                      <a:pt x="227" y="193"/>
                      <a:pt x="227" y="193"/>
                    </a:cubicBezTo>
                    <a:cubicBezTo>
                      <a:pt x="227" y="193"/>
                      <a:pt x="227" y="193"/>
                      <a:pt x="227" y="193"/>
                    </a:cubicBezTo>
                    <a:cubicBezTo>
                      <a:pt x="227" y="192"/>
                      <a:pt x="227" y="192"/>
                      <a:pt x="227" y="192"/>
                    </a:cubicBezTo>
                    <a:cubicBezTo>
                      <a:pt x="227" y="192"/>
                      <a:pt x="227" y="192"/>
                      <a:pt x="227" y="192"/>
                    </a:cubicBezTo>
                    <a:cubicBezTo>
                      <a:pt x="228" y="192"/>
                      <a:pt x="228" y="192"/>
                      <a:pt x="228" y="192"/>
                    </a:cubicBezTo>
                    <a:cubicBezTo>
                      <a:pt x="228" y="192"/>
                      <a:pt x="228" y="192"/>
                      <a:pt x="228" y="192"/>
                    </a:cubicBezTo>
                    <a:cubicBezTo>
                      <a:pt x="228" y="192"/>
                      <a:pt x="228" y="192"/>
                      <a:pt x="228" y="192"/>
                    </a:cubicBezTo>
                    <a:cubicBezTo>
                      <a:pt x="228" y="192"/>
                      <a:pt x="228" y="192"/>
                      <a:pt x="228" y="192"/>
                    </a:cubicBezTo>
                    <a:cubicBezTo>
                      <a:pt x="229" y="192"/>
                      <a:pt x="229" y="192"/>
                      <a:pt x="229" y="192"/>
                    </a:cubicBezTo>
                    <a:cubicBezTo>
                      <a:pt x="229" y="191"/>
                      <a:pt x="229" y="191"/>
                      <a:pt x="229" y="191"/>
                    </a:cubicBezTo>
                    <a:cubicBezTo>
                      <a:pt x="229" y="191"/>
                      <a:pt x="229" y="191"/>
                      <a:pt x="229" y="191"/>
                    </a:cubicBezTo>
                    <a:cubicBezTo>
                      <a:pt x="229" y="191"/>
                      <a:pt x="229" y="191"/>
                      <a:pt x="229" y="191"/>
                    </a:cubicBezTo>
                    <a:cubicBezTo>
                      <a:pt x="229" y="191"/>
                      <a:pt x="229" y="191"/>
                      <a:pt x="229" y="191"/>
                    </a:cubicBezTo>
                    <a:cubicBezTo>
                      <a:pt x="230" y="191"/>
                      <a:pt x="230" y="191"/>
                      <a:pt x="230" y="191"/>
                    </a:cubicBezTo>
                    <a:cubicBezTo>
                      <a:pt x="230" y="191"/>
                      <a:pt x="230" y="191"/>
                      <a:pt x="230" y="191"/>
                    </a:cubicBezTo>
                    <a:cubicBezTo>
                      <a:pt x="230" y="191"/>
                      <a:pt x="230" y="191"/>
                      <a:pt x="230" y="191"/>
                    </a:cubicBezTo>
                    <a:cubicBezTo>
                      <a:pt x="230" y="192"/>
                      <a:pt x="230" y="192"/>
                      <a:pt x="230" y="192"/>
                    </a:cubicBezTo>
                    <a:cubicBezTo>
                      <a:pt x="230" y="192"/>
                      <a:pt x="230" y="192"/>
                      <a:pt x="230" y="192"/>
                    </a:cubicBezTo>
                    <a:cubicBezTo>
                      <a:pt x="230" y="192"/>
                      <a:pt x="230" y="192"/>
                      <a:pt x="230" y="192"/>
                    </a:cubicBezTo>
                    <a:cubicBezTo>
                      <a:pt x="230" y="192"/>
                      <a:pt x="230" y="192"/>
                      <a:pt x="230" y="192"/>
                    </a:cubicBezTo>
                    <a:cubicBezTo>
                      <a:pt x="230" y="192"/>
                      <a:pt x="230" y="192"/>
                      <a:pt x="230" y="192"/>
                    </a:cubicBezTo>
                    <a:cubicBezTo>
                      <a:pt x="230" y="192"/>
                      <a:pt x="230" y="192"/>
                      <a:pt x="230" y="192"/>
                    </a:cubicBezTo>
                    <a:cubicBezTo>
                      <a:pt x="230" y="192"/>
                      <a:pt x="230" y="192"/>
                      <a:pt x="230" y="192"/>
                    </a:cubicBezTo>
                    <a:cubicBezTo>
                      <a:pt x="230" y="193"/>
                      <a:pt x="230" y="193"/>
                      <a:pt x="230" y="193"/>
                    </a:cubicBezTo>
                    <a:cubicBezTo>
                      <a:pt x="230" y="193"/>
                      <a:pt x="230" y="193"/>
                      <a:pt x="230" y="193"/>
                    </a:cubicBezTo>
                    <a:cubicBezTo>
                      <a:pt x="230" y="193"/>
                      <a:pt x="230" y="193"/>
                      <a:pt x="230" y="193"/>
                    </a:cubicBezTo>
                    <a:cubicBezTo>
                      <a:pt x="230" y="193"/>
                      <a:pt x="230" y="193"/>
                      <a:pt x="230" y="193"/>
                    </a:cubicBezTo>
                    <a:cubicBezTo>
                      <a:pt x="230" y="193"/>
                      <a:pt x="230" y="193"/>
                      <a:pt x="230" y="193"/>
                    </a:cubicBezTo>
                    <a:cubicBezTo>
                      <a:pt x="230" y="193"/>
                      <a:pt x="230" y="193"/>
                      <a:pt x="230" y="193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5"/>
                      <a:pt x="230" y="195"/>
                      <a:pt x="230" y="195"/>
                    </a:cubicBezTo>
                    <a:cubicBezTo>
                      <a:pt x="230" y="195"/>
                      <a:pt x="230" y="195"/>
                      <a:pt x="230" y="195"/>
                    </a:cubicBezTo>
                    <a:cubicBezTo>
                      <a:pt x="230" y="195"/>
                      <a:pt x="230" y="195"/>
                      <a:pt x="230" y="195"/>
                    </a:cubicBezTo>
                    <a:cubicBezTo>
                      <a:pt x="230" y="195"/>
                      <a:pt x="230" y="195"/>
                      <a:pt x="230" y="195"/>
                    </a:cubicBezTo>
                    <a:cubicBezTo>
                      <a:pt x="230" y="195"/>
                      <a:pt x="230" y="195"/>
                      <a:pt x="230" y="195"/>
                    </a:cubicBezTo>
                    <a:cubicBezTo>
                      <a:pt x="230" y="195"/>
                      <a:pt x="230" y="195"/>
                      <a:pt x="230" y="195"/>
                    </a:cubicBezTo>
                    <a:cubicBezTo>
                      <a:pt x="230" y="195"/>
                      <a:pt x="230" y="195"/>
                      <a:pt x="230" y="195"/>
                    </a:cubicBezTo>
                    <a:cubicBezTo>
                      <a:pt x="230" y="195"/>
                      <a:pt x="230" y="195"/>
                      <a:pt x="230" y="195"/>
                    </a:cubicBezTo>
                    <a:cubicBezTo>
                      <a:pt x="230" y="196"/>
                      <a:pt x="230" y="196"/>
                      <a:pt x="230" y="196"/>
                    </a:cubicBezTo>
                    <a:cubicBezTo>
                      <a:pt x="230" y="196"/>
                      <a:pt x="230" y="196"/>
                      <a:pt x="230" y="196"/>
                    </a:cubicBezTo>
                    <a:cubicBezTo>
                      <a:pt x="230" y="196"/>
                      <a:pt x="230" y="196"/>
                      <a:pt x="230" y="196"/>
                    </a:cubicBezTo>
                    <a:cubicBezTo>
                      <a:pt x="230" y="196"/>
                      <a:pt x="230" y="196"/>
                      <a:pt x="230" y="196"/>
                    </a:cubicBezTo>
                    <a:cubicBezTo>
                      <a:pt x="230" y="196"/>
                      <a:pt x="230" y="196"/>
                      <a:pt x="230" y="196"/>
                    </a:cubicBezTo>
                    <a:cubicBezTo>
                      <a:pt x="230" y="196"/>
                      <a:pt x="230" y="196"/>
                      <a:pt x="230" y="196"/>
                    </a:cubicBezTo>
                    <a:cubicBezTo>
                      <a:pt x="230" y="196"/>
                      <a:pt x="230" y="196"/>
                      <a:pt x="230" y="196"/>
                    </a:cubicBezTo>
                    <a:cubicBezTo>
                      <a:pt x="230" y="197"/>
                      <a:pt x="230" y="197"/>
                      <a:pt x="230" y="197"/>
                    </a:cubicBezTo>
                    <a:cubicBezTo>
                      <a:pt x="230" y="197"/>
                      <a:pt x="230" y="197"/>
                      <a:pt x="230" y="197"/>
                    </a:cubicBezTo>
                    <a:cubicBezTo>
                      <a:pt x="230" y="197"/>
                      <a:pt x="230" y="197"/>
                      <a:pt x="230" y="197"/>
                    </a:cubicBezTo>
                    <a:cubicBezTo>
                      <a:pt x="230" y="197"/>
                      <a:pt x="230" y="197"/>
                      <a:pt x="230" y="197"/>
                    </a:cubicBezTo>
                    <a:cubicBezTo>
                      <a:pt x="230" y="197"/>
                      <a:pt x="230" y="197"/>
                      <a:pt x="230" y="197"/>
                    </a:cubicBezTo>
                    <a:cubicBezTo>
                      <a:pt x="230" y="197"/>
                      <a:pt x="230" y="197"/>
                      <a:pt x="230" y="197"/>
                    </a:cubicBezTo>
                    <a:cubicBezTo>
                      <a:pt x="230" y="197"/>
                      <a:pt x="230" y="197"/>
                      <a:pt x="230" y="197"/>
                    </a:cubicBezTo>
                    <a:cubicBezTo>
                      <a:pt x="230" y="197"/>
                      <a:pt x="230" y="197"/>
                      <a:pt x="230" y="197"/>
                    </a:cubicBezTo>
                    <a:cubicBezTo>
                      <a:pt x="230" y="198"/>
                      <a:pt x="230" y="198"/>
                      <a:pt x="230" y="198"/>
                    </a:cubicBezTo>
                    <a:cubicBezTo>
                      <a:pt x="231" y="198"/>
                      <a:pt x="231" y="198"/>
                      <a:pt x="231" y="198"/>
                    </a:cubicBezTo>
                    <a:cubicBezTo>
                      <a:pt x="231" y="198"/>
                      <a:pt x="231" y="198"/>
                      <a:pt x="231" y="198"/>
                    </a:cubicBezTo>
                    <a:cubicBezTo>
                      <a:pt x="231" y="198"/>
                      <a:pt x="231" y="198"/>
                      <a:pt x="231" y="198"/>
                    </a:cubicBezTo>
                    <a:cubicBezTo>
                      <a:pt x="231" y="198"/>
                      <a:pt x="231" y="198"/>
                      <a:pt x="231" y="198"/>
                    </a:cubicBezTo>
                    <a:cubicBezTo>
                      <a:pt x="231" y="198"/>
                      <a:pt x="231" y="198"/>
                      <a:pt x="231" y="198"/>
                    </a:cubicBezTo>
                    <a:cubicBezTo>
                      <a:pt x="231" y="198"/>
                      <a:pt x="231" y="198"/>
                      <a:pt x="231" y="198"/>
                    </a:cubicBezTo>
                    <a:cubicBezTo>
                      <a:pt x="231" y="199"/>
                      <a:pt x="231" y="199"/>
                      <a:pt x="231" y="199"/>
                    </a:cubicBezTo>
                    <a:cubicBezTo>
                      <a:pt x="232" y="199"/>
                      <a:pt x="232" y="199"/>
                      <a:pt x="232" y="199"/>
                    </a:cubicBezTo>
                    <a:cubicBezTo>
                      <a:pt x="232" y="199"/>
                      <a:pt x="232" y="199"/>
                      <a:pt x="232" y="199"/>
                    </a:cubicBezTo>
                    <a:cubicBezTo>
                      <a:pt x="232" y="199"/>
                      <a:pt x="232" y="199"/>
                      <a:pt x="232" y="199"/>
                    </a:cubicBezTo>
                    <a:cubicBezTo>
                      <a:pt x="232" y="199"/>
                      <a:pt x="232" y="199"/>
                      <a:pt x="232" y="199"/>
                    </a:cubicBezTo>
                    <a:cubicBezTo>
                      <a:pt x="232" y="199"/>
                      <a:pt x="232" y="199"/>
                      <a:pt x="232" y="199"/>
                    </a:cubicBezTo>
                    <a:cubicBezTo>
                      <a:pt x="232" y="200"/>
                      <a:pt x="232" y="200"/>
                      <a:pt x="232" y="200"/>
                    </a:cubicBezTo>
                    <a:cubicBezTo>
                      <a:pt x="232" y="200"/>
                      <a:pt x="232" y="200"/>
                      <a:pt x="232" y="200"/>
                    </a:cubicBezTo>
                    <a:cubicBezTo>
                      <a:pt x="232" y="200"/>
                      <a:pt x="232" y="200"/>
                      <a:pt x="232" y="200"/>
                    </a:cubicBezTo>
                    <a:cubicBezTo>
                      <a:pt x="232" y="200"/>
                      <a:pt x="232" y="200"/>
                      <a:pt x="232" y="200"/>
                    </a:cubicBezTo>
                    <a:cubicBezTo>
                      <a:pt x="231" y="200"/>
                      <a:pt x="231" y="200"/>
                      <a:pt x="231" y="200"/>
                    </a:cubicBezTo>
                    <a:cubicBezTo>
                      <a:pt x="231" y="200"/>
                      <a:pt x="231" y="200"/>
                      <a:pt x="231" y="200"/>
                    </a:cubicBezTo>
                    <a:cubicBezTo>
                      <a:pt x="231" y="200"/>
                      <a:pt x="231" y="200"/>
                      <a:pt x="231" y="200"/>
                    </a:cubicBezTo>
                    <a:cubicBezTo>
                      <a:pt x="231" y="200"/>
                      <a:pt x="231" y="200"/>
                      <a:pt x="231" y="200"/>
                    </a:cubicBezTo>
                    <a:cubicBezTo>
                      <a:pt x="231" y="200"/>
                      <a:pt x="231" y="200"/>
                      <a:pt x="231" y="200"/>
                    </a:cubicBezTo>
                    <a:cubicBezTo>
                      <a:pt x="232" y="200"/>
                      <a:pt x="232" y="200"/>
                      <a:pt x="232" y="200"/>
                    </a:cubicBezTo>
                    <a:cubicBezTo>
                      <a:pt x="232" y="200"/>
                      <a:pt x="232" y="200"/>
                      <a:pt x="232" y="200"/>
                    </a:cubicBezTo>
                    <a:cubicBezTo>
                      <a:pt x="232" y="200"/>
                      <a:pt x="232" y="200"/>
                      <a:pt x="232" y="200"/>
                    </a:cubicBezTo>
                    <a:cubicBezTo>
                      <a:pt x="232" y="200"/>
                      <a:pt x="232" y="200"/>
                      <a:pt x="232" y="200"/>
                    </a:cubicBezTo>
                    <a:cubicBezTo>
                      <a:pt x="232" y="200"/>
                      <a:pt x="232" y="200"/>
                      <a:pt x="232" y="200"/>
                    </a:cubicBezTo>
                    <a:cubicBezTo>
                      <a:pt x="233" y="201"/>
                      <a:pt x="233" y="201"/>
                      <a:pt x="233" y="201"/>
                    </a:cubicBezTo>
                    <a:cubicBezTo>
                      <a:pt x="233" y="201"/>
                      <a:pt x="233" y="201"/>
                      <a:pt x="233" y="201"/>
                    </a:cubicBezTo>
                    <a:cubicBezTo>
                      <a:pt x="233" y="201"/>
                      <a:pt x="233" y="201"/>
                      <a:pt x="233" y="201"/>
                    </a:cubicBezTo>
                    <a:cubicBezTo>
                      <a:pt x="233" y="201"/>
                      <a:pt x="233" y="201"/>
                      <a:pt x="233" y="201"/>
                    </a:cubicBezTo>
                    <a:cubicBezTo>
                      <a:pt x="234" y="201"/>
                      <a:pt x="234" y="201"/>
                      <a:pt x="234" y="201"/>
                    </a:cubicBezTo>
                    <a:cubicBezTo>
                      <a:pt x="234" y="201"/>
                      <a:pt x="234" y="201"/>
                      <a:pt x="234" y="201"/>
                    </a:cubicBezTo>
                    <a:cubicBezTo>
                      <a:pt x="234" y="201"/>
                      <a:pt x="234" y="201"/>
                      <a:pt x="234" y="201"/>
                    </a:cubicBezTo>
                    <a:cubicBezTo>
                      <a:pt x="234" y="202"/>
                      <a:pt x="234" y="202"/>
                      <a:pt x="234" y="202"/>
                    </a:cubicBezTo>
                    <a:cubicBezTo>
                      <a:pt x="234" y="202"/>
                      <a:pt x="234" y="202"/>
                      <a:pt x="234" y="202"/>
                    </a:cubicBezTo>
                    <a:cubicBezTo>
                      <a:pt x="234" y="202"/>
                      <a:pt x="234" y="202"/>
                      <a:pt x="234" y="202"/>
                    </a:cubicBezTo>
                    <a:cubicBezTo>
                      <a:pt x="234" y="202"/>
                      <a:pt x="234" y="202"/>
                      <a:pt x="234" y="202"/>
                    </a:cubicBezTo>
                    <a:cubicBezTo>
                      <a:pt x="234" y="202"/>
                      <a:pt x="234" y="202"/>
                      <a:pt x="234" y="202"/>
                    </a:cubicBezTo>
                    <a:cubicBezTo>
                      <a:pt x="234" y="202"/>
                      <a:pt x="234" y="202"/>
                      <a:pt x="234" y="202"/>
                    </a:cubicBezTo>
                    <a:cubicBezTo>
                      <a:pt x="234" y="202"/>
                      <a:pt x="234" y="202"/>
                      <a:pt x="234" y="202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4" y="203"/>
                      <a:pt x="234" y="203"/>
                      <a:pt x="234" y="203"/>
                    </a:cubicBezTo>
                    <a:cubicBezTo>
                      <a:pt x="235" y="204"/>
                      <a:pt x="235" y="204"/>
                      <a:pt x="235" y="204"/>
                    </a:cubicBezTo>
                    <a:cubicBezTo>
                      <a:pt x="234" y="204"/>
                      <a:pt x="234" y="204"/>
                      <a:pt x="234" y="204"/>
                    </a:cubicBezTo>
                    <a:cubicBezTo>
                      <a:pt x="234" y="204"/>
                      <a:pt x="234" y="204"/>
                      <a:pt x="234" y="204"/>
                    </a:cubicBezTo>
                    <a:cubicBezTo>
                      <a:pt x="234" y="204"/>
                      <a:pt x="234" y="204"/>
                      <a:pt x="234" y="204"/>
                    </a:cubicBezTo>
                    <a:cubicBezTo>
                      <a:pt x="235" y="204"/>
                      <a:pt x="235" y="204"/>
                      <a:pt x="235" y="204"/>
                    </a:cubicBezTo>
                    <a:cubicBezTo>
                      <a:pt x="235" y="204"/>
                      <a:pt x="235" y="204"/>
                      <a:pt x="235" y="204"/>
                    </a:cubicBezTo>
                    <a:cubicBezTo>
                      <a:pt x="235" y="204"/>
                      <a:pt x="235" y="204"/>
                      <a:pt x="235" y="204"/>
                    </a:cubicBezTo>
                    <a:cubicBezTo>
                      <a:pt x="235" y="204"/>
                      <a:pt x="235" y="204"/>
                      <a:pt x="235" y="204"/>
                    </a:cubicBezTo>
                    <a:cubicBezTo>
                      <a:pt x="235" y="205"/>
                      <a:pt x="235" y="205"/>
                      <a:pt x="235" y="205"/>
                    </a:cubicBezTo>
                    <a:cubicBezTo>
                      <a:pt x="235" y="205"/>
                      <a:pt x="235" y="205"/>
                      <a:pt x="235" y="205"/>
                    </a:cubicBezTo>
                    <a:cubicBezTo>
                      <a:pt x="235" y="205"/>
                      <a:pt x="235" y="205"/>
                      <a:pt x="235" y="205"/>
                    </a:cubicBezTo>
                    <a:cubicBezTo>
                      <a:pt x="235" y="205"/>
                      <a:pt x="235" y="205"/>
                      <a:pt x="235" y="205"/>
                    </a:cubicBezTo>
                    <a:cubicBezTo>
                      <a:pt x="235" y="205"/>
                      <a:pt x="235" y="205"/>
                      <a:pt x="235" y="205"/>
                    </a:cubicBezTo>
                    <a:cubicBezTo>
                      <a:pt x="235" y="205"/>
                      <a:pt x="235" y="205"/>
                      <a:pt x="235" y="205"/>
                    </a:cubicBezTo>
                    <a:cubicBezTo>
                      <a:pt x="235" y="205"/>
                      <a:pt x="235" y="206"/>
                      <a:pt x="235" y="206"/>
                    </a:cubicBezTo>
                    <a:cubicBezTo>
                      <a:pt x="236" y="206"/>
                      <a:pt x="236" y="206"/>
                      <a:pt x="236" y="206"/>
                    </a:cubicBezTo>
                    <a:cubicBezTo>
                      <a:pt x="236" y="206"/>
                      <a:pt x="236" y="206"/>
                      <a:pt x="236" y="206"/>
                    </a:cubicBezTo>
                    <a:cubicBezTo>
                      <a:pt x="236" y="206"/>
                      <a:pt x="236" y="206"/>
                      <a:pt x="236" y="206"/>
                    </a:cubicBezTo>
                    <a:cubicBezTo>
                      <a:pt x="236" y="207"/>
                      <a:pt x="236" y="207"/>
                      <a:pt x="236" y="207"/>
                    </a:cubicBezTo>
                    <a:cubicBezTo>
                      <a:pt x="236" y="207"/>
                      <a:pt x="236" y="207"/>
                      <a:pt x="236" y="207"/>
                    </a:cubicBezTo>
                    <a:cubicBezTo>
                      <a:pt x="236" y="207"/>
                      <a:pt x="236" y="207"/>
                      <a:pt x="236" y="207"/>
                    </a:cubicBezTo>
                    <a:cubicBezTo>
                      <a:pt x="236" y="207"/>
                      <a:pt x="236" y="207"/>
                      <a:pt x="236" y="207"/>
                    </a:cubicBezTo>
                    <a:cubicBezTo>
                      <a:pt x="236" y="207"/>
                      <a:pt x="236" y="207"/>
                      <a:pt x="236" y="207"/>
                    </a:cubicBezTo>
                    <a:cubicBezTo>
                      <a:pt x="236" y="207"/>
                      <a:pt x="236" y="207"/>
                      <a:pt x="236" y="207"/>
                    </a:cubicBezTo>
                    <a:cubicBezTo>
                      <a:pt x="235" y="207"/>
                      <a:pt x="235" y="207"/>
                      <a:pt x="235" y="207"/>
                    </a:cubicBezTo>
                    <a:cubicBezTo>
                      <a:pt x="235" y="207"/>
                      <a:pt x="235" y="207"/>
                      <a:pt x="235" y="207"/>
                    </a:cubicBezTo>
                    <a:cubicBezTo>
                      <a:pt x="235" y="207"/>
                      <a:pt x="235" y="207"/>
                      <a:pt x="235" y="207"/>
                    </a:cubicBezTo>
                    <a:cubicBezTo>
                      <a:pt x="235" y="207"/>
                      <a:pt x="235" y="207"/>
                      <a:pt x="235" y="207"/>
                    </a:cubicBezTo>
                    <a:cubicBezTo>
                      <a:pt x="235" y="207"/>
                      <a:pt x="235" y="207"/>
                      <a:pt x="235" y="207"/>
                    </a:cubicBezTo>
                    <a:cubicBezTo>
                      <a:pt x="235" y="207"/>
                      <a:pt x="235" y="207"/>
                      <a:pt x="235" y="207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4" y="208"/>
                      <a:pt x="234" y="208"/>
                      <a:pt x="234" y="208"/>
                    </a:cubicBezTo>
                    <a:cubicBezTo>
                      <a:pt x="234" y="208"/>
                      <a:pt x="234" y="208"/>
                      <a:pt x="234" y="208"/>
                    </a:cubicBezTo>
                    <a:cubicBezTo>
                      <a:pt x="234" y="208"/>
                      <a:pt x="234" y="208"/>
                      <a:pt x="234" y="208"/>
                    </a:cubicBezTo>
                    <a:cubicBezTo>
                      <a:pt x="234" y="208"/>
                      <a:pt x="234" y="208"/>
                      <a:pt x="234" y="208"/>
                    </a:cubicBezTo>
                    <a:cubicBezTo>
                      <a:pt x="234" y="208"/>
                      <a:pt x="234" y="208"/>
                      <a:pt x="234" y="208"/>
                    </a:cubicBezTo>
                    <a:cubicBezTo>
                      <a:pt x="234" y="208"/>
                      <a:pt x="234" y="208"/>
                      <a:pt x="234" y="208"/>
                    </a:cubicBezTo>
                    <a:cubicBezTo>
                      <a:pt x="234" y="208"/>
                      <a:pt x="234" y="208"/>
                      <a:pt x="234" y="208"/>
                    </a:cubicBezTo>
                    <a:cubicBezTo>
                      <a:pt x="234" y="208"/>
                      <a:pt x="234" y="208"/>
                      <a:pt x="234" y="208"/>
                    </a:cubicBezTo>
                    <a:cubicBezTo>
                      <a:pt x="234" y="208"/>
                      <a:pt x="234" y="209"/>
                      <a:pt x="234" y="209"/>
                    </a:cubicBezTo>
                    <a:cubicBezTo>
                      <a:pt x="234" y="209"/>
                      <a:pt x="234" y="209"/>
                      <a:pt x="234" y="209"/>
                    </a:cubicBezTo>
                    <a:cubicBezTo>
                      <a:pt x="233" y="209"/>
                      <a:pt x="233" y="209"/>
                      <a:pt x="233" y="209"/>
                    </a:cubicBezTo>
                    <a:cubicBezTo>
                      <a:pt x="233" y="209"/>
                      <a:pt x="233" y="209"/>
                      <a:pt x="233" y="209"/>
                    </a:cubicBezTo>
                    <a:cubicBezTo>
                      <a:pt x="233" y="209"/>
                      <a:pt x="233" y="209"/>
                      <a:pt x="233" y="209"/>
                    </a:cubicBezTo>
                    <a:cubicBezTo>
                      <a:pt x="233" y="209"/>
                      <a:pt x="233" y="209"/>
                      <a:pt x="233" y="209"/>
                    </a:cubicBezTo>
                    <a:cubicBezTo>
                      <a:pt x="233" y="209"/>
                      <a:pt x="233" y="209"/>
                      <a:pt x="233" y="209"/>
                    </a:cubicBezTo>
                    <a:cubicBezTo>
                      <a:pt x="233" y="209"/>
                      <a:pt x="233" y="209"/>
                      <a:pt x="233" y="209"/>
                    </a:cubicBezTo>
                    <a:cubicBezTo>
                      <a:pt x="233" y="209"/>
                      <a:pt x="233" y="209"/>
                      <a:pt x="233" y="209"/>
                    </a:cubicBezTo>
                    <a:cubicBezTo>
                      <a:pt x="233" y="209"/>
                      <a:pt x="233" y="209"/>
                      <a:pt x="233" y="209"/>
                    </a:cubicBezTo>
                    <a:cubicBezTo>
                      <a:pt x="233" y="210"/>
                      <a:pt x="233" y="210"/>
                      <a:pt x="233" y="210"/>
                    </a:cubicBezTo>
                    <a:cubicBezTo>
                      <a:pt x="233" y="210"/>
                      <a:pt x="233" y="210"/>
                      <a:pt x="233" y="210"/>
                    </a:cubicBezTo>
                    <a:cubicBezTo>
                      <a:pt x="233" y="210"/>
                      <a:pt x="233" y="210"/>
                      <a:pt x="233" y="210"/>
                    </a:cubicBezTo>
                    <a:cubicBezTo>
                      <a:pt x="233" y="210"/>
                      <a:pt x="233" y="210"/>
                      <a:pt x="233" y="210"/>
                    </a:cubicBezTo>
                    <a:cubicBezTo>
                      <a:pt x="233" y="210"/>
                      <a:pt x="233" y="210"/>
                      <a:pt x="233" y="210"/>
                    </a:cubicBezTo>
                    <a:cubicBezTo>
                      <a:pt x="233" y="210"/>
                      <a:pt x="233" y="210"/>
                      <a:pt x="233" y="210"/>
                    </a:cubicBezTo>
                    <a:cubicBezTo>
                      <a:pt x="233" y="210"/>
                      <a:pt x="233" y="210"/>
                      <a:pt x="233" y="210"/>
                    </a:cubicBezTo>
                    <a:cubicBezTo>
                      <a:pt x="233" y="210"/>
                      <a:pt x="233" y="210"/>
                      <a:pt x="233" y="210"/>
                    </a:cubicBezTo>
                    <a:cubicBezTo>
                      <a:pt x="233" y="210"/>
                      <a:pt x="233" y="210"/>
                      <a:pt x="233" y="210"/>
                    </a:cubicBezTo>
                    <a:cubicBezTo>
                      <a:pt x="233" y="211"/>
                      <a:pt x="233" y="211"/>
                      <a:pt x="233" y="211"/>
                    </a:cubicBezTo>
                    <a:cubicBezTo>
                      <a:pt x="233" y="211"/>
                      <a:pt x="233" y="211"/>
                      <a:pt x="233" y="211"/>
                    </a:cubicBezTo>
                    <a:cubicBezTo>
                      <a:pt x="233" y="211"/>
                      <a:pt x="233" y="211"/>
                      <a:pt x="233" y="211"/>
                    </a:cubicBezTo>
                    <a:cubicBezTo>
                      <a:pt x="233" y="211"/>
                      <a:pt x="233" y="211"/>
                      <a:pt x="233" y="211"/>
                    </a:cubicBezTo>
                    <a:cubicBezTo>
                      <a:pt x="233" y="211"/>
                      <a:pt x="233" y="211"/>
                      <a:pt x="233" y="211"/>
                    </a:cubicBezTo>
                    <a:cubicBezTo>
                      <a:pt x="233" y="211"/>
                      <a:pt x="233" y="211"/>
                      <a:pt x="233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1" y="211"/>
                      <a:pt x="231" y="211"/>
                      <a:pt x="231" y="211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3"/>
                      <a:pt x="231" y="213"/>
                      <a:pt x="231" y="213"/>
                    </a:cubicBezTo>
                    <a:cubicBezTo>
                      <a:pt x="231" y="213"/>
                      <a:pt x="231" y="213"/>
                      <a:pt x="231" y="213"/>
                    </a:cubicBezTo>
                    <a:cubicBezTo>
                      <a:pt x="231" y="213"/>
                      <a:pt x="231" y="213"/>
                      <a:pt x="231" y="213"/>
                    </a:cubicBezTo>
                    <a:cubicBezTo>
                      <a:pt x="231" y="213"/>
                      <a:pt x="231" y="213"/>
                      <a:pt x="231" y="213"/>
                    </a:cubicBezTo>
                    <a:cubicBezTo>
                      <a:pt x="232" y="213"/>
                      <a:pt x="232" y="213"/>
                      <a:pt x="232" y="213"/>
                    </a:cubicBezTo>
                    <a:cubicBezTo>
                      <a:pt x="232" y="213"/>
                      <a:pt x="232" y="213"/>
                      <a:pt x="232" y="213"/>
                    </a:cubicBezTo>
                    <a:cubicBezTo>
                      <a:pt x="232" y="213"/>
                      <a:pt x="232" y="213"/>
                      <a:pt x="232" y="213"/>
                    </a:cubicBezTo>
                    <a:cubicBezTo>
                      <a:pt x="232" y="213"/>
                      <a:pt x="232" y="213"/>
                      <a:pt x="232" y="213"/>
                    </a:cubicBezTo>
                    <a:cubicBezTo>
                      <a:pt x="232" y="213"/>
                      <a:pt x="232" y="213"/>
                      <a:pt x="232" y="213"/>
                    </a:cubicBezTo>
                    <a:cubicBezTo>
                      <a:pt x="232" y="213"/>
                      <a:pt x="232" y="213"/>
                      <a:pt x="232" y="213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4" y="214"/>
                      <a:pt x="234" y="214"/>
                      <a:pt x="234" y="214"/>
                    </a:cubicBezTo>
                    <a:cubicBezTo>
                      <a:pt x="234" y="214"/>
                      <a:pt x="234" y="214"/>
                      <a:pt x="234" y="214"/>
                    </a:cubicBezTo>
                    <a:cubicBezTo>
                      <a:pt x="234" y="214"/>
                      <a:pt x="234" y="214"/>
                      <a:pt x="234" y="214"/>
                    </a:cubicBezTo>
                    <a:cubicBezTo>
                      <a:pt x="234" y="214"/>
                      <a:pt x="234" y="214"/>
                      <a:pt x="234" y="214"/>
                    </a:cubicBezTo>
                    <a:cubicBezTo>
                      <a:pt x="234" y="215"/>
                      <a:pt x="234" y="215"/>
                      <a:pt x="234" y="215"/>
                    </a:cubicBezTo>
                    <a:cubicBezTo>
                      <a:pt x="234" y="215"/>
                      <a:pt x="234" y="215"/>
                      <a:pt x="234" y="215"/>
                    </a:cubicBezTo>
                    <a:cubicBezTo>
                      <a:pt x="235" y="215"/>
                      <a:pt x="235" y="215"/>
                      <a:pt x="235" y="215"/>
                    </a:cubicBezTo>
                    <a:cubicBezTo>
                      <a:pt x="235" y="215"/>
                      <a:pt x="235" y="215"/>
                      <a:pt x="235" y="215"/>
                    </a:cubicBezTo>
                    <a:cubicBezTo>
                      <a:pt x="235" y="214"/>
                      <a:pt x="235" y="214"/>
                      <a:pt x="235" y="214"/>
                    </a:cubicBezTo>
                    <a:cubicBezTo>
                      <a:pt x="235" y="214"/>
                      <a:pt x="235" y="214"/>
                      <a:pt x="235" y="214"/>
                    </a:cubicBezTo>
                    <a:cubicBezTo>
                      <a:pt x="235" y="214"/>
                      <a:pt x="235" y="214"/>
                      <a:pt x="235" y="214"/>
                    </a:cubicBezTo>
                    <a:cubicBezTo>
                      <a:pt x="235" y="214"/>
                      <a:pt x="235" y="214"/>
                      <a:pt x="235" y="214"/>
                    </a:cubicBezTo>
                    <a:cubicBezTo>
                      <a:pt x="235" y="214"/>
                      <a:pt x="235" y="214"/>
                      <a:pt x="235" y="214"/>
                    </a:cubicBezTo>
                    <a:cubicBezTo>
                      <a:pt x="236" y="214"/>
                      <a:pt x="236" y="214"/>
                      <a:pt x="236" y="214"/>
                    </a:cubicBezTo>
                    <a:cubicBezTo>
                      <a:pt x="236" y="214"/>
                      <a:pt x="236" y="214"/>
                      <a:pt x="236" y="214"/>
                    </a:cubicBezTo>
                    <a:cubicBezTo>
                      <a:pt x="236" y="214"/>
                      <a:pt x="236" y="214"/>
                      <a:pt x="236" y="214"/>
                    </a:cubicBezTo>
                    <a:cubicBezTo>
                      <a:pt x="236" y="214"/>
                      <a:pt x="236" y="214"/>
                      <a:pt x="236" y="214"/>
                    </a:cubicBezTo>
                    <a:cubicBezTo>
                      <a:pt x="236" y="214"/>
                      <a:pt x="236" y="214"/>
                      <a:pt x="236" y="214"/>
                    </a:cubicBezTo>
                    <a:cubicBezTo>
                      <a:pt x="236" y="214"/>
                      <a:pt x="236" y="214"/>
                      <a:pt x="236" y="214"/>
                    </a:cubicBezTo>
                    <a:cubicBezTo>
                      <a:pt x="236" y="214"/>
                      <a:pt x="236" y="214"/>
                      <a:pt x="236" y="214"/>
                    </a:cubicBezTo>
                    <a:cubicBezTo>
                      <a:pt x="236" y="214"/>
                      <a:pt x="236" y="214"/>
                      <a:pt x="236" y="214"/>
                    </a:cubicBezTo>
                    <a:cubicBezTo>
                      <a:pt x="236" y="214"/>
                      <a:pt x="236" y="214"/>
                      <a:pt x="236" y="214"/>
                    </a:cubicBezTo>
                    <a:cubicBezTo>
                      <a:pt x="236" y="214"/>
                      <a:pt x="236" y="214"/>
                      <a:pt x="236" y="214"/>
                    </a:cubicBezTo>
                    <a:cubicBezTo>
                      <a:pt x="236" y="214"/>
                      <a:pt x="236" y="214"/>
                      <a:pt x="236" y="214"/>
                    </a:cubicBezTo>
                    <a:cubicBezTo>
                      <a:pt x="236" y="214"/>
                      <a:pt x="236" y="214"/>
                      <a:pt x="236" y="214"/>
                    </a:cubicBezTo>
                    <a:cubicBezTo>
                      <a:pt x="236" y="214"/>
                      <a:pt x="236" y="214"/>
                      <a:pt x="236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4"/>
                      <a:pt x="237" y="214"/>
                      <a:pt x="237" y="214"/>
                    </a:cubicBezTo>
                    <a:cubicBezTo>
                      <a:pt x="237" y="213"/>
                      <a:pt x="237" y="213"/>
                      <a:pt x="237" y="213"/>
                    </a:cubicBezTo>
                    <a:cubicBezTo>
                      <a:pt x="237" y="213"/>
                      <a:pt x="237" y="213"/>
                      <a:pt x="237" y="213"/>
                    </a:cubicBezTo>
                    <a:cubicBezTo>
                      <a:pt x="237" y="213"/>
                      <a:pt x="237" y="213"/>
                      <a:pt x="237" y="213"/>
                    </a:cubicBezTo>
                    <a:cubicBezTo>
                      <a:pt x="238" y="213"/>
                      <a:pt x="238" y="213"/>
                      <a:pt x="238" y="213"/>
                    </a:cubicBezTo>
                    <a:cubicBezTo>
                      <a:pt x="238" y="213"/>
                      <a:pt x="238" y="213"/>
                      <a:pt x="238" y="213"/>
                    </a:cubicBezTo>
                    <a:cubicBezTo>
                      <a:pt x="238" y="213"/>
                      <a:pt x="238" y="213"/>
                      <a:pt x="238" y="213"/>
                    </a:cubicBezTo>
                    <a:cubicBezTo>
                      <a:pt x="238" y="213"/>
                      <a:pt x="238" y="213"/>
                      <a:pt x="238" y="213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38" y="215"/>
                      <a:pt x="238" y="215"/>
                      <a:pt x="238" y="215"/>
                    </a:cubicBezTo>
                    <a:cubicBezTo>
                      <a:pt x="238" y="215"/>
                      <a:pt x="238" y="215"/>
                      <a:pt x="238" y="215"/>
                    </a:cubicBezTo>
                    <a:cubicBezTo>
                      <a:pt x="238" y="215"/>
                      <a:pt x="238" y="215"/>
                      <a:pt x="238" y="215"/>
                    </a:cubicBezTo>
                    <a:cubicBezTo>
                      <a:pt x="238" y="215"/>
                      <a:pt x="238" y="215"/>
                      <a:pt x="238" y="215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40" y="215"/>
                      <a:pt x="240" y="215"/>
                      <a:pt x="240" y="215"/>
                    </a:cubicBezTo>
                    <a:cubicBezTo>
                      <a:pt x="240" y="215"/>
                      <a:pt x="240" y="215"/>
                      <a:pt x="240" y="215"/>
                    </a:cubicBezTo>
                    <a:cubicBezTo>
                      <a:pt x="240" y="215"/>
                      <a:pt x="240" y="215"/>
                      <a:pt x="240" y="215"/>
                    </a:cubicBezTo>
                    <a:cubicBezTo>
                      <a:pt x="240" y="215"/>
                      <a:pt x="240" y="215"/>
                      <a:pt x="240" y="215"/>
                    </a:cubicBezTo>
                    <a:cubicBezTo>
                      <a:pt x="240" y="215"/>
                      <a:pt x="240" y="215"/>
                      <a:pt x="240" y="215"/>
                    </a:cubicBezTo>
                    <a:cubicBezTo>
                      <a:pt x="240" y="215"/>
                      <a:pt x="240" y="215"/>
                      <a:pt x="240" y="215"/>
                    </a:cubicBezTo>
                    <a:cubicBezTo>
                      <a:pt x="240" y="215"/>
                      <a:pt x="240" y="215"/>
                      <a:pt x="240" y="215"/>
                    </a:cubicBezTo>
                    <a:cubicBezTo>
                      <a:pt x="241" y="215"/>
                      <a:pt x="241" y="215"/>
                      <a:pt x="241" y="215"/>
                    </a:cubicBezTo>
                    <a:cubicBezTo>
                      <a:pt x="241" y="215"/>
                      <a:pt x="241" y="215"/>
                      <a:pt x="241" y="215"/>
                    </a:cubicBezTo>
                    <a:cubicBezTo>
                      <a:pt x="241" y="215"/>
                      <a:pt x="241" y="215"/>
                      <a:pt x="241" y="215"/>
                    </a:cubicBezTo>
                    <a:cubicBezTo>
                      <a:pt x="241" y="215"/>
                      <a:pt x="241" y="215"/>
                      <a:pt x="241" y="215"/>
                    </a:cubicBezTo>
                    <a:cubicBezTo>
                      <a:pt x="241" y="215"/>
                      <a:pt x="241" y="215"/>
                      <a:pt x="241" y="215"/>
                    </a:cubicBezTo>
                    <a:cubicBezTo>
                      <a:pt x="242" y="216"/>
                      <a:pt x="242" y="216"/>
                      <a:pt x="242" y="216"/>
                    </a:cubicBezTo>
                    <a:cubicBezTo>
                      <a:pt x="242" y="216"/>
                      <a:pt x="242" y="216"/>
                      <a:pt x="242" y="216"/>
                    </a:cubicBezTo>
                    <a:cubicBezTo>
                      <a:pt x="242" y="216"/>
                      <a:pt x="242" y="216"/>
                      <a:pt x="242" y="216"/>
                    </a:cubicBezTo>
                    <a:cubicBezTo>
                      <a:pt x="242" y="216"/>
                      <a:pt x="242" y="216"/>
                      <a:pt x="242" y="216"/>
                    </a:cubicBezTo>
                    <a:cubicBezTo>
                      <a:pt x="242" y="216"/>
                      <a:pt x="242" y="216"/>
                      <a:pt x="242" y="216"/>
                    </a:cubicBezTo>
                    <a:cubicBezTo>
                      <a:pt x="242" y="216"/>
                      <a:pt x="242" y="216"/>
                      <a:pt x="242" y="216"/>
                    </a:cubicBezTo>
                    <a:cubicBezTo>
                      <a:pt x="242" y="216"/>
                      <a:pt x="242" y="216"/>
                      <a:pt x="242" y="216"/>
                    </a:cubicBezTo>
                    <a:cubicBezTo>
                      <a:pt x="242" y="217"/>
                      <a:pt x="242" y="217"/>
                      <a:pt x="242" y="217"/>
                    </a:cubicBezTo>
                    <a:cubicBezTo>
                      <a:pt x="242" y="217"/>
                      <a:pt x="242" y="217"/>
                      <a:pt x="242" y="217"/>
                    </a:cubicBezTo>
                    <a:cubicBezTo>
                      <a:pt x="242" y="217"/>
                      <a:pt x="242" y="217"/>
                      <a:pt x="242" y="217"/>
                    </a:cubicBezTo>
                    <a:cubicBezTo>
                      <a:pt x="242" y="217"/>
                      <a:pt x="242" y="217"/>
                      <a:pt x="242" y="217"/>
                    </a:cubicBezTo>
                    <a:cubicBezTo>
                      <a:pt x="242" y="217"/>
                      <a:pt x="242" y="217"/>
                      <a:pt x="242" y="217"/>
                    </a:cubicBezTo>
                    <a:cubicBezTo>
                      <a:pt x="243" y="218"/>
                      <a:pt x="243" y="218"/>
                      <a:pt x="243" y="218"/>
                    </a:cubicBezTo>
                    <a:cubicBezTo>
                      <a:pt x="243" y="218"/>
                      <a:pt x="243" y="218"/>
                      <a:pt x="243" y="218"/>
                    </a:cubicBezTo>
                    <a:cubicBezTo>
                      <a:pt x="243" y="218"/>
                      <a:pt x="243" y="218"/>
                      <a:pt x="243" y="218"/>
                    </a:cubicBezTo>
                    <a:cubicBezTo>
                      <a:pt x="243" y="218"/>
                      <a:pt x="243" y="218"/>
                      <a:pt x="243" y="218"/>
                    </a:cubicBezTo>
                    <a:cubicBezTo>
                      <a:pt x="242" y="218"/>
                      <a:pt x="242" y="218"/>
                      <a:pt x="242" y="218"/>
                    </a:cubicBezTo>
                    <a:cubicBezTo>
                      <a:pt x="242" y="218"/>
                      <a:pt x="242" y="218"/>
                      <a:pt x="242" y="218"/>
                    </a:cubicBezTo>
                    <a:cubicBezTo>
                      <a:pt x="242" y="219"/>
                      <a:pt x="242" y="219"/>
                      <a:pt x="242" y="219"/>
                    </a:cubicBezTo>
                    <a:cubicBezTo>
                      <a:pt x="242" y="219"/>
                      <a:pt x="242" y="219"/>
                      <a:pt x="242" y="219"/>
                    </a:cubicBezTo>
                    <a:cubicBezTo>
                      <a:pt x="243" y="219"/>
                      <a:pt x="243" y="219"/>
                      <a:pt x="243" y="219"/>
                    </a:cubicBezTo>
                    <a:cubicBezTo>
                      <a:pt x="243" y="219"/>
                      <a:pt x="243" y="219"/>
                      <a:pt x="243" y="219"/>
                    </a:cubicBezTo>
                    <a:cubicBezTo>
                      <a:pt x="243" y="219"/>
                      <a:pt x="243" y="219"/>
                      <a:pt x="243" y="219"/>
                    </a:cubicBezTo>
                    <a:cubicBezTo>
                      <a:pt x="243" y="219"/>
                      <a:pt x="243" y="219"/>
                      <a:pt x="243" y="219"/>
                    </a:cubicBezTo>
                    <a:cubicBezTo>
                      <a:pt x="243" y="219"/>
                      <a:pt x="243" y="219"/>
                      <a:pt x="243" y="219"/>
                    </a:cubicBezTo>
                    <a:cubicBezTo>
                      <a:pt x="243" y="220"/>
                      <a:pt x="243" y="220"/>
                      <a:pt x="243" y="220"/>
                    </a:cubicBezTo>
                    <a:cubicBezTo>
                      <a:pt x="243" y="220"/>
                      <a:pt x="243" y="220"/>
                      <a:pt x="243" y="220"/>
                    </a:cubicBezTo>
                    <a:cubicBezTo>
                      <a:pt x="243" y="220"/>
                      <a:pt x="243" y="220"/>
                      <a:pt x="243" y="220"/>
                    </a:cubicBezTo>
                    <a:cubicBezTo>
                      <a:pt x="243" y="220"/>
                      <a:pt x="243" y="220"/>
                      <a:pt x="243" y="220"/>
                    </a:cubicBezTo>
                    <a:cubicBezTo>
                      <a:pt x="243" y="220"/>
                      <a:pt x="243" y="220"/>
                      <a:pt x="243" y="220"/>
                    </a:cubicBezTo>
                    <a:cubicBezTo>
                      <a:pt x="244" y="220"/>
                      <a:pt x="244" y="220"/>
                      <a:pt x="244" y="220"/>
                    </a:cubicBezTo>
                    <a:cubicBezTo>
                      <a:pt x="244" y="220"/>
                      <a:pt x="244" y="220"/>
                      <a:pt x="244" y="220"/>
                    </a:cubicBezTo>
                    <a:cubicBezTo>
                      <a:pt x="244" y="220"/>
                      <a:pt x="244" y="220"/>
                      <a:pt x="244" y="220"/>
                    </a:cubicBezTo>
                    <a:cubicBezTo>
                      <a:pt x="244" y="220"/>
                      <a:pt x="244" y="220"/>
                      <a:pt x="244" y="220"/>
                    </a:cubicBezTo>
                    <a:cubicBezTo>
                      <a:pt x="245" y="220"/>
                      <a:pt x="245" y="220"/>
                      <a:pt x="245" y="220"/>
                    </a:cubicBezTo>
                    <a:cubicBezTo>
                      <a:pt x="245" y="220"/>
                      <a:pt x="245" y="220"/>
                      <a:pt x="245" y="220"/>
                    </a:cubicBezTo>
                    <a:cubicBezTo>
                      <a:pt x="245" y="220"/>
                      <a:pt x="245" y="220"/>
                      <a:pt x="245" y="220"/>
                    </a:cubicBezTo>
                    <a:cubicBezTo>
                      <a:pt x="245" y="220"/>
                      <a:pt x="245" y="220"/>
                      <a:pt x="245" y="220"/>
                    </a:cubicBezTo>
                    <a:cubicBezTo>
                      <a:pt x="246" y="220"/>
                      <a:pt x="246" y="220"/>
                      <a:pt x="246" y="220"/>
                    </a:cubicBezTo>
                    <a:cubicBezTo>
                      <a:pt x="246" y="220"/>
                      <a:pt x="246" y="220"/>
                      <a:pt x="246" y="220"/>
                    </a:cubicBezTo>
                    <a:cubicBezTo>
                      <a:pt x="246" y="220"/>
                      <a:pt x="246" y="220"/>
                      <a:pt x="246" y="220"/>
                    </a:cubicBezTo>
                    <a:cubicBezTo>
                      <a:pt x="246" y="220"/>
                      <a:pt x="246" y="220"/>
                      <a:pt x="246" y="220"/>
                    </a:cubicBezTo>
                    <a:cubicBezTo>
                      <a:pt x="247" y="220"/>
                      <a:pt x="247" y="220"/>
                      <a:pt x="247" y="220"/>
                    </a:cubicBezTo>
                    <a:cubicBezTo>
                      <a:pt x="247" y="221"/>
                      <a:pt x="247" y="221"/>
                      <a:pt x="247" y="221"/>
                    </a:cubicBezTo>
                    <a:cubicBezTo>
                      <a:pt x="247" y="221"/>
                      <a:pt x="247" y="221"/>
                      <a:pt x="247" y="221"/>
                    </a:cubicBezTo>
                    <a:cubicBezTo>
                      <a:pt x="247" y="221"/>
                      <a:pt x="247" y="221"/>
                      <a:pt x="247" y="221"/>
                    </a:cubicBezTo>
                    <a:cubicBezTo>
                      <a:pt x="247" y="221"/>
                      <a:pt x="247" y="221"/>
                      <a:pt x="247" y="221"/>
                    </a:cubicBezTo>
                    <a:cubicBezTo>
                      <a:pt x="248" y="221"/>
                      <a:pt x="248" y="221"/>
                      <a:pt x="248" y="221"/>
                    </a:cubicBezTo>
                    <a:cubicBezTo>
                      <a:pt x="248" y="221"/>
                      <a:pt x="248" y="221"/>
                      <a:pt x="248" y="221"/>
                    </a:cubicBezTo>
                    <a:cubicBezTo>
                      <a:pt x="248" y="221"/>
                      <a:pt x="248" y="221"/>
                      <a:pt x="248" y="221"/>
                    </a:cubicBezTo>
                    <a:cubicBezTo>
                      <a:pt x="248" y="221"/>
                      <a:pt x="248" y="221"/>
                      <a:pt x="248" y="221"/>
                    </a:cubicBezTo>
                    <a:cubicBezTo>
                      <a:pt x="248" y="221"/>
                      <a:pt x="248" y="221"/>
                      <a:pt x="248" y="221"/>
                    </a:cubicBezTo>
                    <a:cubicBezTo>
                      <a:pt x="249" y="221"/>
                      <a:pt x="249" y="221"/>
                      <a:pt x="249" y="221"/>
                    </a:cubicBezTo>
                    <a:cubicBezTo>
                      <a:pt x="249" y="221"/>
                      <a:pt x="249" y="221"/>
                      <a:pt x="249" y="221"/>
                    </a:cubicBezTo>
                    <a:cubicBezTo>
                      <a:pt x="249" y="221"/>
                      <a:pt x="249" y="221"/>
                      <a:pt x="249" y="221"/>
                    </a:cubicBezTo>
                    <a:cubicBezTo>
                      <a:pt x="249" y="221"/>
                      <a:pt x="249" y="221"/>
                      <a:pt x="249" y="221"/>
                    </a:cubicBezTo>
                    <a:cubicBezTo>
                      <a:pt x="249" y="221"/>
                      <a:pt x="249" y="221"/>
                      <a:pt x="249" y="221"/>
                    </a:cubicBezTo>
                    <a:cubicBezTo>
                      <a:pt x="249" y="221"/>
                      <a:pt x="249" y="221"/>
                      <a:pt x="249" y="221"/>
                    </a:cubicBezTo>
                    <a:cubicBezTo>
                      <a:pt x="250" y="221"/>
                      <a:pt x="250" y="221"/>
                      <a:pt x="250" y="221"/>
                    </a:cubicBezTo>
                    <a:cubicBezTo>
                      <a:pt x="250" y="221"/>
                      <a:pt x="250" y="221"/>
                      <a:pt x="250" y="221"/>
                    </a:cubicBezTo>
                    <a:cubicBezTo>
                      <a:pt x="250" y="220"/>
                      <a:pt x="250" y="220"/>
                      <a:pt x="250" y="220"/>
                    </a:cubicBezTo>
                    <a:cubicBezTo>
                      <a:pt x="250" y="220"/>
                      <a:pt x="250" y="220"/>
                      <a:pt x="250" y="220"/>
                    </a:cubicBezTo>
                    <a:cubicBezTo>
                      <a:pt x="250" y="220"/>
                      <a:pt x="250" y="220"/>
                      <a:pt x="250" y="220"/>
                    </a:cubicBezTo>
                    <a:cubicBezTo>
                      <a:pt x="250" y="220"/>
                      <a:pt x="250" y="220"/>
                      <a:pt x="250" y="220"/>
                    </a:cubicBezTo>
                    <a:cubicBezTo>
                      <a:pt x="250" y="220"/>
                      <a:pt x="250" y="220"/>
                      <a:pt x="250" y="220"/>
                    </a:cubicBezTo>
                    <a:cubicBezTo>
                      <a:pt x="250" y="220"/>
                      <a:pt x="250" y="220"/>
                      <a:pt x="250" y="220"/>
                    </a:cubicBezTo>
                    <a:cubicBezTo>
                      <a:pt x="251" y="220"/>
                      <a:pt x="251" y="220"/>
                      <a:pt x="251" y="220"/>
                    </a:cubicBezTo>
                    <a:cubicBezTo>
                      <a:pt x="251" y="220"/>
                      <a:pt x="251" y="220"/>
                      <a:pt x="251" y="220"/>
                    </a:cubicBezTo>
                    <a:cubicBezTo>
                      <a:pt x="251" y="220"/>
                      <a:pt x="251" y="220"/>
                      <a:pt x="251" y="220"/>
                    </a:cubicBezTo>
                    <a:cubicBezTo>
                      <a:pt x="251" y="220"/>
                      <a:pt x="251" y="220"/>
                      <a:pt x="251" y="220"/>
                    </a:cubicBezTo>
                    <a:cubicBezTo>
                      <a:pt x="251" y="220"/>
                      <a:pt x="251" y="220"/>
                      <a:pt x="251" y="220"/>
                    </a:cubicBezTo>
                    <a:cubicBezTo>
                      <a:pt x="251" y="220"/>
                      <a:pt x="251" y="220"/>
                      <a:pt x="251" y="220"/>
                    </a:cubicBezTo>
                    <a:cubicBezTo>
                      <a:pt x="251" y="220"/>
                      <a:pt x="251" y="220"/>
                      <a:pt x="251" y="220"/>
                    </a:cubicBezTo>
                    <a:cubicBezTo>
                      <a:pt x="251" y="220"/>
                      <a:pt x="251" y="220"/>
                      <a:pt x="251" y="220"/>
                    </a:cubicBezTo>
                    <a:cubicBezTo>
                      <a:pt x="251" y="220"/>
                      <a:pt x="251" y="220"/>
                      <a:pt x="251" y="220"/>
                    </a:cubicBezTo>
                    <a:cubicBezTo>
                      <a:pt x="251" y="220"/>
                      <a:pt x="251" y="220"/>
                      <a:pt x="251" y="220"/>
                    </a:cubicBezTo>
                    <a:cubicBezTo>
                      <a:pt x="251" y="220"/>
                      <a:pt x="251" y="220"/>
                      <a:pt x="251" y="220"/>
                    </a:cubicBezTo>
                    <a:cubicBezTo>
                      <a:pt x="252" y="220"/>
                      <a:pt x="252" y="220"/>
                      <a:pt x="252" y="220"/>
                    </a:cubicBezTo>
                    <a:cubicBezTo>
                      <a:pt x="252" y="220"/>
                      <a:pt x="252" y="220"/>
                      <a:pt x="252" y="220"/>
                    </a:cubicBezTo>
                    <a:cubicBezTo>
                      <a:pt x="252" y="220"/>
                      <a:pt x="252" y="220"/>
                      <a:pt x="252" y="220"/>
                    </a:cubicBezTo>
                    <a:cubicBezTo>
                      <a:pt x="252" y="220"/>
                      <a:pt x="252" y="220"/>
                      <a:pt x="252" y="220"/>
                    </a:cubicBezTo>
                    <a:cubicBezTo>
                      <a:pt x="252" y="220"/>
                      <a:pt x="252" y="220"/>
                      <a:pt x="252" y="220"/>
                    </a:cubicBezTo>
                    <a:cubicBezTo>
                      <a:pt x="252" y="220"/>
                      <a:pt x="252" y="220"/>
                      <a:pt x="252" y="220"/>
                    </a:cubicBezTo>
                    <a:cubicBezTo>
                      <a:pt x="252" y="219"/>
                      <a:pt x="252" y="219"/>
                      <a:pt x="252" y="219"/>
                    </a:cubicBezTo>
                    <a:cubicBezTo>
                      <a:pt x="253" y="219"/>
                      <a:pt x="253" y="219"/>
                      <a:pt x="253" y="219"/>
                    </a:cubicBezTo>
                    <a:cubicBezTo>
                      <a:pt x="253" y="219"/>
                      <a:pt x="253" y="219"/>
                      <a:pt x="253" y="219"/>
                    </a:cubicBezTo>
                    <a:cubicBezTo>
                      <a:pt x="253" y="219"/>
                      <a:pt x="253" y="219"/>
                      <a:pt x="253" y="219"/>
                    </a:cubicBezTo>
                    <a:cubicBezTo>
                      <a:pt x="253" y="219"/>
                      <a:pt x="253" y="219"/>
                      <a:pt x="253" y="219"/>
                    </a:cubicBezTo>
                    <a:cubicBezTo>
                      <a:pt x="253" y="219"/>
                      <a:pt x="253" y="219"/>
                      <a:pt x="253" y="219"/>
                    </a:cubicBezTo>
                    <a:cubicBezTo>
                      <a:pt x="253" y="219"/>
                      <a:pt x="253" y="219"/>
                      <a:pt x="253" y="219"/>
                    </a:cubicBezTo>
                    <a:cubicBezTo>
                      <a:pt x="253" y="219"/>
                      <a:pt x="253" y="219"/>
                      <a:pt x="253" y="219"/>
                    </a:cubicBezTo>
                    <a:cubicBezTo>
                      <a:pt x="254" y="219"/>
                      <a:pt x="254" y="219"/>
                      <a:pt x="254" y="219"/>
                    </a:cubicBezTo>
                    <a:cubicBezTo>
                      <a:pt x="254" y="219"/>
                      <a:pt x="254" y="219"/>
                      <a:pt x="254" y="219"/>
                    </a:cubicBezTo>
                    <a:cubicBezTo>
                      <a:pt x="254" y="219"/>
                      <a:pt x="254" y="219"/>
                      <a:pt x="254" y="219"/>
                    </a:cubicBezTo>
                    <a:cubicBezTo>
                      <a:pt x="254" y="219"/>
                      <a:pt x="254" y="219"/>
                      <a:pt x="254" y="219"/>
                    </a:cubicBezTo>
                    <a:cubicBezTo>
                      <a:pt x="254" y="219"/>
                      <a:pt x="254" y="219"/>
                      <a:pt x="254" y="219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5" y="220"/>
                      <a:pt x="255" y="220"/>
                      <a:pt x="255" y="220"/>
                    </a:cubicBezTo>
                    <a:cubicBezTo>
                      <a:pt x="255" y="220"/>
                      <a:pt x="255" y="220"/>
                      <a:pt x="255" y="220"/>
                    </a:cubicBezTo>
                    <a:cubicBezTo>
                      <a:pt x="255" y="220"/>
                      <a:pt x="255" y="220"/>
                      <a:pt x="255" y="220"/>
                    </a:cubicBezTo>
                    <a:cubicBezTo>
                      <a:pt x="255" y="220"/>
                      <a:pt x="255" y="220"/>
                      <a:pt x="255" y="220"/>
                    </a:cubicBezTo>
                    <a:cubicBezTo>
                      <a:pt x="255" y="220"/>
                      <a:pt x="255" y="220"/>
                      <a:pt x="255" y="220"/>
                    </a:cubicBezTo>
                    <a:cubicBezTo>
                      <a:pt x="256" y="220"/>
                      <a:pt x="256" y="220"/>
                      <a:pt x="256" y="220"/>
                    </a:cubicBezTo>
                    <a:cubicBezTo>
                      <a:pt x="256" y="220"/>
                      <a:pt x="256" y="220"/>
                      <a:pt x="256" y="220"/>
                    </a:cubicBezTo>
                    <a:cubicBezTo>
                      <a:pt x="256" y="221"/>
                      <a:pt x="256" y="221"/>
                      <a:pt x="256" y="221"/>
                    </a:cubicBezTo>
                    <a:cubicBezTo>
                      <a:pt x="256" y="221"/>
                      <a:pt x="256" y="221"/>
                      <a:pt x="256" y="221"/>
                    </a:cubicBezTo>
                    <a:cubicBezTo>
                      <a:pt x="256" y="221"/>
                      <a:pt x="256" y="221"/>
                      <a:pt x="256" y="221"/>
                    </a:cubicBezTo>
                    <a:cubicBezTo>
                      <a:pt x="256" y="221"/>
                      <a:pt x="256" y="221"/>
                      <a:pt x="256" y="221"/>
                    </a:cubicBezTo>
                    <a:cubicBezTo>
                      <a:pt x="256" y="221"/>
                      <a:pt x="256" y="221"/>
                      <a:pt x="256" y="221"/>
                    </a:cubicBezTo>
                    <a:cubicBezTo>
                      <a:pt x="256" y="221"/>
                      <a:pt x="256" y="221"/>
                      <a:pt x="256" y="221"/>
                    </a:cubicBezTo>
                    <a:cubicBezTo>
                      <a:pt x="256" y="221"/>
                      <a:pt x="256" y="221"/>
                      <a:pt x="256" y="221"/>
                    </a:cubicBezTo>
                    <a:cubicBezTo>
                      <a:pt x="256" y="221"/>
                      <a:pt x="256" y="221"/>
                      <a:pt x="256" y="221"/>
                    </a:cubicBezTo>
                    <a:cubicBezTo>
                      <a:pt x="256" y="221"/>
                      <a:pt x="256" y="221"/>
                      <a:pt x="256" y="221"/>
                    </a:cubicBezTo>
                    <a:cubicBezTo>
                      <a:pt x="256" y="221"/>
                      <a:pt x="256" y="221"/>
                      <a:pt x="256" y="221"/>
                    </a:cubicBezTo>
                    <a:cubicBezTo>
                      <a:pt x="256" y="221"/>
                      <a:pt x="256" y="221"/>
                      <a:pt x="256" y="221"/>
                    </a:cubicBezTo>
                    <a:cubicBezTo>
                      <a:pt x="256" y="221"/>
                      <a:pt x="256" y="221"/>
                      <a:pt x="256" y="221"/>
                    </a:cubicBezTo>
                    <a:cubicBezTo>
                      <a:pt x="256" y="221"/>
                      <a:pt x="256" y="221"/>
                      <a:pt x="256" y="221"/>
                    </a:cubicBezTo>
                    <a:cubicBezTo>
                      <a:pt x="256" y="221"/>
                      <a:pt x="256" y="221"/>
                      <a:pt x="256" y="221"/>
                    </a:cubicBezTo>
                    <a:cubicBezTo>
                      <a:pt x="256" y="222"/>
                      <a:pt x="256" y="222"/>
                      <a:pt x="256" y="222"/>
                    </a:cubicBezTo>
                    <a:cubicBezTo>
                      <a:pt x="256" y="222"/>
                      <a:pt x="256" y="222"/>
                      <a:pt x="256" y="222"/>
                    </a:cubicBezTo>
                    <a:cubicBezTo>
                      <a:pt x="256" y="222"/>
                      <a:pt x="256" y="222"/>
                      <a:pt x="256" y="222"/>
                    </a:cubicBezTo>
                    <a:cubicBezTo>
                      <a:pt x="256" y="222"/>
                      <a:pt x="256" y="222"/>
                      <a:pt x="256" y="222"/>
                    </a:cubicBezTo>
                    <a:cubicBezTo>
                      <a:pt x="257" y="223"/>
                      <a:pt x="257" y="223"/>
                      <a:pt x="257" y="223"/>
                    </a:cubicBezTo>
                    <a:cubicBezTo>
                      <a:pt x="257" y="223"/>
                      <a:pt x="257" y="223"/>
                      <a:pt x="257" y="223"/>
                    </a:cubicBezTo>
                    <a:cubicBezTo>
                      <a:pt x="257" y="223"/>
                      <a:pt x="257" y="223"/>
                      <a:pt x="257" y="223"/>
                    </a:cubicBezTo>
                    <a:cubicBezTo>
                      <a:pt x="257" y="223"/>
                      <a:pt x="257" y="223"/>
                      <a:pt x="257" y="223"/>
                    </a:cubicBezTo>
                    <a:cubicBezTo>
                      <a:pt x="257" y="223"/>
                      <a:pt x="257" y="223"/>
                      <a:pt x="257" y="223"/>
                    </a:cubicBezTo>
                    <a:cubicBezTo>
                      <a:pt x="257" y="223"/>
                      <a:pt x="257" y="223"/>
                      <a:pt x="257" y="223"/>
                    </a:cubicBezTo>
                    <a:cubicBezTo>
                      <a:pt x="257" y="223"/>
                      <a:pt x="257" y="223"/>
                      <a:pt x="257" y="223"/>
                    </a:cubicBezTo>
                    <a:cubicBezTo>
                      <a:pt x="257" y="223"/>
                      <a:pt x="257" y="223"/>
                      <a:pt x="257" y="223"/>
                    </a:cubicBez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8" y="224"/>
                      <a:pt x="258" y="224"/>
                      <a:pt x="258" y="224"/>
                    </a:cubicBezTo>
                    <a:cubicBezTo>
                      <a:pt x="258" y="224"/>
                      <a:pt x="258" y="224"/>
                      <a:pt x="258" y="224"/>
                    </a:cubicBezTo>
                    <a:cubicBezTo>
                      <a:pt x="258" y="224"/>
                      <a:pt x="258" y="224"/>
                      <a:pt x="258" y="224"/>
                    </a:cubicBezTo>
                    <a:cubicBezTo>
                      <a:pt x="258" y="224"/>
                      <a:pt x="258" y="224"/>
                      <a:pt x="258" y="224"/>
                    </a:cubicBezTo>
                    <a:cubicBezTo>
                      <a:pt x="258" y="224"/>
                      <a:pt x="258" y="224"/>
                      <a:pt x="258" y="224"/>
                    </a:cubicBezTo>
                    <a:cubicBezTo>
                      <a:pt x="259" y="224"/>
                      <a:pt x="259" y="224"/>
                      <a:pt x="259" y="224"/>
                    </a:cubicBezTo>
                    <a:cubicBezTo>
                      <a:pt x="259" y="224"/>
                      <a:pt x="259" y="224"/>
                      <a:pt x="259" y="224"/>
                    </a:cubicBezTo>
                    <a:cubicBezTo>
                      <a:pt x="259" y="223"/>
                      <a:pt x="259" y="223"/>
                      <a:pt x="259" y="223"/>
                    </a:cubicBezTo>
                    <a:cubicBezTo>
                      <a:pt x="259" y="223"/>
                      <a:pt x="259" y="223"/>
                      <a:pt x="259" y="223"/>
                    </a:cubicBezTo>
                    <a:cubicBezTo>
                      <a:pt x="259" y="223"/>
                      <a:pt x="259" y="223"/>
                      <a:pt x="259" y="223"/>
                    </a:cubicBezTo>
                    <a:cubicBezTo>
                      <a:pt x="260" y="223"/>
                      <a:pt x="260" y="223"/>
                      <a:pt x="260" y="223"/>
                    </a:cubicBezTo>
                    <a:cubicBezTo>
                      <a:pt x="260" y="223"/>
                      <a:pt x="260" y="223"/>
                      <a:pt x="260" y="223"/>
                    </a:cubicBezTo>
                    <a:cubicBezTo>
                      <a:pt x="260" y="223"/>
                      <a:pt x="260" y="223"/>
                      <a:pt x="260" y="223"/>
                    </a:cubicBezTo>
                    <a:cubicBezTo>
                      <a:pt x="260" y="223"/>
                      <a:pt x="260" y="223"/>
                      <a:pt x="260" y="223"/>
                    </a:cubicBezTo>
                    <a:cubicBezTo>
                      <a:pt x="260" y="223"/>
                      <a:pt x="260" y="223"/>
                      <a:pt x="260" y="223"/>
                    </a:cubicBezTo>
                    <a:cubicBezTo>
                      <a:pt x="260" y="223"/>
                      <a:pt x="260" y="223"/>
                      <a:pt x="260" y="223"/>
                    </a:cubicBezTo>
                    <a:cubicBezTo>
                      <a:pt x="261" y="223"/>
                      <a:pt x="261" y="223"/>
                      <a:pt x="261" y="223"/>
                    </a:cubicBezTo>
                    <a:cubicBezTo>
                      <a:pt x="261" y="223"/>
                      <a:pt x="261" y="223"/>
                      <a:pt x="261" y="223"/>
                    </a:cubicBezTo>
                    <a:cubicBezTo>
                      <a:pt x="261" y="224"/>
                      <a:pt x="261" y="224"/>
                      <a:pt x="261" y="224"/>
                    </a:cubicBezTo>
                    <a:cubicBezTo>
                      <a:pt x="261" y="224"/>
                      <a:pt x="261" y="224"/>
                      <a:pt x="261" y="224"/>
                    </a:cubicBezTo>
                    <a:cubicBezTo>
                      <a:pt x="261" y="224"/>
                      <a:pt x="261" y="224"/>
                      <a:pt x="261" y="224"/>
                    </a:cubicBezTo>
                    <a:cubicBezTo>
                      <a:pt x="261" y="224"/>
                      <a:pt x="261" y="224"/>
                      <a:pt x="261" y="224"/>
                    </a:cubicBezTo>
                    <a:cubicBezTo>
                      <a:pt x="261" y="225"/>
                      <a:pt x="261" y="225"/>
                      <a:pt x="261" y="225"/>
                    </a:cubicBezTo>
                    <a:cubicBezTo>
                      <a:pt x="261" y="225"/>
                      <a:pt x="261" y="225"/>
                      <a:pt x="261" y="225"/>
                    </a:cubicBezTo>
                    <a:cubicBezTo>
                      <a:pt x="261" y="225"/>
                      <a:pt x="261" y="225"/>
                      <a:pt x="261" y="225"/>
                    </a:cubicBezTo>
                    <a:cubicBezTo>
                      <a:pt x="261" y="225"/>
                      <a:pt x="261" y="225"/>
                      <a:pt x="261" y="225"/>
                    </a:cubicBezTo>
                    <a:cubicBezTo>
                      <a:pt x="261" y="225"/>
                      <a:pt x="261" y="225"/>
                      <a:pt x="261" y="225"/>
                    </a:cubicBezTo>
                    <a:cubicBezTo>
                      <a:pt x="261" y="226"/>
                      <a:pt x="261" y="226"/>
                      <a:pt x="261" y="226"/>
                    </a:cubicBezTo>
                    <a:cubicBezTo>
                      <a:pt x="262" y="226"/>
                      <a:pt x="262" y="226"/>
                      <a:pt x="262" y="226"/>
                    </a:cubicBezTo>
                    <a:cubicBezTo>
                      <a:pt x="262" y="226"/>
                      <a:pt x="262" y="226"/>
                      <a:pt x="262" y="226"/>
                    </a:cubicBezTo>
                    <a:cubicBezTo>
                      <a:pt x="262" y="226"/>
                      <a:pt x="262" y="226"/>
                      <a:pt x="262" y="226"/>
                    </a:cubicBezTo>
                    <a:cubicBezTo>
                      <a:pt x="262" y="226"/>
                      <a:pt x="262" y="226"/>
                      <a:pt x="262" y="226"/>
                    </a:cubicBezTo>
                    <a:cubicBezTo>
                      <a:pt x="262" y="226"/>
                      <a:pt x="262" y="226"/>
                      <a:pt x="262" y="226"/>
                    </a:cubicBezTo>
                    <a:cubicBezTo>
                      <a:pt x="262" y="226"/>
                      <a:pt x="262" y="226"/>
                      <a:pt x="262" y="226"/>
                    </a:cubicBezTo>
                    <a:cubicBezTo>
                      <a:pt x="262" y="226"/>
                      <a:pt x="262" y="226"/>
                      <a:pt x="262" y="226"/>
                    </a:cubicBezTo>
                    <a:cubicBezTo>
                      <a:pt x="262" y="227"/>
                      <a:pt x="262" y="227"/>
                      <a:pt x="262" y="227"/>
                    </a:cubicBezTo>
                    <a:cubicBezTo>
                      <a:pt x="262" y="227"/>
                      <a:pt x="262" y="227"/>
                      <a:pt x="262" y="227"/>
                    </a:cubicBezTo>
                    <a:cubicBezTo>
                      <a:pt x="262" y="227"/>
                      <a:pt x="262" y="227"/>
                      <a:pt x="262" y="227"/>
                    </a:cubicBezTo>
                    <a:cubicBezTo>
                      <a:pt x="262" y="227"/>
                      <a:pt x="262" y="227"/>
                      <a:pt x="262" y="227"/>
                    </a:cubicBezTo>
                    <a:cubicBezTo>
                      <a:pt x="262" y="227"/>
                      <a:pt x="262" y="227"/>
                      <a:pt x="262" y="227"/>
                    </a:cubicBezTo>
                    <a:cubicBezTo>
                      <a:pt x="262" y="227"/>
                      <a:pt x="262" y="227"/>
                      <a:pt x="262" y="227"/>
                    </a:cubicBezTo>
                    <a:cubicBezTo>
                      <a:pt x="262" y="227"/>
                      <a:pt x="262" y="227"/>
                      <a:pt x="262" y="227"/>
                    </a:cubicBezTo>
                    <a:cubicBezTo>
                      <a:pt x="262" y="227"/>
                      <a:pt x="262" y="227"/>
                      <a:pt x="262" y="227"/>
                    </a:cubicBezTo>
                    <a:cubicBezTo>
                      <a:pt x="262" y="228"/>
                      <a:pt x="262" y="228"/>
                      <a:pt x="262" y="228"/>
                    </a:cubicBezTo>
                    <a:cubicBezTo>
                      <a:pt x="263" y="228"/>
                      <a:pt x="263" y="228"/>
                      <a:pt x="263" y="228"/>
                    </a:cubicBezTo>
                    <a:cubicBezTo>
                      <a:pt x="263" y="228"/>
                      <a:pt x="263" y="228"/>
                      <a:pt x="263" y="228"/>
                    </a:cubicBezTo>
                    <a:cubicBezTo>
                      <a:pt x="263" y="228"/>
                      <a:pt x="263" y="228"/>
                      <a:pt x="263" y="228"/>
                    </a:cubicBezTo>
                    <a:cubicBezTo>
                      <a:pt x="263" y="227"/>
                      <a:pt x="263" y="227"/>
                      <a:pt x="263" y="227"/>
                    </a:cubicBezTo>
                    <a:cubicBezTo>
                      <a:pt x="263" y="227"/>
                      <a:pt x="263" y="227"/>
                      <a:pt x="263" y="227"/>
                    </a:cubicBezTo>
                    <a:cubicBezTo>
                      <a:pt x="263" y="227"/>
                      <a:pt x="263" y="227"/>
                      <a:pt x="263" y="227"/>
                    </a:cubicBezTo>
                    <a:cubicBezTo>
                      <a:pt x="263" y="227"/>
                      <a:pt x="263" y="227"/>
                      <a:pt x="263" y="227"/>
                    </a:cubicBezTo>
                    <a:cubicBezTo>
                      <a:pt x="264" y="227"/>
                      <a:pt x="264" y="227"/>
                      <a:pt x="264" y="227"/>
                    </a:cubicBezTo>
                    <a:cubicBezTo>
                      <a:pt x="264" y="227"/>
                      <a:pt x="264" y="227"/>
                      <a:pt x="264" y="227"/>
                    </a:cubicBezTo>
                    <a:cubicBezTo>
                      <a:pt x="264" y="227"/>
                      <a:pt x="264" y="227"/>
                      <a:pt x="264" y="227"/>
                    </a:cubicBezTo>
                    <a:cubicBezTo>
                      <a:pt x="264" y="227"/>
                      <a:pt x="264" y="227"/>
                      <a:pt x="264" y="227"/>
                    </a:cubicBezTo>
                    <a:cubicBezTo>
                      <a:pt x="264" y="227"/>
                      <a:pt x="264" y="227"/>
                      <a:pt x="264" y="227"/>
                    </a:cubicBezTo>
                    <a:cubicBezTo>
                      <a:pt x="264" y="227"/>
                      <a:pt x="264" y="227"/>
                      <a:pt x="264" y="227"/>
                    </a:cubicBezTo>
                    <a:cubicBezTo>
                      <a:pt x="265" y="227"/>
                      <a:pt x="265" y="227"/>
                      <a:pt x="265" y="227"/>
                    </a:cubicBezTo>
                    <a:cubicBezTo>
                      <a:pt x="265" y="227"/>
                      <a:pt x="265" y="227"/>
                      <a:pt x="265" y="227"/>
                    </a:cubicBezTo>
                    <a:cubicBezTo>
                      <a:pt x="265" y="227"/>
                      <a:pt x="265" y="227"/>
                      <a:pt x="265" y="227"/>
                    </a:cubicBezTo>
                    <a:cubicBezTo>
                      <a:pt x="265" y="226"/>
                      <a:pt x="265" y="226"/>
                      <a:pt x="265" y="226"/>
                    </a:cubicBezTo>
                    <a:cubicBezTo>
                      <a:pt x="265" y="226"/>
                      <a:pt x="265" y="226"/>
                      <a:pt x="265" y="226"/>
                    </a:cubicBezTo>
                    <a:cubicBezTo>
                      <a:pt x="265" y="226"/>
                      <a:pt x="265" y="226"/>
                      <a:pt x="265" y="226"/>
                    </a:cubicBezTo>
                    <a:cubicBezTo>
                      <a:pt x="265" y="226"/>
                      <a:pt x="265" y="226"/>
                      <a:pt x="265" y="226"/>
                    </a:cubicBezTo>
                    <a:cubicBezTo>
                      <a:pt x="265" y="226"/>
                      <a:pt x="265" y="226"/>
                      <a:pt x="265" y="226"/>
                    </a:cubicBezTo>
                    <a:cubicBezTo>
                      <a:pt x="266" y="226"/>
                      <a:pt x="266" y="226"/>
                      <a:pt x="266" y="226"/>
                    </a:cubicBezTo>
                    <a:cubicBezTo>
                      <a:pt x="266" y="225"/>
                      <a:pt x="266" y="225"/>
                      <a:pt x="266" y="225"/>
                    </a:cubicBezTo>
                    <a:cubicBezTo>
                      <a:pt x="266" y="225"/>
                      <a:pt x="266" y="225"/>
                      <a:pt x="266" y="225"/>
                    </a:cubicBezTo>
                    <a:cubicBezTo>
                      <a:pt x="266" y="225"/>
                      <a:pt x="266" y="225"/>
                      <a:pt x="266" y="225"/>
                    </a:cubicBezTo>
                    <a:cubicBezTo>
                      <a:pt x="266" y="225"/>
                      <a:pt x="266" y="225"/>
                      <a:pt x="266" y="225"/>
                    </a:cubicBezTo>
                    <a:cubicBezTo>
                      <a:pt x="266" y="225"/>
                      <a:pt x="266" y="225"/>
                      <a:pt x="266" y="225"/>
                    </a:cubicBezTo>
                    <a:cubicBezTo>
                      <a:pt x="266" y="225"/>
                      <a:pt x="266" y="225"/>
                      <a:pt x="266" y="225"/>
                    </a:cubicBezTo>
                    <a:cubicBezTo>
                      <a:pt x="266" y="225"/>
                      <a:pt x="266" y="225"/>
                      <a:pt x="266" y="225"/>
                    </a:cubicBezTo>
                    <a:cubicBezTo>
                      <a:pt x="266" y="225"/>
                      <a:pt x="266" y="225"/>
                      <a:pt x="266" y="225"/>
                    </a:cubicBezTo>
                    <a:cubicBezTo>
                      <a:pt x="266" y="225"/>
                      <a:pt x="266" y="225"/>
                      <a:pt x="266" y="225"/>
                    </a:cubicBezTo>
                    <a:cubicBezTo>
                      <a:pt x="267" y="225"/>
                      <a:pt x="267" y="225"/>
                      <a:pt x="267" y="225"/>
                    </a:cubicBezTo>
                    <a:cubicBezTo>
                      <a:pt x="267" y="225"/>
                      <a:pt x="267" y="225"/>
                      <a:pt x="267" y="225"/>
                    </a:cubicBezTo>
                    <a:cubicBezTo>
                      <a:pt x="267" y="225"/>
                      <a:pt x="267" y="225"/>
                      <a:pt x="267" y="225"/>
                    </a:cubicBezTo>
                    <a:cubicBezTo>
                      <a:pt x="267" y="225"/>
                      <a:pt x="267" y="225"/>
                      <a:pt x="267" y="225"/>
                    </a:cubicBezTo>
                    <a:cubicBezTo>
                      <a:pt x="267" y="225"/>
                      <a:pt x="267" y="225"/>
                      <a:pt x="267" y="225"/>
                    </a:cubicBezTo>
                    <a:cubicBezTo>
                      <a:pt x="267" y="226"/>
                      <a:pt x="267" y="226"/>
                      <a:pt x="267" y="226"/>
                    </a:cubicBezTo>
                    <a:cubicBezTo>
                      <a:pt x="268" y="226"/>
                      <a:pt x="268" y="226"/>
                      <a:pt x="268" y="226"/>
                    </a:cubicBezTo>
                    <a:cubicBezTo>
                      <a:pt x="268" y="226"/>
                      <a:pt x="268" y="226"/>
                      <a:pt x="268" y="226"/>
                    </a:cubicBezTo>
                    <a:cubicBezTo>
                      <a:pt x="268" y="226"/>
                      <a:pt x="268" y="226"/>
                      <a:pt x="268" y="226"/>
                    </a:cubicBezTo>
                    <a:cubicBezTo>
                      <a:pt x="268" y="226"/>
                      <a:pt x="268" y="226"/>
                      <a:pt x="268" y="226"/>
                    </a:cubicBezTo>
                    <a:cubicBezTo>
                      <a:pt x="269" y="226"/>
                      <a:pt x="269" y="226"/>
                      <a:pt x="269" y="226"/>
                    </a:cubicBezTo>
                    <a:cubicBezTo>
                      <a:pt x="269" y="226"/>
                      <a:pt x="269" y="226"/>
                      <a:pt x="269" y="226"/>
                    </a:cubicBezTo>
                    <a:cubicBezTo>
                      <a:pt x="269" y="225"/>
                      <a:pt x="269" y="225"/>
                      <a:pt x="269" y="225"/>
                    </a:cubicBezTo>
                    <a:cubicBezTo>
                      <a:pt x="270" y="225"/>
                      <a:pt x="270" y="225"/>
                      <a:pt x="270" y="225"/>
                    </a:cubicBezTo>
                    <a:cubicBezTo>
                      <a:pt x="270" y="225"/>
                      <a:pt x="270" y="225"/>
                      <a:pt x="270" y="225"/>
                    </a:cubicBezTo>
                    <a:cubicBezTo>
                      <a:pt x="270" y="225"/>
                      <a:pt x="270" y="225"/>
                      <a:pt x="270" y="225"/>
                    </a:cubicBezTo>
                    <a:cubicBezTo>
                      <a:pt x="270" y="225"/>
                      <a:pt x="270" y="225"/>
                      <a:pt x="270" y="225"/>
                    </a:cubicBezTo>
                    <a:cubicBezTo>
                      <a:pt x="270" y="225"/>
                      <a:pt x="270" y="225"/>
                      <a:pt x="270" y="225"/>
                    </a:cubicBezTo>
                    <a:cubicBezTo>
                      <a:pt x="271" y="225"/>
                      <a:pt x="271" y="225"/>
                      <a:pt x="271" y="225"/>
                    </a:cubicBezTo>
                    <a:cubicBezTo>
                      <a:pt x="271" y="225"/>
                      <a:pt x="271" y="225"/>
                      <a:pt x="271" y="225"/>
                    </a:cubicBezTo>
                    <a:cubicBezTo>
                      <a:pt x="271" y="225"/>
                      <a:pt x="271" y="225"/>
                      <a:pt x="271" y="225"/>
                    </a:cubicBezTo>
                    <a:cubicBezTo>
                      <a:pt x="271" y="225"/>
                      <a:pt x="271" y="225"/>
                      <a:pt x="271" y="225"/>
                    </a:cubicBezTo>
                    <a:cubicBezTo>
                      <a:pt x="271" y="225"/>
                      <a:pt x="271" y="225"/>
                      <a:pt x="271" y="225"/>
                    </a:cubicBezTo>
                    <a:cubicBezTo>
                      <a:pt x="271" y="225"/>
                      <a:pt x="271" y="225"/>
                      <a:pt x="271" y="225"/>
                    </a:cubicBezTo>
                    <a:cubicBezTo>
                      <a:pt x="271" y="225"/>
                      <a:pt x="271" y="225"/>
                      <a:pt x="271" y="225"/>
                    </a:cubicBezTo>
                    <a:cubicBezTo>
                      <a:pt x="271" y="225"/>
                      <a:pt x="271" y="225"/>
                      <a:pt x="271" y="225"/>
                    </a:cubicBezTo>
                    <a:cubicBezTo>
                      <a:pt x="271" y="225"/>
                      <a:pt x="271" y="225"/>
                      <a:pt x="271" y="225"/>
                    </a:cubicBezTo>
                    <a:cubicBezTo>
                      <a:pt x="271" y="225"/>
                      <a:pt x="271" y="225"/>
                      <a:pt x="271" y="225"/>
                    </a:cubicBezTo>
                    <a:cubicBezTo>
                      <a:pt x="271" y="225"/>
                      <a:pt x="271" y="225"/>
                      <a:pt x="271" y="225"/>
                    </a:cubicBezTo>
                    <a:cubicBezTo>
                      <a:pt x="271" y="225"/>
                      <a:pt x="271" y="225"/>
                      <a:pt x="271" y="225"/>
                    </a:cubicBezTo>
                    <a:cubicBezTo>
                      <a:pt x="271" y="226"/>
                      <a:pt x="271" y="226"/>
                      <a:pt x="271" y="226"/>
                    </a:cubicBezTo>
                    <a:cubicBezTo>
                      <a:pt x="271" y="226"/>
                      <a:pt x="271" y="226"/>
                      <a:pt x="271" y="226"/>
                    </a:cubicBezTo>
                    <a:cubicBezTo>
                      <a:pt x="271" y="226"/>
                      <a:pt x="271" y="226"/>
                      <a:pt x="271" y="226"/>
                    </a:cubicBezTo>
                    <a:cubicBezTo>
                      <a:pt x="271" y="226"/>
                      <a:pt x="271" y="226"/>
                      <a:pt x="271" y="226"/>
                    </a:cubicBezTo>
                    <a:cubicBezTo>
                      <a:pt x="271" y="226"/>
                      <a:pt x="271" y="226"/>
                      <a:pt x="271" y="226"/>
                    </a:cubicBezTo>
                    <a:cubicBezTo>
                      <a:pt x="271" y="227"/>
                      <a:pt x="271" y="227"/>
                      <a:pt x="271" y="227"/>
                    </a:cubicBezTo>
                    <a:cubicBezTo>
                      <a:pt x="271" y="227"/>
                      <a:pt x="271" y="227"/>
                      <a:pt x="271" y="227"/>
                    </a:cubicBezTo>
                    <a:cubicBezTo>
                      <a:pt x="271" y="227"/>
                      <a:pt x="271" y="227"/>
                      <a:pt x="271" y="227"/>
                    </a:cubicBezTo>
                    <a:cubicBezTo>
                      <a:pt x="271" y="227"/>
                      <a:pt x="271" y="227"/>
                      <a:pt x="271" y="227"/>
                    </a:cubicBezTo>
                    <a:cubicBezTo>
                      <a:pt x="271" y="227"/>
                      <a:pt x="271" y="227"/>
                      <a:pt x="271" y="227"/>
                    </a:cubicBezTo>
                    <a:cubicBezTo>
                      <a:pt x="271" y="227"/>
                      <a:pt x="271" y="227"/>
                      <a:pt x="271" y="227"/>
                    </a:cubicBezTo>
                    <a:cubicBezTo>
                      <a:pt x="271" y="228"/>
                      <a:pt x="271" y="228"/>
                      <a:pt x="271" y="228"/>
                    </a:cubicBezTo>
                    <a:cubicBezTo>
                      <a:pt x="271" y="228"/>
                      <a:pt x="271" y="228"/>
                      <a:pt x="271" y="228"/>
                    </a:cubicBezTo>
                    <a:cubicBezTo>
                      <a:pt x="271" y="228"/>
                      <a:pt x="271" y="228"/>
                      <a:pt x="271" y="228"/>
                    </a:cubicBezTo>
                    <a:cubicBezTo>
                      <a:pt x="271" y="228"/>
                      <a:pt x="271" y="228"/>
                      <a:pt x="271" y="228"/>
                    </a:cubicBezTo>
                    <a:cubicBezTo>
                      <a:pt x="271" y="228"/>
                      <a:pt x="271" y="228"/>
                      <a:pt x="271" y="228"/>
                    </a:cubicBezTo>
                    <a:cubicBezTo>
                      <a:pt x="271" y="228"/>
                      <a:pt x="271" y="228"/>
                      <a:pt x="271" y="228"/>
                    </a:cubicBezTo>
                    <a:cubicBezTo>
                      <a:pt x="271" y="228"/>
                      <a:pt x="271" y="228"/>
                      <a:pt x="271" y="228"/>
                    </a:cubicBezTo>
                    <a:cubicBezTo>
                      <a:pt x="271" y="228"/>
                      <a:pt x="271" y="228"/>
                      <a:pt x="271" y="228"/>
                    </a:cubicBezTo>
                    <a:cubicBezTo>
                      <a:pt x="271" y="229"/>
                      <a:pt x="271" y="229"/>
                      <a:pt x="271" y="229"/>
                    </a:cubicBezTo>
                    <a:cubicBezTo>
                      <a:pt x="272" y="229"/>
                      <a:pt x="272" y="229"/>
                      <a:pt x="272" y="229"/>
                    </a:cubicBezTo>
                    <a:cubicBezTo>
                      <a:pt x="272" y="229"/>
                      <a:pt x="272" y="229"/>
                      <a:pt x="272" y="229"/>
                    </a:cubicBezTo>
                    <a:cubicBezTo>
                      <a:pt x="272" y="229"/>
                      <a:pt x="272" y="229"/>
                      <a:pt x="272" y="229"/>
                    </a:cubicBezTo>
                    <a:cubicBezTo>
                      <a:pt x="272" y="229"/>
                      <a:pt x="272" y="229"/>
                      <a:pt x="272" y="229"/>
                    </a:cubicBezTo>
                    <a:cubicBezTo>
                      <a:pt x="272" y="230"/>
                      <a:pt x="272" y="230"/>
                      <a:pt x="272" y="230"/>
                    </a:cubicBezTo>
                    <a:cubicBezTo>
                      <a:pt x="272" y="230"/>
                      <a:pt x="272" y="230"/>
                      <a:pt x="272" y="230"/>
                    </a:cubicBezTo>
                    <a:cubicBezTo>
                      <a:pt x="272" y="230"/>
                      <a:pt x="272" y="230"/>
                      <a:pt x="272" y="230"/>
                    </a:cubicBezTo>
                    <a:cubicBezTo>
                      <a:pt x="272" y="230"/>
                      <a:pt x="272" y="230"/>
                      <a:pt x="272" y="230"/>
                    </a:cubicBezTo>
                    <a:cubicBezTo>
                      <a:pt x="272" y="231"/>
                      <a:pt x="272" y="231"/>
                      <a:pt x="272" y="231"/>
                    </a:cubicBezTo>
                    <a:cubicBezTo>
                      <a:pt x="272" y="231"/>
                      <a:pt x="272" y="231"/>
                      <a:pt x="272" y="231"/>
                    </a:cubicBezTo>
                    <a:cubicBezTo>
                      <a:pt x="272" y="231"/>
                      <a:pt x="272" y="231"/>
                      <a:pt x="272" y="231"/>
                    </a:cubicBezTo>
                    <a:cubicBezTo>
                      <a:pt x="272" y="231"/>
                      <a:pt x="272" y="231"/>
                      <a:pt x="272" y="231"/>
                    </a:cubicBezTo>
                    <a:cubicBezTo>
                      <a:pt x="272" y="231"/>
                      <a:pt x="272" y="231"/>
                      <a:pt x="272" y="231"/>
                    </a:cubicBezTo>
                    <a:cubicBezTo>
                      <a:pt x="272" y="231"/>
                      <a:pt x="272" y="231"/>
                      <a:pt x="272" y="231"/>
                    </a:cubicBezTo>
                    <a:cubicBezTo>
                      <a:pt x="272" y="231"/>
                      <a:pt x="272" y="231"/>
                      <a:pt x="272" y="231"/>
                    </a:cubicBezTo>
                    <a:cubicBezTo>
                      <a:pt x="272" y="232"/>
                      <a:pt x="272" y="232"/>
                      <a:pt x="272" y="232"/>
                    </a:cubicBezTo>
                    <a:cubicBezTo>
                      <a:pt x="272" y="232"/>
                      <a:pt x="272" y="232"/>
                      <a:pt x="272" y="232"/>
                    </a:cubicBezTo>
                    <a:cubicBezTo>
                      <a:pt x="272" y="232"/>
                      <a:pt x="272" y="232"/>
                      <a:pt x="272" y="232"/>
                    </a:cubicBezTo>
                    <a:cubicBezTo>
                      <a:pt x="272" y="232"/>
                      <a:pt x="272" y="232"/>
                      <a:pt x="272" y="232"/>
                    </a:cubicBezTo>
                    <a:cubicBezTo>
                      <a:pt x="272" y="232"/>
                      <a:pt x="272" y="232"/>
                      <a:pt x="272" y="232"/>
                    </a:cubicBezTo>
                    <a:cubicBezTo>
                      <a:pt x="272" y="232"/>
                      <a:pt x="272" y="232"/>
                      <a:pt x="272" y="232"/>
                    </a:cubicBezTo>
                    <a:cubicBezTo>
                      <a:pt x="272" y="232"/>
                      <a:pt x="272" y="232"/>
                      <a:pt x="272" y="232"/>
                    </a:cubicBezTo>
                    <a:cubicBezTo>
                      <a:pt x="272" y="233"/>
                      <a:pt x="272" y="233"/>
                      <a:pt x="272" y="233"/>
                    </a:cubicBezTo>
                    <a:cubicBezTo>
                      <a:pt x="272" y="233"/>
                      <a:pt x="272" y="233"/>
                      <a:pt x="272" y="233"/>
                    </a:cubicBezTo>
                    <a:cubicBezTo>
                      <a:pt x="272" y="233"/>
                      <a:pt x="272" y="233"/>
                      <a:pt x="272" y="233"/>
                    </a:cubicBezTo>
                    <a:cubicBezTo>
                      <a:pt x="273" y="233"/>
                      <a:pt x="273" y="233"/>
                      <a:pt x="273" y="233"/>
                    </a:cubicBezTo>
                    <a:cubicBezTo>
                      <a:pt x="273" y="233"/>
                      <a:pt x="273" y="233"/>
                      <a:pt x="273" y="233"/>
                    </a:cubicBezTo>
                    <a:cubicBezTo>
                      <a:pt x="273" y="233"/>
                      <a:pt x="273" y="233"/>
                      <a:pt x="273" y="233"/>
                    </a:cubicBezTo>
                    <a:cubicBezTo>
                      <a:pt x="273" y="233"/>
                      <a:pt x="273" y="233"/>
                      <a:pt x="273" y="233"/>
                    </a:cubicBezTo>
                    <a:cubicBezTo>
                      <a:pt x="273" y="234"/>
                      <a:pt x="273" y="234"/>
                      <a:pt x="273" y="234"/>
                    </a:cubicBezTo>
                    <a:cubicBezTo>
                      <a:pt x="273" y="234"/>
                      <a:pt x="273" y="234"/>
                      <a:pt x="273" y="234"/>
                    </a:cubicBezTo>
                    <a:cubicBezTo>
                      <a:pt x="273" y="234"/>
                      <a:pt x="273" y="234"/>
                      <a:pt x="273" y="234"/>
                    </a:cubicBezTo>
                    <a:cubicBezTo>
                      <a:pt x="273" y="234"/>
                      <a:pt x="273" y="234"/>
                      <a:pt x="273" y="234"/>
                    </a:cubicBezTo>
                    <a:cubicBezTo>
                      <a:pt x="273" y="234"/>
                      <a:pt x="273" y="234"/>
                      <a:pt x="273" y="234"/>
                    </a:cubicBezTo>
                    <a:cubicBezTo>
                      <a:pt x="273" y="234"/>
                      <a:pt x="273" y="235"/>
                      <a:pt x="273" y="235"/>
                    </a:cubicBezTo>
                    <a:cubicBezTo>
                      <a:pt x="273" y="235"/>
                      <a:pt x="273" y="235"/>
                      <a:pt x="273" y="235"/>
                    </a:cubicBezTo>
                    <a:cubicBezTo>
                      <a:pt x="273" y="235"/>
                      <a:pt x="273" y="235"/>
                      <a:pt x="273" y="235"/>
                    </a:cubicBezTo>
                    <a:cubicBezTo>
                      <a:pt x="273" y="235"/>
                      <a:pt x="273" y="235"/>
                      <a:pt x="273" y="235"/>
                    </a:cubicBezTo>
                    <a:cubicBezTo>
                      <a:pt x="273" y="236"/>
                      <a:pt x="273" y="236"/>
                      <a:pt x="273" y="236"/>
                    </a:cubicBezTo>
                    <a:cubicBezTo>
                      <a:pt x="274" y="236"/>
                      <a:pt x="274" y="236"/>
                      <a:pt x="274" y="236"/>
                    </a:cubicBezTo>
                    <a:cubicBezTo>
                      <a:pt x="274" y="236"/>
                      <a:pt x="274" y="236"/>
                      <a:pt x="274" y="236"/>
                    </a:cubicBezTo>
                    <a:cubicBezTo>
                      <a:pt x="274" y="237"/>
                      <a:pt x="274" y="237"/>
                      <a:pt x="274" y="237"/>
                    </a:cubicBezTo>
                    <a:cubicBezTo>
                      <a:pt x="274" y="237"/>
                      <a:pt x="274" y="237"/>
                      <a:pt x="274" y="237"/>
                    </a:cubicBezTo>
                    <a:cubicBezTo>
                      <a:pt x="274" y="237"/>
                      <a:pt x="274" y="237"/>
                      <a:pt x="274" y="237"/>
                    </a:cubicBezTo>
                    <a:cubicBezTo>
                      <a:pt x="274" y="237"/>
                      <a:pt x="274" y="237"/>
                      <a:pt x="274" y="237"/>
                    </a:cubicBezTo>
                    <a:cubicBezTo>
                      <a:pt x="274" y="237"/>
                      <a:pt x="274" y="237"/>
                      <a:pt x="274" y="237"/>
                    </a:cubicBezTo>
                    <a:cubicBezTo>
                      <a:pt x="274" y="237"/>
                      <a:pt x="274" y="237"/>
                      <a:pt x="274" y="237"/>
                    </a:cubicBezTo>
                    <a:cubicBezTo>
                      <a:pt x="274" y="237"/>
                      <a:pt x="274" y="237"/>
                      <a:pt x="274" y="237"/>
                    </a:cubicBezTo>
                    <a:cubicBezTo>
                      <a:pt x="275" y="238"/>
                      <a:pt x="275" y="238"/>
                      <a:pt x="275" y="238"/>
                    </a:cubicBezTo>
                    <a:cubicBezTo>
                      <a:pt x="275" y="238"/>
                      <a:pt x="275" y="238"/>
                      <a:pt x="275" y="238"/>
                    </a:cubicBezTo>
                    <a:cubicBezTo>
                      <a:pt x="275" y="238"/>
                      <a:pt x="275" y="238"/>
                      <a:pt x="275" y="238"/>
                    </a:cubicBezTo>
                    <a:cubicBezTo>
                      <a:pt x="275" y="238"/>
                      <a:pt x="275" y="238"/>
                      <a:pt x="275" y="238"/>
                    </a:cubicBezTo>
                    <a:cubicBezTo>
                      <a:pt x="275" y="239"/>
                      <a:pt x="275" y="239"/>
                      <a:pt x="275" y="239"/>
                    </a:cubicBezTo>
                    <a:cubicBezTo>
                      <a:pt x="275" y="239"/>
                      <a:pt x="275" y="239"/>
                      <a:pt x="275" y="239"/>
                    </a:cubicBezTo>
                    <a:cubicBezTo>
                      <a:pt x="275" y="239"/>
                      <a:pt x="275" y="239"/>
                      <a:pt x="275" y="239"/>
                    </a:cubicBezTo>
                    <a:cubicBezTo>
                      <a:pt x="275" y="239"/>
                      <a:pt x="275" y="239"/>
                      <a:pt x="275" y="239"/>
                    </a:cubicBezTo>
                    <a:cubicBezTo>
                      <a:pt x="275" y="239"/>
                      <a:pt x="275" y="239"/>
                      <a:pt x="275" y="239"/>
                    </a:cubicBezTo>
                    <a:cubicBezTo>
                      <a:pt x="275" y="239"/>
                      <a:pt x="275" y="239"/>
                      <a:pt x="275" y="239"/>
                    </a:cubicBezTo>
                    <a:cubicBezTo>
                      <a:pt x="275" y="239"/>
                      <a:pt x="275" y="239"/>
                      <a:pt x="275" y="239"/>
                    </a:cubicBezTo>
                    <a:cubicBezTo>
                      <a:pt x="275" y="240"/>
                      <a:pt x="275" y="240"/>
                      <a:pt x="275" y="240"/>
                    </a:cubicBezTo>
                    <a:cubicBezTo>
                      <a:pt x="275" y="240"/>
                      <a:pt x="275" y="240"/>
                      <a:pt x="275" y="240"/>
                    </a:cubicBezTo>
                    <a:cubicBezTo>
                      <a:pt x="274" y="240"/>
                      <a:pt x="274" y="240"/>
                      <a:pt x="274" y="240"/>
                    </a:cubicBezTo>
                    <a:cubicBezTo>
                      <a:pt x="274" y="240"/>
                      <a:pt x="274" y="240"/>
                      <a:pt x="274" y="240"/>
                    </a:cubicBezTo>
                    <a:cubicBezTo>
                      <a:pt x="274" y="240"/>
                      <a:pt x="274" y="240"/>
                      <a:pt x="274" y="240"/>
                    </a:cubicBezTo>
                    <a:cubicBezTo>
                      <a:pt x="274" y="240"/>
                      <a:pt x="274" y="240"/>
                      <a:pt x="274" y="240"/>
                    </a:cubicBezTo>
                    <a:cubicBezTo>
                      <a:pt x="274" y="240"/>
                      <a:pt x="274" y="240"/>
                      <a:pt x="274" y="240"/>
                    </a:cubicBezTo>
                    <a:cubicBezTo>
                      <a:pt x="274" y="240"/>
                      <a:pt x="274" y="240"/>
                      <a:pt x="274" y="240"/>
                    </a:cubicBezTo>
                    <a:cubicBezTo>
                      <a:pt x="274" y="240"/>
                      <a:pt x="274" y="240"/>
                      <a:pt x="274" y="240"/>
                    </a:cubicBezTo>
                    <a:cubicBezTo>
                      <a:pt x="273" y="241"/>
                      <a:pt x="273" y="241"/>
                      <a:pt x="273" y="241"/>
                    </a:cubicBezTo>
                    <a:cubicBezTo>
                      <a:pt x="273" y="241"/>
                      <a:pt x="273" y="241"/>
                      <a:pt x="273" y="241"/>
                    </a:cubicBezTo>
                    <a:cubicBezTo>
                      <a:pt x="273" y="240"/>
                      <a:pt x="273" y="240"/>
                      <a:pt x="273" y="240"/>
                    </a:cubicBezTo>
                    <a:cubicBezTo>
                      <a:pt x="273" y="240"/>
                      <a:pt x="273" y="240"/>
                      <a:pt x="273" y="240"/>
                    </a:cubicBezTo>
                    <a:cubicBezTo>
                      <a:pt x="272" y="240"/>
                      <a:pt x="272" y="240"/>
                      <a:pt x="272" y="240"/>
                    </a:cubicBezTo>
                    <a:cubicBezTo>
                      <a:pt x="272" y="240"/>
                      <a:pt x="272" y="240"/>
                      <a:pt x="272" y="240"/>
                    </a:cubicBezTo>
                    <a:cubicBezTo>
                      <a:pt x="272" y="241"/>
                      <a:pt x="272" y="241"/>
                      <a:pt x="272" y="241"/>
                    </a:cubicBezTo>
                    <a:cubicBezTo>
                      <a:pt x="272" y="241"/>
                      <a:pt x="272" y="241"/>
                      <a:pt x="272" y="241"/>
                    </a:cubicBezTo>
                    <a:cubicBezTo>
                      <a:pt x="271" y="241"/>
                      <a:pt x="271" y="241"/>
                      <a:pt x="271" y="241"/>
                    </a:cubicBezTo>
                    <a:cubicBezTo>
                      <a:pt x="271" y="241"/>
                      <a:pt x="271" y="241"/>
                      <a:pt x="271" y="241"/>
                    </a:cubicBezTo>
                    <a:cubicBezTo>
                      <a:pt x="271" y="241"/>
                      <a:pt x="271" y="241"/>
                      <a:pt x="271" y="241"/>
                    </a:cubicBezTo>
                    <a:cubicBezTo>
                      <a:pt x="271" y="241"/>
                      <a:pt x="271" y="241"/>
                      <a:pt x="271" y="241"/>
                    </a:cubicBezTo>
                    <a:cubicBezTo>
                      <a:pt x="271" y="241"/>
                      <a:pt x="271" y="241"/>
                      <a:pt x="271" y="241"/>
                    </a:cubicBezTo>
                    <a:cubicBezTo>
                      <a:pt x="271" y="241"/>
                      <a:pt x="271" y="241"/>
                      <a:pt x="271" y="241"/>
                    </a:cubicBezTo>
                    <a:cubicBezTo>
                      <a:pt x="271" y="241"/>
                      <a:pt x="270" y="241"/>
                      <a:pt x="270" y="241"/>
                    </a:cubicBezTo>
                    <a:cubicBezTo>
                      <a:pt x="270" y="241"/>
                      <a:pt x="270" y="241"/>
                      <a:pt x="270" y="241"/>
                    </a:cubicBezTo>
                    <a:cubicBezTo>
                      <a:pt x="270" y="241"/>
                      <a:pt x="270" y="241"/>
                      <a:pt x="270" y="241"/>
                    </a:cubicBezTo>
                    <a:cubicBezTo>
                      <a:pt x="270" y="241"/>
                      <a:pt x="270" y="241"/>
                      <a:pt x="270" y="241"/>
                    </a:cubicBezTo>
                    <a:cubicBezTo>
                      <a:pt x="270" y="241"/>
                      <a:pt x="270" y="241"/>
                      <a:pt x="270" y="241"/>
                    </a:cubicBezTo>
                    <a:cubicBezTo>
                      <a:pt x="270" y="242"/>
                      <a:pt x="270" y="242"/>
                      <a:pt x="270" y="242"/>
                    </a:cubicBezTo>
                    <a:cubicBezTo>
                      <a:pt x="270" y="242"/>
                      <a:pt x="270" y="242"/>
                      <a:pt x="270" y="242"/>
                    </a:cubicBezTo>
                    <a:cubicBezTo>
                      <a:pt x="269" y="242"/>
                      <a:pt x="269" y="242"/>
                      <a:pt x="269" y="242"/>
                    </a:cubicBezTo>
                    <a:cubicBezTo>
                      <a:pt x="269" y="242"/>
                      <a:pt x="269" y="242"/>
                      <a:pt x="269" y="242"/>
                    </a:cubicBezTo>
                    <a:cubicBezTo>
                      <a:pt x="269" y="242"/>
                      <a:pt x="269" y="242"/>
                      <a:pt x="269" y="242"/>
                    </a:cubicBezTo>
                    <a:cubicBezTo>
                      <a:pt x="269" y="242"/>
                      <a:pt x="269" y="242"/>
                      <a:pt x="269" y="242"/>
                    </a:cubicBezTo>
                    <a:cubicBezTo>
                      <a:pt x="269" y="242"/>
                      <a:pt x="269" y="242"/>
                      <a:pt x="269" y="242"/>
                    </a:cubicBezTo>
                    <a:cubicBezTo>
                      <a:pt x="269" y="242"/>
                      <a:pt x="269" y="242"/>
                      <a:pt x="269" y="242"/>
                    </a:cubicBezTo>
                    <a:cubicBezTo>
                      <a:pt x="269" y="242"/>
                      <a:pt x="269" y="242"/>
                      <a:pt x="269" y="242"/>
                    </a:cubicBezTo>
                    <a:cubicBezTo>
                      <a:pt x="269" y="242"/>
                      <a:pt x="269" y="242"/>
                      <a:pt x="269" y="242"/>
                    </a:cubicBezTo>
                    <a:cubicBezTo>
                      <a:pt x="269" y="242"/>
                      <a:pt x="269" y="242"/>
                      <a:pt x="269" y="242"/>
                    </a:cubicBezTo>
                    <a:cubicBezTo>
                      <a:pt x="269" y="243"/>
                      <a:pt x="269" y="243"/>
                      <a:pt x="269" y="243"/>
                    </a:cubicBezTo>
                    <a:cubicBezTo>
                      <a:pt x="268" y="243"/>
                      <a:pt x="268" y="243"/>
                      <a:pt x="268" y="243"/>
                    </a:cubicBezTo>
                    <a:cubicBezTo>
                      <a:pt x="268" y="243"/>
                      <a:pt x="268" y="243"/>
                      <a:pt x="268" y="243"/>
                    </a:cubicBezTo>
                    <a:cubicBezTo>
                      <a:pt x="268" y="243"/>
                      <a:pt x="268" y="243"/>
                      <a:pt x="268" y="243"/>
                    </a:cubicBezTo>
                    <a:cubicBezTo>
                      <a:pt x="268" y="243"/>
                      <a:pt x="268" y="243"/>
                      <a:pt x="268" y="243"/>
                    </a:cubicBezTo>
                    <a:cubicBezTo>
                      <a:pt x="268" y="243"/>
                      <a:pt x="268" y="243"/>
                      <a:pt x="268" y="243"/>
                    </a:cubicBezTo>
                    <a:cubicBezTo>
                      <a:pt x="268" y="243"/>
                      <a:pt x="268" y="243"/>
                      <a:pt x="268" y="243"/>
                    </a:cubicBezTo>
                    <a:cubicBezTo>
                      <a:pt x="268" y="243"/>
                      <a:pt x="268" y="243"/>
                      <a:pt x="268" y="243"/>
                    </a:cubicBezTo>
                    <a:cubicBezTo>
                      <a:pt x="268" y="243"/>
                      <a:pt x="268" y="243"/>
                      <a:pt x="268" y="243"/>
                    </a:cubicBezTo>
                    <a:cubicBezTo>
                      <a:pt x="268" y="243"/>
                      <a:pt x="268" y="243"/>
                      <a:pt x="268" y="243"/>
                    </a:cubicBezTo>
                    <a:cubicBezTo>
                      <a:pt x="268" y="243"/>
                      <a:pt x="268" y="243"/>
                      <a:pt x="268" y="243"/>
                    </a:cubicBezTo>
                    <a:cubicBezTo>
                      <a:pt x="268" y="243"/>
                      <a:pt x="268" y="243"/>
                      <a:pt x="268" y="243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66" y="243"/>
                      <a:pt x="266" y="243"/>
                      <a:pt x="266" y="243"/>
                    </a:cubicBezTo>
                    <a:cubicBezTo>
                      <a:pt x="266" y="243"/>
                      <a:pt x="266" y="243"/>
                      <a:pt x="266" y="243"/>
                    </a:cubicBezTo>
                    <a:cubicBezTo>
                      <a:pt x="266" y="243"/>
                      <a:pt x="266" y="243"/>
                      <a:pt x="266" y="243"/>
                    </a:cubicBezTo>
                    <a:cubicBezTo>
                      <a:pt x="266" y="243"/>
                      <a:pt x="266" y="243"/>
                      <a:pt x="266" y="243"/>
                    </a:cubicBezTo>
                    <a:cubicBezTo>
                      <a:pt x="266" y="243"/>
                      <a:pt x="266" y="243"/>
                      <a:pt x="266" y="243"/>
                    </a:cubicBezTo>
                    <a:cubicBezTo>
                      <a:pt x="266" y="243"/>
                      <a:pt x="266" y="243"/>
                      <a:pt x="266" y="243"/>
                    </a:cubicBezTo>
                    <a:cubicBezTo>
                      <a:pt x="266" y="243"/>
                      <a:pt x="266" y="243"/>
                      <a:pt x="266" y="243"/>
                    </a:cubicBezTo>
                    <a:cubicBezTo>
                      <a:pt x="266" y="243"/>
                      <a:pt x="266" y="243"/>
                      <a:pt x="266" y="243"/>
                    </a:cubicBezTo>
                    <a:cubicBezTo>
                      <a:pt x="266" y="243"/>
                      <a:pt x="266" y="243"/>
                      <a:pt x="266" y="243"/>
                    </a:cubicBezTo>
                    <a:cubicBezTo>
                      <a:pt x="266" y="243"/>
                      <a:pt x="266" y="243"/>
                      <a:pt x="266" y="243"/>
                    </a:cubicBezTo>
                    <a:cubicBezTo>
                      <a:pt x="265" y="243"/>
                      <a:pt x="265" y="243"/>
                      <a:pt x="265" y="243"/>
                    </a:cubicBezTo>
                    <a:cubicBezTo>
                      <a:pt x="265" y="243"/>
                      <a:pt x="265" y="243"/>
                      <a:pt x="265" y="243"/>
                    </a:cubicBezTo>
                    <a:cubicBezTo>
                      <a:pt x="265" y="243"/>
                      <a:pt x="265" y="243"/>
                      <a:pt x="265" y="243"/>
                    </a:cubicBezTo>
                    <a:cubicBezTo>
                      <a:pt x="265" y="243"/>
                      <a:pt x="265" y="243"/>
                      <a:pt x="265" y="243"/>
                    </a:cubicBezTo>
                    <a:cubicBezTo>
                      <a:pt x="265" y="243"/>
                      <a:pt x="265" y="243"/>
                      <a:pt x="265" y="243"/>
                    </a:cubicBezTo>
                    <a:cubicBezTo>
                      <a:pt x="265" y="243"/>
                      <a:pt x="265" y="243"/>
                      <a:pt x="265" y="243"/>
                    </a:cubicBezTo>
                    <a:cubicBezTo>
                      <a:pt x="265" y="243"/>
                      <a:pt x="265" y="243"/>
                      <a:pt x="265" y="243"/>
                    </a:cubicBezTo>
                    <a:cubicBezTo>
                      <a:pt x="265" y="243"/>
                      <a:pt x="265" y="243"/>
                      <a:pt x="265" y="243"/>
                    </a:cubicBezTo>
                    <a:cubicBezTo>
                      <a:pt x="265" y="243"/>
                      <a:pt x="265" y="243"/>
                      <a:pt x="265" y="243"/>
                    </a:cubicBezTo>
                    <a:cubicBezTo>
                      <a:pt x="265" y="243"/>
                      <a:pt x="265" y="243"/>
                      <a:pt x="265" y="243"/>
                    </a:cubicBezTo>
                    <a:cubicBezTo>
                      <a:pt x="265" y="243"/>
                      <a:pt x="265" y="243"/>
                      <a:pt x="265" y="243"/>
                    </a:cubicBezTo>
                    <a:cubicBezTo>
                      <a:pt x="264" y="244"/>
                      <a:pt x="264" y="244"/>
                      <a:pt x="264" y="244"/>
                    </a:cubicBezTo>
                    <a:cubicBezTo>
                      <a:pt x="264" y="244"/>
                      <a:pt x="264" y="244"/>
                      <a:pt x="264" y="244"/>
                    </a:cubicBezTo>
                    <a:cubicBezTo>
                      <a:pt x="264" y="244"/>
                      <a:pt x="264" y="244"/>
                      <a:pt x="264" y="244"/>
                    </a:cubicBezTo>
                    <a:cubicBezTo>
                      <a:pt x="264" y="244"/>
                      <a:pt x="264" y="244"/>
                      <a:pt x="264" y="244"/>
                    </a:cubicBezTo>
                    <a:cubicBezTo>
                      <a:pt x="264" y="244"/>
                      <a:pt x="264" y="244"/>
                      <a:pt x="264" y="244"/>
                    </a:cubicBezTo>
                    <a:cubicBezTo>
                      <a:pt x="264" y="244"/>
                      <a:pt x="264" y="244"/>
                      <a:pt x="264" y="244"/>
                    </a:cubicBezTo>
                    <a:cubicBezTo>
                      <a:pt x="264" y="244"/>
                      <a:pt x="264" y="244"/>
                      <a:pt x="264" y="244"/>
                    </a:cubicBezTo>
                    <a:cubicBezTo>
                      <a:pt x="264" y="244"/>
                      <a:pt x="264" y="244"/>
                      <a:pt x="264" y="244"/>
                    </a:cubicBezTo>
                    <a:cubicBezTo>
                      <a:pt x="263" y="244"/>
                      <a:pt x="263" y="244"/>
                      <a:pt x="263" y="244"/>
                    </a:cubicBezTo>
                    <a:cubicBezTo>
                      <a:pt x="263" y="244"/>
                      <a:pt x="263" y="244"/>
                      <a:pt x="263" y="244"/>
                    </a:cubicBezTo>
                    <a:cubicBezTo>
                      <a:pt x="263" y="244"/>
                      <a:pt x="263" y="244"/>
                      <a:pt x="263" y="244"/>
                    </a:cubicBezTo>
                    <a:cubicBezTo>
                      <a:pt x="263" y="244"/>
                      <a:pt x="263" y="244"/>
                      <a:pt x="263" y="244"/>
                    </a:cubicBezTo>
                    <a:cubicBezTo>
                      <a:pt x="263" y="244"/>
                      <a:pt x="263" y="244"/>
                      <a:pt x="263" y="244"/>
                    </a:cubicBezTo>
                    <a:cubicBezTo>
                      <a:pt x="263" y="245"/>
                      <a:pt x="263" y="245"/>
                      <a:pt x="263" y="245"/>
                    </a:cubicBezTo>
                    <a:cubicBezTo>
                      <a:pt x="263" y="245"/>
                      <a:pt x="263" y="245"/>
                      <a:pt x="263" y="245"/>
                    </a:cubicBezTo>
                    <a:cubicBezTo>
                      <a:pt x="263" y="245"/>
                      <a:pt x="263" y="245"/>
                      <a:pt x="263" y="245"/>
                    </a:cubicBezTo>
                    <a:cubicBezTo>
                      <a:pt x="263" y="245"/>
                      <a:pt x="263" y="245"/>
                      <a:pt x="263" y="245"/>
                    </a:cubicBezTo>
                    <a:cubicBezTo>
                      <a:pt x="263" y="245"/>
                      <a:pt x="263" y="245"/>
                      <a:pt x="263" y="245"/>
                    </a:cubicBezTo>
                    <a:cubicBezTo>
                      <a:pt x="263" y="245"/>
                      <a:pt x="263" y="245"/>
                      <a:pt x="263" y="245"/>
                    </a:cubicBezTo>
                    <a:cubicBezTo>
                      <a:pt x="263" y="245"/>
                      <a:pt x="263" y="245"/>
                      <a:pt x="263" y="245"/>
                    </a:cubicBezTo>
                    <a:cubicBezTo>
                      <a:pt x="263" y="245"/>
                      <a:pt x="263" y="245"/>
                      <a:pt x="263" y="245"/>
                    </a:cubicBezTo>
                    <a:cubicBezTo>
                      <a:pt x="263" y="245"/>
                      <a:pt x="263" y="245"/>
                      <a:pt x="263" y="245"/>
                    </a:cubicBezTo>
                    <a:cubicBezTo>
                      <a:pt x="263" y="245"/>
                      <a:pt x="263" y="245"/>
                      <a:pt x="263" y="245"/>
                    </a:cubicBezTo>
                    <a:cubicBezTo>
                      <a:pt x="263" y="246"/>
                      <a:pt x="263" y="246"/>
                      <a:pt x="263" y="246"/>
                    </a:cubicBezTo>
                    <a:cubicBezTo>
                      <a:pt x="263" y="246"/>
                      <a:pt x="263" y="246"/>
                      <a:pt x="263" y="246"/>
                    </a:cubicBezTo>
                    <a:cubicBezTo>
                      <a:pt x="263" y="246"/>
                      <a:pt x="263" y="246"/>
                      <a:pt x="263" y="246"/>
                    </a:cubicBezTo>
                    <a:cubicBezTo>
                      <a:pt x="262" y="246"/>
                      <a:pt x="262" y="246"/>
                      <a:pt x="262" y="246"/>
                    </a:cubicBezTo>
                    <a:cubicBezTo>
                      <a:pt x="262" y="246"/>
                      <a:pt x="262" y="246"/>
                      <a:pt x="262" y="246"/>
                    </a:cubicBezTo>
                    <a:cubicBezTo>
                      <a:pt x="262" y="246"/>
                      <a:pt x="262" y="246"/>
                      <a:pt x="262" y="246"/>
                    </a:cubicBezTo>
                    <a:cubicBezTo>
                      <a:pt x="262" y="246"/>
                      <a:pt x="262" y="246"/>
                      <a:pt x="262" y="246"/>
                    </a:cubicBezTo>
                    <a:cubicBezTo>
                      <a:pt x="262" y="246"/>
                      <a:pt x="262" y="246"/>
                      <a:pt x="262" y="246"/>
                    </a:cubicBezTo>
                    <a:cubicBezTo>
                      <a:pt x="262" y="246"/>
                      <a:pt x="262" y="246"/>
                      <a:pt x="262" y="246"/>
                    </a:cubicBezTo>
                    <a:cubicBezTo>
                      <a:pt x="262" y="246"/>
                      <a:pt x="262" y="246"/>
                      <a:pt x="262" y="246"/>
                    </a:cubicBezTo>
                    <a:cubicBezTo>
                      <a:pt x="261" y="246"/>
                      <a:pt x="261" y="246"/>
                      <a:pt x="261" y="246"/>
                    </a:cubicBezTo>
                    <a:cubicBezTo>
                      <a:pt x="261" y="246"/>
                      <a:pt x="261" y="246"/>
                      <a:pt x="261" y="246"/>
                    </a:cubicBezTo>
                    <a:cubicBezTo>
                      <a:pt x="261" y="246"/>
                      <a:pt x="261" y="246"/>
                      <a:pt x="261" y="246"/>
                    </a:cubicBezTo>
                    <a:cubicBezTo>
                      <a:pt x="261" y="246"/>
                      <a:pt x="261" y="246"/>
                      <a:pt x="261" y="246"/>
                    </a:cubicBezTo>
                    <a:cubicBezTo>
                      <a:pt x="261" y="246"/>
                      <a:pt x="261" y="246"/>
                      <a:pt x="261" y="246"/>
                    </a:cubicBezTo>
                    <a:cubicBezTo>
                      <a:pt x="261" y="246"/>
                      <a:pt x="261" y="246"/>
                      <a:pt x="261" y="246"/>
                    </a:cubicBezTo>
                    <a:cubicBezTo>
                      <a:pt x="261" y="246"/>
                      <a:pt x="261" y="246"/>
                      <a:pt x="261" y="246"/>
                    </a:cubicBezTo>
                    <a:cubicBezTo>
                      <a:pt x="261" y="246"/>
                      <a:pt x="261" y="246"/>
                      <a:pt x="261" y="246"/>
                    </a:cubicBezTo>
                    <a:cubicBezTo>
                      <a:pt x="261" y="246"/>
                      <a:pt x="261" y="246"/>
                      <a:pt x="261" y="246"/>
                    </a:cubicBezTo>
                    <a:cubicBezTo>
                      <a:pt x="261" y="246"/>
                      <a:pt x="261" y="246"/>
                      <a:pt x="261" y="246"/>
                    </a:cubicBezTo>
                    <a:cubicBezTo>
                      <a:pt x="261" y="246"/>
                      <a:pt x="261" y="246"/>
                      <a:pt x="261" y="246"/>
                    </a:cubicBezTo>
                    <a:cubicBezTo>
                      <a:pt x="261" y="246"/>
                      <a:pt x="261" y="246"/>
                      <a:pt x="261" y="246"/>
                    </a:cubicBezTo>
                    <a:cubicBezTo>
                      <a:pt x="260" y="246"/>
                      <a:pt x="260" y="246"/>
                      <a:pt x="260" y="246"/>
                    </a:cubicBezTo>
                    <a:cubicBezTo>
                      <a:pt x="260" y="246"/>
                      <a:pt x="260" y="246"/>
                      <a:pt x="260" y="246"/>
                    </a:cubicBezTo>
                    <a:cubicBezTo>
                      <a:pt x="260" y="247"/>
                      <a:pt x="260" y="247"/>
                      <a:pt x="260" y="247"/>
                    </a:cubicBezTo>
                    <a:cubicBezTo>
                      <a:pt x="260" y="247"/>
                      <a:pt x="260" y="247"/>
                      <a:pt x="260" y="247"/>
                    </a:cubicBezTo>
                    <a:cubicBezTo>
                      <a:pt x="260" y="247"/>
                      <a:pt x="260" y="247"/>
                      <a:pt x="260" y="247"/>
                    </a:cubicBezTo>
                    <a:cubicBezTo>
                      <a:pt x="260" y="247"/>
                      <a:pt x="260" y="247"/>
                      <a:pt x="260" y="247"/>
                    </a:cubicBezTo>
                    <a:cubicBezTo>
                      <a:pt x="260" y="247"/>
                      <a:pt x="260" y="247"/>
                      <a:pt x="260" y="247"/>
                    </a:cubicBezTo>
                    <a:cubicBezTo>
                      <a:pt x="260" y="247"/>
                      <a:pt x="260" y="247"/>
                      <a:pt x="260" y="247"/>
                    </a:cubicBezTo>
                    <a:cubicBezTo>
                      <a:pt x="260" y="247"/>
                      <a:pt x="260" y="247"/>
                      <a:pt x="260" y="247"/>
                    </a:cubicBezTo>
                    <a:cubicBezTo>
                      <a:pt x="260" y="247"/>
                      <a:pt x="260" y="247"/>
                      <a:pt x="260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48"/>
                      <a:pt x="259" y="248"/>
                      <a:pt x="259" y="248"/>
                    </a:cubicBezTo>
                    <a:cubicBezTo>
                      <a:pt x="259" y="248"/>
                      <a:pt x="259" y="248"/>
                      <a:pt x="259" y="248"/>
                    </a:cubicBezTo>
                    <a:cubicBezTo>
                      <a:pt x="259" y="248"/>
                      <a:pt x="259" y="248"/>
                      <a:pt x="259" y="248"/>
                    </a:cubicBezTo>
                    <a:cubicBezTo>
                      <a:pt x="258" y="248"/>
                      <a:pt x="258" y="248"/>
                      <a:pt x="258" y="248"/>
                    </a:cubicBezTo>
                    <a:cubicBezTo>
                      <a:pt x="258" y="248"/>
                      <a:pt x="258" y="248"/>
                      <a:pt x="258" y="248"/>
                    </a:cubicBezTo>
                    <a:cubicBezTo>
                      <a:pt x="258" y="249"/>
                      <a:pt x="258" y="249"/>
                      <a:pt x="258" y="249"/>
                    </a:cubicBezTo>
                    <a:cubicBezTo>
                      <a:pt x="258" y="249"/>
                      <a:pt x="258" y="249"/>
                      <a:pt x="258" y="249"/>
                    </a:cubicBezTo>
                    <a:cubicBezTo>
                      <a:pt x="258" y="249"/>
                      <a:pt x="258" y="249"/>
                      <a:pt x="258" y="249"/>
                    </a:cubicBezTo>
                    <a:cubicBezTo>
                      <a:pt x="257" y="249"/>
                      <a:pt x="257" y="249"/>
                      <a:pt x="257" y="249"/>
                    </a:cubicBezTo>
                    <a:cubicBezTo>
                      <a:pt x="257" y="249"/>
                      <a:pt x="257" y="249"/>
                      <a:pt x="257" y="249"/>
                    </a:cubicBezTo>
                    <a:cubicBezTo>
                      <a:pt x="257" y="250"/>
                      <a:pt x="257" y="250"/>
                      <a:pt x="257" y="250"/>
                    </a:cubicBezTo>
                    <a:cubicBezTo>
                      <a:pt x="257" y="250"/>
                      <a:pt x="257" y="250"/>
                      <a:pt x="257" y="250"/>
                    </a:cubicBezTo>
                    <a:cubicBezTo>
                      <a:pt x="257" y="250"/>
                      <a:pt x="257" y="250"/>
                      <a:pt x="257" y="250"/>
                    </a:cubicBezTo>
                    <a:cubicBezTo>
                      <a:pt x="257" y="250"/>
                      <a:pt x="257" y="250"/>
                      <a:pt x="257" y="250"/>
                    </a:cubicBezTo>
                    <a:cubicBezTo>
                      <a:pt x="257" y="250"/>
                      <a:pt x="257" y="250"/>
                      <a:pt x="257" y="250"/>
                    </a:cubicBezTo>
                    <a:cubicBezTo>
                      <a:pt x="257" y="251"/>
                      <a:pt x="257" y="251"/>
                      <a:pt x="257" y="251"/>
                    </a:cubicBezTo>
                    <a:cubicBezTo>
                      <a:pt x="257" y="251"/>
                      <a:pt x="257" y="251"/>
                      <a:pt x="257" y="251"/>
                    </a:cubicBezTo>
                    <a:cubicBezTo>
                      <a:pt x="257" y="251"/>
                      <a:pt x="257" y="251"/>
                      <a:pt x="257" y="251"/>
                    </a:cubicBezTo>
                    <a:cubicBezTo>
                      <a:pt x="257" y="251"/>
                      <a:pt x="257" y="251"/>
                      <a:pt x="257" y="251"/>
                    </a:cubicBezTo>
                    <a:cubicBezTo>
                      <a:pt x="257" y="251"/>
                      <a:pt x="257" y="251"/>
                      <a:pt x="257" y="251"/>
                    </a:cubicBezTo>
                    <a:cubicBezTo>
                      <a:pt x="257" y="252"/>
                      <a:pt x="257" y="252"/>
                      <a:pt x="257" y="252"/>
                    </a:cubicBezTo>
                    <a:cubicBezTo>
                      <a:pt x="257" y="252"/>
                      <a:pt x="257" y="252"/>
                      <a:pt x="257" y="252"/>
                    </a:cubicBezTo>
                    <a:cubicBezTo>
                      <a:pt x="257" y="252"/>
                      <a:pt x="257" y="252"/>
                      <a:pt x="257" y="252"/>
                    </a:cubicBezTo>
                    <a:cubicBezTo>
                      <a:pt x="257" y="252"/>
                      <a:pt x="257" y="252"/>
                      <a:pt x="257" y="252"/>
                    </a:cubicBezTo>
                    <a:cubicBezTo>
                      <a:pt x="257" y="252"/>
                      <a:pt x="257" y="252"/>
                      <a:pt x="257" y="252"/>
                    </a:cubicBezTo>
                    <a:cubicBezTo>
                      <a:pt x="257" y="252"/>
                      <a:pt x="257" y="252"/>
                      <a:pt x="257" y="252"/>
                    </a:cubicBezTo>
                    <a:cubicBezTo>
                      <a:pt x="257" y="252"/>
                      <a:pt x="257" y="252"/>
                      <a:pt x="257" y="252"/>
                    </a:cubicBezTo>
                    <a:cubicBezTo>
                      <a:pt x="257" y="253"/>
                      <a:pt x="257" y="253"/>
                      <a:pt x="257" y="253"/>
                    </a:cubicBezTo>
                    <a:cubicBezTo>
                      <a:pt x="257" y="253"/>
                      <a:pt x="257" y="253"/>
                      <a:pt x="257" y="253"/>
                    </a:cubicBezTo>
                    <a:cubicBezTo>
                      <a:pt x="256" y="253"/>
                      <a:pt x="256" y="253"/>
                      <a:pt x="256" y="253"/>
                    </a:cubicBezTo>
                    <a:cubicBezTo>
                      <a:pt x="256" y="253"/>
                      <a:pt x="256" y="253"/>
                      <a:pt x="256" y="253"/>
                    </a:cubicBezTo>
                    <a:cubicBezTo>
                      <a:pt x="256" y="253"/>
                      <a:pt x="256" y="253"/>
                      <a:pt x="256" y="253"/>
                    </a:cubicBezTo>
                    <a:cubicBezTo>
                      <a:pt x="256" y="253"/>
                      <a:pt x="256" y="253"/>
                      <a:pt x="256" y="253"/>
                    </a:cubicBezTo>
                    <a:cubicBezTo>
                      <a:pt x="256" y="253"/>
                      <a:pt x="256" y="253"/>
                      <a:pt x="256" y="253"/>
                    </a:cubicBezTo>
                    <a:cubicBezTo>
                      <a:pt x="256" y="253"/>
                      <a:pt x="256" y="253"/>
                      <a:pt x="256" y="253"/>
                    </a:cubicBezTo>
                    <a:cubicBezTo>
                      <a:pt x="256" y="253"/>
                      <a:pt x="256" y="253"/>
                      <a:pt x="256" y="253"/>
                    </a:cubicBezTo>
                    <a:cubicBezTo>
                      <a:pt x="256" y="253"/>
                      <a:pt x="256" y="253"/>
                      <a:pt x="256" y="253"/>
                    </a:cubicBezTo>
                    <a:cubicBezTo>
                      <a:pt x="256" y="253"/>
                      <a:pt x="256" y="253"/>
                      <a:pt x="256" y="253"/>
                    </a:cubicBezTo>
                    <a:cubicBezTo>
                      <a:pt x="256" y="253"/>
                      <a:pt x="256" y="253"/>
                      <a:pt x="256" y="253"/>
                    </a:cubicBezTo>
                    <a:cubicBezTo>
                      <a:pt x="256" y="254"/>
                      <a:pt x="256" y="254"/>
                      <a:pt x="256" y="254"/>
                    </a:cubicBezTo>
                    <a:cubicBezTo>
                      <a:pt x="256" y="254"/>
                      <a:pt x="256" y="254"/>
                      <a:pt x="256" y="254"/>
                    </a:cubicBezTo>
                    <a:cubicBezTo>
                      <a:pt x="255" y="254"/>
                      <a:pt x="255" y="254"/>
                      <a:pt x="255" y="254"/>
                    </a:cubicBezTo>
                    <a:cubicBezTo>
                      <a:pt x="255" y="254"/>
                      <a:pt x="255" y="254"/>
                      <a:pt x="255" y="254"/>
                    </a:cubicBezTo>
                    <a:cubicBezTo>
                      <a:pt x="255" y="254"/>
                      <a:pt x="255" y="254"/>
                      <a:pt x="255" y="254"/>
                    </a:cubicBezTo>
                    <a:cubicBezTo>
                      <a:pt x="255" y="254"/>
                      <a:pt x="255" y="254"/>
                      <a:pt x="255" y="254"/>
                    </a:cubicBezTo>
                    <a:cubicBezTo>
                      <a:pt x="255" y="254"/>
                      <a:pt x="255" y="254"/>
                      <a:pt x="255" y="254"/>
                    </a:cubicBezTo>
                    <a:cubicBezTo>
                      <a:pt x="255" y="254"/>
                      <a:pt x="255" y="254"/>
                      <a:pt x="255" y="254"/>
                    </a:cubicBezTo>
                    <a:cubicBezTo>
                      <a:pt x="254" y="254"/>
                      <a:pt x="254" y="254"/>
                      <a:pt x="254" y="254"/>
                    </a:cubicBezTo>
                    <a:cubicBezTo>
                      <a:pt x="254" y="254"/>
                      <a:pt x="254" y="254"/>
                      <a:pt x="254" y="254"/>
                    </a:cubicBezTo>
                    <a:cubicBezTo>
                      <a:pt x="254" y="254"/>
                      <a:pt x="254" y="254"/>
                      <a:pt x="254" y="254"/>
                    </a:cubicBezTo>
                    <a:cubicBezTo>
                      <a:pt x="254" y="254"/>
                      <a:pt x="254" y="254"/>
                      <a:pt x="254" y="254"/>
                    </a:cubicBezTo>
                    <a:cubicBezTo>
                      <a:pt x="254" y="254"/>
                      <a:pt x="254" y="254"/>
                      <a:pt x="254" y="254"/>
                    </a:cubicBezTo>
                    <a:cubicBezTo>
                      <a:pt x="254" y="254"/>
                      <a:pt x="254" y="254"/>
                      <a:pt x="254" y="254"/>
                    </a:cubicBezTo>
                    <a:cubicBezTo>
                      <a:pt x="254" y="254"/>
                      <a:pt x="254" y="254"/>
                      <a:pt x="254" y="254"/>
                    </a:cubicBezTo>
                    <a:cubicBezTo>
                      <a:pt x="253" y="254"/>
                      <a:pt x="253" y="254"/>
                      <a:pt x="253" y="254"/>
                    </a:cubicBezTo>
                    <a:cubicBezTo>
                      <a:pt x="253" y="254"/>
                      <a:pt x="253" y="254"/>
                      <a:pt x="253" y="254"/>
                    </a:cubicBezTo>
                    <a:cubicBezTo>
                      <a:pt x="253" y="254"/>
                      <a:pt x="253" y="254"/>
                      <a:pt x="253" y="254"/>
                    </a:cubicBezTo>
                    <a:cubicBezTo>
                      <a:pt x="253" y="254"/>
                      <a:pt x="253" y="254"/>
                      <a:pt x="253" y="254"/>
                    </a:cubicBezTo>
                    <a:cubicBezTo>
                      <a:pt x="252" y="254"/>
                      <a:pt x="252" y="254"/>
                      <a:pt x="252" y="254"/>
                    </a:cubicBezTo>
                    <a:cubicBezTo>
                      <a:pt x="252" y="254"/>
                      <a:pt x="252" y="254"/>
                      <a:pt x="252" y="254"/>
                    </a:cubicBezTo>
                    <a:cubicBezTo>
                      <a:pt x="252" y="254"/>
                      <a:pt x="252" y="254"/>
                      <a:pt x="252" y="254"/>
                    </a:cubicBezTo>
                    <a:cubicBezTo>
                      <a:pt x="252" y="254"/>
                      <a:pt x="252" y="254"/>
                      <a:pt x="252" y="254"/>
                    </a:cubicBezTo>
                    <a:cubicBezTo>
                      <a:pt x="252" y="254"/>
                      <a:pt x="252" y="254"/>
                      <a:pt x="252" y="254"/>
                    </a:cubicBezTo>
                    <a:cubicBezTo>
                      <a:pt x="251" y="254"/>
                      <a:pt x="251" y="254"/>
                      <a:pt x="251" y="254"/>
                    </a:cubicBezTo>
                    <a:cubicBezTo>
                      <a:pt x="251" y="254"/>
                      <a:pt x="251" y="254"/>
                      <a:pt x="251" y="254"/>
                    </a:cubicBezTo>
                    <a:cubicBezTo>
                      <a:pt x="251" y="254"/>
                      <a:pt x="251" y="254"/>
                      <a:pt x="251" y="254"/>
                    </a:cubicBezTo>
                    <a:cubicBezTo>
                      <a:pt x="251" y="254"/>
                      <a:pt x="251" y="254"/>
                      <a:pt x="251" y="254"/>
                    </a:cubicBezTo>
                    <a:cubicBezTo>
                      <a:pt x="251" y="254"/>
                      <a:pt x="251" y="254"/>
                      <a:pt x="251" y="254"/>
                    </a:cubicBezTo>
                    <a:cubicBezTo>
                      <a:pt x="251" y="254"/>
                      <a:pt x="251" y="254"/>
                      <a:pt x="251" y="254"/>
                    </a:cubicBezTo>
                    <a:cubicBezTo>
                      <a:pt x="251" y="254"/>
                      <a:pt x="251" y="254"/>
                      <a:pt x="251" y="254"/>
                    </a:cubicBezTo>
                    <a:cubicBezTo>
                      <a:pt x="251" y="254"/>
                      <a:pt x="251" y="254"/>
                      <a:pt x="251" y="254"/>
                    </a:cubicBezTo>
                    <a:cubicBezTo>
                      <a:pt x="250" y="254"/>
                      <a:pt x="250" y="254"/>
                      <a:pt x="250" y="254"/>
                    </a:cubicBezTo>
                    <a:cubicBezTo>
                      <a:pt x="250" y="254"/>
                      <a:pt x="250" y="254"/>
                      <a:pt x="250" y="254"/>
                    </a:cubicBezTo>
                    <a:cubicBezTo>
                      <a:pt x="250" y="254"/>
                      <a:pt x="250" y="254"/>
                      <a:pt x="250" y="254"/>
                    </a:cubicBezTo>
                    <a:cubicBezTo>
                      <a:pt x="250" y="254"/>
                      <a:pt x="250" y="254"/>
                      <a:pt x="250" y="254"/>
                    </a:cubicBezTo>
                    <a:cubicBezTo>
                      <a:pt x="250" y="254"/>
                      <a:pt x="250" y="254"/>
                      <a:pt x="250" y="254"/>
                    </a:cubicBezTo>
                    <a:cubicBezTo>
                      <a:pt x="249" y="254"/>
                      <a:pt x="249" y="254"/>
                      <a:pt x="249" y="254"/>
                    </a:cubicBezTo>
                    <a:cubicBezTo>
                      <a:pt x="249" y="254"/>
                      <a:pt x="249" y="254"/>
                      <a:pt x="249" y="254"/>
                    </a:cubicBezTo>
                    <a:cubicBezTo>
                      <a:pt x="249" y="254"/>
                      <a:pt x="249" y="254"/>
                      <a:pt x="249" y="254"/>
                    </a:cubicBezTo>
                    <a:cubicBezTo>
                      <a:pt x="249" y="254"/>
                      <a:pt x="249" y="254"/>
                      <a:pt x="249" y="254"/>
                    </a:cubicBezTo>
                    <a:cubicBezTo>
                      <a:pt x="249" y="254"/>
                      <a:pt x="249" y="254"/>
                      <a:pt x="249" y="254"/>
                    </a:cubicBezTo>
                    <a:cubicBezTo>
                      <a:pt x="248" y="254"/>
                      <a:pt x="248" y="254"/>
                      <a:pt x="248" y="254"/>
                    </a:cubicBezTo>
                    <a:cubicBezTo>
                      <a:pt x="248" y="254"/>
                      <a:pt x="248" y="254"/>
                      <a:pt x="248" y="254"/>
                    </a:cubicBezTo>
                    <a:cubicBezTo>
                      <a:pt x="248" y="254"/>
                      <a:pt x="248" y="254"/>
                      <a:pt x="248" y="254"/>
                    </a:cubicBezTo>
                    <a:cubicBezTo>
                      <a:pt x="248" y="254"/>
                      <a:pt x="248" y="254"/>
                      <a:pt x="248" y="254"/>
                    </a:cubicBezTo>
                    <a:cubicBezTo>
                      <a:pt x="248" y="254"/>
                      <a:pt x="248" y="254"/>
                      <a:pt x="248" y="254"/>
                    </a:cubicBezTo>
                    <a:cubicBezTo>
                      <a:pt x="248" y="255"/>
                      <a:pt x="248" y="255"/>
                      <a:pt x="248" y="255"/>
                    </a:cubicBezTo>
                    <a:cubicBezTo>
                      <a:pt x="248" y="255"/>
                      <a:pt x="248" y="255"/>
                      <a:pt x="248" y="255"/>
                    </a:cubicBezTo>
                    <a:cubicBezTo>
                      <a:pt x="247" y="255"/>
                      <a:pt x="247" y="255"/>
                      <a:pt x="247" y="255"/>
                    </a:cubicBezTo>
                    <a:cubicBezTo>
                      <a:pt x="247" y="255"/>
                      <a:pt x="247" y="255"/>
                      <a:pt x="247" y="255"/>
                    </a:cubicBezTo>
                    <a:cubicBezTo>
                      <a:pt x="247" y="255"/>
                      <a:pt x="247" y="255"/>
                      <a:pt x="247" y="255"/>
                    </a:cubicBezTo>
                    <a:cubicBezTo>
                      <a:pt x="247" y="255"/>
                      <a:pt x="247" y="255"/>
                      <a:pt x="247" y="255"/>
                    </a:cubicBezTo>
                    <a:cubicBezTo>
                      <a:pt x="247" y="256"/>
                      <a:pt x="247" y="256"/>
                      <a:pt x="247" y="256"/>
                    </a:cubicBezTo>
                    <a:cubicBezTo>
                      <a:pt x="247" y="256"/>
                      <a:pt x="247" y="256"/>
                      <a:pt x="247" y="256"/>
                    </a:cubicBezTo>
                    <a:cubicBezTo>
                      <a:pt x="247" y="256"/>
                      <a:pt x="247" y="256"/>
                      <a:pt x="247" y="256"/>
                    </a:cubicBezTo>
                    <a:cubicBezTo>
                      <a:pt x="247" y="256"/>
                      <a:pt x="247" y="256"/>
                      <a:pt x="247" y="256"/>
                    </a:cubicBezTo>
                    <a:cubicBezTo>
                      <a:pt x="247" y="256"/>
                      <a:pt x="247" y="256"/>
                      <a:pt x="247" y="256"/>
                    </a:cubicBezTo>
                    <a:cubicBezTo>
                      <a:pt x="247" y="256"/>
                      <a:pt x="247" y="256"/>
                      <a:pt x="247" y="256"/>
                    </a:cubicBezTo>
                    <a:cubicBezTo>
                      <a:pt x="247" y="257"/>
                      <a:pt x="247" y="257"/>
                      <a:pt x="247" y="257"/>
                    </a:cubicBezTo>
                    <a:cubicBezTo>
                      <a:pt x="247" y="257"/>
                      <a:pt x="247" y="257"/>
                      <a:pt x="247" y="257"/>
                    </a:cubicBezTo>
                    <a:cubicBezTo>
                      <a:pt x="247" y="257"/>
                      <a:pt x="247" y="257"/>
                      <a:pt x="247" y="257"/>
                    </a:cubicBezTo>
                    <a:cubicBezTo>
                      <a:pt x="247" y="257"/>
                      <a:pt x="247" y="257"/>
                      <a:pt x="247" y="257"/>
                    </a:cubicBezTo>
                    <a:cubicBezTo>
                      <a:pt x="247" y="257"/>
                      <a:pt x="247" y="257"/>
                      <a:pt x="247" y="257"/>
                    </a:cubicBezTo>
                    <a:cubicBezTo>
                      <a:pt x="246" y="257"/>
                      <a:pt x="246" y="257"/>
                      <a:pt x="246" y="257"/>
                    </a:cubicBezTo>
                    <a:cubicBezTo>
                      <a:pt x="246" y="257"/>
                      <a:pt x="246" y="257"/>
                      <a:pt x="246" y="257"/>
                    </a:cubicBezTo>
                    <a:cubicBezTo>
                      <a:pt x="246" y="257"/>
                      <a:pt x="246" y="257"/>
                      <a:pt x="246" y="257"/>
                    </a:cubicBezTo>
                    <a:cubicBezTo>
                      <a:pt x="246" y="257"/>
                      <a:pt x="246" y="257"/>
                      <a:pt x="246" y="257"/>
                    </a:cubicBezTo>
                    <a:cubicBezTo>
                      <a:pt x="246" y="257"/>
                      <a:pt x="246" y="257"/>
                      <a:pt x="246" y="257"/>
                    </a:cubicBezTo>
                    <a:cubicBezTo>
                      <a:pt x="246" y="257"/>
                      <a:pt x="246" y="257"/>
                      <a:pt x="246" y="257"/>
                    </a:cubicBezTo>
                    <a:cubicBezTo>
                      <a:pt x="246" y="257"/>
                      <a:pt x="246" y="257"/>
                      <a:pt x="246" y="257"/>
                    </a:cubicBezTo>
                    <a:cubicBezTo>
                      <a:pt x="245" y="257"/>
                      <a:pt x="245" y="257"/>
                      <a:pt x="245" y="257"/>
                    </a:cubicBezTo>
                    <a:cubicBezTo>
                      <a:pt x="245" y="257"/>
                      <a:pt x="245" y="257"/>
                      <a:pt x="245" y="257"/>
                    </a:cubicBezTo>
                    <a:cubicBezTo>
                      <a:pt x="245" y="258"/>
                      <a:pt x="245" y="258"/>
                      <a:pt x="245" y="258"/>
                    </a:cubicBezTo>
                    <a:cubicBezTo>
                      <a:pt x="244" y="258"/>
                      <a:pt x="244" y="258"/>
                      <a:pt x="244" y="258"/>
                    </a:cubicBezTo>
                    <a:cubicBezTo>
                      <a:pt x="244" y="258"/>
                      <a:pt x="244" y="258"/>
                      <a:pt x="244" y="258"/>
                    </a:cubicBezTo>
                    <a:cubicBezTo>
                      <a:pt x="244" y="258"/>
                      <a:pt x="244" y="258"/>
                      <a:pt x="244" y="258"/>
                    </a:cubicBezTo>
                    <a:cubicBezTo>
                      <a:pt x="243" y="258"/>
                      <a:pt x="243" y="258"/>
                      <a:pt x="243" y="258"/>
                    </a:cubicBezTo>
                    <a:cubicBezTo>
                      <a:pt x="243" y="258"/>
                      <a:pt x="243" y="258"/>
                      <a:pt x="243" y="258"/>
                    </a:cubicBezTo>
                    <a:cubicBezTo>
                      <a:pt x="243" y="258"/>
                      <a:pt x="243" y="258"/>
                      <a:pt x="243" y="258"/>
                    </a:cubicBezTo>
                    <a:cubicBezTo>
                      <a:pt x="243" y="258"/>
                      <a:pt x="243" y="258"/>
                      <a:pt x="243" y="258"/>
                    </a:cubicBezTo>
                    <a:cubicBezTo>
                      <a:pt x="242" y="258"/>
                      <a:pt x="242" y="258"/>
                      <a:pt x="242" y="258"/>
                    </a:cubicBezTo>
                    <a:cubicBezTo>
                      <a:pt x="242" y="258"/>
                      <a:pt x="242" y="258"/>
                      <a:pt x="242" y="258"/>
                    </a:cubicBezTo>
                    <a:cubicBezTo>
                      <a:pt x="242" y="258"/>
                      <a:pt x="242" y="258"/>
                      <a:pt x="242" y="258"/>
                    </a:cubicBezTo>
                    <a:cubicBezTo>
                      <a:pt x="242" y="258"/>
                      <a:pt x="242" y="258"/>
                      <a:pt x="242" y="258"/>
                    </a:cubicBezTo>
                    <a:cubicBezTo>
                      <a:pt x="242" y="258"/>
                      <a:pt x="242" y="258"/>
                      <a:pt x="242" y="258"/>
                    </a:cubicBezTo>
                    <a:cubicBezTo>
                      <a:pt x="242" y="259"/>
                      <a:pt x="242" y="259"/>
                      <a:pt x="242" y="259"/>
                    </a:cubicBezTo>
                    <a:cubicBezTo>
                      <a:pt x="242" y="259"/>
                      <a:pt x="242" y="259"/>
                      <a:pt x="242" y="259"/>
                    </a:cubicBezTo>
                    <a:cubicBezTo>
                      <a:pt x="242" y="259"/>
                      <a:pt x="242" y="259"/>
                      <a:pt x="242" y="259"/>
                    </a:cubicBezTo>
                    <a:cubicBezTo>
                      <a:pt x="242" y="259"/>
                      <a:pt x="242" y="259"/>
                      <a:pt x="242" y="259"/>
                    </a:cubicBezTo>
                    <a:cubicBezTo>
                      <a:pt x="242" y="259"/>
                      <a:pt x="242" y="259"/>
                      <a:pt x="242" y="259"/>
                    </a:cubicBezTo>
                    <a:cubicBezTo>
                      <a:pt x="242" y="259"/>
                      <a:pt x="242" y="259"/>
                      <a:pt x="242" y="259"/>
                    </a:cubicBezTo>
                    <a:cubicBezTo>
                      <a:pt x="242" y="260"/>
                      <a:pt x="242" y="260"/>
                      <a:pt x="242" y="260"/>
                    </a:cubicBezTo>
                    <a:cubicBezTo>
                      <a:pt x="242" y="260"/>
                      <a:pt x="242" y="260"/>
                      <a:pt x="242" y="260"/>
                    </a:cubicBezTo>
                    <a:cubicBezTo>
                      <a:pt x="242" y="260"/>
                      <a:pt x="242" y="260"/>
                      <a:pt x="242" y="260"/>
                    </a:cubicBezTo>
                    <a:cubicBezTo>
                      <a:pt x="242" y="260"/>
                      <a:pt x="242" y="260"/>
                      <a:pt x="242" y="260"/>
                    </a:cubicBezTo>
                    <a:cubicBezTo>
                      <a:pt x="241" y="260"/>
                      <a:pt x="241" y="260"/>
                      <a:pt x="241" y="260"/>
                    </a:cubicBezTo>
                    <a:cubicBezTo>
                      <a:pt x="241" y="260"/>
                      <a:pt x="241" y="260"/>
                      <a:pt x="241" y="260"/>
                    </a:cubicBezTo>
                    <a:cubicBezTo>
                      <a:pt x="241" y="260"/>
                      <a:pt x="241" y="260"/>
                      <a:pt x="241" y="260"/>
                    </a:cubicBezTo>
                    <a:cubicBezTo>
                      <a:pt x="241" y="260"/>
                      <a:pt x="241" y="260"/>
                      <a:pt x="241" y="260"/>
                    </a:cubicBezTo>
                    <a:cubicBezTo>
                      <a:pt x="241" y="261"/>
                      <a:pt x="241" y="261"/>
                      <a:pt x="241" y="261"/>
                    </a:cubicBezTo>
                    <a:cubicBezTo>
                      <a:pt x="241" y="261"/>
                      <a:pt x="241" y="261"/>
                      <a:pt x="241" y="261"/>
                    </a:cubicBezTo>
                    <a:cubicBezTo>
                      <a:pt x="240" y="261"/>
                      <a:pt x="240" y="261"/>
                      <a:pt x="240" y="261"/>
                    </a:cubicBezTo>
                    <a:cubicBezTo>
                      <a:pt x="240" y="261"/>
                      <a:pt x="240" y="261"/>
                      <a:pt x="240" y="261"/>
                    </a:cubicBezTo>
                    <a:cubicBezTo>
                      <a:pt x="240" y="261"/>
                      <a:pt x="240" y="261"/>
                      <a:pt x="240" y="261"/>
                    </a:cubicBezTo>
                    <a:cubicBezTo>
                      <a:pt x="240" y="261"/>
                      <a:pt x="240" y="261"/>
                      <a:pt x="240" y="261"/>
                    </a:cubicBezTo>
                    <a:cubicBezTo>
                      <a:pt x="240" y="261"/>
                      <a:pt x="240" y="261"/>
                      <a:pt x="240" y="261"/>
                    </a:cubicBezTo>
                    <a:cubicBezTo>
                      <a:pt x="240" y="261"/>
                      <a:pt x="240" y="261"/>
                      <a:pt x="240" y="261"/>
                    </a:cubicBezTo>
                    <a:cubicBezTo>
                      <a:pt x="240" y="261"/>
                      <a:pt x="240" y="261"/>
                      <a:pt x="240" y="261"/>
                    </a:cubicBezTo>
                    <a:cubicBezTo>
                      <a:pt x="240" y="261"/>
                      <a:pt x="240" y="261"/>
                      <a:pt x="240" y="261"/>
                    </a:cubicBezTo>
                    <a:cubicBezTo>
                      <a:pt x="240" y="262"/>
                      <a:pt x="240" y="262"/>
                      <a:pt x="240" y="262"/>
                    </a:cubicBezTo>
                    <a:cubicBezTo>
                      <a:pt x="240" y="262"/>
                      <a:pt x="240" y="262"/>
                      <a:pt x="240" y="262"/>
                    </a:cubicBezTo>
                    <a:cubicBezTo>
                      <a:pt x="240" y="262"/>
                      <a:pt x="240" y="262"/>
                      <a:pt x="240" y="262"/>
                    </a:cubicBezTo>
                    <a:cubicBezTo>
                      <a:pt x="240" y="262"/>
                      <a:pt x="240" y="262"/>
                      <a:pt x="240" y="262"/>
                    </a:cubicBezTo>
                    <a:cubicBezTo>
                      <a:pt x="240" y="262"/>
                      <a:pt x="240" y="262"/>
                      <a:pt x="240" y="262"/>
                    </a:cubicBezTo>
                    <a:cubicBezTo>
                      <a:pt x="240" y="262"/>
                      <a:pt x="240" y="262"/>
                      <a:pt x="240" y="262"/>
                    </a:cubicBezTo>
                    <a:cubicBezTo>
                      <a:pt x="240" y="262"/>
                      <a:pt x="240" y="262"/>
                      <a:pt x="240" y="262"/>
                    </a:cubicBezTo>
                    <a:cubicBezTo>
                      <a:pt x="240" y="262"/>
                      <a:pt x="240" y="262"/>
                      <a:pt x="240" y="262"/>
                    </a:cubicBezTo>
                    <a:cubicBezTo>
                      <a:pt x="240" y="263"/>
                      <a:pt x="240" y="263"/>
                      <a:pt x="240" y="263"/>
                    </a:cubicBezTo>
                    <a:cubicBezTo>
                      <a:pt x="240" y="263"/>
                      <a:pt x="240" y="263"/>
                      <a:pt x="240" y="263"/>
                    </a:cubicBezTo>
                    <a:cubicBezTo>
                      <a:pt x="240" y="263"/>
                      <a:pt x="240" y="263"/>
                      <a:pt x="240" y="263"/>
                    </a:cubicBezTo>
                    <a:cubicBezTo>
                      <a:pt x="240" y="263"/>
                      <a:pt x="240" y="263"/>
                      <a:pt x="240" y="263"/>
                    </a:cubicBezTo>
                    <a:cubicBezTo>
                      <a:pt x="240" y="263"/>
                      <a:pt x="240" y="263"/>
                      <a:pt x="240" y="263"/>
                    </a:cubicBezTo>
                    <a:cubicBezTo>
                      <a:pt x="240" y="263"/>
                      <a:pt x="240" y="263"/>
                      <a:pt x="240" y="263"/>
                    </a:cubicBezTo>
                    <a:cubicBezTo>
                      <a:pt x="240" y="263"/>
                      <a:pt x="240" y="263"/>
                      <a:pt x="240" y="263"/>
                    </a:cubicBezTo>
                    <a:cubicBezTo>
                      <a:pt x="240" y="264"/>
                      <a:pt x="240" y="264"/>
                      <a:pt x="240" y="264"/>
                    </a:cubicBezTo>
                    <a:cubicBezTo>
                      <a:pt x="240" y="264"/>
                      <a:pt x="240" y="264"/>
                      <a:pt x="240" y="264"/>
                    </a:cubicBezTo>
                    <a:cubicBezTo>
                      <a:pt x="240" y="264"/>
                      <a:pt x="240" y="264"/>
                      <a:pt x="240" y="264"/>
                    </a:cubicBezTo>
                    <a:cubicBezTo>
                      <a:pt x="240" y="264"/>
                      <a:pt x="240" y="264"/>
                      <a:pt x="240" y="264"/>
                    </a:cubicBezTo>
                    <a:cubicBezTo>
                      <a:pt x="240" y="264"/>
                      <a:pt x="240" y="264"/>
                      <a:pt x="240" y="264"/>
                    </a:cubicBezTo>
                    <a:cubicBezTo>
                      <a:pt x="240" y="264"/>
                      <a:pt x="240" y="264"/>
                      <a:pt x="240" y="264"/>
                    </a:cubicBezTo>
                    <a:cubicBezTo>
                      <a:pt x="240" y="264"/>
                      <a:pt x="240" y="264"/>
                      <a:pt x="240" y="264"/>
                    </a:cubicBezTo>
                    <a:cubicBezTo>
                      <a:pt x="240" y="264"/>
                      <a:pt x="240" y="264"/>
                      <a:pt x="240" y="264"/>
                    </a:cubicBezTo>
                    <a:cubicBezTo>
                      <a:pt x="240" y="265"/>
                      <a:pt x="240" y="265"/>
                      <a:pt x="240" y="265"/>
                    </a:cubicBezTo>
                    <a:cubicBezTo>
                      <a:pt x="240" y="265"/>
                      <a:pt x="240" y="265"/>
                      <a:pt x="240" y="265"/>
                    </a:cubicBezTo>
                    <a:cubicBezTo>
                      <a:pt x="240" y="265"/>
                      <a:pt x="240" y="265"/>
                      <a:pt x="240" y="265"/>
                    </a:cubicBezTo>
                    <a:cubicBezTo>
                      <a:pt x="240" y="265"/>
                      <a:pt x="240" y="265"/>
                      <a:pt x="240" y="265"/>
                    </a:cubicBezTo>
                    <a:cubicBezTo>
                      <a:pt x="240" y="265"/>
                      <a:pt x="240" y="265"/>
                      <a:pt x="240" y="265"/>
                    </a:cubicBezTo>
                    <a:cubicBezTo>
                      <a:pt x="240" y="265"/>
                      <a:pt x="240" y="265"/>
                      <a:pt x="240" y="265"/>
                    </a:cubicBezTo>
                    <a:cubicBezTo>
                      <a:pt x="240" y="265"/>
                      <a:pt x="240" y="265"/>
                      <a:pt x="240" y="265"/>
                    </a:cubicBezTo>
                    <a:cubicBezTo>
                      <a:pt x="240" y="265"/>
                      <a:pt x="240" y="265"/>
                      <a:pt x="240" y="265"/>
                    </a:cubicBezTo>
                    <a:cubicBezTo>
                      <a:pt x="240" y="266"/>
                      <a:pt x="240" y="266"/>
                      <a:pt x="240" y="266"/>
                    </a:cubicBezTo>
                    <a:cubicBezTo>
                      <a:pt x="240" y="266"/>
                      <a:pt x="240" y="266"/>
                      <a:pt x="240" y="266"/>
                    </a:cubicBezTo>
                    <a:cubicBezTo>
                      <a:pt x="241" y="266"/>
                      <a:pt x="241" y="266"/>
                      <a:pt x="241" y="266"/>
                    </a:cubicBezTo>
                    <a:cubicBezTo>
                      <a:pt x="241" y="267"/>
                      <a:pt x="241" y="267"/>
                      <a:pt x="241" y="267"/>
                    </a:cubicBezTo>
                    <a:cubicBezTo>
                      <a:pt x="241" y="267"/>
                      <a:pt x="241" y="267"/>
                      <a:pt x="241" y="267"/>
                    </a:cubicBezTo>
                    <a:cubicBezTo>
                      <a:pt x="241" y="267"/>
                      <a:pt x="241" y="267"/>
                      <a:pt x="241" y="267"/>
                    </a:cubicBezTo>
                    <a:cubicBezTo>
                      <a:pt x="242" y="267"/>
                      <a:pt x="242" y="267"/>
                      <a:pt x="242" y="267"/>
                    </a:cubicBezTo>
                    <a:cubicBezTo>
                      <a:pt x="242" y="268"/>
                      <a:pt x="242" y="268"/>
                      <a:pt x="242" y="268"/>
                    </a:cubicBezTo>
                    <a:cubicBezTo>
                      <a:pt x="242" y="268"/>
                      <a:pt x="242" y="268"/>
                      <a:pt x="242" y="268"/>
                    </a:cubicBezTo>
                    <a:cubicBezTo>
                      <a:pt x="242" y="268"/>
                      <a:pt x="242" y="268"/>
                      <a:pt x="242" y="268"/>
                    </a:cubicBezTo>
                    <a:cubicBezTo>
                      <a:pt x="242" y="268"/>
                      <a:pt x="242" y="268"/>
                      <a:pt x="242" y="268"/>
                    </a:cubicBezTo>
                    <a:cubicBezTo>
                      <a:pt x="242" y="268"/>
                      <a:pt x="242" y="268"/>
                      <a:pt x="242" y="268"/>
                    </a:cubicBezTo>
                    <a:cubicBezTo>
                      <a:pt x="242" y="269"/>
                      <a:pt x="242" y="269"/>
                      <a:pt x="242" y="269"/>
                    </a:cubicBezTo>
                    <a:cubicBezTo>
                      <a:pt x="242" y="269"/>
                      <a:pt x="242" y="269"/>
                      <a:pt x="242" y="269"/>
                    </a:cubicBezTo>
                    <a:cubicBezTo>
                      <a:pt x="242" y="270"/>
                      <a:pt x="242" y="270"/>
                      <a:pt x="242" y="270"/>
                    </a:cubicBezTo>
                    <a:cubicBezTo>
                      <a:pt x="242" y="270"/>
                      <a:pt x="242" y="270"/>
                      <a:pt x="242" y="270"/>
                    </a:cubicBezTo>
                    <a:cubicBezTo>
                      <a:pt x="241" y="270"/>
                      <a:pt x="241" y="270"/>
                      <a:pt x="241" y="270"/>
                    </a:cubicBezTo>
                    <a:cubicBezTo>
                      <a:pt x="241" y="270"/>
                      <a:pt x="241" y="270"/>
                      <a:pt x="241" y="270"/>
                    </a:cubicBezTo>
                    <a:cubicBezTo>
                      <a:pt x="241" y="270"/>
                      <a:pt x="241" y="270"/>
                      <a:pt x="241" y="270"/>
                    </a:cubicBezTo>
                    <a:cubicBezTo>
                      <a:pt x="241" y="270"/>
                      <a:pt x="241" y="270"/>
                      <a:pt x="241" y="270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41" y="272"/>
                      <a:pt x="241" y="272"/>
                      <a:pt x="241" y="272"/>
                    </a:cubicBezTo>
                    <a:cubicBezTo>
                      <a:pt x="241" y="272"/>
                      <a:pt x="241" y="272"/>
                      <a:pt x="241" y="272"/>
                    </a:cubicBezTo>
                    <a:cubicBezTo>
                      <a:pt x="241" y="272"/>
                      <a:pt x="241" y="272"/>
                      <a:pt x="241" y="272"/>
                    </a:cubicBezTo>
                    <a:cubicBezTo>
                      <a:pt x="241" y="272"/>
                      <a:pt x="241" y="272"/>
                      <a:pt x="241" y="272"/>
                    </a:cubicBezTo>
                    <a:cubicBezTo>
                      <a:pt x="241" y="273"/>
                      <a:pt x="241" y="273"/>
                      <a:pt x="241" y="273"/>
                    </a:cubicBezTo>
                    <a:cubicBezTo>
                      <a:pt x="241" y="273"/>
                      <a:pt x="241" y="273"/>
                      <a:pt x="241" y="273"/>
                    </a:cubicBezTo>
                    <a:cubicBezTo>
                      <a:pt x="241" y="273"/>
                      <a:pt x="241" y="273"/>
                      <a:pt x="241" y="273"/>
                    </a:cubicBezTo>
                    <a:cubicBezTo>
                      <a:pt x="241" y="273"/>
                      <a:pt x="241" y="273"/>
                      <a:pt x="241" y="273"/>
                    </a:cubicBezTo>
                    <a:cubicBezTo>
                      <a:pt x="241" y="273"/>
                      <a:pt x="241" y="273"/>
                      <a:pt x="241" y="273"/>
                    </a:cubicBezTo>
                    <a:cubicBezTo>
                      <a:pt x="240" y="274"/>
                      <a:pt x="240" y="274"/>
                      <a:pt x="240" y="274"/>
                    </a:cubicBezTo>
                    <a:cubicBezTo>
                      <a:pt x="240" y="274"/>
                      <a:pt x="240" y="274"/>
                      <a:pt x="240" y="274"/>
                    </a:cubicBezTo>
                    <a:cubicBezTo>
                      <a:pt x="241" y="274"/>
                      <a:pt x="241" y="274"/>
                      <a:pt x="241" y="274"/>
                    </a:cubicBezTo>
                    <a:cubicBezTo>
                      <a:pt x="241" y="274"/>
                      <a:pt x="241" y="274"/>
                      <a:pt x="241" y="274"/>
                    </a:cubicBezTo>
                    <a:cubicBezTo>
                      <a:pt x="241" y="274"/>
                      <a:pt x="241" y="274"/>
                      <a:pt x="241" y="274"/>
                    </a:cubicBezTo>
                    <a:cubicBezTo>
                      <a:pt x="241" y="275"/>
                      <a:pt x="241" y="275"/>
                      <a:pt x="241" y="275"/>
                    </a:cubicBezTo>
                    <a:cubicBezTo>
                      <a:pt x="241" y="275"/>
                      <a:pt x="241" y="275"/>
                      <a:pt x="241" y="275"/>
                    </a:cubicBezTo>
                    <a:cubicBezTo>
                      <a:pt x="241" y="275"/>
                      <a:pt x="241" y="275"/>
                      <a:pt x="241" y="275"/>
                    </a:cubicBezTo>
                    <a:cubicBezTo>
                      <a:pt x="241" y="275"/>
                      <a:pt x="241" y="275"/>
                      <a:pt x="241" y="275"/>
                    </a:cubicBezTo>
                    <a:cubicBezTo>
                      <a:pt x="241" y="275"/>
                      <a:pt x="241" y="275"/>
                      <a:pt x="241" y="275"/>
                    </a:cubicBezTo>
                    <a:cubicBezTo>
                      <a:pt x="241" y="276"/>
                      <a:pt x="241" y="276"/>
                      <a:pt x="241" y="276"/>
                    </a:cubicBezTo>
                    <a:cubicBezTo>
                      <a:pt x="241" y="276"/>
                      <a:pt x="241" y="276"/>
                      <a:pt x="241" y="276"/>
                    </a:cubicBezTo>
                    <a:cubicBezTo>
                      <a:pt x="241" y="276"/>
                      <a:pt x="241" y="276"/>
                      <a:pt x="241" y="276"/>
                    </a:cubicBezTo>
                    <a:cubicBezTo>
                      <a:pt x="241" y="277"/>
                      <a:pt x="241" y="277"/>
                      <a:pt x="241" y="277"/>
                    </a:cubicBezTo>
                    <a:cubicBezTo>
                      <a:pt x="242" y="277"/>
                      <a:pt x="242" y="277"/>
                      <a:pt x="242" y="277"/>
                    </a:cubicBezTo>
                    <a:cubicBezTo>
                      <a:pt x="242" y="277"/>
                      <a:pt x="242" y="277"/>
                      <a:pt x="242" y="277"/>
                    </a:cubicBezTo>
                    <a:cubicBezTo>
                      <a:pt x="242" y="277"/>
                      <a:pt x="242" y="277"/>
                      <a:pt x="242" y="277"/>
                    </a:cubicBezTo>
                    <a:cubicBezTo>
                      <a:pt x="242" y="278"/>
                      <a:pt x="242" y="278"/>
                      <a:pt x="242" y="278"/>
                    </a:cubicBezTo>
                    <a:cubicBezTo>
                      <a:pt x="241" y="278"/>
                      <a:pt x="241" y="278"/>
                      <a:pt x="241" y="278"/>
                    </a:cubicBezTo>
                    <a:cubicBezTo>
                      <a:pt x="241" y="278"/>
                      <a:pt x="241" y="278"/>
                      <a:pt x="241" y="278"/>
                    </a:cubicBezTo>
                    <a:cubicBezTo>
                      <a:pt x="241" y="278"/>
                      <a:pt x="241" y="278"/>
                      <a:pt x="241" y="278"/>
                    </a:cubicBezTo>
                    <a:cubicBezTo>
                      <a:pt x="241" y="278"/>
                      <a:pt x="241" y="278"/>
                      <a:pt x="241" y="278"/>
                    </a:cubicBezTo>
                    <a:cubicBezTo>
                      <a:pt x="241" y="278"/>
                      <a:pt x="241" y="278"/>
                      <a:pt x="241" y="278"/>
                    </a:cubicBezTo>
                    <a:cubicBezTo>
                      <a:pt x="241" y="278"/>
                      <a:pt x="241" y="278"/>
                      <a:pt x="241" y="278"/>
                    </a:cubicBezTo>
                    <a:cubicBezTo>
                      <a:pt x="242" y="279"/>
                      <a:pt x="242" y="279"/>
                      <a:pt x="242" y="279"/>
                    </a:cubicBezTo>
                    <a:cubicBezTo>
                      <a:pt x="242" y="279"/>
                      <a:pt x="242" y="279"/>
                      <a:pt x="242" y="279"/>
                    </a:cubicBezTo>
                    <a:cubicBezTo>
                      <a:pt x="242" y="279"/>
                      <a:pt x="242" y="279"/>
                      <a:pt x="242" y="279"/>
                    </a:cubicBezTo>
                    <a:cubicBezTo>
                      <a:pt x="242" y="279"/>
                      <a:pt x="242" y="279"/>
                      <a:pt x="242" y="279"/>
                    </a:cubicBezTo>
                    <a:cubicBezTo>
                      <a:pt x="242" y="279"/>
                      <a:pt x="242" y="279"/>
                      <a:pt x="242" y="279"/>
                    </a:cubicBezTo>
                    <a:cubicBezTo>
                      <a:pt x="242" y="279"/>
                      <a:pt x="242" y="279"/>
                      <a:pt x="242" y="279"/>
                    </a:cubicBezTo>
                    <a:cubicBezTo>
                      <a:pt x="242" y="280"/>
                      <a:pt x="242" y="280"/>
                      <a:pt x="242" y="280"/>
                    </a:cubicBezTo>
                    <a:cubicBezTo>
                      <a:pt x="242" y="280"/>
                      <a:pt x="242" y="280"/>
                      <a:pt x="242" y="280"/>
                    </a:cubicBezTo>
                    <a:cubicBezTo>
                      <a:pt x="242" y="280"/>
                      <a:pt x="242" y="280"/>
                      <a:pt x="242" y="280"/>
                    </a:cubicBezTo>
                    <a:cubicBezTo>
                      <a:pt x="242" y="280"/>
                      <a:pt x="242" y="280"/>
                      <a:pt x="242" y="280"/>
                    </a:cubicBezTo>
                    <a:cubicBezTo>
                      <a:pt x="242" y="280"/>
                      <a:pt x="242" y="280"/>
                      <a:pt x="242" y="280"/>
                    </a:cubicBezTo>
                    <a:cubicBezTo>
                      <a:pt x="242" y="280"/>
                      <a:pt x="242" y="280"/>
                      <a:pt x="242" y="280"/>
                    </a:cubicBezTo>
                    <a:cubicBezTo>
                      <a:pt x="242" y="280"/>
                      <a:pt x="242" y="280"/>
                      <a:pt x="242" y="280"/>
                    </a:cubicBezTo>
                    <a:cubicBezTo>
                      <a:pt x="242" y="280"/>
                      <a:pt x="242" y="280"/>
                      <a:pt x="242" y="280"/>
                    </a:cubicBezTo>
                    <a:cubicBezTo>
                      <a:pt x="241" y="280"/>
                      <a:pt x="241" y="280"/>
                      <a:pt x="241" y="280"/>
                    </a:cubicBezTo>
                    <a:cubicBezTo>
                      <a:pt x="241" y="280"/>
                      <a:pt x="241" y="280"/>
                      <a:pt x="241" y="280"/>
                    </a:cubicBezTo>
                    <a:cubicBezTo>
                      <a:pt x="241" y="280"/>
                      <a:pt x="241" y="280"/>
                      <a:pt x="241" y="280"/>
                    </a:cubicBezTo>
                    <a:cubicBezTo>
                      <a:pt x="241" y="281"/>
                      <a:pt x="241" y="281"/>
                      <a:pt x="241" y="281"/>
                    </a:cubicBezTo>
                    <a:cubicBezTo>
                      <a:pt x="241" y="281"/>
                      <a:pt x="241" y="281"/>
                      <a:pt x="241" y="281"/>
                    </a:cubicBezTo>
                    <a:cubicBezTo>
                      <a:pt x="240" y="281"/>
                      <a:pt x="240" y="281"/>
                      <a:pt x="240" y="281"/>
                    </a:cubicBezTo>
                    <a:cubicBezTo>
                      <a:pt x="240" y="281"/>
                      <a:pt x="240" y="281"/>
                      <a:pt x="240" y="281"/>
                    </a:cubicBezTo>
                    <a:cubicBezTo>
                      <a:pt x="240" y="281"/>
                      <a:pt x="240" y="281"/>
                      <a:pt x="240" y="281"/>
                    </a:cubicBezTo>
                    <a:cubicBezTo>
                      <a:pt x="240" y="281"/>
                      <a:pt x="240" y="281"/>
                      <a:pt x="240" y="281"/>
                    </a:cubicBezTo>
                    <a:cubicBezTo>
                      <a:pt x="240" y="282"/>
                      <a:pt x="240" y="282"/>
                      <a:pt x="240" y="282"/>
                    </a:cubicBezTo>
                    <a:cubicBezTo>
                      <a:pt x="240" y="282"/>
                      <a:pt x="240" y="282"/>
                      <a:pt x="240" y="282"/>
                    </a:cubicBezTo>
                    <a:cubicBezTo>
                      <a:pt x="240" y="282"/>
                      <a:pt x="240" y="282"/>
                      <a:pt x="240" y="282"/>
                    </a:cubicBezTo>
                    <a:cubicBezTo>
                      <a:pt x="240" y="282"/>
                      <a:pt x="240" y="282"/>
                      <a:pt x="240" y="282"/>
                    </a:cubicBezTo>
                    <a:cubicBezTo>
                      <a:pt x="240" y="282"/>
                      <a:pt x="240" y="282"/>
                      <a:pt x="240" y="282"/>
                    </a:cubicBezTo>
                    <a:cubicBezTo>
                      <a:pt x="240" y="282"/>
                      <a:pt x="240" y="282"/>
                      <a:pt x="240" y="282"/>
                    </a:cubicBezTo>
                    <a:cubicBezTo>
                      <a:pt x="240" y="282"/>
                      <a:pt x="240" y="282"/>
                      <a:pt x="240" y="282"/>
                    </a:cubicBezTo>
                    <a:cubicBezTo>
                      <a:pt x="240" y="282"/>
                      <a:pt x="240" y="282"/>
                      <a:pt x="240" y="282"/>
                    </a:cubicBezTo>
                    <a:cubicBezTo>
                      <a:pt x="240" y="283"/>
                      <a:pt x="240" y="283"/>
                      <a:pt x="240" y="283"/>
                    </a:cubicBezTo>
                    <a:cubicBezTo>
                      <a:pt x="240" y="283"/>
                      <a:pt x="240" y="283"/>
                      <a:pt x="240" y="283"/>
                    </a:cubicBezTo>
                    <a:cubicBezTo>
                      <a:pt x="239" y="283"/>
                      <a:pt x="239" y="283"/>
                      <a:pt x="239" y="283"/>
                    </a:cubicBezTo>
                    <a:cubicBezTo>
                      <a:pt x="239" y="283"/>
                      <a:pt x="239" y="283"/>
                      <a:pt x="239" y="283"/>
                    </a:cubicBezTo>
                    <a:cubicBezTo>
                      <a:pt x="239" y="283"/>
                      <a:pt x="239" y="283"/>
                      <a:pt x="239" y="283"/>
                    </a:cubicBezTo>
                    <a:cubicBezTo>
                      <a:pt x="239" y="283"/>
                      <a:pt x="239" y="283"/>
                      <a:pt x="239" y="283"/>
                    </a:cubicBezTo>
                    <a:cubicBezTo>
                      <a:pt x="239" y="283"/>
                      <a:pt x="239" y="283"/>
                      <a:pt x="239" y="283"/>
                    </a:cubicBezTo>
                    <a:cubicBezTo>
                      <a:pt x="239" y="283"/>
                      <a:pt x="239" y="283"/>
                      <a:pt x="239" y="283"/>
                    </a:cubicBezTo>
                    <a:cubicBezTo>
                      <a:pt x="239" y="283"/>
                      <a:pt x="239" y="283"/>
                      <a:pt x="239" y="283"/>
                    </a:cubicBezTo>
                    <a:cubicBezTo>
                      <a:pt x="239" y="283"/>
                      <a:pt x="239" y="283"/>
                      <a:pt x="239" y="283"/>
                    </a:cubicBezTo>
                    <a:cubicBezTo>
                      <a:pt x="239" y="283"/>
                      <a:pt x="239" y="283"/>
                      <a:pt x="239" y="283"/>
                    </a:cubicBezTo>
                    <a:cubicBezTo>
                      <a:pt x="238" y="283"/>
                      <a:pt x="238" y="283"/>
                      <a:pt x="238" y="283"/>
                    </a:cubicBezTo>
                    <a:cubicBezTo>
                      <a:pt x="238" y="283"/>
                      <a:pt x="238" y="283"/>
                      <a:pt x="238" y="283"/>
                    </a:cubicBezTo>
                    <a:cubicBezTo>
                      <a:pt x="238" y="283"/>
                      <a:pt x="238" y="283"/>
                      <a:pt x="238" y="283"/>
                    </a:cubicBezTo>
                    <a:cubicBezTo>
                      <a:pt x="238" y="283"/>
                      <a:pt x="238" y="283"/>
                      <a:pt x="238" y="283"/>
                    </a:cubicBezTo>
                    <a:cubicBezTo>
                      <a:pt x="238" y="283"/>
                      <a:pt x="238" y="283"/>
                      <a:pt x="238" y="283"/>
                    </a:cubicBezTo>
                    <a:cubicBezTo>
                      <a:pt x="238" y="283"/>
                      <a:pt x="238" y="283"/>
                      <a:pt x="238" y="283"/>
                    </a:cubicBezTo>
                    <a:cubicBezTo>
                      <a:pt x="238" y="284"/>
                      <a:pt x="238" y="284"/>
                      <a:pt x="238" y="284"/>
                    </a:cubicBezTo>
                    <a:cubicBezTo>
                      <a:pt x="238" y="284"/>
                      <a:pt x="238" y="284"/>
                      <a:pt x="238" y="284"/>
                    </a:cubicBezTo>
                    <a:cubicBezTo>
                      <a:pt x="238" y="284"/>
                      <a:pt x="238" y="284"/>
                      <a:pt x="238" y="284"/>
                    </a:cubicBezTo>
                    <a:cubicBezTo>
                      <a:pt x="238" y="284"/>
                      <a:pt x="238" y="284"/>
                      <a:pt x="238" y="284"/>
                    </a:cubicBezTo>
                    <a:cubicBezTo>
                      <a:pt x="238" y="284"/>
                      <a:pt x="238" y="284"/>
                      <a:pt x="238" y="284"/>
                    </a:cubicBezTo>
                    <a:cubicBezTo>
                      <a:pt x="237" y="284"/>
                      <a:pt x="237" y="284"/>
                      <a:pt x="237" y="284"/>
                    </a:cubicBezTo>
                    <a:cubicBezTo>
                      <a:pt x="237" y="284"/>
                      <a:pt x="237" y="284"/>
                      <a:pt x="237" y="284"/>
                    </a:cubicBezTo>
                    <a:cubicBezTo>
                      <a:pt x="237" y="284"/>
                      <a:pt x="237" y="284"/>
                      <a:pt x="237" y="284"/>
                    </a:cubicBezTo>
                    <a:cubicBezTo>
                      <a:pt x="237" y="284"/>
                      <a:pt x="237" y="284"/>
                      <a:pt x="237" y="284"/>
                    </a:cubicBezTo>
                    <a:cubicBezTo>
                      <a:pt x="237" y="284"/>
                      <a:pt x="237" y="284"/>
                      <a:pt x="237" y="284"/>
                    </a:cubicBezTo>
                    <a:cubicBezTo>
                      <a:pt x="237" y="284"/>
                      <a:pt x="237" y="284"/>
                      <a:pt x="237" y="284"/>
                    </a:cubicBezTo>
                    <a:cubicBezTo>
                      <a:pt x="237" y="284"/>
                      <a:pt x="237" y="284"/>
                      <a:pt x="237" y="284"/>
                    </a:cubicBezTo>
                    <a:cubicBezTo>
                      <a:pt x="237" y="284"/>
                      <a:pt x="237" y="284"/>
                      <a:pt x="237" y="284"/>
                    </a:cubicBezTo>
                    <a:cubicBezTo>
                      <a:pt x="236" y="284"/>
                      <a:pt x="236" y="284"/>
                      <a:pt x="236" y="284"/>
                    </a:cubicBezTo>
                    <a:cubicBezTo>
                      <a:pt x="236" y="284"/>
                      <a:pt x="236" y="284"/>
                      <a:pt x="236" y="284"/>
                    </a:cubicBezTo>
                    <a:cubicBezTo>
                      <a:pt x="236" y="284"/>
                      <a:pt x="236" y="284"/>
                      <a:pt x="236" y="284"/>
                    </a:cubicBezTo>
                    <a:cubicBezTo>
                      <a:pt x="236" y="283"/>
                      <a:pt x="236" y="283"/>
                      <a:pt x="236" y="283"/>
                    </a:cubicBezTo>
                    <a:cubicBezTo>
                      <a:pt x="236" y="283"/>
                      <a:pt x="236" y="283"/>
                      <a:pt x="236" y="283"/>
                    </a:cubicBezTo>
                    <a:cubicBezTo>
                      <a:pt x="236" y="283"/>
                      <a:pt x="236" y="283"/>
                      <a:pt x="236" y="283"/>
                    </a:cubicBezTo>
                    <a:cubicBezTo>
                      <a:pt x="235" y="283"/>
                      <a:pt x="235" y="283"/>
                      <a:pt x="235" y="283"/>
                    </a:cubicBezTo>
                    <a:cubicBezTo>
                      <a:pt x="235" y="283"/>
                      <a:pt x="235" y="283"/>
                      <a:pt x="235" y="283"/>
                    </a:cubicBezTo>
                    <a:cubicBezTo>
                      <a:pt x="235" y="282"/>
                      <a:pt x="235" y="282"/>
                      <a:pt x="235" y="282"/>
                    </a:cubicBezTo>
                    <a:cubicBezTo>
                      <a:pt x="235" y="282"/>
                      <a:pt x="235" y="282"/>
                      <a:pt x="235" y="282"/>
                    </a:cubicBezTo>
                    <a:cubicBezTo>
                      <a:pt x="235" y="282"/>
                      <a:pt x="235" y="282"/>
                      <a:pt x="235" y="282"/>
                    </a:cubicBezTo>
                    <a:cubicBezTo>
                      <a:pt x="235" y="282"/>
                      <a:pt x="235" y="282"/>
                      <a:pt x="235" y="282"/>
                    </a:cubicBezTo>
                    <a:cubicBezTo>
                      <a:pt x="235" y="282"/>
                      <a:pt x="235" y="282"/>
                      <a:pt x="235" y="282"/>
                    </a:cubicBezTo>
                    <a:cubicBezTo>
                      <a:pt x="234" y="281"/>
                      <a:pt x="234" y="281"/>
                      <a:pt x="234" y="281"/>
                    </a:cubicBezTo>
                    <a:cubicBezTo>
                      <a:pt x="234" y="281"/>
                      <a:pt x="234" y="281"/>
                      <a:pt x="234" y="281"/>
                    </a:cubicBezTo>
                    <a:cubicBezTo>
                      <a:pt x="233" y="281"/>
                      <a:pt x="233" y="281"/>
                      <a:pt x="233" y="281"/>
                    </a:cubicBezTo>
                    <a:cubicBezTo>
                      <a:pt x="233" y="281"/>
                      <a:pt x="233" y="281"/>
                      <a:pt x="233" y="281"/>
                    </a:cubicBezTo>
                    <a:cubicBezTo>
                      <a:pt x="233" y="281"/>
                      <a:pt x="233" y="281"/>
                      <a:pt x="233" y="281"/>
                    </a:cubicBezTo>
                    <a:cubicBezTo>
                      <a:pt x="233" y="281"/>
                      <a:pt x="233" y="281"/>
                      <a:pt x="233" y="281"/>
                    </a:cubicBezTo>
                    <a:cubicBezTo>
                      <a:pt x="232" y="281"/>
                      <a:pt x="232" y="281"/>
                      <a:pt x="232" y="281"/>
                    </a:cubicBezTo>
                    <a:cubicBezTo>
                      <a:pt x="232" y="281"/>
                      <a:pt x="232" y="281"/>
                      <a:pt x="232" y="281"/>
                    </a:cubicBezTo>
                    <a:cubicBezTo>
                      <a:pt x="232" y="281"/>
                      <a:pt x="232" y="281"/>
                      <a:pt x="232" y="281"/>
                    </a:cubicBezTo>
                    <a:cubicBezTo>
                      <a:pt x="232" y="281"/>
                      <a:pt x="232" y="281"/>
                      <a:pt x="232" y="281"/>
                    </a:cubicBezTo>
                    <a:cubicBezTo>
                      <a:pt x="231" y="281"/>
                      <a:pt x="231" y="281"/>
                      <a:pt x="231" y="281"/>
                    </a:cubicBezTo>
                    <a:cubicBezTo>
                      <a:pt x="231" y="280"/>
                      <a:pt x="231" y="280"/>
                      <a:pt x="231" y="280"/>
                    </a:cubicBezTo>
                    <a:cubicBezTo>
                      <a:pt x="231" y="280"/>
                      <a:pt x="231" y="280"/>
                      <a:pt x="231" y="280"/>
                    </a:cubicBezTo>
                    <a:cubicBezTo>
                      <a:pt x="231" y="280"/>
                      <a:pt x="231" y="280"/>
                      <a:pt x="231" y="280"/>
                    </a:cubicBezTo>
                    <a:cubicBezTo>
                      <a:pt x="231" y="280"/>
                      <a:pt x="231" y="280"/>
                      <a:pt x="231" y="280"/>
                    </a:cubicBezTo>
                    <a:cubicBezTo>
                      <a:pt x="231" y="280"/>
                      <a:pt x="231" y="280"/>
                      <a:pt x="231" y="280"/>
                    </a:cubicBezTo>
                    <a:cubicBezTo>
                      <a:pt x="230" y="280"/>
                      <a:pt x="230" y="280"/>
                      <a:pt x="230" y="280"/>
                    </a:cubicBezTo>
                    <a:cubicBezTo>
                      <a:pt x="230" y="279"/>
                      <a:pt x="230" y="279"/>
                      <a:pt x="230" y="279"/>
                    </a:cubicBezTo>
                    <a:cubicBezTo>
                      <a:pt x="230" y="279"/>
                      <a:pt x="230" y="279"/>
                      <a:pt x="230" y="279"/>
                    </a:cubicBezTo>
                    <a:cubicBezTo>
                      <a:pt x="230" y="279"/>
                      <a:pt x="230" y="279"/>
                      <a:pt x="230" y="279"/>
                    </a:cubicBezTo>
                    <a:cubicBezTo>
                      <a:pt x="230" y="279"/>
                      <a:pt x="230" y="279"/>
                      <a:pt x="230" y="279"/>
                    </a:cubicBezTo>
                    <a:cubicBezTo>
                      <a:pt x="230" y="279"/>
                      <a:pt x="230" y="279"/>
                      <a:pt x="230" y="279"/>
                    </a:cubicBezTo>
                    <a:cubicBezTo>
                      <a:pt x="230" y="279"/>
                      <a:pt x="230" y="279"/>
                      <a:pt x="230" y="279"/>
                    </a:cubicBezTo>
                    <a:cubicBezTo>
                      <a:pt x="229" y="278"/>
                      <a:pt x="229" y="278"/>
                      <a:pt x="229" y="278"/>
                    </a:cubicBezTo>
                    <a:cubicBezTo>
                      <a:pt x="229" y="278"/>
                      <a:pt x="229" y="278"/>
                      <a:pt x="229" y="278"/>
                    </a:cubicBezTo>
                    <a:cubicBezTo>
                      <a:pt x="229" y="278"/>
                      <a:pt x="229" y="278"/>
                      <a:pt x="229" y="278"/>
                    </a:cubicBezTo>
                    <a:cubicBezTo>
                      <a:pt x="229" y="278"/>
                      <a:pt x="229" y="278"/>
                      <a:pt x="229" y="278"/>
                    </a:cubicBezTo>
                    <a:cubicBezTo>
                      <a:pt x="229" y="277"/>
                      <a:pt x="229" y="277"/>
                      <a:pt x="229" y="277"/>
                    </a:cubicBezTo>
                    <a:cubicBezTo>
                      <a:pt x="229" y="277"/>
                      <a:pt x="229" y="277"/>
                      <a:pt x="229" y="277"/>
                    </a:cubicBezTo>
                    <a:cubicBezTo>
                      <a:pt x="229" y="277"/>
                      <a:pt x="229" y="277"/>
                      <a:pt x="229" y="277"/>
                    </a:cubicBezTo>
                    <a:cubicBezTo>
                      <a:pt x="229" y="277"/>
                      <a:pt x="229" y="277"/>
                      <a:pt x="229" y="277"/>
                    </a:cubicBezTo>
                    <a:cubicBezTo>
                      <a:pt x="229" y="277"/>
                      <a:pt x="229" y="277"/>
                      <a:pt x="229" y="277"/>
                    </a:cubicBezTo>
                    <a:cubicBezTo>
                      <a:pt x="229" y="277"/>
                      <a:pt x="229" y="277"/>
                      <a:pt x="229" y="277"/>
                    </a:cubicBezTo>
                    <a:cubicBezTo>
                      <a:pt x="229" y="277"/>
                      <a:pt x="229" y="277"/>
                      <a:pt x="229" y="277"/>
                    </a:cubicBezTo>
                    <a:cubicBezTo>
                      <a:pt x="229" y="277"/>
                      <a:pt x="229" y="277"/>
                      <a:pt x="229" y="277"/>
                    </a:cubicBezTo>
                    <a:cubicBezTo>
                      <a:pt x="229" y="277"/>
                      <a:pt x="229" y="277"/>
                      <a:pt x="229" y="277"/>
                    </a:cubicBezTo>
                    <a:cubicBezTo>
                      <a:pt x="229" y="277"/>
                      <a:pt x="229" y="277"/>
                      <a:pt x="229" y="277"/>
                    </a:cubicBezTo>
                    <a:cubicBezTo>
                      <a:pt x="228" y="277"/>
                      <a:pt x="228" y="277"/>
                      <a:pt x="228" y="277"/>
                    </a:cubicBezTo>
                    <a:cubicBezTo>
                      <a:pt x="228" y="277"/>
                      <a:pt x="228" y="277"/>
                      <a:pt x="228" y="277"/>
                    </a:cubicBezTo>
                    <a:cubicBezTo>
                      <a:pt x="228" y="277"/>
                      <a:pt x="228" y="277"/>
                      <a:pt x="228" y="277"/>
                    </a:cubicBezTo>
                    <a:cubicBezTo>
                      <a:pt x="228" y="277"/>
                      <a:pt x="228" y="277"/>
                      <a:pt x="228" y="277"/>
                    </a:cubicBezTo>
                    <a:cubicBezTo>
                      <a:pt x="228" y="277"/>
                      <a:pt x="228" y="277"/>
                      <a:pt x="228" y="277"/>
                    </a:cubicBezTo>
                    <a:cubicBezTo>
                      <a:pt x="228" y="277"/>
                      <a:pt x="228" y="277"/>
                      <a:pt x="228" y="277"/>
                    </a:cubicBezTo>
                    <a:cubicBezTo>
                      <a:pt x="228" y="277"/>
                      <a:pt x="228" y="277"/>
                      <a:pt x="228" y="277"/>
                    </a:cubicBezTo>
                    <a:cubicBezTo>
                      <a:pt x="228" y="276"/>
                      <a:pt x="228" y="276"/>
                      <a:pt x="228" y="276"/>
                    </a:cubicBezTo>
                    <a:cubicBezTo>
                      <a:pt x="228" y="276"/>
                      <a:pt x="228" y="276"/>
                      <a:pt x="228" y="276"/>
                    </a:cubicBezTo>
                    <a:cubicBezTo>
                      <a:pt x="227" y="276"/>
                      <a:pt x="227" y="276"/>
                      <a:pt x="227" y="276"/>
                    </a:cubicBezTo>
                    <a:cubicBezTo>
                      <a:pt x="227" y="276"/>
                      <a:pt x="227" y="276"/>
                      <a:pt x="227" y="276"/>
                    </a:cubicBezTo>
                    <a:cubicBezTo>
                      <a:pt x="227" y="276"/>
                      <a:pt x="227" y="276"/>
                      <a:pt x="227" y="276"/>
                    </a:cubicBezTo>
                    <a:cubicBezTo>
                      <a:pt x="227" y="276"/>
                      <a:pt x="227" y="276"/>
                      <a:pt x="227" y="276"/>
                    </a:cubicBezTo>
                    <a:cubicBezTo>
                      <a:pt x="227" y="276"/>
                      <a:pt x="227" y="276"/>
                      <a:pt x="227" y="276"/>
                    </a:cubicBezTo>
                    <a:cubicBezTo>
                      <a:pt x="227" y="276"/>
                      <a:pt x="227" y="276"/>
                      <a:pt x="227" y="276"/>
                    </a:cubicBezTo>
                    <a:cubicBezTo>
                      <a:pt x="227" y="276"/>
                      <a:pt x="227" y="276"/>
                      <a:pt x="227" y="276"/>
                    </a:cubicBezTo>
                    <a:cubicBezTo>
                      <a:pt x="227" y="276"/>
                      <a:pt x="227" y="276"/>
                      <a:pt x="227" y="276"/>
                    </a:cubicBezTo>
                    <a:cubicBezTo>
                      <a:pt x="226" y="275"/>
                      <a:pt x="226" y="275"/>
                      <a:pt x="226" y="275"/>
                    </a:cubicBezTo>
                    <a:cubicBezTo>
                      <a:pt x="226" y="275"/>
                      <a:pt x="226" y="275"/>
                      <a:pt x="226" y="275"/>
                    </a:cubicBezTo>
                    <a:cubicBezTo>
                      <a:pt x="226" y="275"/>
                      <a:pt x="226" y="275"/>
                      <a:pt x="226" y="275"/>
                    </a:cubicBezTo>
                    <a:cubicBezTo>
                      <a:pt x="226" y="275"/>
                      <a:pt x="226" y="275"/>
                      <a:pt x="226" y="275"/>
                    </a:cubicBezTo>
                    <a:cubicBezTo>
                      <a:pt x="226" y="275"/>
                      <a:pt x="226" y="275"/>
                      <a:pt x="226" y="275"/>
                    </a:cubicBezTo>
                    <a:cubicBezTo>
                      <a:pt x="226" y="275"/>
                      <a:pt x="226" y="275"/>
                      <a:pt x="226" y="275"/>
                    </a:cubicBezTo>
                    <a:cubicBezTo>
                      <a:pt x="226" y="275"/>
                      <a:pt x="226" y="275"/>
                      <a:pt x="226" y="275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5" y="273"/>
                      <a:pt x="225" y="273"/>
                      <a:pt x="225" y="273"/>
                    </a:cubicBezTo>
                    <a:cubicBezTo>
                      <a:pt x="225" y="273"/>
                      <a:pt x="225" y="273"/>
                      <a:pt x="225" y="273"/>
                    </a:cubicBezTo>
                    <a:cubicBezTo>
                      <a:pt x="225" y="273"/>
                      <a:pt x="225" y="273"/>
                      <a:pt x="225" y="273"/>
                    </a:cubicBezTo>
                    <a:cubicBezTo>
                      <a:pt x="225" y="273"/>
                      <a:pt x="225" y="273"/>
                      <a:pt x="225" y="273"/>
                    </a:cubicBezTo>
                    <a:cubicBezTo>
                      <a:pt x="225" y="273"/>
                      <a:pt x="225" y="273"/>
                      <a:pt x="225" y="273"/>
                    </a:cubicBezTo>
                    <a:cubicBezTo>
                      <a:pt x="225" y="273"/>
                      <a:pt x="225" y="273"/>
                      <a:pt x="225" y="273"/>
                    </a:cubicBezTo>
                    <a:cubicBezTo>
                      <a:pt x="225" y="273"/>
                      <a:pt x="225" y="273"/>
                      <a:pt x="225" y="273"/>
                    </a:cubicBezTo>
                    <a:cubicBezTo>
                      <a:pt x="225" y="273"/>
                      <a:pt x="225" y="273"/>
                      <a:pt x="225" y="273"/>
                    </a:cubicBezTo>
                    <a:cubicBezTo>
                      <a:pt x="225" y="273"/>
                      <a:pt x="225" y="273"/>
                      <a:pt x="225" y="273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3" y="273"/>
                      <a:pt x="223" y="273"/>
                      <a:pt x="223" y="273"/>
                    </a:cubicBezTo>
                    <a:cubicBezTo>
                      <a:pt x="223" y="273"/>
                      <a:pt x="223" y="273"/>
                      <a:pt x="223" y="273"/>
                    </a:cubicBezTo>
                    <a:cubicBezTo>
                      <a:pt x="223" y="273"/>
                      <a:pt x="223" y="273"/>
                      <a:pt x="223" y="273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2" y="272"/>
                      <a:pt x="222" y="272"/>
                      <a:pt x="222" y="272"/>
                    </a:cubicBezTo>
                    <a:cubicBezTo>
                      <a:pt x="222" y="272"/>
                      <a:pt x="222" y="272"/>
                      <a:pt x="222" y="272"/>
                    </a:cubicBezTo>
                    <a:cubicBezTo>
                      <a:pt x="222" y="271"/>
                      <a:pt x="222" y="271"/>
                      <a:pt x="222" y="271"/>
                    </a:cubicBezTo>
                    <a:cubicBezTo>
                      <a:pt x="222" y="271"/>
                      <a:pt x="222" y="271"/>
                      <a:pt x="222" y="271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0" y="271"/>
                      <a:pt x="220" y="271"/>
                      <a:pt x="220" y="271"/>
                    </a:cubicBezTo>
                    <a:cubicBezTo>
                      <a:pt x="220" y="271"/>
                      <a:pt x="220" y="271"/>
                      <a:pt x="220" y="271"/>
                    </a:cubicBezTo>
                    <a:cubicBezTo>
                      <a:pt x="219" y="271"/>
                      <a:pt x="219" y="271"/>
                      <a:pt x="219" y="271"/>
                    </a:cubicBezTo>
                    <a:cubicBezTo>
                      <a:pt x="219" y="271"/>
                      <a:pt x="219" y="271"/>
                      <a:pt x="219" y="271"/>
                    </a:cubicBezTo>
                    <a:cubicBezTo>
                      <a:pt x="218" y="271"/>
                      <a:pt x="218" y="271"/>
                      <a:pt x="218" y="271"/>
                    </a:cubicBezTo>
                    <a:cubicBezTo>
                      <a:pt x="218" y="271"/>
                      <a:pt x="218" y="271"/>
                      <a:pt x="218" y="271"/>
                    </a:cubicBezTo>
                    <a:cubicBezTo>
                      <a:pt x="218" y="271"/>
                      <a:pt x="218" y="271"/>
                      <a:pt x="218" y="271"/>
                    </a:cubicBezTo>
                    <a:cubicBezTo>
                      <a:pt x="217" y="270"/>
                      <a:pt x="217" y="270"/>
                      <a:pt x="217" y="270"/>
                    </a:cubicBezTo>
                    <a:cubicBezTo>
                      <a:pt x="217" y="270"/>
                      <a:pt x="217" y="270"/>
                      <a:pt x="217" y="270"/>
                    </a:cubicBezTo>
                    <a:cubicBezTo>
                      <a:pt x="217" y="270"/>
                      <a:pt x="217" y="270"/>
                      <a:pt x="217" y="270"/>
                    </a:cubicBezTo>
                    <a:cubicBezTo>
                      <a:pt x="217" y="270"/>
                      <a:pt x="217" y="270"/>
                      <a:pt x="217" y="270"/>
                    </a:cubicBezTo>
                    <a:cubicBezTo>
                      <a:pt x="217" y="270"/>
                      <a:pt x="217" y="270"/>
                      <a:pt x="217" y="270"/>
                    </a:cubicBezTo>
                    <a:cubicBezTo>
                      <a:pt x="216" y="270"/>
                      <a:pt x="216" y="270"/>
                      <a:pt x="216" y="270"/>
                    </a:cubicBezTo>
                    <a:cubicBezTo>
                      <a:pt x="216" y="270"/>
                      <a:pt x="216" y="270"/>
                      <a:pt x="216" y="270"/>
                    </a:cubicBezTo>
                    <a:cubicBezTo>
                      <a:pt x="216" y="270"/>
                      <a:pt x="216" y="270"/>
                      <a:pt x="216" y="270"/>
                    </a:cubicBezTo>
                    <a:cubicBezTo>
                      <a:pt x="216" y="270"/>
                      <a:pt x="216" y="270"/>
                      <a:pt x="216" y="270"/>
                    </a:cubicBezTo>
                    <a:cubicBezTo>
                      <a:pt x="216" y="270"/>
                      <a:pt x="216" y="270"/>
                      <a:pt x="216" y="270"/>
                    </a:cubicBezTo>
                    <a:cubicBezTo>
                      <a:pt x="216" y="270"/>
                      <a:pt x="216" y="270"/>
                      <a:pt x="216" y="270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14" y="270"/>
                      <a:pt x="214" y="270"/>
                      <a:pt x="214" y="270"/>
                    </a:cubicBezTo>
                    <a:cubicBezTo>
                      <a:pt x="214" y="270"/>
                      <a:pt x="214" y="270"/>
                      <a:pt x="214" y="270"/>
                    </a:cubicBezTo>
                    <a:cubicBezTo>
                      <a:pt x="214" y="270"/>
                      <a:pt x="214" y="270"/>
                      <a:pt x="214" y="270"/>
                    </a:cubicBezTo>
                    <a:cubicBezTo>
                      <a:pt x="214" y="270"/>
                      <a:pt x="214" y="270"/>
                      <a:pt x="214" y="270"/>
                    </a:cubicBezTo>
                    <a:cubicBezTo>
                      <a:pt x="214" y="269"/>
                      <a:pt x="214" y="269"/>
                      <a:pt x="214" y="269"/>
                    </a:cubicBezTo>
                    <a:cubicBezTo>
                      <a:pt x="214" y="269"/>
                      <a:pt x="214" y="269"/>
                      <a:pt x="214" y="269"/>
                    </a:cubicBezTo>
                    <a:cubicBezTo>
                      <a:pt x="214" y="269"/>
                      <a:pt x="214" y="269"/>
                      <a:pt x="214" y="269"/>
                    </a:cubicBezTo>
                    <a:cubicBezTo>
                      <a:pt x="214" y="269"/>
                      <a:pt x="214" y="269"/>
                      <a:pt x="214" y="269"/>
                    </a:cubicBezTo>
                    <a:cubicBezTo>
                      <a:pt x="214" y="269"/>
                      <a:pt x="214" y="269"/>
                      <a:pt x="214" y="269"/>
                    </a:cubicBezTo>
                    <a:cubicBezTo>
                      <a:pt x="214" y="269"/>
                      <a:pt x="214" y="269"/>
                      <a:pt x="214" y="269"/>
                    </a:cubicBezTo>
                    <a:cubicBezTo>
                      <a:pt x="214" y="269"/>
                      <a:pt x="214" y="269"/>
                      <a:pt x="214" y="269"/>
                    </a:cubicBezTo>
                    <a:cubicBezTo>
                      <a:pt x="213" y="269"/>
                      <a:pt x="213" y="269"/>
                      <a:pt x="213" y="269"/>
                    </a:cubicBezTo>
                    <a:cubicBezTo>
                      <a:pt x="213" y="270"/>
                      <a:pt x="213" y="270"/>
                      <a:pt x="213" y="270"/>
                    </a:cubicBezTo>
                    <a:cubicBezTo>
                      <a:pt x="213" y="270"/>
                      <a:pt x="213" y="270"/>
                      <a:pt x="213" y="270"/>
                    </a:cubicBezTo>
                    <a:cubicBezTo>
                      <a:pt x="213" y="270"/>
                      <a:pt x="213" y="270"/>
                      <a:pt x="213" y="270"/>
                    </a:cubicBezTo>
                    <a:cubicBezTo>
                      <a:pt x="213" y="271"/>
                      <a:pt x="213" y="271"/>
                      <a:pt x="213" y="271"/>
                    </a:cubicBezTo>
                    <a:cubicBezTo>
                      <a:pt x="213" y="271"/>
                      <a:pt x="213" y="271"/>
                      <a:pt x="213" y="271"/>
                    </a:cubicBezTo>
                    <a:cubicBezTo>
                      <a:pt x="213" y="271"/>
                      <a:pt x="213" y="271"/>
                      <a:pt x="213" y="271"/>
                    </a:cubicBezTo>
                    <a:cubicBezTo>
                      <a:pt x="213" y="271"/>
                      <a:pt x="213" y="271"/>
                      <a:pt x="213" y="271"/>
                    </a:cubicBezTo>
                    <a:cubicBezTo>
                      <a:pt x="213" y="271"/>
                      <a:pt x="213" y="271"/>
                      <a:pt x="213" y="271"/>
                    </a:cubicBezTo>
                    <a:cubicBezTo>
                      <a:pt x="212" y="271"/>
                      <a:pt x="212" y="271"/>
                      <a:pt x="212" y="271"/>
                    </a:cubicBezTo>
                    <a:cubicBezTo>
                      <a:pt x="212" y="272"/>
                      <a:pt x="212" y="272"/>
                      <a:pt x="212" y="272"/>
                    </a:cubicBezTo>
                    <a:cubicBezTo>
                      <a:pt x="212" y="272"/>
                      <a:pt x="212" y="272"/>
                      <a:pt x="212" y="272"/>
                    </a:cubicBezTo>
                    <a:cubicBezTo>
                      <a:pt x="212" y="272"/>
                      <a:pt x="212" y="272"/>
                      <a:pt x="212" y="272"/>
                    </a:cubicBezTo>
                    <a:cubicBezTo>
                      <a:pt x="212" y="272"/>
                      <a:pt x="212" y="272"/>
                      <a:pt x="212" y="272"/>
                    </a:cubicBezTo>
                    <a:cubicBezTo>
                      <a:pt x="212" y="272"/>
                      <a:pt x="212" y="272"/>
                      <a:pt x="212" y="272"/>
                    </a:cubicBezTo>
                    <a:cubicBezTo>
                      <a:pt x="211" y="272"/>
                      <a:pt x="211" y="272"/>
                      <a:pt x="211" y="272"/>
                    </a:cubicBezTo>
                    <a:cubicBezTo>
                      <a:pt x="211" y="273"/>
                      <a:pt x="211" y="273"/>
                      <a:pt x="211" y="273"/>
                    </a:cubicBezTo>
                    <a:cubicBezTo>
                      <a:pt x="211" y="273"/>
                      <a:pt x="211" y="273"/>
                      <a:pt x="211" y="273"/>
                    </a:cubicBezTo>
                    <a:cubicBezTo>
                      <a:pt x="211" y="273"/>
                      <a:pt x="211" y="273"/>
                      <a:pt x="211" y="273"/>
                    </a:cubicBezTo>
                    <a:cubicBezTo>
                      <a:pt x="211" y="273"/>
                      <a:pt x="211" y="273"/>
                      <a:pt x="211" y="273"/>
                    </a:cubicBezTo>
                    <a:cubicBezTo>
                      <a:pt x="211" y="273"/>
                      <a:pt x="211" y="273"/>
                      <a:pt x="211" y="273"/>
                    </a:cubicBezTo>
                    <a:cubicBezTo>
                      <a:pt x="211" y="273"/>
                      <a:pt x="211" y="273"/>
                      <a:pt x="211" y="273"/>
                    </a:cubicBezTo>
                    <a:cubicBezTo>
                      <a:pt x="210" y="273"/>
                      <a:pt x="210" y="273"/>
                      <a:pt x="210" y="273"/>
                    </a:cubicBezTo>
                    <a:cubicBezTo>
                      <a:pt x="210" y="273"/>
                      <a:pt x="210" y="273"/>
                      <a:pt x="210" y="273"/>
                    </a:cubicBezTo>
                    <a:cubicBezTo>
                      <a:pt x="210" y="273"/>
                      <a:pt x="210" y="273"/>
                      <a:pt x="210" y="273"/>
                    </a:cubicBezTo>
                    <a:cubicBezTo>
                      <a:pt x="210" y="273"/>
                      <a:pt x="210" y="273"/>
                      <a:pt x="210" y="273"/>
                    </a:cubicBezTo>
                    <a:cubicBezTo>
                      <a:pt x="210" y="273"/>
                      <a:pt x="210" y="273"/>
                      <a:pt x="210" y="273"/>
                    </a:cubicBezTo>
                    <a:cubicBezTo>
                      <a:pt x="209" y="274"/>
                      <a:pt x="209" y="274"/>
                      <a:pt x="209" y="274"/>
                    </a:cubicBezTo>
                    <a:cubicBezTo>
                      <a:pt x="209" y="274"/>
                      <a:pt x="209" y="274"/>
                      <a:pt x="209" y="274"/>
                    </a:cubicBezTo>
                    <a:cubicBezTo>
                      <a:pt x="209" y="274"/>
                      <a:pt x="209" y="274"/>
                      <a:pt x="209" y="274"/>
                    </a:cubicBezTo>
                    <a:cubicBezTo>
                      <a:pt x="209" y="274"/>
                      <a:pt x="209" y="274"/>
                      <a:pt x="209" y="274"/>
                    </a:cubicBezTo>
                    <a:cubicBezTo>
                      <a:pt x="209" y="274"/>
                      <a:pt x="209" y="274"/>
                      <a:pt x="209" y="274"/>
                    </a:cubicBezTo>
                    <a:cubicBezTo>
                      <a:pt x="209" y="274"/>
                      <a:pt x="209" y="274"/>
                      <a:pt x="209" y="274"/>
                    </a:cubicBezTo>
                    <a:cubicBezTo>
                      <a:pt x="209" y="273"/>
                      <a:pt x="209" y="273"/>
                      <a:pt x="209" y="273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07" y="273"/>
                      <a:pt x="207" y="273"/>
                      <a:pt x="207" y="273"/>
                    </a:cubicBezTo>
                    <a:cubicBezTo>
                      <a:pt x="207" y="273"/>
                      <a:pt x="207" y="273"/>
                      <a:pt x="207" y="273"/>
                    </a:cubicBezTo>
                    <a:cubicBezTo>
                      <a:pt x="207" y="273"/>
                      <a:pt x="207" y="273"/>
                      <a:pt x="207" y="273"/>
                    </a:cubicBezTo>
                    <a:cubicBezTo>
                      <a:pt x="207" y="273"/>
                      <a:pt x="207" y="273"/>
                      <a:pt x="207" y="273"/>
                    </a:cubicBezTo>
                    <a:cubicBezTo>
                      <a:pt x="207" y="274"/>
                      <a:pt x="207" y="274"/>
                      <a:pt x="207" y="274"/>
                    </a:cubicBezTo>
                    <a:cubicBezTo>
                      <a:pt x="206" y="274"/>
                      <a:pt x="206" y="274"/>
                      <a:pt x="206" y="274"/>
                    </a:cubicBezTo>
                    <a:cubicBezTo>
                      <a:pt x="206" y="274"/>
                      <a:pt x="206" y="274"/>
                      <a:pt x="206" y="274"/>
                    </a:cubicBezTo>
                    <a:cubicBezTo>
                      <a:pt x="206" y="274"/>
                      <a:pt x="206" y="274"/>
                      <a:pt x="206" y="274"/>
                    </a:cubicBezTo>
                    <a:cubicBezTo>
                      <a:pt x="206" y="274"/>
                      <a:pt x="206" y="274"/>
                      <a:pt x="206" y="274"/>
                    </a:cubicBezTo>
                    <a:cubicBezTo>
                      <a:pt x="206" y="274"/>
                      <a:pt x="206" y="274"/>
                      <a:pt x="206" y="274"/>
                    </a:cubicBezTo>
                    <a:cubicBezTo>
                      <a:pt x="206" y="274"/>
                      <a:pt x="206" y="274"/>
                      <a:pt x="206" y="274"/>
                    </a:cubicBezTo>
                    <a:cubicBezTo>
                      <a:pt x="206" y="274"/>
                      <a:pt x="206" y="274"/>
                      <a:pt x="206" y="274"/>
                    </a:cubicBezTo>
                    <a:cubicBezTo>
                      <a:pt x="206" y="274"/>
                      <a:pt x="206" y="274"/>
                      <a:pt x="206" y="274"/>
                    </a:cubicBezTo>
                    <a:cubicBezTo>
                      <a:pt x="206" y="274"/>
                      <a:pt x="206" y="274"/>
                      <a:pt x="206" y="274"/>
                    </a:cubicBezTo>
                    <a:cubicBezTo>
                      <a:pt x="206" y="274"/>
                      <a:pt x="206" y="274"/>
                      <a:pt x="206" y="274"/>
                    </a:cubicBezTo>
                    <a:cubicBezTo>
                      <a:pt x="205" y="274"/>
                      <a:pt x="205" y="274"/>
                      <a:pt x="205" y="274"/>
                    </a:cubicBezTo>
                    <a:cubicBezTo>
                      <a:pt x="205" y="273"/>
                      <a:pt x="205" y="273"/>
                      <a:pt x="205" y="273"/>
                    </a:cubicBezTo>
                    <a:cubicBezTo>
                      <a:pt x="205" y="273"/>
                      <a:pt x="205" y="273"/>
                      <a:pt x="205" y="273"/>
                    </a:cubicBezTo>
                    <a:cubicBezTo>
                      <a:pt x="205" y="273"/>
                      <a:pt x="205" y="273"/>
                      <a:pt x="205" y="273"/>
                    </a:cubicBezTo>
                    <a:cubicBezTo>
                      <a:pt x="205" y="273"/>
                      <a:pt x="205" y="273"/>
                      <a:pt x="205" y="273"/>
                    </a:cubicBezTo>
                    <a:cubicBezTo>
                      <a:pt x="205" y="273"/>
                      <a:pt x="205" y="273"/>
                      <a:pt x="205" y="273"/>
                    </a:cubicBezTo>
                    <a:cubicBezTo>
                      <a:pt x="205" y="273"/>
                      <a:pt x="205" y="273"/>
                      <a:pt x="205" y="273"/>
                    </a:cubicBezTo>
                    <a:cubicBezTo>
                      <a:pt x="205" y="273"/>
                      <a:pt x="205" y="273"/>
                      <a:pt x="205" y="273"/>
                    </a:cubicBezTo>
                    <a:cubicBezTo>
                      <a:pt x="204" y="273"/>
                      <a:pt x="204" y="273"/>
                      <a:pt x="204" y="273"/>
                    </a:cubicBezTo>
                    <a:cubicBezTo>
                      <a:pt x="204" y="273"/>
                      <a:pt x="204" y="273"/>
                      <a:pt x="204" y="273"/>
                    </a:cubicBezTo>
                    <a:cubicBezTo>
                      <a:pt x="204" y="273"/>
                      <a:pt x="204" y="273"/>
                      <a:pt x="204" y="273"/>
                    </a:cubicBezTo>
                    <a:cubicBezTo>
                      <a:pt x="204" y="273"/>
                      <a:pt x="204" y="273"/>
                      <a:pt x="204" y="273"/>
                    </a:cubicBezTo>
                    <a:cubicBezTo>
                      <a:pt x="203" y="274"/>
                      <a:pt x="203" y="274"/>
                      <a:pt x="203" y="274"/>
                    </a:cubicBezTo>
                    <a:cubicBezTo>
                      <a:pt x="203" y="274"/>
                      <a:pt x="203" y="274"/>
                      <a:pt x="203" y="274"/>
                    </a:cubicBezTo>
                    <a:cubicBezTo>
                      <a:pt x="203" y="274"/>
                      <a:pt x="203" y="274"/>
                      <a:pt x="203" y="274"/>
                    </a:cubicBezTo>
                    <a:cubicBezTo>
                      <a:pt x="203" y="275"/>
                      <a:pt x="203" y="275"/>
                      <a:pt x="203" y="275"/>
                    </a:cubicBezTo>
                    <a:cubicBezTo>
                      <a:pt x="203" y="275"/>
                      <a:pt x="203" y="275"/>
                      <a:pt x="203" y="275"/>
                    </a:cubicBezTo>
                    <a:cubicBezTo>
                      <a:pt x="203" y="275"/>
                      <a:pt x="203" y="275"/>
                      <a:pt x="203" y="275"/>
                    </a:cubicBezTo>
                    <a:cubicBezTo>
                      <a:pt x="203" y="275"/>
                      <a:pt x="203" y="275"/>
                      <a:pt x="203" y="275"/>
                    </a:cubicBezTo>
                    <a:cubicBezTo>
                      <a:pt x="203" y="275"/>
                      <a:pt x="203" y="275"/>
                      <a:pt x="203" y="275"/>
                    </a:cubicBezTo>
                    <a:cubicBezTo>
                      <a:pt x="203" y="275"/>
                      <a:pt x="203" y="275"/>
                      <a:pt x="203" y="275"/>
                    </a:cubicBezTo>
                    <a:cubicBezTo>
                      <a:pt x="203" y="275"/>
                      <a:pt x="203" y="275"/>
                      <a:pt x="203" y="275"/>
                    </a:cubicBezTo>
                    <a:cubicBezTo>
                      <a:pt x="202" y="275"/>
                      <a:pt x="202" y="275"/>
                      <a:pt x="202" y="275"/>
                    </a:cubicBezTo>
                    <a:cubicBezTo>
                      <a:pt x="203" y="275"/>
                      <a:pt x="203" y="275"/>
                      <a:pt x="203" y="275"/>
                    </a:cubicBezTo>
                    <a:cubicBezTo>
                      <a:pt x="203" y="276"/>
                      <a:pt x="203" y="276"/>
                      <a:pt x="203" y="276"/>
                    </a:cubicBezTo>
                    <a:cubicBezTo>
                      <a:pt x="203" y="276"/>
                      <a:pt x="203" y="276"/>
                      <a:pt x="203" y="276"/>
                    </a:cubicBezTo>
                    <a:cubicBezTo>
                      <a:pt x="203" y="276"/>
                      <a:pt x="203" y="276"/>
                      <a:pt x="203" y="276"/>
                    </a:cubicBezTo>
                    <a:cubicBezTo>
                      <a:pt x="203" y="277"/>
                      <a:pt x="203" y="277"/>
                      <a:pt x="203" y="277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201" y="278"/>
                      <a:pt x="201" y="278"/>
                      <a:pt x="201" y="278"/>
                    </a:cubicBezTo>
                    <a:cubicBezTo>
                      <a:pt x="201" y="278"/>
                      <a:pt x="201" y="278"/>
                      <a:pt x="201" y="278"/>
                    </a:cubicBezTo>
                    <a:cubicBezTo>
                      <a:pt x="201" y="278"/>
                      <a:pt x="201" y="278"/>
                      <a:pt x="201" y="278"/>
                    </a:cubicBezTo>
                    <a:cubicBezTo>
                      <a:pt x="201" y="278"/>
                      <a:pt x="201" y="278"/>
                      <a:pt x="201" y="278"/>
                    </a:cubicBezTo>
                    <a:cubicBezTo>
                      <a:pt x="201" y="278"/>
                      <a:pt x="201" y="278"/>
                      <a:pt x="201" y="278"/>
                    </a:cubicBezTo>
                    <a:cubicBezTo>
                      <a:pt x="201" y="278"/>
                      <a:pt x="201" y="278"/>
                      <a:pt x="201" y="278"/>
                    </a:cubicBezTo>
                    <a:cubicBezTo>
                      <a:pt x="201" y="279"/>
                      <a:pt x="201" y="279"/>
                      <a:pt x="201" y="279"/>
                    </a:cubicBezTo>
                    <a:cubicBezTo>
                      <a:pt x="201" y="279"/>
                      <a:pt x="201" y="279"/>
                      <a:pt x="201" y="279"/>
                    </a:cubicBezTo>
                    <a:cubicBezTo>
                      <a:pt x="201" y="279"/>
                      <a:pt x="201" y="279"/>
                      <a:pt x="201" y="279"/>
                    </a:cubicBezTo>
                    <a:cubicBezTo>
                      <a:pt x="200" y="279"/>
                      <a:pt x="200" y="279"/>
                      <a:pt x="200" y="279"/>
                    </a:cubicBezTo>
                    <a:cubicBezTo>
                      <a:pt x="200" y="280"/>
                      <a:pt x="200" y="280"/>
                      <a:pt x="200" y="280"/>
                    </a:cubicBezTo>
                    <a:cubicBezTo>
                      <a:pt x="200" y="280"/>
                      <a:pt x="200" y="280"/>
                      <a:pt x="200" y="280"/>
                    </a:cubicBezTo>
                    <a:cubicBezTo>
                      <a:pt x="199" y="281"/>
                      <a:pt x="199" y="281"/>
                      <a:pt x="199" y="281"/>
                    </a:cubicBezTo>
                    <a:cubicBezTo>
                      <a:pt x="196" y="284"/>
                      <a:pt x="196" y="284"/>
                      <a:pt x="196" y="284"/>
                    </a:cubicBezTo>
                    <a:cubicBezTo>
                      <a:pt x="195" y="285"/>
                      <a:pt x="195" y="285"/>
                      <a:pt x="195" y="285"/>
                    </a:cubicBezTo>
                    <a:cubicBezTo>
                      <a:pt x="193" y="287"/>
                      <a:pt x="193" y="287"/>
                      <a:pt x="193" y="287"/>
                    </a:cubicBezTo>
                    <a:cubicBezTo>
                      <a:pt x="192" y="288"/>
                      <a:pt x="192" y="288"/>
                      <a:pt x="192" y="288"/>
                    </a:cubicBezTo>
                    <a:cubicBezTo>
                      <a:pt x="190" y="290"/>
                      <a:pt x="190" y="290"/>
                      <a:pt x="190" y="290"/>
                    </a:cubicBezTo>
                    <a:cubicBezTo>
                      <a:pt x="188" y="292"/>
                      <a:pt x="188" y="292"/>
                      <a:pt x="188" y="292"/>
                    </a:cubicBezTo>
                    <a:cubicBezTo>
                      <a:pt x="186" y="294"/>
                      <a:pt x="186" y="294"/>
                      <a:pt x="186" y="294"/>
                    </a:cubicBezTo>
                    <a:cubicBezTo>
                      <a:pt x="185" y="296"/>
                      <a:pt x="185" y="296"/>
                      <a:pt x="185" y="296"/>
                    </a:cubicBezTo>
                    <a:cubicBezTo>
                      <a:pt x="183" y="297"/>
                      <a:pt x="183" y="297"/>
                      <a:pt x="183" y="297"/>
                    </a:cubicBezTo>
                    <a:cubicBezTo>
                      <a:pt x="182" y="299"/>
                      <a:pt x="182" y="299"/>
                      <a:pt x="182" y="299"/>
                    </a:cubicBezTo>
                    <a:cubicBezTo>
                      <a:pt x="181" y="300"/>
                      <a:pt x="181" y="300"/>
                      <a:pt x="181" y="300"/>
                    </a:cubicBezTo>
                    <a:cubicBezTo>
                      <a:pt x="180" y="301"/>
                      <a:pt x="180" y="301"/>
                      <a:pt x="180" y="301"/>
                    </a:cubicBezTo>
                    <a:cubicBezTo>
                      <a:pt x="179" y="301"/>
                      <a:pt x="179" y="301"/>
                      <a:pt x="179" y="301"/>
                    </a:cubicBezTo>
                    <a:cubicBezTo>
                      <a:pt x="178" y="303"/>
                      <a:pt x="178" y="303"/>
                      <a:pt x="178" y="303"/>
                    </a:cubicBezTo>
                    <a:cubicBezTo>
                      <a:pt x="177" y="304"/>
                      <a:pt x="177" y="304"/>
                      <a:pt x="177" y="304"/>
                    </a:cubicBezTo>
                    <a:cubicBezTo>
                      <a:pt x="176" y="305"/>
                      <a:pt x="176" y="305"/>
                      <a:pt x="176" y="305"/>
                    </a:cubicBezTo>
                    <a:cubicBezTo>
                      <a:pt x="175" y="306"/>
                      <a:pt x="175" y="306"/>
                      <a:pt x="175" y="306"/>
                    </a:cubicBezTo>
                    <a:cubicBezTo>
                      <a:pt x="173" y="308"/>
                      <a:pt x="173" y="308"/>
                      <a:pt x="173" y="308"/>
                    </a:cubicBezTo>
                    <a:cubicBezTo>
                      <a:pt x="173" y="308"/>
                      <a:pt x="173" y="308"/>
                      <a:pt x="173" y="308"/>
                    </a:cubicBezTo>
                    <a:cubicBezTo>
                      <a:pt x="172" y="309"/>
                      <a:pt x="172" y="309"/>
                      <a:pt x="172" y="309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1" y="311"/>
                      <a:pt x="171" y="311"/>
                      <a:pt x="171" y="311"/>
                    </a:cubicBezTo>
                    <a:cubicBezTo>
                      <a:pt x="170" y="311"/>
                      <a:pt x="170" y="311"/>
                      <a:pt x="170" y="311"/>
                    </a:cubicBezTo>
                    <a:cubicBezTo>
                      <a:pt x="170" y="311"/>
                      <a:pt x="170" y="311"/>
                      <a:pt x="170" y="311"/>
                    </a:cubicBezTo>
                    <a:cubicBezTo>
                      <a:pt x="170" y="311"/>
                      <a:pt x="170" y="311"/>
                      <a:pt x="170" y="311"/>
                    </a:cubicBezTo>
                    <a:cubicBezTo>
                      <a:pt x="170" y="311"/>
                      <a:pt x="170" y="311"/>
                      <a:pt x="170" y="311"/>
                    </a:cubicBezTo>
                    <a:cubicBezTo>
                      <a:pt x="170" y="311"/>
                      <a:pt x="170" y="311"/>
                      <a:pt x="170" y="311"/>
                    </a:cubicBezTo>
                    <a:cubicBezTo>
                      <a:pt x="170" y="311"/>
                      <a:pt x="170" y="311"/>
                      <a:pt x="170" y="311"/>
                    </a:cubicBezTo>
                    <a:cubicBezTo>
                      <a:pt x="170" y="311"/>
                      <a:pt x="170" y="311"/>
                      <a:pt x="170" y="311"/>
                    </a:cubicBezTo>
                    <a:cubicBezTo>
                      <a:pt x="170" y="311"/>
                      <a:pt x="170" y="311"/>
                      <a:pt x="170" y="311"/>
                    </a:cubicBezTo>
                    <a:cubicBezTo>
                      <a:pt x="170" y="311"/>
                      <a:pt x="170" y="311"/>
                      <a:pt x="170" y="311"/>
                    </a:cubicBezTo>
                    <a:cubicBezTo>
                      <a:pt x="170" y="311"/>
                      <a:pt x="170" y="311"/>
                      <a:pt x="170" y="311"/>
                    </a:cubicBezTo>
                    <a:cubicBezTo>
                      <a:pt x="170" y="311"/>
                      <a:pt x="170" y="311"/>
                      <a:pt x="170" y="311"/>
                    </a:cubicBezTo>
                    <a:cubicBezTo>
                      <a:pt x="170" y="310"/>
                      <a:pt x="170" y="310"/>
                      <a:pt x="170" y="310"/>
                    </a:cubicBezTo>
                    <a:cubicBezTo>
                      <a:pt x="170" y="310"/>
                      <a:pt x="170" y="310"/>
                      <a:pt x="170" y="310"/>
                    </a:cubicBezTo>
                    <a:cubicBezTo>
                      <a:pt x="170" y="310"/>
                      <a:pt x="170" y="310"/>
                      <a:pt x="170" y="310"/>
                    </a:cubicBezTo>
                    <a:cubicBezTo>
                      <a:pt x="170" y="310"/>
                      <a:pt x="170" y="310"/>
                      <a:pt x="170" y="310"/>
                    </a:cubicBezTo>
                    <a:cubicBezTo>
                      <a:pt x="170" y="310"/>
                      <a:pt x="170" y="310"/>
                      <a:pt x="170" y="310"/>
                    </a:cubicBezTo>
                    <a:cubicBezTo>
                      <a:pt x="170" y="310"/>
                      <a:pt x="170" y="310"/>
                      <a:pt x="170" y="310"/>
                    </a:cubicBezTo>
                    <a:cubicBezTo>
                      <a:pt x="170" y="310"/>
                      <a:pt x="170" y="310"/>
                      <a:pt x="170" y="310"/>
                    </a:cubicBezTo>
                    <a:cubicBezTo>
                      <a:pt x="171" y="310"/>
                      <a:pt x="171" y="310"/>
                      <a:pt x="171" y="310"/>
                    </a:cubicBezTo>
                    <a:cubicBezTo>
                      <a:pt x="171" y="309"/>
                      <a:pt x="171" y="309"/>
                      <a:pt x="171" y="309"/>
                    </a:cubicBezTo>
                    <a:cubicBezTo>
                      <a:pt x="171" y="309"/>
                      <a:pt x="171" y="309"/>
                      <a:pt x="171" y="309"/>
                    </a:cubicBezTo>
                    <a:cubicBezTo>
                      <a:pt x="171" y="309"/>
                      <a:pt x="171" y="309"/>
                      <a:pt x="171" y="309"/>
                    </a:cubicBezTo>
                    <a:cubicBezTo>
                      <a:pt x="171" y="309"/>
                      <a:pt x="171" y="309"/>
                      <a:pt x="171" y="309"/>
                    </a:cubicBezTo>
                    <a:cubicBezTo>
                      <a:pt x="171" y="309"/>
                      <a:pt x="171" y="309"/>
                      <a:pt x="171" y="309"/>
                    </a:cubicBezTo>
                    <a:cubicBezTo>
                      <a:pt x="171" y="308"/>
                      <a:pt x="171" y="308"/>
                      <a:pt x="171" y="308"/>
                    </a:cubicBezTo>
                    <a:cubicBezTo>
                      <a:pt x="171" y="308"/>
                      <a:pt x="171" y="308"/>
                      <a:pt x="171" y="308"/>
                    </a:cubicBezTo>
                    <a:cubicBezTo>
                      <a:pt x="171" y="308"/>
                      <a:pt x="171" y="308"/>
                      <a:pt x="171" y="308"/>
                    </a:cubicBezTo>
                    <a:cubicBezTo>
                      <a:pt x="171" y="308"/>
                      <a:pt x="171" y="308"/>
                      <a:pt x="171" y="308"/>
                    </a:cubicBezTo>
                    <a:cubicBezTo>
                      <a:pt x="171" y="308"/>
                      <a:pt x="171" y="308"/>
                      <a:pt x="171" y="308"/>
                    </a:cubicBezTo>
                    <a:cubicBezTo>
                      <a:pt x="171" y="307"/>
                      <a:pt x="171" y="307"/>
                      <a:pt x="171" y="307"/>
                    </a:cubicBezTo>
                    <a:cubicBezTo>
                      <a:pt x="171" y="307"/>
                      <a:pt x="171" y="307"/>
                      <a:pt x="171" y="307"/>
                    </a:cubicBezTo>
                    <a:cubicBezTo>
                      <a:pt x="171" y="307"/>
                      <a:pt x="171" y="307"/>
                      <a:pt x="171" y="307"/>
                    </a:cubicBezTo>
                    <a:cubicBezTo>
                      <a:pt x="171" y="307"/>
                      <a:pt x="171" y="307"/>
                      <a:pt x="171" y="307"/>
                    </a:cubicBezTo>
                    <a:cubicBezTo>
                      <a:pt x="171" y="307"/>
                      <a:pt x="171" y="307"/>
                      <a:pt x="171" y="307"/>
                    </a:cubicBezTo>
                    <a:cubicBezTo>
                      <a:pt x="172" y="307"/>
                      <a:pt x="172" y="307"/>
                      <a:pt x="172" y="307"/>
                    </a:cubicBezTo>
                    <a:cubicBezTo>
                      <a:pt x="172" y="307"/>
                      <a:pt x="172" y="307"/>
                      <a:pt x="172" y="307"/>
                    </a:cubicBezTo>
                    <a:cubicBezTo>
                      <a:pt x="172" y="306"/>
                      <a:pt x="172" y="306"/>
                      <a:pt x="172" y="306"/>
                    </a:cubicBezTo>
                    <a:cubicBezTo>
                      <a:pt x="172" y="306"/>
                      <a:pt x="172" y="306"/>
                      <a:pt x="172" y="306"/>
                    </a:cubicBezTo>
                    <a:cubicBezTo>
                      <a:pt x="171" y="306"/>
                      <a:pt x="171" y="306"/>
                      <a:pt x="171" y="306"/>
                    </a:cubicBezTo>
                    <a:cubicBezTo>
                      <a:pt x="171" y="305"/>
                      <a:pt x="171" y="305"/>
                      <a:pt x="171" y="305"/>
                    </a:cubicBezTo>
                    <a:cubicBezTo>
                      <a:pt x="171" y="305"/>
                      <a:pt x="171" y="305"/>
                      <a:pt x="171" y="305"/>
                    </a:cubicBezTo>
                    <a:cubicBezTo>
                      <a:pt x="171" y="305"/>
                      <a:pt x="171" y="305"/>
                      <a:pt x="171" y="305"/>
                    </a:cubicBezTo>
                    <a:cubicBezTo>
                      <a:pt x="171" y="305"/>
                      <a:pt x="171" y="305"/>
                      <a:pt x="171" y="305"/>
                    </a:cubicBezTo>
                    <a:cubicBezTo>
                      <a:pt x="171" y="305"/>
                      <a:pt x="171" y="305"/>
                      <a:pt x="171" y="305"/>
                    </a:cubicBezTo>
                    <a:cubicBezTo>
                      <a:pt x="171" y="305"/>
                      <a:pt x="171" y="305"/>
                      <a:pt x="171" y="305"/>
                    </a:cubicBezTo>
                    <a:cubicBezTo>
                      <a:pt x="171" y="305"/>
                      <a:pt x="171" y="305"/>
                      <a:pt x="171" y="305"/>
                    </a:cubicBezTo>
                    <a:cubicBezTo>
                      <a:pt x="171" y="304"/>
                      <a:pt x="171" y="304"/>
                      <a:pt x="171" y="304"/>
                    </a:cubicBezTo>
                    <a:cubicBezTo>
                      <a:pt x="171" y="304"/>
                      <a:pt x="171" y="304"/>
                      <a:pt x="171" y="304"/>
                    </a:cubicBezTo>
                    <a:cubicBezTo>
                      <a:pt x="172" y="304"/>
                      <a:pt x="172" y="304"/>
                      <a:pt x="172" y="304"/>
                    </a:cubicBezTo>
                    <a:cubicBezTo>
                      <a:pt x="171" y="304"/>
                      <a:pt x="171" y="304"/>
                      <a:pt x="171" y="304"/>
                    </a:cubicBezTo>
                    <a:cubicBezTo>
                      <a:pt x="172" y="304"/>
                      <a:pt x="172" y="304"/>
                      <a:pt x="172" y="304"/>
                    </a:cubicBezTo>
                    <a:cubicBezTo>
                      <a:pt x="172" y="304"/>
                      <a:pt x="172" y="304"/>
                      <a:pt x="172" y="304"/>
                    </a:cubicBezTo>
                    <a:cubicBezTo>
                      <a:pt x="172" y="304"/>
                      <a:pt x="172" y="304"/>
                      <a:pt x="172" y="304"/>
                    </a:cubicBezTo>
                    <a:cubicBezTo>
                      <a:pt x="172" y="304"/>
                      <a:pt x="172" y="304"/>
                      <a:pt x="172" y="304"/>
                    </a:cubicBezTo>
                    <a:cubicBezTo>
                      <a:pt x="172" y="303"/>
                      <a:pt x="172" y="303"/>
                      <a:pt x="172" y="303"/>
                    </a:cubicBezTo>
                    <a:cubicBezTo>
                      <a:pt x="172" y="303"/>
                      <a:pt x="172" y="303"/>
                      <a:pt x="172" y="303"/>
                    </a:cubicBezTo>
                    <a:cubicBezTo>
                      <a:pt x="172" y="303"/>
                      <a:pt x="172" y="303"/>
                      <a:pt x="172" y="303"/>
                    </a:cubicBezTo>
                    <a:cubicBezTo>
                      <a:pt x="171" y="303"/>
                      <a:pt x="171" y="303"/>
                      <a:pt x="171" y="303"/>
                    </a:cubicBezTo>
                    <a:cubicBezTo>
                      <a:pt x="171" y="303"/>
                      <a:pt x="171" y="303"/>
                      <a:pt x="171" y="303"/>
                    </a:cubicBezTo>
                    <a:cubicBezTo>
                      <a:pt x="171" y="302"/>
                      <a:pt x="171" y="302"/>
                      <a:pt x="171" y="302"/>
                    </a:cubicBezTo>
                    <a:cubicBezTo>
                      <a:pt x="171" y="302"/>
                      <a:pt x="171" y="302"/>
                      <a:pt x="171" y="302"/>
                    </a:cubicBezTo>
                    <a:cubicBezTo>
                      <a:pt x="171" y="302"/>
                      <a:pt x="171" y="302"/>
                      <a:pt x="171" y="302"/>
                    </a:cubicBezTo>
                    <a:cubicBezTo>
                      <a:pt x="171" y="302"/>
                      <a:pt x="171" y="302"/>
                      <a:pt x="171" y="302"/>
                    </a:cubicBezTo>
                    <a:cubicBezTo>
                      <a:pt x="171" y="302"/>
                      <a:pt x="171" y="302"/>
                      <a:pt x="171" y="302"/>
                    </a:cubicBezTo>
                    <a:cubicBezTo>
                      <a:pt x="171" y="301"/>
                      <a:pt x="171" y="301"/>
                      <a:pt x="171" y="301"/>
                    </a:cubicBezTo>
                    <a:cubicBezTo>
                      <a:pt x="171" y="301"/>
                      <a:pt x="171" y="301"/>
                      <a:pt x="171" y="301"/>
                    </a:cubicBezTo>
                    <a:cubicBezTo>
                      <a:pt x="171" y="301"/>
                      <a:pt x="171" y="301"/>
                      <a:pt x="171" y="301"/>
                    </a:cubicBezTo>
                    <a:cubicBezTo>
                      <a:pt x="171" y="301"/>
                      <a:pt x="171" y="301"/>
                      <a:pt x="171" y="301"/>
                    </a:cubicBezTo>
                    <a:cubicBezTo>
                      <a:pt x="170" y="300"/>
                      <a:pt x="170" y="300"/>
                      <a:pt x="170" y="300"/>
                    </a:cubicBezTo>
                    <a:cubicBezTo>
                      <a:pt x="170" y="300"/>
                      <a:pt x="170" y="300"/>
                      <a:pt x="170" y="300"/>
                    </a:cubicBezTo>
                    <a:cubicBezTo>
                      <a:pt x="170" y="300"/>
                      <a:pt x="170" y="300"/>
                      <a:pt x="170" y="300"/>
                    </a:cubicBezTo>
                    <a:cubicBezTo>
                      <a:pt x="170" y="300"/>
                      <a:pt x="170" y="300"/>
                      <a:pt x="170" y="300"/>
                    </a:cubicBezTo>
                    <a:cubicBezTo>
                      <a:pt x="170" y="299"/>
                      <a:pt x="170" y="299"/>
                      <a:pt x="170" y="299"/>
                    </a:cubicBezTo>
                    <a:cubicBezTo>
                      <a:pt x="170" y="299"/>
                      <a:pt x="170" y="299"/>
                      <a:pt x="170" y="299"/>
                    </a:cubicBezTo>
                    <a:cubicBezTo>
                      <a:pt x="169" y="299"/>
                      <a:pt x="169" y="299"/>
                      <a:pt x="169" y="299"/>
                    </a:cubicBezTo>
                    <a:cubicBezTo>
                      <a:pt x="169" y="299"/>
                      <a:pt x="169" y="299"/>
                      <a:pt x="169" y="299"/>
                    </a:cubicBezTo>
                    <a:cubicBezTo>
                      <a:pt x="169" y="298"/>
                      <a:pt x="169" y="298"/>
                      <a:pt x="169" y="298"/>
                    </a:cubicBezTo>
                    <a:cubicBezTo>
                      <a:pt x="169" y="298"/>
                      <a:pt x="169" y="298"/>
                      <a:pt x="169" y="298"/>
                    </a:cubicBezTo>
                    <a:cubicBezTo>
                      <a:pt x="169" y="298"/>
                      <a:pt x="169" y="298"/>
                      <a:pt x="169" y="298"/>
                    </a:cubicBezTo>
                    <a:cubicBezTo>
                      <a:pt x="169" y="298"/>
                      <a:pt x="169" y="298"/>
                      <a:pt x="169" y="298"/>
                    </a:cubicBezTo>
                    <a:cubicBezTo>
                      <a:pt x="169" y="298"/>
                      <a:pt x="169" y="298"/>
                      <a:pt x="169" y="298"/>
                    </a:cubicBezTo>
                    <a:cubicBezTo>
                      <a:pt x="168" y="298"/>
                      <a:pt x="168" y="298"/>
                      <a:pt x="168" y="298"/>
                    </a:cubicBezTo>
                    <a:cubicBezTo>
                      <a:pt x="168" y="298"/>
                      <a:pt x="168" y="298"/>
                      <a:pt x="168" y="298"/>
                    </a:cubicBezTo>
                    <a:cubicBezTo>
                      <a:pt x="168" y="298"/>
                      <a:pt x="168" y="298"/>
                      <a:pt x="168" y="298"/>
                    </a:cubicBezTo>
                    <a:cubicBezTo>
                      <a:pt x="168" y="298"/>
                      <a:pt x="168" y="298"/>
                      <a:pt x="168" y="298"/>
                    </a:cubicBezTo>
                    <a:cubicBezTo>
                      <a:pt x="168" y="297"/>
                      <a:pt x="168" y="297"/>
                      <a:pt x="168" y="297"/>
                    </a:cubicBezTo>
                    <a:cubicBezTo>
                      <a:pt x="168" y="297"/>
                      <a:pt x="168" y="297"/>
                      <a:pt x="168" y="297"/>
                    </a:cubicBezTo>
                    <a:cubicBezTo>
                      <a:pt x="167" y="297"/>
                      <a:pt x="167" y="297"/>
                      <a:pt x="167" y="297"/>
                    </a:cubicBezTo>
                    <a:cubicBezTo>
                      <a:pt x="167" y="297"/>
                      <a:pt x="167" y="297"/>
                      <a:pt x="167" y="297"/>
                    </a:cubicBezTo>
                    <a:cubicBezTo>
                      <a:pt x="167" y="296"/>
                      <a:pt x="167" y="296"/>
                      <a:pt x="167" y="296"/>
                    </a:cubicBezTo>
                    <a:cubicBezTo>
                      <a:pt x="167" y="296"/>
                      <a:pt x="167" y="296"/>
                      <a:pt x="167" y="296"/>
                    </a:cubicBezTo>
                    <a:cubicBezTo>
                      <a:pt x="167" y="296"/>
                      <a:pt x="167" y="296"/>
                      <a:pt x="167" y="296"/>
                    </a:cubicBezTo>
                    <a:cubicBezTo>
                      <a:pt x="167" y="296"/>
                      <a:pt x="167" y="296"/>
                      <a:pt x="167" y="296"/>
                    </a:cubicBezTo>
                    <a:cubicBezTo>
                      <a:pt x="167" y="296"/>
                      <a:pt x="167" y="296"/>
                      <a:pt x="167" y="296"/>
                    </a:cubicBezTo>
                    <a:cubicBezTo>
                      <a:pt x="166" y="296"/>
                      <a:pt x="166" y="296"/>
                      <a:pt x="166" y="296"/>
                    </a:cubicBezTo>
                    <a:cubicBezTo>
                      <a:pt x="166" y="295"/>
                      <a:pt x="166" y="295"/>
                      <a:pt x="166" y="295"/>
                    </a:cubicBezTo>
                    <a:cubicBezTo>
                      <a:pt x="166" y="295"/>
                      <a:pt x="166" y="295"/>
                      <a:pt x="166" y="295"/>
                    </a:cubicBezTo>
                    <a:cubicBezTo>
                      <a:pt x="166" y="295"/>
                      <a:pt x="166" y="295"/>
                      <a:pt x="166" y="295"/>
                    </a:cubicBezTo>
                    <a:cubicBezTo>
                      <a:pt x="166" y="295"/>
                      <a:pt x="166" y="295"/>
                      <a:pt x="166" y="295"/>
                    </a:cubicBezTo>
                    <a:cubicBezTo>
                      <a:pt x="165" y="294"/>
                      <a:pt x="165" y="294"/>
                      <a:pt x="165" y="294"/>
                    </a:cubicBezTo>
                    <a:cubicBezTo>
                      <a:pt x="165" y="294"/>
                      <a:pt x="165" y="294"/>
                      <a:pt x="165" y="294"/>
                    </a:cubicBezTo>
                    <a:cubicBezTo>
                      <a:pt x="165" y="294"/>
                      <a:pt x="165" y="294"/>
                      <a:pt x="165" y="294"/>
                    </a:cubicBezTo>
                    <a:cubicBezTo>
                      <a:pt x="165" y="294"/>
                      <a:pt x="165" y="294"/>
                      <a:pt x="165" y="294"/>
                    </a:cubicBezTo>
                    <a:cubicBezTo>
                      <a:pt x="164" y="294"/>
                      <a:pt x="164" y="294"/>
                      <a:pt x="164" y="294"/>
                    </a:cubicBezTo>
                    <a:cubicBezTo>
                      <a:pt x="164" y="293"/>
                      <a:pt x="164" y="293"/>
                      <a:pt x="164" y="293"/>
                    </a:cubicBezTo>
                    <a:cubicBezTo>
                      <a:pt x="164" y="293"/>
                      <a:pt x="164" y="293"/>
                      <a:pt x="164" y="293"/>
                    </a:cubicBezTo>
                    <a:cubicBezTo>
                      <a:pt x="164" y="293"/>
                      <a:pt x="164" y="293"/>
                      <a:pt x="164" y="293"/>
                    </a:cubicBezTo>
                    <a:cubicBezTo>
                      <a:pt x="163" y="293"/>
                      <a:pt x="163" y="293"/>
                      <a:pt x="163" y="293"/>
                    </a:cubicBezTo>
                    <a:cubicBezTo>
                      <a:pt x="163" y="293"/>
                      <a:pt x="163" y="293"/>
                      <a:pt x="163" y="293"/>
                    </a:cubicBezTo>
                    <a:cubicBezTo>
                      <a:pt x="163" y="292"/>
                      <a:pt x="163" y="292"/>
                      <a:pt x="163" y="292"/>
                    </a:cubicBezTo>
                    <a:cubicBezTo>
                      <a:pt x="163" y="292"/>
                      <a:pt x="163" y="292"/>
                      <a:pt x="163" y="292"/>
                    </a:cubicBezTo>
                    <a:cubicBezTo>
                      <a:pt x="163" y="292"/>
                      <a:pt x="163" y="292"/>
                      <a:pt x="163" y="292"/>
                    </a:cubicBezTo>
                    <a:cubicBezTo>
                      <a:pt x="162" y="291"/>
                      <a:pt x="162" y="291"/>
                      <a:pt x="162" y="291"/>
                    </a:cubicBezTo>
                    <a:cubicBezTo>
                      <a:pt x="162" y="291"/>
                      <a:pt x="162" y="291"/>
                      <a:pt x="162" y="291"/>
                    </a:cubicBezTo>
                    <a:cubicBezTo>
                      <a:pt x="162" y="291"/>
                      <a:pt x="162" y="291"/>
                      <a:pt x="162" y="291"/>
                    </a:cubicBezTo>
                    <a:cubicBezTo>
                      <a:pt x="162" y="291"/>
                      <a:pt x="162" y="291"/>
                      <a:pt x="162" y="291"/>
                    </a:cubicBezTo>
                    <a:cubicBezTo>
                      <a:pt x="162" y="291"/>
                      <a:pt x="162" y="291"/>
                      <a:pt x="162" y="291"/>
                    </a:cubicBezTo>
                    <a:cubicBezTo>
                      <a:pt x="162" y="290"/>
                      <a:pt x="162" y="290"/>
                      <a:pt x="162" y="290"/>
                    </a:cubicBezTo>
                    <a:cubicBezTo>
                      <a:pt x="162" y="290"/>
                      <a:pt x="162" y="290"/>
                      <a:pt x="162" y="290"/>
                    </a:cubicBezTo>
                    <a:cubicBezTo>
                      <a:pt x="162" y="290"/>
                      <a:pt x="162" y="290"/>
                      <a:pt x="162" y="290"/>
                    </a:cubicBezTo>
                    <a:cubicBezTo>
                      <a:pt x="162" y="290"/>
                      <a:pt x="162" y="290"/>
                      <a:pt x="162" y="290"/>
                    </a:cubicBezTo>
                    <a:cubicBezTo>
                      <a:pt x="162" y="290"/>
                      <a:pt x="162" y="290"/>
                      <a:pt x="162" y="290"/>
                    </a:cubicBezTo>
                    <a:cubicBezTo>
                      <a:pt x="162" y="290"/>
                      <a:pt x="162" y="290"/>
                      <a:pt x="162" y="290"/>
                    </a:cubicBezTo>
                    <a:cubicBezTo>
                      <a:pt x="161" y="290"/>
                      <a:pt x="161" y="290"/>
                      <a:pt x="161" y="290"/>
                    </a:cubicBezTo>
                    <a:cubicBezTo>
                      <a:pt x="161" y="290"/>
                      <a:pt x="161" y="290"/>
                      <a:pt x="161" y="290"/>
                    </a:cubicBezTo>
                    <a:cubicBezTo>
                      <a:pt x="161" y="290"/>
                      <a:pt x="161" y="290"/>
                      <a:pt x="161" y="290"/>
                    </a:cubicBezTo>
                    <a:cubicBezTo>
                      <a:pt x="161" y="290"/>
                      <a:pt x="161" y="290"/>
                      <a:pt x="161" y="290"/>
                    </a:cubicBezTo>
                    <a:cubicBezTo>
                      <a:pt x="161" y="290"/>
                      <a:pt x="161" y="290"/>
                      <a:pt x="161" y="290"/>
                    </a:cubicBezTo>
                    <a:cubicBezTo>
                      <a:pt x="161" y="290"/>
                      <a:pt x="161" y="290"/>
                      <a:pt x="161" y="290"/>
                    </a:cubicBezTo>
                    <a:cubicBezTo>
                      <a:pt x="161" y="290"/>
                      <a:pt x="161" y="290"/>
                      <a:pt x="161" y="290"/>
                    </a:cubicBezTo>
                    <a:cubicBezTo>
                      <a:pt x="161" y="290"/>
                      <a:pt x="161" y="290"/>
                      <a:pt x="161" y="290"/>
                    </a:cubicBezTo>
                    <a:cubicBezTo>
                      <a:pt x="161" y="289"/>
                      <a:pt x="161" y="289"/>
                      <a:pt x="161" y="289"/>
                    </a:cubicBezTo>
                    <a:cubicBezTo>
                      <a:pt x="161" y="289"/>
                      <a:pt x="161" y="289"/>
                      <a:pt x="161" y="289"/>
                    </a:cubicBezTo>
                    <a:cubicBezTo>
                      <a:pt x="161" y="289"/>
                      <a:pt x="161" y="289"/>
                      <a:pt x="161" y="289"/>
                    </a:cubicBezTo>
                    <a:cubicBezTo>
                      <a:pt x="161" y="289"/>
                      <a:pt x="161" y="289"/>
                      <a:pt x="161" y="289"/>
                    </a:cubicBezTo>
                    <a:cubicBezTo>
                      <a:pt x="161" y="289"/>
                      <a:pt x="161" y="289"/>
                      <a:pt x="161" y="289"/>
                    </a:cubicBezTo>
                    <a:cubicBezTo>
                      <a:pt x="161" y="289"/>
                      <a:pt x="161" y="289"/>
                      <a:pt x="161" y="289"/>
                    </a:cubicBezTo>
                    <a:cubicBezTo>
                      <a:pt x="161" y="289"/>
                      <a:pt x="161" y="289"/>
                      <a:pt x="161" y="289"/>
                    </a:cubicBezTo>
                    <a:cubicBezTo>
                      <a:pt x="160" y="289"/>
                      <a:pt x="160" y="289"/>
                      <a:pt x="160" y="289"/>
                    </a:cubicBezTo>
                    <a:cubicBezTo>
                      <a:pt x="160" y="289"/>
                      <a:pt x="160" y="289"/>
                      <a:pt x="160" y="289"/>
                    </a:cubicBezTo>
                    <a:cubicBezTo>
                      <a:pt x="160" y="288"/>
                      <a:pt x="160" y="288"/>
                      <a:pt x="160" y="288"/>
                    </a:cubicBezTo>
                    <a:cubicBezTo>
                      <a:pt x="160" y="288"/>
                      <a:pt x="160" y="288"/>
                      <a:pt x="160" y="288"/>
                    </a:cubicBezTo>
                    <a:cubicBezTo>
                      <a:pt x="160" y="288"/>
                      <a:pt x="160" y="288"/>
                      <a:pt x="160" y="288"/>
                    </a:cubicBezTo>
                    <a:cubicBezTo>
                      <a:pt x="160" y="288"/>
                      <a:pt x="160" y="288"/>
                      <a:pt x="160" y="288"/>
                    </a:cubicBezTo>
                    <a:cubicBezTo>
                      <a:pt x="160" y="288"/>
                      <a:pt x="160" y="288"/>
                      <a:pt x="160" y="288"/>
                    </a:cubicBezTo>
                    <a:cubicBezTo>
                      <a:pt x="160" y="288"/>
                      <a:pt x="160" y="288"/>
                      <a:pt x="160" y="288"/>
                    </a:cubicBezTo>
                    <a:cubicBezTo>
                      <a:pt x="160" y="288"/>
                      <a:pt x="160" y="288"/>
                      <a:pt x="160" y="288"/>
                    </a:cubicBezTo>
                    <a:cubicBezTo>
                      <a:pt x="160" y="288"/>
                      <a:pt x="160" y="288"/>
                      <a:pt x="160" y="288"/>
                    </a:cubicBezTo>
                    <a:cubicBezTo>
                      <a:pt x="160" y="288"/>
                      <a:pt x="160" y="288"/>
                      <a:pt x="160" y="288"/>
                    </a:cubicBezTo>
                    <a:cubicBezTo>
                      <a:pt x="159" y="287"/>
                      <a:pt x="159" y="287"/>
                      <a:pt x="159" y="287"/>
                    </a:cubicBezTo>
                    <a:cubicBezTo>
                      <a:pt x="159" y="287"/>
                      <a:pt x="159" y="287"/>
                      <a:pt x="159" y="287"/>
                    </a:cubicBezTo>
                    <a:cubicBezTo>
                      <a:pt x="159" y="287"/>
                      <a:pt x="159" y="287"/>
                      <a:pt x="159" y="287"/>
                    </a:cubicBezTo>
                    <a:cubicBezTo>
                      <a:pt x="159" y="287"/>
                      <a:pt x="159" y="287"/>
                      <a:pt x="159" y="287"/>
                    </a:cubicBezTo>
                    <a:cubicBezTo>
                      <a:pt x="159" y="287"/>
                      <a:pt x="159" y="287"/>
                      <a:pt x="159" y="287"/>
                    </a:cubicBezTo>
                    <a:cubicBezTo>
                      <a:pt x="159" y="287"/>
                      <a:pt x="159" y="287"/>
                      <a:pt x="159" y="287"/>
                    </a:cubicBezTo>
                    <a:cubicBezTo>
                      <a:pt x="159" y="287"/>
                      <a:pt x="159" y="287"/>
                      <a:pt x="159" y="287"/>
                    </a:cubicBezTo>
                    <a:cubicBezTo>
                      <a:pt x="158" y="286"/>
                      <a:pt x="158" y="286"/>
                      <a:pt x="158" y="286"/>
                    </a:cubicBezTo>
                    <a:cubicBezTo>
                      <a:pt x="158" y="286"/>
                      <a:pt x="158" y="286"/>
                      <a:pt x="158" y="286"/>
                    </a:cubicBezTo>
                    <a:cubicBezTo>
                      <a:pt x="158" y="286"/>
                      <a:pt x="158" y="286"/>
                      <a:pt x="158" y="286"/>
                    </a:cubicBezTo>
                    <a:cubicBezTo>
                      <a:pt x="158" y="286"/>
                      <a:pt x="158" y="286"/>
                      <a:pt x="158" y="286"/>
                    </a:cubicBezTo>
                    <a:cubicBezTo>
                      <a:pt x="158" y="286"/>
                      <a:pt x="158" y="286"/>
                      <a:pt x="158" y="286"/>
                    </a:cubicBezTo>
                    <a:cubicBezTo>
                      <a:pt x="157" y="286"/>
                      <a:pt x="157" y="286"/>
                      <a:pt x="157" y="286"/>
                    </a:cubicBezTo>
                    <a:cubicBezTo>
                      <a:pt x="157" y="285"/>
                      <a:pt x="157" y="285"/>
                      <a:pt x="157" y="285"/>
                    </a:cubicBezTo>
                    <a:cubicBezTo>
                      <a:pt x="157" y="285"/>
                      <a:pt x="157" y="285"/>
                      <a:pt x="157" y="285"/>
                    </a:cubicBezTo>
                    <a:cubicBezTo>
                      <a:pt x="157" y="285"/>
                      <a:pt x="157" y="285"/>
                      <a:pt x="157" y="285"/>
                    </a:cubicBezTo>
                    <a:cubicBezTo>
                      <a:pt x="157" y="285"/>
                      <a:pt x="157" y="285"/>
                      <a:pt x="157" y="285"/>
                    </a:cubicBezTo>
                    <a:cubicBezTo>
                      <a:pt x="157" y="285"/>
                      <a:pt x="157" y="285"/>
                      <a:pt x="157" y="285"/>
                    </a:cubicBezTo>
                    <a:cubicBezTo>
                      <a:pt x="157" y="285"/>
                      <a:pt x="157" y="285"/>
                      <a:pt x="157" y="285"/>
                    </a:cubicBezTo>
                    <a:cubicBezTo>
                      <a:pt x="157" y="285"/>
                      <a:pt x="157" y="285"/>
                      <a:pt x="157" y="285"/>
                    </a:cubicBezTo>
                    <a:cubicBezTo>
                      <a:pt x="157" y="285"/>
                      <a:pt x="157" y="285"/>
                      <a:pt x="157" y="285"/>
                    </a:cubicBezTo>
                    <a:cubicBezTo>
                      <a:pt x="157" y="285"/>
                      <a:pt x="157" y="285"/>
                      <a:pt x="157" y="285"/>
                    </a:cubicBezTo>
                    <a:cubicBezTo>
                      <a:pt x="157" y="285"/>
                      <a:pt x="157" y="285"/>
                      <a:pt x="157" y="285"/>
                    </a:cubicBezTo>
                    <a:cubicBezTo>
                      <a:pt x="157" y="285"/>
                      <a:pt x="157" y="285"/>
                      <a:pt x="157" y="285"/>
                    </a:cubicBezTo>
                    <a:cubicBezTo>
                      <a:pt x="157" y="285"/>
                      <a:pt x="157" y="285"/>
                      <a:pt x="157" y="285"/>
                    </a:cubicBezTo>
                    <a:cubicBezTo>
                      <a:pt x="156" y="285"/>
                      <a:pt x="156" y="285"/>
                      <a:pt x="156" y="285"/>
                    </a:cubicBezTo>
                    <a:cubicBezTo>
                      <a:pt x="156" y="285"/>
                      <a:pt x="156" y="285"/>
                      <a:pt x="156" y="285"/>
                    </a:cubicBezTo>
                    <a:cubicBezTo>
                      <a:pt x="156" y="285"/>
                      <a:pt x="156" y="285"/>
                      <a:pt x="156" y="285"/>
                    </a:cubicBezTo>
                    <a:cubicBezTo>
                      <a:pt x="156" y="285"/>
                      <a:pt x="156" y="285"/>
                      <a:pt x="156" y="285"/>
                    </a:cubicBezTo>
                    <a:cubicBezTo>
                      <a:pt x="156" y="285"/>
                      <a:pt x="156" y="285"/>
                      <a:pt x="156" y="285"/>
                    </a:cubicBezTo>
                    <a:cubicBezTo>
                      <a:pt x="156" y="284"/>
                      <a:pt x="156" y="284"/>
                      <a:pt x="156" y="284"/>
                    </a:cubicBezTo>
                    <a:cubicBezTo>
                      <a:pt x="156" y="284"/>
                      <a:pt x="156" y="284"/>
                      <a:pt x="156" y="284"/>
                    </a:cubicBezTo>
                    <a:cubicBezTo>
                      <a:pt x="156" y="284"/>
                      <a:pt x="156" y="284"/>
                      <a:pt x="156" y="284"/>
                    </a:cubicBezTo>
                    <a:cubicBezTo>
                      <a:pt x="156" y="284"/>
                      <a:pt x="156" y="284"/>
                      <a:pt x="156" y="284"/>
                    </a:cubicBezTo>
                    <a:cubicBezTo>
                      <a:pt x="156" y="284"/>
                      <a:pt x="156" y="284"/>
                      <a:pt x="156" y="284"/>
                    </a:cubicBezTo>
                    <a:cubicBezTo>
                      <a:pt x="156" y="284"/>
                      <a:pt x="156" y="284"/>
                      <a:pt x="156" y="284"/>
                    </a:cubicBezTo>
                    <a:cubicBezTo>
                      <a:pt x="156" y="284"/>
                      <a:pt x="156" y="284"/>
                      <a:pt x="156" y="284"/>
                    </a:cubicBezTo>
                    <a:cubicBezTo>
                      <a:pt x="156" y="284"/>
                      <a:pt x="155" y="284"/>
                      <a:pt x="155" y="284"/>
                    </a:cubicBezTo>
                    <a:cubicBezTo>
                      <a:pt x="155" y="284"/>
                      <a:pt x="155" y="284"/>
                      <a:pt x="155" y="284"/>
                    </a:cubicBezTo>
                    <a:cubicBezTo>
                      <a:pt x="155" y="284"/>
                      <a:pt x="155" y="284"/>
                      <a:pt x="155" y="284"/>
                    </a:cubicBezTo>
                    <a:cubicBezTo>
                      <a:pt x="155" y="284"/>
                      <a:pt x="155" y="284"/>
                      <a:pt x="155" y="284"/>
                    </a:cubicBezTo>
                    <a:cubicBezTo>
                      <a:pt x="155" y="284"/>
                      <a:pt x="155" y="284"/>
                      <a:pt x="155" y="284"/>
                    </a:cubicBezTo>
                    <a:cubicBezTo>
                      <a:pt x="155" y="283"/>
                      <a:pt x="155" y="283"/>
                      <a:pt x="155" y="283"/>
                    </a:cubicBezTo>
                    <a:cubicBezTo>
                      <a:pt x="155" y="283"/>
                      <a:pt x="155" y="283"/>
                      <a:pt x="155" y="283"/>
                    </a:cubicBezTo>
                    <a:cubicBezTo>
                      <a:pt x="155" y="283"/>
                      <a:pt x="155" y="283"/>
                      <a:pt x="155" y="283"/>
                    </a:cubicBezTo>
                    <a:cubicBezTo>
                      <a:pt x="155" y="283"/>
                      <a:pt x="155" y="283"/>
                      <a:pt x="155" y="283"/>
                    </a:cubicBezTo>
                    <a:cubicBezTo>
                      <a:pt x="155" y="283"/>
                      <a:pt x="155" y="283"/>
                      <a:pt x="155" y="283"/>
                    </a:cubicBezTo>
                    <a:cubicBezTo>
                      <a:pt x="154" y="283"/>
                      <a:pt x="154" y="283"/>
                      <a:pt x="154" y="283"/>
                    </a:cubicBezTo>
                    <a:cubicBezTo>
                      <a:pt x="154" y="283"/>
                      <a:pt x="154" y="283"/>
                      <a:pt x="154" y="283"/>
                    </a:cubicBezTo>
                    <a:cubicBezTo>
                      <a:pt x="154" y="282"/>
                      <a:pt x="154" y="282"/>
                      <a:pt x="154" y="282"/>
                    </a:cubicBezTo>
                    <a:cubicBezTo>
                      <a:pt x="154" y="282"/>
                      <a:pt x="154" y="282"/>
                      <a:pt x="154" y="282"/>
                    </a:cubicBezTo>
                    <a:cubicBezTo>
                      <a:pt x="154" y="282"/>
                      <a:pt x="154" y="282"/>
                      <a:pt x="154" y="282"/>
                    </a:cubicBezTo>
                    <a:cubicBezTo>
                      <a:pt x="154" y="282"/>
                      <a:pt x="154" y="282"/>
                      <a:pt x="154" y="282"/>
                    </a:cubicBezTo>
                    <a:cubicBezTo>
                      <a:pt x="154" y="282"/>
                      <a:pt x="154" y="282"/>
                      <a:pt x="154" y="282"/>
                    </a:cubicBezTo>
                    <a:cubicBezTo>
                      <a:pt x="153" y="282"/>
                      <a:pt x="153" y="282"/>
                      <a:pt x="153" y="282"/>
                    </a:cubicBezTo>
                    <a:cubicBezTo>
                      <a:pt x="153" y="282"/>
                      <a:pt x="153" y="282"/>
                      <a:pt x="153" y="282"/>
                    </a:cubicBezTo>
                    <a:cubicBezTo>
                      <a:pt x="153" y="281"/>
                      <a:pt x="153" y="281"/>
                      <a:pt x="153" y="281"/>
                    </a:cubicBezTo>
                    <a:cubicBezTo>
                      <a:pt x="153" y="281"/>
                      <a:pt x="153" y="281"/>
                      <a:pt x="153" y="281"/>
                    </a:cubicBezTo>
                    <a:cubicBezTo>
                      <a:pt x="153" y="281"/>
                      <a:pt x="153" y="281"/>
                      <a:pt x="153" y="281"/>
                    </a:cubicBezTo>
                    <a:cubicBezTo>
                      <a:pt x="152" y="281"/>
                      <a:pt x="152" y="281"/>
                      <a:pt x="152" y="281"/>
                    </a:cubicBezTo>
                    <a:cubicBezTo>
                      <a:pt x="152" y="281"/>
                      <a:pt x="152" y="281"/>
                      <a:pt x="152" y="281"/>
                    </a:cubicBezTo>
                    <a:cubicBezTo>
                      <a:pt x="152" y="281"/>
                      <a:pt x="152" y="281"/>
                      <a:pt x="152" y="281"/>
                    </a:cubicBezTo>
                    <a:cubicBezTo>
                      <a:pt x="152" y="280"/>
                      <a:pt x="152" y="280"/>
                      <a:pt x="152" y="280"/>
                    </a:cubicBezTo>
                    <a:cubicBezTo>
                      <a:pt x="152" y="280"/>
                      <a:pt x="152" y="280"/>
                      <a:pt x="152" y="280"/>
                    </a:cubicBezTo>
                    <a:cubicBezTo>
                      <a:pt x="152" y="280"/>
                      <a:pt x="152" y="280"/>
                      <a:pt x="152" y="280"/>
                    </a:cubicBezTo>
                    <a:cubicBezTo>
                      <a:pt x="151" y="280"/>
                      <a:pt x="151" y="280"/>
                      <a:pt x="151" y="280"/>
                    </a:cubicBezTo>
                    <a:cubicBezTo>
                      <a:pt x="151" y="280"/>
                      <a:pt x="151" y="280"/>
                      <a:pt x="151" y="280"/>
                    </a:cubicBezTo>
                    <a:cubicBezTo>
                      <a:pt x="151" y="280"/>
                      <a:pt x="151" y="280"/>
                      <a:pt x="151" y="280"/>
                    </a:cubicBezTo>
                    <a:cubicBezTo>
                      <a:pt x="151" y="280"/>
                      <a:pt x="151" y="280"/>
                      <a:pt x="151" y="280"/>
                    </a:cubicBezTo>
                    <a:cubicBezTo>
                      <a:pt x="151" y="280"/>
                      <a:pt x="151" y="280"/>
                      <a:pt x="151" y="280"/>
                    </a:cubicBezTo>
                    <a:cubicBezTo>
                      <a:pt x="151" y="279"/>
                      <a:pt x="151" y="279"/>
                      <a:pt x="151" y="279"/>
                    </a:cubicBezTo>
                    <a:cubicBezTo>
                      <a:pt x="151" y="279"/>
                      <a:pt x="151" y="279"/>
                      <a:pt x="151" y="279"/>
                    </a:cubicBezTo>
                    <a:cubicBezTo>
                      <a:pt x="151" y="279"/>
                      <a:pt x="151" y="279"/>
                      <a:pt x="151" y="279"/>
                    </a:cubicBezTo>
                    <a:cubicBezTo>
                      <a:pt x="151" y="279"/>
                      <a:pt x="151" y="279"/>
                      <a:pt x="151" y="279"/>
                    </a:cubicBezTo>
                    <a:cubicBezTo>
                      <a:pt x="150" y="279"/>
                      <a:pt x="150" y="279"/>
                      <a:pt x="150" y="279"/>
                    </a:cubicBezTo>
                    <a:cubicBezTo>
                      <a:pt x="149" y="278"/>
                      <a:pt x="149" y="278"/>
                      <a:pt x="149" y="278"/>
                    </a:cubicBezTo>
                    <a:cubicBezTo>
                      <a:pt x="149" y="278"/>
                      <a:pt x="149" y="278"/>
                      <a:pt x="149" y="278"/>
                    </a:cubicBezTo>
                    <a:cubicBezTo>
                      <a:pt x="149" y="278"/>
                      <a:pt x="149" y="278"/>
                      <a:pt x="149" y="278"/>
                    </a:cubicBezTo>
                    <a:cubicBezTo>
                      <a:pt x="148" y="277"/>
                      <a:pt x="148" y="277"/>
                      <a:pt x="148" y="277"/>
                    </a:cubicBezTo>
                    <a:cubicBezTo>
                      <a:pt x="148" y="277"/>
                      <a:pt x="148" y="277"/>
                      <a:pt x="148" y="277"/>
                    </a:cubicBezTo>
                    <a:cubicBezTo>
                      <a:pt x="148" y="277"/>
                      <a:pt x="148" y="277"/>
                      <a:pt x="148" y="277"/>
                    </a:cubicBezTo>
                    <a:cubicBezTo>
                      <a:pt x="147" y="276"/>
                      <a:pt x="147" y="276"/>
                      <a:pt x="147" y="276"/>
                    </a:cubicBezTo>
                    <a:cubicBezTo>
                      <a:pt x="147" y="276"/>
                      <a:pt x="147" y="276"/>
                      <a:pt x="147" y="276"/>
                    </a:cubicBezTo>
                    <a:cubicBezTo>
                      <a:pt x="147" y="276"/>
                      <a:pt x="147" y="276"/>
                      <a:pt x="147" y="276"/>
                    </a:cubicBezTo>
                    <a:cubicBezTo>
                      <a:pt x="146" y="275"/>
                      <a:pt x="146" y="275"/>
                      <a:pt x="146" y="275"/>
                    </a:cubicBezTo>
                    <a:cubicBezTo>
                      <a:pt x="146" y="275"/>
                      <a:pt x="146" y="275"/>
                      <a:pt x="146" y="275"/>
                    </a:cubicBezTo>
                    <a:cubicBezTo>
                      <a:pt x="146" y="275"/>
                      <a:pt x="146" y="275"/>
                      <a:pt x="146" y="275"/>
                    </a:cubicBezTo>
                    <a:cubicBezTo>
                      <a:pt x="146" y="275"/>
                      <a:pt x="146" y="275"/>
                      <a:pt x="146" y="275"/>
                    </a:cubicBezTo>
                    <a:cubicBezTo>
                      <a:pt x="145" y="275"/>
                      <a:pt x="145" y="275"/>
                      <a:pt x="145" y="275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144" y="274"/>
                      <a:pt x="144" y="274"/>
                      <a:pt x="144" y="274"/>
                    </a:cubicBezTo>
                    <a:cubicBezTo>
                      <a:pt x="144" y="273"/>
                      <a:pt x="144" y="273"/>
                      <a:pt x="144" y="273"/>
                    </a:cubicBezTo>
                    <a:cubicBezTo>
                      <a:pt x="144" y="273"/>
                      <a:pt x="144" y="273"/>
                      <a:pt x="144" y="273"/>
                    </a:cubicBezTo>
                    <a:cubicBezTo>
                      <a:pt x="143" y="273"/>
                      <a:pt x="143" y="273"/>
                      <a:pt x="143" y="273"/>
                    </a:cubicBezTo>
                    <a:cubicBezTo>
                      <a:pt x="143" y="273"/>
                      <a:pt x="143" y="273"/>
                      <a:pt x="143" y="273"/>
                    </a:cubicBezTo>
                    <a:cubicBezTo>
                      <a:pt x="143" y="273"/>
                      <a:pt x="143" y="273"/>
                      <a:pt x="143" y="273"/>
                    </a:cubicBezTo>
                    <a:cubicBezTo>
                      <a:pt x="142" y="272"/>
                      <a:pt x="142" y="272"/>
                      <a:pt x="142" y="272"/>
                    </a:cubicBezTo>
                    <a:cubicBezTo>
                      <a:pt x="142" y="272"/>
                      <a:pt x="142" y="272"/>
                      <a:pt x="142" y="272"/>
                    </a:cubicBezTo>
                    <a:cubicBezTo>
                      <a:pt x="142" y="272"/>
                      <a:pt x="142" y="272"/>
                      <a:pt x="142" y="272"/>
                    </a:cubicBezTo>
                    <a:cubicBezTo>
                      <a:pt x="142" y="272"/>
                      <a:pt x="142" y="272"/>
                      <a:pt x="142" y="272"/>
                    </a:cubicBezTo>
                    <a:cubicBezTo>
                      <a:pt x="141" y="271"/>
                      <a:pt x="141" y="271"/>
                      <a:pt x="141" y="271"/>
                    </a:cubicBezTo>
                    <a:cubicBezTo>
                      <a:pt x="141" y="271"/>
                      <a:pt x="141" y="271"/>
                      <a:pt x="141" y="271"/>
                    </a:cubicBezTo>
                    <a:cubicBezTo>
                      <a:pt x="141" y="271"/>
                      <a:pt x="141" y="271"/>
                      <a:pt x="141" y="271"/>
                    </a:cubicBezTo>
                    <a:cubicBezTo>
                      <a:pt x="141" y="271"/>
                      <a:pt x="141" y="271"/>
                      <a:pt x="141" y="271"/>
                    </a:cubicBezTo>
                    <a:cubicBezTo>
                      <a:pt x="140" y="271"/>
                      <a:pt x="140" y="271"/>
                      <a:pt x="140" y="271"/>
                    </a:cubicBezTo>
                    <a:cubicBezTo>
                      <a:pt x="140" y="270"/>
                      <a:pt x="140" y="270"/>
                      <a:pt x="140" y="270"/>
                    </a:cubicBezTo>
                    <a:cubicBezTo>
                      <a:pt x="140" y="270"/>
                      <a:pt x="140" y="270"/>
                      <a:pt x="140" y="270"/>
                    </a:cubicBezTo>
                    <a:cubicBezTo>
                      <a:pt x="139" y="270"/>
                      <a:pt x="139" y="270"/>
                      <a:pt x="139" y="270"/>
                    </a:cubicBezTo>
                    <a:cubicBezTo>
                      <a:pt x="139" y="270"/>
                      <a:pt x="139" y="270"/>
                      <a:pt x="139" y="270"/>
                    </a:cubicBezTo>
                    <a:cubicBezTo>
                      <a:pt x="139" y="270"/>
                      <a:pt x="139" y="270"/>
                      <a:pt x="139" y="270"/>
                    </a:cubicBezTo>
                    <a:cubicBezTo>
                      <a:pt x="139" y="269"/>
                      <a:pt x="139" y="269"/>
                      <a:pt x="139" y="269"/>
                    </a:cubicBezTo>
                    <a:cubicBezTo>
                      <a:pt x="138" y="269"/>
                      <a:pt x="138" y="269"/>
                      <a:pt x="138" y="269"/>
                    </a:cubicBezTo>
                    <a:cubicBezTo>
                      <a:pt x="138" y="269"/>
                      <a:pt x="138" y="269"/>
                      <a:pt x="138" y="269"/>
                    </a:cubicBezTo>
                    <a:cubicBezTo>
                      <a:pt x="138" y="269"/>
                      <a:pt x="138" y="269"/>
                      <a:pt x="138" y="269"/>
                    </a:cubicBezTo>
                    <a:cubicBezTo>
                      <a:pt x="138" y="269"/>
                      <a:pt x="138" y="269"/>
                      <a:pt x="138" y="269"/>
                    </a:cubicBezTo>
                    <a:cubicBezTo>
                      <a:pt x="138" y="269"/>
                      <a:pt x="138" y="269"/>
                      <a:pt x="138" y="269"/>
                    </a:cubicBezTo>
                    <a:cubicBezTo>
                      <a:pt x="138" y="269"/>
                      <a:pt x="138" y="269"/>
                      <a:pt x="138" y="269"/>
                    </a:cubicBezTo>
                    <a:cubicBezTo>
                      <a:pt x="138" y="268"/>
                      <a:pt x="138" y="268"/>
                      <a:pt x="138" y="268"/>
                    </a:cubicBezTo>
                    <a:cubicBezTo>
                      <a:pt x="139" y="268"/>
                      <a:pt x="139" y="268"/>
                      <a:pt x="139" y="268"/>
                    </a:cubicBezTo>
                    <a:cubicBezTo>
                      <a:pt x="138" y="268"/>
                      <a:pt x="138" y="268"/>
                      <a:pt x="138" y="268"/>
                    </a:cubicBezTo>
                    <a:cubicBezTo>
                      <a:pt x="138" y="268"/>
                      <a:pt x="138" y="268"/>
                      <a:pt x="138" y="268"/>
                    </a:cubicBezTo>
                    <a:cubicBezTo>
                      <a:pt x="138" y="268"/>
                      <a:pt x="138" y="268"/>
                      <a:pt x="138" y="268"/>
                    </a:cubicBezTo>
                    <a:cubicBezTo>
                      <a:pt x="138" y="268"/>
                      <a:pt x="138" y="268"/>
                      <a:pt x="138" y="268"/>
                    </a:cubicBezTo>
                    <a:cubicBezTo>
                      <a:pt x="138" y="268"/>
                      <a:pt x="138" y="268"/>
                      <a:pt x="138" y="268"/>
                    </a:cubicBezTo>
                    <a:cubicBezTo>
                      <a:pt x="138" y="267"/>
                      <a:pt x="138" y="267"/>
                      <a:pt x="138" y="267"/>
                    </a:cubicBezTo>
                    <a:cubicBezTo>
                      <a:pt x="138" y="267"/>
                      <a:pt x="138" y="267"/>
                      <a:pt x="138" y="267"/>
                    </a:cubicBezTo>
                    <a:cubicBezTo>
                      <a:pt x="138" y="267"/>
                      <a:pt x="138" y="267"/>
                      <a:pt x="138" y="267"/>
                    </a:cubicBezTo>
                    <a:cubicBezTo>
                      <a:pt x="138" y="267"/>
                      <a:pt x="138" y="267"/>
                      <a:pt x="138" y="267"/>
                    </a:cubicBezTo>
                    <a:cubicBezTo>
                      <a:pt x="138" y="266"/>
                      <a:pt x="138" y="266"/>
                      <a:pt x="138" y="266"/>
                    </a:cubicBezTo>
                    <a:cubicBezTo>
                      <a:pt x="138" y="266"/>
                      <a:pt x="138" y="266"/>
                      <a:pt x="138" y="266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7" y="265"/>
                      <a:pt x="137" y="265"/>
                      <a:pt x="137" y="265"/>
                    </a:cubicBezTo>
                    <a:cubicBezTo>
                      <a:pt x="137" y="264"/>
                      <a:pt x="137" y="264"/>
                      <a:pt x="137" y="264"/>
                    </a:cubicBezTo>
                    <a:cubicBezTo>
                      <a:pt x="136" y="264"/>
                      <a:pt x="136" y="264"/>
                      <a:pt x="136" y="264"/>
                    </a:cubicBezTo>
                    <a:cubicBezTo>
                      <a:pt x="136" y="263"/>
                      <a:pt x="136" y="263"/>
                      <a:pt x="136" y="263"/>
                    </a:cubicBezTo>
                    <a:cubicBezTo>
                      <a:pt x="136" y="263"/>
                      <a:pt x="136" y="263"/>
                      <a:pt x="136" y="263"/>
                    </a:cubicBezTo>
                    <a:cubicBezTo>
                      <a:pt x="135" y="263"/>
                      <a:pt x="135" y="263"/>
                      <a:pt x="135" y="263"/>
                    </a:cubicBezTo>
                    <a:cubicBezTo>
                      <a:pt x="135" y="263"/>
                      <a:pt x="135" y="263"/>
                      <a:pt x="135" y="263"/>
                    </a:cubicBezTo>
                    <a:cubicBezTo>
                      <a:pt x="135" y="262"/>
                      <a:pt x="135" y="262"/>
                      <a:pt x="135" y="262"/>
                    </a:cubicBezTo>
                    <a:cubicBezTo>
                      <a:pt x="134" y="262"/>
                      <a:pt x="134" y="262"/>
                      <a:pt x="134" y="262"/>
                    </a:cubicBezTo>
                    <a:cubicBezTo>
                      <a:pt x="134" y="262"/>
                      <a:pt x="134" y="262"/>
                      <a:pt x="134" y="262"/>
                    </a:cubicBezTo>
                    <a:cubicBezTo>
                      <a:pt x="133" y="261"/>
                      <a:pt x="133" y="261"/>
                      <a:pt x="133" y="261"/>
                    </a:cubicBezTo>
                    <a:cubicBezTo>
                      <a:pt x="132" y="261"/>
                      <a:pt x="132" y="261"/>
                      <a:pt x="132" y="261"/>
                    </a:cubicBezTo>
                    <a:cubicBezTo>
                      <a:pt x="132" y="261"/>
                      <a:pt x="132" y="261"/>
                      <a:pt x="132" y="261"/>
                    </a:cubicBezTo>
                    <a:cubicBezTo>
                      <a:pt x="132" y="260"/>
                      <a:pt x="132" y="260"/>
                      <a:pt x="132" y="260"/>
                    </a:cubicBezTo>
                    <a:cubicBezTo>
                      <a:pt x="132" y="260"/>
                      <a:pt x="132" y="260"/>
                      <a:pt x="132" y="260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30" y="259"/>
                      <a:pt x="130" y="259"/>
                      <a:pt x="130" y="259"/>
                    </a:cubicBezTo>
                    <a:cubicBezTo>
                      <a:pt x="130" y="259"/>
                      <a:pt x="130" y="259"/>
                      <a:pt x="130" y="259"/>
                    </a:cubicBezTo>
                    <a:cubicBezTo>
                      <a:pt x="129" y="259"/>
                      <a:pt x="129" y="259"/>
                      <a:pt x="129" y="259"/>
                    </a:cubicBezTo>
                    <a:cubicBezTo>
                      <a:pt x="129" y="259"/>
                      <a:pt x="129" y="259"/>
                      <a:pt x="129" y="259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8" y="257"/>
                      <a:pt x="128" y="257"/>
                      <a:pt x="128" y="257"/>
                    </a:cubicBezTo>
                    <a:cubicBezTo>
                      <a:pt x="128" y="257"/>
                      <a:pt x="128" y="257"/>
                      <a:pt x="128" y="257"/>
                    </a:cubicBezTo>
                    <a:cubicBezTo>
                      <a:pt x="128" y="257"/>
                      <a:pt x="128" y="257"/>
                      <a:pt x="128" y="257"/>
                    </a:cubicBezTo>
                    <a:cubicBezTo>
                      <a:pt x="128" y="257"/>
                      <a:pt x="128" y="257"/>
                      <a:pt x="128" y="257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6" y="255"/>
                      <a:pt x="126" y="255"/>
                      <a:pt x="126" y="255"/>
                    </a:cubicBezTo>
                    <a:cubicBezTo>
                      <a:pt x="126" y="255"/>
                      <a:pt x="126" y="255"/>
                      <a:pt x="126" y="255"/>
                    </a:cubicBezTo>
                    <a:cubicBezTo>
                      <a:pt x="126" y="255"/>
                      <a:pt x="126" y="255"/>
                      <a:pt x="126" y="255"/>
                    </a:cubicBezTo>
                    <a:cubicBezTo>
                      <a:pt x="126" y="255"/>
                      <a:pt x="126" y="255"/>
                      <a:pt x="126" y="255"/>
                    </a:cubicBezTo>
                    <a:cubicBezTo>
                      <a:pt x="126" y="255"/>
                      <a:pt x="126" y="255"/>
                      <a:pt x="126" y="255"/>
                    </a:cubicBezTo>
                    <a:cubicBezTo>
                      <a:pt x="126" y="255"/>
                      <a:pt x="126" y="255"/>
                      <a:pt x="126" y="255"/>
                    </a:cubicBezTo>
                    <a:cubicBezTo>
                      <a:pt x="126" y="254"/>
                      <a:pt x="126" y="254"/>
                      <a:pt x="126" y="254"/>
                    </a:cubicBezTo>
                    <a:cubicBezTo>
                      <a:pt x="126" y="254"/>
                      <a:pt x="126" y="254"/>
                      <a:pt x="126" y="254"/>
                    </a:cubicBezTo>
                    <a:cubicBezTo>
                      <a:pt x="126" y="254"/>
                      <a:pt x="126" y="254"/>
                      <a:pt x="126" y="254"/>
                    </a:cubicBezTo>
                    <a:cubicBezTo>
                      <a:pt x="126" y="254"/>
                      <a:pt x="126" y="254"/>
                      <a:pt x="126" y="254"/>
                    </a:cubicBezTo>
                    <a:cubicBezTo>
                      <a:pt x="126" y="254"/>
                      <a:pt x="126" y="254"/>
                      <a:pt x="126" y="254"/>
                    </a:cubicBezTo>
                    <a:cubicBezTo>
                      <a:pt x="126" y="254"/>
                      <a:pt x="126" y="254"/>
                      <a:pt x="126" y="254"/>
                    </a:cubicBezTo>
                    <a:cubicBezTo>
                      <a:pt x="126" y="253"/>
                      <a:pt x="126" y="253"/>
                      <a:pt x="126" y="253"/>
                    </a:cubicBezTo>
                    <a:cubicBezTo>
                      <a:pt x="126" y="253"/>
                      <a:pt x="126" y="253"/>
                      <a:pt x="126" y="253"/>
                    </a:cubicBezTo>
                    <a:cubicBezTo>
                      <a:pt x="126" y="253"/>
                      <a:pt x="126" y="253"/>
                      <a:pt x="126" y="253"/>
                    </a:cubicBezTo>
                    <a:cubicBezTo>
                      <a:pt x="126" y="253"/>
                      <a:pt x="126" y="253"/>
                      <a:pt x="126" y="253"/>
                    </a:cubicBezTo>
                    <a:cubicBezTo>
                      <a:pt x="126" y="253"/>
                      <a:pt x="126" y="253"/>
                      <a:pt x="126" y="253"/>
                    </a:cubicBezTo>
                    <a:cubicBezTo>
                      <a:pt x="126" y="253"/>
                      <a:pt x="126" y="253"/>
                      <a:pt x="126" y="253"/>
                    </a:cubicBezTo>
                    <a:cubicBezTo>
                      <a:pt x="126" y="252"/>
                      <a:pt x="126" y="252"/>
                      <a:pt x="126" y="252"/>
                    </a:cubicBezTo>
                    <a:cubicBezTo>
                      <a:pt x="126" y="252"/>
                      <a:pt x="126" y="252"/>
                      <a:pt x="126" y="252"/>
                    </a:cubicBezTo>
                    <a:cubicBezTo>
                      <a:pt x="126" y="252"/>
                      <a:pt x="126" y="252"/>
                      <a:pt x="126" y="252"/>
                    </a:cubicBezTo>
                    <a:cubicBezTo>
                      <a:pt x="126" y="252"/>
                      <a:pt x="126" y="252"/>
                      <a:pt x="126" y="252"/>
                    </a:cubicBezTo>
                    <a:cubicBezTo>
                      <a:pt x="125" y="252"/>
                      <a:pt x="125" y="252"/>
                      <a:pt x="125" y="252"/>
                    </a:cubicBezTo>
                    <a:cubicBezTo>
                      <a:pt x="125" y="251"/>
                      <a:pt x="125" y="251"/>
                      <a:pt x="125" y="251"/>
                    </a:cubicBezTo>
                    <a:cubicBezTo>
                      <a:pt x="125" y="251"/>
                      <a:pt x="125" y="251"/>
                      <a:pt x="125" y="251"/>
                    </a:cubicBezTo>
                    <a:cubicBezTo>
                      <a:pt x="125" y="250"/>
                      <a:pt x="125" y="250"/>
                      <a:pt x="125" y="250"/>
                    </a:cubicBezTo>
                    <a:cubicBezTo>
                      <a:pt x="125" y="249"/>
                      <a:pt x="125" y="249"/>
                      <a:pt x="125" y="249"/>
                    </a:cubicBezTo>
                    <a:cubicBezTo>
                      <a:pt x="125" y="249"/>
                      <a:pt x="125" y="249"/>
                      <a:pt x="125" y="249"/>
                    </a:cubicBezTo>
                    <a:cubicBezTo>
                      <a:pt x="125" y="249"/>
                      <a:pt x="125" y="249"/>
                      <a:pt x="125" y="249"/>
                    </a:cubicBezTo>
                    <a:cubicBezTo>
                      <a:pt x="125" y="248"/>
                      <a:pt x="125" y="248"/>
                      <a:pt x="125" y="248"/>
                    </a:cubicBezTo>
                    <a:cubicBezTo>
                      <a:pt x="125" y="248"/>
                      <a:pt x="125" y="248"/>
                      <a:pt x="125" y="248"/>
                    </a:cubicBezTo>
                    <a:cubicBezTo>
                      <a:pt x="125" y="248"/>
                      <a:pt x="125" y="248"/>
                      <a:pt x="125" y="248"/>
                    </a:cubicBezTo>
                    <a:cubicBezTo>
                      <a:pt x="125" y="248"/>
                      <a:pt x="125" y="248"/>
                      <a:pt x="125" y="248"/>
                    </a:cubicBezTo>
                    <a:cubicBezTo>
                      <a:pt x="125" y="248"/>
                      <a:pt x="125" y="248"/>
                      <a:pt x="125" y="248"/>
                    </a:cubicBezTo>
                    <a:cubicBezTo>
                      <a:pt x="125" y="247"/>
                      <a:pt x="125" y="247"/>
                      <a:pt x="125" y="247"/>
                    </a:cubicBezTo>
                    <a:cubicBezTo>
                      <a:pt x="125" y="247"/>
                      <a:pt x="125" y="247"/>
                      <a:pt x="125" y="247"/>
                    </a:cubicBezTo>
                    <a:cubicBezTo>
                      <a:pt x="125" y="247"/>
                      <a:pt x="125" y="247"/>
                      <a:pt x="125" y="247"/>
                    </a:cubicBezTo>
                    <a:cubicBezTo>
                      <a:pt x="125" y="247"/>
                      <a:pt x="125" y="247"/>
                      <a:pt x="125" y="247"/>
                    </a:cubicBezTo>
                    <a:cubicBezTo>
                      <a:pt x="125" y="247"/>
                      <a:pt x="125" y="247"/>
                      <a:pt x="125" y="247"/>
                    </a:cubicBezTo>
                    <a:cubicBezTo>
                      <a:pt x="125" y="246"/>
                      <a:pt x="125" y="246"/>
                      <a:pt x="125" y="246"/>
                    </a:cubicBezTo>
                    <a:cubicBezTo>
                      <a:pt x="124" y="246"/>
                      <a:pt x="124" y="246"/>
                      <a:pt x="124" y="246"/>
                    </a:cubicBezTo>
                    <a:cubicBezTo>
                      <a:pt x="124" y="246"/>
                      <a:pt x="124" y="246"/>
                      <a:pt x="124" y="246"/>
                    </a:cubicBezTo>
                    <a:cubicBezTo>
                      <a:pt x="124" y="246"/>
                      <a:pt x="124" y="246"/>
                      <a:pt x="124" y="246"/>
                    </a:cubicBezTo>
                    <a:cubicBezTo>
                      <a:pt x="124" y="246"/>
                      <a:pt x="124" y="246"/>
                      <a:pt x="124" y="246"/>
                    </a:cubicBezTo>
                    <a:lnTo>
                      <a:pt x="124" y="245"/>
                    </a:lnTo>
                    <a:close/>
                  </a:path>
                </a:pathLst>
              </a:custGeom>
              <a:solidFill>
                <a:srgbClr val="FFFFCC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333"/>
              </a:p>
            </p:txBody>
          </p:sp>
          <p:sp>
            <p:nvSpPr>
              <p:cNvPr id="75" name="Freeform 96">
                <a:extLst>
                  <a:ext uri="{FF2B5EF4-FFF2-40B4-BE49-F238E27FC236}">
                    <a16:creationId xmlns="" xmlns:a16="http://schemas.microsoft.com/office/drawing/2014/main" id="{1DCDCF56-5AF9-43FA-95F8-60CC7F175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9939" y="4010965"/>
                <a:ext cx="1909052" cy="1399923"/>
              </a:xfrm>
              <a:custGeom>
                <a:avLst/>
                <a:gdLst>
                  <a:gd name="T0" fmla="*/ 31 w 509"/>
                  <a:gd name="T1" fmla="*/ 9 h 373"/>
                  <a:gd name="T2" fmla="*/ 57 w 509"/>
                  <a:gd name="T3" fmla="*/ 7 h 373"/>
                  <a:gd name="T4" fmla="*/ 71 w 509"/>
                  <a:gd name="T5" fmla="*/ 35 h 373"/>
                  <a:gd name="T6" fmla="*/ 75 w 509"/>
                  <a:gd name="T7" fmla="*/ 56 h 373"/>
                  <a:gd name="T8" fmla="*/ 59 w 509"/>
                  <a:gd name="T9" fmla="*/ 71 h 373"/>
                  <a:gd name="T10" fmla="*/ 88 w 509"/>
                  <a:gd name="T11" fmla="*/ 80 h 373"/>
                  <a:gd name="T12" fmla="*/ 115 w 509"/>
                  <a:gd name="T13" fmla="*/ 108 h 373"/>
                  <a:gd name="T14" fmla="*/ 130 w 509"/>
                  <a:gd name="T15" fmla="*/ 132 h 373"/>
                  <a:gd name="T16" fmla="*/ 144 w 509"/>
                  <a:gd name="T17" fmla="*/ 110 h 373"/>
                  <a:gd name="T18" fmla="*/ 160 w 509"/>
                  <a:gd name="T19" fmla="*/ 89 h 373"/>
                  <a:gd name="T20" fmla="*/ 180 w 509"/>
                  <a:gd name="T21" fmla="*/ 87 h 373"/>
                  <a:gd name="T22" fmla="*/ 190 w 509"/>
                  <a:gd name="T23" fmla="*/ 108 h 373"/>
                  <a:gd name="T24" fmla="*/ 209 w 509"/>
                  <a:gd name="T25" fmla="*/ 112 h 373"/>
                  <a:gd name="T26" fmla="*/ 235 w 509"/>
                  <a:gd name="T27" fmla="*/ 101 h 373"/>
                  <a:gd name="T28" fmla="*/ 243 w 509"/>
                  <a:gd name="T29" fmla="*/ 116 h 373"/>
                  <a:gd name="T30" fmla="*/ 246 w 509"/>
                  <a:gd name="T31" fmla="*/ 138 h 373"/>
                  <a:gd name="T32" fmla="*/ 266 w 509"/>
                  <a:gd name="T33" fmla="*/ 151 h 373"/>
                  <a:gd name="T34" fmla="*/ 282 w 509"/>
                  <a:gd name="T35" fmla="*/ 139 h 373"/>
                  <a:gd name="T36" fmla="*/ 301 w 509"/>
                  <a:gd name="T37" fmla="*/ 137 h 373"/>
                  <a:gd name="T38" fmla="*/ 320 w 509"/>
                  <a:gd name="T39" fmla="*/ 131 h 373"/>
                  <a:gd name="T40" fmla="*/ 334 w 509"/>
                  <a:gd name="T41" fmla="*/ 113 h 373"/>
                  <a:gd name="T42" fmla="*/ 354 w 509"/>
                  <a:gd name="T43" fmla="*/ 94 h 373"/>
                  <a:gd name="T44" fmla="*/ 339 w 509"/>
                  <a:gd name="T45" fmla="*/ 76 h 373"/>
                  <a:gd name="T46" fmla="*/ 332 w 509"/>
                  <a:gd name="T47" fmla="*/ 54 h 373"/>
                  <a:gd name="T48" fmla="*/ 319 w 509"/>
                  <a:gd name="T49" fmla="*/ 25 h 373"/>
                  <a:gd name="T50" fmla="*/ 312 w 509"/>
                  <a:gd name="T51" fmla="*/ 6 h 373"/>
                  <a:gd name="T52" fmla="*/ 341 w 509"/>
                  <a:gd name="T53" fmla="*/ 5 h 373"/>
                  <a:gd name="T54" fmla="*/ 361 w 509"/>
                  <a:gd name="T55" fmla="*/ 24 h 373"/>
                  <a:gd name="T56" fmla="*/ 379 w 509"/>
                  <a:gd name="T57" fmla="*/ 45 h 373"/>
                  <a:gd name="T58" fmla="*/ 375 w 509"/>
                  <a:gd name="T59" fmla="*/ 64 h 373"/>
                  <a:gd name="T60" fmla="*/ 383 w 509"/>
                  <a:gd name="T61" fmla="*/ 95 h 373"/>
                  <a:gd name="T62" fmla="*/ 395 w 509"/>
                  <a:gd name="T63" fmla="*/ 109 h 373"/>
                  <a:gd name="T64" fmla="*/ 401 w 509"/>
                  <a:gd name="T65" fmla="*/ 126 h 373"/>
                  <a:gd name="T66" fmla="*/ 401 w 509"/>
                  <a:gd name="T67" fmla="*/ 140 h 373"/>
                  <a:gd name="T68" fmla="*/ 397 w 509"/>
                  <a:gd name="T69" fmla="*/ 154 h 373"/>
                  <a:gd name="T70" fmla="*/ 413 w 509"/>
                  <a:gd name="T71" fmla="*/ 172 h 373"/>
                  <a:gd name="T72" fmla="*/ 417 w 509"/>
                  <a:gd name="T73" fmla="*/ 197 h 373"/>
                  <a:gd name="T74" fmla="*/ 444 w 509"/>
                  <a:gd name="T75" fmla="*/ 205 h 373"/>
                  <a:gd name="T76" fmla="*/ 485 w 509"/>
                  <a:gd name="T77" fmla="*/ 206 h 373"/>
                  <a:gd name="T78" fmla="*/ 508 w 509"/>
                  <a:gd name="T79" fmla="*/ 230 h 373"/>
                  <a:gd name="T80" fmla="*/ 504 w 509"/>
                  <a:gd name="T81" fmla="*/ 261 h 373"/>
                  <a:gd name="T82" fmla="*/ 480 w 509"/>
                  <a:gd name="T83" fmla="*/ 271 h 373"/>
                  <a:gd name="T84" fmla="*/ 455 w 509"/>
                  <a:gd name="T85" fmla="*/ 285 h 373"/>
                  <a:gd name="T86" fmla="*/ 432 w 509"/>
                  <a:gd name="T87" fmla="*/ 294 h 373"/>
                  <a:gd name="T88" fmla="*/ 411 w 509"/>
                  <a:gd name="T89" fmla="*/ 275 h 373"/>
                  <a:gd name="T90" fmla="*/ 394 w 509"/>
                  <a:gd name="T91" fmla="*/ 245 h 373"/>
                  <a:gd name="T92" fmla="*/ 339 w 509"/>
                  <a:gd name="T93" fmla="*/ 212 h 373"/>
                  <a:gd name="T94" fmla="*/ 304 w 509"/>
                  <a:gd name="T95" fmla="*/ 238 h 373"/>
                  <a:gd name="T96" fmla="*/ 287 w 509"/>
                  <a:gd name="T97" fmla="*/ 258 h 373"/>
                  <a:gd name="T98" fmla="*/ 280 w 509"/>
                  <a:gd name="T99" fmla="*/ 279 h 373"/>
                  <a:gd name="T100" fmla="*/ 269 w 509"/>
                  <a:gd name="T101" fmla="*/ 294 h 373"/>
                  <a:gd name="T102" fmla="*/ 271 w 509"/>
                  <a:gd name="T103" fmla="*/ 303 h 373"/>
                  <a:gd name="T104" fmla="*/ 260 w 509"/>
                  <a:gd name="T105" fmla="*/ 316 h 373"/>
                  <a:gd name="T106" fmla="*/ 231 w 509"/>
                  <a:gd name="T107" fmla="*/ 327 h 373"/>
                  <a:gd name="T108" fmla="*/ 188 w 509"/>
                  <a:gd name="T109" fmla="*/ 371 h 373"/>
                  <a:gd name="T110" fmla="*/ 168 w 509"/>
                  <a:gd name="T111" fmla="*/ 335 h 373"/>
                  <a:gd name="T112" fmla="*/ 167 w 509"/>
                  <a:gd name="T113" fmla="*/ 302 h 373"/>
                  <a:gd name="T114" fmla="*/ 144 w 509"/>
                  <a:gd name="T115" fmla="*/ 267 h 373"/>
                  <a:gd name="T116" fmla="*/ 118 w 509"/>
                  <a:gd name="T117" fmla="*/ 224 h 373"/>
                  <a:gd name="T118" fmla="*/ 92 w 509"/>
                  <a:gd name="T119" fmla="*/ 198 h 373"/>
                  <a:gd name="T120" fmla="*/ 56 w 509"/>
                  <a:gd name="T121" fmla="*/ 164 h 373"/>
                  <a:gd name="T122" fmla="*/ 39 w 509"/>
                  <a:gd name="T123" fmla="*/ 122 h 373"/>
                  <a:gd name="T124" fmla="*/ 20 w 509"/>
                  <a:gd name="T125" fmla="*/ 8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9" h="373">
                    <a:moveTo>
                      <a:pt x="16" y="62"/>
                    </a:move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9"/>
                      <a:pt x="66" y="20"/>
                      <a:pt x="66" y="20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6" y="53"/>
                      <a:pt x="76" y="53"/>
                      <a:pt x="76" y="53"/>
                    </a:cubicBezTo>
                    <a:cubicBezTo>
                      <a:pt x="76" y="53"/>
                      <a:pt x="76" y="53"/>
                      <a:pt x="76" y="53"/>
                    </a:cubicBezTo>
                    <a:cubicBezTo>
                      <a:pt x="76" y="53"/>
                      <a:pt x="76" y="53"/>
                      <a:pt x="76" y="53"/>
                    </a:cubicBezTo>
                    <a:cubicBezTo>
                      <a:pt x="76" y="53"/>
                      <a:pt x="76" y="53"/>
                      <a:pt x="76" y="53"/>
                    </a:cubicBezTo>
                    <a:cubicBezTo>
                      <a:pt x="76" y="53"/>
                      <a:pt x="76" y="53"/>
                      <a:pt x="76" y="5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1"/>
                      <a:pt x="73" y="61"/>
                      <a:pt x="73" y="61"/>
                    </a:cubicBezTo>
                    <a:cubicBezTo>
                      <a:pt x="73" y="61"/>
                      <a:pt x="73" y="61"/>
                      <a:pt x="73" y="61"/>
                    </a:cubicBezTo>
                    <a:cubicBezTo>
                      <a:pt x="73" y="61"/>
                      <a:pt x="73" y="61"/>
                      <a:pt x="73" y="61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3"/>
                      <a:pt x="69" y="63"/>
                      <a:pt x="69" y="63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3" y="69"/>
                      <a:pt x="63" y="69"/>
                      <a:pt x="63" y="69"/>
                    </a:cubicBezTo>
                    <a:cubicBezTo>
                      <a:pt x="63" y="69"/>
                      <a:pt x="63" y="69"/>
                      <a:pt x="63" y="69"/>
                    </a:cubicBezTo>
                    <a:cubicBezTo>
                      <a:pt x="63" y="69"/>
                      <a:pt x="63" y="69"/>
                      <a:pt x="63" y="69"/>
                    </a:cubicBezTo>
                    <a:cubicBezTo>
                      <a:pt x="63" y="69"/>
                      <a:pt x="63" y="69"/>
                      <a:pt x="63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9" y="80"/>
                      <a:pt x="79" y="80"/>
                      <a:pt x="79" y="80"/>
                    </a:cubicBezTo>
                    <a:cubicBezTo>
                      <a:pt x="79" y="80"/>
                      <a:pt x="79" y="80"/>
                      <a:pt x="79" y="80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5" y="82"/>
                      <a:pt x="85" y="82"/>
                      <a:pt x="85" y="82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8" y="81"/>
                      <a:pt x="88" y="81"/>
                      <a:pt x="88" y="81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5" y="87"/>
                      <a:pt x="95" y="87"/>
                      <a:pt x="95" y="87"/>
                    </a:cubicBezTo>
                    <a:cubicBezTo>
                      <a:pt x="95" y="87"/>
                      <a:pt x="95" y="87"/>
                      <a:pt x="95" y="87"/>
                    </a:cubicBezTo>
                    <a:cubicBezTo>
                      <a:pt x="95" y="87"/>
                      <a:pt x="95" y="87"/>
                      <a:pt x="95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91"/>
                      <a:pt x="98" y="91"/>
                      <a:pt x="98" y="91"/>
                    </a:cubicBezTo>
                    <a:cubicBezTo>
                      <a:pt x="98" y="91"/>
                      <a:pt x="98" y="91"/>
                      <a:pt x="98" y="91"/>
                    </a:cubicBezTo>
                    <a:cubicBezTo>
                      <a:pt x="98" y="91"/>
                      <a:pt x="98" y="91"/>
                      <a:pt x="98" y="91"/>
                    </a:cubicBezTo>
                    <a:cubicBezTo>
                      <a:pt x="98" y="91"/>
                      <a:pt x="98" y="91"/>
                      <a:pt x="98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3" y="97"/>
                      <a:pt x="113" y="97"/>
                      <a:pt x="113" y="97"/>
                    </a:cubicBezTo>
                    <a:cubicBezTo>
                      <a:pt x="113" y="97"/>
                      <a:pt x="113" y="97"/>
                      <a:pt x="113" y="97"/>
                    </a:cubicBezTo>
                    <a:cubicBezTo>
                      <a:pt x="114" y="98"/>
                      <a:pt x="114" y="98"/>
                      <a:pt x="114" y="98"/>
                    </a:cubicBezTo>
                    <a:cubicBezTo>
                      <a:pt x="114" y="98"/>
                      <a:pt x="114" y="98"/>
                      <a:pt x="114" y="98"/>
                    </a:cubicBezTo>
                    <a:cubicBezTo>
                      <a:pt x="114" y="98"/>
                      <a:pt x="114" y="98"/>
                      <a:pt x="114" y="98"/>
                    </a:cubicBezTo>
                    <a:cubicBezTo>
                      <a:pt x="114" y="98"/>
                      <a:pt x="114" y="98"/>
                      <a:pt x="114" y="98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13" y="101"/>
                      <a:pt x="113" y="101"/>
                      <a:pt x="113" y="101"/>
                    </a:cubicBezTo>
                    <a:cubicBezTo>
                      <a:pt x="113" y="101"/>
                      <a:pt x="113" y="101"/>
                      <a:pt x="113" y="101"/>
                    </a:cubicBezTo>
                    <a:cubicBezTo>
                      <a:pt x="113" y="101"/>
                      <a:pt x="113" y="101"/>
                      <a:pt x="113" y="101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103"/>
                      <a:pt x="113" y="103"/>
                      <a:pt x="113" y="103"/>
                    </a:cubicBezTo>
                    <a:cubicBezTo>
                      <a:pt x="113" y="103"/>
                      <a:pt x="113" y="103"/>
                      <a:pt x="113" y="103"/>
                    </a:cubicBezTo>
                    <a:cubicBezTo>
                      <a:pt x="113" y="103"/>
                      <a:pt x="113" y="103"/>
                      <a:pt x="113" y="103"/>
                    </a:cubicBezTo>
                    <a:cubicBezTo>
                      <a:pt x="113" y="103"/>
                      <a:pt x="113" y="103"/>
                      <a:pt x="113" y="103"/>
                    </a:cubicBezTo>
                    <a:cubicBezTo>
                      <a:pt x="113" y="103"/>
                      <a:pt x="113" y="103"/>
                      <a:pt x="113" y="103"/>
                    </a:cubicBezTo>
                    <a:cubicBezTo>
                      <a:pt x="113" y="103"/>
                      <a:pt x="113" y="103"/>
                      <a:pt x="113" y="103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4" y="104"/>
                      <a:pt x="114" y="104"/>
                      <a:pt x="114" y="104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6"/>
                      <a:pt x="114" y="106"/>
                      <a:pt x="114" y="106"/>
                    </a:cubicBezTo>
                    <a:cubicBezTo>
                      <a:pt x="114" y="106"/>
                      <a:pt x="114" y="106"/>
                      <a:pt x="114" y="106"/>
                    </a:cubicBezTo>
                    <a:cubicBezTo>
                      <a:pt x="114" y="106"/>
                      <a:pt x="114" y="106"/>
                      <a:pt x="114" y="106"/>
                    </a:cubicBezTo>
                    <a:cubicBezTo>
                      <a:pt x="114" y="106"/>
                      <a:pt x="114" y="106"/>
                      <a:pt x="114" y="106"/>
                    </a:cubicBezTo>
                    <a:cubicBezTo>
                      <a:pt x="114" y="106"/>
                      <a:pt x="114" y="106"/>
                      <a:pt x="114" y="106"/>
                    </a:cubicBezTo>
                    <a:cubicBezTo>
                      <a:pt x="114" y="106"/>
                      <a:pt x="114" y="106"/>
                      <a:pt x="114" y="106"/>
                    </a:cubicBezTo>
                    <a:cubicBezTo>
                      <a:pt x="114" y="106"/>
                      <a:pt x="114" y="106"/>
                      <a:pt x="114" y="106"/>
                    </a:cubicBezTo>
                    <a:cubicBezTo>
                      <a:pt x="114" y="106"/>
                      <a:pt x="114" y="106"/>
                      <a:pt x="114" y="106"/>
                    </a:cubicBezTo>
                    <a:cubicBezTo>
                      <a:pt x="114" y="106"/>
                      <a:pt x="114" y="106"/>
                      <a:pt x="114" y="106"/>
                    </a:cubicBezTo>
                    <a:cubicBezTo>
                      <a:pt x="114" y="106"/>
                      <a:pt x="114" y="106"/>
                      <a:pt x="114" y="106"/>
                    </a:cubicBezTo>
                    <a:cubicBezTo>
                      <a:pt x="114" y="106"/>
                      <a:pt x="114" y="106"/>
                      <a:pt x="114" y="106"/>
                    </a:cubicBezTo>
                    <a:cubicBezTo>
                      <a:pt x="114" y="106"/>
                      <a:pt x="114" y="106"/>
                      <a:pt x="114" y="106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9"/>
                      <a:pt x="115" y="109"/>
                      <a:pt x="115" y="109"/>
                    </a:cubicBezTo>
                    <a:cubicBezTo>
                      <a:pt x="115" y="109"/>
                      <a:pt x="115" y="109"/>
                      <a:pt x="115" y="109"/>
                    </a:cubicBezTo>
                    <a:cubicBezTo>
                      <a:pt x="115" y="109"/>
                      <a:pt x="115" y="109"/>
                      <a:pt x="115" y="109"/>
                    </a:cubicBezTo>
                    <a:cubicBezTo>
                      <a:pt x="115" y="109"/>
                      <a:pt x="115" y="109"/>
                      <a:pt x="115" y="109"/>
                    </a:cubicBezTo>
                    <a:cubicBezTo>
                      <a:pt x="115" y="109"/>
                      <a:pt x="115" y="109"/>
                      <a:pt x="115" y="109"/>
                    </a:cubicBezTo>
                    <a:cubicBezTo>
                      <a:pt x="115" y="110"/>
                      <a:pt x="115" y="110"/>
                      <a:pt x="115" y="110"/>
                    </a:cubicBezTo>
                    <a:cubicBezTo>
                      <a:pt x="115" y="110"/>
                      <a:pt x="115" y="110"/>
                      <a:pt x="115" y="110"/>
                    </a:cubicBezTo>
                    <a:cubicBezTo>
                      <a:pt x="115" y="110"/>
                      <a:pt x="115" y="110"/>
                      <a:pt x="115" y="110"/>
                    </a:cubicBezTo>
                    <a:cubicBezTo>
                      <a:pt x="115" y="110"/>
                      <a:pt x="115" y="110"/>
                      <a:pt x="115" y="110"/>
                    </a:cubicBezTo>
                    <a:cubicBezTo>
                      <a:pt x="115" y="110"/>
                      <a:pt x="115" y="110"/>
                      <a:pt x="115" y="110"/>
                    </a:cubicBezTo>
                    <a:cubicBezTo>
                      <a:pt x="115" y="111"/>
                      <a:pt x="115" y="111"/>
                      <a:pt x="115" y="111"/>
                    </a:cubicBezTo>
                    <a:cubicBezTo>
                      <a:pt x="115" y="111"/>
                      <a:pt x="115" y="111"/>
                      <a:pt x="115" y="111"/>
                    </a:cubicBezTo>
                    <a:cubicBezTo>
                      <a:pt x="115" y="111"/>
                      <a:pt x="115" y="111"/>
                      <a:pt x="115" y="111"/>
                    </a:cubicBezTo>
                    <a:cubicBezTo>
                      <a:pt x="115" y="111"/>
                      <a:pt x="115" y="111"/>
                      <a:pt x="115" y="111"/>
                    </a:cubicBezTo>
                    <a:cubicBezTo>
                      <a:pt x="115" y="111"/>
                      <a:pt x="115" y="111"/>
                      <a:pt x="115" y="111"/>
                    </a:cubicBezTo>
                    <a:cubicBezTo>
                      <a:pt x="115" y="111"/>
                      <a:pt x="115" y="111"/>
                      <a:pt x="115" y="111"/>
                    </a:cubicBezTo>
                    <a:cubicBezTo>
                      <a:pt x="116" y="112"/>
                      <a:pt x="116" y="112"/>
                      <a:pt x="116" y="112"/>
                    </a:cubicBezTo>
                    <a:cubicBezTo>
                      <a:pt x="116" y="112"/>
                      <a:pt x="116" y="112"/>
                      <a:pt x="116" y="112"/>
                    </a:cubicBezTo>
                    <a:cubicBezTo>
                      <a:pt x="116" y="112"/>
                      <a:pt x="116" y="112"/>
                      <a:pt x="116" y="112"/>
                    </a:cubicBezTo>
                    <a:cubicBezTo>
                      <a:pt x="116" y="112"/>
                      <a:pt x="116" y="112"/>
                      <a:pt x="116" y="112"/>
                    </a:cubicBezTo>
                    <a:cubicBezTo>
                      <a:pt x="116" y="112"/>
                      <a:pt x="116" y="112"/>
                      <a:pt x="116" y="112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117" y="112"/>
                      <a:pt x="117" y="113"/>
                      <a:pt x="117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8" y="113"/>
                      <a:pt x="118" y="113"/>
                      <a:pt x="118" y="113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9" y="114"/>
                      <a:pt x="119" y="114"/>
                      <a:pt x="119" y="114"/>
                    </a:cubicBezTo>
                    <a:cubicBezTo>
                      <a:pt x="119" y="114"/>
                      <a:pt x="119" y="114"/>
                      <a:pt x="119" y="114"/>
                    </a:cubicBezTo>
                    <a:cubicBezTo>
                      <a:pt x="119" y="114"/>
                      <a:pt x="119" y="114"/>
                      <a:pt x="119" y="114"/>
                    </a:cubicBezTo>
                    <a:cubicBezTo>
                      <a:pt x="119" y="115"/>
                      <a:pt x="119" y="115"/>
                      <a:pt x="119" y="115"/>
                    </a:cubicBezTo>
                    <a:cubicBezTo>
                      <a:pt x="119" y="115"/>
                      <a:pt x="119" y="115"/>
                      <a:pt x="119" y="115"/>
                    </a:cubicBezTo>
                    <a:cubicBezTo>
                      <a:pt x="119" y="116"/>
                      <a:pt x="119" y="116"/>
                      <a:pt x="119" y="116"/>
                    </a:cubicBezTo>
                    <a:cubicBezTo>
                      <a:pt x="119" y="116"/>
                      <a:pt x="119" y="116"/>
                      <a:pt x="119" y="116"/>
                    </a:cubicBezTo>
                    <a:cubicBezTo>
                      <a:pt x="119" y="116"/>
                      <a:pt x="119" y="116"/>
                      <a:pt x="119" y="116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8" y="119"/>
                      <a:pt x="118" y="119"/>
                      <a:pt x="118" y="119"/>
                    </a:cubicBezTo>
                    <a:cubicBezTo>
                      <a:pt x="118" y="119"/>
                      <a:pt x="118" y="119"/>
                      <a:pt x="118" y="119"/>
                    </a:cubicBezTo>
                    <a:cubicBezTo>
                      <a:pt x="118" y="119"/>
                      <a:pt x="118" y="119"/>
                      <a:pt x="118" y="119"/>
                    </a:cubicBezTo>
                    <a:cubicBezTo>
                      <a:pt x="118" y="119"/>
                      <a:pt x="118" y="119"/>
                      <a:pt x="118" y="119"/>
                    </a:cubicBezTo>
                    <a:cubicBezTo>
                      <a:pt x="118" y="119"/>
                      <a:pt x="118" y="119"/>
                      <a:pt x="118" y="119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1"/>
                      <a:pt x="118" y="121"/>
                      <a:pt x="118" y="121"/>
                    </a:cubicBezTo>
                    <a:cubicBezTo>
                      <a:pt x="118" y="121"/>
                      <a:pt x="118" y="121"/>
                      <a:pt x="118" y="121"/>
                    </a:cubicBezTo>
                    <a:cubicBezTo>
                      <a:pt x="118" y="121"/>
                      <a:pt x="118" y="121"/>
                      <a:pt x="118" y="121"/>
                    </a:cubicBezTo>
                    <a:cubicBezTo>
                      <a:pt x="118" y="121"/>
                      <a:pt x="118" y="121"/>
                      <a:pt x="118" y="121"/>
                    </a:cubicBezTo>
                    <a:cubicBezTo>
                      <a:pt x="118" y="121"/>
                      <a:pt x="118" y="121"/>
                      <a:pt x="118" y="121"/>
                    </a:cubicBezTo>
                    <a:cubicBezTo>
                      <a:pt x="119" y="121"/>
                      <a:pt x="119" y="121"/>
                      <a:pt x="119" y="121"/>
                    </a:cubicBezTo>
                    <a:cubicBezTo>
                      <a:pt x="119" y="121"/>
                      <a:pt x="119" y="121"/>
                      <a:pt x="119" y="121"/>
                    </a:cubicBezTo>
                    <a:cubicBezTo>
                      <a:pt x="119" y="121"/>
                      <a:pt x="119" y="121"/>
                      <a:pt x="119" y="121"/>
                    </a:cubicBezTo>
                    <a:cubicBezTo>
                      <a:pt x="119" y="122"/>
                      <a:pt x="119" y="122"/>
                      <a:pt x="119" y="122"/>
                    </a:cubicBezTo>
                    <a:cubicBezTo>
                      <a:pt x="119" y="122"/>
                      <a:pt x="119" y="122"/>
                      <a:pt x="119" y="122"/>
                    </a:cubicBezTo>
                    <a:cubicBezTo>
                      <a:pt x="119" y="122"/>
                      <a:pt x="119" y="122"/>
                      <a:pt x="119" y="122"/>
                    </a:cubicBezTo>
                    <a:cubicBezTo>
                      <a:pt x="119" y="122"/>
                      <a:pt x="119" y="122"/>
                      <a:pt x="119" y="122"/>
                    </a:cubicBezTo>
                    <a:cubicBezTo>
                      <a:pt x="119" y="122"/>
                      <a:pt x="119" y="122"/>
                      <a:pt x="119" y="122"/>
                    </a:cubicBezTo>
                    <a:cubicBezTo>
                      <a:pt x="119" y="122"/>
                      <a:pt x="119" y="122"/>
                      <a:pt x="119" y="122"/>
                    </a:cubicBezTo>
                    <a:cubicBezTo>
                      <a:pt x="119" y="122"/>
                      <a:pt x="119" y="122"/>
                      <a:pt x="119" y="122"/>
                    </a:cubicBezTo>
                    <a:cubicBezTo>
                      <a:pt x="119" y="122"/>
                      <a:pt x="119" y="122"/>
                      <a:pt x="119" y="122"/>
                    </a:cubicBezTo>
                    <a:cubicBezTo>
                      <a:pt x="119" y="122"/>
                      <a:pt x="119" y="122"/>
                      <a:pt x="119" y="122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20" y="124"/>
                      <a:pt x="120" y="124"/>
                      <a:pt x="120" y="124"/>
                    </a:cubicBezTo>
                    <a:cubicBezTo>
                      <a:pt x="120" y="124"/>
                      <a:pt x="120" y="124"/>
                      <a:pt x="120" y="124"/>
                    </a:cubicBezTo>
                    <a:cubicBezTo>
                      <a:pt x="120" y="124"/>
                      <a:pt x="120" y="124"/>
                      <a:pt x="120" y="124"/>
                    </a:cubicBezTo>
                    <a:cubicBezTo>
                      <a:pt x="120" y="124"/>
                      <a:pt x="120" y="124"/>
                      <a:pt x="120" y="124"/>
                    </a:cubicBezTo>
                    <a:cubicBezTo>
                      <a:pt x="120" y="124"/>
                      <a:pt x="120" y="124"/>
                      <a:pt x="120" y="124"/>
                    </a:cubicBezTo>
                    <a:cubicBezTo>
                      <a:pt x="120" y="124"/>
                      <a:pt x="120" y="124"/>
                      <a:pt x="120" y="124"/>
                    </a:cubicBezTo>
                    <a:cubicBezTo>
                      <a:pt x="120" y="124"/>
                      <a:pt x="120" y="124"/>
                      <a:pt x="120" y="124"/>
                    </a:cubicBezTo>
                    <a:cubicBezTo>
                      <a:pt x="120" y="124"/>
                      <a:pt x="120" y="124"/>
                      <a:pt x="120" y="124"/>
                    </a:cubicBezTo>
                    <a:cubicBezTo>
                      <a:pt x="120" y="124"/>
                      <a:pt x="120" y="124"/>
                      <a:pt x="120" y="124"/>
                    </a:cubicBezTo>
                    <a:cubicBezTo>
                      <a:pt x="120" y="125"/>
                      <a:pt x="120" y="125"/>
                      <a:pt x="120" y="125"/>
                    </a:cubicBezTo>
                    <a:cubicBezTo>
                      <a:pt x="120" y="125"/>
                      <a:pt x="120" y="125"/>
                      <a:pt x="120" y="125"/>
                    </a:cubicBezTo>
                    <a:cubicBezTo>
                      <a:pt x="120" y="125"/>
                      <a:pt x="120" y="125"/>
                      <a:pt x="120" y="125"/>
                    </a:cubicBezTo>
                    <a:cubicBezTo>
                      <a:pt x="121" y="125"/>
                      <a:pt x="121" y="125"/>
                      <a:pt x="121" y="125"/>
                    </a:cubicBezTo>
                    <a:cubicBezTo>
                      <a:pt x="121" y="125"/>
                      <a:pt x="121" y="125"/>
                      <a:pt x="121" y="125"/>
                    </a:cubicBezTo>
                    <a:cubicBezTo>
                      <a:pt x="121" y="126"/>
                      <a:pt x="121" y="126"/>
                      <a:pt x="121" y="126"/>
                    </a:cubicBezTo>
                    <a:cubicBezTo>
                      <a:pt x="121" y="126"/>
                      <a:pt x="121" y="126"/>
                      <a:pt x="121" y="126"/>
                    </a:cubicBezTo>
                    <a:cubicBezTo>
                      <a:pt x="121" y="126"/>
                      <a:pt x="121" y="126"/>
                      <a:pt x="121" y="126"/>
                    </a:cubicBezTo>
                    <a:cubicBezTo>
                      <a:pt x="122" y="126"/>
                      <a:pt x="122" y="126"/>
                      <a:pt x="122" y="126"/>
                    </a:cubicBezTo>
                    <a:cubicBezTo>
                      <a:pt x="122" y="126"/>
                      <a:pt x="122" y="126"/>
                      <a:pt x="122" y="126"/>
                    </a:cubicBezTo>
                    <a:cubicBezTo>
                      <a:pt x="122" y="126"/>
                      <a:pt x="122" y="126"/>
                      <a:pt x="122" y="126"/>
                    </a:cubicBezTo>
                    <a:cubicBezTo>
                      <a:pt x="122" y="126"/>
                      <a:pt x="122" y="126"/>
                      <a:pt x="122" y="126"/>
                    </a:cubicBezTo>
                    <a:cubicBezTo>
                      <a:pt x="122" y="126"/>
                      <a:pt x="122" y="126"/>
                      <a:pt x="122" y="126"/>
                    </a:cubicBezTo>
                    <a:cubicBezTo>
                      <a:pt x="122" y="126"/>
                      <a:pt x="122" y="126"/>
                      <a:pt x="122" y="126"/>
                    </a:cubicBezTo>
                    <a:cubicBezTo>
                      <a:pt x="122" y="126"/>
                      <a:pt x="122" y="126"/>
                      <a:pt x="122" y="126"/>
                    </a:cubicBezTo>
                    <a:cubicBezTo>
                      <a:pt x="122" y="126"/>
                      <a:pt x="122" y="126"/>
                      <a:pt x="122" y="126"/>
                    </a:cubicBezTo>
                    <a:cubicBezTo>
                      <a:pt x="122" y="126"/>
                      <a:pt x="122" y="126"/>
                      <a:pt x="122" y="126"/>
                    </a:cubicBezTo>
                    <a:cubicBezTo>
                      <a:pt x="122" y="127"/>
                      <a:pt x="122" y="127"/>
                      <a:pt x="122" y="127"/>
                    </a:cubicBezTo>
                    <a:cubicBezTo>
                      <a:pt x="122" y="127"/>
                      <a:pt x="122" y="127"/>
                      <a:pt x="122" y="127"/>
                    </a:cubicBezTo>
                    <a:cubicBezTo>
                      <a:pt x="122" y="127"/>
                      <a:pt x="122" y="127"/>
                      <a:pt x="122" y="127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23" y="128"/>
                      <a:pt x="123" y="128"/>
                      <a:pt x="123" y="128"/>
                    </a:cubicBezTo>
                    <a:cubicBezTo>
                      <a:pt x="123" y="128"/>
                      <a:pt x="123" y="128"/>
                      <a:pt x="123" y="128"/>
                    </a:cubicBezTo>
                    <a:cubicBezTo>
                      <a:pt x="123" y="128"/>
                      <a:pt x="123" y="128"/>
                      <a:pt x="123" y="128"/>
                    </a:cubicBezTo>
                    <a:cubicBezTo>
                      <a:pt x="124" y="128"/>
                      <a:pt x="124" y="128"/>
                      <a:pt x="124" y="128"/>
                    </a:cubicBezTo>
                    <a:cubicBezTo>
                      <a:pt x="124" y="128"/>
                      <a:pt x="124" y="128"/>
                      <a:pt x="124" y="128"/>
                    </a:cubicBezTo>
                    <a:cubicBezTo>
                      <a:pt x="124" y="128"/>
                      <a:pt x="124" y="128"/>
                      <a:pt x="124" y="128"/>
                    </a:cubicBezTo>
                    <a:cubicBezTo>
                      <a:pt x="124" y="128"/>
                      <a:pt x="124" y="128"/>
                      <a:pt x="124" y="128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25" y="129"/>
                      <a:pt x="125" y="129"/>
                      <a:pt x="125" y="129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6" y="131"/>
                      <a:pt x="126" y="131"/>
                      <a:pt x="126" y="131"/>
                    </a:cubicBezTo>
                    <a:cubicBezTo>
                      <a:pt x="126" y="131"/>
                      <a:pt x="126" y="131"/>
                      <a:pt x="126" y="131"/>
                    </a:cubicBezTo>
                    <a:cubicBezTo>
                      <a:pt x="126" y="131"/>
                      <a:pt x="126" y="131"/>
                      <a:pt x="126" y="131"/>
                    </a:cubicBezTo>
                    <a:cubicBezTo>
                      <a:pt x="126" y="131"/>
                      <a:pt x="126" y="131"/>
                      <a:pt x="126" y="131"/>
                    </a:cubicBezTo>
                    <a:cubicBezTo>
                      <a:pt x="126" y="131"/>
                      <a:pt x="126" y="131"/>
                      <a:pt x="126" y="131"/>
                    </a:cubicBezTo>
                    <a:cubicBezTo>
                      <a:pt x="126" y="131"/>
                      <a:pt x="126" y="131"/>
                      <a:pt x="126" y="131"/>
                    </a:cubicBezTo>
                    <a:cubicBezTo>
                      <a:pt x="126" y="131"/>
                      <a:pt x="126" y="131"/>
                      <a:pt x="126" y="131"/>
                    </a:cubicBezTo>
                    <a:cubicBezTo>
                      <a:pt x="126" y="132"/>
                      <a:pt x="126" y="132"/>
                      <a:pt x="126" y="132"/>
                    </a:cubicBezTo>
                    <a:cubicBezTo>
                      <a:pt x="127" y="132"/>
                      <a:pt x="127" y="132"/>
                      <a:pt x="127" y="132"/>
                    </a:cubicBezTo>
                    <a:cubicBezTo>
                      <a:pt x="127" y="132"/>
                      <a:pt x="127" y="132"/>
                      <a:pt x="127" y="132"/>
                    </a:cubicBezTo>
                    <a:cubicBezTo>
                      <a:pt x="127" y="132"/>
                      <a:pt x="127" y="132"/>
                      <a:pt x="127" y="132"/>
                    </a:cubicBezTo>
                    <a:cubicBezTo>
                      <a:pt x="127" y="132"/>
                      <a:pt x="127" y="132"/>
                      <a:pt x="127" y="132"/>
                    </a:cubicBezTo>
                    <a:cubicBezTo>
                      <a:pt x="127" y="132"/>
                      <a:pt x="127" y="132"/>
                      <a:pt x="127" y="132"/>
                    </a:cubicBezTo>
                    <a:cubicBezTo>
                      <a:pt x="127" y="132"/>
                      <a:pt x="127" y="132"/>
                      <a:pt x="127" y="132"/>
                    </a:cubicBezTo>
                    <a:cubicBezTo>
                      <a:pt x="127" y="132"/>
                      <a:pt x="127" y="132"/>
                      <a:pt x="127" y="132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9" y="132"/>
                      <a:pt x="129" y="132"/>
                      <a:pt x="129" y="132"/>
                    </a:cubicBezTo>
                    <a:cubicBezTo>
                      <a:pt x="129" y="132"/>
                      <a:pt x="129" y="132"/>
                      <a:pt x="129" y="132"/>
                    </a:cubicBezTo>
                    <a:cubicBezTo>
                      <a:pt x="129" y="132"/>
                      <a:pt x="129" y="132"/>
                      <a:pt x="129" y="132"/>
                    </a:cubicBezTo>
                    <a:cubicBezTo>
                      <a:pt x="129" y="132"/>
                      <a:pt x="129" y="132"/>
                      <a:pt x="129" y="132"/>
                    </a:cubicBezTo>
                    <a:cubicBezTo>
                      <a:pt x="129" y="132"/>
                      <a:pt x="129" y="132"/>
                      <a:pt x="129" y="132"/>
                    </a:cubicBezTo>
                    <a:cubicBezTo>
                      <a:pt x="129" y="132"/>
                      <a:pt x="129" y="132"/>
                      <a:pt x="129" y="132"/>
                    </a:cubicBezTo>
                    <a:cubicBezTo>
                      <a:pt x="130" y="132"/>
                      <a:pt x="130" y="132"/>
                      <a:pt x="130" y="132"/>
                    </a:cubicBezTo>
                    <a:cubicBezTo>
                      <a:pt x="130" y="132"/>
                      <a:pt x="130" y="132"/>
                      <a:pt x="130" y="132"/>
                    </a:cubicBezTo>
                    <a:cubicBezTo>
                      <a:pt x="130" y="132"/>
                      <a:pt x="130" y="132"/>
                      <a:pt x="130" y="132"/>
                    </a:cubicBezTo>
                    <a:cubicBezTo>
                      <a:pt x="130" y="132"/>
                      <a:pt x="130" y="132"/>
                      <a:pt x="130" y="132"/>
                    </a:cubicBezTo>
                    <a:cubicBezTo>
                      <a:pt x="130" y="132"/>
                      <a:pt x="130" y="132"/>
                      <a:pt x="130" y="132"/>
                    </a:cubicBezTo>
                    <a:cubicBezTo>
                      <a:pt x="130" y="132"/>
                      <a:pt x="130" y="132"/>
                      <a:pt x="130" y="132"/>
                    </a:cubicBezTo>
                    <a:cubicBezTo>
                      <a:pt x="130" y="132"/>
                      <a:pt x="130" y="132"/>
                      <a:pt x="130" y="132"/>
                    </a:cubicBezTo>
                    <a:cubicBezTo>
                      <a:pt x="130" y="132"/>
                      <a:pt x="130" y="132"/>
                      <a:pt x="130" y="132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3" y="132"/>
                      <a:pt x="133" y="132"/>
                      <a:pt x="133" y="132"/>
                    </a:cubicBezTo>
                    <a:cubicBezTo>
                      <a:pt x="133" y="132"/>
                      <a:pt x="133" y="132"/>
                      <a:pt x="133" y="132"/>
                    </a:cubicBezTo>
                    <a:cubicBezTo>
                      <a:pt x="133" y="132"/>
                      <a:pt x="133" y="132"/>
                      <a:pt x="133" y="132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4" y="131"/>
                      <a:pt x="134" y="131"/>
                      <a:pt x="134" y="131"/>
                    </a:cubicBezTo>
                    <a:cubicBezTo>
                      <a:pt x="134" y="131"/>
                      <a:pt x="134" y="131"/>
                      <a:pt x="134" y="131"/>
                    </a:cubicBez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4" y="129"/>
                      <a:pt x="134" y="129"/>
                      <a:pt x="134" y="129"/>
                    </a:cubicBezTo>
                    <a:cubicBezTo>
                      <a:pt x="134" y="129"/>
                      <a:pt x="134" y="129"/>
                      <a:pt x="134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6" y="128"/>
                      <a:pt x="136" y="128"/>
                      <a:pt x="136" y="128"/>
                    </a:cubicBezTo>
                    <a:cubicBezTo>
                      <a:pt x="136" y="127"/>
                      <a:pt x="136" y="127"/>
                      <a:pt x="136" y="127"/>
                    </a:cubicBezTo>
                    <a:cubicBezTo>
                      <a:pt x="136" y="127"/>
                      <a:pt x="136" y="127"/>
                      <a:pt x="136" y="127"/>
                    </a:cubicBezTo>
                    <a:cubicBezTo>
                      <a:pt x="136" y="127"/>
                      <a:pt x="136" y="127"/>
                      <a:pt x="136" y="127"/>
                    </a:cubicBezTo>
                    <a:cubicBezTo>
                      <a:pt x="136" y="127"/>
                      <a:pt x="136" y="127"/>
                      <a:pt x="136" y="127"/>
                    </a:cubicBezTo>
                    <a:cubicBezTo>
                      <a:pt x="136" y="127"/>
                      <a:pt x="136" y="127"/>
                      <a:pt x="136" y="127"/>
                    </a:cubicBezTo>
                    <a:cubicBezTo>
                      <a:pt x="136" y="127"/>
                      <a:pt x="136" y="127"/>
                      <a:pt x="136" y="127"/>
                    </a:cubicBezTo>
                    <a:cubicBezTo>
                      <a:pt x="136" y="127"/>
                      <a:pt x="136" y="127"/>
                      <a:pt x="136" y="127"/>
                    </a:cubicBezTo>
                    <a:cubicBezTo>
                      <a:pt x="136" y="126"/>
                      <a:pt x="136" y="126"/>
                      <a:pt x="136" y="126"/>
                    </a:cubicBezTo>
                    <a:cubicBezTo>
                      <a:pt x="136" y="126"/>
                      <a:pt x="136" y="126"/>
                      <a:pt x="136" y="126"/>
                    </a:cubicBezTo>
                    <a:cubicBezTo>
                      <a:pt x="136" y="126"/>
                      <a:pt x="136" y="126"/>
                      <a:pt x="136" y="126"/>
                    </a:cubicBezTo>
                    <a:cubicBezTo>
                      <a:pt x="136" y="126"/>
                      <a:pt x="136" y="126"/>
                      <a:pt x="136" y="126"/>
                    </a:cubicBezTo>
                    <a:cubicBezTo>
                      <a:pt x="136" y="126"/>
                      <a:pt x="136" y="125"/>
                      <a:pt x="136" y="125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6" y="124"/>
                      <a:pt x="136" y="124"/>
                      <a:pt x="136" y="124"/>
                    </a:cubicBezTo>
                    <a:cubicBezTo>
                      <a:pt x="136" y="124"/>
                      <a:pt x="136" y="124"/>
                      <a:pt x="136" y="124"/>
                    </a:cubicBezTo>
                    <a:cubicBezTo>
                      <a:pt x="136" y="124"/>
                      <a:pt x="136" y="124"/>
                      <a:pt x="136" y="124"/>
                    </a:cubicBezTo>
                    <a:cubicBezTo>
                      <a:pt x="136" y="123"/>
                      <a:pt x="136" y="123"/>
                      <a:pt x="136" y="123"/>
                    </a:cubicBezTo>
                    <a:cubicBezTo>
                      <a:pt x="136" y="123"/>
                      <a:pt x="136" y="123"/>
                      <a:pt x="136" y="123"/>
                    </a:cubicBezTo>
                    <a:cubicBezTo>
                      <a:pt x="136" y="123"/>
                      <a:pt x="136" y="123"/>
                      <a:pt x="136" y="123"/>
                    </a:cubicBezTo>
                    <a:cubicBezTo>
                      <a:pt x="136" y="123"/>
                      <a:pt x="136" y="123"/>
                      <a:pt x="136" y="123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7" y="121"/>
                      <a:pt x="137" y="121"/>
                      <a:pt x="137" y="121"/>
                    </a:cubicBezTo>
                    <a:cubicBezTo>
                      <a:pt x="137" y="121"/>
                      <a:pt x="137" y="121"/>
                      <a:pt x="137" y="121"/>
                    </a:cubicBezTo>
                    <a:cubicBezTo>
                      <a:pt x="137" y="121"/>
                      <a:pt x="137" y="121"/>
                      <a:pt x="137" y="121"/>
                    </a:cubicBezTo>
                    <a:cubicBezTo>
                      <a:pt x="137" y="121"/>
                      <a:pt x="137" y="121"/>
                      <a:pt x="137" y="121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8" y="119"/>
                      <a:pt x="138" y="119"/>
                      <a:pt x="138" y="119"/>
                    </a:cubicBezTo>
                    <a:cubicBezTo>
                      <a:pt x="138" y="119"/>
                      <a:pt x="138" y="119"/>
                      <a:pt x="138" y="119"/>
                    </a:cubicBezTo>
                    <a:cubicBezTo>
                      <a:pt x="138" y="119"/>
                      <a:pt x="138" y="119"/>
                      <a:pt x="138" y="119"/>
                    </a:cubicBezTo>
                    <a:cubicBezTo>
                      <a:pt x="138" y="119"/>
                      <a:pt x="138" y="119"/>
                      <a:pt x="138" y="119"/>
                    </a:cubicBezTo>
                    <a:cubicBezTo>
                      <a:pt x="138" y="119"/>
                      <a:pt x="138" y="119"/>
                      <a:pt x="138" y="119"/>
                    </a:cubicBezTo>
                    <a:cubicBezTo>
                      <a:pt x="138" y="118"/>
                      <a:pt x="138" y="118"/>
                      <a:pt x="138" y="118"/>
                    </a:cubicBezTo>
                    <a:cubicBezTo>
                      <a:pt x="138" y="118"/>
                      <a:pt x="138" y="118"/>
                      <a:pt x="138" y="118"/>
                    </a:cubicBezTo>
                    <a:cubicBezTo>
                      <a:pt x="138" y="118"/>
                      <a:pt x="138" y="118"/>
                      <a:pt x="138" y="118"/>
                    </a:cubicBezTo>
                    <a:cubicBezTo>
                      <a:pt x="138" y="117"/>
                      <a:pt x="138" y="117"/>
                      <a:pt x="138" y="117"/>
                    </a:cubicBezTo>
                    <a:cubicBezTo>
                      <a:pt x="138" y="117"/>
                      <a:pt x="138" y="117"/>
                      <a:pt x="138" y="117"/>
                    </a:cubicBezTo>
                    <a:cubicBezTo>
                      <a:pt x="138" y="117"/>
                      <a:pt x="138" y="117"/>
                      <a:pt x="138" y="117"/>
                    </a:cubicBezTo>
                    <a:cubicBezTo>
                      <a:pt x="138" y="117"/>
                      <a:pt x="138" y="117"/>
                      <a:pt x="138" y="117"/>
                    </a:cubicBezTo>
                    <a:cubicBezTo>
                      <a:pt x="138" y="117"/>
                      <a:pt x="138" y="117"/>
                      <a:pt x="138" y="117"/>
                    </a:cubicBezTo>
                    <a:cubicBezTo>
                      <a:pt x="138" y="117"/>
                      <a:pt x="138" y="117"/>
                      <a:pt x="138" y="117"/>
                    </a:cubicBezTo>
                    <a:cubicBezTo>
                      <a:pt x="138" y="117"/>
                      <a:pt x="138" y="117"/>
                      <a:pt x="138" y="117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41" y="115"/>
                      <a:pt x="141" y="115"/>
                      <a:pt x="141" y="115"/>
                    </a:cubicBezTo>
                    <a:cubicBezTo>
                      <a:pt x="141" y="115"/>
                      <a:pt x="141" y="115"/>
                      <a:pt x="141" y="115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43" y="111"/>
                      <a:pt x="143" y="111"/>
                      <a:pt x="143" y="111"/>
                    </a:cubicBezTo>
                    <a:cubicBezTo>
                      <a:pt x="143" y="111"/>
                      <a:pt x="143" y="111"/>
                      <a:pt x="143" y="111"/>
                    </a:cubicBezTo>
                    <a:cubicBezTo>
                      <a:pt x="143" y="111"/>
                      <a:pt x="143" y="111"/>
                      <a:pt x="143" y="111"/>
                    </a:cubicBezTo>
                    <a:cubicBezTo>
                      <a:pt x="143" y="111"/>
                      <a:pt x="143" y="111"/>
                      <a:pt x="143" y="111"/>
                    </a:cubicBezTo>
                    <a:cubicBezTo>
                      <a:pt x="143" y="111"/>
                      <a:pt x="143" y="111"/>
                      <a:pt x="143" y="111"/>
                    </a:cubicBezTo>
                    <a:cubicBezTo>
                      <a:pt x="143" y="111"/>
                      <a:pt x="143" y="111"/>
                      <a:pt x="143" y="111"/>
                    </a:cubicBezTo>
                    <a:cubicBezTo>
                      <a:pt x="144" y="111"/>
                      <a:pt x="144" y="111"/>
                      <a:pt x="144" y="111"/>
                    </a:cubicBezTo>
                    <a:cubicBezTo>
                      <a:pt x="144" y="111"/>
                      <a:pt x="144" y="111"/>
                      <a:pt x="144" y="111"/>
                    </a:cubicBezTo>
                    <a:cubicBezTo>
                      <a:pt x="144" y="111"/>
                      <a:pt x="144" y="111"/>
                      <a:pt x="144" y="111"/>
                    </a:cubicBezTo>
                    <a:cubicBezTo>
                      <a:pt x="144" y="110"/>
                      <a:pt x="144" y="110"/>
                      <a:pt x="144" y="110"/>
                    </a:cubicBezTo>
                    <a:cubicBezTo>
                      <a:pt x="144" y="110"/>
                      <a:pt x="144" y="110"/>
                      <a:pt x="144" y="110"/>
                    </a:cubicBezTo>
                    <a:cubicBezTo>
                      <a:pt x="144" y="110"/>
                      <a:pt x="144" y="110"/>
                      <a:pt x="144" y="110"/>
                    </a:cubicBezTo>
                    <a:cubicBezTo>
                      <a:pt x="144" y="110"/>
                      <a:pt x="144" y="110"/>
                      <a:pt x="144" y="110"/>
                    </a:cubicBezTo>
                    <a:cubicBezTo>
                      <a:pt x="144" y="110"/>
                      <a:pt x="144" y="110"/>
                      <a:pt x="144" y="110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6" y="109"/>
                      <a:pt x="146" y="109"/>
                      <a:pt x="146" y="109"/>
                    </a:cubicBezTo>
                    <a:cubicBezTo>
                      <a:pt x="146" y="109"/>
                      <a:pt x="146" y="109"/>
                      <a:pt x="146" y="109"/>
                    </a:cubicBezTo>
                    <a:cubicBezTo>
                      <a:pt x="146" y="109"/>
                      <a:pt x="146" y="109"/>
                      <a:pt x="146" y="109"/>
                    </a:cubicBezTo>
                    <a:cubicBezTo>
                      <a:pt x="146" y="109"/>
                      <a:pt x="146" y="109"/>
                      <a:pt x="146" y="109"/>
                    </a:cubicBezTo>
                    <a:cubicBezTo>
                      <a:pt x="146" y="109"/>
                      <a:pt x="146" y="109"/>
                      <a:pt x="146" y="109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48" y="109"/>
                      <a:pt x="148" y="109"/>
                      <a:pt x="148" y="109"/>
                    </a:cubicBezTo>
                    <a:cubicBezTo>
                      <a:pt x="148" y="109"/>
                      <a:pt x="148" y="109"/>
                      <a:pt x="148" y="109"/>
                    </a:cubicBezTo>
                    <a:cubicBezTo>
                      <a:pt x="148" y="109"/>
                      <a:pt x="148" y="109"/>
                      <a:pt x="148" y="109"/>
                    </a:cubicBezTo>
                    <a:cubicBezTo>
                      <a:pt x="148" y="109"/>
                      <a:pt x="148" y="109"/>
                      <a:pt x="148" y="109"/>
                    </a:cubicBezTo>
                    <a:cubicBezTo>
                      <a:pt x="148" y="109"/>
                      <a:pt x="148" y="109"/>
                      <a:pt x="148" y="109"/>
                    </a:cubicBezTo>
                    <a:cubicBezTo>
                      <a:pt x="148" y="109"/>
                      <a:pt x="148" y="109"/>
                      <a:pt x="148" y="109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1" y="108"/>
                      <a:pt x="151" y="108"/>
                      <a:pt x="151" y="108"/>
                    </a:cubicBezTo>
                    <a:cubicBezTo>
                      <a:pt x="151" y="108"/>
                      <a:pt x="151" y="108"/>
                      <a:pt x="151" y="108"/>
                    </a:cubicBezTo>
                    <a:cubicBezTo>
                      <a:pt x="151" y="108"/>
                      <a:pt x="151" y="108"/>
                      <a:pt x="151" y="108"/>
                    </a:cubicBezTo>
                    <a:cubicBezTo>
                      <a:pt x="152" y="108"/>
                      <a:pt x="152" y="108"/>
                      <a:pt x="152" y="108"/>
                    </a:cubicBezTo>
                    <a:cubicBezTo>
                      <a:pt x="152" y="108"/>
                      <a:pt x="152" y="108"/>
                      <a:pt x="152" y="108"/>
                    </a:cubicBezTo>
                    <a:cubicBezTo>
                      <a:pt x="152" y="108"/>
                      <a:pt x="152" y="108"/>
                      <a:pt x="152" y="108"/>
                    </a:cubicBezTo>
                    <a:cubicBezTo>
                      <a:pt x="152" y="108"/>
                      <a:pt x="152" y="108"/>
                      <a:pt x="152" y="108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105"/>
                      <a:pt x="152" y="105"/>
                      <a:pt x="152" y="105"/>
                    </a:cubicBezTo>
                    <a:cubicBezTo>
                      <a:pt x="152" y="105"/>
                      <a:pt x="152" y="105"/>
                      <a:pt x="152" y="105"/>
                    </a:cubicBezTo>
                    <a:cubicBezTo>
                      <a:pt x="152" y="105"/>
                      <a:pt x="152" y="105"/>
                      <a:pt x="152" y="105"/>
                    </a:cubicBezTo>
                    <a:cubicBezTo>
                      <a:pt x="152" y="105"/>
                      <a:pt x="152" y="105"/>
                      <a:pt x="152" y="105"/>
                    </a:cubicBezTo>
                    <a:cubicBezTo>
                      <a:pt x="152" y="105"/>
                      <a:pt x="152" y="105"/>
                      <a:pt x="152" y="105"/>
                    </a:cubicBezTo>
                    <a:cubicBezTo>
                      <a:pt x="152" y="105"/>
                      <a:pt x="152" y="105"/>
                      <a:pt x="152" y="105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51" y="103"/>
                      <a:pt x="151" y="103"/>
                      <a:pt x="151" y="103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50" y="102"/>
                      <a:pt x="150" y="102"/>
                      <a:pt x="150" y="102"/>
                    </a:cubicBezTo>
                    <a:cubicBezTo>
                      <a:pt x="150" y="102"/>
                      <a:pt x="150" y="102"/>
                      <a:pt x="150" y="102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49" y="101"/>
                      <a:pt x="149" y="101"/>
                      <a:pt x="149" y="101"/>
                    </a:cubicBezTo>
                    <a:cubicBezTo>
                      <a:pt x="149" y="101"/>
                      <a:pt x="149" y="101"/>
                      <a:pt x="149" y="101"/>
                    </a:cubicBezTo>
                    <a:cubicBezTo>
                      <a:pt x="149" y="101"/>
                      <a:pt x="149" y="101"/>
                      <a:pt x="149" y="101"/>
                    </a:cubicBezTo>
                    <a:cubicBezTo>
                      <a:pt x="148" y="101"/>
                      <a:pt x="148" y="101"/>
                      <a:pt x="148" y="101"/>
                    </a:cubicBezTo>
                    <a:cubicBezTo>
                      <a:pt x="148" y="101"/>
                      <a:pt x="148" y="101"/>
                      <a:pt x="148" y="101"/>
                    </a:cubicBezTo>
                    <a:cubicBezTo>
                      <a:pt x="148" y="101"/>
                      <a:pt x="148" y="101"/>
                      <a:pt x="148" y="101"/>
                    </a:cubicBezTo>
                    <a:cubicBezTo>
                      <a:pt x="148" y="100"/>
                      <a:pt x="148" y="100"/>
                      <a:pt x="148" y="100"/>
                    </a:cubicBezTo>
                    <a:cubicBezTo>
                      <a:pt x="147" y="100"/>
                      <a:pt x="147" y="100"/>
                      <a:pt x="147" y="100"/>
                    </a:cubicBezTo>
                    <a:cubicBezTo>
                      <a:pt x="147" y="100"/>
                      <a:pt x="147" y="100"/>
                      <a:pt x="147" y="100"/>
                    </a:cubicBezTo>
                    <a:cubicBezTo>
                      <a:pt x="147" y="100"/>
                      <a:pt x="147" y="100"/>
                      <a:pt x="147" y="100"/>
                    </a:cubicBezTo>
                    <a:cubicBezTo>
                      <a:pt x="147" y="100"/>
                      <a:pt x="147" y="100"/>
                      <a:pt x="147" y="100"/>
                    </a:cubicBezTo>
                    <a:cubicBezTo>
                      <a:pt x="147" y="100"/>
                      <a:pt x="147" y="100"/>
                      <a:pt x="147" y="100"/>
                    </a:cubicBezTo>
                    <a:cubicBezTo>
                      <a:pt x="147" y="100"/>
                      <a:pt x="147" y="100"/>
                      <a:pt x="147" y="100"/>
                    </a:cubicBezTo>
                    <a:cubicBezTo>
                      <a:pt x="147" y="99"/>
                      <a:pt x="147" y="99"/>
                      <a:pt x="147" y="99"/>
                    </a:cubicBezTo>
                    <a:cubicBezTo>
                      <a:pt x="147" y="99"/>
                      <a:pt x="147" y="99"/>
                      <a:pt x="147" y="99"/>
                    </a:cubicBezTo>
                    <a:cubicBezTo>
                      <a:pt x="147" y="99"/>
                      <a:pt x="147" y="99"/>
                      <a:pt x="147" y="99"/>
                    </a:cubicBezTo>
                    <a:cubicBezTo>
                      <a:pt x="147" y="99"/>
                      <a:pt x="147" y="99"/>
                      <a:pt x="147" y="99"/>
                    </a:cubicBezTo>
                    <a:cubicBezTo>
                      <a:pt x="147" y="99"/>
                      <a:pt x="147" y="99"/>
                      <a:pt x="147" y="99"/>
                    </a:cubicBezTo>
                    <a:cubicBezTo>
                      <a:pt x="147" y="99"/>
                      <a:pt x="147" y="99"/>
                      <a:pt x="147" y="99"/>
                    </a:cubicBezTo>
                    <a:cubicBezTo>
                      <a:pt x="148" y="98"/>
                      <a:pt x="148" y="98"/>
                      <a:pt x="148" y="98"/>
                    </a:cubicBezTo>
                    <a:cubicBezTo>
                      <a:pt x="148" y="98"/>
                      <a:pt x="148" y="98"/>
                      <a:pt x="148" y="98"/>
                    </a:cubicBezTo>
                    <a:cubicBezTo>
                      <a:pt x="148" y="98"/>
                      <a:pt x="148" y="98"/>
                      <a:pt x="148" y="98"/>
                    </a:cubicBezTo>
                    <a:cubicBezTo>
                      <a:pt x="148" y="98"/>
                      <a:pt x="148" y="98"/>
                      <a:pt x="148" y="98"/>
                    </a:cubicBezTo>
                    <a:cubicBezTo>
                      <a:pt x="148" y="97"/>
                      <a:pt x="148" y="97"/>
                      <a:pt x="148" y="97"/>
                    </a:cubicBezTo>
                    <a:cubicBezTo>
                      <a:pt x="149" y="97"/>
                      <a:pt x="149" y="97"/>
                      <a:pt x="149" y="97"/>
                    </a:cubicBezTo>
                    <a:cubicBezTo>
                      <a:pt x="150" y="97"/>
                      <a:pt x="150" y="97"/>
                      <a:pt x="150" y="97"/>
                    </a:cubicBezTo>
                    <a:cubicBezTo>
                      <a:pt x="150" y="97"/>
                      <a:pt x="150" y="97"/>
                      <a:pt x="150" y="97"/>
                    </a:cubicBezTo>
                    <a:cubicBezTo>
                      <a:pt x="150" y="97"/>
                      <a:pt x="150" y="97"/>
                      <a:pt x="150" y="97"/>
                    </a:cubicBezTo>
                    <a:cubicBezTo>
                      <a:pt x="150" y="96"/>
                      <a:pt x="150" y="96"/>
                      <a:pt x="150" y="96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2" y="96"/>
                      <a:pt x="152" y="96"/>
                      <a:pt x="152" y="96"/>
                    </a:cubicBezTo>
                    <a:cubicBezTo>
                      <a:pt x="152" y="95"/>
                      <a:pt x="152" y="95"/>
                      <a:pt x="152" y="95"/>
                    </a:cubicBezTo>
                    <a:cubicBezTo>
                      <a:pt x="153" y="95"/>
                      <a:pt x="153" y="95"/>
                      <a:pt x="153" y="95"/>
                    </a:cubicBezTo>
                    <a:cubicBezTo>
                      <a:pt x="153" y="95"/>
                      <a:pt x="153" y="95"/>
                      <a:pt x="153" y="95"/>
                    </a:cubicBezTo>
                    <a:cubicBezTo>
                      <a:pt x="153" y="95"/>
                      <a:pt x="153" y="95"/>
                      <a:pt x="153" y="95"/>
                    </a:cubicBezTo>
                    <a:cubicBezTo>
                      <a:pt x="153" y="95"/>
                      <a:pt x="153" y="95"/>
                      <a:pt x="153" y="95"/>
                    </a:cubicBezTo>
                    <a:cubicBezTo>
                      <a:pt x="154" y="94"/>
                      <a:pt x="154" y="94"/>
                      <a:pt x="154" y="94"/>
                    </a:cubicBezTo>
                    <a:cubicBezTo>
                      <a:pt x="154" y="94"/>
                      <a:pt x="154" y="94"/>
                      <a:pt x="154" y="94"/>
                    </a:cubicBezTo>
                    <a:cubicBezTo>
                      <a:pt x="154" y="94"/>
                      <a:pt x="154" y="94"/>
                      <a:pt x="154" y="94"/>
                    </a:cubicBezTo>
                    <a:cubicBezTo>
                      <a:pt x="154" y="94"/>
                      <a:pt x="154" y="94"/>
                      <a:pt x="154" y="94"/>
                    </a:cubicBezTo>
                    <a:cubicBezTo>
                      <a:pt x="154" y="94"/>
                      <a:pt x="154" y="94"/>
                      <a:pt x="154" y="94"/>
                    </a:cubicBezTo>
                    <a:cubicBezTo>
                      <a:pt x="154" y="94"/>
                      <a:pt x="154" y="94"/>
                      <a:pt x="154" y="94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6" y="91"/>
                      <a:pt x="156" y="91"/>
                      <a:pt x="156" y="91"/>
                    </a:cubicBezTo>
                    <a:cubicBezTo>
                      <a:pt x="156" y="91"/>
                      <a:pt x="156" y="91"/>
                      <a:pt x="156" y="91"/>
                    </a:cubicBezTo>
                    <a:cubicBezTo>
                      <a:pt x="156" y="91"/>
                      <a:pt x="156" y="91"/>
                      <a:pt x="156" y="91"/>
                    </a:cubicBezTo>
                    <a:cubicBezTo>
                      <a:pt x="156" y="91"/>
                      <a:pt x="156" y="91"/>
                      <a:pt x="156" y="91"/>
                    </a:cubicBezTo>
                    <a:cubicBezTo>
                      <a:pt x="156" y="91"/>
                      <a:pt x="156" y="91"/>
                      <a:pt x="156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9" y="90"/>
                      <a:pt x="159" y="90"/>
                      <a:pt x="159" y="90"/>
                    </a:cubicBezTo>
                    <a:cubicBezTo>
                      <a:pt x="159" y="89"/>
                      <a:pt x="159" y="89"/>
                      <a:pt x="159" y="89"/>
                    </a:cubicBezTo>
                    <a:cubicBezTo>
                      <a:pt x="159" y="89"/>
                      <a:pt x="159" y="89"/>
                      <a:pt x="159" y="89"/>
                    </a:cubicBezTo>
                    <a:cubicBezTo>
                      <a:pt x="159" y="89"/>
                      <a:pt x="159" y="89"/>
                      <a:pt x="159" y="89"/>
                    </a:cubicBezTo>
                    <a:cubicBezTo>
                      <a:pt x="159" y="89"/>
                      <a:pt x="159" y="89"/>
                      <a:pt x="159" y="89"/>
                    </a:cubicBezTo>
                    <a:cubicBezTo>
                      <a:pt x="159" y="89"/>
                      <a:pt x="159" y="89"/>
                      <a:pt x="159" y="89"/>
                    </a:cubicBezTo>
                    <a:cubicBezTo>
                      <a:pt x="159" y="89"/>
                      <a:pt x="159" y="89"/>
                      <a:pt x="159" y="89"/>
                    </a:cubicBezTo>
                    <a:cubicBezTo>
                      <a:pt x="159" y="89"/>
                      <a:pt x="159" y="89"/>
                      <a:pt x="159" y="89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1" y="89"/>
                      <a:pt x="161" y="89"/>
                      <a:pt x="161" y="89"/>
                    </a:cubicBezTo>
                    <a:cubicBezTo>
                      <a:pt x="161" y="89"/>
                      <a:pt x="161" y="89"/>
                      <a:pt x="161" y="89"/>
                    </a:cubicBezTo>
                    <a:cubicBezTo>
                      <a:pt x="161" y="89"/>
                      <a:pt x="161" y="89"/>
                      <a:pt x="161" y="89"/>
                    </a:cubicBezTo>
                    <a:cubicBezTo>
                      <a:pt x="161" y="89"/>
                      <a:pt x="161" y="89"/>
                      <a:pt x="161" y="89"/>
                    </a:cubicBezTo>
                    <a:cubicBezTo>
                      <a:pt x="161" y="89"/>
                      <a:pt x="161" y="89"/>
                      <a:pt x="161" y="89"/>
                    </a:cubicBezTo>
                    <a:cubicBezTo>
                      <a:pt x="161" y="88"/>
                      <a:pt x="161" y="88"/>
                      <a:pt x="161" y="88"/>
                    </a:cubicBezTo>
                    <a:cubicBezTo>
                      <a:pt x="161" y="88"/>
                      <a:pt x="161" y="88"/>
                      <a:pt x="161" y="88"/>
                    </a:cubicBezTo>
                    <a:cubicBezTo>
                      <a:pt x="161" y="88"/>
                      <a:pt x="161" y="88"/>
                      <a:pt x="161" y="88"/>
                    </a:cubicBezTo>
                    <a:cubicBezTo>
                      <a:pt x="161" y="88"/>
                      <a:pt x="161" y="88"/>
                      <a:pt x="161" y="88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162" y="87"/>
                      <a:pt x="162" y="87"/>
                      <a:pt x="162" y="87"/>
                    </a:cubicBezTo>
                    <a:cubicBezTo>
                      <a:pt x="162" y="87"/>
                      <a:pt x="162" y="87"/>
                      <a:pt x="162" y="87"/>
                    </a:cubicBezTo>
                    <a:cubicBezTo>
                      <a:pt x="162" y="87"/>
                      <a:pt x="162" y="87"/>
                      <a:pt x="162" y="87"/>
                    </a:cubicBezTo>
                    <a:cubicBezTo>
                      <a:pt x="162" y="87"/>
                      <a:pt x="162" y="87"/>
                      <a:pt x="162" y="87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3" y="85"/>
                      <a:pt x="163" y="85"/>
                      <a:pt x="163" y="85"/>
                    </a:cubicBezTo>
                    <a:cubicBezTo>
                      <a:pt x="163" y="85"/>
                      <a:pt x="163" y="85"/>
                      <a:pt x="163" y="85"/>
                    </a:cubicBezTo>
                    <a:cubicBezTo>
                      <a:pt x="163" y="85"/>
                      <a:pt x="163" y="85"/>
                      <a:pt x="163" y="85"/>
                    </a:cubicBezTo>
                    <a:cubicBezTo>
                      <a:pt x="163" y="85"/>
                      <a:pt x="163" y="85"/>
                      <a:pt x="163" y="85"/>
                    </a:cubicBezTo>
                    <a:cubicBezTo>
                      <a:pt x="163" y="85"/>
                      <a:pt x="163" y="85"/>
                      <a:pt x="163" y="85"/>
                    </a:cubicBezTo>
                    <a:cubicBezTo>
                      <a:pt x="164" y="84"/>
                      <a:pt x="164" y="84"/>
                      <a:pt x="164" y="84"/>
                    </a:cubicBezTo>
                    <a:cubicBezTo>
                      <a:pt x="164" y="84"/>
                      <a:pt x="164" y="84"/>
                      <a:pt x="164" y="84"/>
                    </a:cubicBezTo>
                    <a:cubicBezTo>
                      <a:pt x="164" y="84"/>
                      <a:pt x="164" y="84"/>
                      <a:pt x="164" y="84"/>
                    </a:cubicBezTo>
                    <a:cubicBezTo>
                      <a:pt x="164" y="84"/>
                      <a:pt x="164" y="84"/>
                      <a:pt x="164" y="84"/>
                    </a:cubicBezTo>
                    <a:cubicBezTo>
                      <a:pt x="164" y="84"/>
                      <a:pt x="164" y="84"/>
                      <a:pt x="164" y="84"/>
                    </a:cubicBezTo>
                    <a:cubicBezTo>
                      <a:pt x="164" y="84"/>
                      <a:pt x="164" y="84"/>
                      <a:pt x="164" y="84"/>
                    </a:cubicBezTo>
                    <a:cubicBezTo>
                      <a:pt x="164" y="84"/>
                      <a:pt x="164" y="84"/>
                      <a:pt x="164" y="84"/>
                    </a:cubicBezTo>
                    <a:cubicBezTo>
                      <a:pt x="165" y="84"/>
                      <a:pt x="165" y="84"/>
                      <a:pt x="165" y="84"/>
                    </a:cubicBezTo>
                    <a:cubicBezTo>
                      <a:pt x="165" y="84"/>
                      <a:pt x="165" y="84"/>
                      <a:pt x="165" y="84"/>
                    </a:cubicBezTo>
                    <a:cubicBezTo>
                      <a:pt x="165" y="84"/>
                      <a:pt x="165" y="84"/>
                      <a:pt x="165" y="84"/>
                    </a:cubicBezTo>
                    <a:cubicBezTo>
                      <a:pt x="165" y="84"/>
                      <a:pt x="165" y="84"/>
                      <a:pt x="165" y="84"/>
                    </a:cubicBezTo>
                    <a:cubicBezTo>
                      <a:pt x="165" y="84"/>
                      <a:pt x="165" y="84"/>
                      <a:pt x="165" y="84"/>
                    </a:cubicBezTo>
                    <a:cubicBezTo>
                      <a:pt x="165" y="85"/>
                      <a:pt x="165" y="85"/>
                      <a:pt x="165" y="85"/>
                    </a:cubicBezTo>
                    <a:cubicBezTo>
                      <a:pt x="166" y="85"/>
                      <a:pt x="166" y="85"/>
                      <a:pt x="166" y="85"/>
                    </a:cubicBezTo>
                    <a:cubicBezTo>
                      <a:pt x="166" y="85"/>
                      <a:pt x="166" y="85"/>
                      <a:pt x="166" y="85"/>
                    </a:cubicBezTo>
                    <a:cubicBezTo>
                      <a:pt x="166" y="85"/>
                      <a:pt x="166" y="85"/>
                      <a:pt x="166" y="85"/>
                    </a:cubicBezTo>
                    <a:cubicBezTo>
                      <a:pt x="166" y="86"/>
                      <a:pt x="166" y="86"/>
                      <a:pt x="166" y="86"/>
                    </a:cubicBezTo>
                    <a:cubicBezTo>
                      <a:pt x="166" y="86"/>
                      <a:pt x="166" y="86"/>
                      <a:pt x="166" y="86"/>
                    </a:cubicBezTo>
                    <a:cubicBezTo>
                      <a:pt x="166" y="86"/>
                      <a:pt x="166" y="86"/>
                      <a:pt x="166" y="86"/>
                    </a:cubicBezTo>
                    <a:cubicBezTo>
                      <a:pt x="165" y="86"/>
                      <a:pt x="165" y="86"/>
                      <a:pt x="165" y="86"/>
                    </a:cubicBezTo>
                    <a:cubicBezTo>
                      <a:pt x="165" y="86"/>
                      <a:pt x="165" y="86"/>
                      <a:pt x="165" y="86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66" y="88"/>
                      <a:pt x="166" y="88"/>
                      <a:pt x="166" y="88"/>
                    </a:cubicBezTo>
                    <a:cubicBezTo>
                      <a:pt x="166" y="88"/>
                      <a:pt x="166" y="88"/>
                      <a:pt x="166" y="88"/>
                    </a:cubicBezTo>
                    <a:cubicBezTo>
                      <a:pt x="166" y="88"/>
                      <a:pt x="166" y="88"/>
                      <a:pt x="166" y="88"/>
                    </a:cubicBezTo>
                    <a:cubicBezTo>
                      <a:pt x="166" y="88"/>
                      <a:pt x="166" y="88"/>
                      <a:pt x="166" y="88"/>
                    </a:cubicBezTo>
                    <a:cubicBezTo>
                      <a:pt x="166" y="88"/>
                      <a:pt x="166" y="88"/>
                      <a:pt x="166" y="88"/>
                    </a:cubicBezTo>
                    <a:cubicBezTo>
                      <a:pt x="166" y="89"/>
                      <a:pt x="166" y="89"/>
                      <a:pt x="166" y="89"/>
                    </a:cubicBezTo>
                    <a:cubicBezTo>
                      <a:pt x="166" y="89"/>
                      <a:pt x="166" y="89"/>
                      <a:pt x="166" y="89"/>
                    </a:cubicBezTo>
                    <a:cubicBezTo>
                      <a:pt x="166" y="89"/>
                      <a:pt x="166" y="89"/>
                      <a:pt x="166" y="89"/>
                    </a:cubicBezTo>
                    <a:cubicBezTo>
                      <a:pt x="166" y="89"/>
                      <a:pt x="166" y="89"/>
                      <a:pt x="166" y="89"/>
                    </a:cubicBezTo>
                    <a:cubicBezTo>
                      <a:pt x="166" y="89"/>
                      <a:pt x="166" y="89"/>
                      <a:pt x="166" y="89"/>
                    </a:cubicBezTo>
                    <a:cubicBezTo>
                      <a:pt x="166" y="89"/>
                      <a:pt x="166" y="89"/>
                      <a:pt x="166" y="89"/>
                    </a:cubicBezTo>
                    <a:cubicBezTo>
                      <a:pt x="166" y="89"/>
                      <a:pt x="166" y="89"/>
                      <a:pt x="166" y="89"/>
                    </a:cubicBezTo>
                    <a:cubicBezTo>
                      <a:pt x="167" y="89"/>
                      <a:pt x="167" y="89"/>
                      <a:pt x="167" y="89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87"/>
                      <a:pt x="167" y="87"/>
                      <a:pt x="167" y="87"/>
                    </a:cubicBezTo>
                    <a:cubicBezTo>
                      <a:pt x="167" y="87"/>
                      <a:pt x="167" y="87"/>
                      <a:pt x="167" y="87"/>
                    </a:cubicBezTo>
                    <a:cubicBezTo>
                      <a:pt x="167" y="87"/>
                      <a:pt x="167" y="87"/>
                      <a:pt x="167" y="87"/>
                    </a:cubicBezTo>
                    <a:cubicBezTo>
                      <a:pt x="167" y="87"/>
                      <a:pt x="167" y="87"/>
                      <a:pt x="167" y="87"/>
                    </a:cubicBezTo>
                    <a:cubicBezTo>
                      <a:pt x="167" y="87"/>
                      <a:pt x="167" y="87"/>
                      <a:pt x="167" y="87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9" y="86"/>
                      <a:pt x="169" y="86"/>
                      <a:pt x="169" y="86"/>
                    </a:cubicBezTo>
                    <a:cubicBezTo>
                      <a:pt x="169" y="86"/>
                      <a:pt x="169" y="86"/>
                      <a:pt x="169" y="86"/>
                    </a:cubicBezTo>
                    <a:cubicBezTo>
                      <a:pt x="169" y="86"/>
                      <a:pt x="169" y="86"/>
                      <a:pt x="169" y="86"/>
                    </a:cubicBezTo>
                    <a:cubicBezTo>
                      <a:pt x="169" y="86"/>
                      <a:pt x="169" y="86"/>
                      <a:pt x="169" y="86"/>
                    </a:cubicBezTo>
                    <a:cubicBezTo>
                      <a:pt x="169" y="86"/>
                      <a:pt x="169" y="86"/>
                      <a:pt x="169" y="86"/>
                    </a:cubicBezTo>
                    <a:cubicBezTo>
                      <a:pt x="169" y="86"/>
                      <a:pt x="169" y="86"/>
                      <a:pt x="169" y="86"/>
                    </a:cubicBezTo>
                    <a:cubicBezTo>
                      <a:pt x="169" y="86"/>
                      <a:pt x="169" y="86"/>
                      <a:pt x="169" y="86"/>
                    </a:cubicBezTo>
                    <a:cubicBezTo>
                      <a:pt x="170" y="86"/>
                      <a:pt x="170" y="86"/>
                      <a:pt x="170" y="86"/>
                    </a:cubicBezTo>
                    <a:cubicBezTo>
                      <a:pt x="170" y="86"/>
                      <a:pt x="170" y="86"/>
                      <a:pt x="170" y="86"/>
                    </a:cubicBezTo>
                    <a:cubicBezTo>
                      <a:pt x="170" y="86"/>
                      <a:pt x="170" y="86"/>
                      <a:pt x="170" y="86"/>
                    </a:cubicBezTo>
                    <a:cubicBezTo>
                      <a:pt x="170" y="86"/>
                      <a:pt x="170" y="86"/>
                      <a:pt x="170" y="86"/>
                    </a:cubicBezTo>
                    <a:cubicBezTo>
                      <a:pt x="170" y="85"/>
                      <a:pt x="170" y="85"/>
                      <a:pt x="170" y="85"/>
                    </a:cubicBezTo>
                    <a:cubicBezTo>
                      <a:pt x="170" y="85"/>
                      <a:pt x="170" y="85"/>
                      <a:pt x="170" y="85"/>
                    </a:cubicBezTo>
                    <a:cubicBezTo>
                      <a:pt x="170" y="85"/>
                      <a:pt x="170" y="85"/>
                      <a:pt x="170" y="85"/>
                    </a:cubicBezTo>
                    <a:cubicBezTo>
                      <a:pt x="170" y="85"/>
                      <a:pt x="170" y="85"/>
                      <a:pt x="170" y="85"/>
                    </a:cubicBezTo>
                    <a:cubicBezTo>
                      <a:pt x="170" y="85"/>
                      <a:pt x="170" y="85"/>
                      <a:pt x="170" y="85"/>
                    </a:cubicBezTo>
                    <a:cubicBezTo>
                      <a:pt x="170" y="85"/>
                      <a:pt x="170" y="85"/>
                      <a:pt x="170" y="85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75" y="89"/>
                      <a:pt x="175" y="89"/>
                      <a:pt x="175" y="89"/>
                    </a:cubicBezTo>
                    <a:cubicBezTo>
                      <a:pt x="175" y="89"/>
                      <a:pt x="175" y="89"/>
                      <a:pt x="175" y="89"/>
                    </a:cubicBezTo>
                    <a:cubicBezTo>
                      <a:pt x="175" y="89"/>
                      <a:pt x="175" y="89"/>
                      <a:pt x="175" y="89"/>
                    </a:cubicBezTo>
                    <a:cubicBezTo>
                      <a:pt x="175" y="89"/>
                      <a:pt x="175" y="89"/>
                      <a:pt x="175" y="89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75" y="88"/>
                      <a:pt x="176" y="88"/>
                      <a:pt x="176" y="88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7" y="88"/>
                      <a:pt x="177" y="88"/>
                      <a:pt x="177" y="88"/>
                    </a:cubicBezTo>
                    <a:cubicBezTo>
                      <a:pt x="177" y="88"/>
                      <a:pt x="177" y="88"/>
                      <a:pt x="177" y="88"/>
                    </a:cubicBezTo>
                    <a:cubicBezTo>
                      <a:pt x="177" y="88"/>
                      <a:pt x="177" y="88"/>
                      <a:pt x="177" y="88"/>
                    </a:cubicBezTo>
                    <a:cubicBezTo>
                      <a:pt x="177" y="88"/>
                      <a:pt x="177" y="88"/>
                      <a:pt x="177" y="88"/>
                    </a:cubicBezTo>
                    <a:cubicBezTo>
                      <a:pt x="177" y="88"/>
                      <a:pt x="177" y="88"/>
                      <a:pt x="177" y="88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78" y="87"/>
                      <a:pt x="178" y="87"/>
                      <a:pt x="178" y="87"/>
                    </a:cubicBezTo>
                    <a:cubicBezTo>
                      <a:pt x="178" y="87"/>
                      <a:pt x="178" y="87"/>
                      <a:pt x="178" y="87"/>
                    </a:cubicBezTo>
                    <a:cubicBezTo>
                      <a:pt x="178" y="87"/>
                      <a:pt x="178" y="87"/>
                      <a:pt x="178" y="87"/>
                    </a:cubicBezTo>
                    <a:cubicBezTo>
                      <a:pt x="178" y="87"/>
                      <a:pt x="178" y="87"/>
                      <a:pt x="178" y="87"/>
                    </a:cubicBezTo>
                    <a:cubicBezTo>
                      <a:pt x="178" y="87"/>
                      <a:pt x="178" y="87"/>
                      <a:pt x="178" y="87"/>
                    </a:cubicBezTo>
                    <a:cubicBezTo>
                      <a:pt x="178" y="87"/>
                      <a:pt x="178" y="87"/>
                      <a:pt x="178" y="87"/>
                    </a:cubicBezTo>
                    <a:cubicBezTo>
                      <a:pt x="178" y="87"/>
                      <a:pt x="178" y="87"/>
                      <a:pt x="178" y="87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80" y="87"/>
                      <a:pt x="180" y="87"/>
                      <a:pt x="180" y="87"/>
                    </a:cubicBezTo>
                    <a:cubicBezTo>
                      <a:pt x="180" y="87"/>
                      <a:pt x="180" y="87"/>
                      <a:pt x="180" y="87"/>
                    </a:cubicBezTo>
                    <a:cubicBezTo>
                      <a:pt x="180" y="87"/>
                      <a:pt x="180" y="87"/>
                      <a:pt x="180" y="87"/>
                    </a:cubicBezTo>
                    <a:cubicBezTo>
                      <a:pt x="180" y="87"/>
                      <a:pt x="180" y="87"/>
                      <a:pt x="180" y="87"/>
                    </a:cubicBezTo>
                    <a:cubicBezTo>
                      <a:pt x="180" y="87"/>
                      <a:pt x="180" y="87"/>
                      <a:pt x="180" y="87"/>
                    </a:cubicBezTo>
                    <a:cubicBezTo>
                      <a:pt x="180" y="87"/>
                      <a:pt x="180" y="87"/>
                      <a:pt x="180" y="87"/>
                    </a:cubicBezTo>
                    <a:cubicBezTo>
                      <a:pt x="180" y="87"/>
                      <a:pt x="180" y="87"/>
                      <a:pt x="180" y="87"/>
                    </a:cubicBezTo>
                    <a:cubicBezTo>
                      <a:pt x="180" y="87"/>
                      <a:pt x="180" y="87"/>
                      <a:pt x="180" y="87"/>
                    </a:cubicBezTo>
                    <a:cubicBezTo>
                      <a:pt x="181" y="87"/>
                      <a:pt x="181" y="87"/>
                      <a:pt x="181" y="87"/>
                    </a:cubicBezTo>
                    <a:cubicBezTo>
                      <a:pt x="181" y="87"/>
                      <a:pt x="181" y="87"/>
                      <a:pt x="181" y="87"/>
                    </a:cubicBezTo>
                    <a:cubicBezTo>
                      <a:pt x="181" y="87"/>
                      <a:pt x="181" y="87"/>
                      <a:pt x="181" y="87"/>
                    </a:cubicBezTo>
                    <a:cubicBezTo>
                      <a:pt x="181" y="87"/>
                      <a:pt x="181" y="87"/>
                      <a:pt x="181" y="87"/>
                    </a:cubicBezTo>
                    <a:cubicBezTo>
                      <a:pt x="181" y="88"/>
                      <a:pt x="181" y="88"/>
                      <a:pt x="181" y="88"/>
                    </a:cubicBezTo>
                    <a:cubicBezTo>
                      <a:pt x="181" y="88"/>
                      <a:pt x="181" y="88"/>
                      <a:pt x="181" y="88"/>
                    </a:cubicBezTo>
                    <a:cubicBezTo>
                      <a:pt x="181" y="88"/>
                      <a:pt x="181" y="88"/>
                      <a:pt x="181" y="88"/>
                    </a:cubicBezTo>
                    <a:cubicBezTo>
                      <a:pt x="181" y="87"/>
                      <a:pt x="181" y="87"/>
                      <a:pt x="181" y="87"/>
                    </a:cubicBezTo>
                    <a:cubicBezTo>
                      <a:pt x="182" y="87"/>
                      <a:pt x="182" y="87"/>
                      <a:pt x="182" y="87"/>
                    </a:cubicBezTo>
                    <a:cubicBezTo>
                      <a:pt x="182" y="87"/>
                      <a:pt x="182" y="87"/>
                      <a:pt x="182" y="87"/>
                    </a:cubicBezTo>
                    <a:cubicBezTo>
                      <a:pt x="182" y="87"/>
                      <a:pt x="182" y="87"/>
                      <a:pt x="182" y="87"/>
                    </a:cubicBezTo>
                    <a:cubicBezTo>
                      <a:pt x="182" y="87"/>
                      <a:pt x="182" y="87"/>
                      <a:pt x="182" y="87"/>
                    </a:cubicBezTo>
                    <a:cubicBezTo>
                      <a:pt x="182" y="87"/>
                      <a:pt x="182" y="87"/>
                      <a:pt x="182" y="87"/>
                    </a:cubicBezTo>
                    <a:cubicBezTo>
                      <a:pt x="182" y="87"/>
                      <a:pt x="182" y="87"/>
                      <a:pt x="182" y="87"/>
                    </a:cubicBezTo>
                    <a:cubicBezTo>
                      <a:pt x="182" y="87"/>
                      <a:pt x="182" y="87"/>
                      <a:pt x="182" y="87"/>
                    </a:cubicBezTo>
                    <a:cubicBezTo>
                      <a:pt x="183" y="87"/>
                      <a:pt x="183" y="87"/>
                      <a:pt x="183" y="87"/>
                    </a:cubicBezTo>
                    <a:cubicBezTo>
                      <a:pt x="183" y="87"/>
                      <a:pt x="183" y="87"/>
                      <a:pt x="183" y="87"/>
                    </a:cubicBezTo>
                    <a:cubicBezTo>
                      <a:pt x="183" y="87"/>
                      <a:pt x="183" y="87"/>
                      <a:pt x="183" y="87"/>
                    </a:cubicBezTo>
                    <a:cubicBezTo>
                      <a:pt x="183" y="87"/>
                      <a:pt x="183" y="87"/>
                      <a:pt x="183" y="87"/>
                    </a:cubicBezTo>
                    <a:cubicBezTo>
                      <a:pt x="183" y="87"/>
                      <a:pt x="183" y="87"/>
                      <a:pt x="183" y="87"/>
                    </a:cubicBezTo>
                    <a:cubicBezTo>
                      <a:pt x="183" y="87"/>
                      <a:pt x="183" y="87"/>
                      <a:pt x="183" y="87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5" y="87"/>
                      <a:pt x="185" y="87"/>
                      <a:pt x="185" y="87"/>
                    </a:cubicBezTo>
                    <a:cubicBezTo>
                      <a:pt x="185" y="87"/>
                      <a:pt x="185" y="87"/>
                      <a:pt x="185" y="87"/>
                    </a:cubicBezTo>
                    <a:cubicBezTo>
                      <a:pt x="185" y="87"/>
                      <a:pt x="185" y="87"/>
                      <a:pt x="185" y="87"/>
                    </a:cubicBezTo>
                    <a:cubicBezTo>
                      <a:pt x="185" y="87"/>
                      <a:pt x="185" y="87"/>
                      <a:pt x="185" y="87"/>
                    </a:cubicBezTo>
                    <a:cubicBezTo>
                      <a:pt x="185" y="87"/>
                      <a:pt x="185" y="87"/>
                      <a:pt x="185" y="87"/>
                    </a:cubicBezTo>
                    <a:cubicBezTo>
                      <a:pt x="185" y="87"/>
                      <a:pt x="185" y="87"/>
                      <a:pt x="185" y="87"/>
                    </a:cubicBezTo>
                    <a:cubicBezTo>
                      <a:pt x="185" y="87"/>
                      <a:pt x="185" y="87"/>
                      <a:pt x="185" y="87"/>
                    </a:cubicBezTo>
                    <a:cubicBezTo>
                      <a:pt x="186" y="87"/>
                      <a:pt x="186" y="87"/>
                      <a:pt x="186" y="87"/>
                    </a:cubicBezTo>
                    <a:cubicBezTo>
                      <a:pt x="186" y="87"/>
                      <a:pt x="186" y="87"/>
                      <a:pt x="186" y="87"/>
                    </a:cubicBezTo>
                    <a:cubicBezTo>
                      <a:pt x="186" y="87"/>
                      <a:pt x="186" y="87"/>
                      <a:pt x="186" y="87"/>
                    </a:cubicBezTo>
                    <a:cubicBezTo>
                      <a:pt x="186" y="87"/>
                      <a:pt x="186" y="87"/>
                      <a:pt x="186" y="87"/>
                    </a:cubicBezTo>
                    <a:cubicBezTo>
                      <a:pt x="186" y="87"/>
                      <a:pt x="186" y="87"/>
                      <a:pt x="186" y="87"/>
                    </a:cubicBezTo>
                    <a:cubicBezTo>
                      <a:pt x="186" y="87"/>
                      <a:pt x="186" y="87"/>
                      <a:pt x="186" y="87"/>
                    </a:cubicBezTo>
                    <a:cubicBezTo>
                      <a:pt x="187" y="87"/>
                      <a:pt x="187" y="87"/>
                      <a:pt x="187" y="87"/>
                    </a:cubicBezTo>
                    <a:cubicBezTo>
                      <a:pt x="187" y="86"/>
                      <a:pt x="187" y="86"/>
                      <a:pt x="187" y="86"/>
                    </a:cubicBezTo>
                    <a:cubicBezTo>
                      <a:pt x="187" y="86"/>
                      <a:pt x="187" y="86"/>
                      <a:pt x="187" y="86"/>
                    </a:cubicBezTo>
                    <a:cubicBezTo>
                      <a:pt x="187" y="86"/>
                      <a:pt x="187" y="86"/>
                      <a:pt x="187" y="86"/>
                    </a:cubicBezTo>
                    <a:cubicBezTo>
                      <a:pt x="187" y="86"/>
                      <a:pt x="187" y="86"/>
                      <a:pt x="187" y="86"/>
                    </a:cubicBezTo>
                    <a:cubicBezTo>
                      <a:pt x="187" y="86"/>
                      <a:pt x="187" y="86"/>
                      <a:pt x="187" y="86"/>
                    </a:cubicBezTo>
                    <a:cubicBezTo>
                      <a:pt x="188" y="86"/>
                      <a:pt x="188" y="86"/>
                      <a:pt x="188" y="86"/>
                    </a:cubicBezTo>
                    <a:cubicBezTo>
                      <a:pt x="188" y="86"/>
                      <a:pt x="188" y="86"/>
                      <a:pt x="188" y="86"/>
                    </a:cubicBezTo>
                    <a:cubicBezTo>
                      <a:pt x="188" y="86"/>
                      <a:pt x="188" y="86"/>
                      <a:pt x="188" y="86"/>
                    </a:cubicBezTo>
                    <a:cubicBezTo>
                      <a:pt x="188" y="86"/>
                      <a:pt x="188" y="86"/>
                      <a:pt x="188" y="86"/>
                    </a:cubicBezTo>
                    <a:cubicBezTo>
                      <a:pt x="188" y="86"/>
                      <a:pt x="188" y="86"/>
                      <a:pt x="188" y="86"/>
                    </a:cubicBezTo>
                    <a:cubicBezTo>
                      <a:pt x="188" y="86"/>
                      <a:pt x="188" y="86"/>
                      <a:pt x="188" y="86"/>
                    </a:cubicBezTo>
                    <a:cubicBezTo>
                      <a:pt x="188" y="87"/>
                      <a:pt x="188" y="87"/>
                      <a:pt x="188" y="87"/>
                    </a:cubicBezTo>
                    <a:cubicBezTo>
                      <a:pt x="188" y="87"/>
                      <a:pt x="188" y="87"/>
                      <a:pt x="188" y="87"/>
                    </a:cubicBezTo>
                    <a:cubicBezTo>
                      <a:pt x="188" y="87"/>
                      <a:pt x="188" y="87"/>
                      <a:pt x="188" y="87"/>
                    </a:cubicBezTo>
                    <a:cubicBezTo>
                      <a:pt x="188" y="87"/>
                      <a:pt x="188" y="87"/>
                      <a:pt x="188" y="87"/>
                    </a:cubicBezTo>
                    <a:cubicBezTo>
                      <a:pt x="188" y="88"/>
                      <a:pt x="188" y="88"/>
                      <a:pt x="188" y="88"/>
                    </a:cubicBezTo>
                    <a:cubicBezTo>
                      <a:pt x="188" y="88"/>
                      <a:pt x="188" y="88"/>
                      <a:pt x="188" y="88"/>
                    </a:cubicBezTo>
                    <a:cubicBezTo>
                      <a:pt x="188" y="88"/>
                      <a:pt x="188" y="88"/>
                      <a:pt x="188" y="88"/>
                    </a:cubicBezTo>
                    <a:cubicBezTo>
                      <a:pt x="188" y="88"/>
                      <a:pt x="188" y="88"/>
                      <a:pt x="188" y="88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89" y="89"/>
                      <a:pt x="189" y="89"/>
                      <a:pt x="189" y="89"/>
                    </a:cubicBezTo>
                    <a:cubicBezTo>
                      <a:pt x="189" y="89"/>
                      <a:pt x="189" y="89"/>
                      <a:pt x="189" y="89"/>
                    </a:cubicBezTo>
                    <a:cubicBezTo>
                      <a:pt x="189" y="89"/>
                      <a:pt x="189" y="89"/>
                      <a:pt x="189" y="89"/>
                    </a:cubicBezTo>
                    <a:cubicBezTo>
                      <a:pt x="189" y="89"/>
                      <a:pt x="189" y="89"/>
                      <a:pt x="189" y="89"/>
                    </a:cubicBezTo>
                    <a:cubicBezTo>
                      <a:pt x="189" y="89"/>
                      <a:pt x="189" y="89"/>
                      <a:pt x="189" y="89"/>
                    </a:cubicBezTo>
                    <a:cubicBezTo>
                      <a:pt x="189" y="90"/>
                      <a:pt x="189" y="90"/>
                      <a:pt x="189" y="90"/>
                    </a:cubicBezTo>
                    <a:cubicBezTo>
                      <a:pt x="189" y="90"/>
                      <a:pt x="189" y="90"/>
                      <a:pt x="189" y="90"/>
                    </a:cubicBezTo>
                    <a:cubicBezTo>
                      <a:pt x="189" y="90"/>
                      <a:pt x="189" y="90"/>
                      <a:pt x="189" y="90"/>
                    </a:cubicBezTo>
                    <a:cubicBezTo>
                      <a:pt x="190" y="90"/>
                      <a:pt x="190" y="90"/>
                      <a:pt x="190" y="90"/>
                    </a:cubicBezTo>
                    <a:cubicBezTo>
                      <a:pt x="190" y="90"/>
                      <a:pt x="190" y="90"/>
                      <a:pt x="190" y="90"/>
                    </a:cubicBezTo>
                    <a:cubicBezTo>
                      <a:pt x="190" y="90"/>
                      <a:pt x="190" y="90"/>
                      <a:pt x="190" y="90"/>
                    </a:cubicBezTo>
                    <a:cubicBezTo>
                      <a:pt x="190" y="90"/>
                      <a:pt x="190" y="90"/>
                      <a:pt x="190" y="90"/>
                    </a:cubicBezTo>
                    <a:cubicBezTo>
                      <a:pt x="190" y="90"/>
                      <a:pt x="190" y="90"/>
                      <a:pt x="190" y="90"/>
                    </a:cubicBezTo>
                    <a:cubicBezTo>
                      <a:pt x="191" y="90"/>
                      <a:pt x="191" y="90"/>
                      <a:pt x="191" y="90"/>
                    </a:cubicBezTo>
                    <a:cubicBezTo>
                      <a:pt x="191" y="90"/>
                      <a:pt x="191" y="90"/>
                      <a:pt x="191" y="90"/>
                    </a:cubicBezTo>
                    <a:cubicBezTo>
                      <a:pt x="191" y="90"/>
                      <a:pt x="191" y="90"/>
                      <a:pt x="191" y="90"/>
                    </a:cubicBezTo>
                    <a:cubicBezTo>
                      <a:pt x="191" y="90"/>
                      <a:pt x="191" y="90"/>
                      <a:pt x="191" y="90"/>
                    </a:cubicBezTo>
                    <a:cubicBezTo>
                      <a:pt x="192" y="91"/>
                      <a:pt x="192" y="91"/>
                      <a:pt x="192" y="91"/>
                    </a:cubicBezTo>
                    <a:cubicBezTo>
                      <a:pt x="192" y="91"/>
                      <a:pt x="192" y="91"/>
                      <a:pt x="192" y="91"/>
                    </a:cubicBezTo>
                    <a:cubicBezTo>
                      <a:pt x="192" y="91"/>
                      <a:pt x="192" y="91"/>
                      <a:pt x="192" y="91"/>
                    </a:cubicBezTo>
                    <a:cubicBezTo>
                      <a:pt x="192" y="91"/>
                      <a:pt x="192" y="91"/>
                      <a:pt x="192" y="91"/>
                    </a:cubicBezTo>
                    <a:cubicBezTo>
                      <a:pt x="192" y="91"/>
                      <a:pt x="192" y="91"/>
                      <a:pt x="192" y="91"/>
                    </a:cubicBezTo>
                    <a:cubicBezTo>
                      <a:pt x="192" y="92"/>
                      <a:pt x="192" y="92"/>
                      <a:pt x="192" y="92"/>
                    </a:cubicBezTo>
                    <a:cubicBezTo>
                      <a:pt x="192" y="92"/>
                      <a:pt x="192" y="92"/>
                      <a:pt x="192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5"/>
                      <a:pt x="194" y="95"/>
                      <a:pt x="194" y="95"/>
                    </a:cubicBezTo>
                    <a:cubicBezTo>
                      <a:pt x="194" y="95"/>
                      <a:pt x="194" y="95"/>
                      <a:pt x="194" y="95"/>
                    </a:cubicBezTo>
                    <a:cubicBezTo>
                      <a:pt x="194" y="95"/>
                      <a:pt x="194" y="95"/>
                      <a:pt x="194" y="95"/>
                    </a:cubicBezTo>
                    <a:cubicBezTo>
                      <a:pt x="194" y="95"/>
                      <a:pt x="194" y="95"/>
                      <a:pt x="194" y="95"/>
                    </a:cubicBezTo>
                    <a:cubicBezTo>
                      <a:pt x="194" y="96"/>
                      <a:pt x="194" y="96"/>
                      <a:pt x="194" y="96"/>
                    </a:cubicBezTo>
                    <a:cubicBezTo>
                      <a:pt x="194" y="96"/>
                      <a:pt x="194" y="96"/>
                      <a:pt x="194" y="96"/>
                    </a:cubicBezTo>
                    <a:cubicBezTo>
                      <a:pt x="194" y="96"/>
                      <a:pt x="194" y="96"/>
                      <a:pt x="194" y="96"/>
                    </a:cubicBezTo>
                    <a:cubicBezTo>
                      <a:pt x="194" y="96"/>
                      <a:pt x="194" y="96"/>
                      <a:pt x="194" y="96"/>
                    </a:cubicBezTo>
                    <a:cubicBezTo>
                      <a:pt x="194" y="97"/>
                      <a:pt x="194" y="97"/>
                      <a:pt x="194" y="97"/>
                    </a:cubicBezTo>
                    <a:cubicBezTo>
                      <a:pt x="194" y="97"/>
                      <a:pt x="194" y="97"/>
                      <a:pt x="194" y="97"/>
                    </a:cubicBezTo>
                    <a:cubicBezTo>
                      <a:pt x="194" y="97"/>
                      <a:pt x="194" y="97"/>
                      <a:pt x="194" y="97"/>
                    </a:cubicBezTo>
                    <a:cubicBezTo>
                      <a:pt x="194" y="97"/>
                      <a:pt x="194" y="97"/>
                      <a:pt x="194" y="97"/>
                    </a:cubicBezTo>
                    <a:cubicBezTo>
                      <a:pt x="194" y="97"/>
                      <a:pt x="194" y="97"/>
                      <a:pt x="194" y="97"/>
                    </a:cubicBezTo>
                    <a:cubicBezTo>
                      <a:pt x="194" y="98"/>
                      <a:pt x="194" y="98"/>
                      <a:pt x="194" y="98"/>
                    </a:cubicBezTo>
                    <a:cubicBezTo>
                      <a:pt x="194" y="98"/>
                      <a:pt x="194" y="98"/>
                      <a:pt x="194" y="98"/>
                    </a:cubicBezTo>
                    <a:cubicBezTo>
                      <a:pt x="194" y="98"/>
                      <a:pt x="194" y="98"/>
                      <a:pt x="194" y="98"/>
                    </a:cubicBezTo>
                    <a:cubicBezTo>
                      <a:pt x="194" y="98"/>
                      <a:pt x="194" y="98"/>
                      <a:pt x="194" y="98"/>
                    </a:cubicBezTo>
                    <a:cubicBezTo>
                      <a:pt x="194" y="98"/>
                      <a:pt x="194" y="98"/>
                      <a:pt x="194" y="98"/>
                    </a:cubicBezTo>
                    <a:cubicBezTo>
                      <a:pt x="194" y="98"/>
                      <a:pt x="194" y="98"/>
                      <a:pt x="194" y="98"/>
                    </a:cubicBezTo>
                    <a:cubicBezTo>
                      <a:pt x="194" y="99"/>
                      <a:pt x="194" y="99"/>
                      <a:pt x="194" y="99"/>
                    </a:cubicBezTo>
                    <a:cubicBezTo>
                      <a:pt x="194" y="99"/>
                      <a:pt x="194" y="99"/>
                      <a:pt x="194" y="99"/>
                    </a:cubicBezTo>
                    <a:cubicBezTo>
                      <a:pt x="194" y="99"/>
                      <a:pt x="194" y="99"/>
                      <a:pt x="194" y="99"/>
                    </a:cubicBezTo>
                    <a:cubicBezTo>
                      <a:pt x="194" y="99"/>
                      <a:pt x="194" y="99"/>
                      <a:pt x="194" y="99"/>
                    </a:cubicBezTo>
                    <a:cubicBezTo>
                      <a:pt x="194" y="99"/>
                      <a:pt x="194" y="99"/>
                      <a:pt x="194" y="99"/>
                    </a:cubicBezTo>
                    <a:cubicBezTo>
                      <a:pt x="194" y="99"/>
                      <a:pt x="194" y="99"/>
                      <a:pt x="194" y="99"/>
                    </a:cubicBezTo>
                    <a:cubicBezTo>
                      <a:pt x="194" y="99"/>
                      <a:pt x="194" y="99"/>
                      <a:pt x="194" y="99"/>
                    </a:cubicBezTo>
                    <a:cubicBezTo>
                      <a:pt x="194" y="99"/>
                      <a:pt x="194" y="99"/>
                      <a:pt x="194" y="99"/>
                    </a:cubicBez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4" y="101"/>
                      <a:pt x="194" y="101"/>
                      <a:pt x="194" y="101"/>
                    </a:cubicBezTo>
                    <a:cubicBezTo>
                      <a:pt x="194" y="101"/>
                      <a:pt x="194" y="101"/>
                      <a:pt x="194" y="101"/>
                    </a:cubicBezTo>
                    <a:cubicBezTo>
                      <a:pt x="194" y="101"/>
                      <a:pt x="194" y="101"/>
                      <a:pt x="194" y="101"/>
                    </a:cubicBezTo>
                    <a:cubicBezTo>
                      <a:pt x="193" y="102"/>
                      <a:pt x="193" y="102"/>
                      <a:pt x="193" y="102"/>
                    </a:cubicBezTo>
                    <a:cubicBezTo>
                      <a:pt x="193" y="102"/>
                      <a:pt x="193" y="102"/>
                      <a:pt x="193" y="102"/>
                    </a:cubicBezTo>
                    <a:cubicBezTo>
                      <a:pt x="193" y="102"/>
                      <a:pt x="193" y="102"/>
                      <a:pt x="193" y="102"/>
                    </a:cubicBezTo>
                    <a:cubicBezTo>
                      <a:pt x="193" y="102"/>
                      <a:pt x="193" y="102"/>
                      <a:pt x="193" y="102"/>
                    </a:cubicBezTo>
                    <a:cubicBezTo>
                      <a:pt x="193" y="102"/>
                      <a:pt x="193" y="102"/>
                      <a:pt x="193" y="102"/>
                    </a:cubicBezTo>
                    <a:cubicBezTo>
                      <a:pt x="193" y="103"/>
                      <a:pt x="193" y="103"/>
                      <a:pt x="193" y="103"/>
                    </a:cubicBezTo>
                    <a:cubicBezTo>
                      <a:pt x="193" y="103"/>
                      <a:pt x="193" y="103"/>
                      <a:pt x="193" y="103"/>
                    </a:cubicBezTo>
                    <a:cubicBezTo>
                      <a:pt x="193" y="103"/>
                      <a:pt x="193" y="103"/>
                      <a:pt x="193" y="103"/>
                    </a:cubicBezTo>
                    <a:cubicBezTo>
                      <a:pt x="193" y="103"/>
                      <a:pt x="193" y="103"/>
                      <a:pt x="193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3" y="103"/>
                      <a:pt x="193" y="103"/>
                      <a:pt x="193" y="103"/>
                    </a:cubicBezTo>
                    <a:cubicBezTo>
                      <a:pt x="193" y="104"/>
                      <a:pt x="193" y="104"/>
                      <a:pt x="193" y="104"/>
                    </a:cubicBezTo>
                    <a:cubicBezTo>
                      <a:pt x="192" y="104"/>
                      <a:pt x="192" y="104"/>
                      <a:pt x="192" y="104"/>
                    </a:cubicBezTo>
                    <a:cubicBezTo>
                      <a:pt x="192" y="104"/>
                      <a:pt x="192" y="104"/>
                      <a:pt x="192" y="104"/>
                    </a:cubicBezTo>
                    <a:cubicBezTo>
                      <a:pt x="192" y="104"/>
                      <a:pt x="192" y="104"/>
                      <a:pt x="192" y="104"/>
                    </a:cubicBezTo>
                    <a:cubicBezTo>
                      <a:pt x="192" y="104"/>
                      <a:pt x="192" y="104"/>
                      <a:pt x="192" y="104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1" y="106"/>
                      <a:pt x="191" y="106"/>
                      <a:pt x="191" y="106"/>
                    </a:cubicBezTo>
                    <a:cubicBezTo>
                      <a:pt x="191" y="106"/>
                      <a:pt x="191" y="106"/>
                      <a:pt x="191" y="106"/>
                    </a:cubicBezTo>
                    <a:cubicBezTo>
                      <a:pt x="191" y="106"/>
                      <a:pt x="191" y="106"/>
                      <a:pt x="191" y="106"/>
                    </a:cubicBezTo>
                    <a:cubicBezTo>
                      <a:pt x="191" y="106"/>
                      <a:pt x="191" y="106"/>
                      <a:pt x="191" y="106"/>
                    </a:cubicBezTo>
                    <a:cubicBezTo>
                      <a:pt x="191" y="106"/>
                      <a:pt x="191" y="106"/>
                      <a:pt x="191" y="106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0" y="107"/>
                      <a:pt x="190" y="107"/>
                      <a:pt x="190" y="107"/>
                    </a:cubicBezTo>
                    <a:cubicBezTo>
                      <a:pt x="190" y="107"/>
                      <a:pt x="190" y="107"/>
                      <a:pt x="190" y="107"/>
                    </a:cubicBezTo>
                    <a:cubicBezTo>
                      <a:pt x="190" y="108"/>
                      <a:pt x="190" y="108"/>
                      <a:pt x="190" y="108"/>
                    </a:cubicBezTo>
                    <a:cubicBezTo>
                      <a:pt x="190" y="108"/>
                      <a:pt x="190" y="108"/>
                      <a:pt x="190" y="108"/>
                    </a:cubicBezTo>
                    <a:cubicBezTo>
                      <a:pt x="190" y="108"/>
                      <a:pt x="190" y="108"/>
                      <a:pt x="190" y="108"/>
                    </a:cubicBezTo>
                    <a:cubicBezTo>
                      <a:pt x="190" y="108"/>
                      <a:pt x="190" y="108"/>
                      <a:pt x="190" y="108"/>
                    </a:cubicBezTo>
                    <a:cubicBezTo>
                      <a:pt x="190" y="108"/>
                      <a:pt x="190" y="108"/>
                      <a:pt x="190" y="108"/>
                    </a:cubicBezTo>
                    <a:cubicBezTo>
                      <a:pt x="190" y="108"/>
                      <a:pt x="190" y="108"/>
                      <a:pt x="190" y="108"/>
                    </a:cubicBezTo>
                    <a:cubicBezTo>
                      <a:pt x="190" y="109"/>
                      <a:pt x="190" y="109"/>
                      <a:pt x="190" y="109"/>
                    </a:cubicBezTo>
                    <a:cubicBezTo>
                      <a:pt x="190" y="109"/>
                      <a:pt x="190" y="109"/>
                      <a:pt x="190" y="109"/>
                    </a:cubicBezTo>
                    <a:cubicBezTo>
                      <a:pt x="190" y="109"/>
                      <a:pt x="190" y="109"/>
                      <a:pt x="190" y="109"/>
                    </a:cubicBezTo>
                    <a:cubicBezTo>
                      <a:pt x="190" y="109"/>
                      <a:pt x="190" y="109"/>
                      <a:pt x="190" y="109"/>
                    </a:cubicBezTo>
                    <a:cubicBezTo>
                      <a:pt x="190" y="109"/>
                      <a:pt x="190" y="109"/>
                      <a:pt x="190" y="109"/>
                    </a:cubicBezTo>
                    <a:cubicBezTo>
                      <a:pt x="191" y="109"/>
                      <a:pt x="191" y="109"/>
                      <a:pt x="191" y="109"/>
                    </a:cubicBezTo>
                    <a:cubicBezTo>
                      <a:pt x="191" y="109"/>
                      <a:pt x="191" y="109"/>
                      <a:pt x="191" y="109"/>
                    </a:cubicBezTo>
                    <a:cubicBezTo>
                      <a:pt x="191" y="109"/>
                      <a:pt x="191" y="109"/>
                      <a:pt x="191" y="109"/>
                    </a:cubicBezTo>
                    <a:cubicBezTo>
                      <a:pt x="191" y="110"/>
                      <a:pt x="191" y="110"/>
                      <a:pt x="191" y="110"/>
                    </a:cubicBezTo>
                    <a:cubicBezTo>
                      <a:pt x="191" y="110"/>
                      <a:pt x="191" y="110"/>
                      <a:pt x="191" y="110"/>
                    </a:cubicBezTo>
                    <a:cubicBezTo>
                      <a:pt x="191" y="110"/>
                      <a:pt x="191" y="110"/>
                      <a:pt x="191" y="110"/>
                    </a:cubicBezTo>
                    <a:cubicBezTo>
                      <a:pt x="191" y="110"/>
                      <a:pt x="191" y="110"/>
                      <a:pt x="191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2" y="111"/>
                      <a:pt x="192" y="111"/>
                      <a:pt x="192" y="111"/>
                    </a:cubicBezTo>
                    <a:cubicBezTo>
                      <a:pt x="192" y="111"/>
                      <a:pt x="192" y="111"/>
                      <a:pt x="192" y="111"/>
                    </a:cubicBezTo>
                    <a:cubicBezTo>
                      <a:pt x="193" y="111"/>
                      <a:pt x="193" y="111"/>
                      <a:pt x="193" y="111"/>
                    </a:cubicBezTo>
                    <a:cubicBezTo>
                      <a:pt x="193" y="111"/>
                      <a:pt x="193" y="111"/>
                      <a:pt x="193" y="111"/>
                    </a:cubicBezTo>
                    <a:cubicBezTo>
                      <a:pt x="193" y="111"/>
                      <a:pt x="193" y="111"/>
                      <a:pt x="193" y="111"/>
                    </a:cubicBezTo>
                    <a:cubicBezTo>
                      <a:pt x="193" y="111"/>
                      <a:pt x="193" y="111"/>
                      <a:pt x="193" y="111"/>
                    </a:cubicBezTo>
                    <a:cubicBezTo>
                      <a:pt x="193" y="111"/>
                      <a:pt x="193" y="111"/>
                      <a:pt x="193" y="111"/>
                    </a:cubicBezTo>
                    <a:cubicBezTo>
                      <a:pt x="193" y="111"/>
                      <a:pt x="193" y="111"/>
                      <a:pt x="193" y="111"/>
                    </a:cubicBezTo>
                    <a:cubicBezTo>
                      <a:pt x="193" y="111"/>
                      <a:pt x="193" y="111"/>
                      <a:pt x="193" y="111"/>
                    </a:cubicBezTo>
                    <a:cubicBezTo>
                      <a:pt x="194" y="112"/>
                      <a:pt x="194" y="112"/>
                      <a:pt x="194" y="112"/>
                    </a:cubicBezTo>
                    <a:cubicBezTo>
                      <a:pt x="194" y="112"/>
                      <a:pt x="194" y="112"/>
                      <a:pt x="194" y="112"/>
                    </a:cubicBezTo>
                    <a:cubicBezTo>
                      <a:pt x="194" y="112"/>
                      <a:pt x="194" y="112"/>
                      <a:pt x="194" y="112"/>
                    </a:cubicBezTo>
                    <a:cubicBezTo>
                      <a:pt x="194" y="112"/>
                      <a:pt x="194" y="112"/>
                      <a:pt x="194" y="112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5" y="112"/>
                      <a:pt x="195" y="112"/>
                      <a:pt x="195" y="112"/>
                    </a:cubicBezTo>
                    <a:cubicBezTo>
                      <a:pt x="196" y="112"/>
                      <a:pt x="196" y="112"/>
                      <a:pt x="196" y="112"/>
                    </a:cubicBezTo>
                    <a:cubicBezTo>
                      <a:pt x="196" y="112"/>
                      <a:pt x="196" y="112"/>
                      <a:pt x="196" y="112"/>
                    </a:cubicBezTo>
                    <a:cubicBezTo>
                      <a:pt x="196" y="112"/>
                      <a:pt x="196" y="112"/>
                      <a:pt x="196" y="112"/>
                    </a:cubicBezTo>
                    <a:cubicBezTo>
                      <a:pt x="196" y="112"/>
                      <a:pt x="196" y="112"/>
                      <a:pt x="196" y="112"/>
                    </a:cubicBezTo>
                    <a:cubicBezTo>
                      <a:pt x="196" y="112"/>
                      <a:pt x="196" y="112"/>
                      <a:pt x="196" y="112"/>
                    </a:cubicBezTo>
                    <a:cubicBezTo>
                      <a:pt x="196" y="112"/>
                      <a:pt x="196" y="112"/>
                      <a:pt x="196" y="112"/>
                    </a:cubicBezTo>
                    <a:cubicBezTo>
                      <a:pt x="196" y="112"/>
                      <a:pt x="196" y="112"/>
                      <a:pt x="196" y="112"/>
                    </a:cubicBezTo>
                    <a:cubicBezTo>
                      <a:pt x="196" y="112"/>
                      <a:pt x="196" y="112"/>
                      <a:pt x="196" y="112"/>
                    </a:cubicBezTo>
                    <a:cubicBezTo>
                      <a:pt x="196" y="112"/>
                      <a:pt x="196" y="112"/>
                      <a:pt x="196" y="112"/>
                    </a:cubicBezTo>
                    <a:cubicBezTo>
                      <a:pt x="196" y="112"/>
                      <a:pt x="196" y="112"/>
                      <a:pt x="196" y="112"/>
                    </a:cubicBezTo>
                    <a:cubicBezTo>
                      <a:pt x="196" y="112"/>
                      <a:pt x="196" y="112"/>
                      <a:pt x="196" y="112"/>
                    </a:cubicBezTo>
                    <a:cubicBezTo>
                      <a:pt x="197" y="112"/>
                      <a:pt x="197" y="112"/>
                      <a:pt x="197" y="112"/>
                    </a:cubicBezTo>
                    <a:cubicBezTo>
                      <a:pt x="197" y="112"/>
                      <a:pt x="197" y="112"/>
                      <a:pt x="197" y="112"/>
                    </a:cubicBezTo>
                    <a:cubicBezTo>
                      <a:pt x="197" y="112"/>
                      <a:pt x="197" y="112"/>
                      <a:pt x="197" y="112"/>
                    </a:cubicBezTo>
                    <a:cubicBezTo>
                      <a:pt x="197" y="112"/>
                      <a:pt x="197" y="112"/>
                      <a:pt x="197" y="112"/>
                    </a:cubicBezTo>
                    <a:cubicBezTo>
                      <a:pt x="197" y="112"/>
                      <a:pt x="197" y="112"/>
                      <a:pt x="197" y="112"/>
                    </a:cubicBezTo>
                    <a:cubicBezTo>
                      <a:pt x="197" y="112"/>
                      <a:pt x="197" y="112"/>
                      <a:pt x="197" y="112"/>
                    </a:cubicBezTo>
                    <a:cubicBezTo>
                      <a:pt x="197" y="112"/>
                      <a:pt x="197" y="112"/>
                      <a:pt x="197" y="112"/>
                    </a:cubicBezTo>
                    <a:cubicBezTo>
                      <a:pt x="197" y="112"/>
                      <a:pt x="197" y="112"/>
                      <a:pt x="197" y="112"/>
                    </a:cubicBezTo>
                    <a:cubicBezTo>
                      <a:pt x="197" y="112"/>
                      <a:pt x="197" y="112"/>
                      <a:pt x="197" y="112"/>
                    </a:cubicBezTo>
                    <a:cubicBezTo>
                      <a:pt x="197" y="112"/>
                      <a:pt x="197" y="112"/>
                      <a:pt x="197" y="112"/>
                    </a:cubicBezTo>
                    <a:cubicBezTo>
                      <a:pt x="197" y="112"/>
                      <a:pt x="198" y="112"/>
                      <a:pt x="198" y="112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199" y="112"/>
                      <a:pt x="199" y="112"/>
                      <a:pt x="199" y="112"/>
                    </a:cubicBezTo>
                    <a:cubicBezTo>
                      <a:pt x="199" y="112"/>
                      <a:pt x="199" y="112"/>
                      <a:pt x="199" y="112"/>
                    </a:cubicBezTo>
                    <a:cubicBezTo>
                      <a:pt x="199" y="112"/>
                      <a:pt x="199" y="112"/>
                      <a:pt x="199" y="112"/>
                    </a:cubicBezTo>
                    <a:cubicBezTo>
                      <a:pt x="199" y="112"/>
                      <a:pt x="199" y="112"/>
                      <a:pt x="199" y="112"/>
                    </a:cubicBezTo>
                    <a:cubicBezTo>
                      <a:pt x="199" y="112"/>
                      <a:pt x="199" y="112"/>
                      <a:pt x="199" y="112"/>
                    </a:cubicBezTo>
                    <a:cubicBezTo>
                      <a:pt x="199" y="112"/>
                      <a:pt x="199" y="112"/>
                      <a:pt x="199" y="112"/>
                    </a:cubicBezTo>
                    <a:cubicBezTo>
                      <a:pt x="199" y="112"/>
                      <a:pt x="199" y="112"/>
                      <a:pt x="199" y="112"/>
                    </a:cubicBezTo>
                    <a:cubicBezTo>
                      <a:pt x="199" y="112"/>
                      <a:pt x="199" y="112"/>
                      <a:pt x="199" y="112"/>
                    </a:cubicBezTo>
                    <a:cubicBezTo>
                      <a:pt x="199" y="112"/>
                      <a:pt x="199" y="112"/>
                      <a:pt x="199" y="112"/>
                    </a:cubicBezTo>
                    <a:cubicBezTo>
                      <a:pt x="199" y="112"/>
                      <a:pt x="199" y="112"/>
                      <a:pt x="199" y="112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0" y="112"/>
                      <a:pt x="200" y="112"/>
                      <a:pt x="200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02" y="112"/>
                      <a:pt x="202" y="112"/>
                      <a:pt x="202" y="112"/>
                    </a:cubicBezTo>
                    <a:cubicBezTo>
                      <a:pt x="202" y="112"/>
                      <a:pt x="202" y="112"/>
                      <a:pt x="202" y="112"/>
                    </a:cubicBezTo>
                    <a:cubicBezTo>
                      <a:pt x="202" y="112"/>
                      <a:pt x="202" y="112"/>
                      <a:pt x="202" y="112"/>
                    </a:cubicBezTo>
                    <a:cubicBezTo>
                      <a:pt x="202" y="112"/>
                      <a:pt x="202" y="112"/>
                      <a:pt x="202" y="112"/>
                    </a:cubicBezTo>
                    <a:cubicBezTo>
                      <a:pt x="202" y="112"/>
                      <a:pt x="202" y="112"/>
                      <a:pt x="202" y="112"/>
                    </a:cubicBezTo>
                    <a:cubicBezTo>
                      <a:pt x="202" y="112"/>
                      <a:pt x="202" y="112"/>
                      <a:pt x="202" y="112"/>
                    </a:cubicBezTo>
                    <a:cubicBezTo>
                      <a:pt x="202" y="112"/>
                      <a:pt x="202" y="112"/>
                      <a:pt x="202" y="112"/>
                    </a:cubicBezTo>
                    <a:cubicBezTo>
                      <a:pt x="202" y="112"/>
                      <a:pt x="202" y="112"/>
                      <a:pt x="202" y="112"/>
                    </a:cubicBezTo>
                    <a:cubicBezTo>
                      <a:pt x="202" y="112"/>
                      <a:pt x="202" y="112"/>
                      <a:pt x="202" y="112"/>
                    </a:cubicBezTo>
                    <a:cubicBezTo>
                      <a:pt x="202" y="112"/>
                      <a:pt x="202" y="112"/>
                      <a:pt x="202" y="112"/>
                    </a:cubicBezTo>
                    <a:cubicBezTo>
                      <a:pt x="202" y="112"/>
                      <a:pt x="202" y="112"/>
                      <a:pt x="202" y="112"/>
                    </a:cubicBezTo>
                    <a:cubicBezTo>
                      <a:pt x="203" y="112"/>
                      <a:pt x="203" y="112"/>
                      <a:pt x="203" y="112"/>
                    </a:cubicBezTo>
                    <a:cubicBezTo>
                      <a:pt x="203" y="112"/>
                      <a:pt x="203" y="112"/>
                      <a:pt x="203" y="112"/>
                    </a:cubicBezTo>
                    <a:cubicBezTo>
                      <a:pt x="203" y="112"/>
                      <a:pt x="203" y="112"/>
                      <a:pt x="203" y="112"/>
                    </a:cubicBezTo>
                    <a:cubicBezTo>
                      <a:pt x="203" y="112"/>
                      <a:pt x="203" y="112"/>
                      <a:pt x="203" y="112"/>
                    </a:cubicBezTo>
                    <a:cubicBezTo>
                      <a:pt x="203" y="112"/>
                      <a:pt x="203" y="112"/>
                      <a:pt x="203" y="112"/>
                    </a:cubicBezTo>
                    <a:cubicBezTo>
                      <a:pt x="203" y="112"/>
                      <a:pt x="203" y="112"/>
                      <a:pt x="203" y="112"/>
                    </a:cubicBezTo>
                    <a:cubicBezTo>
                      <a:pt x="203" y="112"/>
                      <a:pt x="203" y="112"/>
                      <a:pt x="203" y="112"/>
                    </a:cubicBezTo>
                    <a:cubicBezTo>
                      <a:pt x="203" y="112"/>
                      <a:pt x="203" y="112"/>
                      <a:pt x="203" y="112"/>
                    </a:cubicBezTo>
                    <a:cubicBezTo>
                      <a:pt x="203" y="112"/>
                      <a:pt x="203" y="112"/>
                      <a:pt x="203" y="112"/>
                    </a:cubicBezTo>
                    <a:cubicBezTo>
                      <a:pt x="203" y="112"/>
                      <a:pt x="203" y="112"/>
                      <a:pt x="203" y="112"/>
                    </a:cubicBez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8" y="113"/>
                      <a:pt x="208" y="113"/>
                      <a:pt x="208" y="113"/>
                    </a:cubicBezTo>
                    <a:cubicBezTo>
                      <a:pt x="208" y="113"/>
                      <a:pt x="208" y="113"/>
                      <a:pt x="208" y="113"/>
                    </a:cubicBezTo>
                    <a:cubicBezTo>
                      <a:pt x="208" y="113"/>
                      <a:pt x="208" y="113"/>
                      <a:pt x="208" y="113"/>
                    </a:cubicBezTo>
                    <a:cubicBezTo>
                      <a:pt x="208" y="113"/>
                      <a:pt x="208" y="113"/>
                      <a:pt x="208" y="113"/>
                    </a:cubicBezTo>
                    <a:cubicBezTo>
                      <a:pt x="208" y="113"/>
                      <a:pt x="208" y="113"/>
                      <a:pt x="208" y="113"/>
                    </a:cubicBezTo>
                    <a:cubicBezTo>
                      <a:pt x="208" y="113"/>
                      <a:pt x="208" y="113"/>
                      <a:pt x="208" y="113"/>
                    </a:cubicBezTo>
                    <a:cubicBezTo>
                      <a:pt x="208" y="113"/>
                      <a:pt x="208" y="113"/>
                      <a:pt x="208" y="113"/>
                    </a:cubicBezTo>
                    <a:cubicBezTo>
                      <a:pt x="208" y="113"/>
                      <a:pt x="208" y="113"/>
                      <a:pt x="208" y="113"/>
                    </a:cubicBezTo>
                    <a:cubicBezTo>
                      <a:pt x="208" y="113"/>
                      <a:pt x="208" y="113"/>
                      <a:pt x="208" y="113"/>
                    </a:cubicBezTo>
                    <a:cubicBezTo>
                      <a:pt x="209" y="113"/>
                      <a:pt x="209" y="113"/>
                      <a:pt x="209" y="113"/>
                    </a:cubicBezTo>
                    <a:cubicBezTo>
                      <a:pt x="209" y="112"/>
                      <a:pt x="209" y="112"/>
                      <a:pt x="209" y="112"/>
                    </a:cubicBezTo>
                    <a:cubicBezTo>
                      <a:pt x="209" y="112"/>
                      <a:pt x="209" y="112"/>
                      <a:pt x="209" y="112"/>
                    </a:cubicBezTo>
                    <a:cubicBezTo>
                      <a:pt x="209" y="112"/>
                      <a:pt x="209" y="112"/>
                      <a:pt x="209" y="112"/>
                    </a:cubicBezTo>
                    <a:cubicBezTo>
                      <a:pt x="209" y="112"/>
                      <a:pt x="209" y="112"/>
                      <a:pt x="209" y="112"/>
                    </a:cubicBezTo>
                    <a:cubicBezTo>
                      <a:pt x="209" y="112"/>
                      <a:pt x="209" y="112"/>
                      <a:pt x="209" y="112"/>
                    </a:cubicBezTo>
                    <a:cubicBezTo>
                      <a:pt x="209" y="112"/>
                      <a:pt x="209" y="112"/>
                      <a:pt x="209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113"/>
                      <a:pt x="211" y="113"/>
                      <a:pt x="211" y="113"/>
                    </a:cubicBezTo>
                    <a:cubicBezTo>
                      <a:pt x="211" y="113"/>
                      <a:pt x="211" y="113"/>
                      <a:pt x="211" y="113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113"/>
                      <a:pt x="211" y="113"/>
                      <a:pt x="211" y="113"/>
                    </a:cubicBezTo>
                    <a:cubicBezTo>
                      <a:pt x="211" y="113"/>
                      <a:pt x="211" y="113"/>
                      <a:pt x="211" y="113"/>
                    </a:cubicBezTo>
                    <a:cubicBezTo>
                      <a:pt x="211" y="113"/>
                      <a:pt x="211" y="113"/>
                      <a:pt x="211" y="113"/>
                    </a:cubicBezTo>
                    <a:cubicBezTo>
                      <a:pt x="212" y="113"/>
                      <a:pt x="212" y="113"/>
                      <a:pt x="212" y="113"/>
                    </a:cubicBezTo>
                    <a:cubicBezTo>
                      <a:pt x="212" y="113"/>
                      <a:pt x="212" y="113"/>
                      <a:pt x="212" y="113"/>
                    </a:cubicBezTo>
                    <a:cubicBezTo>
                      <a:pt x="212" y="113"/>
                      <a:pt x="212" y="113"/>
                      <a:pt x="212" y="113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13" y="112"/>
                      <a:pt x="213" y="112"/>
                      <a:pt x="213" y="112"/>
                    </a:cubicBezTo>
                    <a:cubicBezTo>
                      <a:pt x="213" y="112"/>
                      <a:pt x="213" y="112"/>
                      <a:pt x="213" y="112"/>
                    </a:cubicBezTo>
                    <a:cubicBezTo>
                      <a:pt x="213" y="112"/>
                      <a:pt x="213" y="112"/>
                      <a:pt x="213" y="112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4" y="113"/>
                      <a:pt x="214" y="113"/>
                      <a:pt x="214" y="113"/>
                    </a:cubicBezTo>
                    <a:cubicBezTo>
                      <a:pt x="214" y="113"/>
                      <a:pt x="214" y="113"/>
                      <a:pt x="214" y="113"/>
                    </a:cubicBezTo>
                    <a:cubicBezTo>
                      <a:pt x="214" y="113"/>
                      <a:pt x="214" y="113"/>
                      <a:pt x="214" y="113"/>
                    </a:cubicBezTo>
                    <a:cubicBezTo>
                      <a:pt x="214" y="113"/>
                      <a:pt x="214" y="114"/>
                      <a:pt x="214" y="114"/>
                    </a:cubicBezTo>
                    <a:cubicBezTo>
                      <a:pt x="215" y="114"/>
                      <a:pt x="215" y="114"/>
                      <a:pt x="215" y="114"/>
                    </a:cubicBezTo>
                    <a:cubicBezTo>
                      <a:pt x="215" y="114"/>
                      <a:pt x="215" y="114"/>
                      <a:pt x="215" y="114"/>
                    </a:cubicBezTo>
                    <a:cubicBezTo>
                      <a:pt x="215" y="114"/>
                      <a:pt x="215" y="114"/>
                      <a:pt x="215" y="114"/>
                    </a:cubicBezTo>
                    <a:cubicBezTo>
                      <a:pt x="215" y="114"/>
                      <a:pt x="215" y="114"/>
                      <a:pt x="215" y="114"/>
                    </a:cubicBezTo>
                    <a:cubicBezTo>
                      <a:pt x="216" y="114"/>
                      <a:pt x="216" y="114"/>
                      <a:pt x="216" y="114"/>
                    </a:cubicBezTo>
                    <a:cubicBezTo>
                      <a:pt x="216" y="114"/>
                      <a:pt x="216" y="114"/>
                      <a:pt x="216" y="114"/>
                    </a:cubicBezTo>
                    <a:cubicBezTo>
                      <a:pt x="216" y="114"/>
                      <a:pt x="216" y="114"/>
                      <a:pt x="216" y="114"/>
                    </a:cubicBezTo>
                    <a:cubicBezTo>
                      <a:pt x="216" y="113"/>
                      <a:pt x="216" y="113"/>
                      <a:pt x="216" y="113"/>
                    </a:cubicBezTo>
                    <a:cubicBezTo>
                      <a:pt x="217" y="113"/>
                      <a:pt x="217" y="113"/>
                      <a:pt x="217" y="113"/>
                    </a:cubicBezTo>
                    <a:cubicBezTo>
                      <a:pt x="217" y="113"/>
                      <a:pt x="217" y="113"/>
                      <a:pt x="217" y="113"/>
                    </a:cubicBezTo>
                    <a:cubicBezTo>
                      <a:pt x="217" y="113"/>
                      <a:pt x="217" y="113"/>
                      <a:pt x="217" y="113"/>
                    </a:cubicBezTo>
                    <a:cubicBezTo>
                      <a:pt x="217" y="113"/>
                      <a:pt x="217" y="113"/>
                      <a:pt x="217" y="113"/>
                    </a:cubicBezTo>
                    <a:cubicBezTo>
                      <a:pt x="218" y="113"/>
                      <a:pt x="218" y="113"/>
                      <a:pt x="218" y="113"/>
                    </a:cubicBezTo>
                    <a:cubicBezTo>
                      <a:pt x="218" y="113"/>
                      <a:pt x="218" y="113"/>
                      <a:pt x="218" y="113"/>
                    </a:cubicBezTo>
                    <a:cubicBezTo>
                      <a:pt x="218" y="113"/>
                      <a:pt x="218" y="113"/>
                      <a:pt x="218" y="113"/>
                    </a:cubicBezTo>
                    <a:cubicBezTo>
                      <a:pt x="218" y="113"/>
                      <a:pt x="218" y="113"/>
                      <a:pt x="218" y="113"/>
                    </a:cubicBezTo>
                    <a:cubicBezTo>
                      <a:pt x="218" y="113"/>
                      <a:pt x="218" y="113"/>
                      <a:pt x="218" y="113"/>
                    </a:cubicBezTo>
                    <a:cubicBezTo>
                      <a:pt x="219" y="114"/>
                      <a:pt x="219" y="114"/>
                      <a:pt x="219" y="114"/>
                    </a:cubicBezTo>
                    <a:cubicBezTo>
                      <a:pt x="219" y="114"/>
                      <a:pt x="219" y="114"/>
                      <a:pt x="219" y="114"/>
                    </a:cubicBezTo>
                    <a:cubicBezTo>
                      <a:pt x="219" y="114"/>
                      <a:pt x="219" y="114"/>
                      <a:pt x="219" y="114"/>
                    </a:cubicBezTo>
                    <a:cubicBezTo>
                      <a:pt x="219" y="113"/>
                      <a:pt x="219" y="113"/>
                      <a:pt x="219" y="113"/>
                    </a:cubicBezTo>
                    <a:cubicBezTo>
                      <a:pt x="219" y="113"/>
                      <a:pt x="219" y="113"/>
                      <a:pt x="219" y="113"/>
                    </a:cubicBezTo>
                    <a:cubicBezTo>
                      <a:pt x="220" y="113"/>
                      <a:pt x="220" y="113"/>
                      <a:pt x="220" y="113"/>
                    </a:cubicBezTo>
                    <a:cubicBezTo>
                      <a:pt x="220" y="113"/>
                      <a:pt x="220" y="113"/>
                      <a:pt x="220" y="113"/>
                    </a:cubicBezTo>
                    <a:cubicBezTo>
                      <a:pt x="220" y="113"/>
                      <a:pt x="220" y="113"/>
                      <a:pt x="220" y="113"/>
                    </a:cubicBezTo>
                    <a:cubicBezTo>
                      <a:pt x="220" y="113"/>
                      <a:pt x="220" y="113"/>
                      <a:pt x="220" y="113"/>
                    </a:cubicBezTo>
                    <a:cubicBezTo>
                      <a:pt x="220" y="113"/>
                      <a:pt x="220" y="113"/>
                      <a:pt x="220" y="113"/>
                    </a:cubicBezTo>
                    <a:cubicBezTo>
                      <a:pt x="220" y="113"/>
                      <a:pt x="220" y="113"/>
                      <a:pt x="220" y="113"/>
                    </a:cubicBezTo>
                    <a:cubicBezTo>
                      <a:pt x="220" y="113"/>
                      <a:pt x="220" y="113"/>
                      <a:pt x="220" y="113"/>
                    </a:cubicBezTo>
                    <a:cubicBezTo>
                      <a:pt x="220" y="113"/>
                      <a:pt x="220" y="113"/>
                      <a:pt x="220" y="113"/>
                    </a:cubicBezTo>
                    <a:cubicBezTo>
                      <a:pt x="220" y="113"/>
                      <a:pt x="220" y="113"/>
                      <a:pt x="220" y="113"/>
                    </a:cubicBezTo>
                    <a:cubicBezTo>
                      <a:pt x="220" y="112"/>
                      <a:pt x="220" y="112"/>
                      <a:pt x="220" y="112"/>
                    </a:cubicBezTo>
                    <a:cubicBezTo>
                      <a:pt x="220" y="112"/>
                      <a:pt x="220" y="112"/>
                      <a:pt x="220" y="112"/>
                    </a:cubicBezTo>
                    <a:cubicBezTo>
                      <a:pt x="221" y="112"/>
                      <a:pt x="221" y="112"/>
                      <a:pt x="221" y="112"/>
                    </a:cubicBezTo>
                    <a:cubicBezTo>
                      <a:pt x="221" y="112"/>
                      <a:pt x="221" y="112"/>
                      <a:pt x="221" y="112"/>
                    </a:cubicBezTo>
                    <a:cubicBezTo>
                      <a:pt x="221" y="112"/>
                      <a:pt x="221" y="112"/>
                      <a:pt x="221" y="112"/>
                    </a:cubicBezTo>
                    <a:cubicBezTo>
                      <a:pt x="221" y="112"/>
                      <a:pt x="221" y="112"/>
                      <a:pt x="221" y="112"/>
                    </a:cubicBezTo>
                    <a:cubicBezTo>
                      <a:pt x="221" y="112"/>
                      <a:pt x="221" y="112"/>
                      <a:pt x="221" y="112"/>
                    </a:cubicBezTo>
                    <a:cubicBezTo>
                      <a:pt x="221" y="112"/>
                      <a:pt x="221" y="112"/>
                      <a:pt x="221" y="112"/>
                    </a:cubicBezTo>
                    <a:cubicBezTo>
                      <a:pt x="221" y="112"/>
                      <a:pt x="221" y="112"/>
                      <a:pt x="221" y="112"/>
                    </a:cubicBezTo>
                    <a:cubicBezTo>
                      <a:pt x="221" y="112"/>
                      <a:pt x="221" y="112"/>
                      <a:pt x="221" y="112"/>
                    </a:cubicBezTo>
                    <a:cubicBezTo>
                      <a:pt x="221" y="112"/>
                      <a:pt x="221" y="112"/>
                      <a:pt x="221" y="112"/>
                    </a:cubicBezTo>
                    <a:cubicBezTo>
                      <a:pt x="221" y="111"/>
                      <a:pt x="221" y="111"/>
                      <a:pt x="221" y="111"/>
                    </a:cubicBezTo>
                    <a:cubicBezTo>
                      <a:pt x="221" y="111"/>
                      <a:pt x="221" y="111"/>
                      <a:pt x="221" y="111"/>
                    </a:cubicBezTo>
                    <a:cubicBezTo>
                      <a:pt x="222" y="111"/>
                      <a:pt x="222" y="111"/>
                      <a:pt x="222" y="111"/>
                    </a:cubicBezTo>
                    <a:cubicBezTo>
                      <a:pt x="222" y="111"/>
                      <a:pt x="222" y="111"/>
                      <a:pt x="222" y="111"/>
                    </a:cubicBezTo>
                    <a:cubicBezTo>
                      <a:pt x="222" y="111"/>
                      <a:pt x="222" y="111"/>
                      <a:pt x="222" y="111"/>
                    </a:cubicBezTo>
                    <a:cubicBezTo>
                      <a:pt x="222" y="111"/>
                      <a:pt x="222" y="111"/>
                      <a:pt x="222" y="111"/>
                    </a:cubicBezTo>
                    <a:cubicBezTo>
                      <a:pt x="222" y="111"/>
                      <a:pt x="222" y="111"/>
                      <a:pt x="222" y="111"/>
                    </a:cubicBezTo>
                    <a:cubicBezTo>
                      <a:pt x="222" y="111"/>
                      <a:pt x="222" y="111"/>
                      <a:pt x="222" y="111"/>
                    </a:cubicBezTo>
                    <a:cubicBezTo>
                      <a:pt x="222" y="111"/>
                      <a:pt x="222" y="111"/>
                      <a:pt x="222" y="111"/>
                    </a:cubicBezTo>
                    <a:cubicBezTo>
                      <a:pt x="222" y="111"/>
                      <a:pt x="222" y="111"/>
                      <a:pt x="222" y="111"/>
                    </a:cubicBezTo>
                    <a:cubicBezTo>
                      <a:pt x="222" y="111"/>
                      <a:pt x="222" y="111"/>
                      <a:pt x="222" y="111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4" y="110"/>
                      <a:pt x="224" y="110"/>
                      <a:pt x="224" y="110"/>
                    </a:cubicBezTo>
                    <a:cubicBezTo>
                      <a:pt x="224" y="110"/>
                      <a:pt x="224" y="110"/>
                      <a:pt x="224" y="110"/>
                    </a:cubicBezTo>
                    <a:cubicBezTo>
                      <a:pt x="224" y="110"/>
                      <a:pt x="224" y="110"/>
                      <a:pt x="224" y="110"/>
                    </a:cubicBezTo>
                    <a:cubicBezTo>
                      <a:pt x="224" y="110"/>
                      <a:pt x="224" y="110"/>
                      <a:pt x="224" y="110"/>
                    </a:cubicBezTo>
                    <a:cubicBezTo>
                      <a:pt x="224" y="110"/>
                      <a:pt x="224" y="110"/>
                      <a:pt x="224" y="110"/>
                    </a:cubicBezTo>
                    <a:cubicBezTo>
                      <a:pt x="224" y="110"/>
                      <a:pt x="224" y="110"/>
                      <a:pt x="224" y="110"/>
                    </a:cubicBezTo>
                    <a:cubicBezTo>
                      <a:pt x="224" y="110"/>
                      <a:pt x="224" y="109"/>
                      <a:pt x="224" y="109"/>
                    </a:cubicBezTo>
                    <a:cubicBezTo>
                      <a:pt x="224" y="109"/>
                      <a:pt x="224" y="109"/>
                      <a:pt x="224" y="109"/>
                    </a:cubicBezTo>
                    <a:cubicBezTo>
                      <a:pt x="224" y="109"/>
                      <a:pt x="224" y="109"/>
                      <a:pt x="224" y="109"/>
                    </a:cubicBezTo>
                    <a:cubicBezTo>
                      <a:pt x="224" y="109"/>
                      <a:pt x="224" y="109"/>
                      <a:pt x="224" y="109"/>
                    </a:cubicBezTo>
                    <a:cubicBezTo>
                      <a:pt x="225" y="109"/>
                      <a:pt x="225" y="109"/>
                      <a:pt x="225" y="109"/>
                    </a:cubicBezTo>
                    <a:cubicBezTo>
                      <a:pt x="225" y="109"/>
                      <a:pt x="225" y="109"/>
                      <a:pt x="225" y="109"/>
                    </a:cubicBezTo>
                    <a:cubicBezTo>
                      <a:pt x="225" y="109"/>
                      <a:pt x="225" y="109"/>
                      <a:pt x="225" y="109"/>
                    </a:cubicBezTo>
                    <a:cubicBezTo>
                      <a:pt x="225" y="109"/>
                      <a:pt x="225" y="109"/>
                      <a:pt x="225" y="109"/>
                    </a:cubicBezTo>
                    <a:cubicBezTo>
                      <a:pt x="225" y="109"/>
                      <a:pt x="225" y="109"/>
                      <a:pt x="225" y="109"/>
                    </a:cubicBezTo>
                    <a:cubicBezTo>
                      <a:pt x="225" y="109"/>
                      <a:pt x="225" y="109"/>
                      <a:pt x="225" y="109"/>
                    </a:cubicBezTo>
                    <a:cubicBezTo>
                      <a:pt x="225" y="109"/>
                      <a:pt x="225" y="109"/>
                      <a:pt x="225" y="109"/>
                    </a:cubicBezTo>
                    <a:cubicBezTo>
                      <a:pt x="225" y="109"/>
                      <a:pt x="225" y="109"/>
                      <a:pt x="225" y="109"/>
                    </a:cubicBezTo>
                    <a:cubicBezTo>
                      <a:pt x="225" y="109"/>
                      <a:pt x="225" y="109"/>
                      <a:pt x="225" y="109"/>
                    </a:cubicBezTo>
                    <a:cubicBezTo>
                      <a:pt x="225" y="108"/>
                      <a:pt x="225" y="108"/>
                      <a:pt x="225" y="108"/>
                    </a:cubicBezTo>
                    <a:cubicBezTo>
                      <a:pt x="225" y="108"/>
                      <a:pt x="225" y="108"/>
                      <a:pt x="225" y="108"/>
                    </a:cubicBezTo>
                    <a:cubicBezTo>
                      <a:pt x="225" y="108"/>
                      <a:pt x="225" y="108"/>
                      <a:pt x="225" y="108"/>
                    </a:cubicBezTo>
                    <a:cubicBezTo>
                      <a:pt x="225" y="108"/>
                      <a:pt x="225" y="108"/>
                      <a:pt x="225" y="108"/>
                    </a:cubicBezTo>
                    <a:cubicBezTo>
                      <a:pt x="225" y="108"/>
                      <a:pt x="225" y="108"/>
                      <a:pt x="225" y="108"/>
                    </a:cubicBezTo>
                    <a:cubicBezTo>
                      <a:pt x="225" y="108"/>
                      <a:pt x="225" y="108"/>
                      <a:pt x="225" y="108"/>
                    </a:cubicBezTo>
                    <a:cubicBezTo>
                      <a:pt x="225" y="108"/>
                      <a:pt x="225" y="108"/>
                      <a:pt x="225" y="108"/>
                    </a:cubicBezTo>
                    <a:cubicBezTo>
                      <a:pt x="225" y="108"/>
                      <a:pt x="225" y="108"/>
                      <a:pt x="225" y="108"/>
                    </a:cubicBezTo>
                    <a:cubicBezTo>
                      <a:pt x="225" y="108"/>
                      <a:pt x="225" y="108"/>
                      <a:pt x="225" y="108"/>
                    </a:cubicBezTo>
                    <a:cubicBezTo>
                      <a:pt x="226" y="108"/>
                      <a:pt x="226" y="108"/>
                      <a:pt x="226" y="108"/>
                    </a:cubicBezTo>
                    <a:cubicBezTo>
                      <a:pt x="226" y="108"/>
                      <a:pt x="226" y="108"/>
                      <a:pt x="226" y="108"/>
                    </a:cubicBezTo>
                    <a:cubicBezTo>
                      <a:pt x="226" y="107"/>
                      <a:pt x="226" y="107"/>
                      <a:pt x="226" y="107"/>
                    </a:cubicBezTo>
                    <a:cubicBezTo>
                      <a:pt x="226" y="107"/>
                      <a:pt x="226" y="107"/>
                      <a:pt x="226" y="107"/>
                    </a:cubicBezTo>
                    <a:cubicBezTo>
                      <a:pt x="226" y="107"/>
                      <a:pt x="226" y="107"/>
                      <a:pt x="226" y="107"/>
                    </a:cubicBezTo>
                    <a:cubicBezTo>
                      <a:pt x="226" y="107"/>
                      <a:pt x="226" y="107"/>
                      <a:pt x="226" y="107"/>
                    </a:cubicBezTo>
                    <a:cubicBezTo>
                      <a:pt x="226" y="107"/>
                      <a:pt x="226" y="107"/>
                      <a:pt x="226" y="107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7" y="106"/>
                      <a:pt x="227" y="106"/>
                      <a:pt x="227" y="106"/>
                    </a:cubicBezTo>
                    <a:cubicBezTo>
                      <a:pt x="227" y="106"/>
                      <a:pt x="227" y="106"/>
                      <a:pt x="227" y="106"/>
                    </a:cubicBezTo>
                    <a:cubicBezTo>
                      <a:pt x="227" y="106"/>
                      <a:pt x="227" y="106"/>
                      <a:pt x="227" y="106"/>
                    </a:cubicBezTo>
                    <a:cubicBezTo>
                      <a:pt x="227" y="106"/>
                      <a:pt x="227" y="106"/>
                      <a:pt x="227" y="106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228" y="105"/>
                      <a:pt x="228" y="105"/>
                      <a:pt x="228" y="105"/>
                    </a:cubicBezTo>
                    <a:cubicBezTo>
                      <a:pt x="228" y="105"/>
                      <a:pt x="228" y="105"/>
                      <a:pt x="228" y="105"/>
                    </a:cubicBezTo>
                    <a:cubicBezTo>
                      <a:pt x="228" y="105"/>
                      <a:pt x="228" y="105"/>
                      <a:pt x="228" y="105"/>
                    </a:cubicBezTo>
                    <a:cubicBezTo>
                      <a:pt x="228" y="105"/>
                      <a:pt x="228" y="105"/>
                      <a:pt x="228" y="105"/>
                    </a:cubicBezTo>
                    <a:cubicBezTo>
                      <a:pt x="228" y="105"/>
                      <a:pt x="228" y="105"/>
                      <a:pt x="228" y="105"/>
                    </a:cubicBezTo>
                    <a:cubicBezTo>
                      <a:pt x="228" y="105"/>
                      <a:pt x="228" y="105"/>
                      <a:pt x="228" y="105"/>
                    </a:cubicBezTo>
                    <a:cubicBezTo>
                      <a:pt x="228" y="104"/>
                      <a:pt x="228" y="104"/>
                      <a:pt x="228" y="104"/>
                    </a:cubicBezTo>
                    <a:cubicBezTo>
                      <a:pt x="228" y="104"/>
                      <a:pt x="228" y="104"/>
                      <a:pt x="228" y="104"/>
                    </a:cubicBezTo>
                    <a:cubicBezTo>
                      <a:pt x="228" y="104"/>
                      <a:pt x="228" y="104"/>
                      <a:pt x="228" y="104"/>
                    </a:cubicBezTo>
                    <a:cubicBezTo>
                      <a:pt x="229" y="104"/>
                      <a:pt x="229" y="104"/>
                      <a:pt x="229" y="104"/>
                    </a:cubicBezTo>
                    <a:cubicBezTo>
                      <a:pt x="229" y="104"/>
                      <a:pt x="229" y="104"/>
                      <a:pt x="229" y="104"/>
                    </a:cubicBezTo>
                    <a:cubicBezTo>
                      <a:pt x="229" y="103"/>
                      <a:pt x="229" y="103"/>
                      <a:pt x="229" y="103"/>
                    </a:cubicBezTo>
                    <a:cubicBezTo>
                      <a:pt x="230" y="103"/>
                      <a:pt x="230" y="103"/>
                      <a:pt x="230" y="103"/>
                    </a:cubicBezTo>
                    <a:cubicBezTo>
                      <a:pt x="230" y="103"/>
                      <a:pt x="230" y="103"/>
                      <a:pt x="230" y="103"/>
                    </a:cubicBezTo>
                    <a:cubicBezTo>
                      <a:pt x="230" y="103"/>
                      <a:pt x="230" y="103"/>
                      <a:pt x="230" y="103"/>
                    </a:cubicBezTo>
                    <a:cubicBezTo>
                      <a:pt x="231" y="103"/>
                      <a:pt x="231" y="103"/>
                      <a:pt x="231" y="103"/>
                    </a:cubicBezTo>
                    <a:cubicBezTo>
                      <a:pt x="231" y="102"/>
                      <a:pt x="231" y="102"/>
                      <a:pt x="231" y="102"/>
                    </a:cubicBezTo>
                    <a:cubicBezTo>
                      <a:pt x="231" y="102"/>
                      <a:pt x="231" y="102"/>
                      <a:pt x="231" y="102"/>
                    </a:cubicBezTo>
                    <a:cubicBezTo>
                      <a:pt x="231" y="102"/>
                      <a:pt x="231" y="102"/>
                      <a:pt x="231" y="102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32" y="102"/>
                      <a:pt x="233" y="102"/>
                      <a:pt x="233" y="102"/>
                    </a:cubicBezTo>
                    <a:cubicBezTo>
                      <a:pt x="233" y="101"/>
                      <a:pt x="233" y="101"/>
                      <a:pt x="233" y="101"/>
                    </a:cubicBezTo>
                    <a:cubicBezTo>
                      <a:pt x="233" y="101"/>
                      <a:pt x="233" y="101"/>
                      <a:pt x="233" y="101"/>
                    </a:cubicBezTo>
                    <a:cubicBezTo>
                      <a:pt x="233" y="101"/>
                      <a:pt x="233" y="101"/>
                      <a:pt x="233" y="101"/>
                    </a:cubicBezTo>
                    <a:cubicBezTo>
                      <a:pt x="233" y="101"/>
                      <a:pt x="233" y="101"/>
                      <a:pt x="233" y="101"/>
                    </a:cubicBezTo>
                    <a:cubicBezTo>
                      <a:pt x="233" y="101"/>
                      <a:pt x="233" y="101"/>
                      <a:pt x="233" y="101"/>
                    </a:cubicBezTo>
                    <a:cubicBezTo>
                      <a:pt x="233" y="101"/>
                      <a:pt x="233" y="101"/>
                      <a:pt x="233" y="101"/>
                    </a:cubicBezTo>
                    <a:cubicBezTo>
                      <a:pt x="233" y="101"/>
                      <a:pt x="233" y="101"/>
                      <a:pt x="233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36" y="101"/>
                      <a:pt x="236" y="101"/>
                      <a:pt x="236" y="101"/>
                    </a:cubicBezTo>
                    <a:cubicBezTo>
                      <a:pt x="236" y="101"/>
                      <a:pt x="236" y="101"/>
                      <a:pt x="236" y="101"/>
                    </a:cubicBezTo>
                    <a:cubicBezTo>
                      <a:pt x="236" y="101"/>
                      <a:pt x="236" y="101"/>
                      <a:pt x="236" y="101"/>
                    </a:cubicBezTo>
                    <a:cubicBezTo>
                      <a:pt x="236" y="101"/>
                      <a:pt x="236" y="101"/>
                      <a:pt x="236" y="101"/>
                    </a:cubicBezTo>
                    <a:cubicBezTo>
                      <a:pt x="236" y="101"/>
                      <a:pt x="236" y="101"/>
                      <a:pt x="236" y="101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8" y="102"/>
                      <a:pt x="238" y="102"/>
                      <a:pt x="238" y="102"/>
                    </a:cubicBezTo>
                    <a:cubicBezTo>
                      <a:pt x="238" y="102"/>
                      <a:pt x="238" y="102"/>
                      <a:pt x="238" y="102"/>
                    </a:cubicBezTo>
                    <a:cubicBezTo>
                      <a:pt x="238" y="102"/>
                      <a:pt x="238" y="102"/>
                      <a:pt x="238" y="102"/>
                    </a:cubicBezTo>
                    <a:cubicBezTo>
                      <a:pt x="238" y="102"/>
                      <a:pt x="238" y="102"/>
                      <a:pt x="238" y="102"/>
                    </a:cubicBezTo>
                    <a:cubicBezTo>
                      <a:pt x="239" y="102"/>
                      <a:pt x="239" y="102"/>
                      <a:pt x="239" y="102"/>
                    </a:cubicBezTo>
                    <a:cubicBezTo>
                      <a:pt x="239" y="102"/>
                      <a:pt x="239" y="102"/>
                      <a:pt x="239" y="102"/>
                    </a:cubicBezTo>
                    <a:cubicBezTo>
                      <a:pt x="239" y="102"/>
                      <a:pt x="239" y="102"/>
                      <a:pt x="239" y="102"/>
                    </a:cubicBezTo>
                    <a:cubicBezTo>
                      <a:pt x="239" y="102"/>
                      <a:pt x="239" y="102"/>
                      <a:pt x="239" y="102"/>
                    </a:cubicBezTo>
                    <a:cubicBezTo>
                      <a:pt x="239" y="102"/>
                      <a:pt x="239" y="102"/>
                      <a:pt x="239" y="102"/>
                    </a:cubicBezTo>
                    <a:cubicBezTo>
                      <a:pt x="239" y="103"/>
                      <a:pt x="239" y="103"/>
                      <a:pt x="239" y="103"/>
                    </a:cubicBezTo>
                    <a:cubicBezTo>
                      <a:pt x="240" y="103"/>
                      <a:pt x="240" y="103"/>
                      <a:pt x="240" y="103"/>
                    </a:cubicBezTo>
                    <a:cubicBezTo>
                      <a:pt x="240" y="103"/>
                      <a:pt x="240" y="103"/>
                      <a:pt x="240" y="103"/>
                    </a:cubicBezTo>
                    <a:cubicBezTo>
                      <a:pt x="240" y="103"/>
                      <a:pt x="240" y="103"/>
                      <a:pt x="240" y="103"/>
                    </a:cubicBezTo>
                    <a:cubicBezTo>
                      <a:pt x="240" y="103"/>
                      <a:pt x="240" y="103"/>
                      <a:pt x="240" y="103"/>
                    </a:cubicBezTo>
                    <a:cubicBezTo>
                      <a:pt x="240" y="103"/>
                      <a:pt x="240" y="103"/>
                      <a:pt x="240" y="103"/>
                    </a:cubicBezTo>
                    <a:cubicBezTo>
                      <a:pt x="240" y="103"/>
                      <a:pt x="240" y="103"/>
                      <a:pt x="240" y="103"/>
                    </a:cubicBezTo>
                    <a:cubicBezTo>
                      <a:pt x="240" y="103"/>
                      <a:pt x="240" y="103"/>
                      <a:pt x="240" y="103"/>
                    </a:cubicBezTo>
                    <a:cubicBezTo>
                      <a:pt x="240" y="103"/>
                      <a:pt x="240" y="103"/>
                      <a:pt x="240" y="103"/>
                    </a:cubicBezTo>
                    <a:cubicBezTo>
                      <a:pt x="241" y="103"/>
                      <a:pt x="241" y="103"/>
                      <a:pt x="241" y="103"/>
                    </a:cubicBezTo>
                    <a:cubicBezTo>
                      <a:pt x="241" y="103"/>
                      <a:pt x="241" y="103"/>
                      <a:pt x="241" y="103"/>
                    </a:cubicBezTo>
                    <a:cubicBezTo>
                      <a:pt x="241" y="104"/>
                      <a:pt x="241" y="104"/>
                      <a:pt x="241" y="10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3" y="104"/>
                      <a:pt x="243" y="104"/>
                      <a:pt x="243" y="104"/>
                    </a:cubicBezTo>
                    <a:cubicBezTo>
                      <a:pt x="243" y="104"/>
                      <a:pt x="243" y="104"/>
                      <a:pt x="243" y="104"/>
                    </a:cubicBezTo>
                    <a:cubicBezTo>
                      <a:pt x="243" y="104"/>
                      <a:pt x="243" y="104"/>
                      <a:pt x="243" y="104"/>
                    </a:cubicBezTo>
                    <a:cubicBezTo>
                      <a:pt x="244" y="103"/>
                      <a:pt x="244" y="103"/>
                      <a:pt x="244" y="103"/>
                    </a:cubicBezTo>
                    <a:cubicBezTo>
                      <a:pt x="244" y="103"/>
                      <a:pt x="244" y="103"/>
                      <a:pt x="244" y="103"/>
                    </a:cubicBezTo>
                    <a:cubicBezTo>
                      <a:pt x="244" y="103"/>
                      <a:pt x="244" y="103"/>
                      <a:pt x="244" y="103"/>
                    </a:cubicBezTo>
                    <a:cubicBezTo>
                      <a:pt x="245" y="103"/>
                      <a:pt x="245" y="103"/>
                      <a:pt x="245" y="103"/>
                    </a:cubicBezTo>
                    <a:cubicBezTo>
                      <a:pt x="245" y="103"/>
                      <a:pt x="245" y="103"/>
                      <a:pt x="245" y="103"/>
                    </a:cubicBezTo>
                    <a:cubicBezTo>
                      <a:pt x="245" y="103"/>
                      <a:pt x="245" y="103"/>
                      <a:pt x="245" y="103"/>
                    </a:cubicBezTo>
                    <a:cubicBezTo>
                      <a:pt x="245" y="103"/>
                      <a:pt x="245" y="103"/>
                      <a:pt x="245" y="103"/>
                    </a:cubicBezTo>
                    <a:cubicBezTo>
                      <a:pt x="246" y="103"/>
                      <a:pt x="246" y="103"/>
                      <a:pt x="246" y="103"/>
                    </a:cubicBezTo>
                    <a:cubicBezTo>
                      <a:pt x="246" y="103"/>
                      <a:pt x="246" y="103"/>
                      <a:pt x="246" y="103"/>
                    </a:cubicBezTo>
                    <a:cubicBezTo>
                      <a:pt x="246" y="103"/>
                      <a:pt x="246" y="103"/>
                      <a:pt x="246" y="103"/>
                    </a:cubicBezTo>
                    <a:cubicBezTo>
                      <a:pt x="246" y="103"/>
                      <a:pt x="246" y="103"/>
                      <a:pt x="246" y="103"/>
                    </a:cubicBezTo>
                    <a:cubicBezTo>
                      <a:pt x="246" y="103"/>
                      <a:pt x="246" y="103"/>
                      <a:pt x="246" y="103"/>
                    </a:cubicBezTo>
                    <a:cubicBezTo>
                      <a:pt x="246" y="103"/>
                      <a:pt x="246" y="103"/>
                      <a:pt x="246" y="103"/>
                    </a:cubicBezTo>
                    <a:cubicBezTo>
                      <a:pt x="247" y="103"/>
                      <a:pt x="247" y="103"/>
                      <a:pt x="247" y="103"/>
                    </a:cubicBezTo>
                    <a:cubicBezTo>
                      <a:pt x="247" y="103"/>
                      <a:pt x="247" y="103"/>
                      <a:pt x="247" y="103"/>
                    </a:cubicBezTo>
                    <a:cubicBezTo>
                      <a:pt x="247" y="103"/>
                      <a:pt x="247" y="103"/>
                      <a:pt x="247" y="103"/>
                    </a:cubicBezTo>
                    <a:cubicBezTo>
                      <a:pt x="247" y="103"/>
                      <a:pt x="247" y="103"/>
                      <a:pt x="247" y="103"/>
                    </a:cubicBezTo>
                    <a:cubicBezTo>
                      <a:pt x="247" y="103"/>
                      <a:pt x="247" y="103"/>
                      <a:pt x="247" y="103"/>
                    </a:cubicBezTo>
                    <a:cubicBezTo>
                      <a:pt x="247" y="103"/>
                      <a:pt x="247" y="103"/>
                      <a:pt x="247" y="103"/>
                    </a:cubicBezTo>
                    <a:cubicBezTo>
                      <a:pt x="247" y="103"/>
                      <a:pt x="247" y="103"/>
                      <a:pt x="247" y="103"/>
                    </a:cubicBezTo>
                    <a:cubicBezTo>
                      <a:pt x="247" y="103"/>
                      <a:pt x="248" y="103"/>
                      <a:pt x="248" y="103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9" y="103"/>
                      <a:pt x="249" y="103"/>
                      <a:pt x="249" y="103"/>
                    </a:cubicBezTo>
                    <a:cubicBezTo>
                      <a:pt x="249" y="103"/>
                      <a:pt x="249" y="103"/>
                      <a:pt x="249" y="103"/>
                    </a:cubicBezTo>
                    <a:cubicBezTo>
                      <a:pt x="249" y="103"/>
                      <a:pt x="249" y="103"/>
                      <a:pt x="249" y="103"/>
                    </a:cubicBezTo>
                    <a:cubicBezTo>
                      <a:pt x="249" y="103"/>
                      <a:pt x="249" y="103"/>
                      <a:pt x="249" y="103"/>
                    </a:cubicBezTo>
                    <a:cubicBezTo>
                      <a:pt x="249" y="103"/>
                      <a:pt x="249" y="103"/>
                      <a:pt x="249" y="103"/>
                    </a:cubicBezTo>
                    <a:cubicBezTo>
                      <a:pt x="249" y="104"/>
                      <a:pt x="249" y="104"/>
                      <a:pt x="249" y="104"/>
                    </a:cubicBezTo>
                    <a:cubicBezTo>
                      <a:pt x="249" y="104"/>
                      <a:pt x="249" y="104"/>
                      <a:pt x="249" y="104"/>
                    </a:cubicBezTo>
                    <a:cubicBezTo>
                      <a:pt x="249" y="104"/>
                      <a:pt x="249" y="104"/>
                      <a:pt x="249" y="104"/>
                    </a:cubicBezTo>
                    <a:cubicBezTo>
                      <a:pt x="249" y="104"/>
                      <a:pt x="249" y="104"/>
                      <a:pt x="249" y="104"/>
                    </a:cubicBezTo>
                    <a:cubicBezTo>
                      <a:pt x="250" y="104"/>
                      <a:pt x="250" y="104"/>
                      <a:pt x="250" y="104"/>
                    </a:cubicBezTo>
                    <a:cubicBezTo>
                      <a:pt x="250" y="104"/>
                      <a:pt x="250" y="104"/>
                      <a:pt x="250" y="104"/>
                    </a:cubicBezTo>
                    <a:cubicBezTo>
                      <a:pt x="250" y="104"/>
                      <a:pt x="250" y="104"/>
                      <a:pt x="250" y="104"/>
                    </a:cubicBezTo>
                    <a:cubicBezTo>
                      <a:pt x="250" y="104"/>
                      <a:pt x="250" y="104"/>
                      <a:pt x="250" y="104"/>
                    </a:cubicBezTo>
                    <a:cubicBezTo>
                      <a:pt x="250" y="104"/>
                      <a:pt x="250" y="104"/>
                      <a:pt x="250" y="104"/>
                    </a:cubicBezTo>
                    <a:cubicBezTo>
                      <a:pt x="250" y="105"/>
                      <a:pt x="250" y="105"/>
                      <a:pt x="250" y="105"/>
                    </a:cubicBezTo>
                    <a:cubicBezTo>
                      <a:pt x="250" y="105"/>
                      <a:pt x="250" y="105"/>
                      <a:pt x="250" y="105"/>
                    </a:cubicBezTo>
                    <a:cubicBezTo>
                      <a:pt x="250" y="105"/>
                      <a:pt x="250" y="105"/>
                      <a:pt x="250" y="105"/>
                    </a:cubicBezTo>
                    <a:cubicBezTo>
                      <a:pt x="250" y="105"/>
                      <a:pt x="250" y="105"/>
                      <a:pt x="250" y="105"/>
                    </a:cubicBezTo>
                    <a:cubicBezTo>
                      <a:pt x="249" y="105"/>
                      <a:pt x="249" y="105"/>
                      <a:pt x="249" y="105"/>
                    </a:cubicBezTo>
                    <a:cubicBezTo>
                      <a:pt x="249" y="105"/>
                      <a:pt x="249" y="105"/>
                      <a:pt x="249" y="105"/>
                    </a:cubicBezTo>
                    <a:cubicBezTo>
                      <a:pt x="249" y="105"/>
                      <a:pt x="249" y="105"/>
                      <a:pt x="249" y="105"/>
                    </a:cubicBezTo>
                    <a:cubicBezTo>
                      <a:pt x="249" y="105"/>
                      <a:pt x="249" y="105"/>
                      <a:pt x="249" y="105"/>
                    </a:cubicBezTo>
                    <a:cubicBezTo>
                      <a:pt x="249" y="105"/>
                      <a:pt x="249" y="105"/>
                      <a:pt x="249" y="105"/>
                    </a:cubicBezTo>
                    <a:cubicBezTo>
                      <a:pt x="249" y="105"/>
                      <a:pt x="249" y="105"/>
                      <a:pt x="249" y="105"/>
                    </a:cubicBezTo>
                    <a:cubicBezTo>
                      <a:pt x="248" y="105"/>
                      <a:pt x="248" y="105"/>
                      <a:pt x="248" y="105"/>
                    </a:cubicBezTo>
                    <a:cubicBezTo>
                      <a:pt x="248" y="105"/>
                      <a:pt x="248" y="105"/>
                      <a:pt x="248" y="105"/>
                    </a:cubicBezTo>
                    <a:cubicBezTo>
                      <a:pt x="248" y="105"/>
                      <a:pt x="248" y="105"/>
                      <a:pt x="248" y="105"/>
                    </a:cubicBezTo>
                    <a:cubicBezTo>
                      <a:pt x="247" y="105"/>
                      <a:pt x="247" y="105"/>
                      <a:pt x="247" y="105"/>
                    </a:cubicBezTo>
                    <a:cubicBezTo>
                      <a:pt x="247" y="105"/>
                      <a:pt x="247" y="105"/>
                      <a:pt x="247" y="105"/>
                    </a:cubicBezTo>
                    <a:cubicBezTo>
                      <a:pt x="247" y="105"/>
                      <a:pt x="247" y="105"/>
                      <a:pt x="247" y="105"/>
                    </a:cubicBezTo>
                    <a:cubicBezTo>
                      <a:pt x="247" y="105"/>
                      <a:pt x="247" y="105"/>
                      <a:pt x="247" y="105"/>
                    </a:cubicBezTo>
                    <a:cubicBezTo>
                      <a:pt x="247" y="105"/>
                      <a:pt x="247" y="105"/>
                      <a:pt x="247" y="105"/>
                    </a:cubicBezTo>
                    <a:cubicBezTo>
                      <a:pt x="247" y="105"/>
                      <a:pt x="247" y="105"/>
                      <a:pt x="247" y="105"/>
                    </a:cubicBezTo>
                    <a:cubicBezTo>
                      <a:pt x="247" y="105"/>
                      <a:pt x="247" y="105"/>
                      <a:pt x="247" y="105"/>
                    </a:cubicBezTo>
                    <a:cubicBezTo>
                      <a:pt x="246" y="105"/>
                      <a:pt x="246" y="105"/>
                      <a:pt x="246" y="105"/>
                    </a:cubicBezTo>
                    <a:cubicBezTo>
                      <a:pt x="246" y="106"/>
                      <a:pt x="246" y="106"/>
                      <a:pt x="246" y="106"/>
                    </a:cubicBezTo>
                    <a:cubicBezTo>
                      <a:pt x="246" y="106"/>
                      <a:pt x="246" y="106"/>
                      <a:pt x="246" y="106"/>
                    </a:cubicBezTo>
                    <a:cubicBezTo>
                      <a:pt x="246" y="106"/>
                      <a:pt x="246" y="106"/>
                      <a:pt x="246" y="106"/>
                    </a:cubicBezTo>
                    <a:cubicBezTo>
                      <a:pt x="246" y="106"/>
                      <a:pt x="246" y="106"/>
                      <a:pt x="246" y="106"/>
                    </a:cubicBezTo>
                    <a:cubicBezTo>
                      <a:pt x="246" y="106"/>
                      <a:pt x="246" y="106"/>
                      <a:pt x="246" y="106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7"/>
                      <a:pt x="245" y="107"/>
                      <a:pt x="245" y="107"/>
                    </a:cubicBezTo>
                    <a:cubicBezTo>
                      <a:pt x="245" y="107"/>
                      <a:pt x="245" y="107"/>
                      <a:pt x="245" y="107"/>
                    </a:cubicBezTo>
                    <a:cubicBezTo>
                      <a:pt x="245" y="107"/>
                      <a:pt x="245" y="107"/>
                      <a:pt x="245" y="107"/>
                    </a:cubicBezTo>
                    <a:cubicBezTo>
                      <a:pt x="245" y="107"/>
                      <a:pt x="245" y="107"/>
                      <a:pt x="245" y="107"/>
                    </a:cubicBezTo>
                    <a:cubicBezTo>
                      <a:pt x="244" y="107"/>
                      <a:pt x="244" y="107"/>
                      <a:pt x="244" y="107"/>
                    </a:cubicBezTo>
                    <a:cubicBezTo>
                      <a:pt x="244" y="107"/>
                      <a:pt x="244" y="107"/>
                      <a:pt x="244" y="107"/>
                    </a:cubicBezTo>
                    <a:cubicBezTo>
                      <a:pt x="244" y="107"/>
                      <a:pt x="244" y="107"/>
                      <a:pt x="244" y="107"/>
                    </a:cubicBezTo>
                    <a:cubicBezTo>
                      <a:pt x="244" y="107"/>
                      <a:pt x="244" y="107"/>
                      <a:pt x="244" y="107"/>
                    </a:cubicBezTo>
                    <a:cubicBezTo>
                      <a:pt x="244" y="107"/>
                      <a:pt x="244" y="107"/>
                      <a:pt x="244" y="107"/>
                    </a:cubicBezTo>
                    <a:cubicBezTo>
                      <a:pt x="244" y="107"/>
                      <a:pt x="244" y="107"/>
                      <a:pt x="244" y="107"/>
                    </a:cubicBezTo>
                    <a:cubicBezTo>
                      <a:pt x="244" y="107"/>
                      <a:pt x="244" y="107"/>
                      <a:pt x="244" y="107"/>
                    </a:cubicBezTo>
                    <a:cubicBezTo>
                      <a:pt x="244" y="107"/>
                      <a:pt x="244" y="107"/>
                      <a:pt x="244" y="107"/>
                    </a:cubicBezTo>
                    <a:cubicBezTo>
                      <a:pt x="244" y="107"/>
                      <a:pt x="244" y="107"/>
                      <a:pt x="244" y="107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43" y="109"/>
                      <a:pt x="243" y="109"/>
                      <a:pt x="243" y="109"/>
                    </a:cubicBezTo>
                    <a:cubicBezTo>
                      <a:pt x="243" y="109"/>
                      <a:pt x="243" y="109"/>
                      <a:pt x="243" y="109"/>
                    </a:cubicBezTo>
                    <a:cubicBezTo>
                      <a:pt x="243" y="109"/>
                      <a:pt x="243" y="109"/>
                      <a:pt x="243" y="109"/>
                    </a:cubicBezTo>
                    <a:cubicBezTo>
                      <a:pt x="243" y="109"/>
                      <a:pt x="243" y="109"/>
                      <a:pt x="243" y="109"/>
                    </a:cubicBezTo>
                    <a:cubicBezTo>
                      <a:pt x="243" y="109"/>
                      <a:pt x="243" y="109"/>
                      <a:pt x="243" y="109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3" y="111"/>
                      <a:pt x="243" y="111"/>
                      <a:pt x="243" y="111"/>
                    </a:cubicBezTo>
                    <a:cubicBezTo>
                      <a:pt x="243" y="111"/>
                      <a:pt x="243" y="111"/>
                      <a:pt x="243" y="111"/>
                    </a:cubicBezTo>
                    <a:cubicBezTo>
                      <a:pt x="242" y="111"/>
                      <a:pt x="242" y="111"/>
                      <a:pt x="242" y="111"/>
                    </a:cubicBezTo>
                    <a:cubicBezTo>
                      <a:pt x="242" y="111"/>
                      <a:pt x="242" y="111"/>
                      <a:pt x="242" y="111"/>
                    </a:cubicBezTo>
                    <a:cubicBezTo>
                      <a:pt x="242" y="112"/>
                      <a:pt x="242" y="112"/>
                      <a:pt x="242" y="112"/>
                    </a:cubicBezTo>
                    <a:cubicBezTo>
                      <a:pt x="242" y="112"/>
                      <a:pt x="242" y="112"/>
                      <a:pt x="242" y="112"/>
                    </a:cubicBezTo>
                    <a:cubicBezTo>
                      <a:pt x="242" y="112"/>
                      <a:pt x="242" y="112"/>
                      <a:pt x="242" y="112"/>
                    </a:cubicBezTo>
                    <a:cubicBezTo>
                      <a:pt x="243" y="112"/>
                      <a:pt x="243" y="112"/>
                      <a:pt x="243" y="112"/>
                    </a:cubicBezTo>
                    <a:cubicBezTo>
                      <a:pt x="243" y="113"/>
                      <a:pt x="243" y="113"/>
                      <a:pt x="243" y="113"/>
                    </a:cubicBezTo>
                    <a:cubicBezTo>
                      <a:pt x="243" y="113"/>
                      <a:pt x="243" y="113"/>
                      <a:pt x="243" y="113"/>
                    </a:cubicBezTo>
                    <a:cubicBezTo>
                      <a:pt x="243" y="113"/>
                      <a:pt x="243" y="113"/>
                      <a:pt x="243" y="113"/>
                    </a:cubicBezTo>
                    <a:cubicBezTo>
                      <a:pt x="243" y="113"/>
                      <a:pt x="243" y="113"/>
                      <a:pt x="243" y="113"/>
                    </a:cubicBezTo>
                    <a:cubicBezTo>
                      <a:pt x="243" y="114"/>
                      <a:pt x="243" y="114"/>
                      <a:pt x="243" y="114"/>
                    </a:cubicBezTo>
                    <a:cubicBezTo>
                      <a:pt x="243" y="114"/>
                      <a:pt x="243" y="114"/>
                      <a:pt x="243" y="114"/>
                    </a:cubicBezTo>
                    <a:cubicBezTo>
                      <a:pt x="243" y="114"/>
                      <a:pt x="243" y="114"/>
                      <a:pt x="243" y="114"/>
                    </a:cubicBezTo>
                    <a:cubicBezTo>
                      <a:pt x="243" y="114"/>
                      <a:pt x="243" y="114"/>
                      <a:pt x="243" y="114"/>
                    </a:cubicBezTo>
                    <a:cubicBezTo>
                      <a:pt x="243" y="115"/>
                      <a:pt x="243" y="115"/>
                      <a:pt x="243" y="115"/>
                    </a:cubicBezTo>
                    <a:cubicBezTo>
                      <a:pt x="243" y="115"/>
                      <a:pt x="243" y="115"/>
                      <a:pt x="243" y="115"/>
                    </a:cubicBezTo>
                    <a:cubicBezTo>
                      <a:pt x="243" y="115"/>
                      <a:pt x="243" y="115"/>
                      <a:pt x="243" y="115"/>
                    </a:cubicBezTo>
                    <a:cubicBezTo>
                      <a:pt x="243" y="115"/>
                      <a:pt x="243" y="115"/>
                      <a:pt x="243" y="115"/>
                    </a:cubicBezTo>
                    <a:cubicBezTo>
                      <a:pt x="243" y="116"/>
                      <a:pt x="243" y="116"/>
                      <a:pt x="243" y="116"/>
                    </a:cubicBezTo>
                    <a:cubicBezTo>
                      <a:pt x="243" y="116"/>
                      <a:pt x="243" y="116"/>
                      <a:pt x="243" y="116"/>
                    </a:cubicBezTo>
                    <a:cubicBezTo>
                      <a:pt x="244" y="116"/>
                      <a:pt x="244" y="116"/>
                      <a:pt x="244" y="116"/>
                    </a:cubicBezTo>
                    <a:cubicBezTo>
                      <a:pt x="244" y="116"/>
                      <a:pt x="244" y="116"/>
                      <a:pt x="244" y="116"/>
                    </a:cubicBezTo>
                    <a:cubicBezTo>
                      <a:pt x="244" y="116"/>
                      <a:pt x="244" y="116"/>
                      <a:pt x="244" y="116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4" y="117"/>
                      <a:pt x="243" y="117"/>
                      <a:pt x="243" y="117"/>
                    </a:cubicBezTo>
                    <a:cubicBezTo>
                      <a:pt x="243" y="117"/>
                      <a:pt x="243" y="117"/>
                      <a:pt x="243" y="117"/>
                    </a:cubicBezTo>
                    <a:cubicBezTo>
                      <a:pt x="243" y="118"/>
                      <a:pt x="243" y="118"/>
                      <a:pt x="243" y="118"/>
                    </a:cubicBezTo>
                    <a:cubicBezTo>
                      <a:pt x="243" y="118"/>
                      <a:pt x="243" y="118"/>
                      <a:pt x="243" y="118"/>
                    </a:cubicBezTo>
                    <a:cubicBezTo>
                      <a:pt x="243" y="118"/>
                      <a:pt x="243" y="118"/>
                      <a:pt x="243" y="118"/>
                    </a:cubicBezTo>
                    <a:cubicBezTo>
                      <a:pt x="243" y="118"/>
                      <a:pt x="243" y="118"/>
                      <a:pt x="243" y="118"/>
                    </a:cubicBezTo>
                    <a:cubicBezTo>
                      <a:pt x="243" y="118"/>
                      <a:pt x="243" y="118"/>
                      <a:pt x="243" y="118"/>
                    </a:cubicBezTo>
                    <a:cubicBezTo>
                      <a:pt x="243" y="118"/>
                      <a:pt x="243" y="118"/>
                      <a:pt x="243" y="118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42" y="121"/>
                      <a:pt x="242" y="121"/>
                      <a:pt x="242" y="121"/>
                    </a:cubicBezTo>
                    <a:cubicBezTo>
                      <a:pt x="241" y="121"/>
                      <a:pt x="241" y="121"/>
                      <a:pt x="241" y="121"/>
                    </a:cubicBezTo>
                    <a:cubicBezTo>
                      <a:pt x="241" y="121"/>
                      <a:pt x="241" y="121"/>
                      <a:pt x="241" y="121"/>
                    </a:cubicBezTo>
                    <a:cubicBezTo>
                      <a:pt x="241" y="121"/>
                      <a:pt x="241" y="121"/>
                      <a:pt x="241" y="121"/>
                    </a:cubicBezTo>
                    <a:cubicBezTo>
                      <a:pt x="241" y="121"/>
                      <a:pt x="241" y="121"/>
                      <a:pt x="241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1"/>
                      <a:pt x="240" y="121"/>
                      <a:pt x="240" y="121"/>
                    </a:cubicBezTo>
                    <a:cubicBezTo>
                      <a:pt x="240" y="122"/>
                      <a:pt x="240" y="122"/>
                      <a:pt x="240" y="122"/>
                    </a:cubicBezTo>
                    <a:cubicBezTo>
                      <a:pt x="240" y="122"/>
                      <a:pt x="240" y="122"/>
                      <a:pt x="240" y="122"/>
                    </a:cubicBezTo>
                    <a:cubicBezTo>
                      <a:pt x="239" y="122"/>
                      <a:pt x="239" y="122"/>
                      <a:pt x="239" y="122"/>
                    </a:cubicBezTo>
                    <a:cubicBezTo>
                      <a:pt x="239" y="122"/>
                      <a:pt x="239" y="122"/>
                      <a:pt x="239" y="122"/>
                    </a:cubicBezTo>
                    <a:cubicBezTo>
                      <a:pt x="240" y="122"/>
                      <a:pt x="240" y="122"/>
                      <a:pt x="240" y="122"/>
                    </a:cubicBezTo>
                    <a:cubicBezTo>
                      <a:pt x="240" y="122"/>
                      <a:pt x="240" y="122"/>
                      <a:pt x="240" y="122"/>
                    </a:cubicBezTo>
                    <a:cubicBezTo>
                      <a:pt x="240" y="123"/>
                      <a:pt x="240" y="123"/>
                      <a:pt x="240" y="123"/>
                    </a:cubicBezTo>
                    <a:cubicBezTo>
                      <a:pt x="240" y="123"/>
                      <a:pt x="240" y="123"/>
                      <a:pt x="240" y="123"/>
                    </a:cubicBezTo>
                    <a:cubicBezTo>
                      <a:pt x="240" y="123"/>
                      <a:pt x="240" y="123"/>
                      <a:pt x="240" y="123"/>
                    </a:cubicBezTo>
                    <a:cubicBezTo>
                      <a:pt x="240" y="123"/>
                      <a:pt x="240" y="123"/>
                      <a:pt x="240" y="123"/>
                    </a:cubicBezTo>
                    <a:cubicBezTo>
                      <a:pt x="240" y="124"/>
                      <a:pt x="240" y="124"/>
                      <a:pt x="240" y="124"/>
                    </a:cubicBezTo>
                    <a:cubicBezTo>
                      <a:pt x="240" y="124"/>
                      <a:pt x="240" y="124"/>
                      <a:pt x="240" y="124"/>
                    </a:cubicBezTo>
                    <a:cubicBezTo>
                      <a:pt x="240" y="124"/>
                      <a:pt x="240" y="124"/>
                      <a:pt x="240" y="124"/>
                    </a:cubicBezTo>
                    <a:cubicBezTo>
                      <a:pt x="240" y="124"/>
                      <a:pt x="240" y="124"/>
                      <a:pt x="240" y="124"/>
                    </a:cubicBezTo>
                    <a:cubicBezTo>
                      <a:pt x="240" y="125"/>
                      <a:pt x="240" y="125"/>
                      <a:pt x="240" y="125"/>
                    </a:cubicBezTo>
                    <a:cubicBezTo>
                      <a:pt x="240" y="125"/>
                      <a:pt x="240" y="125"/>
                      <a:pt x="240" y="125"/>
                    </a:cubicBezTo>
                    <a:cubicBezTo>
                      <a:pt x="240" y="125"/>
                      <a:pt x="240" y="125"/>
                      <a:pt x="240" y="125"/>
                    </a:cubicBezTo>
                    <a:cubicBezTo>
                      <a:pt x="240" y="125"/>
                      <a:pt x="240" y="125"/>
                      <a:pt x="240" y="125"/>
                    </a:cubicBezTo>
                    <a:cubicBezTo>
                      <a:pt x="240" y="125"/>
                      <a:pt x="240" y="125"/>
                      <a:pt x="240" y="125"/>
                    </a:cubicBezTo>
                    <a:cubicBezTo>
                      <a:pt x="240" y="125"/>
                      <a:pt x="240" y="125"/>
                      <a:pt x="240" y="125"/>
                    </a:cubicBezTo>
                    <a:cubicBezTo>
                      <a:pt x="240" y="125"/>
                      <a:pt x="240" y="125"/>
                      <a:pt x="240" y="125"/>
                    </a:cubicBezTo>
                    <a:cubicBezTo>
                      <a:pt x="240" y="125"/>
                      <a:pt x="240" y="125"/>
                      <a:pt x="240" y="125"/>
                    </a:cubicBezTo>
                    <a:cubicBezTo>
                      <a:pt x="240" y="126"/>
                      <a:pt x="240" y="126"/>
                      <a:pt x="240" y="126"/>
                    </a:cubicBezTo>
                    <a:cubicBezTo>
                      <a:pt x="240" y="126"/>
                      <a:pt x="240" y="126"/>
                      <a:pt x="240" y="126"/>
                    </a:cubicBezTo>
                    <a:cubicBezTo>
                      <a:pt x="240" y="126"/>
                      <a:pt x="240" y="126"/>
                      <a:pt x="240" y="126"/>
                    </a:cubicBezTo>
                    <a:cubicBezTo>
                      <a:pt x="240" y="126"/>
                      <a:pt x="240" y="126"/>
                      <a:pt x="240" y="126"/>
                    </a:cubicBezTo>
                    <a:cubicBezTo>
                      <a:pt x="240" y="126"/>
                      <a:pt x="240" y="126"/>
                      <a:pt x="240" y="126"/>
                    </a:cubicBezTo>
                    <a:cubicBezTo>
                      <a:pt x="240" y="126"/>
                      <a:pt x="240" y="126"/>
                      <a:pt x="240" y="126"/>
                    </a:cubicBezTo>
                    <a:cubicBezTo>
                      <a:pt x="240" y="126"/>
                      <a:pt x="240" y="126"/>
                      <a:pt x="240" y="126"/>
                    </a:cubicBezTo>
                    <a:cubicBezTo>
                      <a:pt x="240" y="126"/>
                      <a:pt x="240" y="126"/>
                      <a:pt x="240" y="126"/>
                    </a:cubicBezTo>
                    <a:cubicBezTo>
                      <a:pt x="240" y="127"/>
                      <a:pt x="240" y="127"/>
                      <a:pt x="240" y="127"/>
                    </a:cubicBezTo>
                    <a:cubicBezTo>
                      <a:pt x="240" y="127"/>
                      <a:pt x="240" y="127"/>
                      <a:pt x="240" y="127"/>
                    </a:cubicBezTo>
                    <a:cubicBezTo>
                      <a:pt x="240" y="127"/>
                      <a:pt x="240" y="127"/>
                      <a:pt x="240" y="127"/>
                    </a:cubicBezTo>
                    <a:cubicBezTo>
                      <a:pt x="239" y="127"/>
                      <a:pt x="239" y="127"/>
                      <a:pt x="239" y="127"/>
                    </a:cubicBezTo>
                    <a:cubicBezTo>
                      <a:pt x="239" y="127"/>
                      <a:pt x="239" y="127"/>
                      <a:pt x="239" y="127"/>
                    </a:cubicBezTo>
                    <a:cubicBezTo>
                      <a:pt x="239" y="127"/>
                      <a:pt x="239" y="127"/>
                      <a:pt x="239" y="127"/>
                    </a:cubicBezTo>
                    <a:cubicBezTo>
                      <a:pt x="239" y="127"/>
                      <a:pt x="239" y="127"/>
                      <a:pt x="239" y="127"/>
                    </a:cubicBezTo>
                    <a:cubicBezTo>
                      <a:pt x="239" y="127"/>
                      <a:pt x="239" y="127"/>
                      <a:pt x="239" y="127"/>
                    </a:cubicBezTo>
                    <a:cubicBezTo>
                      <a:pt x="239" y="127"/>
                      <a:pt x="239" y="127"/>
                      <a:pt x="239" y="127"/>
                    </a:cubicBezTo>
                    <a:cubicBezTo>
                      <a:pt x="239" y="127"/>
                      <a:pt x="239" y="127"/>
                      <a:pt x="239" y="127"/>
                    </a:cubicBezTo>
                    <a:cubicBezTo>
                      <a:pt x="239" y="127"/>
                      <a:pt x="239" y="127"/>
                      <a:pt x="239" y="127"/>
                    </a:cubicBezTo>
                    <a:cubicBezTo>
                      <a:pt x="239" y="128"/>
                      <a:pt x="239" y="128"/>
                      <a:pt x="239" y="128"/>
                    </a:cubicBezTo>
                    <a:cubicBezTo>
                      <a:pt x="239" y="128"/>
                      <a:pt x="239" y="128"/>
                      <a:pt x="239" y="128"/>
                    </a:cubicBezTo>
                    <a:cubicBezTo>
                      <a:pt x="239" y="128"/>
                      <a:pt x="239" y="128"/>
                      <a:pt x="239" y="128"/>
                    </a:cubicBezTo>
                    <a:cubicBezTo>
                      <a:pt x="239" y="128"/>
                      <a:pt x="239" y="128"/>
                      <a:pt x="239" y="128"/>
                    </a:cubicBezTo>
                    <a:cubicBezTo>
                      <a:pt x="239" y="128"/>
                      <a:pt x="239" y="128"/>
                      <a:pt x="239" y="128"/>
                    </a:cubicBezTo>
                    <a:cubicBezTo>
                      <a:pt x="239" y="128"/>
                      <a:pt x="239" y="128"/>
                      <a:pt x="239" y="128"/>
                    </a:cubicBezTo>
                    <a:cubicBezTo>
                      <a:pt x="239" y="128"/>
                      <a:pt x="239" y="128"/>
                      <a:pt x="239" y="128"/>
                    </a:cubicBezTo>
                    <a:cubicBezTo>
                      <a:pt x="240" y="129"/>
                      <a:pt x="240" y="129"/>
                      <a:pt x="240" y="129"/>
                    </a:cubicBezTo>
                    <a:cubicBezTo>
                      <a:pt x="240" y="129"/>
                      <a:pt x="240" y="129"/>
                      <a:pt x="240" y="129"/>
                    </a:cubicBezTo>
                    <a:cubicBezTo>
                      <a:pt x="240" y="129"/>
                      <a:pt x="240" y="129"/>
                      <a:pt x="240" y="129"/>
                    </a:cubicBezTo>
                    <a:cubicBezTo>
                      <a:pt x="240" y="129"/>
                      <a:pt x="240" y="129"/>
                      <a:pt x="240" y="129"/>
                    </a:cubicBezTo>
                    <a:cubicBezTo>
                      <a:pt x="240" y="129"/>
                      <a:pt x="240" y="129"/>
                      <a:pt x="240" y="129"/>
                    </a:cubicBezTo>
                    <a:cubicBezTo>
                      <a:pt x="240" y="129"/>
                      <a:pt x="240" y="129"/>
                      <a:pt x="240" y="129"/>
                    </a:cubicBezTo>
                    <a:cubicBezTo>
                      <a:pt x="240" y="129"/>
                      <a:pt x="240" y="129"/>
                      <a:pt x="240" y="129"/>
                    </a:cubicBezTo>
                    <a:cubicBezTo>
                      <a:pt x="240" y="130"/>
                      <a:pt x="240" y="130"/>
                      <a:pt x="240" y="130"/>
                    </a:cubicBezTo>
                    <a:cubicBezTo>
                      <a:pt x="240" y="130"/>
                      <a:pt x="240" y="130"/>
                      <a:pt x="240" y="130"/>
                    </a:cubicBezTo>
                    <a:cubicBezTo>
                      <a:pt x="241" y="130"/>
                      <a:pt x="241" y="130"/>
                      <a:pt x="241" y="130"/>
                    </a:cubicBezTo>
                    <a:cubicBezTo>
                      <a:pt x="241" y="130"/>
                      <a:pt x="241" y="130"/>
                      <a:pt x="241" y="130"/>
                    </a:cubicBezTo>
                    <a:cubicBezTo>
                      <a:pt x="241" y="130"/>
                      <a:pt x="241" y="130"/>
                      <a:pt x="241" y="130"/>
                    </a:cubicBezTo>
                    <a:cubicBezTo>
                      <a:pt x="241" y="130"/>
                      <a:pt x="241" y="130"/>
                      <a:pt x="241" y="130"/>
                    </a:cubicBezTo>
                    <a:cubicBezTo>
                      <a:pt x="241" y="130"/>
                      <a:pt x="241" y="130"/>
                      <a:pt x="241" y="130"/>
                    </a:cubicBezTo>
                    <a:cubicBezTo>
                      <a:pt x="241" y="130"/>
                      <a:pt x="241" y="130"/>
                      <a:pt x="241" y="130"/>
                    </a:cubicBezTo>
                    <a:cubicBezTo>
                      <a:pt x="241" y="130"/>
                      <a:pt x="241" y="130"/>
                      <a:pt x="241" y="130"/>
                    </a:cubicBezTo>
                    <a:cubicBezTo>
                      <a:pt x="241" y="130"/>
                      <a:pt x="241" y="130"/>
                      <a:pt x="241" y="130"/>
                    </a:cubicBezTo>
                    <a:cubicBezTo>
                      <a:pt x="242" y="130"/>
                      <a:pt x="242" y="130"/>
                      <a:pt x="242" y="130"/>
                    </a:cubicBezTo>
                    <a:cubicBezTo>
                      <a:pt x="242" y="130"/>
                      <a:pt x="242" y="130"/>
                      <a:pt x="242" y="130"/>
                    </a:cubicBezTo>
                    <a:cubicBezTo>
                      <a:pt x="242" y="130"/>
                      <a:pt x="242" y="130"/>
                      <a:pt x="242" y="130"/>
                    </a:cubicBezTo>
                    <a:cubicBezTo>
                      <a:pt x="242" y="130"/>
                      <a:pt x="242" y="130"/>
                      <a:pt x="242" y="130"/>
                    </a:cubicBezTo>
                    <a:cubicBezTo>
                      <a:pt x="242" y="130"/>
                      <a:pt x="242" y="130"/>
                      <a:pt x="242" y="130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3" y="131"/>
                      <a:pt x="243" y="131"/>
                      <a:pt x="243" y="131"/>
                    </a:cubicBezTo>
                    <a:cubicBezTo>
                      <a:pt x="243" y="131"/>
                      <a:pt x="243" y="131"/>
                      <a:pt x="243" y="131"/>
                    </a:cubicBezTo>
                    <a:cubicBezTo>
                      <a:pt x="243" y="131"/>
                      <a:pt x="243" y="131"/>
                      <a:pt x="243" y="131"/>
                    </a:cubicBezTo>
                    <a:cubicBezTo>
                      <a:pt x="243" y="131"/>
                      <a:pt x="243" y="131"/>
                      <a:pt x="243" y="131"/>
                    </a:cubicBezTo>
                    <a:cubicBezTo>
                      <a:pt x="243" y="132"/>
                      <a:pt x="243" y="132"/>
                      <a:pt x="243" y="132"/>
                    </a:cubicBezTo>
                    <a:cubicBezTo>
                      <a:pt x="243" y="132"/>
                      <a:pt x="243" y="132"/>
                      <a:pt x="243" y="132"/>
                    </a:cubicBezTo>
                    <a:cubicBezTo>
                      <a:pt x="243" y="132"/>
                      <a:pt x="243" y="132"/>
                      <a:pt x="243" y="132"/>
                    </a:cubicBezTo>
                    <a:cubicBezTo>
                      <a:pt x="243" y="132"/>
                      <a:pt x="243" y="132"/>
                      <a:pt x="243" y="132"/>
                    </a:cubicBezTo>
                    <a:cubicBezTo>
                      <a:pt x="243" y="132"/>
                      <a:pt x="243" y="132"/>
                      <a:pt x="243" y="132"/>
                    </a:cubicBezTo>
                    <a:cubicBezTo>
                      <a:pt x="243" y="132"/>
                      <a:pt x="243" y="132"/>
                      <a:pt x="243" y="132"/>
                    </a:cubicBezTo>
                    <a:cubicBezTo>
                      <a:pt x="243" y="133"/>
                      <a:pt x="243" y="133"/>
                      <a:pt x="243" y="133"/>
                    </a:cubicBezTo>
                    <a:cubicBezTo>
                      <a:pt x="243" y="133"/>
                      <a:pt x="243" y="133"/>
                      <a:pt x="243" y="133"/>
                    </a:cubicBezTo>
                    <a:cubicBezTo>
                      <a:pt x="243" y="133"/>
                      <a:pt x="243" y="133"/>
                      <a:pt x="243" y="133"/>
                    </a:cubicBezTo>
                    <a:cubicBezTo>
                      <a:pt x="243" y="133"/>
                      <a:pt x="243" y="133"/>
                      <a:pt x="243" y="133"/>
                    </a:cubicBezTo>
                    <a:cubicBezTo>
                      <a:pt x="243" y="133"/>
                      <a:pt x="243" y="133"/>
                      <a:pt x="243" y="133"/>
                    </a:cubicBezTo>
                    <a:cubicBezTo>
                      <a:pt x="244" y="133"/>
                      <a:pt x="244" y="133"/>
                      <a:pt x="244" y="133"/>
                    </a:cubicBezTo>
                    <a:cubicBezTo>
                      <a:pt x="244" y="133"/>
                      <a:pt x="244" y="133"/>
                      <a:pt x="244" y="133"/>
                    </a:cubicBezTo>
                    <a:cubicBezTo>
                      <a:pt x="244" y="133"/>
                      <a:pt x="244" y="133"/>
                      <a:pt x="244" y="133"/>
                    </a:cubicBezTo>
                    <a:cubicBezTo>
                      <a:pt x="243" y="134"/>
                      <a:pt x="243" y="134"/>
                      <a:pt x="243" y="134"/>
                    </a:cubicBezTo>
                    <a:cubicBezTo>
                      <a:pt x="243" y="134"/>
                      <a:pt x="243" y="134"/>
                      <a:pt x="243" y="134"/>
                    </a:cubicBezTo>
                    <a:cubicBezTo>
                      <a:pt x="243" y="134"/>
                      <a:pt x="243" y="134"/>
                      <a:pt x="243" y="134"/>
                    </a:cubicBezTo>
                    <a:cubicBezTo>
                      <a:pt x="243" y="134"/>
                      <a:pt x="243" y="134"/>
                      <a:pt x="243" y="134"/>
                    </a:cubicBezTo>
                    <a:cubicBezTo>
                      <a:pt x="243" y="134"/>
                      <a:pt x="243" y="134"/>
                      <a:pt x="243" y="134"/>
                    </a:cubicBezTo>
                    <a:cubicBezTo>
                      <a:pt x="243" y="134"/>
                      <a:pt x="243" y="134"/>
                      <a:pt x="243" y="134"/>
                    </a:cubicBezTo>
                    <a:cubicBezTo>
                      <a:pt x="243" y="134"/>
                      <a:pt x="243" y="134"/>
                      <a:pt x="243" y="134"/>
                    </a:cubicBezTo>
                    <a:cubicBezTo>
                      <a:pt x="243" y="135"/>
                      <a:pt x="243" y="135"/>
                      <a:pt x="243" y="135"/>
                    </a:cubicBezTo>
                    <a:cubicBezTo>
                      <a:pt x="243" y="135"/>
                      <a:pt x="243" y="135"/>
                      <a:pt x="243" y="135"/>
                    </a:cubicBezTo>
                    <a:cubicBezTo>
                      <a:pt x="243" y="135"/>
                      <a:pt x="243" y="135"/>
                      <a:pt x="243" y="135"/>
                    </a:cubicBezTo>
                    <a:cubicBezTo>
                      <a:pt x="243" y="135"/>
                      <a:pt x="243" y="135"/>
                      <a:pt x="243" y="135"/>
                    </a:cubicBezTo>
                    <a:cubicBezTo>
                      <a:pt x="243" y="135"/>
                      <a:pt x="243" y="135"/>
                      <a:pt x="243" y="135"/>
                    </a:cubicBezTo>
                    <a:cubicBezTo>
                      <a:pt x="243" y="135"/>
                      <a:pt x="243" y="135"/>
                      <a:pt x="243" y="135"/>
                    </a:cubicBezTo>
                    <a:cubicBezTo>
                      <a:pt x="243" y="135"/>
                      <a:pt x="243" y="135"/>
                      <a:pt x="243" y="135"/>
                    </a:cubicBezTo>
                    <a:cubicBezTo>
                      <a:pt x="243" y="136"/>
                      <a:pt x="243" y="136"/>
                      <a:pt x="243" y="136"/>
                    </a:cubicBezTo>
                    <a:cubicBezTo>
                      <a:pt x="243" y="136"/>
                      <a:pt x="243" y="136"/>
                      <a:pt x="243" y="136"/>
                    </a:cubicBezTo>
                    <a:cubicBezTo>
                      <a:pt x="244" y="136"/>
                      <a:pt x="244" y="136"/>
                      <a:pt x="244" y="136"/>
                    </a:cubicBezTo>
                    <a:cubicBezTo>
                      <a:pt x="244" y="136"/>
                      <a:pt x="244" y="136"/>
                      <a:pt x="244" y="136"/>
                    </a:cubicBezTo>
                    <a:cubicBezTo>
                      <a:pt x="244" y="135"/>
                      <a:pt x="244" y="135"/>
                      <a:pt x="244" y="135"/>
                    </a:cubicBezTo>
                    <a:cubicBezTo>
                      <a:pt x="244" y="135"/>
                      <a:pt x="244" y="135"/>
                      <a:pt x="244" y="135"/>
                    </a:cubicBezTo>
                    <a:cubicBezTo>
                      <a:pt x="244" y="135"/>
                      <a:pt x="244" y="135"/>
                      <a:pt x="244" y="135"/>
                    </a:cubicBezTo>
                    <a:cubicBezTo>
                      <a:pt x="244" y="135"/>
                      <a:pt x="244" y="135"/>
                      <a:pt x="244" y="135"/>
                    </a:cubicBezTo>
                    <a:cubicBezTo>
                      <a:pt x="244" y="135"/>
                      <a:pt x="244" y="135"/>
                      <a:pt x="244" y="135"/>
                    </a:cubicBezTo>
                    <a:cubicBezTo>
                      <a:pt x="244" y="136"/>
                      <a:pt x="244" y="136"/>
                      <a:pt x="244" y="136"/>
                    </a:cubicBezTo>
                    <a:cubicBezTo>
                      <a:pt x="245" y="136"/>
                      <a:pt x="245" y="136"/>
                      <a:pt x="245" y="136"/>
                    </a:cubicBezTo>
                    <a:cubicBezTo>
                      <a:pt x="245" y="136"/>
                      <a:pt x="245" y="136"/>
                      <a:pt x="245" y="136"/>
                    </a:cubicBezTo>
                    <a:cubicBezTo>
                      <a:pt x="245" y="136"/>
                      <a:pt x="245" y="136"/>
                      <a:pt x="245" y="136"/>
                    </a:cubicBezTo>
                    <a:cubicBezTo>
                      <a:pt x="245" y="136"/>
                      <a:pt x="245" y="136"/>
                      <a:pt x="245" y="136"/>
                    </a:cubicBezTo>
                    <a:cubicBezTo>
                      <a:pt x="245" y="136"/>
                      <a:pt x="245" y="136"/>
                      <a:pt x="245" y="136"/>
                    </a:cubicBezTo>
                    <a:cubicBezTo>
                      <a:pt x="245" y="137"/>
                      <a:pt x="245" y="137"/>
                      <a:pt x="245" y="137"/>
                    </a:cubicBezTo>
                    <a:cubicBezTo>
                      <a:pt x="245" y="137"/>
                      <a:pt x="245" y="137"/>
                      <a:pt x="245" y="137"/>
                    </a:cubicBezTo>
                    <a:cubicBezTo>
                      <a:pt x="245" y="137"/>
                      <a:pt x="245" y="137"/>
                      <a:pt x="245" y="137"/>
                    </a:cubicBezTo>
                    <a:cubicBezTo>
                      <a:pt x="245" y="137"/>
                      <a:pt x="245" y="137"/>
                      <a:pt x="245" y="137"/>
                    </a:cubicBezTo>
                    <a:cubicBezTo>
                      <a:pt x="245" y="137"/>
                      <a:pt x="245" y="137"/>
                      <a:pt x="245" y="137"/>
                    </a:cubicBezTo>
                    <a:cubicBezTo>
                      <a:pt x="245" y="137"/>
                      <a:pt x="245" y="138"/>
                      <a:pt x="245" y="138"/>
                    </a:cubicBezTo>
                    <a:cubicBezTo>
                      <a:pt x="245" y="138"/>
                      <a:pt x="245" y="138"/>
                      <a:pt x="245" y="138"/>
                    </a:cubicBezTo>
                    <a:cubicBezTo>
                      <a:pt x="245" y="138"/>
                      <a:pt x="245" y="138"/>
                      <a:pt x="245" y="138"/>
                    </a:cubicBezTo>
                    <a:cubicBezTo>
                      <a:pt x="245" y="138"/>
                      <a:pt x="245" y="138"/>
                      <a:pt x="245" y="138"/>
                    </a:cubicBezTo>
                    <a:cubicBezTo>
                      <a:pt x="246" y="138"/>
                      <a:pt x="246" y="138"/>
                      <a:pt x="246" y="138"/>
                    </a:cubicBezTo>
                    <a:cubicBezTo>
                      <a:pt x="246" y="138"/>
                      <a:pt x="246" y="138"/>
                      <a:pt x="246" y="138"/>
                    </a:cubicBezTo>
                    <a:cubicBezTo>
                      <a:pt x="246" y="138"/>
                      <a:pt x="246" y="138"/>
                      <a:pt x="246" y="138"/>
                    </a:cubicBezTo>
                    <a:cubicBezTo>
                      <a:pt x="246" y="138"/>
                      <a:pt x="246" y="138"/>
                      <a:pt x="246" y="138"/>
                    </a:cubicBezTo>
                    <a:cubicBezTo>
                      <a:pt x="246" y="138"/>
                      <a:pt x="246" y="138"/>
                      <a:pt x="246" y="138"/>
                    </a:cubicBezTo>
                    <a:cubicBezTo>
                      <a:pt x="246" y="138"/>
                      <a:pt x="246" y="138"/>
                      <a:pt x="246" y="138"/>
                    </a:cubicBezTo>
                    <a:cubicBezTo>
                      <a:pt x="246" y="138"/>
                      <a:pt x="246" y="138"/>
                      <a:pt x="246" y="138"/>
                    </a:cubicBezTo>
                    <a:cubicBezTo>
                      <a:pt x="247" y="138"/>
                      <a:pt x="247" y="138"/>
                      <a:pt x="247" y="138"/>
                    </a:cubicBezTo>
                    <a:cubicBezTo>
                      <a:pt x="247" y="138"/>
                      <a:pt x="247" y="138"/>
                      <a:pt x="247" y="138"/>
                    </a:cubicBezTo>
                    <a:cubicBezTo>
                      <a:pt x="247" y="138"/>
                      <a:pt x="247" y="138"/>
                      <a:pt x="247" y="138"/>
                    </a:cubicBezTo>
                    <a:cubicBezTo>
                      <a:pt x="247" y="139"/>
                      <a:pt x="247" y="139"/>
                      <a:pt x="247" y="139"/>
                    </a:cubicBezTo>
                    <a:cubicBezTo>
                      <a:pt x="247" y="139"/>
                      <a:pt x="247" y="139"/>
                      <a:pt x="247" y="139"/>
                    </a:cubicBezTo>
                    <a:cubicBezTo>
                      <a:pt x="247" y="139"/>
                      <a:pt x="247" y="139"/>
                      <a:pt x="247" y="139"/>
                    </a:cubicBezTo>
                    <a:cubicBezTo>
                      <a:pt x="247" y="139"/>
                      <a:pt x="247" y="139"/>
                      <a:pt x="247" y="139"/>
                    </a:cubicBezTo>
                    <a:cubicBezTo>
                      <a:pt x="248" y="139"/>
                      <a:pt x="248" y="139"/>
                      <a:pt x="248" y="139"/>
                    </a:cubicBezTo>
                    <a:cubicBezTo>
                      <a:pt x="248" y="139"/>
                      <a:pt x="248" y="139"/>
                      <a:pt x="248" y="139"/>
                    </a:cubicBezTo>
                    <a:cubicBezTo>
                      <a:pt x="248" y="139"/>
                      <a:pt x="248" y="139"/>
                      <a:pt x="248" y="139"/>
                    </a:cubicBezTo>
                    <a:cubicBezTo>
                      <a:pt x="248" y="139"/>
                      <a:pt x="248" y="140"/>
                      <a:pt x="248" y="140"/>
                    </a:cubicBezTo>
                    <a:cubicBezTo>
                      <a:pt x="248" y="140"/>
                      <a:pt x="248" y="140"/>
                      <a:pt x="248" y="140"/>
                    </a:cubicBezTo>
                    <a:cubicBezTo>
                      <a:pt x="248" y="140"/>
                      <a:pt x="248" y="140"/>
                      <a:pt x="248" y="140"/>
                    </a:cubicBezTo>
                    <a:cubicBezTo>
                      <a:pt x="248" y="140"/>
                      <a:pt x="248" y="140"/>
                      <a:pt x="248" y="140"/>
                    </a:cubicBezTo>
                    <a:cubicBezTo>
                      <a:pt x="248" y="140"/>
                      <a:pt x="248" y="140"/>
                      <a:pt x="248" y="140"/>
                    </a:cubicBezTo>
                    <a:cubicBezTo>
                      <a:pt x="248" y="140"/>
                      <a:pt x="248" y="140"/>
                      <a:pt x="248" y="140"/>
                    </a:cubicBezTo>
                    <a:cubicBezTo>
                      <a:pt x="248" y="140"/>
                      <a:pt x="248" y="140"/>
                      <a:pt x="248" y="140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0" y="140"/>
                      <a:pt x="250" y="140"/>
                      <a:pt x="250" y="140"/>
                    </a:cubicBezTo>
                    <a:cubicBezTo>
                      <a:pt x="250" y="140"/>
                      <a:pt x="250" y="140"/>
                      <a:pt x="250" y="140"/>
                    </a:cubicBezTo>
                    <a:cubicBezTo>
                      <a:pt x="250" y="140"/>
                      <a:pt x="250" y="140"/>
                      <a:pt x="250" y="140"/>
                    </a:cubicBezTo>
                    <a:cubicBezTo>
                      <a:pt x="250" y="140"/>
                      <a:pt x="250" y="140"/>
                      <a:pt x="250" y="140"/>
                    </a:cubicBezTo>
                    <a:cubicBezTo>
                      <a:pt x="250" y="140"/>
                      <a:pt x="250" y="140"/>
                      <a:pt x="250" y="140"/>
                    </a:cubicBezTo>
                    <a:cubicBezTo>
                      <a:pt x="250" y="140"/>
                      <a:pt x="250" y="140"/>
                      <a:pt x="250" y="140"/>
                    </a:cubicBezTo>
                    <a:cubicBezTo>
                      <a:pt x="250" y="140"/>
                      <a:pt x="250" y="140"/>
                      <a:pt x="250" y="140"/>
                    </a:cubicBezTo>
                    <a:cubicBezTo>
                      <a:pt x="251" y="140"/>
                      <a:pt x="251" y="140"/>
                      <a:pt x="251" y="140"/>
                    </a:cubicBezTo>
                    <a:cubicBezTo>
                      <a:pt x="251" y="140"/>
                      <a:pt x="251" y="140"/>
                      <a:pt x="251" y="140"/>
                    </a:cubicBezTo>
                    <a:cubicBezTo>
                      <a:pt x="251" y="140"/>
                      <a:pt x="251" y="140"/>
                      <a:pt x="251" y="140"/>
                    </a:cubicBezTo>
                    <a:cubicBezTo>
                      <a:pt x="251" y="141"/>
                      <a:pt x="251" y="141"/>
                      <a:pt x="251" y="141"/>
                    </a:cubicBezTo>
                    <a:cubicBezTo>
                      <a:pt x="251" y="141"/>
                      <a:pt x="251" y="141"/>
                      <a:pt x="251" y="141"/>
                    </a:cubicBezTo>
                    <a:cubicBezTo>
                      <a:pt x="251" y="141"/>
                      <a:pt x="251" y="141"/>
                      <a:pt x="251" y="141"/>
                    </a:cubicBezTo>
                    <a:cubicBezTo>
                      <a:pt x="251" y="141"/>
                      <a:pt x="251" y="141"/>
                      <a:pt x="251" y="141"/>
                    </a:cubicBezTo>
                    <a:cubicBezTo>
                      <a:pt x="251" y="141"/>
                      <a:pt x="251" y="141"/>
                      <a:pt x="251" y="141"/>
                    </a:cubicBezTo>
                    <a:cubicBezTo>
                      <a:pt x="251" y="141"/>
                      <a:pt x="251" y="141"/>
                      <a:pt x="251" y="141"/>
                    </a:cubicBezTo>
                    <a:cubicBezTo>
                      <a:pt x="251" y="141"/>
                      <a:pt x="251" y="141"/>
                      <a:pt x="251" y="141"/>
                    </a:cubicBezTo>
                    <a:cubicBezTo>
                      <a:pt x="252" y="141"/>
                      <a:pt x="252" y="141"/>
                      <a:pt x="252" y="141"/>
                    </a:cubicBezTo>
                    <a:cubicBezTo>
                      <a:pt x="252" y="141"/>
                      <a:pt x="252" y="141"/>
                      <a:pt x="252" y="141"/>
                    </a:cubicBezTo>
                    <a:cubicBezTo>
                      <a:pt x="252" y="141"/>
                      <a:pt x="252" y="141"/>
                      <a:pt x="252" y="141"/>
                    </a:cubicBezTo>
                    <a:cubicBezTo>
                      <a:pt x="252" y="141"/>
                      <a:pt x="252" y="141"/>
                      <a:pt x="252" y="141"/>
                    </a:cubicBezTo>
                    <a:cubicBezTo>
                      <a:pt x="252" y="141"/>
                      <a:pt x="252" y="141"/>
                      <a:pt x="252" y="141"/>
                    </a:cubicBezTo>
                    <a:cubicBezTo>
                      <a:pt x="252" y="140"/>
                      <a:pt x="252" y="140"/>
                      <a:pt x="252" y="140"/>
                    </a:cubicBezTo>
                    <a:cubicBezTo>
                      <a:pt x="252" y="140"/>
                      <a:pt x="252" y="140"/>
                      <a:pt x="252" y="140"/>
                    </a:cubicBezTo>
                    <a:cubicBezTo>
                      <a:pt x="252" y="140"/>
                      <a:pt x="252" y="140"/>
                      <a:pt x="252" y="140"/>
                    </a:cubicBezTo>
                    <a:cubicBezTo>
                      <a:pt x="252" y="140"/>
                      <a:pt x="252" y="140"/>
                      <a:pt x="252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4" y="140"/>
                      <a:pt x="254" y="140"/>
                      <a:pt x="254" y="140"/>
                    </a:cubicBezTo>
                    <a:cubicBezTo>
                      <a:pt x="254" y="140"/>
                      <a:pt x="254" y="140"/>
                      <a:pt x="254" y="140"/>
                    </a:cubicBezTo>
                    <a:cubicBezTo>
                      <a:pt x="254" y="140"/>
                      <a:pt x="254" y="140"/>
                      <a:pt x="254" y="140"/>
                    </a:cubicBezTo>
                    <a:cubicBezTo>
                      <a:pt x="254" y="140"/>
                      <a:pt x="254" y="140"/>
                      <a:pt x="254" y="140"/>
                    </a:cubicBezTo>
                    <a:cubicBezTo>
                      <a:pt x="254" y="141"/>
                      <a:pt x="254" y="141"/>
                      <a:pt x="254" y="141"/>
                    </a:cubicBezTo>
                    <a:cubicBezTo>
                      <a:pt x="254" y="141"/>
                      <a:pt x="254" y="141"/>
                      <a:pt x="254" y="141"/>
                    </a:cubicBezTo>
                    <a:cubicBezTo>
                      <a:pt x="254" y="141"/>
                      <a:pt x="254" y="141"/>
                      <a:pt x="254" y="141"/>
                    </a:cubicBezTo>
                    <a:cubicBezTo>
                      <a:pt x="254" y="141"/>
                      <a:pt x="254" y="141"/>
                      <a:pt x="254" y="141"/>
                    </a:cubicBezTo>
                    <a:cubicBezTo>
                      <a:pt x="255" y="142"/>
                      <a:pt x="255" y="142"/>
                      <a:pt x="255" y="142"/>
                    </a:cubicBezTo>
                    <a:cubicBezTo>
                      <a:pt x="255" y="142"/>
                      <a:pt x="255" y="142"/>
                      <a:pt x="255" y="142"/>
                    </a:cubicBezTo>
                    <a:cubicBezTo>
                      <a:pt x="255" y="142"/>
                      <a:pt x="255" y="142"/>
                      <a:pt x="255" y="142"/>
                    </a:cubicBezTo>
                    <a:cubicBezTo>
                      <a:pt x="255" y="142"/>
                      <a:pt x="255" y="142"/>
                      <a:pt x="255" y="142"/>
                    </a:cubicBezTo>
                    <a:cubicBezTo>
                      <a:pt x="255" y="142"/>
                      <a:pt x="255" y="142"/>
                      <a:pt x="255" y="142"/>
                    </a:cubicBezTo>
                    <a:cubicBezTo>
                      <a:pt x="255" y="142"/>
                      <a:pt x="255" y="142"/>
                      <a:pt x="255" y="142"/>
                    </a:cubicBezTo>
                    <a:cubicBezTo>
                      <a:pt x="255" y="142"/>
                      <a:pt x="255" y="142"/>
                      <a:pt x="255" y="142"/>
                    </a:cubicBezTo>
                    <a:cubicBezTo>
                      <a:pt x="256" y="142"/>
                      <a:pt x="256" y="142"/>
                      <a:pt x="256" y="142"/>
                    </a:cubicBezTo>
                    <a:cubicBezTo>
                      <a:pt x="256" y="142"/>
                      <a:pt x="256" y="142"/>
                      <a:pt x="256" y="142"/>
                    </a:cubicBezTo>
                    <a:cubicBezTo>
                      <a:pt x="256" y="142"/>
                      <a:pt x="256" y="142"/>
                      <a:pt x="256" y="142"/>
                    </a:cubicBezTo>
                    <a:cubicBezTo>
                      <a:pt x="256" y="142"/>
                      <a:pt x="256" y="142"/>
                      <a:pt x="256" y="142"/>
                    </a:cubicBezTo>
                    <a:cubicBezTo>
                      <a:pt x="256" y="142"/>
                      <a:pt x="256" y="142"/>
                      <a:pt x="256" y="142"/>
                    </a:cubicBezTo>
                    <a:cubicBezTo>
                      <a:pt x="256" y="142"/>
                      <a:pt x="256" y="142"/>
                      <a:pt x="256" y="142"/>
                    </a:cubicBezTo>
                    <a:cubicBezTo>
                      <a:pt x="256" y="142"/>
                      <a:pt x="256" y="142"/>
                      <a:pt x="256" y="142"/>
                    </a:cubicBezTo>
                    <a:cubicBezTo>
                      <a:pt x="257" y="143"/>
                      <a:pt x="257" y="143"/>
                      <a:pt x="257" y="143"/>
                    </a:cubicBezTo>
                    <a:cubicBezTo>
                      <a:pt x="257" y="143"/>
                      <a:pt x="257" y="143"/>
                      <a:pt x="257" y="143"/>
                    </a:cubicBezTo>
                    <a:cubicBezTo>
                      <a:pt x="257" y="143"/>
                      <a:pt x="257" y="143"/>
                      <a:pt x="257" y="143"/>
                    </a:cubicBezTo>
                    <a:cubicBezTo>
                      <a:pt x="257" y="143"/>
                      <a:pt x="257" y="143"/>
                      <a:pt x="257" y="143"/>
                    </a:cubicBezTo>
                    <a:cubicBezTo>
                      <a:pt x="257" y="143"/>
                      <a:pt x="257" y="143"/>
                      <a:pt x="257" y="143"/>
                    </a:cubicBezTo>
                    <a:cubicBezTo>
                      <a:pt x="257" y="144"/>
                      <a:pt x="257" y="144"/>
                      <a:pt x="257" y="144"/>
                    </a:cubicBezTo>
                    <a:cubicBezTo>
                      <a:pt x="257" y="144"/>
                      <a:pt x="257" y="144"/>
                      <a:pt x="257" y="144"/>
                    </a:cubicBezTo>
                    <a:cubicBezTo>
                      <a:pt x="257" y="144"/>
                      <a:pt x="257" y="144"/>
                      <a:pt x="257" y="144"/>
                    </a:cubicBezTo>
                    <a:cubicBezTo>
                      <a:pt x="258" y="144"/>
                      <a:pt x="258" y="144"/>
                      <a:pt x="258" y="144"/>
                    </a:cubicBezTo>
                    <a:cubicBezTo>
                      <a:pt x="258" y="144"/>
                      <a:pt x="258" y="144"/>
                      <a:pt x="258" y="144"/>
                    </a:cubicBezTo>
                    <a:cubicBezTo>
                      <a:pt x="258" y="144"/>
                      <a:pt x="258" y="144"/>
                      <a:pt x="258" y="144"/>
                    </a:cubicBezTo>
                    <a:cubicBezTo>
                      <a:pt x="258" y="144"/>
                      <a:pt x="258" y="144"/>
                      <a:pt x="258" y="144"/>
                    </a:cubicBezTo>
                    <a:cubicBezTo>
                      <a:pt x="258" y="144"/>
                      <a:pt x="258" y="144"/>
                      <a:pt x="258" y="144"/>
                    </a:cubicBezTo>
                    <a:cubicBezTo>
                      <a:pt x="258" y="144"/>
                      <a:pt x="258" y="144"/>
                      <a:pt x="258" y="144"/>
                    </a:cubicBezTo>
                    <a:cubicBezTo>
                      <a:pt x="258" y="145"/>
                      <a:pt x="258" y="145"/>
                      <a:pt x="258" y="145"/>
                    </a:cubicBezTo>
                    <a:cubicBezTo>
                      <a:pt x="258" y="145"/>
                      <a:pt x="258" y="145"/>
                      <a:pt x="258" y="145"/>
                    </a:cubicBezTo>
                    <a:cubicBezTo>
                      <a:pt x="258" y="145"/>
                      <a:pt x="258" y="145"/>
                      <a:pt x="258" y="145"/>
                    </a:cubicBezTo>
                    <a:cubicBezTo>
                      <a:pt x="258" y="145"/>
                      <a:pt x="258" y="145"/>
                      <a:pt x="258" y="145"/>
                    </a:cubicBezTo>
                    <a:cubicBezTo>
                      <a:pt x="257" y="145"/>
                      <a:pt x="257" y="145"/>
                      <a:pt x="257" y="145"/>
                    </a:cubicBezTo>
                    <a:cubicBezTo>
                      <a:pt x="257" y="145"/>
                      <a:pt x="257" y="145"/>
                      <a:pt x="257" y="145"/>
                    </a:cubicBezTo>
                    <a:cubicBezTo>
                      <a:pt x="257" y="145"/>
                      <a:pt x="257" y="145"/>
                      <a:pt x="257" y="145"/>
                    </a:cubicBezTo>
                    <a:cubicBezTo>
                      <a:pt x="257" y="146"/>
                      <a:pt x="257" y="146"/>
                      <a:pt x="257" y="146"/>
                    </a:cubicBezTo>
                    <a:cubicBezTo>
                      <a:pt x="257" y="146"/>
                      <a:pt x="257" y="146"/>
                      <a:pt x="257" y="146"/>
                    </a:cubicBezTo>
                    <a:cubicBezTo>
                      <a:pt x="257" y="146"/>
                      <a:pt x="257" y="146"/>
                      <a:pt x="257" y="146"/>
                    </a:cubicBezTo>
                    <a:cubicBezTo>
                      <a:pt x="257" y="146"/>
                      <a:pt x="257" y="146"/>
                      <a:pt x="257" y="146"/>
                    </a:cubicBezTo>
                    <a:cubicBezTo>
                      <a:pt x="257" y="146"/>
                      <a:pt x="257" y="146"/>
                      <a:pt x="257" y="146"/>
                    </a:cubicBezTo>
                    <a:cubicBezTo>
                      <a:pt x="257" y="147"/>
                      <a:pt x="257" y="147"/>
                      <a:pt x="257" y="147"/>
                    </a:cubicBezTo>
                    <a:cubicBezTo>
                      <a:pt x="257" y="147"/>
                      <a:pt x="257" y="147"/>
                      <a:pt x="257" y="147"/>
                    </a:cubicBezTo>
                    <a:cubicBezTo>
                      <a:pt x="257" y="147"/>
                      <a:pt x="257" y="147"/>
                      <a:pt x="257" y="147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7" y="149"/>
                      <a:pt x="257" y="149"/>
                      <a:pt x="257" y="149"/>
                    </a:cubicBezTo>
                    <a:cubicBezTo>
                      <a:pt x="257" y="149"/>
                      <a:pt x="257" y="149"/>
                      <a:pt x="257" y="149"/>
                    </a:cubicBezTo>
                    <a:cubicBezTo>
                      <a:pt x="257" y="149"/>
                      <a:pt x="257" y="149"/>
                      <a:pt x="257" y="149"/>
                    </a:cubicBezTo>
                    <a:cubicBezTo>
                      <a:pt x="257" y="149"/>
                      <a:pt x="257" y="149"/>
                      <a:pt x="257" y="149"/>
                    </a:cubicBezTo>
                    <a:cubicBezTo>
                      <a:pt x="257" y="149"/>
                      <a:pt x="257" y="149"/>
                      <a:pt x="257" y="149"/>
                    </a:cubicBezTo>
                    <a:cubicBezTo>
                      <a:pt x="258" y="149"/>
                      <a:pt x="258" y="149"/>
                      <a:pt x="258" y="149"/>
                    </a:cubicBezTo>
                    <a:cubicBezTo>
                      <a:pt x="258" y="149"/>
                      <a:pt x="258" y="149"/>
                      <a:pt x="258" y="149"/>
                    </a:cubicBezTo>
                    <a:cubicBezTo>
                      <a:pt x="258" y="149"/>
                      <a:pt x="258" y="149"/>
                      <a:pt x="258" y="149"/>
                    </a:cubicBezTo>
                    <a:cubicBezTo>
                      <a:pt x="258" y="149"/>
                      <a:pt x="258" y="149"/>
                      <a:pt x="258" y="149"/>
                    </a:cubicBezTo>
                    <a:cubicBezTo>
                      <a:pt x="258" y="150"/>
                      <a:pt x="258" y="150"/>
                      <a:pt x="258" y="150"/>
                    </a:cubicBezTo>
                    <a:cubicBezTo>
                      <a:pt x="258" y="150"/>
                      <a:pt x="258" y="150"/>
                      <a:pt x="258" y="150"/>
                    </a:cubicBezTo>
                    <a:cubicBezTo>
                      <a:pt x="258" y="150"/>
                      <a:pt x="258" y="150"/>
                      <a:pt x="258" y="150"/>
                    </a:cubicBezTo>
                    <a:cubicBezTo>
                      <a:pt x="258" y="150"/>
                      <a:pt x="258" y="150"/>
                      <a:pt x="258" y="150"/>
                    </a:cubicBezTo>
                    <a:cubicBezTo>
                      <a:pt x="258" y="150"/>
                      <a:pt x="258" y="150"/>
                      <a:pt x="258" y="150"/>
                    </a:cubicBezTo>
                    <a:cubicBezTo>
                      <a:pt x="258" y="150"/>
                      <a:pt x="258" y="150"/>
                      <a:pt x="258" y="150"/>
                    </a:cubicBezTo>
                    <a:cubicBezTo>
                      <a:pt x="259" y="150"/>
                      <a:pt x="259" y="150"/>
                      <a:pt x="259" y="150"/>
                    </a:cubicBezTo>
                    <a:cubicBezTo>
                      <a:pt x="259" y="150"/>
                      <a:pt x="259" y="150"/>
                      <a:pt x="259" y="150"/>
                    </a:cubicBezTo>
                    <a:cubicBezTo>
                      <a:pt x="259" y="150"/>
                      <a:pt x="259" y="150"/>
                      <a:pt x="259" y="150"/>
                    </a:cubicBezTo>
                    <a:cubicBezTo>
                      <a:pt x="259" y="150"/>
                      <a:pt x="259" y="150"/>
                      <a:pt x="259" y="150"/>
                    </a:cubicBezTo>
                    <a:cubicBezTo>
                      <a:pt x="259" y="150"/>
                      <a:pt x="259" y="150"/>
                      <a:pt x="259" y="150"/>
                    </a:cubicBezTo>
                    <a:cubicBezTo>
                      <a:pt x="259" y="150"/>
                      <a:pt x="259" y="150"/>
                      <a:pt x="259" y="150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60" y="150"/>
                      <a:pt x="260" y="150"/>
                      <a:pt x="260" y="150"/>
                    </a:cubicBezTo>
                    <a:cubicBezTo>
                      <a:pt x="260" y="150"/>
                      <a:pt x="260" y="150"/>
                      <a:pt x="260" y="150"/>
                    </a:cubicBezTo>
                    <a:cubicBezTo>
                      <a:pt x="260" y="150"/>
                      <a:pt x="260" y="150"/>
                      <a:pt x="260" y="150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62" y="150"/>
                      <a:pt x="262" y="150"/>
                      <a:pt x="262" y="150"/>
                    </a:cubicBezTo>
                    <a:cubicBezTo>
                      <a:pt x="262" y="150"/>
                      <a:pt x="262" y="150"/>
                      <a:pt x="262" y="150"/>
                    </a:cubicBezTo>
                    <a:cubicBezTo>
                      <a:pt x="262" y="150"/>
                      <a:pt x="262" y="150"/>
                      <a:pt x="262" y="150"/>
                    </a:cubicBezTo>
                    <a:cubicBezTo>
                      <a:pt x="262" y="150"/>
                      <a:pt x="262" y="150"/>
                      <a:pt x="262" y="150"/>
                    </a:cubicBezTo>
                    <a:cubicBezTo>
                      <a:pt x="262" y="150"/>
                      <a:pt x="262" y="150"/>
                      <a:pt x="262" y="150"/>
                    </a:cubicBezTo>
                    <a:cubicBezTo>
                      <a:pt x="262" y="150"/>
                      <a:pt x="262" y="150"/>
                      <a:pt x="262" y="150"/>
                    </a:cubicBezTo>
                    <a:cubicBezTo>
                      <a:pt x="263" y="150"/>
                      <a:pt x="263" y="150"/>
                      <a:pt x="263" y="150"/>
                    </a:cubicBezTo>
                    <a:cubicBezTo>
                      <a:pt x="263" y="150"/>
                      <a:pt x="263" y="150"/>
                      <a:pt x="263" y="150"/>
                    </a:cubicBezTo>
                    <a:cubicBezTo>
                      <a:pt x="263" y="150"/>
                      <a:pt x="263" y="150"/>
                      <a:pt x="263" y="150"/>
                    </a:cubicBezTo>
                    <a:cubicBezTo>
                      <a:pt x="263" y="151"/>
                      <a:pt x="263" y="151"/>
                      <a:pt x="263" y="151"/>
                    </a:cubicBezTo>
                    <a:cubicBezTo>
                      <a:pt x="263" y="151"/>
                      <a:pt x="263" y="151"/>
                      <a:pt x="263" y="151"/>
                    </a:cubicBezTo>
                    <a:cubicBezTo>
                      <a:pt x="263" y="151"/>
                      <a:pt x="263" y="151"/>
                      <a:pt x="263" y="151"/>
                    </a:cubicBezTo>
                    <a:cubicBezTo>
                      <a:pt x="263" y="151"/>
                      <a:pt x="263" y="151"/>
                      <a:pt x="263" y="151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5" y="151"/>
                      <a:pt x="265" y="151"/>
                      <a:pt x="265" y="151"/>
                    </a:cubicBezTo>
                    <a:cubicBezTo>
                      <a:pt x="265" y="151"/>
                      <a:pt x="265" y="151"/>
                      <a:pt x="265" y="151"/>
                    </a:cubicBezTo>
                    <a:cubicBezTo>
                      <a:pt x="265" y="151"/>
                      <a:pt x="265" y="151"/>
                      <a:pt x="265" y="151"/>
                    </a:cubicBezTo>
                    <a:cubicBezTo>
                      <a:pt x="265" y="151"/>
                      <a:pt x="265" y="151"/>
                      <a:pt x="265" y="151"/>
                    </a:cubicBezTo>
                    <a:cubicBezTo>
                      <a:pt x="265" y="151"/>
                      <a:pt x="265" y="151"/>
                      <a:pt x="265" y="151"/>
                    </a:cubicBezTo>
                    <a:cubicBezTo>
                      <a:pt x="265" y="151"/>
                      <a:pt x="265" y="151"/>
                      <a:pt x="265" y="151"/>
                    </a:cubicBezTo>
                    <a:cubicBezTo>
                      <a:pt x="265" y="151"/>
                      <a:pt x="265" y="151"/>
                      <a:pt x="265" y="151"/>
                    </a:cubicBezTo>
                    <a:cubicBezTo>
                      <a:pt x="266" y="151"/>
                      <a:pt x="266" y="151"/>
                      <a:pt x="266" y="151"/>
                    </a:cubicBezTo>
                    <a:cubicBezTo>
                      <a:pt x="266" y="151"/>
                      <a:pt x="266" y="151"/>
                      <a:pt x="266" y="151"/>
                    </a:cubicBezTo>
                    <a:cubicBezTo>
                      <a:pt x="266" y="151"/>
                      <a:pt x="266" y="151"/>
                      <a:pt x="266" y="151"/>
                    </a:cubicBezTo>
                    <a:cubicBezTo>
                      <a:pt x="266" y="151"/>
                      <a:pt x="266" y="151"/>
                      <a:pt x="266" y="151"/>
                    </a:cubicBezTo>
                    <a:cubicBezTo>
                      <a:pt x="266" y="151"/>
                      <a:pt x="266" y="151"/>
                      <a:pt x="266" y="151"/>
                    </a:cubicBezTo>
                    <a:cubicBezTo>
                      <a:pt x="267" y="151"/>
                      <a:pt x="267" y="151"/>
                      <a:pt x="267" y="151"/>
                    </a:cubicBezTo>
                    <a:cubicBezTo>
                      <a:pt x="267" y="151"/>
                      <a:pt x="267" y="151"/>
                      <a:pt x="267" y="151"/>
                    </a:cubicBezTo>
                    <a:cubicBezTo>
                      <a:pt x="267" y="151"/>
                      <a:pt x="267" y="151"/>
                      <a:pt x="267" y="151"/>
                    </a:cubicBezTo>
                    <a:cubicBezTo>
                      <a:pt x="267" y="151"/>
                      <a:pt x="267" y="151"/>
                      <a:pt x="267" y="151"/>
                    </a:cubicBezTo>
                    <a:cubicBezTo>
                      <a:pt x="267" y="151"/>
                      <a:pt x="267" y="151"/>
                      <a:pt x="267" y="151"/>
                    </a:cubicBezTo>
                    <a:cubicBezTo>
                      <a:pt x="267" y="151"/>
                      <a:pt x="267" y="151"/>
                      <a:pt x="267" y="151"/>
                    </a:cubicBezTo>
                    <a:cubicBezTo>
                      <a:pt x="267" y="151"/>
                      <a:pt x="267" y="151"/>
                      <a:pt x="267" y="151"/>
                    </a:cubicBezTo>
                    <a:cubicBezTo>
                      <a:pt x="267" y="151"/>
                      <a:pt x="267" y="151"/>
                      <a:pt x="267" y="151"/>
                    </a:cubicBezTo>
                    <a:cubicBezTo>
                      <a:pt x="267" y="151"/>
                      <a:pt x="267" y="151"/>
                      <a:pt x="267" y="151"/>
                    </a:cubicBezTo>
                    <a:cubicBezTo>
                      <a:pt x="267" y="152"/>
                      <a:pt x="267" y="152"/>
                      <a:pt x="267" y="152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68" y="151"/>
                      <a:pt x="268" y="151"/>
                      <a:pt x="268" y="151"/>
                    </a:cubicBezTo>
                    <a:cubicBezTo>
                      <a:pt x="268" y="151"/>
                      <a:pt x="268" y="151"/>
                      <a:pt x="268" y="151"/>
                    </a:cubicBezTo>
                    <a:cubicBezTo>
                      <a:pt x="269" y="151"/>
                      <a:pt x="269" y="151"/>
                      <a:pt x="269" y="151"/>
                    </a:cubicBezTo>
                    <a:cubicBezTo>
                      <a:pt x="269" y="151"/>
                      <a:pt x="269" y="151"/>
                      <a:pt x="269" y="151"/>
                    </a:cubicBezTo>
                    <a:cubicBezTo>
                      <a:pt x="269" y="151"/>
                      <a:pt x="269" y="151"/>
                      <a:pt x="269" y="151"/>
                    </a:cubicBezTo>
                    <a:cubicBezTo>
                      <a:pt x="269" y="151"/>
                      <a:pt x="269" y="151"/>
                      <a:pt x="269" y="151"/>
                    </a:cubicBezTo>
                    <a:cubicBezTo>
                      <a:pt x="269" y="151"/>
                      <a:pt x="269" y="151"/>
                      <a:pt x="269" y="151"/>
                    </a:cubicBezTo>
                    <a:cubicBezTo>
                      <a:pt x="269" y="151"/>
                      <a:pt x="269" y="151"/>
                      <a:pt x="269" y="151"/>
                    </a:cubicBezTo>
                    <a:cubicBezTo>
                      <a:pt x="270" y="151"/>
                      <a:pt x="270" y="151"/>
                      <a:pt x="270" y="151"/>
                    </a:cubicBezTo>
                    <a:cubicBezTo>
                      <a:pt x="270" y="151"/>
                      <a:pt x="270" y="151"/>
                      <a:pt x="270" y="151"/>
                    </a:cubicBezTo>
                    <a:cubicBezTo>
                      <a:pt x="270" y="151"/>
                      <a:pt x="270" y="151"/>
                      <a:pt x="270" y="151"/>
                    </a:cubicBezTo>
                    <a:cubicBezTo>
                      <a:pt x="270" y="151"/>
                      <a:pt x="270" y="151"/>
                      <a:pt x="270" y="151"/>
                    </a:cubicBezTo>
                    <a:cubicBezTo>
                      <a:pt x="270" y="151"/>
                      <a:pt x="270" y="151"/>
                      <a:pt x="270" y="151"/>
                    </a:cubicBezTo>
                    <a:cubicBezTo>
                      <a:pt x="269" y="151"/>
                      <a:pt x="269" y="151"/>
                      <a:pt x="269" y="151"/>
                    </a:cubicBezTo>
                    <a:cubicBezTo>
                      <a:pt x="269" y="150"/>
                      <a:pt x="269" y="150"/>
                      <a:pt x="269" y="150"/>
                    </a:cubicBezTo>
                    <a:cubicBezTo>
                      <a:pt x="269" y="150"/>
                      <a:pt x="269" y="150"/>
                      <a:pt x="269" y="150"/>
                    </a:cubicBezTo>
                    <a:cubicBezTo>
                      <a:pt x="269" y="150"/>
                      <a:pt x="269" y="150"/>
                      <a:pt x="269" y="150"/>
                    </a:cubicBezTo>
                    <a:cubicBezTo>
                      <a:pt x="269" y="150"/>
                      <a:pt x="269" y="150"/>
                      <a:pt x="269" y="150"/>
                    </a:cubicBezTo>
                    <a:cubicBezTo>
                      <a:pt x="269" y="150"/>
                      <a:pt x="269" y="150"/>
                      <a:pt x="269" y="150"/>
                    </a:cubicBezTo>
                    <a:cubicBezTo>
                      <a:pt x="269" y="150"/>
                      <a:pt x="269" y="150"/>
                      <a:pt x="269" y="150"/>
                    </a:cubicBezTo>
                    <a:cubicBezTo>
                      <a:pt x="269" y="149"/>
                      <a:pt x="269" y="149"/>
                      <a:pt x="269" y="149"/>
                    </a:cubicBezTo>
                    <a:cubicBezTo>
                      <a:pt x="269" y="149"/>
                      <a:pt x="269" y="149"/>
                      <a:pt x="269" y="149"/>
                    </a:cubicBezTo>
                    <a:cubicBezTo>
                      <a:pt x="269" y="149"/>
                      <a:pt x="269" y="149"/>
                      <a:pt x="269" y="149"/>
                    </a:cubicBezTo>
                    <a:cubicBezTo>
                      <a:pt x="270" y="149"/>
                      <a:pt x="270" y="149"/>
                      <a:pt x="270" y="149"/>
                    </a:cubicBezTo>
                    <a:cubicBezTo>
                      <a:pt x="270" y="149"/>
                      <a:pt x="270" y="149"/>
                      <a:pt x="270" y="149"/>
                    </a:cubicBezTo>
                    <a:cubicBezTo>
                      <a:pt x="270" y="149"/>
                      <a:pt x="270" y="149"/>
                      <a:pt x="270" y="149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69" y="147"/>
                      <a:pt x="269" y="147"/>
                      <a:pt x="269" y="147"/>
                    </a:cubicBezTo>
                    <a:cubicBezTo>
                      <a:pt x="269" y="147"/>
                      <a:pt x="269" y="147"/>
                      <a:pt x="269" y="147"/>
                    </a:cubicBezTo>
                    <a:cubicBezTo>
                      <a:pt x="269" y="147"/>
                      <a:pt x="269" y="147"/>
                      <a:pt x="269" y="147"/>
                    </a:cubicBezTo>
                    <a:cubicBezTo>
                      <a:pt x="269" y="147"/>
                      <a:pt x="269" y="147"/>
                      <a:pt x="269" y="147"/>
                    </a:cubicBezTo>
                    <a:cubicBezTo>
                      <a:pt x="269" y="147"/>
                      <a:pt x="269" y="147"/>
                      <a:pt x="269" y="147"/>
                    </a:cubicBezTo>
                    <a:cubicBezTo>
                      <a:pt x="269" y="147"/>
                      <a:pt x="269" y="147"/>
                      <a:pt x="269" y="147"/>
                    </a:cubicBezTo>
                    <a:cubicBezTo>
                      <a:pt x="269" y="147"/>
                      <a:pt x="269" y="147"/>
                      <a:pt x="269" y="147"/>
                    </a:cubicBezTo>
                    <a:cubicBezTo>
                      <a:pt x="269" y="147"/>
                      <a:pt x="269" y="147"/>
                      <a:pt x="269" y="147"/>
                    </a:cubicBezTo>
                    <a:cubicBezTo>
                      <a:pt x="269" y="146"/>
                      <a:pt x="269" y="146"/>
                      <a:pt x="269" y="146"/>
                    </a:cubicBezTo>
                    <a:cubicBezTo>
                      <a:pt x="269" y="146"/>
                      <a:pt x="269" y="146"/>
                      <a:pt x="269" y="146"/>
                    </a:cubicBezTo>
                    <a:cubicBezTo>
                      <a:pt x="269" y="146"/>
                      <a:pt x="269" y="146"/>
                      <a:pt x="269" y="146"/>
                    </a:cubicBezTo>
                    <a:cubicBezTo>
                      <a:pt x="268" y="146"/>
                      <a:pt x="268" y="146"/>
                      <a:pt x="268" y="146"/>
                    </a:cubicBezTo>
                    <a:cubicBezTo>
                      <a:pt x="268" y="146"/>
                      <a:pt x="268" y="146"/>
                      <a:pt x="268" y="146"/>
                    </a:cubicBezTo>
                    <a:cubicBezTo>
                      <a:pt x="268" y="146"/>
                      <a:pt x="268" y="146"/>
                      <a:pt x="268" y="146"/>
                    </a:cubicBezTo>
                    <a:cubicBezTo>
                      <a:pt x="268" y="145"/>
                      <a:pt x="268" y="145"/>
                      <a:pt x="268" y="145"/>
                    </a:cubicBezTo>
                    <a:cubicBezTo>
                      <a:pt x="268" y="145"/>
                      <a:pt x="268" y="145"/>
                      <a:pt x="268" y="145"/>
                    </a:cubicBezTo>
                    <a:cubicBezTo>
                      <a:pt x="268" y="145"/>
                      <a:pt x="268" y="145"/>
                      <a:pt x="268" y="145"/>
                    </a:cubicBezTo>
                    <a:cubicBezTo>
                      <a:pt x="269" y="145"/>
                      <a:pt x="269" y="145"/>
                      <a:pt x="269" y="145"/>
                    </a:cubicBezTo>
                    <a:cubicBezTo>
                      <a:pt x="269" y="145"/>
                      <a:pt x="269" y="145"/>
                      <a:pt x="269" y="145"/>
                    </a:cubicBezTo>
                    <a:cubicBezTo>
                      <a:pt x="269" y="145"/>
                      <a:pt x="269" y="145"/>
                      <a:pt x="269" y="145"/>
                    </a:cubicBezTo>
                    <a:cubicBezTo>
                      <a:pt x="269" y="145"/>
                      <a:pt x="269" y="145"/>
                      <a:pt x="269" y="145"/>
                    </a:cubicBezTo>
                    <a:cubicBezTo>
                      <a:pt x="269" y="145"/>
                      <a:pt x="269" y="145"/>
                      <a:pt x="269" y="145"/>
                    </a:cubicBezTo>
                    <a:cubicBezTo>
                      <a:pt x="269" y="145"/>
                      <a:pt x="269" y="145"/>
                      <a:pt x="269" y="145"/>
                    </a:cubicBezTo>
                    <a:cubicBezTo>
                      <a:pt x="269" y="145"/>
                      <a:pt x="269" y="145"/>
                      <a:pt x="269" y="145"/>
                    </a:cubicBezTo>
                    <a:cubicBezTo>
                      <a:pt x="269" y="145"/>
                      <a:pt x="269" y="145"/>
                      <a:pt x="269" y="145"/>
                    </a:cubicBezTo>
                    <a:cubicBezTo>
                      <a:pt x="270" y="145"/>
                      <a:pt x="270" y="145"/>
                      <a:pt x="270" y="145"/>
                    </a:cubicBezTo>
                    <a:cubicBezTo>
                      <a:pt x="270" y="146"/>
                      <a:pt x="270" y="146"/>
                      <a:pt x="270" y="146"/>
                    </a:cubicBezTo>
                    <a:cubicBezTo>
                      <a:pt x="270" y="146"/>
                      <a:pt x="270" y="146"/>
                      <a:pt x="270" y="146"/>
                    </a:cubicBezTo>
                    <a:cubicBezTo>
                      <a:pt x="270" y="146"/>
                      <a:pt x="270" y="146"/>
                      <a:pt x="270" y="146"/>
                    </a:cubicBezTo>
                    <a:cubicBezTo>
                      <a:pt x="270" y="146"/>
                      <a:pt x="270" y="146"/>
                      <a:pt x="270" y="146"/>
                    </a:cubicBezTo>
                    <a:cubicBezTo>
                      <a:pt x="271" y="146"/>
                      <a:pt x="271" y="146"/>
                      <a:pt x="271" y="146"/>
                    </a:cubicBezTo>
                    <a:cubicBezTo>
                      <a:pt x="271" y="146"/>
                      <a:pt x="271" y="146"/>
                      <a:pt x="271" y="146"/>
                    </a:cubicBezTo>
                    <a:cubicBezTo>
                      <a:pt x="271" y="146"/>
                      <a:pt x="271" y="146"/>
                      <a:pt x="271" y="146"/>
                    </a:cubicBezTo>
                    <a:cubicBezTo>
                      <a:pt x="271" y="146"/>
                      <a:pt x="271" y="146"/>
                      <a:pt x="271" y="146"/>
                    </a:cubicBezTo>
                    <a:cubicBezTo>
                      <a:pt x="271" y="146"/>
                      <a:pt x="271" y="146"/>
                      <a:pt x="271" y="146"/>
                    </a:cubicBezTo>
                    <a:cubicBezTo>
                      <a:pt x="271" y="146"/>
                      <a:pt x="271" y="146"/>
                      <a:pt x="271" y="146"/>
                    </a:cubicBezTo>
                    <a:cubicBezTo>
                      <a:pt x="272" y="146"/>
                      <a:pt x="272" y="146"/>
                      <a:pt x="272" y="146"/>
                    </a:cubicBezTo>
                    <a:cubicBezTo>
                      <a:pt x="272" y="146"/>
                      <a:pt x="272" y="146"/>
                      <a:pt x="272" y="146"/>
                    </a:cubicBezTo>
                    <a:cubicBezTo>
                      <a:pt x="272" y="146"/>
                      <a:pt x="272" y="146"/>
                      <a:pt x="272" y="146"/>
                    </a:cubicBezTo>
                    <a:cubicBezTo>
                      <a:pt x="272" y="146"/>
                      <a:pt x="272" y="146"/>
                      <a:pt x="272" y="146"/>
                    </a:cubicBezTo>
                    <a:cubicBezTo>
                      <a:pt x="272" y="146"/>
                      <a:pt x="272" y="146"/>
                      <a:pt x="272" y="146"/>
                    </a:cubicBezTo>
                    <a:cubicBezTo>
                      <a:pt x="272" y="146"/>
                      <a:pt x="272" y="146"/>
                      <a:pt x="272" y="146"/>
                    </a:cubicBezTo>
                    <a:cubicBezTo>
                      <a:pt x="272" y="146"/>
                      <a:pt x="272" y="146"/>
                      <a:pt x="272" y="146"/>
                    </a:cubicBezTo>
                    <a:cubicBezTo>
                      <a:pt x="273" y="146"/>
                      <a:pt x="273" y="146"/>
                      <a:pt x="273" y="146"/>
                    </a:cubicBezTo>
                    <a:cubicBezTo>
                      <a:pt x="273" y="146"/>
                      <a:pt x="273" y="146"/>
                      <a:pt x="273" y="146"/>
                    </a:cubicBezTo>
                    <a:cubicBezTo>
                      <a:pt x="273" y="146"/>
                      <a:pt x="273" y="146"/>
                      <a:pt x="273" y="146"/>
                    </a:cubicBezTo>
                    <a:cubicBezTo>
                      <a:pt x="273" y="146"/>
                      <a:pt x="273" y="146"/>
                      <a:pt x="273" y="146"/>
                    </a:cubicBezTo>
                    <a:cubicBezTo>
                      <a:pt x="273" y="146"/>
                      <a:pt x="273" y="146"/>
                      <a:pt x="273" y="146"/>
                    </a:cubicBezTo>
                    <a:cubicBezTo>
                      <a:pt x="273" y="146"/>
                      <a:pt x="273" y="146"/>
                      <a:pt x="273" y="146"/>
                    </a:cubicBezTo>
                    <a:cubicBezTo>
                      <a:pt x="273" y="146"/>
                      <a:pt x="273" y="146"/>
                      <a:pt x="273" y="146"/>
                    </a:cubicBezTo>
                    <a:cubicBezTo>
                      <a:pt x="274" y="145"/>
                      <a:pt x="274" y="145"/>
                      <a:pt x="274" y="145"/>
                    </a:cubicBezTo>
                    <a:cubicBezTo>
                      <a:pt x="274" y="145"/>
                      <a:pt x="274" y="145"/>
                      <a:pt x="274" y="145"/>
                    </a:cubicBezTo>
                    <a:cubicBezTo>
                      <a:pt x="274" y="145"/>
                      <a:pt x="274" y="145"/>
                      <a:pt x="274" y="145"/>
                    </a:cubicBezTo>
                    <a:cubicBezTo>
                      <a:pt x="274" y="145"/>
                      <a:pt x="274" y="145"/>
                      <a:pt x="274" y="145"/>
                    </a:cubicBezTo>
                    <a:cubicBezTo>
                      <a:pt x="274" y="145"/>
                      <a:pt x="274" y="145"/>
                      <a:pt x="274" y="145"/>
                    </a:cubicBezTo>
                    <a:cubicBezTo>
                      <a:pt x="274" y="145"/>
                      <a:pt x="274" y="145"/>
                      <a:pt x="274" y="145"/>
                    </a:cubicBezTo>
                    <a:cubicBezTo>
                      <a:pt x="274" y="145"/>
                      <a:pt x="274" y="145"/>
                      <a:pt x="274" y="145"/>
                    </a:cubicBezTo>
                    <a:cubicBezTo>
                      <a:pt x="274" y="145"/>
                      <a:pt x="274" y="145"/>
                      <a:pt x="274" y="145"/>
                    </a:cubicBezTo>
                    <a:cubicBezTo>
                      <a:pt x="274" y="144"/>
                      <a:pt x="274" y="144"/>
                      <a:pt x="274" y="144"/>
                    </a:cubicBezTo>
                    <a:cubicBezTo>
                      <a:pt x="274" y="144"/>
                      <a:pt x="274" y="144"/>
                      <a:pt x="274" y="144"/>
                    </a:cubicBezTo>
                    <a:cubicBezTo>
                      <a:pt x="274" y="144"/>
                      <a:pt x="274" y="144"/>
                      <a:pt x="274" y="144"/>
                    </a:cubicBezTo>
                    <a:cubicBezTo>
                      <a:pt x="274" y="144"/>
                      <a:pt x="274" y="144"/>
                      <a:pt x="274" y="144"/>
                    </a:cubicBezTo>
                    <a:cubicBezTo>
                      <a:pt x="274" y="144"/>
                      <a:pt x="274" y="144"/>
                      <a:pt x="274" y="144"/>
                    </a:cubicBezTo>
                    <a:cubicBezTo>
                      <a:pt x="274" y="144"/>
                      <a:pt x="274" y="144"/>
                      <a:pt x="274" y="144"/>
                    </a:cubicBezTo>
                    <a:cubicBezTo>
                      <a:pt x="274" y="144"/>
                      <a:pt x="274" y="144"/>
                      <a:pt x="274" y="144"/>
                    </a:cubicBezTo>
                    <a:cubicBezTo>
                      <a:pt x="274" y="144"/>
                      <a:pt x="274" y="144"/>
                      <a:pt x="274" y="144"/>
                    </a:cubicBezTo>
                    <a:cubicBezTo>
                      <a:pt x="275" y="144"/>
                      <a:pt x="275" y="144"/>
                      <a:pt x="275" y="144"/>
                    </a:cubicBezTo>
                    <a:cubicBezTo>
                      <a:pt x="275" y="144"/>
                      <a:pt x="275" y="144"/>
                      <a:pt x="275" y="144"/>
                    </a:cubicBezTo>
                    <a:cubicBezTo>
                      <a:pt x="275" y="143"/>
                      <a:pt x="275" y="143"/>
                      <a:pt x="275" y="143"/>
                    </a:cubicBezTo>
                    <a:cubicBezTo>
                      <a:pt x="275" y="143"/>
                      <a:pt x="275" y="143"/>
                      <a:pt x="275" y="143"/>
                    </a:cubicBezTo>
                    <a:cubicBezTo>
                      <a:pt x="276" y="143"/>
                      <a:pt x="276" y="143"/>
                      <a:pt x="276" y="143"/>
                    </a:cubicBezTo>
                    <a:cubicBezTo>
                      <a:pt x="276" y="143"/>
                      <a:pt x="276" y="143"/>
                      <a:pt x="276" y="143"/>
                    </a:cubicBezTo>
                    <a:cubicBezTo>
                      <a:pt x="276" y="143"/>
                      <a:pt x="276" y="143"/>
                      <a:pt x="276" y="143"/>
                    </a:cubicBezTo>
                    <a:cubicBezTo>
                      <a:pt x="276" y="143"/>
                      <a:pt x="276" y="143"/>
                      <a:pt x="276" y="143"/>
                    </a:cubicBezTo>
                    <a:cubicBezTo>
                      <a:pt x="276" y="143"/>
                      <a:pt x="276" y="143"/>
                      <a:pt x="276" y="143"/>
                    </a:cubicBezTo>
                    <a:cubicBezTo>
                      <a:pt x="276" y="143"/>
                      <a:pt x="276" y="143"/>
                      <a:pt x="276" y="143"/>
                    </a:cubicBezTo>
                    <a:cubicBezTo>
                      <a:pt x="276" y="143"/>
                      <a:pt x="276" y="143"/>
                      <a:pt x="276" y="143"/>
                    </a:cubicBezTo>
                    <a:cubicBezTo>
                      <a:pt x="276" y="143"/>
                      <a:pt x="276" y="143"/>
                      <a:pt x="276" y="143"/>
                    </a:cubicBezTo>
                    <a:cubicBezTo>
                      <a:pt x="277" y="143"/>
                      <a:pt x="277" y="143"/>
                      <a:pt x="277" y="143"/>
                    </a:cubicBezTo>
                    <a:cubicBezTo>
                      <a:pt x="277" y="143"/>
                      <a:pt x="277" y="143"/>
                      <a:pt x="277" y="143"/>
                    </a:cubicBezTo>
                    <a:cubicBezTo>
                      <a:pt x="277" y="143"/>
                      <a:pt x="277" y="143"/>
                      <a:pt x="277" y="143"/>
                    </a:cubicBezTo>
                    <a:cubicBezTo>
                      <a:pt x="277" y="143"/>
                      <a:pt x="277" y="143"/>
                      <a:pt x="277" y="143"/>
                    </a:cubicBezTo>
                    <a:cubicBezTo>
                      <a:pt x="277" y="143"/>
                      <a:pt x="277" y="143"/>
                      <a:pt x="277" y="143"/>
                    </a:cubicBezTo>
                    <a:cubicBezTo>
                      <a:pt x="277" y="143"/>
                      <a:pt x="277" y="143"/>
                      <a:pt x="277" y="143"/>
                    </a:cubicBezTo>
                    <a:cubicBezTo>
                      <a:pt x="277" y="143"/>
                      <a:pt x="277" y="143"/>
                      <a:pt x="277" y="143"/>
                    </a:cubicBezTo>
                    <a:cubicBezTo>
                      <a:pt x="278" y="143"/>
                      <a:pt x="278" y="143"/>
                      <a:pt x="278" y="143"/>
                    </a:cubicBezTo>
                    <a:cubicBezTo>
                      <a:pt x="278" y="143"/>
                      <a:pt x="278" y="143"/>
                      <a:pt x="278" y="143"/>
                    </a:cubicBezTo>
                    <a:cubicBezTo>
                      <a:pt x="278" y="142"/>
                      <a:pt x="278" y="142"/>
                      <a:pt x="278" y="142"/>
                    </a:cubicBezTo>
                    <a:cubicBezTo>
                      <a:pt x="278" y="142"/>
                      <a:pt x="278" y="142"/>
                      <a:pt x="278" y="142"/>
                    </a:cubicBezTo>
                    <a:cubicBezTo>
                      <a:pt x="278" y="142"/>
                      <a:pt x="278" y="142"/>
                      <a:pt x="278" y="142"/>
                    </a:cubicBezTo>
                    <a:cubicBezTo>
                      <a:pt x="278" y="142"/>
                      <a:pt x="278" y="142"/>
                      <a:pt x="278" y="142"/>
                    </a:cubicBezTo>
                    <a:cubicBezTo>
                      <a:pt x="278" y="142"/>
                      <a:pt x="278" y="142"/>
                      <a:pt x="278" y="142"/>
                    </a:cubicBezTo>
                    <a:cubicBezTo>
                      <a:pt x="278" y="142"/>
                      <a:pt x="278" y="142"/>
                      <a:pt x="278" y="142"/>
                    </a:cubicBezTo>
                    <a:cubicBezTo>
                      <a:pt x="278" y="142"/>
                      <a:pt x="278" y="142"/>
                      <a:pt x="278" y="142"/>
                    </a:cubicBezTo>
                    <a:cubicBezTo>
                      <a:pt x="278" y="142"/>
                      <a:pt x="278" y="142"/>
                      <a:pt x="278" y="142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79" y="140"/>
                      <a:pt x="279" y="140"/>
                      <a:pt x="279" y="140"/>
                    </a:cubicBezTo>
                    <a:cubicBezTo>
                      <a:pt x="279" y="140"/>
                      <a:pt x="279" y="140"/>
                      <a:pt x="279" y="140"/>
                    </a:cubicBezTo>
                    <a:cubicBezTo>
                      <a:pt x="279" y="140"/>
                      <a:pt x="279" y="140"/>
                      <a:pt x="279" y="140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39"/>
                      <a:pt x="280" y="139"/>
                      <a:pt x="280" y="139"/>
                    </a:cubicBezTo>
                    <a:cubicBezTo>
                      <a:pt x="280" y="139"/>
                      <a:pt x="280" y="139"/>
                      <a:pt x="280" y="139"/>
                    </a:cubicBezTo>
                    <a:cubicBezTo>
                      <a:pt x="280" y="139"/>
                      <a:pt x="280" y="139"/>
                      <a:pt x="280" y="139"/>
                    </a:cubicBezTo>
                    <a:cubicBezTo>
                      <a:pt x="280" y="139"/>
                      <a:pt x="280" y="139"/>
                      <a:pt x="280" y="139"/>
                    </a:cubicBezTo>
                    <a:cubicBezTo>
                      <a:pt x="280" y="139"/>
                      <a:pt x="280" y="139"/>
                      <a:pt x="280" y="139"/>
                    </a:cubicBezTo>
                    <a:cubicBezTo>
                      <a:pt x="280" y="139"/>
                      <a:pt x="280" y="139"/>
                      <a:pt x="280" y="139"/>
                    </a:cubicBezTo>
                    <a:cubicBezTo>
                      <a:pt x="280" y="139"/>
                      <a:pt x="280" y="139"/>
                      <a:pt x="280" y="139"/>
                    </a:cubicBezTo>
                    <a:cubicBezTo>
                      <a:pt x="280" y="139"/>
                      <a:pt x="280" y="139"/>
                      <a:pt x="280" y="139"/>
                    </a:cubicBezTo>
                    <a:cubicBezTo>
                      <a:pt x="281" y="139"/>
                      <a:pt x="281" y="139"/>
                      <a:pt x="281" y="139"/>
                    </a:cubicBezTo>
                    <a:cubicBezTo>
                      <a:pt x="281" y="139"/>
                      <a:pt x="281" y="139"/>
                      <a:pt x="281" y="139"/>
                    </a:cubicBezTo>
                    <a:cubicBezTo>
                      <a:pt x="281" y="139"/>
                      <a:pt x="281" y="139"/>
                      <a:pt x="281" y="139"/>
                    </a:cubicBezTo>
                    <a:cubicBezTo>
                      <a:pt x="281" y="139"/>
                      <a:pt x="281" y="139"/>
                      <a:pt x="281" y="139"/>
                    </a:cubicBezTo>
                    <a:cubicBezTo>
                      <a:pt x="282" y="139"/>
                      <a:pt x="282" y="139"/>
                      <a:pt x="282" y="139"/>
                    </a:cubicBezTo>
                    <a:cubicBezTo>
                      <a:pt x="282" y="139"/>
                      <a:pt x="282" y="139"/>
                      <a:pt x="282" y="139"/>
                    </a:cubicBezTo>
                    <a:cubicBezTo>
                      <a:pt x="282" y="139"/>
                      <a:pt x="282" y="139"/>
                      <a:pt x="282" y="139"/>
                    </a:cubicBezTo>
                    <a:cubicBezTo>
                      <a:pt x="282" y="139"/>
                      <a:pt x="282" y="139"/>
                      <a:pt x="282" y="139"/>
                    </a:cubicBezTo>
                    <a:cubicBezTo>
                      <a:pt x="282" y="139"/>
                      <a:pt x="282" y="139"/>
                      <a:pt x="282" y="139"/>
                    </a:cubicBezTo>
                    <a:cubicBezTo>
                      <a:pt x="282" y="139"/>
                      <a:pt x="282" y="139"/>
                      <a:pt x="282" y="139"/>
                    </a:cubicBezTo>
                    <a:cubicBezTo>
                      <a:pt x="282" y="139"/>
                      <a:pt x="282" y="139"/>
                      <a:pt x="282" y="139"/>
                    </a:cubicBezTo>
                    <a:cubicBezTo>
                      <a:pt x="282" y="139"/>
                      <a:pt x="282" y="139"/>
                      <a:pt x="282" y="139"/>
                    </a:cubicBezTo>
                    <a:cubicBezTo>
                      <a:pt x="282" y="138"/>
                      <a:pt x="282" y="138"/>
                      <a:pt x="282" y="138"/>
                    </a:cubicBezTo>
                    <a:cubicBezTo>
                      <a:pt x="282" y="138"/>
                      <a:pt x="282" y="138"/>
                      <a:pt x="282" y="138"/>
                    </a:cubicBezTo>
                    <a:cubicBezTo>
                      <a:pt x="282" y="138"/>
                      <a:pt x="282" y="138"/>
                      <a:pt x="282" y="138"/>
                    </a:cubicBezTo>
                    <a:cubicBezTo>
                      <a:pt x="282" y="138"/>
                      <a:pt x="282" y="138"/>
                      <a:pt x="282" y="138"/>
                    </a:cubicBezTo>
                    <a:cubicBezTo>
                      <a:pt x="282" y="138"/>
                      <a:pt x="282" y="138"/>
                      <a:pt x="282" y="138"/>
                    </a:cubicBezTo>
                    <a:cubicBezTo>
                      <a:pt x="282" y="138"/>
                      <a:pt x="282" y="138"/>
                      <a:pt x="282" y="138"/>
                    </a:cubicBezTo>
                    <a:cubicBezTo>
                      <a:pt x="283" y="138"/>
                      <a:pt x="283" y="138"/>
                      <a:pt x="283" y="138"/>
                    </a:cubicBezTo>
                    <a:cubicBezTo>
                      <a:pt x="283" y="138"/>
                      <a:pt x="283" y="138"/>
                      <a:pt x="283" y="138"/>
                    </a:cubicBezTo>
                    <a:cubicBezTo>
                      <a:pt x="283" y="138"/>
                      <a:pt x="283" y="138"/>
                      <a:pt x="283" y="138"/>
                    </a:cubicBezTo>
                    <a:cubicBezTo>
                      <a:pt x="283" y="137"/>
                      <a:pt x="283" y="137"/>
                      <a:pt x="283" y="137"/>
                    </a:cubicBezTo>
                    <a:cubicBezTo>
                      <a:pt x="283" y="137"/>
                      <a:pt x="283" y="137"/>
                      <a:pt x="283" y="137"/>
                    </a:cubicBezTo>
                    <a:cubicBezTo>
                      <a:pt x="283" y="137"/>
                      <a:pt x="283" y="137"/>
                      <a:pt x="283" y="137"/>
                    </a:cubicBezTo>
                    <a:cubicBezTo>
                      <a:pt x="283" y="137"/>
                      <a:pt x="283" y="137"/>
                      <a:pt x="283" y="137"/>
                    </a:cubicBezTo>
                    <a:cubicBezTo>
                      <a:pt x="283" y="137"/>
                      <a:pt x="283" y="137"/>
                      <a:pt x="283" y="137"/>
                    </a:cubicBezTo>
                    <a:cubicBezTo>
                      <a:pt x="283" y="137"/>
                      <a:pt x="283" y="137"/>
                      <a:pt x="283" y="137"/>
                    </a:cubicBezTo>
                    <a:cubicBezTo>
                      <a:pt x="283" y="137"/>
                      <a:pt x="283" y="137"/>
                      <a:pt x="283" y="137"/>
                    </a:cubicBezTo>
                    <a:cubicBezTo>
                      <a:pt x="283" y="137"/>
                      <a:pt x="283" y="137"/>
                      <a:pt x="283" y="137"/>
                    </a:cubicBezTo>
                    <a:cubicBezTo>
                      <a:pt x="283" y="136"/>
                      <a:pt x="283" y="136"/>
                      <a:pt x="283" y="136"/>
                    </a:cubicBezTo>
                    <a:cubicBezTo>
                      <a:pt x="283" y="136"/>
                      <a:pt x="283" y="136"/>
                      <a:pt x="283" y="136"/>
                    </a:cubicBezTo>
                    <a:cubicBezTo>
                      <a:pt x="283" y="136"/>
                      <a:pt x="283" y="136"/>
                      <a:pt x="283" y="136"/>
                    </a:cubicBezTo>
                    <a:cubicBezTo>
                      <a:pt x="283" y="136"/>
                      <a:pt x="283" y="136"/>
                      <a:pt x="283" y="136"/>
                    </a:cubicBezTo>
                    <a:cubicBezTo>
                      <a:pt x="283" y="136"/>
                      <a:pt x="283" y="136"/>
                      <a:pt x="283" y="136"/>
                    </a:cubicBezTo>
                    <a:cubicBezTo>
                      <a:pt x="283" y="136"/>
                      <a:pt x="283" y="136"/>
                      <a:pt x="283" y="136"/>
                    </a:cubicBezTo>
                    <a:cubicBezTo>
                      <a:pt x="283" y="135"/>
                      <a:pt x="283" y="135"/>
                      <a:pt x="283" y="135"/>
                    </a:cubicBezTo>
                    <a:cubicBezTo>
                      <a:pt x="283" y="135"/>
                      <a:pt x="283" y="135"/>
                      <a:pt x="283" y="135"/>
                    </a:cubicBezTo>
                    <a:cubicBezTo>
                      <a:pt x="283" y="135"/>
                      <a:pt x="283" y="135"/>
                      <a:pt x="283" y="135"/>
                    </a:cubicBezTo>
                    <a:cubicBezTo>
                      <a:pt x="283" y="135"/>
                      <a:pt x="283" y="135"/>
                      <a:pt x="283" y="135"/>
                    </a:cubicBezTo>
                    <a:cubicBezTo>
                      <a:pt x="283" y="135"/>
                      <a:pt x="283" y="135"/>
                      <a:pt x="283" y="135"/>
                    </a:cubicBezTo>
                    <a:cubicBezTo>
                      <a:pt x="283" y="135"/>
                      <a:pt x="283" y="135"/>
                      <a:pt x="283" y="135"/>
                    </a:cubicBezTo>
                    <a:cubicBezTo>
                      <a:pt x="283" y="135"/>
                      <a:pt x="283" y="135"/>
                      <a:pt x="283" y="135"/>
                    </a:cubicBezTo>
                    <a:cubicBezTo>
                      <a:pt x="283" y="135"/>
                      <a:pt x="283" y="135"/>
                      <a:pt x="283" y="135"/>
                    </a:cubicBezTo>
                    <a:cubicBezTo>
                      <a:pt x="283" y="135"/>
                      <a:pt x="283" y="135"/>
                      <a:pt x="283" y="135"/>
                    </a:cubicBezTo>
                    <a:cubicBezTo>
                      <a:pt x="283" y="135"/>
                      <a:pt x="283" y="135"/>
                      <a:pt x="283" y="135"/>
                    </a:cubicBezTo>
                    <a:cubicBezTo>
                      <a:pt x="283" y="135"/>
                      <a:pt x="283" y="135"/>
                      <a:pt x="283" y="135"/>
                    </a:cubicBezTo>
                    <a:cubicBezTo>
                      <a:pt x="283" y="134"/>
                      <a:pt x="283" y="134"/>
                      <a:pt x="283" y="134"/>
                    </a:cubicBezTo>
                    <a:cubicBezTo>
                      <a:pt x="283" y="134"/>
                      <a:pt x="283" y="134"/>
                      <a:pt x="283" y="134"/>
                    </a:cubicBezTo>
                    <a:cubicBezTo>
                      <a:pt x="283" y="134"/>
                      <a:pt x="283" y="134"/>
                      <a:pt x="283" y="134"/>
                    </a:cubicBezTo>
                    <a:cubicBezTo>
                      <a:pt x="283" y="134"/>
                      <a:pt x="283" y="134"/>
                      <a:pt x="283" y="134"/>
                    </a:cubicBezTo>
                    <a:cubicBezTo>
                      <a:pt x="283" y="134"/>
                      <a:pt x="283" y="134"/>
                      <a:pt x="283" y="134"/>
                    </a:cubicBezTo>
                    <a:cubicBezTo>
                      <a:pt x="283" y="134"/>
                      <a:pt x="283" y="134"/>
                      <a:pt x="283" y="134"/>
                    </a:cubicBezTo>
                    <a:cubicBezTo>
                      <a:pt x="284" y="134"/>
                      <a:pt x="284" y="134"/>
                      <a:pt x="284" y="134"/>
                    </a:cubicBezTo>
                    <a:cubicBezTo>
                      <a:pt x="284" y="134"/>
                      <a:pt x="284" y="134"/>
                      <a:pt x="284" y="134"/>
                    </a:cubicBezTo>
                    <a:cubicBezTo>
                      <a:pt x="284" y="133"/>
                      <a:pt x="284" y="133"/>
                      <a:pt x="284" y="133"/>
                    </a:cubicBezTo>
                    <a:cubicBezTo>
                      <a:pt x="284" y="133"/>
                      <a:pt x="284" y="133"/>
                      <a:pt x="284" y="133"/>
                    </a:cubicBezTo>
                    <a:cubicBezTo>
                      <a:pt x="284" y="133"/>
                      <a:pt x="284" y="133"/>
                      <a:pt x="284" y="133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85" y="132"/>
                      <a:pt x="285" y="132"/>
                      <a:pt x="285" y="132"/>
                    </a:cubicBezTo>
                    <a:cubicBezTo>
                      <a:pt x="285" y="132"/>
                      <a:pt x="285" y="132"/>
                      <a:pt x="285" y="132"/>
                    </a:cubicBezTo>
                    <a:cubicBezTo>
                      <a:pt x="286" y="132"/>
                      <a:pt x="286" y="132"/>
                      <a:pt x="286" y="132"/>
                    </a:cubicBezTo>
                    <a:cubicBezTo>
                      <a:pt x="286" y="132"/>
                      <a:pt x="286" y="132"/>
                      <a:pt x="286" y="132"/>
                    </a:cubicBezTo>
                    <a:cubicBezTo>
                      <a:pt x="286" y="132"/>
                      <a:pt x="286" y="132"/>
                      <a:pt x="286" y="132"/>
                    </a:cubicBezTo>
                    <a:cubicBezTo>
                      <a:pt x="286" y="132"/>
                      <a:pt x="286" y="132"/>
                      <a:pt x="286" y="132"/>
                    </a:cubicBezTo>
                    <a:cubicBezTo>
                      <a:pt x="286" y="133"/>
                      <a:pt x="286" y="133"/>
                      <a:pt x="286" y="133"/>
                    </a:cubicBezTo>
                    <a:cubicBezTo>
                      <a:pt x="286" y="133"/>
                      <a:pt x="286" y="133"/>
                      <a:pt x="286" y="133"/>
                    </a:cubicBezTo>
                    <a:cubicBezTo>
                      <a:pt x="287" y="133"/>
                      <a:pt x="287" y="133"/>
                      <a:pt x="287" y="133"/>
                    </a:cubicBezTo>
                    <a:cubicBezTo>
                      <a:pt x="287" y="132"/>
                      <a:pt x="287" y="132"/>
                      <a:pt x="287" y="132"/>
                    </a:cubicBezTo>
                    <a:cubicBezTo>
                      <a:pt x="287" y="132"/>
                      <a:pt x="287" y="132"/>
                      <a:pt x="287" y="132"/>
                    </a:cubicBezTo>
                    <a:cubicBezTo>
                      <a:pt x="287" y="132"/>
                      <a:pt x="287" y="132"/>
                      <a:pt x="287" y="132"/>
                    </a:cubicBezTo>
                    <a:cubicBezTo>
                      <a:pt x="287" y="132"/>
                      <a:pt x="287" y="132"/>
                      <a:pt x="287" y="132"/>
                    </a:cubicBezTo>
                    <a:cubicBezTo>
                      <a:pt x="288" y="133"/>
                      <a:pt x="288" y="133"/>
                      <a:pt x="288" y="133"/>
                    </a:cubicBezTo>
                    <a:cubicBezTo>
                      <a:pt x="288" y="133"/>
                      <a:pt x="288" y="133"/>
                      <a:pt x="288" y="133"/>
                    </a:cubicBezTo>
                    <a:cubicBezTo>
                      <a:pt x="288" y="133"/>
                      <a:pt x="288" y="133"/>
                      <a:pt x="288" y="133"/>
                    </a:cubicBezTo>
                    <a:cubicBezTo>
                      <a:pt x="288" y="133"/>
                      <a:pt x="288" y="133"/>
                      <a:pt x="288" y="133"/>
                    </a:cubicBezTo>
                    <a:cubicBezTo>
                      <a:pt x="288" y="133"/>
                      <a:pt x="288" y="133"/>
                      <a:pt x="288" y="133"/>
                    </a:cubicBezTo>
                    <a:cubicBezTo>
                      <a:pt x="289" y="134"/>
                      <a:pt x="289" y="134"/>
                      <a:pt x="289" y="134"/>
                    </a:cubicBezTo>
                    <a:cubicBezTo>
                      <a:pt x="289" y="134"/>
                      <a:pt x="289" y="134"/>
                      <a:pt x="289" y="134"/>
                    </a:cubicBezTo>
                    <a:cubicBezTo>
                      <a:pt x="289" y="134"/>
                      <a:pt x="289" y="134"/>
                      <a:pt x="289" y="134"/>
                    </a:cubicBezTo>
                    <a:cubicBezTo>
                      <a:pt x="289" y="134"/>
                      <a:pt x="289" y="134"/>
                      <a:pt x="289" y="134"/>
                    </a:cubicBezTo>
                    <a:cubicBezTo>
                      <a:pt x="289" y="134"/>
                      <a:pt x="289" y="134"/>
                      <a:pt x="289" y="134"/>
                    </a:cubicBezTo>
                    <a:cubicBezTo>
                      <a:pt x="289" y="134"/>
                      <a:pt x="289" y="134"/>
                      <a:pt x="289" y="134"/>
                    </a:cubicBezTo>
                    <a:cubicBezTo>
                      <a:pt x="289" y="134"/>
                      <a:pt x="289" y="134"/>
                      <a:pt x="289" y="134"/>
                    </a:cubicBezTo>
                    <a:cubicBezTo>
                      <a:pt x="289" y="134"/>
                      <a:pt x="289" y="134"/>
                      <a:pt x="289" y="134"/>
                    </a:cubicBezTo>
                    <a:cubicBezTo>
                      <a:pt x="289" y="134"/>
                      <a:pt x="289" y="134"/>
                      <a:pt x="289" y="134"/>
                    </a:cubicBezTo>
                    <a:cubicBezTo>
                      <a:pt x="290" y="134"/>
                      <a:pt x="290" y="134"/>
                      <a:pt x="290" y="134"/>
                    </a:cubicBezTo>
                    <a:cubicBezTo>
                      <a:pt x="290" y="135"/>
                      <a:pt x="290" y="135"/>
                      <a:pt x="290" y="135"/>
                    </a:cubicBezTo>
                    <a:cubicBezTo>
                      <a:pt x="290" y="135"/>
                      <a:pt x="290" y="135"/>
                      <a:pt x="290" y="135"/>
                    </a:cubicBezTo>
                    <a:cubicBezTo>
                      <a:pt x="290" y="135"/>
                      <a:pt x="290" y="135"/>
                      <a:pt x="290" y="135"/>
                    </a:cubicBezTo>
                    <a:cubicBezTo>
                      <a:pt x="290" y="135"/>
                      <a:pt x="290" y="135"/>
                      <a:pt x="290" y="135"/>
                    </a:cubicBezTo>
                    <a:cubicBezTo>
                      <a:pt x="290" y="135"/>
                      <a:pt x="290" y="135"/>
                      <a:pt x="290" y="135"/>
                    </a:cubicBezTo>
                    <a:cubicBezTo>
                      <a:pt x="290" y="135"/>
                      <a:pt x="290" y="135"/>
                      <a:pt x="290" y="135"/>
                    </a:cubicBezTo>
                    <a:cubicBezTo>
                      <a:pt x="291" y="136"/>
                      <a:pt x="291" y="136"/>
                      <a:pt x="291" y="136"/>
                    </a:cubicBezTo>
                    <a:cubicBezTo>
                      <a:pt x="291" y="136"/>
                      <a:pt x="291" y="136"/>
                      <a:pt x="291" y="136"/>
                    </a:cubicBezTo>
                    <a:cubicBezTo>
                      <a:pt x="292" y="136"/>
                      <a:pt x="292" y="136"/>
                      <a:pt x="292" y="136"/>
                    </a:cubicBezTo>
                    <a:cubicBezTo>
                      <a:pt x="292" y="136"/>
                      <a:pt x="292" y="136"/>
                      <a:pt x="292" y="136"/>
                    </a:cubicBezTo>
                    <a:cubicBezTo>
                      <a:pt x="292" y="136"/>
                      <a:pt x="292" y="136"/>
                      <a:pt x="292" y="136"/>
                    </a:cubicBezTo>
                    <a:cubicBezTo>
                      <a:pt x="292" y="136"/>
                      <a:pt x="292" y="136"/>
                      <a:pt x="292" y="136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2" y="138"/>
                      <a:pt x="292" y="138"/>
                      <a:pt x="292" y="138"/>
                    </a:cubicBezTo>
                    <a:cubicBezTo>
                      <a:pt x="292" y="138"/>
                      <a:pt x="292" y="138"/>
                      <a:pt x="292" y="138"/>
                    </a:cubicBezTo>
                    <a:cubicBezTo>
                      <a:pt x="292" y="138"/>
                      <a:pt x="292" y="138"/>
                      <a:pt x="292" y="138"/>
                    </a:cubicBezTo>
                    <a:cubicBezTo>
                      <a:pt x="292" y="138"/>
                      <a:pt x="292" y="138"/>
                      <a:pt x="292" y="138"/>
                    </a:cubicBezTo>
                    <a:cubicBezTo>
                      <a:pt x="292" y="138"/>
                      <a:pt x="292" y="138"/>
                      <a:pt x="292" y="138"/>
                    </a:cubicBezTo>
                    <a:cubicBezTo>
                      <a:pt x="292" y="138"/>
                      <a:pt x="292" y="138"/>
                      <a:pt x="292" y="138"/>
                    </a:cubicBezTo>
                    <a:cubicBezTo>
                      <a:pt x="292" y="138"/>
                      <a:pt x="292" y="138"/>
                      <a:pt x="292" y="138"/>
                    </a:cubicBezTo>
                    <a:cubicBezTo>
                      <a:pt x="293" y="138"/>
                      <a:pt x="293" y="138"/>
                      <a:pt x="293" y="138"/>
                    </a:cubicBezTo>
                    <a:cubicBezTo>
                      <a:pt x="293" y="139"/>
                      <a:pt x="293" y="139"/>
                      <a:pt x="293" y="139"/>
                    </a:cubicBezTo>
                    <a:cubicBezTo>
                      <a:pt x="293" y="139"/>
                      <a:pt x="293" y="139"/>
                      <a:pt x="293" y="139"/>
                    </a:cubicBezTo>
                    <a:cubicBezTo>
                      <a:pt x="293" y="139"/>
                      <a:pt x="293" y="139"/>
                      <a:pt x="293" y="139"/>
                    </a:cubicBezTo>
                    <a:cubicBezTo>
                      <a:pt x="293" y="139"/>
                      <a:pt x="293" y="139"/>
                      <a:pt x="293" y="139"/>
                    </a:cubicBezTo>
                    <a:cubicBezTo>
                      <a:pt x="293" y="139"/>
                      <a:pt x="293" y="139"/>
                      <a:pt x="293" y="139"/>
                    </a:cubicBezTo>
                    <a:cubicBezTo>
                      <a:pt x="293" y="139"/>
                      <a:pt x="293" y="139"/>
                      <a:pt x="293" y="139"/>
                    </a:cubicBezTo>
                    <a:cubicBezTo>
                      <a:pt x="293" y="139"/>
                      <a:pt x="293" y="139"/>
                      <a:pt x="293" y="139"/>
                    </a:cubicBezTo>
                    <a:cubicBezTo>
                      <a:pt x="293" y="139"/>
                      <a:pt x="293" y="139"/>
                      <a:pt x="293" y="139"/>
                    </a:cubicBezTo>
                    <a:cubicBezTo>
                      <a:pt x="293" y="140"/>
                      <a:pt x="293" y="140"/>
                      <a:pt x="293" y="140"/>
                    </a:cubicBezTo>
                    <a:cubicBezTo>
                      <a:pt x="293" y="140"/>
                      <a:pt x="293" y="140"/>
                      <a:pt x="293" y="140"/>
                    </a:cubicBezTo>
                    <a:cubicBezTo>
                      <a:pt x="293" y="140"/>
                      <a:pt x="293" y="140"/>
                      <a:pt x="293" y="140"/>
                    </a:cubicBezTo>
                    <a:cubicBezTo>
                      <a:pt x="293" y="140"/>
                      <a:pt x="293" y="140"/>
                      <a:pt x="293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95" y="140"/>
                      <a:pt x="295" y="140"/>
                      <a:pt x="295" y="140"/>
                    </a:cubicBezTo>
                    <a:cubicBezTo>
                      <a:pt x="295" y="140"/>
                      <a:pt x="295" y="140"/>
                      <a:pt x="295" y="140"/>
                    </a:cubicBezTo>
                    <a:cubicBezTo>
                      <a:pt x="295" y="140"/>
                      <a:pt x="295" y="140"/>
                      <a:pt x="295" y="140"/>
                    </a:cubicBezTo>
                    <a:cubicBezTo>
                      <a:pt x="295" y="140"/>
                      <a:pt x="295" y="140"/>
                      <a:pt x="295" y="140"/>
                    </a:cubicBezTo>
                    <a:cubicBezTo>
                      <a:pt x="295" y="140"/>
                      <a:pt x="295" y="140"/>
                      <a:pt x="295" y="140"/>
                    </a:cubicBezTo>
                    <a:cubicBezTo>
                      <a:pt x="296" y="139"/>
                      <a:pt x="296" y="139"/>
                      <a:pt x="296" y="139"/>
                    </a:cubicBezTo>
                    <a:cubicBezTo>
                      <a:pt x="296" y="139"/>
                      <a:pt x="296" y="139"/>
                      <a:pt x="296" y="139"/>
                    </a:cubicBezTo>
                    <a:cubicBezTo>
                      <a:pt x="296" y="139"/>
                      <a:pt x="296" y="139"/>
                      <a:pt x="296" y="139"/>
                    </a:cubicBezTo>
                    <a:cubicBezTo>
                      <a:pt x="296" y="139"/>
                      <a:pt x="296" y="139"/>
                      <a:pt x="296" y="139"/>
                    </a:cubicBezTo>
                    <a:cubicBezTo>
                      <a:pt x="296" y="139"/>
                      <a:pt x="296" y="139"/>
                      <a:pt x="296" y="139"/>
                    </a:cubicBezTo>
                    <a:cubicBezTo>
                      <a:pt x="296" y="139"/>
                      <a:pt x="296" y="139"/>
                      <a:pt x="296" y="139"/>
                    </a:cubicBezTo>
                    <a:cubicBezTo>
                      <a:pt x="296" y="139"/>
                      <a:pt x="296" y="139"/>
                      <a:pt x="296" y="139"/>
                    </a:cubicBezTo>
                    <a:cubicBezTo>
                      <a:pt x="296" y="139"/>
                      <a:pt x="296" y="139"/>
                      <a:pt x="296" y="139"/>
                    </a:cubicBezTo>
                    <a:cubicBezTo>
                      <a:pt x="296" y="139"/>
                      <a:pt x="296" y="139"/>
                      <a:pt x="296" y="139"/>
                    </a:cubicBezTo>
                    <a:cubicBezTo>
                      <a:pt x="296" y="139"/>
                      <a:pt x="296" y="139"/>
                      <a:pt x="296" y="139"/>
                    </a:cubicBezTo>
                    <a:cubicBezTo>
                      <a:pt x="297" y="139"/>
                      <a:pt x="297" y="139"/>
                      <a:pt x="297" y="139"/>
                    </a:cubicBezTo>
                    <a:cubicBezTo>
                      <a:pt x="297" y="139"/>
                      <a:pt x="297" y="139"/>
                      <a:pt x="297" y="139"/>
                    </a:cubicBezTo>
                    <a:cubicBezTo>
                      <a:pt x="297" y="139"/>
                      <a:pt x="297" y="139"/>
                      <a:pt x="297" y="139"/>
                    </a:cubicBezTo>
                    <a:cubicBezTo>
                      <a:pt x="297" y="139"/>
                      <a:pt x="297" y="139"/>
                      <a:pt x="297" y="139"/>
                    </a:cubicBezTo>
                    <a:cubicBezTo>
                      <a:pt x="297" y="139"/>
                      <a:pt x="297" y="139"/>
                      <a:pt x="297" y="139"/>
                    </a:cubicBezTo>
                    <a:cubicBezTo>
                      <a:pt x="297" y="139"/>
                      <a:pt x="297" y="139"/>
                      <a:pt x="297" y="139"/>
                    </a:cubicBezTo>
                    <a:cubicBezTo>
                      <a:pt x="298" y="139"/>
                      <a:pt x="298" y="139"/>
                      <a:pt x="298" y="139"/>
                    </a:cubicBezTo>
                    <a:cubicBezTo>
                      <a:pt x="298" y="139"/>
                      <a:pt x="298" y="139"/>
                      <a:pt x="298" y="139"/>
                    </a:cubicBezTo>
                    <a:cubicBezTo>
                      <a:pt x="298" y="138"/>
                      <a:pt x="298" y="138"/>
                      <a:pt x="298" y="138"/>
                    </a:cubicBezTo>
                    <a:cubicBezTo>
                      <a:pt x="298" y="138"/>
                      <a:pt x="298" y="138"/>
                      <a:pt x="298" y="138"/>
                    </a:cubicBezTo>
                    <a:cubicBezTo>
                      <a:pt x="298" y="138"/>
                      <a:pt x="298" y="138"/>
                      <a:pt x="298" y="138"/>
                    </a:cubicBezTo>
                    <a:cubicBezTo>
                      <a:pt x="298" y="138"/>
                      <a:pt x="298" y="138"/>
                      <a:pt x="298" y="138"/>
                    </a:cubicBezTo>
                    <a:cubicBezTo>
                      <a:pt x="298" y="138"/>
                      <a:pt x="298" y="138"/>
                      <a:pt x="298" y="138"/>
                    </a:cubicBezTo>
                    <a:cubicBezTo>
                      <a:pt x="298" y="138"/>
                      <a:pt x="299" y="138"/>
                      <a:pt x="299" y="138"/>
                    </a:cubicBezTo>
                    <a:cubicBezTo>
                      <a:pt x="299" y="138"/>
                      <a:pt x="299" y="138"/>
                      <a:pt x="299" y="138"/>
                    </a:cubicBezTo>
                    <a:cubicBezTo>
                      <a:pt x="299" y="138"/>
                      <a:pt x="299" y="138"/>
                      <a:pt x="299" y="138"/>
                    </a:cubicBezTo>
                    <a:cubicBezTo>
                      <a:pt x="299" y="138"/>
                      <a:pt x="299" y="138"/>
                      <a:pt x="299" y="138"/>
                    </a:cubicBezTo>
                    <a:cubicBezTo>
                      <a:pt x="299" y="138"/>
                      <a:pt x="299" y="138"/>
                      <a:pt x="299" y="138"/>
                    </a:cubicBezTo>
                    <a:cubicBezTo>
                      <a:pt x="299" y="138"/>
                      <a:pt x="299" y="138"/>
                      <a:pt x="299" y="138"/>
                    </a:cubicBezTo>
                    <a:cubicBezTo>
                      <a:pt x="299" y="137"/>
                      <a:pt x="299" y="137"/>
                      <a:pt x="299" y="137"/>
                    </a:cubicBezTo>
                    <a:cubicBezTo>
                      <a:pt x="299" y="137"/>
                      <a:pt x="299" y="137"/>
                      <a:pt x="299" y="137"/>
                    </a:cubicBezTo>
                    <a:cubicBezTo>
                      <a:pt x="299" y="137"/>
                      <a:pt x="299" y="137"/>
                      <a:pt x="299" y="137"/>
                    </a:cubicBezTo>
                    <a:cubicBezTo>
                      <a:pt x="299" y="137"/>
                      <a:pt x="299" y="137"/>
                      <a:pt x="299" y="137"/>
                    </a:cubicBezTo>
                    <a:cubicBezTo>
                      <a:pt x="300" y="137"/>
                      <a:pt x="300" y="137"/>
                      <a:pt x="300" y="137"/>
                    </a:cubicBezTo>
                    <a:cubicBezTo>
                      <a:pt x="300" y="137"/>
                      <a:pt x="300" y="137"/>
                      <a:pt x="300" y="137"/>
                    </a:cubicBezTo>
                    <a:cubicBezTo>
                      <a:pt x="300" y="137"/>
                      <a:pt x="300" y="137"/>
                      <a:pt x="300" y="137"/>
                    </a:cubicBezTo>
                    <a:cubicBezTo>
                      <a:pt x="300" y="137"/>
                      <a:pt x="300" y="137"/>
                      <a:pt x="300" y="137"/>
                    </a:cubicBezTo>
                    <a:cubicBezTo>
                      <a:pt x="300" y="137"/>
                      <a:pt x="300" y="137"/>
                      <a:pt x="300" y="137"/>
                    </a:cubicBezTo>
                    <a:cubicBezTo>
                      <a:pt x="300" y="137"/>
                      <a:pt x="300" y="137"/>
                      <a:pt x="300" y="137"/>
                    </a:cubicBezTo>
                    <a:cubicBezTo>
                      <a:pt x="300" y="137"/>
                      <a:pt x="300" y="137"/>
                      <a:pt x="300" y="137"/>
                    </a:cubicBezTo>
                    <a:cubicBezTo>
                      <a:pt x="300" y="137"/>
                      <a:pt x="300" y="137"/>
                      <a:pt x="300" y="137"/>
                    </a:cubicBezTo>
                    <a:cubicBezTo>
                      <a:pt x="301" y="137"/>
                      <a:pt x="301" y="137"/>
                      <a:pt x="301" y="137"/>
                    </a:cubicBezTo>
                    <a:cubicBezTo>
                      <a:pt x="301" y="137"/>
                      <a:pt x="301" y="137"/>
                      <a:pt x="301" y="137"/>
                    </a:cubicBezTo>
                    <a:cubicBezTo>
                      <a:pt x="301" y="137"/>
                      <a:pt x="301" y="137"/>
                      <a:pt x="301" y="137"/>
                    </a:cubicBezTo>
                    <a:cubicBezTo>
                      <a:pt x="301" y="137"/>
                      <a:pt x="301" y="137"/>
                      <a:pt x="301" y="137"/>
                    </a:cubicBezTo>
                    <a:cubicBezTo>
                      <a:pt x="301" y="137"/>
                      <a:pt x="301" y="137"/>
                      <a:pt x="301" y="137"/>
                    </a:cubicBezTo>
                    <a:cubicBezTo>
                      <a:pt x="301" y="137"/>
                      <a:pt x="301" y="137"/>
                      <a:pt x="301" y="137"/>
                    </a:cubicBezTo>
                    <a:cubicBezTo>
                      <a:pt x="301" y="137"/>
                      <a:pt x="301" y="137"/>
                      <a:pt x="301" y="137"/>
                    </a:cubicBezTo>
                    <a:cubicBezTo>
                      <a:pt x="301" y="137"/>
                      <a:pt x="301" y="137"/>
                      <a:pt x="301" y="137"/>
                    </a:cubicBezTo>
                    <a:cubicBezTo>
                      <a:pt x="301" y="137"/>
                      <a:pt x="301" y="137"/>
                      <a:pt x="301" y="137"/>
                    </a:cubicBezTo>
                    <a:cubicBezTo>
                      <a:pt x="302" y="137"/>
                      <a:pt x="302" y="137"/>
                      <a:pt x="302" y="137"/>
                    </a:cubicBezTo>
                    <a:cubicBezTo>
                      <a:pt x="302" y="137"/>
                      <a:pt x="302" y="137"/>
                      <a:pt x="302" y="137"/>
                    </a:cubicBezTo>
                    <a:cubicBezTo>
                      <a:pt x="302" y="137"/>
                      <a:pt x="302" y="137"/>
                      <a:pt x="302" y="137"/>
                    </a:cubicBezTo>
                    <a:cubicBezTo>
                      <a:pt x="302" y="137"/>
                      <a:pt x="302" y="137"/>
                      <a:pt x="302" y="137"/>
                    </a:cubicBezTo>
                    <a:cubicBezTo>
                      <a:pt x="302" y="137"/>
                      <a:pt x="302" y="137"/>
                      <a:pt x="302" y="137"/>
                    </a:cubicBezTo>
                    <a:cubicBezTo>
                      <a:pt x="303" y="137"/>
                      <a:pt x="303" y="137"/>
                      <a:pt x="303" y="137"/>
                    </a:cubicBezTo>
                    <a:cubicBezTo>
                      <a:pt x="303" y="137"/>
                      <a:pt x="303" y="137"/>
                      <a:pt x="303" y="137"/>
                    </a:cubicBezTo>
                    <a:cubicBezTo>
                      <a:pt x="303" y="138"/>
                      <a:pt x="303" y="138"/>
                      <a:pt x="303" y="138"/>
                    </a:cubicBezTo>
                    <a:cubicBezTo>
                      <a:pt x="303" y="138"/>
                      <a:pt x="303" y="138"/>
                      <a:pt x="303" y="138"/>
                    </a:cubicBezTo>
                    <a:cubicBezTo>
                      <a:pt x="303" y="138"/>
                      <a:pt x="303" y="138"/>
                      <a:pt x="303" y="138"/>
                    </a:cubicBezTo>
                    <a:cubicBezTo>
                      <a:pt x="304" y="138"/>
                      <a:pt x="304" y="138"/>
                      <a:pt x="304" y="138"/>
                    </a:cubicBezTo>
                    <a:cubicBezTo>
                      <a:pt x="304" y="138"/>
                      <a:pt x="304" y="138"/>
                      <a:pt x="304" y="138"/>
                    </a:cubicBezTo>
                    <a:cubicBezTo>
                      <a:pt x="304" y="138"/>
                      <a:pt x="304" y="138"/>
                      <a:pt x="304" y="138"/>
                    </a:cubicBezTo>
                    <a:cubicBezTo>
                      <a:pt x="304" y="138"/>
                      <a:pt x="304" y="138"/>
                      <a:pt x="304" y="138"/>
                    </a:cubicBezTo>
                    <a:cubicBezTo>
                      <a:pt x="304" y="138"/>
                      <a:pt x="304" y="138"/>
                      <a:pt x="304" y="138"/>
                    </a:cubicBezTo>
                    <a:cubicBezTo>
                      <a:pt x="304" y="138"/>
                      <a:pt x="304" y="138"/>
                      <a:pt x="304" y="138"/>
                    </a:cubicBezTo>
                    <a:cubicBezTo>
                      <a:pt x="305" y="138"/>
                      <a:pt x="305" y="138"/>
                      <a:pt x="305" y="138"/>
                    </a:cubicBezTo>
                    <a:cubicBezTo>
                      <a:pt x="305" y="138"/>
                      <a:pt x="305" y="138"/>
                      <a:pt x="305" y="138"/>
                    </a:cubicBezTo>
                    <a:cubicBezTo>
                      <a:pt x="305" y="138"/>
                      <a:pt x="305" y="138"/>
                      <a:pt x="305" y="138"/>
                    </a:cubicBezTo>
                    <a:cubicBezTo>
                      <a:pt x="305" y="138"/>
                      <a:pt x="305" y="138"/>
                      <a:pt x="305" y="138"/>
                    </a:cubicBezTo>
                    <a:cubicBezTo>
                      <a:pt x="305" y="138"/>
                      <a:pt x="305" y="138"/>
                      <a:pt x="305" y="138"/>
                    </a:cubicBezTo>
                    <a:cubicBezTo>
                      <a:pt x="305" y="138"/>
                      <a:pt x="305" y="138"/>
                      <a:pt x="305" y="138"/>
                    </a:cubicBezTo>
                    <a:cubicBezTo>
                      <a:pt x="305" y="137"/>
                      <a:pt x="305" y="137"/>
                      <a:pt x="305" y="137"/>
                    </a:cubicBezTo>
                    <a:cubicBezTo>
                      <a:pt x="306" y="137"/>
                      <a:pt x="306" y="137"/>
                      <a:pt x="306" y="137"/>
                    </a:cubicBezTo>
                    <a:cubicBezTo>
                      <a:pt x="306" y="137"/>
                      <a:pt x="306" y="137"/>
                      <a:pt x="306" y="137"/>
                    </a:cubicBezTo>
                    <a:cubicBezTo>
                      <a:pt x="306" y="137"/>
                      <a:pt x="306" y="137"/>
                      <a:pt x="306" y="137"/>
                    </a:cubicBezTo>
                    <a:cubicBezTo>
                      <a:pt x="306" y="137"/>
                      <a:pt x="306" y="137"/>
                      <a:pt x="306" y="137"/>
                    </a:cubicBezTo>
                    <a:cubicBezTo>
                      <a:pt x="306" y="137"/>
                      <a:pt x="306" y="137"/>
                      <a:pt x="306" y="137"/>
                    </a:cubicBezTo>
                    <a:cubicBezTo>
                      <a:pt x="306" y="137"/>
                      <a:pt x="306" y="137"/>
                      <a:pt x="306" y="137"/>
                    </a:cubicBezTo>
                    <a:cubicBezTo>
                      <a:pt x="307" y="137"/>
                      <a:pt x="307" y="137"/>
                      <a:pt x="307" y="137"/>
                    </a:cubicBezTo>
                    <a:cubicBezTo>
                      <a:pt x="307" y="137"/>
                      <a:pt x="307" y="137"/>
                      <a:pt x="307" y="137"/>
                    </a:cubicBezTo>
                    <a:cubicBezTo>
                      <a:pt x="307" y="137"/>
                      <a:pt x="307" y="137"/>
                      <a:pt x="307" y="137"/>
                    </a:cubicBezTo>
                    <a:cubicBezTo>
                      <a:pt x="307" y="137"/>
                      <a:pt x="307" y="137"/>
                      <a:pt x="307" y="137"/>
                    </a:cubicBezTo>
                    <a:cubicBezTo>
                      <a:pt x="307" y="137"/>
                      <a:pt x="307" y="137"/>
                      <a:pt x="307" y="137"/>
                    </a:cubicBezTo>
                    <a:cubicBezTo>
                      <a:pt x="307" y="137"/>
                      <a:pt x="307" y="137"/>
                      <a:pt x="307" y="137"/>
                    </a:cubicBezTo>
                    <a:cubicBezTo>
                      <a:pt x="308" y="137"/>
                      <a:pt x="308" y="137"/>
                      <a:pt x="308" y="137"/>
                    </a:cubicBezTo>
                    <a:cubicBezTo>
                      <a:pt x="308" y="137"/>
                      <a:pt x="308" y="137"/>
                      <a:pt x="308" y="137"/>
                    </a:cubicBezTo>
                    <a:cubicBezTo>
                      <a:pt x="308" y="137"/>
                      <a:pt x="308" y="137"/>
                      <a:pt x="308" y="137"/>
                    </a:cubicBezTo>
                    <a:cubicBezTo>
                      <a:pt x="308" y="137"/>
                      <a:pt x="308" y="137"/>
                      <a:pt x="308" y="137"/>
                    </a:cubicBezTo>
                    <a:cubicBezTo>
                      <a:pt x="308" y="137"/>
                      <a:pt x="308" y="137"/>
                      <a:pt x="308" y="137"/>
                    </a:cubicBezTo>
                    <a:cubicBezTo>
                      <a:pt x="308" y="137"/>
                      <a:pt x="308" y="137"/>
                      <a:pt x="308" y="137"/>
                    </a:cubicBezTo>
                    <a:cubicBezTo>
                      <a:pt x="308" y="137"/>
                      <a:pt x="308" y="137"/>
                      <a:pt x="308" y="137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10" y="137"/>
                      <a:pt x="310" y="137"/>
                      <a:pt x="310" y="137"/>
                    </a:cubicBezTo>
                    <a:cubicBezTo>
                      <a:pt x="310" y="137"/>
                      <a:pt x="310" y="137"/>
                      <a:pt x="310" y="137"/>
                    </a:cubicBezTo>
                    <a:cubicBezTo>
                      <a:pt x="310" y="137"/>
                      <a:pt x="310" y="137"/>
                      <a:pt x="310" y="137"/>
                    </a:cubicBezTo>
                    <a:cubicBezTo>
                      <a:pt x="310" y="137"/>
                      <a:pt x="310" y="137"/>
                      <a:pt x="310" y="137"/>
                    </a:cubicBezTo>
                    <a:cubicBezTo>
                      <a:pt x="311" y="137"/>
                      <a:pt x="311" y="137"/>
                      <a:pt x="311" y="137"/>
                    </a:cubicBezTo>
                    <a:cubicBezTo>
                      <a:pt x="311" y="137"/>
                      <a:pt x="311" y="137"/>
                      <a:pt x="311" y="137"/>
                    </a:cubicBezTo>
                    <a:cubicBezTo>
                      <a:pt x="311" y="136"/>
                      <a:pt x="311" y="136"/>
                      <a:pt x="311" y="136"/>
                    </a:cubicBezTo>
                    <a:cubicBezTo>
                      <a:pt x="311" y="136"/>
                      <a:pt x="311" y="136"/>
                      <a:pt x="311" y="136"/>
                    </a:cubicBezTo>
                    <a:cubicBezTo>
                      <a:pt x="312" y="136"/>
                      <a:pt x="312" y="136"/>
                      <a:pt x="312" y="136"/>
                    </a:cubicBezTo>
                    <a:cubicBezTo>
                      <a:pt x="312" y="136"/>
                      <a:pt x="312" y="136"/>
                      <a:pt x="312" y="136"/>
                    </a:cubicBezTo>
                    <a:cubicBezTo>
                      <a:pt x="312" y="136"/>
                      <a:pt x="312" y="136"/>
                      <a:pt x="312" y="136"/>
                    </a:cubicBezTo>
                    <a:cubicBezTo>
                      <a:pt x="312" y="136"/>
                      <a:pt x="312" y="136"/>
                      <a:pt x="312" y="136"/>
                    </a:cubicBezTo>
                    <a:cubicBezTo>
                      <a:pt x="312" y="136"/>
                      <a:pt x="312" y="136"/>
                      <a:pt x="312" y="136"/>
                    </a:cubicBezTo>
                    <a:cubicBezTo>
                      <a:pt x="312" y="136"/>
                      <a:pt x="312" y="136"/>
                      <a:pt x="312" y="136"/>
                    </a:cubicBezTo>
                    <a:cubicBezTo>
                      <a:pt x="313" y="136"/>
                      <a:pt x="313" y="136"/>
                      <a:pt x="313" y="136"/>
                    </a:cubicBezTo>
                    <a:cubicBezTo>
                      <a:pt x="313" y="136"/>
                      <a:pt x="313" y="136"/>
                      <a:pt x="313" y="136"/>
                    </a:cubicBezTo>
                    <a:cubicBezTo>
                      <a:pt x="313" y="136"/>
                      <a:pt x="313" y="136"/>
                      <a:pt x="313" y="136"/>
                    </a:cubicBezTo>
                    <a:cubicBezTo>
                      <a:pt x="313" y="135"/>
                      <a:pt x="313" y="135"/>
                      <a:pt x="313" y="135"/>
                    </a:cubicBezTo>
                    <a:cubicBezTo>
                      <a:pt x="314" y="135"/>
                      <a:pt x="314" y="135"/>
                      <a:pt x="314" y="135"/>
                    </a:cubicBezTo>
                    <a:cubicBezTo>
                      <a:pt x="314" y="135"/>
                      <a:pt x="314" y="135"/>
                      <a:pt x="314" y="135"/>
                    </a:cubicBezTo>
                    <a:cubicBezTo>
                      <a:pt x="314" y="135"/>
                      <a:pt x="314" y="135"/>
                      <a:pt x="314" y="135"/>
                    </a:cubicBezTo>
                    <a:cubicBezTo>
                      <a:pt x="314" y="135"/>
                      <a:pt x="314" y="135"/>
                      <a:pt x="314" y="135"/>
                    </a:cubicBezTo>
                    <a:cubicBezTo>
                      <a:pt x="314" y="135"/>
                      <a:pt x="314" y="135"/>
                      <a:pt x="314" y="135"/>
                    </a:cubicBezTo>
                    <a:cubicBezTo>
                      <a:pt x="314" y="135"/>
                      <a:pt x="314" y="135"/>
                      <a:pt x="314" y="135"/>
                    </a:cubicBezTo>
                    <a:cubicBezTo>
                      <a:pt x="314" y="135"/>
                      <a:pt x="314" y="135"/>
                      <a:pt x="314" y="135"/>
                    </a:cubicBez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5" y="137"/>
                      <a:pt x="315" y="137"/>
                      <a:pt x="315" y="137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6" y="135"/>
                      <a:pt x="316" y="135"/>
                      <a:pt x="316" y="135"/>
                    </a:cubicBezTo>
                    <a:cubicBezTo>
                      <a:pt x="316" y="135"/>
                      <a:pt x="316" y="135"/>
                      <a:pt x="316" y="135"/>
                    </a:cubicBezTo>
                    <a:cubicBezTo>
                      <a:pt x="316" y="135"/>
                      <a:pt x="316" y="135"/>
                      <a:pt x="316" y="135"/>
                    </a:cubicBezTo>
                    <a:cubicBezTo>
                      <a:pt x="316" y="135"/>
                      <a:pt x="316" y="135"/>
                      <a:pt x="316" y="135"/>
                    </a:cubicBezTo>
                    <a:cubicBezTo>
                      <a:pt x="316" y="135"/>
                      <a:pt x="316" y="135"/>
                      <a:pt x="316" y="135"/>
                    </a:cubicBezTo>
                    <a:cubicBezTo>
                      <a:pt x="316" y="135"/>
                      <a:pt x="316" y="135"/>
                      <a:pt x="316" y="135"/>
                    </a:cubicBezTo>
                    <a:cubicBezTo>
                      <a:pt x="316" y="135"/>
                      <a:pt x="316" y="135"/>
                      <a:pt x="316" y="135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316" y="133"/>
                      <a:pt x="316" y="133"/>
                      <a:pt x="316" y="133"/>
                    </a:cubicBezTo>
                    <a:cubicBezTo>
                      <a:pt x="316" y="133"/>
                      <a:pt x="316" y="133"/>
                      <a:pt x="316" y="133"/>
                    </a:cubicBezTo>
                    <a:cubicBezTo>
                      <a:pt x="316" y="133"/>
                      <a:pt x="316" y="133"/>
                      <a:pt x="316" y="133"/>
                    </a:cubicBezTo>
                    <a:cubicBezTo>
                      <a:pt x="316" y="133"/>
                      <a:pt x="316" y="133"/>
                      <a:pt x="316" y="133"/>
                    </a:cubicBezTo>
                    <a:cubicBezTo>
                      <a:pt x="316" y="133"/>
                      <a:pt x="316" y="133"/>
                      <a:pt x="316" y="133"/>
                    </a:cubicBezTo>
                    <a:cubicBezTo>
                      <a:pt x="316" y="133"/>
                      <a:pt x="316" y="133"/>
                      <a:pt x="316" y="133"/>
                    </a:cubicBezTo>
                    <a:cubicBezTo>
                      <a:pt x="316" y="133"/>
                      <a:pt x="316" y="133"/>
                      <a:pt x="316" y="133"/>
                    </a:cubicBezTo>
                    <a:cubicBezTo>
                      <a:pt x="316" y="133"/>
                      <a:pt x="316" y="133"/>
                      <a:pt x="316" y="133"/>
                    </a:cubicBezTo>
                    <a:cubicBezTo>
                      <a:pt x="317" y="133"/>
                      <a:pt x="317" y="133"/>
                      <a:pt x="317" y="133"/>
                    </a:cubicBezTo>
                    <a:cubicBezTo>
                      <a:pt x="317" y="133"/>
                      <a:pt x="317" y="133"/>
                      <a:pt x="317" y="133"/>
                    </a:cubicBezTo>
                    <a:cubicBezTo>
                      <a:pt x="317" y="133"/>
                      <a:pt x="317" y="133"/>
                      <a:pt x="317" y="133"/>
                    </a:cubicBezTo>
                    <a:cubicBezTo>
                      <a:pt x="317" y="133"/>
                      <a:pt x="317" y="133"/>
                      <a:pt x="317" y="133"/>
                    </a:cubicBezTo>
                    <a:cubicBezTo>
                      <a:pt x="317" y="133"/>
                      <a:pt x="317" y="133"/>
                      <a:pt x="317" y="133"/>
                    </a:cubicBezTo>
                    <a:cubicBezTo>
                      <a:pt x="317" y="133"/>
                      <a:pt x="317" y="133"/>
                      <a:pt x="317" y="133"/>
                    </a:cubicBezTo>
                    <a:cubicBezTo>
                      <a:pt x="317" y="133"/>
                      <a:pt x="317" y="133"/>
                      <a:pt x="317" y="133"/>
                    </a:cubicBezTo>
                    <a:cubicBezTo>
                      <a:pt x="317" y="133"/>
                      <a:pt x="317" y="133"/>
                      <a:pt x="317" y="133"/>
                    </a:cubicBezTo>
                    <a:cubicBezTo>
                      <a:pt x="317" y="133"/>
                      <a:pt x="317" y="133"/>
                      <a:pt x="317" y="133"/>
                    </a:cubicBezTo>
                    <a:cubicBezTo>
                      <a:pt x="317" y="133"/>
                      <a:pt x="317" y="133"/>
                      <a:pt x="317" y="133"/>
                    </a:cubicBezTo>
                    <a:cubicBezTo>
                      <a:pt x="318" y="133"/>
                      <a:pt x="318" y="133"/>
                      <a:pt x="318" y="133"/>
                    </a:cubicBezTo>
                    <a:cubicBezTo>
                      <a:pt x="318" y="133"/>
                      <a:pt x="318" y="133"/>
                      <a:pt x="318" y="133"/>
                    </a:cubicBezTo>
                    <a:cubicBezTo>
                      <a:pt x="318" y="133"/>
                      <a:pt x="318" y="133"/>
                      <a:pt x="318" y="133"/>
                    </a:cubicBezTo>
                    <a:cubicBezTo>
                      <a:pt x="318" y="134"/>
                      <a:pt x="318" y="134"/>
                      <a:pt x="318" y="134"/>
                    </a:cubicBezTo>
                    <a:cubicBezTo>
                      <a:pt x="318" y="134"/>
                      <a:pt x="318" y="134"/>
                      <a:pt x="318" y="134"/>
                    </a:cubicBezTo>
                    <a:cubicBezTo>
                      <a:pt x="318" y="134"/>
                      <a:pt x="318" y="134"/>
                      <a:pt x="318" y="134"/>
                    </a:cubicBezTo>
                    <a:cubicBezTo>
                      <a:pt x="318" y="134"/>
                      <a:pt x="318" y="134"/>
                      <a:pt x="318" y="134"/>
                    </a:cubicBezTo>
                    <a:cubicBezTo>
                      <a:pt x="318" y="134"/>
                      <a:pt x="318" y="134"/>
                      <a:pt x="318" y="134"/>
                    </a:cubicBezTo>
                    <a:cubicBezTo>
                      <a:pt x="319" y="134"/>
                      <a:pt x="319" y="134"/>
                      <a:pt x="319" y="134"/>
                    </a:cubicBezTo>
                    <a:cubicBezTo>
                      <a:pt x="319" y="134"/>
                      <a:pt x="319" y="134"/>
                      <a:pt x="319" y="134"/>
                    </a:cubicBezTo>
                    <a:cubicBezTo>
                      <a:pt x="320" y="133"/>
                      <a:pt x="320" y="133"/>
                      <a:pt x="320" y="133"/>
                    </a:cubicBezTo>
                    <a:cubicBezTo>
                      <a:pt x="320" y="133"/>
                      <a:pt x="320" y="133"/>
                      <a:pt x="320" y="133"/>
                    </a:cubicBezTo>
                    <a:cubicBezTo>
                      <a:pt x="320" y="133"/>
                      <a:pt x="320" y="133"/>
                      <a:pt x="320" y="133"/>
                    </a:cubicBezTo>
                    <a:cubicBezTo>
                      <a:pt x="320" y="133"/>
                      <a:pt x="320" y="133"/>
                      <a:pt x="320" y="133"/>
                    </a:cubicBezTo>
                    <a:cubicBezTo>
                      <a:pt x="320" y="133"/>
                      <a:pt x="320" y="133"/>
                      <a:pt x="320" y="133"/>
                    </a:cubicBezTo>
                    <a:cubicBezTo>
                      <a:pt x="321" y="133"/>
                      <a:pt x="321" y="133"/>
                      <a:pt x="321" y="133"/>
                    </a:cubicBezTo>
                    <a:cubicBezTo>
                      <a:pt x="321" y="133"/>
                      <a:pt x="321" y="133"/>
                      <a:pt x="321" y="133"/>
                    </a:cubicBezTo>
                    <a:cubicBezTo>
                      <a:pt x="321" y="133"/>
                      <a:pt x="321" y="133"/>
                      <a:pt x="321" y="133"/>
                    </a:cubicBezTo>
                    <a:cubicBezTo>
                      <a:pt x="321" y="133"/>
                      <a:pt x="321" y="133"/>
                      <a:pt x="321" y="133"/>
                    </a:cubicBezTo>
                    <a:cubicBezTo>
                      <a:pt x="321" y="133"/>
                      <a:pt x="321" y="133"/>
                      <a:pt x="321" y="133"/>
                    </a:cubicBezTo>
                    <a:cubicBezTo>
                      <a:pt x="321" y="133"/>
                      <a:pt x="321" y="133"/>
                      <a:pt x="321" y="133"/>
                    </a:cubicBezTo>
                    <a:cubicBezTo>
                      <a:pt x="321" y="133"/>
                      <a:pt x="321" y="133"/>
                      <a:pt x="321" y="133"/>
                    </a:cubicBezTo>
                    <a:cubicBezTo>
                      <a:pt x="321" y="133"/>
                      <a:pt x="321" y="133"/>
                      <a:pt x="321" y="133"/>
                    </a:cubicBezTo>
                    <a:cubicBezTo>
                      <a:pt x="321" y="132"/>
                      <a:pt x="321" y="132"/>
                      <a:pt x="321" y="132"/>
                    </a:cubicBezTo>
                    <a:cubicBezTo>
                      <a:pt x="321" y="132"/>
                      <a:pt x="321" y="132"/>
                      <a:pt x="321" y="132"/>
                    </a:cubicBezTo>
                    <a:cubicBezTo>
                      <a:pt x="321" y="132"/>
                      <a:pt x="321" y="132"/>
                      <a:pt x="321" y="132"/>
                    </a:cubicBezTo>
                    <a:cubicBezTo>
                      <a:pt x="321" y="132"/>
                      <a:pt x="321" y="132"/>
                      <a:pt x="321" y="132"/>
                    </a:cubicBezTo>
                    <a:cubicBezTo>
                      <a:pt x="321" y="132"/>
                      <a:pt x="321" y="132"/>
                      <a:pt x="321" y="132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20" y="131"/>
                      <a:pt x="320" y="131"/>
                      <a:pt x="320" y="131"/>
                    </a:cubicBezTo>
                    <a:cubicBezTo>
                      <a:pt x="320" y="131"/>
                      <a:pt x="320" y="131"/>
                      <a:pt x="320" y="131"/>
                    </a:cubicBezTo>
                    <a:cubicBezTo>
                      <a:pt x="320" y="131"/>
                      <a:pt x="320" y="131"/>
                      <a:pt x="320" y="131"/>
                    </a:cubicBezTo>
                    <a:cubicBezTo>
                      <a:pt x="320" y="131"/>
                      <a:pt x="320" y="131"/>
                      <a:pt x="320" y="131"/>
                    </a:cubicBezTo>
                    <a:cubicBezTo>
                      <a:pt x="320" y="131"/>
                      <a:pt x="320" y="131"/>
                      <a:pt x="320" y="131"/>
                    </a:cubicBezTo>
                    <a:cubicBezTo>
                      <a:pt x="320" y="131"/>
                      <a:pt x="320" y="131"/>
                      <a:pt x="320" y="131"/>
                    </a:cubicBezTo>
                    <a:cubicBezTo>
                      <a:pt x="320" y="131"/>
                      <a:pt x="320" y="131"/>
                      <a:pt x="320" y="131"/>
                    </a:cubicBezTo>
                    <a:cubicBezTo>
                      <a:pt x="320" y="131"/>
                      <a:pt x="320" y="131"/>
                      <a:pt x="320" y="131"/>
                    </a:cubicBezTo>
                    <a:cubicBezTo>
                      <a:pt x="320" y="131"/>
                      <a:pt x="320" y="131"/>
                      <a:pt x="320" y="131"/>
                    </a:cubicBezTo>
                    <a:cubicBezTo>
                      <a:pt x="320" y="131"/>
                      <a:pt x="320" y="131"/>
                      <a:pt x="320" y="131"/>
                    </a:cubicBezTo>
                    <a:cubicBezTo>
                      <a:pt x="320" y="130"/>
                      <a:pt x="320" y="130"/>
                      <a:pt x="320" y="130"/>
                    </a:cubicBezTo>
                    <a:cubicBezTo>
                      <a:pt x="320" y="130"/>
                      <a:pt x="320" y="130"/>
                      <a:pt x="320" y="130"/>
                    </a:cubicBezTo>
                    <a:cubicBezTo>
                      <a:pt x="320" y="130"/>
                      <a:pt x="320" y="130"/>
                      <a:pt x="320" y="130"/>
                    </a:cubicBezTo>
                    <a:cubicBezTo>
                      <a:pt x="320" y="130"/>
                      <a:pt x="320" y="130"/>
                      <a:pt x="320" y="130"/>
                    </a:cubicBezTo>
                    <a:cubicBezTo>
                      <a:pt x="320" y="130"/>
                      <a:pt x="320" y="130"/>
                      <a:pt x="320" y="130"/>
                    </a:cubicBezTo>
                    <a:cubicBezTo>
                      <a:pt x="320" y="130"/>
                      <a:pt x="320" y="130"/>
                      <a:pt x="320" y="130"/>
                    </a:cubicBezTo>
                    <a:cubicBezTo>
                      <a:pt x="320" y="130"/>
                      <a:pt x="320" y="130"/>
                      <a:pt x="320" y="130"/>
                    </a:cubicBezTo>
                    <a:cubicBezTo>
                      <a:pt x="320" y="130"/>
                      <a:pt x="320" y="130"/>
                      <a:pt x="320" y="130"/>
                    </a:cubicBezTo>
                    <a:cubicBezTo>
                      <a:pt x="321" y="130"/>
                      <a:pt x="321" y="130"/>
                      <a:pt x="321" y="130"/>
                    </a:cubicBezTo>
                    <a:cubicBezTo>
                      <a:pt x="321" y="130"/>
                      <a:pt x="321" y="130"/>
                      <a:pt x="321" y="130"/>
                    </a:cubicBezTo>
                    <a:cubicBezTo>
                      <a:pt x="321" y="130"/>
                      <a:pt x="321" y="130"/>
                      <a:pt x="321" y="130"/>
                    </a:cubicBezTo>
                    <a:cubicBezTo>
                      <a:pt x="321" y="130"/>
                      <a:pt x="321" y="130"/>
                      <a:pt x="321" y="130"/>
                    </a:cubicBezTo>
                    <a:cubicBezTo>
                      <a:pt x="321" y="130"/>
                      <a:pt x="321" y="130"/>
                      <a:pt x="321" y="130"/>
                    </a:cubicBezTo>
                    <a:cubicBezTo>
                      <a:pt x="321" y="130"/>
                      <a:pt x="321" y="130"/>
                      <a:pt x="321" y="130"/>
                    </a:cubicBezTo>
                    <a:cubicBezTo>
                      <a:pt x="321" y="130"/>
                      <a:pt x="321" y="130"/>
                      <a:pt x="321" y="130"/>
                    </a:cubicBezTo>
                    <a:cubicBezTo>
                      <a:pt x="322" y="130"/>
                      <a:pt x="322" y="130"/>
                      <a:pt x="322" y="130"/>
                    </a:cubicBezTo>
                    <a:cubicBezTo>
                      <a:pt x="322" y="130"/>
                      <a:pt x="322" y="130"/>
                      <a:pt x="322" y="130"/>
                    </a:cubicBezTo>
                    <a:cubicBezTo>
                      <a:pt x="322" y="130"/>
                      <a:pt x="322" y="130"/>
                      <a:pt x="322" y="130"/>
                    </a:cubicBezTo>
                    <a:cubicBezTo>
                      <a:pt x="322" y="130"/>
                      <a:pt x="322" y="130"/>
                      <a:pt x="322" y="130"/>
                    </a:cubicBezTo>
                    <a:cubicBezTo>
                      <a:pt x="322" y="129"/>
                      <a:pt x="322" y="129"/>
                      <a:pt x="322" y="129"/>
                    </a:cubicBezTo>
                    <a:cubicBezTo>
                      <a:pt x="323" y="129"/>
                      <a:pt x="323" y="129"/>
                      <a:pt x="323" y="129"/>
                    </a:cubicBezTo>
                    <a:cubicBezTo>
                      <a:pt x="323" y="129"/>
                      <a:pt x="323" y="129"/>
                      <a:pt x="323" y="129"/>
                    </a:cubicBezTo>
                    <a:cubicBezTo>
                      <a:pt x="323" y="129"/>
                      <a:pt x="323" y="129"/>
                      <a:pt x="323" y="129"/>
                    </a:cubicBezTo>
                    <a:cubicBezTo>
                      <a:pt x="323" y="129"/>
                      <a:pt x="323" y="129"/>
                      <a:pt x="323" y="129"/>
                    </a:cubicBezTo>
                    <a:cubicBezTo>
                      <a:pt x="323" y="129"/>
                      <a:pt x="323" y="129"/>
                      <a:pt x="323" y="129"/>
                    </a:cubicBezTo>
                    <a:cubicBezTo>
                      <a:pt x="323" y="129"/>
                      <a:pt x="323" y="129"/>
                      <a:pt x="323" y="129"/>
                    </a:cubicBezTo>
                    <a:cubicBezTo>
                      <a:pt x="323" y="129"/>
                      <a:pt x="323" y="129"/>
                      <a:pt x="323" y="129"/>
                    </a:cubicBezTo>
                    <a:cubicBezTo>
                      <a:pt x="323" y="128"/>
                      <a:pt x="323" y="128"/>
                      <a:pt x="323" y="128"/>
                    </a:cubicBezTo>
                    <a:cubicBezTo>
                      <a:pt x="323" y="128"/>
                      <a:pt x="323" y="128"/>
                      <a:pt x="323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5" y="128"/>
                      <a:pt x="325" y="128"/>
                      <a:pt x="325" y="128"/>
                    </a:cubicBezTo>
                    <a:cubicBezTo>
                      <a:pt x="325" y="128"/>
                      <a:pt x="325" y="128"/>
                      <a:pt x="325" y="128"/>
                    </a:cubicBezTo>
                    <a:cubicBezTo>
                      <a:pt x="325" y="128"/>
                      <a:pt x="325" y="128"/>
                      <a:pt x="325" y="128"/>
                    </a:cubicBezTo>
                    <a:cubicBezTo>
                      <a:pt x="325" y="127"/>
                      <a:pt x="325" y="127"/>
                      <a:pt x="325" y="127"/>
                    </a:cubicBezTo>
                    <a:cubicBezTo>
                      <a:pt x="325" y="127"/>
                      <a:pt x="325" y="127"/>
                      <a:pt x="325" y="127"/>
                    </a:cubicBezTo>
                    <a:cubicBezTo>
                      <a:pt x="325" y="127"/>
                      <a:pt x="325" y="127"/>
                      <a:pt x="325" y="127"/>
                    </a:cubicBezTo>
                    <a:cubicBezTo>
                      <a:pt x="325" y="127"/>
                      <a:pt x="325" y="127"/>
                      <a:pt x="325" y="127"/>
                    </a:cubicBezTo>
                    <a:cubicBezTo>
                      <a:pt x="325" y="127"/>
                      <a:pt x="325" y="127"/>
                      <a:pt x="325" y="127"/>
                    </a:cubicBezTo>
                    <a:cubicBezTo>
                      <a:pt x="325" y="127"/>
                      <a:pt x="325" y="127"/>
                      <a:pt x="325" y="127"/>
                    </a:cubicBezTo>
                    <a:cubicBezTo>
                      <a:pt x="324" y="127"/>
                      <a:pt x="324" y="127"/>
                      <a:pt x="324" y="127"/>
                    </a:cubicBezTo>
                    <a:cubicBezTo>
                      <a:pt x="324" y="126"/>
                      <a:pt x="324" y="126"/>
                      <a:pt x="324" y="126"/>
                    </a:cubicBezTo>
                    <a:cubicBezTo>
                      <a:pt x="324" y="126"/>
                      <a:pt x="324" y="126"/>
                      <a:pt x="324" y="126"/>
                    </a:cubicBezTo>
                    <a:cubicBezTo>
                      <a:pt x="324" y="126"/>
                      <a:pt x="324" y="126"/>
                      <a:pt x="324" y="126"/>
                    </a:cubicBezTo>
                    <a:cubicBezTo>
                      <a:pt x="324" y="126"/>
                      <a:pt x="324" y="126"/>
                      <a:pt x="324" y="126"/>
                    </a:cubicBezTo>
                    <a:cubicBezTo>
                      <a:pt x="324" y="125"/>
                      <a:pt x="324" y="125"/>
                      <a:pt x="324" y="125"/>
                    </a:cubicBezTo>
                    <a:cubicBezTo>
                      <a:pt x="324" y="125"/>
                      <a:pt x="324" y="125"/>
                      <a:pt x="324" y="125"/>
                    </a:cubicBezTo>
                    <a:cubicBezTo>
                      <a:pt x="324" y="125"/>
                      <a:pt x="324" y="125"/>
                      <a:pt x="324" y="125"/>
                    </a:cubicBezTo>
                    <a:cubicBezTo>
                      <a:pt x="324" y="125"/>
                      <a:pt x="324" y="125"/>
                      <a:pt x="324" y="125"/>
                    </a:cubicBezTo>
                    <a:cubicBezTo>
                      <a:pt x="324" y="125"/>
                      <a:pt x="324" y="125"/>
                      <a:pt x="324" y="125"/>
                    </a:cubicBezTo>
                    <a:cubicBezTo>
                      <a:pt x="324" y="125"/>
                      <a:pt x="324" y="125"/>
                      <a:pt x="324" y="125"/>
                    </a:cubicBezTo>
                    <a:cubicBezTo>
                      <a:pt x="324" y="125"/>
                      <a:pt x="324" y="125"/>
                      <a:pt x="324" y="125"/>
                    </a:cubicBezTo>
                    <a:cubicBezTo>
                      <a:pt x="324" y="125"/>
                      <a:pt x="324" y="125"/>
                      <a:pt x="324" y="125"/>
                    </a:cubicBezTo>
                    <a:cubicBezTo>
                      <a:pt x="324" y="125"/>
                      <a:pt x="324" y="125"/>
                      <a:pt x="324" y="125"/>
                    </a:cubicBezTo>
                    <a:cubicBezTo>
                      <a:pt x="324" y="124"/>
                      <a:pt x="324" y="124"/>
                      <a:pt x="324" y="124"/>
                    </a:cubicBezTo>
                    <a:cubicBezTo>
                      <a:pt x="324" y="124"/>
                      <a:pt x="324" y="124"/>
                      <a:pt x="324" y="124"/>
                    </a:cubicBezTo>
                    <a:cubicBezTo>
                      <a:pt x="324" y="124"/>
                      <a:pt x="324" y="124"/>
                      <a:pt x="324" y="124"/>
                    </a:cubicBezTo>
                    <a:cubicBezTo>
                      <a:pt x="323" y="124"/>
                      <a:pt x="323" y="124"/>
                      <a:pt x="323" y="124"/>
                    </a:cubicBezTo>
                    <a:cubicBezTo>
                      <a:pt x="323" y="124"/>
                      <a:pt x="323" y="124"/>
                      <a:pt x="323" y="124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4" y="123"/>
                      <a:pt x="324" y="123"/>
                      <a:pt x="324" y="123"/>
                    </a:cubicBezTo>
                    <a:cubicBezTo>
                      <a:pt x="324" y="123"/>
                      <a:pt x="324" y="123"/>
                      <a:pt x="324" y="123"/>
                    </a:cubicBezTo>
                    <a:cubicBezTo>
                      <a:pt x="324" y="123"/>
                      <a:pt x="324" y="123"/>
                      <a:pt x="324" y="123"/>
                    </a:cubicBezTo>
                    <a:cubicBezTo>
                      <a:pt x="324" y="123"/>
                      <a:pt x="324" y="123"/>
                      <a:pt x="324" y="123"/>
                    </a:cubicBezTo>
                    <a:cubicBezTo>
                      <a:pt x="324" y="123"/>
                      <a:pt x="324" y="123"/>
                      <a:pt x="324" y="123"/>
                    </a:cubicBezTo>
                    <a:cubicBezTo>
                      <a:pt x="324" y="123"/>
                      <a:pt x="324" y="123"/>
                      <a:pt x="324" y="123"/>
                    </a:cubicBezTo>
                    <a:cubicBezTo>
                      <a:pt x="324" y="123"/>
                      <a:pt x="324" y="123"/>
                      <a:pt x="324" y="123"/>
                    </a:cubicBezTo>
                    <a:cubicBezTo>
                      <a:pt x="324" y="123"/>
                      <a:pt x="324" y="123"/>
                      <a:pt x="324" y="123"/>
                    </a:cubicBezTo>
                    <a:cubicBezTo>
                      <a:pt x="324" y="123"/>
                      <a:pt x="324" y="123"/>
                      <a:pt x="324" y="123"/>
                    </a:cubicBezTo>
                    <a:cubicBezTo>
                      <a:pt x="325" y="123"/>
                      <a:pt x="325" y="123"/>
                      <a:pt x="325" y="123"/>
                    </a:cubicBezTo>
                    <a:cubicBezTo>
                      <a:pt x="325" y="122"/>
                      <a:pt x="325" y="122"/>
                      <a:pt x="325" y="122"/>
                    </a:cubicBezTo>
                    <a:cubicBezTo>
                      <a:pt x="325" y="122"/>
                      <a:pt x="325" y="122"/>
                      <a:pt x="325" y="122"/>
                    </a:cubicBezTo>
                    <a:cubicBezTo>
                      <a:pt x="325" y="122"/>
                      <a:pt x="325" y="122"/>
                      <a:pt x="325" y="122"/>
                    </a:cubicBezTo>
                    <a:cubicBezTo>
                      <a:pt x="325" y="122"/>
                      <a:pt x="325" y="122"/>
                      <a:pt x="325" y="122"/>
                    </a:cubicBezTo>
                    <a:cubicBezTo>
                      <a:pt x="325" y="122"/>
                      <a:pt x="325" y="122"/>
                      <a:pt x="325" y="122"/>
                    </a:cubicBezTo>
                    <a:cubicBezTo>
                      <a:pt x="326" y="122"/>
                      <a:pt x="326" y="122"/>
                      <a:pt x="326" y="122"/>
                    </a:cubicBezTo>
                    <a:cubicBezTo>
                      <a:pt x="326" y="122"/>
                      <a:pt x="326" y="122"/>
                      <a:pt x="326" y="122"/>
                    </a:cubicBezTo>
                    <a:cubicBezTo>
                      <a:pt x="326" y="122"/>
                      <a:pt x="326" y="122"/>
                      <a:pt x="326" y="122"/>
                    </a:cubicBezTo>
                    <a:cubicBezTo>
                      <a:pt x="326" y="122"/>
                      <a:pt x="326" y="122"/>
                      <a:pt x="326" y="122"/>
                    </a:cubicBezTo>
                    <a:cubicBezTo>
                      <a:pt x="326" y="122"/>
                      <a:pt x="326" y="122"/>
                      <a:pt x="326" y="122"/>
                    </a:cubicBezTo>
                    <a:cubicBezTo>
                      <a:pt x="327" y="122"/>
                      <a:pt x="327" y="122"/>
                      <a:pt x="327" y="122"/>
                    </a:cubicBezTo>
                    <a:cubicBezTo>
                      <a:pt x="327" y="122"/>
                      <a:pt x="327" y="122"/>
                      <a:pt x="327" y="122"/>
                    </a:cubicBezTo>
                    <a:cubicBezTo>
                      <a:pt x="327" y="122"/>
                      <a:pt x="327" y="122"/>
                      <a:pt x="327" y="122"/>
                    </a:cubicBezTo>
                    <a:cubicBezTo>
                      <a:pt x="327" y="122"/>
                      <a:pt x="327" y="122"/>
                      <a:pt x="327" y="122"/>
                    </a:cubicBezTo>
                    <a:cubicBezTo>
                      <a:pt x="328" y="121"/>
                      <a:pt x="328" y="121"/>
                      <a:pt x="328" y="121"/>
                    </a:cubicBezTo>
                    <a:cubicBezTo>
                      <a:pt x="328" y="121"/>
                      <a:pt x="328" y="121"/>
                      <a:pt x="328" y="121"/>
                    </a:cubicBezTo>
                    <a:cubicBezTo>
                      <a:pt x="328" y="121"/>
                      <a:pt x="328" y="121"/>
                      <a:pt x="328" y="121"/>
                    </a:cubicBezTo>
                    <a:cubicBezTo>
                      <a:pt x="328" y="121"/>
                      <a:pt x="328" y="121"/>
                      <a:pt x="328" y="121"/>
                    </a:cubicBezTo>
                    <a:cubicBezTo>
                      <a:pt x="328" y="121"/>
                      <a:pt x="328" y="121"/>
                      <a:pt x="328" y="121"/>
                    </a:cubicBezTo>
                    <a:cubicBezTo>
                      <a:pt x="328" y="121"/>
                      <a:pt x="328" y="121"/>
                      <a:pt x="328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1"/>
                      <a:pt x="330" y="121"/>
                      <a:pt x="330" y="121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31" y="121"/>
                      <a:pt x="331" y="121"/>
                      <a:pt x="331" y="121"/>
                    </a:cubicBezTo>
                    <a:cubicBezTo>
                      <a:pt x="331" y="121"/>
                      <a:pt x="331" y="121"/>
                      <a:pt x="331" y="121"/>
                    </a:cubicBezTo>
                    <a:cubicBezTo>
                      <a:pt x="331" y="121"/>
                      <a:pt x="331" y="121"/>
                      <a:pt x="331" y="121"/>
                    </a:cubicBezTo>
                    <a:cubicBezTo>
                      <a:pt x="331" y="121"/>
                      <a:pt x="331" y="121"/>
                      <a:pt x="331" y="121"/>
                    </a:cubicBezTo>
                    <a:cubicBezTo>
                      <a:pt x="331" y="121"/>
                      <a:pt x="331" y="121"/>
                      <a:pt x="331" y="121"/>
                    </a:cubicBezTo>
                    <a:cubicBezTo>
                      <a:pt x="331" y="120"/>
                      <a:pt x="331" y="120"/>
                      <a:pt x="331" y="120"/>
                    </a:cubicBezTo>
                    <a:cubicBezTo>
                      <a:pt x="331" y="120"/>
                      <a:pt x="331" y="120"/>
                      <a:pt x="331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3" y="120"/>
                      <a:pt x="333" y="120"/>
                      <a:pt x="333" y="120"/>
                    </a:cubicBezTo>
                    <a:cubicBezTo>
                      <a:pt x="333" y="120"/>
                      <a:pt x="333" y="120"/>
                      <a:pt x="333" y="120"/>
                    </a:cubicBezTo>
                    <a:cubicBezTo>
                      <a:pt x="333" y="120"/>
                      <a:pt x="333" y="120"/>
                      <a:pt x="333" y="120"/>
                    </a:cubicBezTo>
                    <a:cubicBezTo>
                      <a:pt x="333" y="120"/>
                      <a:pt x="333" y="120"/>
                      <a:pt x="333" y="120"/>
                    </a:cubicBezTo>
                    <a:cubicBezTo>
                      <a:pt x="333" y="120"/>
                      <a:pt x="333" y="120"/>
                      <a:pt x="333" y="120"/>
                    </a:cubicBezTo>
                    <a:cubicBezTo>
                      <a:pt x="333" y="120"/>
                      <a:pt x="333" y="120"/>
                      <a:pt x="333" y="120"/>
                    </a:cubicBezTo>
                    <a:cubicBezTo>
                      <a:pt x="333" y="120"/>
                      <a:pt x="333" y="120"/>
                      <a:pt x="333" y="120"/>
                    </a:cubicBezTo>
                    <a:cubicBezTo>
                      <a:pt x="333" y="120"/>
                      <a:pt x="333" y="120"/>
                      <a:pt x="333" y="120"/>
                    </a:cubicBezTo>
                    <a:cubicBezTo>
                      <a:pt x="333" y="120"/>
                      <a:pt x="333" y="120"/>
                      <a:pt x="333" y="120"/>
                    </a:cubicBezTo>
                    <a:cubicBezTo>
                      <a:pt x="333" y="119"/>
                      <a:pt x="333" y="119"/>
                      <a:pt x="333" y="119"/>
                    </a:cubicBezTo>
                    <a:cubicBezTo>
                      <a:pt x="333" y="119"/>
                      <a:pt x="333" y="119"/>
                      <a:pt x="333" y="119"/>
                    </a:cubicBezTo>
                    <a:cubicBezTo>
                      <a:pt x="333" y="119"/>
                      <a:pt x="333" y="119"/>
                      <a:pt x="333" y="119"/>
                    </a:cubicBezTo>
                    <a:cubicBezTo>
                      <a:pt x="333" y="119"/>
                      <a:pt x="333" y="119"/>
                      <a:pt x="333" y="119"/>
                    </a:cubicBezTo>
                    <a:cubicBezTo>
                      <a:pt x="333" y="119"/>
                      <a:pt x="333" y="119"/>
                      <a:pt x="333" y="119"/>
                    </a:cubicBezTo>
                    <a:cubicBezTo>
                      <a:pt x="333" y="119"/>
                      <a:pt x="333" y="119"/>
                      <a:pt x="333" y="119"/>
                    </a:cubicBezTo>
                    <a:cubicBezTo>
                      <a:pt x="333" y="118"/>
                      <a:pt x="333" y="118"/>
                      <a:pt x="333" y="118"/>
                    </a:cubicBezTo>
                    <a:cubicBezTo>
                      <a:pt x="333" y="118"/>
                      <a:pt x="333" y="118"/>
                      <a:pt x="333" y="118"/>
                    </a:cubicBezTo>
                    <a:cubicBezTo>
                      <a:pt x="333" y="118"/>
                      <a:pt x="333" y="118"/>
                      <a:pt x="333" y="118"/>
                    </a:cubicBezTo>
                    <a:cubicBezTo>
                      <a:pt x="333" y="118"/>
                      <a:pt x="333" y="118"/>
                      <a:pt x="333" y="118"/>
                    </a:cubicBezTo>
                    <a:cubicBezTo>
                      <a:pt x="333" y="118"/>
                      <a:pt x="333" y="118"/>
                      <a:pt x="333" y="118"/>
                    </a:cubicBezTo>
                    <a:cubicBezTo>
                      <a:pt x="333" y="118"/>
                      <a:pt x="333" y="118"/>
                      <a:pt x="333" y="118"/>
                    </a:cubicBezTo>
                    <a:cubicBezTo>
                      <a:pt x="333" y="117"/>
                      <a:pt x="333" y="117"/>
                      <a:pt x="333" y="117"/>
                    </a:cubicBezTo>
                    <a:cubicBezTo>
                      <a:pt x="333" y="117"/>
                      <a:pt x="333" y="117"/>
                      <a:pt x="333" y="117"/>
                    </a:cubicBezTo>
                    <a:cubicBezTo>
                      <a:pt x="334" y="117"/>
                      <a:pt x="334" y="117"/>
                      <a:pt x="334" y="117"/>
                    </a:cubicBezTo>
                    <a:cubicBezTo>
                      <a:pt x="334" y="117"/>
                      <a:pt x="334" y="117"/>
                      <a:pt x="334" y="117"/>
                    </a:cubicBezTo>
                    <a:cubicBezTo>
                      <a:pt x="334" y="116"/>
                      <a:pt x="334" y="116"/>
                      <a:pt x="334" y="116"/>
                    </a:cubicBezTo>
                    <a:cubicBezTo>
                      <a:pt x="334" y="116"/>
                      <a:pt x="334" y="116"/>
                      <a:pt x="334" y="116"/>
                    </a:cubicBezTo>
                    <a:cubicBezTo>
                      <a:pt x="334" y="116"/>
                      <a:pt x="334" y="116"/>
                      <a:pt x="334" y="116"/>
                    </a:cubicBezTo>
                    <a:cubicBezTo>
                      <a:pt x="334" y="116"/>
                      <a:pt x="334" y="116"/>
                      <a:pt x="334" y="116"/>
                    </a:cubicBezTo>
                    <a:cubicBezTo>
                      <a:pt x="334" y="115"/>
                      <a:pt x="334" y="115"/>
                      <a:pt x="334" y="115"/>
                    </a:cubicBezTo>
                    <a:cubicBezTo>
                      <a:pt x="334" y="115"/>
                      <a:pt x="334" y="115"/>
                      <a:pt x="334" y="115"/>
                    </a:cubicBezTo>
                    <a:cubicBezTo>
                      <a:pt x="334" y="115"/>
                      <a:pt x="334" y="115"/>
                      <a:pt x="334" y="115"/>
                    </a:cubicBezTo>
                    <a:cubicBezTo>
                      <a:pt x="334" y="115"/>
                      <a:pt x="334" y="115"/>
                      <a:pt x="334" y="115"/>
                    </a:cubicBezTo>
                    <a:cubicBezTo>
                      <a:pt x="334" y="115"/>
                      <a:pt x="334" y="115"/>
                      <a:pt x="334" y="115"/>
                    </a:cubicBezTo>
                    <a:cubicBezTo>
                      <a:pt x="334" y="114"/>
                      <a:pt x="334" y="114"/>
                      <a:pt x="334" y="114"/>
                    </a:cubicBezTo>
                    <a:cubicBezTo>
                      <a:pt x="334" y="114"/>
                      <a:pt x="334" y="114"/>
                      <a:pt x="334" y="114"/>
                    </a:cubicBezTo>
                    <a:cubicBezTo>
                      <a:pt x="334" y="114"/>
                      <a:pt x="334" y="114"/>
                      <a:pt x="334" y="114"/>
                    </a:cubicBezTo>
                    <a:cubicBezTo>
                      <a:pt x="334" y="114"/>
                      <a:pt x="334" y="114"/>
                      <a:pt x="334" y="114"/>
                    </a:cubicBezTo>
                    <a:cubicBezTo>
                      <a:pt x="334" y="114"/>
                      <a:pt x="334" y="114"/>
                      <a:pt x="334" y="114"/>
                    </a:cubicBezTo>
                    <a:cubicBezTo>
                      <a:pt x="334" y="114"/>
                      <a:pt x="334" y="114"/>
                      <a:pt x="334" y="114"/>
                    </a:cubicBezTo>
                    <a:cubicBezTo>
                      <a:pt x="334" y="113"/>
                      <a:pt x="334" y="113"/>
                      <a:pt x="334" y="113"/>
                    </a:cubicBezTo>
                    <a:cubicBezTo>
                      <a:pt x="334" y="113"/>
                      <a:pt x="334" y="113"/>
                      <a:pt x="334" y="113"/>
                    </a:cubicBezTo>
                    <a:cubicBezTo>
                      <a:pt x="334" y="113"/>
                      <a:pt x="334" y="113"/>
                      <a:pt x="334" y="113"/>
                    </a:cubicBezTo>
                    <a:cubicBezTo>
                      <a:pt x="334" y="113"/>
                      <a:pt x="334" y="113"/>
                      <a:pt x="334" y="113"/>
                    </a:cubicBezTo>
                    <a:cubicBezTo>
                      <a:pt x="334" y="113"/>
                      <a:pt x="334" y="113"/>
                      <a:pt x="334" y="113"/>
                    </a:cubicBezTo>
                    <a:cubicBezTo>
                      <a:pt x="335" y="112"/>
                      <a:pt x="335" y="112"/>
                      <a:pt x="335" y="112"/>
                    </a:cubicBezTo>
                    <a:cubicBezTo>
                      <a:pt x="335" y="112"/>
                      <a:pt x="335" y="112"/>
                      <a:pt x="335" y="112"/>
                    </a:cubicBezTo>
                    <a:cubicBezTo>
                      <a:pt x="335" y="112"/>
                      <a:pt x="335" y="112"/>
                      <a:pt x="335" y="112"/>
                    </a:cubicBezTo>
                    <a:cubicBezTo>
                      <a:pt x="335" y="112"/>
                      <a:pt x="335" y="112"/>
                      <a:pt x="335" y="112"/>
                    </a:cubicBezTo>
                    <a:cubicBezTo>
                      <a:pt x="335" y="112"/>
                      <a:pt x="335" y="112"/>
                      <a:pt x="335" y="112"/>
                    </a:cubicBezTo>
                    <a:cubicBezTo>
                      <a:pt x="334" y="111"/>
                      <a:pt x="334" y="111"/>
                      <a:pt x="334" y="111"/>
                    </a:cubicBezTo>
                    <a:cubicBezTo>
                      <a:pt x="334" y="111"/>
                      <a:pt x="334" y="111"/>
                      <a:pt x="334" y="111"/>
                    </a:cubicBezTo>
                    <a:cubicBezTo>
                      <a:pt x="334" y="111"/>
                      <a:pt x="334" y="111"/>
                      <a:pt x="334" y="111"/>
                    </a:cubicBezTo>
                    <a:cubicBezTo>
                      <a:pt x="334" y="111"/>
                      <a:pt x="334" y="111"/>
                      <a:pt x="334" y="111"/>
                    </a:cubicBezTo>
                    <a:cubicBezTo>
                      <a:pt x="335" y="110"/>
                      <a:pt x="335" y="110"/>
                      <a:pt x="335" y="110"/>
                    </a:cubicBezTo>
                    <a:cubicBezTo>
                      <a:pt x="335" y="110"/>
                      <a:pt x="335" y="110"/>
                      <a:pt x="335" y="110"/>
                    </a:cubicBezTo>
                    <a:cubicBezTo>
                      <a:pt x="335" y="109"/>
                      <a:pt x="335" y="109"/>
                      <a:pt x="335" y="109"/>
                    </a:cubicBezTo>
                    <a:cubicBezTo>
                      <a:pt x="335" y="109"/>
                      <a:pt x="335" y="109"/>
                      <a:pt x="335" y="109"/>
                    </a:cubicBezTo>
                    <a:cubicBezTo>
                      <a:pt x="335" y="109"/>
                      <a:pt x="335" y="109"/>
                      <a:pt x="335" y="109"/>
                    </a:cubicBezTo>
                    <a:cubicBezTo>
                      <a:pt x="335" y="109"/>
                      <a:pt x="335" y="109"/>
                      <a:pt x="335" y="109"/>
                    </a:cubicBezTo>
                    <a:cubicBezTo>
                      <a:pt x="335" y="109"/>
                      <a:pt x="335" y="109"/>
                      <a:pt x="335" y="109"/>
                    </a:cubicBezTo>
                    <a:cubicBezTo>
                      <a:pt x="336" y="109"/>
                      <a:pt x="336" y="109"/>
                      <a:pt x="336" y="109"/>
                    </a:cubicBezTo>
                    <a:cubicBezTo>
                      <a:pt x="336" y="109"/>
                      <a:pt x="336" y="109"/>
                      <a:pt x="336" y="109"/>
                    </a:cubicBezTo>
                    <a:cubicBezTo>
                      <a:pt x="336" y="108"/>
                      <a:pt x="336" y="108"/>
                      <a:pt x="336" y="108"/>
                    </a:cubicBezTo>
                    <a:cubicBezTo>
                      <a:pt x="336" y="108"/>
                      <a:pt x="336" y="108"/>
                      <a:pt x="336" y="108"/>
                    </a:cubicBezTo>
                    <a:cubicBezTo>
                      <a:pt x="336" y="108"/>
                      <a:pt x="336" y="108"/>
                      <a:pt x="336" y="108"/>
                    </a:cubicBezTo>
                    <a:cubicBezTo>
                      <a:pt x="336" y="108"/>
                      <a:pt x="336" y="108"/>
                      <a:pt x="336" y="108"/>
                    </a:cubicBezTo>
                    <a:cubicBezTo>
                      <a:pt x="337" y="108"/>
                      <a:pt x="337" y="108"/>
                      <a:pt x="337" y="108"/>
                    </a:cubicBezTo>
                    <a:cubicBezTo>
                      <a:pt x="337" y="108"/>
                      <a:pt x="337" y="108"/>
                      <a:pt x="337" y="108"/>
                    </a:cubicBezTo>
                    <a:cubicBezTo>
                      <a:pt x="337" y="108"/>
                      <a:pt x="337" y="108"/>
                      <a:pt x="337" y="108"/>
                    </a:cubicBezTo>
                    <a:cubicBezTo>
                      <a:pt x="337" y="108"/>
                      <a:pt x="337" y="108"/>
                      <a:pt x="337" y="108"/>
                    </a:cubicBezTo>
                    <a:cubicBezTo>
                      <a:pt x="337" y="108"/>
                      <a:pt x="337" y="108"/>
                      <a:pt x="337" y="108"/>
                    </a:cubicBezTo>
                    <a:cubicBezTo>
                      <a:pt x="338" y="107"/>
                      <a:pt x="338" y="107"/>
                      <a:pt x="338" y="107"/>
                    </a:cubicBezTo>
                    <a:cubicBezTo>
                      <a:pt x="338" y="107"/>
                      <a:pt x="338" y="107"/>
                      <a:pt x="338" y="107"/>
                    </a:cubicBezTo>
                    <a:cubicBezTo>
                      <a:pt x="338" y="107"/>
                      <a:pt x="338" y="107"/>
                      <a:pt x="338" y="107"/>
                    </a:cubicBezTo>
                    <a:cubicBezTo>
                      <a:pt x="338" y="107"/>
                      <a:pt x="338" y="107"/>
                      <a:pt x="338" y="107"/>
                    </a:cubicBezTo>
                    <a:cubicBezTo>
                      <a:pt x="338" y="107"/>
                      <a:pt x="338" y="107"/>
                      <a:pt x="338" y="107"/>
                    </a:cubicBezTo>
                    <a:cubicBezTo>
                      <a:pt x="338" y="107"/>
                      <a:pt x="338" y="107"/>
                      <a:pt x="338" y="107"/>
                    </a:cubicBezTo>
                    <a:cubicBezTo>
                      <a:pt x="338" y="107"/>
                      <a:pt x="338" y="107"/>
                      <a:pt x="338" y="107"/>
                    </a:cubicBezTo>
                    <a:cubicBezTo>
                      <a:pt x="338" y="107"/>
                      <a:pt x="338" y="107"/>
                      <a:pt x="338" y="107"/>
                    </a:cubicBezTo>
                    <a:cubicBezTo>
                      <a:pt x="339" y="107"/>
                      <a:pt x="339" y="107"/>
                      <a:pt x="339" y="107"/>
                    </a:cubicBezTo>
                    <a:cubicBezTo>
                      <a:pt x="339" y="107"/>
                      <a:pt x="339" y="107"/>
                      <a:pt x="339" y="107"/>
                    </a:cubicBezTo>
                    <a:cubicBezTo>
                      <a:pt x="339" y="107"/>
                      <a:pt x="339" y="107"/>
                      <a:pt x="339" y="107"/>
                    </a:cubicBezTo>
                    <a:cubicBezTo>
                      <a:pt x="339" y="107"/>
                      <a:pt x="339" y="107"/>
                      <a:pt x="339" y="107"/>
                    </a:cubicBezTo>
                    <a:cubicBezTo>
                      <a:pt x="339" y="107"/>
                      <a:pt x="339" y="107"/>
                      <a:pt x="339" y="107"/>
                    </a:cubicBezTo>
                    <a:cubicBezTo>
                      <a:pt x="339" y="107"/>
                      <a:pt x="339" y="107"/>
                      <a:pt x="339" y="107"/>
                    </a:cubicBezTo>
                    <a:cubicBezTo>
                      <a:pt x="339" y="107"/>
                      <a:pt x="339" y="107"/>
                      <a:pt x="339" y="107"/>
                    </a:cubicBezTo>
                    <a:cubicBezTo>
                      <a:pt x="339" y="107"/>
                      <a:pt x="339" y="107"/>
                      <a:pt x="339" y="107"/>
                    </a:cubicBezTo>
                    <a:cubicBezTo>
                      <a:pt x="339" y="107"/>
                      <a:pt x="339" y="107"/>
                      <a:pt x="339" y="107"/>
                    </a:cubicBezTo>
                    <a:cubicBezTo>
                      <a:pt x="340" y="107"/>
                      <a:pt x="340" y="107"/>
                      <a:pt x="340" y="107"/>
                    </a:cubicBezTo>
                    <a:cubicBezTo>
                      <a:pt x="340" y="107"/>
                      <a:pt x="340" y="107"/>
                      <a:pt x="340" y="107"/>
                    </a:cubicBezTo>
                    <a:cubicBezTo>
                      <a:pt x="340" y="107"/>
                      <a:pt x="340" y="107"/>
                      <a:pt x="340" y="107"/>
                    </a:cubicBezTo>
                    <a:cubicBezTo>
                      <a:pt x="340" y="107"/>
                      <a:pt x="340" y="107"/>
                      <a:pt x="340" y="107"/>
                    </a:cubicBezTo>
                    <a:cubicBezTo>
                      <a:pt x="340" y="107"/>
                      <a:pt x="340" y="107"/>
                      <a:pt x="340" y="107"/>
                    </a:cubicBezTo>
                    <a:cubicBezTo>
                      <a:pt x="340" y="107"/>
                      <a:pt x="340" y="107"/>
                      <a:pt x="340" y="107"/>
                    </a:cubicBezTo>
                    <a:cubicBezTo>
                      <a:pt x="340" y="107"/>
                      <a:pt x="340" y="107"/>
                      <a:pt x="340" y="107"/>
                    </a:cubicBezTo>
                    <a:cubicBezTo>
                      <a:pt x="341" y="107"/>
                      <a:pt x="341" y="107"/>
                      <a:pt x="341" y="107"/>
                    </a:cubicBezTo>
                    <a:cubicBezTo>
                      <a:pt x="341" y="106"/>
                      <a:pt x="341" y="106"/>
                      <a:pt x="341" y="106"/>
                    </a:cubicBezTo>
                    <a:cubicBezTo>
                      <a:pt x="341" y="106"/>
                      <a:pt x="341" y="106"/>
                      <a:pt x="341" y="106"/>
                    </a:cubicBezTo>
                    <a:cubicBezTo>
                      <a:pt x="341" y="106"/>
                      <a:pt x="341" y="106"/>
                      <a:pt x="341" y="106"/>
                    </a:cubicBezTo>
                    <a:cubicBezTo>
                      <a:pt x="341" y="106"/>
                      <a:pt x="341" y="106"/>
                      <a:pt x="341" y="106"/>
                    </a:cubicBezTo>
                    <a:cubicBezTo>
                      <a:pt x="342" y="106"/>
                      <a:pt x="342" y="106"/>
                      <a:pt x="342" y="106"/>
                    </a:cubicBezTo>
                    <a:cubicBezTo>
                      <a:pt x="342" y="106"/>
                      <a:pt x="342" y="106"/>
                      <a:pt x="342" y="106"/>
                    </a:cubicBezTo>
                    <a:cubicBezTo>
                      <a:pt x="342" y="106"/>
                      <a:pt x="342" y="106"/>
                      <a:pt x="342" y="106"/>
                    </a:cubicBezTo>
                    <a:cubicBezTo>
                      <a:pt x="342" y="106"/>
                      <a:pt x="342" y="106"/>
                      <a:pt x="342" y="106"/>
                    </a:cubicBezTo>
                    <a:cubicBezTo>
                      <a:pt x="343" y="106"/>
                      <a:pt x="343" y="106"/>
                      <a:pt x="343" y="106"/>
                    </a:cubicBezTo>
                    <a:cubicBezTo>
                      <a:pt x="343" y="106"/>
                      <a:pt x="343" y="106"/>
                      <a:pt x="343" y="106"/>
                    </a:cubicBezTo>
                    <a:cubicBezTo>
                      <a:pt x="343" y="106"/>
                      <a:pt x="343" y="106"/>
                      <a:pt x="343" y="106"/>
                    </a:cubicBezTo>
                    <a:cubicBezTo>
                      <a:pt x="343" y="106"/>
                      <a:pt x="343" y="106"/>
                      <a:pt x="343" y="106"/>
                    </a:cubicBezTo>
                    <a:cubicBezTo>
                      <a:pt x="343" y="106"/>
                      <a:pt x="343" y="106"/>
                      <a:pt x="343" y="106"/>
                    </a:cubicBezTo>
                    <a:cubicBezTo>
                      <a:pt x="344" y="105"/>
                      <a:pt x="344" y="105"/>
                      <a:pt x="344" y="105"/>
                    </a:cubicBezTo>
                    <a:cubicBezTo>
                      <a:pt x="344" y="105"/>
                      <a:pt x="344" y="105"/>
                      <a:pt x="344" y="105"/>
                    </a:cubicBezTo>
                    <a:cubicBezTo>
                      <a:pt x="344" y="105"/>
                      <a:pt x="344" y="105"/>
                      <a:pt x="344" y="105"/>
                    </a:cubicBezTo>
                    <a:cubicBezTo>
                      <a:pt x="344" y="105"/>
                      <a:pt x="344" y="105"/>
                      <a:pt x="344" y="105"/>
                    </a:cubicBezTo>
                    <a:cubicBezTo>
                      <a:pt x="344" y="105"/>
                      <a:pt x="344" y="105"/>
                      <a:pt x="344" y="105"/>
                    </a:cubicBezTo>
                    <a:cubicBezTo>
                      <a:pt x="345" y="105"/>
                      <a:pt x="345" y="105"/>
                      <a:pt x="345" y="105"/>
                    </a:cubicBezTo>
                    <a:cubicBezTo>
                      <a:pt x="345" y="105"/>
                      <a:pt x="345" y="105"/>
                      <a:pt x="345" y="105"/>
                    </a:cubicBezTo>
                    <a:cubicBezTo>
                      <a:pt x="345" y="105"/>
                      <a:pt x="345" y="105"/>
                      <a:pt x="345" y="105"/>
                    </a:cubicBezTo>
                    <a:cubicBezTo>
                      <a:pt x="345" y="105"/>
                      <a:pt x="345" y="105"/>
                      <a:pt x="345" y="105"/>
                    </a:cubicBezTo>
                    <a:cubicBezTo>
                      <a:pt x="345" y="105"/>
                      <a:pt x="345" y="105"/>
                      <a:pt x="345" y="105"/>
                    </a:cubicBezTo>
                    <a:cubicBezTo>
                      <a:pt x="345" y="105"/>
                      <a:pt x="345" y="105"/>
                      <a:pt x="345" y="105"/>
                    </a:cubicBezTo>
                    <a:cubicBezTo>
                      <a:pt x="345" y="105"/>
                      <a:pt x="345" y="105"/>
                      <a:pt x="345" y="105"/>
                    </a:cubicBezTo>
                    <a:cubicBezTo>
                      <a:pt x="345" y="105"/>
                      <a:pt x="345" y="105"/>
                      <a:pt x="345" y="105"/>
                    </a:cubicBezTo>
                    <a:cubicBezTo>
                      <a:pt x="345" y="105"/>
                      <a:pt x="345" y="105"/>
                      <a:pt x="345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7" y="105"/>
                      <a:pt x="347" y="105"/>
                      <a:pt x="347" y="105"/>
                    </a:cubicBezTo>
                    <a:cubicBezTo>
                      <a:pt x="347" y="105"/>
                      <a:pt x="347" y="105"/>
                      <a:pt x="347" y="105"/>
                    </a:cubicBezTo>
                    <a:cubicBezTo>
                      <a:pt x="347" y="105"/>
                      <a:pt x="347" y="105"/>
                      <a:pt x="347" y="105"/>
                    </a:cubicBezTo>
                    <a:cubicBezTo>
                      <a:pt x="347" y="105"/>
                      <a:pt x="347" y="105"/>
                      <a:pt x="347" y="105"/>
                    </a:cubicBezTo>
                    <a:cubicBezTo>
                      <a:pt x="347" y="105"/>
                      <a:pt x="347" y="105"/>
                      <a:pt x="347" y="105"/>
                    </a:cubicBezTo>
                    <a:cubicBezTo>
                      <a:pt x="347" y="105"/>
                      <a:pt x="347" y="105"/>
                      <a:pt x="347" y="105"/>
                    </a:cubicBezTo>
                    <a:cubicBezTo>
                      <a:pt x="347" y="105"/>
                      <a:pt x="347" y="105"/>
                      <a:pt x="347" y="105"/>
                    </a:cubicBezTo>
                    <a:cubicBezTo>
                      <a:pt x="347" y="105"/>
                      <a:pt x="347" y="105"/>
                      <a:pt x="347" y="105"/>
                    </a:cubicBezTo>
                    <a:cubicBezTo>
                      <a:pt x="348" y="105"/>
                      <a:pt x="348" y="105"/>
                      <a:pt x="348" y="105"/>
                    </a:cubicBezTo>
                    <a:cubicBezTo>
                      <a:pt x="348" y="105"/>
                      <a:pt x="348" y="105"/>
                      <a:pt x="348" y="105"/>
                    </a:cubicBezTo>
                    <a:cubicBezTo>
                      <a:pt x="348" y="105"/>
                      <a:pt x="348" y="105"/>
                      <a:pt x="348" y="105"/>
                    </a:cubicBezTo>
                    <a:cubicBezTo>
                      <a:pt x="348" y="104"/>
                      <a:pt x="348" y="104"/>
                      <a:pt x="348" y="104"/>
                    </a:cubicBezTo>
                    <a:cubicBezTo>
                      <a:pt x="348" y="104"/>
                      <a:pt x="348" y="104"/>
                      <a:pt x="348" y="104"/>
                    </a:cubicBezTo>
                    <a:cubicBezTo>
                      <a:pt x="348" y="104"/>
                      <a:pt x="348" y="104"/>
                      <a:pt x="348" y="104"/>
                    </a:cubicBezTo>
                    <a:cubicBezTo>
                      <a:pt x="348" y="104"/>
                      <a:pt x="348" y="104"/>
                      <a:pt x="348" y="104"/>
                    </a:cubicBezTo>
                    <a:cubicBezTo>
                      <a:pt x="348" y="104"/>
                      <a:pt x="348" y="104"/>
                      <a:pt x="348" y="104"/>
                    </a:cubicBezTo>
                    <a:cubicBezTo>
                      <a:pt x="348" y="104"/>
                      <a:pt x="348" y="104"/>
                      <a:pt x="348" y="104"/>
                    </a:cubicBezTo>
                    <a:cubicBezTo>
                      <a:pt x="348" y="104"/>
                      <a:pt x="348" y="104"/>
                      <a:pt x="348" y="104"/>
                    </a:cubicBezTo>
                    <a:cubicBezTo>
                      <a:pt x="349" y="104"/>
                      <a:pt x="349" y="104"/>
                      <a:pt x="349" y="104"/>
                    </a:cubicBezTo>
                    <a:cubicBezTo>
                      <a:pt x="349" y="104"/>
                      <a:pt x="349" y="104"/>
                      <a:pt x="349" y="104"/>
                    </a:cubicBezTo>
                    <a:cubicBezTo>
                      <a:pt x="349" y="104"/>
                      <a:pt x="349" y="104"/>
                      <a:pt x="349" y="104"/>
                    </a:cubicBezTo>
                    <a:cubicBezTo>
                      <a:pt x="349" y="104"/>
                      <a:pt x="349" y="104"/>
                      <a:pt x="349" y="104"/>
                    </a:cubicBezTo>
                    <a:cubicBezTo>
                      <a:pt x="349" y="103"/>
                      <a:pt x="349" y="103"/>
                      <a:pt x="349" y="103"/>
                    </a:cubicBezTo>
                    <a:cubicBezTo>
                      <a:pt x="349" y="103"/>
                      <a:pt x="349" y="103"/>
                      <a:pt x="349" y="103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1" y="102"/>
                      <a:pt x="351" y="102"/>
                      <a:pt x="351" y="102"/>
                    </a:cubicBezTo>
                    <a:cubicBezTo>
                      <a:pt x="351" y="102"/>
                      <a:pt x="351" y="102"/>
                      <a:pt x="351" y="102"/>
                    </a:cubicBezTo>
                    <a:cubicBezTo>
                      <a:pt x="351" y="101"/>
                      <a:pt x="351" y="101"/>
                      <a:pt x="351" y="101"/>
                    </a:cubicBezTo>
                    <a:cubicBezTo>
                      <a:pt x="351" y="101"/>
                      <a:pt x="351" y="101"/>
                      <a:pt x="351" y="101"/>
                    </a:cubicBezTo>
                    <a:cubicBezTo>
                      <a:pt x="352" y="101"/>
                      <a:pt x="352" y="101"/>
                      <a:pt x="352" y="101"/>
                    </a:cubicBezTo>
                    <a:cubicBezTo>
                      <a:pt x="352" y="101"/>
                      <a:pt x="352" y="101"/>
                      <a:pt x="352" y="101"/>
                    </a:cubicBezTo>
                    <a:cubicBezTo>
                      <a:pt x="352" y="101"/>
                      <a:pt x="352" y="101"/>
                      <a:pt x="352" y="101"/>
                    </a:cubicBezTo>
                    <a:cubicBezTo>
                      <a:pt x="352" y="101"/>
                      <a:pt x="352" y="101"/>
                      <a:pt x="352" y="101"/>
                    </a:cubicBezTo>
                    <a:cubicBezTo>
                      <a:pt x="352" y="101"/>
                      <a:pt x="352" y="101"/>
                      <a:pt x="352" y="101"/>
                    </a:cubicBezTo>
                    <a:cubicBezTo>
                      <a:pt x="352" y="101"/>
                      <a:pt x="352" y="101"/>
                      <a:pt x="352" y="101"/>
                    </a:cubicBezTo>
                    <a:cubicBezTo>
                      <a:pt x="352" y="101"/>
                      <a:pt x="352" y="101"/>
                      <a:pt x="352" y="101"/>
                    </a:cubicBezTo>
                    <a:cubicBezTo>
                      <a:pt x="352" y="101"/>
                      <a:pt x="352" y="101"/>
                      <a:pt x="352" y="101"/>
                    </a:cubicBezTo>
                    <a:cubicBezTo>
                      <a:pt x="352" y="101"/>
                      <a:pt x="352" y="101"/>
                      <a:pt x="352" y="101"/>
                    </a:cubicBezTo>
                    <a:cubicBezTo>
                      <a:pt x="353" y="101"/>
                      <a:pt x="353" y="101"/>
                      <a:pt x="353" y="101"/>
                    </a:cubicBezTo>
                    <a:cubicBezTo>
                      <a:pt x="353" y="101"/>
                      <a:pt x="353" y="101"/>
                      <a:pt x="353" y="101"/>
                    </a:cubicBezTo>
                    <a:cubicBezTo>
                      <a:pt x="353" y="101"/>
                      <a:pt x="353" y="101"/>
                      <a:pt x="353" y="101"/>
                    </a:cubicBezTo>
                    <a:cubicBezTo>
                      <a:pt x="353" y="101"/>
                      <a:pt x="353" y="101"/>
                      <a:pt x="353" y="101"/>
                    </a:cubicBezTo>
                    <a:cubicBezTo>
                      <a:pt x="354" y="101"/>
                      <a:pt x="354" y="101"/>
                      <a:pt x="354" y="101"/>
                    </a:cubicBezTo>
                    <a:cubicBezTo>
                      <a:pt x="354" y="101"/>
                      <a:pt x="354" y="101"/>
                      <a:pt x="354" y="101"/>
                    </a:cubicBezTo>
                    <a:cubicBezTo>
                      <a:pt x="354" y="101"/>
                      <a:pt x="354" y="101"/>
                      <a:pt x="354" y="101"/>
                    </a:cubicBezTo>
                    <a:cubicBezTo>
                      <a:pt x="354" y="101"/>
                      <a:pt x="354" y="101"/>
                      <a:pt x="354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6" y="101"/>
                      <a:pt x="356" y="101"/>
                      <a:pt x="356" y="101"/>
                    </a:cubicBezTo>
                    <a:cubicBezTo>
                      <a:pt x="356" y="101"/>
                      <a:pt x="356" y="101"/>
                      <a:pt x="356" y="101"/>
                    </a:cubicBezTo>
                    <a:cubicBezTo>
                      <a:pt x="356" y="101"/>
                      <a:pt x="356" y="101"/>
                      <a:pt x="356" y="101"/>
                    </a:cubicBezTo>
                    <a:cubicBezTo>
                      <a:pt x="356" y="100"/>
                      <a:pt x="356" y="100"/>
                      <a:pt x="356" y="100"/>
                    </a:cubicBezTo>
                    <a:cubicBezTo>
                      <a:pt x="356" y="100"/>
                      <a:pt x="356" y="100"/>
                      <a:pt x="356" y="100"/>
                    </a:cubicBezTo>
                    <a:cubicBezTo>
                      <a:pt x="356" y="100"/>
                      <a:pt x="356" y="100"/>
                      <a:pt x="356" y="100"/>
                    </a:cubicBezTo>
                    <a:cubicBezTo>
                      <a:pt x="356" y="100"/>
                      <a:pt x="356" y="100"/>
                      <a:pt x="356" y="100"/>
                    </a:cubicBezTo>
                    <a:cubicBezTo>
                      <a:pt x="356" y="100"/>
                      <a:pt x="356" y="100"/>
                      <a:pt x="356" y="100"/>
                    </a:cubicBezTo>
                    <a:cubicBezTo>
                      <a:pt x="356" y="100"/>
                      <a:pt x="356" y="100"/>
                      <a:pt x="356" y="100"/>
                    </a:cubicBezTo>
                    <a:cubicBezTo>
                      <a:pt x="356" y="100"/>
                      <a:pt x="356" y="100"/>
                      <a:pt x="356" y="100"/>
                    </a:cubicBezTo>
                    <a:cubicBezTo>
                      <a:pt x="357" y="99"/>
                      <a:pt x="357" y="99"/>
                      <a:pt x="357" y="99"/>
                    </a:cubicBezTo>
                    <a:cubicBezTo>
                      <a:pt x="357" y="99"/>
                      <a:pt x="357" y="99"/>
                      <a:pt x="357" y="99"/>
                    </a:cubicBezTo>
                    <a:cubicBezTo>
                      <a:pt x="357" y="99"/>
                      <a:pt x="357" y="99"/>
                      <a:pt x="357" y="99"/>
                    </a:cubicBezTo>
                    <a:cubicBezTo>
                      <a:pt x="357" y="99"/>
                      <a:pt x="357" y="99"/>
                      <a:pt x="357" y="99"/>
                    </a:cubicBezTo>
                    <a:cubicBezTo>
                      <a:pt x="357" y="99"/>
                      <a:pt x="357" y="99"/>
                      <a:pt x="357" y="99"/>
                    </a:cubicBezTo>
                    <a:cubicBezTo>
                      <a:pt x="356" y="99"/>
                      <a:pt x="356" y="99"/>
                      <a:pt x="356" y="99"/>
                    </a:cubicBezTo>
                    <a:cubicBezTo>
                      <a:pt x="356" y="98"/>
                      <a:pt x="356" y="98"/>
                      <a:pt x="356" y="98"/>
                    </a:cubicBezTo>
                    <a:cubicBezTo>
                      <a:pt x="356" y="98"/>
                      <a:pt x="356" y="98"/>
                      <a:pt x="356" y="98"/>
                    </a:cubicBezTo>
                    <a:cubicBezTo>
                      <a:pt x="356" y="98"/>
                      <a:pt x="356" y="98"/>
                      <a:pt x="356" y="98"/>
                    </a:cubicBezTo>
                    <a:cubicBezTo>
                      <a:pt x="356" y="98"/>
                      <a:pt x="356" y="98"/>
                      <a:pt x="356" y="98"/>
                    </a:cubicBezTo>
                    <a:cubicBezTo>
                      <a:pt x="356" y="98"/>
                      <a:pt x="356" y="98"/>
                      <a:pt x="356" y="98"/>
                    </a:cubicBezTo>
                    <a:cubicBezTo>
                      <a:pt x="356" y="98"/>
                      <a:pt x="356" y="98"/>
                      <a:pt x="356" y="98"/>
                    </a:cubicBezTo>
                    <a:cubicBezTo>
                      <a:pt x="356" y="98"/>
                      <a:pt x="356" y="98"/>
                      <a:pt x="356" y="98"/>
                    </a:cubicBezTo>
                    <a:cubicBezTo>
                      <a:pt x="356" y="98"/>
                      <a:pt x="356" y="98"/>
                      <a:pt x="356" y="98"/>
                    </a:cubicBezTo>
                    <a:cubicBezTo>
                      <a:pt x="356" y="98"/>
                      <a:pt x="356" y="98"/>
                      <a:pt x="356" y="98"/>
                    </a:cubicBezTo>
                    <a:cubicBezTo>
                      <a:pt x="356" y="97"/>
                      <a:pt x="356" y="97"/>
                      <a:pt x="356" y="97"/>
                    </a:cubicBezTo>
                    <a:cubicBezTo>
                      <a:pt x="356" y="97"/>
                      <a:pt x="356" y="97"/>
                      <a:pt x="356" y="97"/>
                    </a:cubicBezTo>
                    <a:cubicBezTo>
                      <a:pt x="356" y="97"/>
                      <a:pt x="356" y="97"/>
                      <a:pt x="356" y="97"/>
                    </a:cubicBezTo>
                    <a:cubicBezTo>
                      <a:pt x="355" y="97"/>
                      <a:pt x="355" y="97"/>
                      <a:pt x="355" y="97"/>
                    </a:cubicBezTo>
                    <a:cubicBezTo>
                      <a:pt x="355" y="96"/>
                      <a:pt x="355" y="96"/>
                      <a:pt x="355" y="96"/>
                    </a:cubicBezTo>
                    <a:cubicBezTo>
                      <a:pt x="355" y="96"/>
                      <a:pt x="355" y="96"/>
                      <a:pt x="355" y="96"/>
                    </a:cubicBezTo>
                    <a:cubicBezTo>
                      <a:pt x="355" y="96"/>
                      <a:pt x="355" y="96"/>
                      <a:pt x="355" y="96"/>
                    </a:cubicBezTo>
                    <a:cubicBezTo>
                      <a:pt x="355" y="96"/>
                      <a:pt x="355" y="96"/>
                      <a:pt x="355" y="96"/>
                    </a:cubicBezTo>
                    <a:cubicBezTo>
                      <a:pt x="355" y="95"/>
                      <a:pt x="355" y="95"/>
                      <a:pt x="355" y="95"/>
                    </a:cubicBezTo>
                    <a:cubicBezTo>
                      <a:pt x="355" y="95"/>
                      <a:pt x="355" y="95"/>
                      <a:pt x="355" y="95"/>
                    </a:cubicBezTo>
                    <a:cubicBezTo>
                      <a:pt x="355" y="95"/>
                      <a:pt x="355" y="95"/>
                      <a:pt x="355" y="95"/>
                    </a:cubicBezTo>
                    <a:cubicBezTo>
                      <a:pt x="354" y="94"/>
                      <a:pt x="354" y="94"/>
                      <a:pt x="354" y="94"/>
                    </a:cubicBezTo>
                    <a:cubicBezTo>
                      <a:pt x="354" y="94"/>
                      <a:pt x="354" y="94"/>
                      <a:pt x="354" y="94"/>
                    </a:cubicBezTo>
                    <a:cubicBezTo>
                      <a:pt x="354" y="94"/>
                      <a:pt x="354" y="94"/>
                      <a:pt x="354" y="94"/>
                    </a:cubicBezTo>
                    <a:cubicBezTo>
                      <a:pt x="354" y="94"/>
                      <a:pt x="354" y="94"/>
                      <a:pt x="354" y="94"/>
                    </a:cubicBezTo>
                    <a:cubicBezTo>
                      <a:pt x="354" y="94"/>
                      <a:pt x="354" y="94"/>
                      <a:pt x="354" y="94"/>
                    </a:cubicBezTo>
                    <a:cubicBezTo>
                      <a:pt x="354" y="94"/>
                      <a:pt x="354" y="94"/>
                      <a:pt x="354" y="94"/>
                    </a:cubicBezTo>
                    <a:cubicBezTo>
                      <a:pt x="354" y="94"/>
                      <a:pt x="354" y="94"/>
                      <a:pt x="354" y="94"/>
                    </a:cubicBezTo>
                    <a:cubicBezTo>
                      <a:pt x="354" y="94"/>
                      <a:pt x="354" y="94"/>
                      <a:pt x="354" y="94"/>
                    </a:cubicBezTo>
                    <a:cubicBezTo>
                      <a:pt x="354" y="94"/>
                      <a:pt x="354" y="94"/>
                      <a:pt x="354" y="94"/>
                    </a:cubicBezTo>
                    <a:cubicBezTo>
                      <a:pt x="353" y="94"/>
                      <a:pt x="353" y="94"/>
                      <a:pt x="353" y="94"/>
                    </a:cubicBezTo>
                    <a:cubicBezTo>
                      <a:pt x="353" y="94"/>
                      <a:pt x="353" y="94"/>
                      <a:pt x="353" y="94"/>
                    </a:cubicBezTo>
                    <a:cubicBezTo>
                      <a:pt x="353" y="94"/>
                      <a:pt x="353" y="94"/>
                      <a:pt x="353" y="94"/>
                    </a:cubicBezTo>
                    <a:cubicBezTo>
                      <a:pt x="353" y="94"/>
                      <a:pt x="353" y="94"/>
                      <a:pt x="353" y="94"/>
                    </a:cubicBezTo>
                    <a:cubicBezTo>
                      <a:pt x="353" y="94"/>
                      <a:pt x="353" y="94"/>
                      <a:pt x="353" y="94"/>
                    </a:cubicBezTo>
                    <a:cubicBezTo>
                      <a:pt x="353" y="94"/>
                      <a:pt x="353" y="94"/>
                      <a:pt x="353" y="94"/>
                    </a:cubicBezTo>
                    <a:cubicBezTo>
                      <a:pt x="353" y="94"/>
                      <a:pt x="353" y="94"/>
                      <a:pt x="353" y="94"/>
                    </a:cubicBezTo>
                    <a:cubicBezTo>
                      <a:pt x="352" y="94"/>
                      <a:pt x="352" y="94"/>
                      <a:pt x="352" y="94"/>
                    </a:cubicBezTo>
                    <a:cubicBezTo>
                      <a:pt x="352" y="94"/>
                      <a:pt x="352" y="94"/>
                      <a:pt x="352" y="94"/>
                    </a:cubicBezTo>
                    <a:cubicBezTo>
                      <a:pt x="352" y="94"/>
                      <a:pt x="352" y="94"/>
                      <a:pt x="352" y="94"/>
                    </a:cubicBezTo>
                    <a:cubicBezTo>
                      <a:pt x="352" y="94"/>
                      <a:pt x="352" y="94"/>
                      <a:pt x="352" y="94"/>
                    </a:cubicBezTo>
                    <a:cubicBezTo>
                      <a:pt x="352" y="94"/>
                      <a:pt x="352" y="94"/>
                      <a:pt x="352" y="94"/>
                    </a:cubicBezTo>
                    <a:cubicBezTo>
                      <a:pt x="352" y="94"/>
                      <a:pt x="352" y="94"/>
                      <a:pt x="352" y="94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1" y="93"/>
                      <a:pt x="351" y="93"/>
                      <a:pt x="351" y="93"/>
                    </a:cubicBezTo>
                    <a:cubicBezTo>
                      <a:pt x="351" y="92"/>
                      <a:pt x="351" y="92"/>
                      <a:pt x="351" y="92"/>
                    </a:cubicBezTo>
                    <a:cubicBezTo>
                      <a:pt x="351" y="92"/>
                      <a:pt x="351" y="92"/>
                      <a:pt x="351" y="92"/>
                    </a:cubicBezTo>
                    <a:cubicBezTo>
                      <a:pt x="351" y="92"/>
                      <a:pt x="351" y="92"/>
                      <a:pt x="351" y="92"/>
                    </a:cubicBezTo>
                    <a:cubicBezTo>
                      <a:pt x="351" y="92"/>
                      <a:pt x="351" y="92"/>
                      <a:pt x="351" y="92"/>
                    </a:cubicBezTo>
                    <a:cubicBezTo>
                      <a:pt x="351" y="92"/>
                      <a:pt x="351" y="92"/>
                      <a:pt x="351" y="92"/>
                    </a:cubicBezTo>
                    <a:cubicBezTo>
                      <a:pt x="351" y="92"/>
                      <a:pt x="351" y="92"/>
                      <a:pt x="351" y="92"/>
                    </a:cubicBezTo>
                    <a:cubicBezTo>
                      <a:pt x="351" y="92"/>
                      <a:pt x="351" y="92"/>
                      <a:pt x="351" y="92"/>
                    </a:cubicBezTo>
                    <a:cubicBezTo>
                      <a:pt x="351" y="92"/>
                      <a:pt x="351" y="92"/>
                      <a:pt x="351" y="92"/>
                    </a:cubicBezTo>
                    <a:cubicBezTo>
                      <a:pt x="351" y="92"/>
                      <a:pt x="351" y="92"/>
                      <a:pt x="351" y="92"/>
                    </a:cubicBezTo>
                    <a:cubicBezTo>
                      <a:pt x="351" y="91"/>
                      <a:pt x="351" y="91"/>
                      <a:pt x="351" y="91"/>
                    </a:cubicBezTo>
                    <a:cubicBezTo>
                      <a:pt x="351" y="91"/>
                      <a:pt x="351" y="91"/>
                      <a:pt x="351" y="91"/>
                    </a:cubicBezTo>
                    <a:cubicBezTo>
                      <a:pt x="351" y="91"/>
                      <a:pt x="351" y="91"/>
                      <a:pt x="351" y="91"/>
                    </a:cubicBezTo>
                    <a:cubicBezTo>
                      <a:pt x="351" y="91"/>
                      <a:pt x="351" y="91"/>
                      <a:pt x="351" y="91"/>
                    </a:cubicBezTo>
                    <a:cubicBezTo>
                      <a:pt x="351" y="90"/>
                      <a:pt x="351" y="90"/>
                      <a:pt x="351" y="90"/>
                    </a:cubicBezTo>
                    <a:cubicBezTo>
                      <a:pt x="351" y="90"/>
                      <a:pt x="351" y="90"/>
                      <a:pt x="351" y="90"/>
                    </a:cubicBezTo>
                    <a:cubicBezTo>
                      <a:pt x="351" y="90"/>
                      <a:pt x="351" y="90"/>
                      <a:pt x="351" y="90"/>
                    </a:cubicBezTo>
                    <a:cubicBezTo>
                      <a:pt x="351" y="90"/>
                      <a:pt x="351" y="90"/>
                      <a:pt x="351" y="90"/>
                    </a:cubicBezTo>
                    <a:cubicBezTo>
                      <a:pt x="351" y="90"/>
                      <a:pt x="351" y="90"/>
                      <a:pt x="351" y="90"/>
                    </a:cubicBezTo>
                    <a:cubicBezTo>
                      <a:pt x="351" y="90"/>
                      <a:pt x="351" y="90"/>
                      <a:pt x="351" y="90"/>
                    </a:cubicBezTo>
                    <a:cubicBezTo>
                      <a:pt x="351" y="90"/>
                      <a:pt x="351" y="90"/>
                      <a:pt x="351" y="90"/>
                    </a:cubicBezTo>
                    <a:cubicBezTo>
                      <a:pt x="351" y="90"/>
                      <a:pt x="351" y="90"/>
                      <a:pt x="351" y="90"/>
                    </a:cubicBezTo>
                    <a:cubicBezTo>
                      <a:pt x="350" y="90"/>
                      <a:pt x="350" y="90"/>
                      <a:pt x="350" y="90"/>
                    </a:cubicBezTo>
                    <a:cubicBezTo>
                      <a:pt x="350" y="89"/>
                      <a:pt x="350" y="89"/>
                      <a:pt x="350" y="89"/>
                    </a:cubicBezTo>
                    <a:cubicBezTo>
                      <a:pt x="350" y="89"/>
                      <a:pt x="350" y="89"/>
                      <a:pt x="350" y="89"/>
                    </a:cubicBezTo>
                    <a:cubicBezTo>
                      <a:pt x="350" y="89"/>
                      <a:pt x="350" y="89"/>
                      <a:pt x="350" y="89"/>
                    </a:cubicBezTo>
                    <a:cubicBezTo>
                      <a:pt x="350" y="89"/>
                      <a:pt x="350" y="89"/>
                      <a:pt x="350" y="89"/>
                    </a:cubicBezTo>
                    <a:cubicBezTo>
                      <a:pt x="350" y="89"/>
                      <a:pt x="350" y="89"/>
                      <a:pt x="350" y="89"/>
                    </a:cubicBezTo>
                    <a:cubicBezTo>
                      <a:pt x="350" y="89"/>
                      <a:pt x="350" y="89"/>
                      <a:pt x="350" y="89"/>
                    </a:cubicBezTo>
                    <a:cubicBezTo>
                      <a:pt x="350" y="88"/>
                      <a:pt x="350" y="88"/>
                      <a:pt x="350" y="88"/>
                    </a:cubicBezTo>
                    <a:cubicBezTo>
                      <a:pt x="350" y="88"/>
                      <a:pt x="350" y="88"/>
                      <a:pt x="350" y="88"/>
                    </a:cubicBezTo>
                    <a:cubicBezTo>
                      <a:pt x="349" y="88"/>
                      <a:pt x="349" y="88"/>
                      <a:pt x="349" y="88"/>
                    </a:cubicBezTo>
                    <a:cubicBezTo>
                      <a:pt x="349" y="88"/>
                      <a:pt x="349" y="88"/>
                      <a:pt x="349" y="88"/>
                    </a:cubicBezTo>
                    <a:cubicBezTo>
                      <a:pt x="349" y="88"/>
                      <a:pt x="349" y="88"/>
                      <a:pt x="349" y="88"/>
                    </a:cubicBezTo>
                    <a:cubicBezTo>
                      <a:pt x="349" y="88"/>
                      <a:pt x="349" y="88"/>
                      <a:pt x="349" y="88"/>
                    </a:cubicBezTo>
                    <a:cubicBezTo>
                      <a:pt x="349" y="88"/>
                      <a:pt x="349" y="88"/>
                      <a:pt x="349" y="88"/>
                    </a:cubicBezTo>
                    <a:cubicBezTo>
                      <a:pt x="349" y="88"/>
                      <a:pt x="349" y="88"/>
                      <a:pt x="349" y="88"/>
                    </a:cubicBezTo>
                    <a:cubicBezTo>
                      <a:pt x="349" y="88"/>
                      <a:pt x="349" y="88"/>
                      <a:pt x="349" y="88"/>
                    </a:cubicBezTo>
                    <a:cubicBezTo>
                      <a:pt x="348" y="88"/>
                      <a:pt x="348" y="88"/>
                      <a:pt x="348" y="88"/>
                    </a:cubicBezTo>
                    <a:cubicBezTo>
                      <a:pt x="348" y="88"/>
                      <a:pt x="348" y="88"/>
                      <a:pt x="348" y="88"/>
                    </a:cubicBezTo>
                    <a:cubicBezTo>
                      <a:pt x="348" y="88"/>
                      <a:pt x="348" y="88"/>
                      <a:pt x="348" y="88"/>
                    </a:cubicBezTo>
                    <a:cubicBezTo>
                      <a:pt x="348" y="88"/>
                      <a:pt x="348" y="87"/>
                      <a:pt x="348" y="87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7" y="87"/>
                      <a:pt x="347" y="87"/>
                      <a:pt x="347" y="87"/>
                    </a:cubicBezTo>
                    <a:cubicBezTo>
                      <a:pt x="347" y="87"/>
                      <a:pt x="347" y="87"/>
                      <a:pt x="347" y="87"/>
                    </a:cubicBezTo>
                    <a:cubicBezTo>
                      <a:pt x="347" y="87"/>
                      <a:pt x="347" y="87"/>
                      <a:pt x="347" y="87"/>
                    </a:cubicBezTo>
                    <a:cubicBezTo>
                      <a:pt x="347" y="87"/>
                      <a:pt x="347" y="87"/>
                      <a:pt x="347" y="87"/>
                    </a:cubicBezTo>
                    <a:cubicBezTo>
                      <a:pt x="347" y="87"/>
                      <a:pt x="347" y="87"/>
                      <a:pt x="347" y="87"/>
                    </a:cubicBezTo>
                    <a:cubicBezTo>
                      <a:pt x="347" y="87"/>
                      <a:pt x="347" y="87"/>
                      <a:pt x="347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5"/>
                      <a:pt x="345" y="85"/>
                      <a:pt x="345" y="85"/>
                    </a:cubicBezTo>
                    <a:cubicBezTo>
                      <a:pt x="344" y="85"/>
                      <a:pt x="344" y="85"/>
                      <a:pt x="344" y="85"/>
                    </a:cubicBezTo>
                    <a:cubicBezTo>
                      <a:pt x="344" y="85"/>
                      <a:pt x="344" y="85"/>
                      <a:pt x="344" y="85"/>
                    </a:cubicBezTo>
                    <a:cubicBezTo>
                      <a:pt x="344" y="85"/>
                      <a:pt x="344" y="85"/>
                      <a:pt x="344" y="85"/>
                    </a:cubicBezTo>
                    <a:cubicBezTo>
                      <a:pt x="344" y="85"/>
                      <a:pt x="344" y="85"/>
                      <a:pt x="344" y="85"/>
                    </a:cubicBezTo>
                    <a:cubicBezTo>
                      <a:pt x="344" y="85"/>
                      <a:pt x="344" y="85"/>
                      <a:pt x="344" y="85"/>
                    </a:cubicBezTo>
                    <a:cubicBezTo>
                      <a:pt x="343" y="85"/>
                      <a:pt x="343" y="85"/>
                      <a:pt x="343" y="85"/>
                    </a:cubicBezTo>
                    <a:cubicBezTo>
                      <a:pt x="343" y="85"/>
                      <a:pt x="343" y="85"/>
                      <a:pt x="343" y="85"/>
                    </a:cubicBezTo>
                    <a:cubicBezTo>
                      <a:pt x="343" y="85"/>
                      <a:pt x="343" y="85"/>
                      <a:pt x="343" y="85"/>
                    </a:cubicBezTo>
                    <a:cubicBezTo>
                      <a:pt x="343" y="85"/>
                      <a:pt x="343" y="85"/>
                      <a:pt x="343" y="85"/>
                    </a:cubicBezTo>
                    <a:cubicBezTo>
                      <a:pt x="343" y="85"/>
                      <a:pt x="343" y="85"/>
                      <a:pt x="343" y="85"/>
                    </a:cubicBezTo>
                    <a:cubicBezTo>
                      <a:pt x="343" y="85"/>
                      <a:pt x="343" y="85"/>
                      <a:pt x="343" y="85"/>
                    </a:cubicBezTo>
                    <a:cubicBezTo>
                      <a:pt x="343" y="84"/>
                      <a:pt x="343" y="84"/>
                      <a:pt x="343" y="84"/>
                    </a:cubicBezTo>
                    <a:cubicBezTo>
                      <a:pt x="343" y="84"/>
                      <a:pt x="343" y="84"/>
                      <a:pt x="343" y="84"/>
                    </a:cubicBezTo>
                    <a:cubicBezTo>
                      <a:pt x="343" y="84"/>
                      <a:pt x="343" y="84"/>
                      <a:pt x="343" y="84"/>
                    </a:cubicBezTo>
                    <a:cubicBezTo>
                      <a:pt x="343" y="84"/>
                      <a:pt x="343" y="84"/>
                      <a:pt x="343" y="84"/>
                    </a:cubicBezTo>
                    <a:cubicBezTo>
                      <a:pt x="343" y="84"/>
                      <a:pt x="343" y="84"/>
                      <a:pt x="343" y="84"/>
                    </a:cubicBezTo>
                    <a:cubicBezTo>
                      <a:pt x="343" y="84"/>
                      <a:pt x="343" y="84"/>
                      <a:pt x="343" y="84"/>
                    </a:cubicBezTo>
                    <a:cubicBezTo>
                      <a:pt x="343" y="84"/>
                      <a:pt x="343" y="84"/>
                      <a:pt x="343" y="84"/>
                    </a:cubicBezTo>
                    <a:cubicBezTo>
                      <a:pt x="343" y="84"/>
                      <a:pt x="343" y="84"/>
                      <a:pt x="343" y="84"/>
                    </a:cubicBezTo>
                    <a:cubicBezTo>
                      <a:pt x="343" y="84"/>
                      <a:pt x="343" y="84"/>
                      <a:pt x="343" y="84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42" y="82"/>
                      <a:pt x="342" y="82"/>
                      <a:pt x="342" y="82"/>
                    </a:cubicBezTo>
                    <a:cubicBezTo>
                      <a:pt x="341" y="82"/>
                      <a:pt x="341" y="82"/>
                      <a:pt x="341" y="82"/>
                    </a:cubicBezTo>
                    <a:cubicBezTo>
                      <a:pt x="341" y="82"/>
                      <a:pt x="341" y="82"/>
                      <a:pt x="341" y="82"/>
                    </a:cubicBezTo>
                    <a:cubicBezTo>
                      <a:pt x="341" y="82"/>
                      <a:pt x="341" y="82"/>
                      <a:pt x="341" y="82"/>
                    </a:cubicBezTo>
                    <a:cubicBezTo>
                      <a:pt x="341" y="82"/>
                      <a:pt x="341" y="82"/>
                      <a:pt x="341" y="82"/>
                    </a:cubicBezTo>
                    <a:cubicBezTo>
                      <a:pt x="341" y="82"/>
                      <a:pt x="341" y="82"/>
                      <a:pt x="341" y="82"/>
                    </a:cubicBezTo>
                    <a:cubicBezTo>
                      <a:pt x="341" y="82"/>
                      <a:pt x="341" y="82"/>
                      <a:pt x="341" y="82"/>
                    </a:cubicBezTo>
                    <a:cubicBezTo>
                      <a:pt x="342" y="81"/>
                      <a:pt x="342" y="81"/>
                      <a:pt x="342" y="81"/>
                    </a:cubicBezTo>
                    <a:cubicBezTo>
                      <a:pt x="342" y="81"/>
                      <a:pt x="342" y="81"/>
                      <a:pt x="342" y="81"/>
                    </a:cubicBezTo>
                    <a:cubicBezTo>
                      <a:pt x="342" y="81"/>
                      <a:pt x="342" y="81"/>
                      <a:pt x="342" y="81"/>
                    </a:cubicBezTo>
                    <a:cubicBezTo>
                      <a:pt x="342" y="81"/>
                      <a:pt x="342" y="81"/>
                      <a:pt x="342" y="81"/>
                    </a:cubicBezTo>
                    <a:cubicBezTo>
                      <a:pt x="342" y="81"/>
                      <a:pt x="342" y="81"/>
                      <a:pt x="342" y="81"/>
                    </a:cubicBezTo>
                    <a:cubicBezTo>
                      <a:pt x="342" y="81"/>
                      <a:pt x="342" y="81"/>
                      <a:pt x="342" y="81"/>
                    </a:cubicBezTo>
                    <a:cubicBezTo>
                      <a:pt x="342" y="81"/>
                      <a:pt x="342" y="81"/>
                      <a:pt x="342" y="81"/>
                    </a:cubicBezTo>
                    <a:cubicBezTo>
                      <a:pt x="342" y="80"/>
                      <a:pt x="342" y="80"/>
                      <a:pt x="342" y="80"/>
                    </a:cubicBezTo>
                    <a:cubicBezTo>
                      <a:pt x="342" y="80"/>
                      <a:pt x="342" y="80"/>
                      <a:pt x="342" y="80"/>
                    </a:cubicBezTo>
                    <a:cubicBezTo>
                      <a:pt x="342" y="80"/>
                      <a:pt x="342" y="80"/>
                      <a:pt x="342" y="80"/>
                    </a:cubicBezTo>
                    <a:cubicBezTo>
                      <a:pt x="342" y="80"/>
                      <a:pt x="342" y="80"/>
                      <a:pt x="342" y="80"/>
                    </a:cubicBezTo>
                    <a:cubicBezTo>
                      <a:pt x="342" y="80"/>
                      <a:pt x="342" y="80"/>
                      <a:pt x="342" y="80"/>
                    </a:cubicBezTo>
                    <a:cubicBezTo>
                      <a:pt x="342" y="80"/>
                      <a:pt x="342" y="80"/>
                      <a:pt x="342" y="80"/>
                    </a:cubicBezTo>
                    <a:cubicBezTo>
                      <a:pt x="342" y="80"/>
                      <a:pt x="342" y="80"/>
                      <a:pt x="342" y="80"/>
                    </a:cubicBezTo>
                    <a:cubicBezTo>
                      <a:pt x="342" y="79"/>
                      <a:pt x="342" y="79"/>
                      <a:pt x="342" y="79"/>
                    </a:cubicBezTo>
                    <a:cubicBezTo>
                      <a:pt x="341" y="79"/>
                      <a:pt x="341" y="79"/>
                      <a:pt x="341" y="79"/>
                    </a:cubicBezTo>
                    <a:cubicBezTo>
                      <a:pt x="341" y="79"/>
                      <a:pt x="341" y="79"/>
                      <a:pt x="341" y="79"/>
                    </a:cubicBezTo>
                    <a:cubicBezTo>
                      <a:pt x="341" y="79"/>
                      <a:pt x="341" y="79"/>
                      <a:pt x="341" y="79"/>
                    </a:cubicBezTo>
                    <a:cubicBezTo>
                      <a:pt x="341" y="78"/>
                      <a:pt x="341" y="78"/>
                      <a:pt x="341" y="78"/>
                    </a:cubicBezTo>
                    <a:cubicBezTo>
                      <a:pt x="341" y="78"/>
                      <a:pt x="341" y="78"/>
                      <a:pt x="341" y="78"/>
                    </a:cubicBezTo>
                    <a:cubicBezTo>
                      <a:pt x="341" y="78"/>
                      <a:pt x="341" y="78"/>
                      <a:pt x="341" y="78"/>
                    </a:cubicBezTo>
                    <a:cubicBezTo>
                      <a:pt x="341" y="78"/>
                      <a:pt x="341" y="78"/>
                      <a:pt x="341" y="78"/>
                    </a:cubicBezTo>
                    <a:cubicBezTo>
                      <a:pt x="341" y="77"/>
                      <a:pt x="341" y="77"/>
                      <a:pt x="341" y="77"/>
                    </a:cubicBezTo>
                    <a:cubicBezTo>
                      <a:pt x="341" y="77"/>
                      <a:pt x="341" y="77"/>
                      <a:pt x="341" y="77"/>
                    </a:cubicBezTo>
                    <a:cubicBezTo>
                      <a:pt x="341" y="77"/>
                      <a:pt x="341" y="77"/>
                      <a:pt x="341" y="77"/>
                    </a:cubicBezTo>
                    <a:cubicBezTo>
                      <a:pt x="341" y="77"/>
                      <a:pt x="341" y="77"/>
                      <a:pt x="341" y="77"/>
                    </a:cubicBezTo>
                    <a:cubicBezTo>
                      <a:pt x="341" y="76"/>
                      <a:pt x="341" y="76"/>
                      <a:pt x="341" y="76"/>
                    </a:cubicBezTo>
                    <a:cubicBezTo>
                      <a:pt x="341" y="76"/>
                      <a:pt x="341" y="76"/>
                      <a:pt x="341" y="76"/>
                    </a:cubicBezTo>
                    <a:cubicBezTo>
                      <a:pt x="341" y="76"/>
                      <a:pt x="341" y="76"/>
                      <a:pt x="341" y="76"/>
                    </a:cubicBezTo>
                    <a:cubicBezTo>
                      <a:pt x="341" y="76"/>
                      <a:pt x="341" y="76"/>
                      <a:pt x="341" y="76"/>
                    </a:cubicBezTo>
                    <a:cubicBezTo>
                      <a:pt x="341" y="76"/>
                      <a:pt x="341" y="76"/>
                      <a:pt x="341" y="76"/>
                    </a:cubicBezTo>
                    <a:cubicBezTo>
                      <a:pt x="341" y="76"/>
                      <a:pt x="341" y="76"/>
                      <a:pt x="341" y="76"/>
                    </a:cubicBezTo>
                    <a:cubicBezTo>
                      <a:pt x="340" y="76"/>
                      <a:pt x="340" y="76"/>
                      <a:pt x="340" y="76"/>
                    </a:cubicBezTo>
                    <a:cubicBezTo>
                      <a:pt x="340" y="76"/>
                      <a:pt x="340" y="76"/>
                      <a:pt x="340" y="76"/>
                    </a:cubicBezTo>
                    <a:cubicBezTo>
                      <a:pt x="340" y="76"/>
                      <a:pt x="340" y="76"/>
                      <a:pt x="340" y="76"/>
                    </a:cubicBezTo>
                    <a:cubicBezTo>
                      <a:pt x="340" y="76"/>
                      <a:pt x="340" y="76"/>
                      <a:pt x="340" y="76"/>
                    </a:cubicBezTo>
                    <a:cubicBezTo>
                      <a:pt x="340" y="76"/>
                      <a:pt x="340" y="76"/>
                      <a:pt x="340" y="76"/>
                    </a:cubicBezTo>
                    <a:cubicBezTo>
                      <a:pt x="340" y="76"/>
                      <a:pt x="340" y="76"/>
                      <a:pt x="340" y="76"/>
                    </a:cubicBezTo>
                    <a:cubicBezTo>
                      <a:pt x="340" y="76"/>
                      <a:pt x="340" y="76"/>
                      <a:pt x="340" y="76"/>
                    </a:cubicBezTo>
                    <a:cubicBezTo>
                      <a:pt x="340" y="76"/>
                      <a:pt x="340" y="76"/>
                      <a:pt x="340" y="76"/>
                    </a:cubicBezTo>
                    <a:cubicBezTo>
                      <a:pt x="340" y="76"/>
                      <a:pt x="340" y="76"/>
                      <a:pt x="340" y="76"/>
                    </a:cubicBezTo>
                    <a:cubicBezTo>
                      <a:pt x="340" y="76"/>
                      <a:pt x="340" y="76"/>
                      <a:pt x="340" y="76"/>
                    </a:cubicBezTo>
                    <a:cubicBezTo>
                      <a:pt x="340" y="76"/>
                      <a:pt x="340" y="76"/>
                      <a:pt x="340" y="76"/>
                    </a:cubicBezTo>
                    <a:cubicBezTo>
                      <a:pt x="339" y="76"/>
                      <a:pt x="339" y="76"/>
                      <a:pt x="339" y="76"/>
                    </a:cubicBezTo>
                    <a:cubicBezTo>
                      <a:pt x="339" y="76"/>
                      <a:pt x="339" y="76"/>
                      <a:pt x="339" y="76"/>
                    </a:cubicBezTo>
                    <a:cubicBezTo>
                      <a:pt x="339" y="76"/>
                      <a:pt x="339" y="76"/>
                      <a:pt x="339" y="76"/>
                    </a:cubicBezTo>
                    <a:cubicBezTo>
                      <a:pt x="339" y="75"/>
                      <a:pt x="339" y="75"/>
                      <a:pt x="339" y="75"/>
                    </a:cubicBezTo>
                    <a:cubicBezTo>
                      <a:pt x="339" y="75"/>
                      <a:pt x="339" y="75"/>
                      <a:pt x="339" y="75"/>
                    </a:cubicBezTo>
                    <a:cubicBezTo>
                      <a:pt x="339" y="75"/>
                      <a:pt x="339" y="75"/>
                      <a:pt x="339" y="75"/>
                    </a:cubicBezTo>
                    <a:cubicBezTo>
                      <a:pt x="339" y="75"/>
                      <a:pt x="339" y="75"/>
                      <a:pt x="339" y="75"/>
                    </a:cubicBezTo>
                    <a:cubicBezTo>
                      <a:pt x="339" y="74"/>
                      <a:pt x="339" y="74"/>
                      <a:pt x="339" y="74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40" y="74"/>
                      <a:pt x="340" y="73"/>
                      <a:pt x="340" y="73"/>
                    </a:cubicBezTo>
                    <a:cubicBezTo>
                      <a:pt x="339" y="73"/>
                      <a:pt x="339" y="73"/>
                      <a:pt x="339" y="73"/>
                    </a:cubicBezTo>
                    <a:cubicBezTo>
                      <a:pt x="339" y="73"/>
                      <a:pt x="339" y="73"/>
                      <a:pt x="339" y="73"/>
                    </a:cubicBezTo>
                    <a:cubicBezTo>
                      <a:pt x="339" y="73"/>
                      <a:pt x="339" y="73"/>
                      <a:pt x="339" y="73"/>
                    </a:cubicBezTo>
                    <a:cubicBezTo>
                      <a:pt x="339" y="73"/>
                      <a:pt x="339" y="73"/>
                      <a:pt x="339" y="73"/>
                    </a:cubicBezTo>
                    <a:cubicBezTo>
                      <a:pt x="339" y="73"/>
                      <a:pt x="339" y="73"/>
                      <a:pt x="339" y="73"/>
                    </a:cubicBezTo>
                    <a:cubicBezTo>
                      <a:pt x="340" y="73"/>
                      <a:pt x="340" y="73"/>
                      <a:pt x="340" y="73"/>
                    </a:cubicBezTo>
                    <a:cubicBezTo>
                      <a:pt x="340" y="73"/>
                      <a:pt x="340" y="73"/>
                      <a:pt x="340" y="73"/>
                    </a:cubicBezTo>
                    <a:cubicBezTo>
                      <a:pt x="340" y="73"/>
                      <a:pt x="340" y="73"/>
                      <a:pt x="340" y="73"/>
                    </a:cubicBezTo>
                    <a:cubicBezTo>
                      <a:pt x="340" y="72"/>
                      <a:pt x="340" y="72"/>
                      <a:pt x="340" y="72"/>
                    </a:cubicBezTo>
                    <a:cubicBezTo>
                      <a:pt x="340" y="72"/>
                      <a:pt x="340" y="72"/>
                      <a:pt x="340" y="72"/>
                    </a:cubicBezTo>
                    <a:cubicBezTo>
                      <a:pt x="340" y="72"/>
                      <a:pt x="340" y="72"/>
                      <a:pt x="340" y="72"/>
                    </a:cubicBezTo>
                    <a:cubicBezTo>
                      <a:pt x="340" y="72"/>
                      <a:pt x="340" y="72"/>
                      <a:pt x="340" y="72"/>
                    </a:cubicBezTo>
                    <a:cubicBezTo>
                      <a:pt x="340" y="72"/>
                      <a:pt x="340" y="72"/>
                      <a:pt x="340" y="72"/>
                    </a:cubicBezTo>
                    <a:cubicBezTo>
                      <a:pt x="340" y="72"/>
                      <a:pt x="340" y="72"/>
                      <a:pt x="340" y="72"/>
                    </a:cubicBezTo>
                    <a:cubicBezTo>
                      <a:pt x="340" y="72"/>
                      <a:pt x="340" y="72"/>
                      <a:pt x="340" y="72"/>
                    </a:cubicBezTo>
                    <a:cubicBezTo>
                      <a:pt x="340" y="72"/>
                      <a:pt x="340" y="72"/>
                      <a:pt x="340" y="72"/>
                    </a:cubicBezTo>
                    <a:cubicBezTo>
                      <a:pt x="340" y="71"/>
                      <a:pt x="340" y="71"/>
                      <a:pt x="340" y="71"/>
                    </a:cubicBezTo>
                    <a:cubicBezTo>
                      <a:pt x="340" y="71"/>
                      <a:pt x="340" y="71"/>
                      <a:pt x="340" y="71"/>
                    </a:cubicBezTo>
                    <a:cubicBezTo>
                      <a:pt x="340" y="71"/>
                      <a:pt x="340" y="71"/>
                      <a:pt x="340" y="71"/>
                    </a:cubicBezTo>
                    <a:cubicBezTo>
                      <a:pt x="340" y="71"/>
                      <a:pt x="340" y="71"/>
                      <a:pt x="340" y="71"/>
                    </a:cubicBezTo>
                    <a:cubicBezTo>
                      <a:pt x="340" y="71"/>
                      <a:pt x="340" y="71"/>
                      <a:pt x="340" y="71"/>
                    </a:cubicBezTo>
                    <a:cubicBezTo>
                      <a:pt x="340" y="71"/>
                      <a:pt x="340" y="71"/>
                      <a:pt x="340" y="71"/>
                    </a:cubicBezTo>
                    <a:cubicBezTo>
                      <a:pt x="340" y="71"/>
                      <a:pt x="340" y="70"/>
                      <a:pt x="340" y="70"/>
                    </a:cubicBezTo>
                    <a:cubicBezTo>
                      <a:pt x="340" y="70"/>
                      <a:pt x="340" y="70"/>
                      <a:pt x="340" y="70"/>
                    </a:cubicBezTo>
                    <a:cubicBezTo>
                      <a:pt x="340" y="70"/>
                      <a:pt x="340" y="70"/>
                      <a:pt x="340" y="70"/>
                    </a:cubicBezTo>
                    <a:cubicBezTo>
                      <a:pt x="340" y="69"/>
                      <a:pt x="340" y="69"/>
                      <a:pt x="340" y="69"/>
                    </a:cubicBezTo>
                    <a:cubicBezTo>
                      <a:pt x="340" y="69"/>
                      <a:pt x="340" y="69"/>
                      <a:pt x="340" y="69"/>
                    </a:cubicBezTo>
                    <a:cubicBezTo>
                      <a:pt x="340" y="69"/>
                      <a:pt x="340" y="69"/>
                      <a:pt x="340" y="69"/>
                    </a:cubicBezTo>
                    <a:cubicBezTo>
                      <a:pt x="340" y="69"/>
                      <a:pt x="340" y="69"/>
                      <a:pt x="340" y="69"/>
                    </a:cubicBezTo>
                    <a:cubicBezTo>
                      <a:pt x="340" y="69"/>
                      <a:pt x="340" y="69"/>
                      <a:pt x="340" y="69"/>
                    </a:cubicBezTo>
                    <a:cubicBezTo>
                      <a:pt x="340" y="69"/>
                      <a:pt x="340" y="69"/>
                      <a:pt x="340" y="69"/>
                    </a:cubicBezTo>
                    <a:cubicBezTo>
                      <a:pt x="340" y="69"/>
                      <a:pt x="340" y="69"/>
                      <a:pt x="340" y="69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39" y="68"/>
                      <a:pt x="339" y="68"/>
                      <a:pt x="339" y="68"/>
                    </a:cubicBezTo>
                    <a:cubicBezTo>
                      <a:pt x="339" y="68"/>
                      <a:pt x="339" y="68"/>
                      <a:pt x="339" y="68"/>
                    </a:cubicBezTo>
                    <a:cubicBezTo>
                      <a:pt x="339" y="68"/>
                      <a:pt x="339" y="68"/>
                      <a:pt x="339" y="68"/>
                    </a:cubicBezTo>
                    <a:cubicBezTo>
                      <a:pt x="339" y="68"/>
                      <a:pt x="339" y="68"/>
                      <a:pt x="339" y="68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339" y="66"/>
                      <a:pt x="339" y="66"/>
                      <a:pt x="339" y="66"/>
                    </a:cubicBezTo>
                    <a:cubicBezTo>
                      <a:pt x="339" y="66"/>
                      <a:pt x="339" y="66"/>
                      <a:pt x="339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5"/>
                      <a:pt x="338" y="65"/>
                      <a:pt x="338" y="65"/>
                    </a:cubicBezTo>
                    <a:cubicBezTo>
                      <a:pt x="337" y="65"/>
                      <a:pt x="337" y="65"/>
                      <a:pt x="337" y="65"/>
                    </a:cubicBezTo>
                    <a:cubicBezTo>
                      <a:pt x="337" y="65"/>
                      <a:pt x="337" y="65"/>
                      <a:pt x="337" y="65"/>
                    </a:cubicBezTo>
                    <a:cubicBezTo>
                      <a:pt x="337" y="65"/>
                      <a:pt x="337" y="65"/>
                      <a:pt x="337" y="65"/>
                    </a:cubicBezTo>
                    <a:cubicBezTo>
                      <a:pt x="337" y="65"/>
                      <a:pt x="337" y="65"/>
                      <a:pt x="337" y="65"/>
                    </a:cubicBezTo>
                    <a:cubicBezTo>
                      <a:pt x="337" y="65"/>
                      <a:pt x="337" y="65"/>
                      <a:pt x="337" y="65"/>
                    </a:cubicBezTo>
                    <a:cubicBezTo>
                      <a:pt x="337" y="65"/>
                      <a:pt x="337" y="65"/>
                      <a:pt x="337" y="65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4"/>
                      <a:pt x="336" y="64"/>
                    </a:cubicBezTo>
                    <a:cubicBezTo>
                      <a:pt x="336" y="64"/>
                      <a:pt x="336" y="64"/>
                      <a:pt x="336" y="64"/>
                    </a:cubicBezTo>
                    <a:cubicBezTo>
                      <a:pt x="336" y="64"/>
                      <a:pt x="336" y="64"/>
                      <a:pt x="336" y="64"/>
                    </a:cubicBezTo>
                    <a:cubicBezTo>
                      <a:pt x="336" y="64"/>
                      <a:pt x="336" y="64"/>
                      <a:pt x="336" y="64"/>
                    </a:cubicBezTo>
                    <a:cubicBezTo>
                      <a:pt x="336" y="64"/>
                      <a:pt x="336" y="64"/>
                      <a:pt x="336" y="64"/>
                    </a:cubicBezTo>
                    <a:cubicBezTo>
                      <a:pt x="336" y="64"/>
                      <a:pt x="336" y="64"/>
                      <a:pt x="336" y="64"/>
                    </a:cubicBezTo>
                    <a:cubicBezTo>
                      <a:pt x="336" y="64"/>
                      <a:pt x="336" y="64"/>
                      <a:pt x="336" y="64"/>
                    </a:cubicBezTo>
                    <a:cubicBezTo>
                      <a:pt x="336" y="63"/>
                      <a:pt x="336" y="63"/>
                      <a:pt x="336" y="63"/>
                    </a:cubicBezTo>
                    <a:cubicBezTo>
                      <a:pt x="336" y="63"/>
                      <a:pt x="336" y="63"/>
                      <a:pt x="336" y="63"/>
                    </a:cubicBezTo>
                    <a:cubicBezTo>
                      <a:pt x="336" y="63"/>
                      <a:pt x="336" y="63"/>
                      <a:pt x="336" y="63"/>
                    </a:cubicBezTo>
                    <a:cubicBezTo>
                      <a:pt x="336" y="63"/>
                      <a:pt x="336" y="63"/>
                      <a:pt x="336" y="63"/>
                    </a:cubicBezTo>
                    <a:cubicBezTo>
                      <a:pt x="336" y="63"/>
                      <a:pt x="336" y="63"/>
                      <a:pt x="336" y="63"/>
                    </a:cubicBezTo>
                    <a:cubicBezTo>
                      <a:pt x="336" y="63"/>
                      <a:pt x="336" y="63"/>
                      <a:pt x="336" y="63"/>
                    </a:cubicBezTo>
                    <a:cubicBezTo>
                      <a:pt x="336" y="62"/>
                      <a:pt x="336" y="62"/>
                      <a:pt x="336" y="62"/>
                    </a:cubicBezTo>
                    <a:cubicBezTo>
                      <a:pt x="336" y="62"/>
                      <a:pt x="336" y="62"/>
                      <a:pt x="336" y="62"/>
                    </a:cubicBezTo>
                    <a:cubicBezTo>
                      <a:pt x="336" y="62"/>
                      <a:pt x="336" y="62"/>
                      <a:pt x="336" y="62"/>
                    </a:cubicBezTo>
                    <a:cubicBezTo>
                      <a:pt x="336" y="62"/>
                      <a:pt x="336" y="62"/>
                      <a:pt x="336" y="62"/>
                    </a:cubicBezTo>
                    <a:cubicBezTo>
                      <a:pt x="336" y="62"/>
                      <a:pt x="336" y="62"/>
                      <a:pt x="336" y="62"/>
                    </a:cubicBezTo>
                    <a:cubicBezTo>
                      <a:pt x="336" y="62"/>
                      <a:pt x="336" y="62"/>
                      <a:pt x="336" y="62"/>
                    </a:cubicBezTo>
                    <a:cubicBezTo>
                      <a:pt x="336" y="62"/>
                      <a:pt x="336" y="62"/>
                      <a:pt x="336" y="62"/>
                    </a:cubicBezTo>
                    <a:cubicBezTo>
                      <a:pt x="336" y="62"/>
                      <a:pt x="336" y="62"/>
                      <a:pt x="336" y="62"/>
                    </a:cubicBezTo>
                    <a:cubicBezTo>
                      <a:pt x="335" y="62"/>
                      <a:pt x="335" y="62"/>
                      <a:pt x="335" y="62"/>
                    </a:cubicBezTo>
                    <a:cubicBezTo>
                      <a:pt x="335" y="62"/>
                      <a:pt x="335" y="62"/>
                      <a:pt x="335" y="62"/>
                    </a:cubicBezTo>
                    <a:cubicBezTo>
                      <a:pt x="335" y="62"/>
                      <a:pt x="335" y="62"/>
                      <a:pt x="335" y="62"/>
                    </a:cubicBezTo>
                    <a:cubicBezTo>
                      <a:pt x="335" y="61"/>
                      <a:pt x="335" y="61"/>
                      <a:pt x="335" y="61"/>
                    </a:cubicBezTo>
                    <a:cubicBezTo>
                      <a:pt x="335" y="61"/>
                      <a:pt x="335" y="61"/>
                      <a:pt x="335" y="61"/>
                    </a:cubicBezTo>
                    <a:cubicBezTo>
                      <a:pt x="335" y="60"/>
                      <a:pt x="335" y="60"/>
                      <a:pt x="335" y="60"/>
                    </a:cubicBezTo>
                    <a:cubicBezTo>
                      <a:pt x="335" y="60"/>
                      <a:pt x="335" y="60"/>
                      <a:pt x="335" y="60"/>
                    </a:cubicBezTo>
                    <a:cubicBezTo>
                      <a:pt x="335" y="60"/>
                      <a:pt x="335" y="60"/>
                      <a:pt x="335" y="60"/>
                    </a:cubicBezTo>
                    <a:cubicBezTo>
                      <a:pt x="335" y="59"/>
                      <a:pt x="335" y="59"/>
                      <a:pt x="335" y="59"/>
                    </a:cubicBezTo>
                    <a:cubicBezTo>
                      <a:pt x="335" y="59"/>
                      <a:pt x="335" y="59"/>
                      <a:pt x="335" y="59"/>
                    </a:cubicBezTo>
                    <a:cubicBezTo>
                      <a:pt x="335" y="59"/>
                      <a:pt x="335" y="59"/>
                      <a:pt x="335" y="59"/>
                    </a:cubicBezTo>
                    <a:cubicBezTo>
                      <a:pt x="336" y="59"/>
                      <a:pt x="336" y="59"/>
                      <a:pt x="336" y="59"/>
                    </a:cubicBezTo>
                    <a:cubicBezTo>
                      <a:pt x="336" y="59"/>
                      <a:pt x="336" y="59"/>
                      <a:pt x="336" y="59"/>
                    </a:cubicBezTo>
                    <a:cubicBezTo>
                      <a:pt x="336" y="58"/>
                      <a:pt x="336" y="58"/>
                      <a:pt x="336" y="58"/>
                    </a:cubicBezTo>
                    <a:cubicBezTo>
                      <a:pt x="336" y="58"/>
                      <a:pt x="336" y="58"/>
                      <a:pt x="336" y="58"/>
                    </a:cubicBezTo>
                    <a:cubicBezTo>
                      <a:pt x="336" y="58"/>
                      <a:pt x="336" y="58"/>
                      <a:pt x="336" y="58"/>
                    </a:cubicBezTo>
                    <a:cubicBezTo>
                      <a:pt x="336" y="58"/>
                      <a:pt x="336" y="58"/>
                      <a:pt x="336" y="58"/>
                    </a:cubicBezTo>
                    <a:cubicBezTo>
                      <a:pt x="336" y="58"/>
                      <a:pt x="336" y="58"/>
                      <a:pt x="336" y="58"/>
                    </a:cubicBezTo>
                    <a:cubicBezTo>
                      <a:pt x="336" y="58"/>
                      <a:pt x="336" y="58"/>
                      <a:pt x="336" y="58"/>
                    </a:cubicBezTo>
                    <a:cubicBezTo>
                      <a:pt x="336" y="58"/>
                      <a:pt x="336" y="58"/>
                      <a:pt x="336" y="58"/>
                    </a:cubicBezTo>
                    <a:cubicBezTo>
                      <a:pt x="336" y="57"/>
                      <a:pt x="336" y="57"/>
                      <a:pt x="336" y="57"/>
                    </a:cubicBezTo>
                    <a:cubicBezTo>
                      <a:pt x="336" y="57"/>
                      <a:pt x="336" y="57"/>
                      <a:pt x="336" y="57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337" y="56"/>
                      <a:pt x="337" y="56"/>
                      <a:pt x="337" y="56"/>
                    </a:cubicBezTo>
                    <a:cubicBezTo>
                      <a:pt x="337" y="55"/>
                      <a:pt x="337" y="55"/>
                      <a:pt x="337" y="55"/>
                    </a:cubicBezTo>
                    <a:cubicBezTo>
                      <a:pt x="337" y="55"/>
                      <a:pt x="337" y="55"/>
                      <a:pt x="337" y="55"/>
                    </a:cubicBezTo>
                    <a:cubicBezTo>
                      <a:pt x="336" y="55"/>
                      <a:pt x="336" y="55"/>
                      <a:pt x="336" y="55"/>
                    </a:cubicBezTo>
                    <a:cubicBezTo>
                      <a:pt x="336" y="55"/>
                      <a:pt x="336" y="55"/>
                      <a:pt x="336" y="55"/>
                    </a:cubicBezTo>
                    <a:cubicBezTo>
                      <a:pt x="336" y="55"/>
                      <a:pt x="336" y="55"/>
                      <a:pt x="336" y="55"/>
                    </a:cubicBezTo>
                    <a:cubicBezTo>
                      <a:pt x="336" y="55"/>
                      <a:pt x="336" y="55"/>
                      <a:pt x="336" y="55"/>
                    </a:cubicBezTo>
                    <a:cubicBezTo>
                      <a:pt x="336" y="55"/>
                      <a:pt x="336" y="55"/>
                      <a:pt x="336" y="55"/>
                    </a:cubicBezTo>
                    <a:cubicBezTo>
                      <a:pt x="336" y="55"/>
                      <a:pt x="336" y="55"/>
                      <a:pt x="336" y="55"/>
                    </a:cubicBezTo>
                    <a:cubicBezTo>
                      <a:pt x="336" y="55"/>
                      <a:pt x="336" y="55"/>
                      <a:pt x="336" y="55"/>
                    </a:cubicBezTo>
                    <a:cubicBezTo>
                      <a:pt x="336" y="55"/>
                      <a:pt x="336" y="55"/>
                      <a:pt x="336" y="55"/>
                    </a:cubicBezTo>
                    <a:cubicBezTo>
                      <a:pt x="335" y="55"/>
                      <a:pt x="335" y="55"/>
                      <a:pt x="335" y="55"/>
                    </a:cubicBezTo>
                    <a:cubicBezTo>
                      <a:pt x="335" y="55"/>
                      <a:pt x="335" y="55"/>
                      <a:pt x="335" y="55"/>
                    </a:cubicBezTo>
                    <a:cubicBezTo>
                      <a:pt x="335" y="55"/>
                      <a:pt x="335" y="55"/>
                      <a:pt x="335" y="55"/>
                    </a:cubicBezTo>
                    <a:cubicBezTo>
                      <a:pt x="335" y="55"/>
                      <a:pt x="335" y="55"/>
                      <a:pt x="335" y="55"/>
                    </a:cubicBezTo>
                    <a:cubicBezTo>
                      <a:pt x="335" y="55"/>
                      <a:pt x="335" y="55"/>
                      <a:pt x="335" y="55"/>
                    </a:cubicBezTo>
                    <a:cubicBezTo>
                      <a:pt x="335" y="55"/>
                      <a:pt x="335" y="55"/>
                      <a:pt x="335" y="55"/>
                    </a:cubicBezTo>
                    <a:cubicBezTo>
                      <a:pt x="335" y="55"/>
                      <a:pt x="335" y="55"/>
                      <a:pt x="335" y="55"/>
                    </a:cubicBezTo>
                    <a:cubicBezTo>
                      <a:pt x="335" y="55"/>
                      <a:pt x="335" y="55"/>
                      <a:pt x="335" y="55"/>
                    </a:cubicBezTo>
                    <a:cubicBezTo>
                      <a:pt x="335" y="55"/>
                      <a:pt x="335" y="55"/>
                      <a:pt x="335" y="55"/>
                    </a:cubicBezTo>
                    <a:cubicBezTo>
                      <a:pt x="335" y="55"/>
                      <a:pt x="335" y="55"/>
                      <a:pt x="335" y="55"/>
                    </a:cubicBezTo>
                    <a:cubicBezTo>
                      <a:pt x="335" y="54"/>
                      <a:pt x="335" y="54"/>
                      <a:pt x="335" y="54"/>
                    </a:cubicBezTo>
                    <a:cubicBezTo>
                      <a:pt x="335" y="54"/>
                      <a:pt x="335" y="54"/>
                      <a:pt x="335" y="54"/>
                    </a:cubicBezTo>
                    <a:cubicBezTo>
                      <a:pt x="335" y="54"/>
                      <a:pt x="335" y="54"/>
                      <a:pt x="335" y="54"/>
                    </a:cubicBezTo>
                    <a:cubicBezTo>
                      <a:pt x="334" y="54"/>
                      <a:pt x="334" y="54"/>
                      <a:pt x="334" y="54"/>
                    </a:cubicBezTo>
                    <a:cubicBezTo>
                      <a:pt x="334" y="55"/>
                      <a:pt x="334" y="55"/>
                      <a:pt x="334" y="55"/>
                    </a:cubicBezTo>
                    <a:cubicBezTo>
                      <a:pt x="334" y="55"/>
                      <a:pt x="334" y="55"/>
                      <a:pt x="334" y="55"/>
                    </a:cubicBezTo>
                    <a:cubicBezTo>
                      <a:pt x="334" y="55"/>
                      <a:pt x="334" y="55"/>
                      <a:pt x="334" y="55"/>
                    </a:cubicBezTo>
                    <a:cubicBezTo>
                      <a:pt x="334" y="55"/>
                      <a:pt x="334" y="55"/>
                      <a:pt x="334" y="55"/>
                    </a:cubicBezTo>
                    <a:cubicBezTo>
                      <a:pt x="334" y="55"/>
                      <a:pt x="334" y="55"/>
                      <a:pt x="334" y="55"/>
                    </a:cubicBezTo>
                    <a:cubicBezTo>
                      <a:pt x="334" y="55"/>
                      <a:pt x="334" y="55"/>
                      <a:pt x="334" y="55"/>
                    </a:cubicBezTo>
                    <a:cubicBezTo>
                      <a:pt x="333" y="55"/>
                      <a:pt x="333" y="55"/>
                      <a:pt x="333" y="55"/>
                    </a:cubicBezTo>
                    <a:cubicBezTo>
                      <a:pt x="333" y="55"/>
                      <a:pt x="333" y="55"/>
                      <a:pt x="333" y="55"/>
                    </a:cubicBezTo>
                    <a:cubicBezTo>
                      <a:pt x="333" y="55"/>
                      <a:pt x="333" y="55"/>
                      <a:pt x="333" y="55"/>
                    </a:cubicBezTo>
                    <a:cubicBezTo>
                      <a:pt x="333" y="55"/>
                      <a:pt x="333" y="55"/>
                      <a:pt x="333" y="55"/>
                    </a:cubicBezTo>
                    <a:cubicBezTo>
                      <a:pt x="333" y="54"/>
                      <a:pt x="333" y="54"/>
                      <a:pt x="333" y="54"/>
                    </a:cubicBezTo>
                    <a:cubicBezTo>
                      <a:pt x="333" y="54"/>
                      <a:pt x="333" y="54"/>
                      <a:pt x="333" y="54"/>
                    </a:cubicBezTo>
                    <a:cubicBezTo>
                      <a:pt x="333" y="54"/>
                      <a:pt x="333" y="54"/>
                      <a:pt x="333" y="54"/>
                    </a:cubicBezTo>
                    <a:cubicBezTo>
                      <a:pt x="333" y="54"/>
                      <a:pt x="333" y="54"/>
                      <a:pt x="333" y="54"/>
                    </a:cubicBezTo>
                    <a:cubicBezTo>
                      <a:pt x="333" y="54"/>
                      <a:pt x="333" y="54"/>
                      <a:pt x="333" y="54"/>
                    </a:cubicBezTo>
                    <a:cubicBezTo>
                      <a:pt x="333" y="54"/>
                      <a:pt x="333" y="54"/>
                      <a:pt x="333" y="54"/>
                    </a:cubicBezTo>
                    <a:cubicBezTo>
                      <a:pt x="332" y="54"/>
                      <a:pt x="332" y="54"/>
                      <a:pt x="332" y="54"/>
                    </a:cubicBezTo>
                    <a:cubicBezTo>
                      <a:pt x="332" y="54"/>
                      <a:pt x="332" y="54"/>
                      <a:pt x="332" y="54"/>
                    </a:cubicBezTo>
                    <a:cubicBezTo>
                      <a:pt x="332" y="54"/>
                      <a:pt x="332" y="54"/>
                      <a:pt x="332" y="54"/>
                    </a:cubicBezTo>
                    <a:cubicBezTo>
                      <a:pt x="332" y="54"/>
                      <a:pt x="332" y="54"/>
                      <a:pt x="332" y="54"/>
                    </a:cubicBezTo>
                    <a:cubicBezTo>
                      <a:pt x="332" y="54"/>
                      <a:pt x="332" y="54"/>
                      <a:pt x="332" y="54"/>
                    </a:cubicBezTo>
                    <a:cubicBezTo>
                      <a:pt x="332" y="54"/>
                      <a:pt x="332" y="54"/>
                      <a:pt x="332" y="54"/>
                    </a:cubicBezTo>
                    <a:cubicBezTo>
                      <a:pt x="332" y="54"/>
                      <a:pt x="332" y="54"/>
                      <a:pt x="332" y="54"/>
                    </a:cubicBezTo>
                    <a:cubicBezTo>
                      <a:pt x="332" y="54"/>
                      <a:pt x="332" y="54"/>
                      <a:pt x="332" y="54"/>
                    </a:cubicBezTo>
                    <a:cubicBezTo>
                      <a:pt x="331" y="53"/>
                      <a:pt x="331" y="53"/>
                      <a:pt x="331" y="53"/>
                    </a:cubicBezTo>
                    <a:cubicBezTo>
                      <a:pt x="331" y="53"/>
                      <a:pt x="331" y="53"/>
                      <a:pt x="331" y="53"/>
                    </a:cubicBezTo>
                    <a:cubicBezTo>
                      <a:pt x="331" y="53"/>
                      <a:pt x="331" y="53"/>
                      <a:pt x="331" y="53"/>
                    </a:cubicBezTo>
                    <a:cubicBezTo>
                      <a:pt x="331" y="53"/>
                      <a:pt x="331" y="53"/>
                      <a:pt x="331" y="53"/>
                    </a:cubicBezTo>
                    <a:cubicBezTo>
                      <a:pt x="331" y="53"/>
                      <a:pt x="331" y="53"/>
                      <a:pt x="331" y="53"/>
                    </a:cubicBezTo>
                    <a:cubicBezTo>
                      <a:pt x="331" y="53"/>
                      <a:pt x="331" y="53"/>
                      <a:pt x="331" y="53"/>
                    </a:cubicBezTo>
                    <a:cubicBezTo>
                      <a:pt x="331" y="52"/>
                      <a:pt x="331" y="52"/>
                      <a:pt x="331" y="52"/>
                    </a:cubicBezTo>
                    <a:cubicBezTo>
                      <a:pt x="331" y="52"/>
                      <a:pt x="331" y="52"/>
                      <a:pt x="331" y="52"/>
                    </a:cubicBezTo>
                    <a:cubicBezTo>
                      <a:pt x="331" y="52"/>
                      <a:pt x="331" y="52"/>
                      <a:pt x="331" y="52"/>
                    </a:cubicBezTo>
                    <a:cubicBezTo>
                      <a:pt x="331" y="52"/>
                      <a:pt x="331" y="52"/>
                      <a:pt x="331" y="52"/>
                    </a:cubicBezTo>
                    <a:cubicBezTo>
                      <a:pt x="331" y="52"/>
                      <a:pt x="331" y="52"/>
                      <a:pt x="331" y="52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31" y="51"/>
                      <a:pt x="331" y="51"/>
                      <a:pt x="331" y="51"/>
                    </a:cubicBezTo>
                    <a:cubicBezTo>
                      <a:pt x="331" y="51"/>
                      <a:pt x="331" y="51"/>
                      <a:pt x="331" y="51"/>
                    </a:cubicBezTo>
                    <a:cubicBezTo>
                      <a:pt x="331" y="51"/>
                      <a:pt x="331" y="51"/>
                      <a:pt x="331" y="51"/>
                    </a:cubicBezTo>
                    <a:cubicBezTo>
                      <a:pt x="331" y="51"/>
                      <a:pt x="331" y="51"/>
                      <a:pt x="331" y="51"/>
                    </a:cubicBezTo>
                    <a:cubicBezTo>
                      <a:pt x="331" y="51"/>
                      <a:pt x="331" y="51"/>
                      <a:pt x="331" y="51"/>
                    </a:cubicBezTo>
                    <a:cubicBezTo>
                      <a:pt x="331" y="50"/>
                      <a:pt x="331" y="50"/>
                      <a:pt x="331" y="50"/>
                    </a:cubicBezTo>
                    <a:cubicBezTo>
                      <a:pt x="331" y="50"/>
                      <a:pt x="331" y="50"/>
                      <a:pt x="331" y="50"/>
                    </a:cubicBezTo>
                    <a:cubicBezTo>
                      <a:pt x="331" y="50"/>
                      <a:pt x="331" y="50"/>
                      <a:pt x="331" y="50"/>
                    </a:cubicBezTo>
                    <a:cubicBezTo>
                      <a:pt x="331" y="50"/>
                      <a:pt x="331" y="50"/>
                      <a:pt x="331" y="50"/>
                    </a:cubicBezTo>
                    <a:cubicBezTo>
                      <a:pt x="331" y="50"/>
                      <a:pt x="331" y="50"/>
                      <a:pt x="331" y="50"/>
                    </a:cubicBezTo>
                    <a:cubicBezTo>
                      <a:pt x="331" y="50"/>
                      <a:pt x="331" y="50"/>
                      <a:pt x="331" y="50"/>
                    </a:cubicBezTo>
                    <a:cubicBezTo>
                      <a:pt x="331" y="49"/>
                      <a:pt x="331" y="49"/>
                      <a:pt x="331" y="49"/>
                    </a:cubicBezTo>
                    <a:cubicBezTo>
                      <a:pt x="331" y="49"/>
                      <a:pt x="331" y="49"/>
                      <a:pt x="331" y="49"/>
                    </a:cubicBezTo>
                    <a:cubicBezTo>
                      <a:pt x="331" y="49"/>
                      <a:pt x="331" y="49"/>
                      <a:pt x="331" y="49"/>
                    </a:cubicBezTo>
                    <a:cubicBezTo>
                      <a:pt x="332" y="49"/>
                      <a:pt x="332" y="49"/>
                      <a:pt x="332" y="49"/>
                    </a:cubicBezTo>
                    <a:cubicBezTo>
                      <a:pt x="332" y="49"/>
                      <a:pt x="332" y="49"/>
                      <a:pt x="332" y="49"/>
                    </a:cubicBezTo>
                    <a:cubicBezTo>
                      <a:pt x="331" y="49"/>
                      <a:pt x="331" y="49"/>
                      <a:pt x="331" y="49"/>
                    </a:cubicBezTo>
                    <a:cubicBezTo>
                      <a:pt x="331" y="48"/>
                      <a:pt x="331" y="48"/>
                      <a:pt x="331" y="48"/>
                    </a:cubicBezTo>
                    <a:cubicBezTo>
                      <a:pt x="331" y="48"/>
                      <a:pt x="331" y="48"/>
                      <a:pt x="331" y="48"/>
                    </a:cubicBezTo>
                    <a:cubicBezTo>
                      <a:pt x="331" y="48"/>
                      <a:pt x="331" y="48"/>
                      <a:pt x="331" y="48"/>
                    </a:cubicBezTo>
                    <a:cubicBezTo>
                      <a:pt x="331" y="48"/>
                      <a:pt x="331" y="48"/>
                      <a:pt x="331" y="48"/>
                    </a:cubicBezTo>
                    <a:cubicBezTo>
                      <a:pt x="331" y="48"/>
                      <a:pt x="331" y="48"/>
                      <a:pt x="331" y="48"/>
                    </a:cubicBezTo>
                    <a:cubicBezTo>
                      <a:pt x="331" y="48"/>
                      <a:pt x="331" y="48"/>
                      <a:pt x="331" y="48"/>
                    </a:cubicBezTo>
                    <a:cubicBezTo>
                      <a:pt x="331" y="48"/>
                      <a:pt x="331" y="48"/>
                      <a:pt x="331" y="48"/>
                    </a:cubicBezTo>
                    <a:cubicBezTo>
                      <a:pt x="331" y="48"/>
                      <a:pt x="331" y="48"/>
                      <a:pt x="331" y="48"/>
                    </a:cubicBezTo>
                    <a:cubicBezTo>
                      <a:pt x="331" y="48"/>
                      <a:pt x="331" y="48"/>
                      <a:pt x="331" y="48"/>
                    </a:cubicBezTo>
                    <a:cubicBezTo>
                      <a:pt x="330" y="48"/>
                      <a:pt x="330" y="48"/>
                      <a:pt x="330" y="48"/>
                    </a:cubicBezTo>
                    <a:cubicBezTo>
                      <a:pt x="330" y="48"/>
                      <a:pt x="330" y="48"/>
                      <a:pt x="330" y="48"/>
                    </a:cubicBezTo>
                    <a:cubicBezTo>
                      <a:pt x="330" y="48"/>
                      <a:pt x="330" y="48"/>
                      <a:pt x="330" y="48"/>
                    </a:cubicBezTo>
                    <a:cubicBezTo>
                      <a:pt x="330" y="47"/>
                      <a:pt x="330" y="47"/>
                      <a:pt x="330" y="47"/>
                    </a:cubicBezTo>
                    <a:cubicBezTo>
                      <a:pt x="330" y="47"/>
                      <a:pt x="330" y="47"/>
                      <a:pt x="330" y="47"/>
                    </a:cubicBezTo>
                    <a:cubicBezTo>
                      <a:pt x="330" y="47"/>
                      <a:pt x="330" y="47"/>
                      <a:pt x="330" y="47"/>
                    </a:cubicBezTo>
                    <a:cubicBezTo>
                      <a:pt x="330" y="47"/>
                      <a:pt x="330" y="47"/>
                      <a:pt x="330" y="47"/>
                    </a:cubicBezTo>
                    <a:cubicBezTo>
                      <a:pt x="330" y="47"/>
                      <a:pt x="330" y="47"/>
                      <a:pt x="330" y="47"/>
                    </a:cubicBezTo>
                    <a:cubicBezTo>
                      <a:pt x="330" y="47"/>
                      <a:pt x="330" y="47"/>
                      <a:pt x="330" y="47"/>
                    </a:cubicBezTo>
                    <a:cubicBezTo>
                      <a:pt x="330" y="47"/>
                      <a:pt x="330" y="47"/>
                      <a:pt x="330" y="47"/>
                    </a:cubicBezTo>
                    <a:cubicBezTo>
                      <a:pt x="330" y="47"/>
                      <a:pt x="330" y="47"/>
                      <a:pt x="330" y="47"/>
                    </a:cubicBezTo>
                    <a:cubicBezTo>
                      <a:pt x="330" y="47"/>
                      <a:pt x="330" y="47"/>
                      <a:pt x="330" y="47"/>
                    </a:cubicBezTo>
                    <a:cubicBezTo>
                      <a:pt x="330" y="47"/>
                      <a:pt x="330" y="47"/>
                      <a:pt x="330" y="47"/>
                    </a:cubicBezTo>
                    <a:cubicBezTo>
                      <a:pt x="329" y="47"/>
                      <a:pt x="329" y="47"/>
                      <a:pt x="329" y="47"/>
                    </a:cubicBezTo>
                    <a:cubicBezTo>
                      <a:pt x="329" y="47"/>
                      <a:pt x="329" y="47"/>
                      <a:pt x="329" y="47"/>
                    </a:cubicBezTo>
                    <a:cubicBezTo>
                      <a:pt x="329" y="47"/>
                      <a:pt x="329" y="47"/>
                      <a:pt x="329" y="47"/>
                    </a:cubicBezTo>
                    <a:cubicBezTo>
                      <a:pt x="329" y="46"/>
                      <a:pt x="329" y="46"/>
                      <a:pt x="329" y="46"/>
                    </a:cubicBezTo>
                    <a:cubicBezTo>
                      <a:pt x="329" y="46"/>
                      <a:pt x="329" y="46"/>
                      <a:pt x="329" y="46"/>
                    </a:cubicBezTo>
                    <a:cubicBezTo>
                      <a:pt x="329" y="46"/>
                      <a:pt x="329" y="46"/>
                      <a:pt x="329" y="46"/>
                    </a:cubicBezTo>
                    <a:cubicBezTo>
                      <a:pt x="329" y="46"/>
                      <a:pt x="329" y="46"/>
                      <a:pt x="329" y="46"/>
                    </a:cubicBezTo>
                    <a:cubicBezTo>
                      <a:pt x="329" y="46"/>
                      <a:pt x="329" y="46"/>
                      <a:pt x="329" y="46"/>
                    </a:cubicBezTo>
                    <a:cubicBezTo>
                      <a:pt x="328" y="46"/>
                      <a:pt x="328" y="46"/>
                      <a:pt x="328" y="46"/>
                    </a:cubicBezTo>
                    <a:cubicBezTo>
                      <a:pt x="328" y="46"/>
                      <a:pt x="328" y="46"/>
                      <a:pt x="328" y="46"/>
                    </a:cubicBezTo>
                    <a:cubicBezTo>
                      <a:pt x="328" y="46"/>
                      <a:pt x="328" y="46"/>
                      <a:pt x="328" y="46"/>
                    </a:cubicBezTo>
                    <a:cubicBezTo>
                      <a:pt x="328" y="46"/>
                      <a:pt x="328" y="46"/>
                      <a:pt x="328" y="46"/>
                    </a:cubicBezTo>
                    <a:cubicBezTo>
                      <a:pt x="328" y="46"/>
                      <a:pt x="328" y="45"/>
                      <a:pt x="328" y="45"/>
                    </a:cubicBezTo>
                    <a:cubicBezTo>
                      <a:pt x="328" y="45"/>
                      <a:pt x="328" y="45"/>
                      <a:pt x="328" y="45"/>
                    </a:cubicBezTo>
                    <a:cubicBezTo>
                      <a:pt x="328" y="45"/>
                      <a:pt x="328" y="45"/>
                      <a:pt x="328" y="45"/>
                    </a:cubicBezTo>
                    <a:cubicBezTo>
                      <a:pt x="328" y="45"/>
                      <a:pt x="328" y="45"/>
                      <a:pt x="328" y="45"/>
                    </a:cubicBezTo>
                    <a:cubicBezTo>
                      <a:pt x="328" y="45"/>
                      <a:pt x="328" y="45"/>
                      <a:pt x="328" y="45"/>
                    </a:cubicBezTo>
                    <a:cubicBezTo>
                      <a:pt x="328" y="44"/>
                      <a:pt x="328" y="44"/>
                      <a:pt x="328" y="44"/>
                    </a:cubicBezTo>
                    <a:cubicBezTo>
                      <a:pt x="328" y="44"/>
                      <a:pt x="328" y="44"/>
                      <a:pt x="328" y="44"/>
                    </a:cubicBezTo>
                    <a:cubicBezTo>
                      <a:pt x="328" y="44"/>
                      <a:pt x="328" y="44"/>
                      <a:pt x="328" y="44"/>
                    </a:cubicBezTo>
                    <a:cubicBezTo>
                      <a:pt x="329" y="44"/>
                      <a:pt x="329" y="44"/>
                      <a:pt x="329" y="44"/>
                    </a:cubicBezTo>
                    <a:cubicBezTo>
                      <a:pt x="328" y="43"/>
                      <a:pt x="328" y="43"/>
                      <a:pt x="328" y="43"/>
                    </a:cubicBezTo>
                    <a:cubicBezTo>
                      <a:pt x="328" y="43"/>
                      <a:pt x="328" y="43"/>
                      <a:pt x="328" y="43"/>
                    </a:cubicBezTo>
                    <a:cubicBezTo>
                      <a:pt x="328" y="43"/>
                      <a:pt x="328" y="43"/>
                      <a:pt x="328" y="43"/>
                    </a:cubicBezTo>
                    <a:cubicBezTo>
                      <a:pt x="328" y="43"/>
                      <a:pt x="328" y="43"/>
                      <a:pt x="328" y="43"/>
                    </a:cubicBezTo>
                    <a:cubicBezTo>
                      <a:pt x="328" y="43"/>
                      <a:pt x="328" y="43"/>
                      <a:pt x="328" y="43"/>
                    </a:cubicBezTo>
                    <a:cubicBezTo>
                      <a:pt x="328" y="43"/>
                      <a:pt x="328" y="43"/>
                      <a:pt x="328" y="43"/>
                    </a:cubicBezTo>
                    <a:cubicBezTo>
                      <a:pt x="328" y="43"/>
                      <a:pt x="328" y="43"/>
                      <a:pt x="328" y="43"/>
                    </a:cubicBezTo>
                    <a:cubicBezTo>
                      <a:pt x="328" y="43"/>
                      <a:pt x="328" y="43"/>
                      <a:pt x="328" y="43"/>
                    </a:cubicBezTo>
                    <a:cubicBezTo>
                      <a:pt x="328" y="43"/>
                      <a:pt x="328" y="43"/>
                      <a:pt x="328" y="43"/>
                    </a:cubicBezTo>
                    <a:cubicBezTo>
                      <a:pt x="328" y="43"/>
                      <a:pt x="328" y="43"/>
                      <a:pt x="328" y="43"/>
                    </a:cubicBezTo>
                    <a:cubicBezTo>
                      <a:pt x="327" y="43"/>
                      <a:pt x="327" y="43"/>
                      <a:pt x="327" y="43"/>
                    </a:cubicBezTo>
                    <a:cubicBezTo>
                      <a:pt x="327" y="43"/>
                      <a:pt x="327" y="43"/>
                      <a:pt x="327" y="43"/>
                    </a:cubicBezTo>
                    <a:cubicBezTo>
                      <a:pt x="327" y="43"/>
                      <a:pt x="327" y="43"/>
                      <a:pt x="327" y="43"/>
                    </a:cubicBezTo>
                    <a:cubicBezTo>
                      <a:pt x="327" y="43"/>
                      <a:pt x="327" y="43"/>
                      <a:pt x="327" y="43"/>
                    </a:cubicBezTo>
                    <a:cubicBezTo>
                      <a:pt x="327" y="43"/>
                      <a:pt x="327" y="43"/>
                      <a:pt x="327" y="43"/>
                    </a:cubicBezTo>
                    <a:cubicBezTo>
                      <a:pt x="326" y="43"/>
                      <a:pt x="326" y="43"/>
                      <a:pt x="326" y="43"/>
                    </a:cubicBezTo>
                    <a:cubicBezTo>
                      <a:pt x="326" y="43"/>
                      <a:pt x="326" y="43"/>
                      <a:pt x="326" y="43"/>
                    </a:cubicBezTo>
                    <a:cubicBezTo>
                      <a:pt x="326" y="43"/>
                      <a:pt x="326" y="43"/>
                      <a:pt x="326" y="43"/>
                    </a:cubicBezTo>
                    <a:cubicBezTo>
                      <a:pt x="326" y="43"/>
                      <a:pt x="326" y="43"/>
                      <a:pt x="326" y="43"/>
                    </a:cubicBezTo>
                    <a:cubicBezTo>
                      <a:pt x="326" y="43"/>
                      <a:pt x="326" y="43"/>
                      <a:pt x="326" y="43"/>
                    </a:cubicBezTo>
                    <a:cubicBezTo>
                      <a:pt x="326" y="43"/>
                      <a:pt x="326" y="43"/>
                      <a:pt x="326" y="43"/>
                    </a:cubicBezTo>
                    <a:cubicBezTo>
                      <a:pt x="325" y="42"/>
                      <a:pt x="325" y="42"/>
                      <a:pt x="325" y="42"/>
                    </a:cubicBezTo>
                    <a:cubicBezTo>
                      <a:pt x="325" y="42"/>
                      <a:pt x="325" y="42"/>
                      <a:pt x="325" y="42"/>
                    </a:cubicBezTo>
                    <a:cubicBezTo>
                      <a:pt x="325" y="42"/>
                      <a:pt x="325" y="42"/>
                      <a:pt x="325" y="42"/>
                    </a:cubicBezTo>
                    <a:cubicBezTo>
                      <a:pt x="325" y="42"/>
                      <a:pt x="325" y="42"/>
                      <a:pt x="325" y="42"/>
                    </a:cubicBezTo>
                    <a:cubicBezTo>
                      <a:pt x="324" y="42"/>
                      <a:pt x="324" y="42"/>
                      <a:pt x="324" y="42"/>
                    </a:cubicBezTo>
                    <a:cubicBezTo>
                      <a:pt x="324" y="42"/>
                      <a:pt x="324" y="42"/>
                      <a:pt x="324" y="42"/>
                    </a:cubicBezTo>
                    <a:cubicBezTo>
                      <a:pt x="324" y="42"/>
                      <a:pt x="324" y="42"/>
                      <a:pt x="324" y="42"/>
                    </a:cubicBezTo>
                    <a:cubicBezTo>
                      <a:pt x="324" y="41"/>
                      <a:pt x="324" y="41"/>
                      <a:pt x="324" y="41"/>
                    </a:cubicBezTo>
                    <a:cubicBezTo>
                      <a:pt x="323" y="41"/>
                      <a:pt x="323" y="41"/>
                      <a:pt x="323" y="41"/>
                    </a:cubicBezTo>
                    <a:cubicBezTo>
                      <a:pt x="323" y="41"/>
                      <a:pt x="323" y="41"/>
                      <a:pt x="323" y="41"/>
                    </a:cubicBezTo>
                    <a:cubicBezTo>
                      <a:pt x="323" y="41"/>
                      <a:pt x="323" y="41"/>
                      <a:pt x="323" y="41"/>
                    </a:cubicBezTo>
                    <a:cubicBezTo>
                      <a:pt x="323" y="41"/>
                      <a:pt x="323" y="41"/>
                      <a:pt x="323" y="41"/>
                    </a:cubicBezTo>
                    <a:cubicBezTo>
                      <a:pt x="323" y="41"/>
                      <a:pt x="323" y="41"/>
                      <a:pt x="323" y="41"/>
                    </a:cubicBezTo>
                    <a:cubicBezTo>
                      <a:pt x="323" y="41"/>
                      <a:pt x="323" y="41"/>
                      <a:pt x="323" y="41"/>
                    </a:cubicBezTo>
                    <a:cubicBezTo>
                      <a:pt x="323" y="41"/>
                      <a:pt x="323" y="41"/>
                      <a:pt x="323" y="41"/>
                    </a:cubicBezTo>
                    <a:cubicBezTo>
                      <a:pt x="323" y="41"/>
                      <a:pt x="323" y="41"/>
                      <a:pt x="323" y="41"/>
                    </a:cubicBezTo>
                    <a:cubicBezTo>
                      <a:pt x="323" y="41"/>
                      <a:pt x="323" y="40"/>
                      <a:pt x="323" y="40"/>
                    </a:cubicBezTo>
                    <a:cubicBezTo>
                      <a:pt x="323" y="40"/>
                      <a:pt x="323" y="40"/>
                      <a:pt x="323" y="40"/>
                    </a:cubicBezTo>
                    <a:cubicBezTo>
                      <a:pt x="323" y="40"/>
                      <a:pt x="323" y="40"/>
                      <a:pt x="323" y="40"/>
                    </a:cubicBezTo>
                    <a:cubicBezTo>
                      <a:pt x="323" y="40"/>
                      <a:pt x="323" y="40"/>
                      <a:pt x="323" y="40"/>
                    </a:cubicBezTo>
                    <a:cubicBezTo>
                      <a:pt x="323" y="39"/>
                      <a:pt x="323" y="39"/>
                      <a:pt x="323" y="39"/>
                    </a:cubicBezTo>
                    <a:cubicBezTo>
                      <a:pt x="323" y="38"/>
                      <a:pt x="323" y="38"/>
                      <a:pt x="323" y="38"/>
                    </a:cubicBezTo>
                    <a:cubicBezTo>
                      <a:pt x="323" y="38"/>
                      <a:pt x="323" y="38"/>
                      <a:pt x="323" y="38"/>
                    </a:cubicBezTo>
                    <a:cubicBezTo>
                      <a:pt x="323" y="38"/>
                      <a:pt x="323" y="38"/>
                      <a:pt x="323" y="38"/>
                    </a:cubicBezTo>
                    <a:cubicBezTo>
                      <a:pt x="323" y="38"/>
                      <a:pt x="323" y="38"/>
                      <a:pt x="323" y="38"/>
                    </a:cubicBezTo>
                    <a:cubicBezTo>
                      <a:pt x="323" y="37"/>
                      <a:pt x="323" y="37"/>
                      <a:pt x="323" y="37"/>
                    </a:cubicBezTo>
                    <a:cubicBezTo>
                      <a:pt x="323" y="37"/>
                      <a:pt x="323" y="37"/>
                      <a:pt x="323" y="37"/>
                    </a:cubicBezTo>
                    <a:cubicBezTo>
                      <a:pt x="323" y="37"/>
                      <a:pt x="323" y="37"/>
                      <a:pt x="323" y="37"/>
                    </a:cubicBezTo>
                    <a:cubicBezTo>
                      <a:pt x="323" y="36"/>
                      <a:pt x="323" y="36"/>
                      <a:pt x="323" y="36"/>
                    </a:cubicBezTo>
                    <a:cubicBezTo>
                      <a:pt x="323" y="36"/>
                      <a:pt x="323" y="36"/>
                      <a:pt x="323" y="36"/>
                    </a:cubicBezTo>
                    <a:cubicBezTo>
                      <a:pt x="323" y="36"/>
                      <a:pt x="323" y="36"/>
                      <a:pt x="323" y="36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23" y="34"/>
                      <a:pt x="323" y="34"/>
                      <a:pt x="323" y="34"/>
                    </a:cubicBezTo>
                    <a:cubicBezTo>
                      <a:pt x="323" y="34"/>
                      <a:pt x="323" y="34"/>
                      <a:pt x="323" y="34"/>
                    </a:cubicBezTo>
                    <a:cubicBezTo>
                      <a:pt x="323" y="34"/>
                      <a:pt x="323" y="34"/>
                      <a:pt x="323" y="34"/>
                    </a:cubicBezTo>
                    <a:cubicBezTo>
                      <a:pt x="323" y="33"/>
                      <a:pt x="323" y="33"/>
                      <a:pt x="323" y="33"/>
                    </a:cubicBezTo>
                    <a:cubicBezTo>
                      <a:pt x="323" y="33"/>
                      <a:pt x="323" y="33"/>
                      <a:pt x="323" y="33"/>
                    </a:cubicBezTo>
                    <a:cubicBezTo>
                      <a:pt x="323" y="33"/>
                      <a:pt x="323" y="33"/>
                      <a:pt x="323" y="33"/>
                    </a:cubicBezTo>
                    <a:cubicBezTo>
                      <a:pt x="323" y="32"/>
                      <a:pt x="323" y="32"/>
                      <a:pt x="323" y="32"/>
                    </a:cubicBezTo>
                    <a:cubicBezTo>
                      <a:pt x="323" y="32"/>
                      <a:pt x="323" y="32"/>
                      <a:pt x="323" y="32"/>
                    </a:cubicBezTo>
                    <a:cubicBezTo>
                      <a:pt x="323" y="32"/>
                      <a:pt x="323" y="32"/>
                      <a:pt x="323" y="32"/>
                    </a:cubicBezTo>
                    <a:cubicBezTo>
                      <a:pt x="323" y="32"/>
                      <a:pt x="323" y="32"/>
                      <a:pt x="323" y="32"/>
                    </a:cubicBezTo>
                    <a:cubicBezTo>
                      <a:pt x="322" y="32"/>
                      <a:pt x="322" y="32"/>
                      <a:pt x="322" y="32"/>
                    </a:cubicBezTo>
                    <a:cubicBezTo>
                      <a:pt x="322" y="31"/>
                      <a:pt x="322" y="31"/>
                      <a:pt x="322" y="31"/>
                    </a:cubicBezTo>
                    <a:cubicBezTo>
                      <a:pt x="322" y="31"/>
                      <a:pt x="322" y="31"/>
                      <a:pt x="322" y="31"/>
                    </a:cubicBezTo>
                    <a:cubicBezTo>
                      <a:pt x="322" y="31"/>
                      <a:pt x="322" y="31"/>
                      <a:pt x="322" y="31"/>
                    </a:cubicBezTo>
                    <a:cubicBezTo>
                      <a:pt x="321" y="31"/>
                      <a:pt x="321" y="31"/>
                      <a:pt x="321" y="31"/>
                    </a:cubicBezTo>
                    <a:cubicBezTo>
                      <a:pt x="321" y="31"/>
                      <a:pt x="321" y="31"/>
                      <a:pt x="321" y="31"/>
                    </a:cubicBezTo>
                    <a:cubicBezTo>
                      <a:pt x="321" y="31"/>
                      <a:pt x="321" y="31"/>
                      <a:pt x="321" y="31"/>
                    </a:cubicBezTo>
                    <a:cubicBezTo>
                      <a:pt x="321" y="31"/>
                      <a:pt x="321" y="31"/>
                      <a:pt x="321" y="31"/>
                    </a:cubicBezTo>
                    <a:cubicBezTo>
                      <a:pt x="321" y="30"/>
                      <a:pt x="321" y="30"/>
                      <a:pt x="321" y="30"/>
                    </a:cubicBezTo>
                    <a:cubicBezTo>
                      <a:pt x="321" y="30"/>
                      <a:pt x="321" y="30"/>
                      <a:pt x="321" y="30"/>
                    </a:cubicBezTo>
                    <a:cubicBezTo>
                      <a:pt x="321" y="30"/>
                      <a:pt x="321" y="30"/>
                      <a:pt x="321" y="30"/>
                    </a:cubicBezTo>
                    <a:cubicBezTo>
                      <a:pt x="321" y="30"/>
                      <a:pt x="321" y="30"/>
                      <a:pt x="321" y="30"/>
                    </a:cubicBezTo>
                    <a:cubicBezTo>
                      <a:pt x="321" y="30"/>
                      <a:pt x="321" y="29"/>
                      <a:pt x="321" y="29"/>
                    </a:cubicBezTo>
                    <a:cubicBezTo>
                      <a:pt x="321" y="29"/>
                      <a:pt x="321" y="29"/>
                      <a:pt x="321" y="29"/>
                    </a:cubicBezTo>
                    <a:cubicBezTo>
                      <a:pt x="321" y="29"/>
                      <a:pt x="321" y="29"/>
                      <a:pt x="321" y="29"/>
                    </a:cubicBezTo>
                    <a:cubicBezTo>
                      <a:pt x="321" y="29"/>
                      <a:pt x="321" y="29"/>
                      <a:pt x="321" y="29"/>
                    </a:cubicBezTo>
                    <a:cubicBezTo>
                      <a:pt x="321" y="29"/>
                      <a:pt x="321" y="29"/>
                      <a:pt x="321" y="29"/>
                    </a:cubicBezTo>
                    <a:cubicBezTo>
                      <a:pt x="321" y="29"/>
                      <a:pt x="321" y="29"/>
                      <a:pt x="321" y="29"/>
                    </a:cubicBezTo>
                    <a:cubicBezTo>
                      <a:pt x="321" y="28"/>
                      <a:pt x="321" y="28"/>
                      <a:pt x="321" y="28"/>
                    </a:cubicBezTo>
                    <a:cubicBezTo>
                      <a:pt x="320" y="28"/>
                      <a:pt x="320" y="28"/>
                      <a:pt x="320" y="28"/>
                    </a:cubicBezTo>
                    <a:cubicBezTo>
                      <a:pt x="320" y="28"/>
                      <a:pt x="320" y="28"/>
                      <a:pt x="320" y="28"/>
                    </a:cubicBezTo>
                    <a:cubicBezTo>
                      <a:pt x="320" y="28"/>
                      <a:pt x="320" y="28"/>
                      <a:pt x="320" y="28"/>
                    </a:cubicBezTo>
                    <a:cubicBezTo>
                      <a:pt x="320" y="28"/>
                      <a:pt x="320" y="28"/>
                      <a:pt x="320" y="28"/>
                    </a:cubicBezTo>
                    <a:cubicBezTo>
                      <a:pt x="320" y="28"/>
                      <a:pt x="320" y="28"/>
                      <a:pt x="320" y="28"/>
                    </a:cubicBezTo>
                    <a:cubicBezTo>
                      <a:pt x="319" y="27"/>
                      <a:pt x="319" y="27"/>
                      <a:pt x="319" y="27"/>
                    </a:cubicBezTo>
                    <a:cubicBezTo>
                      <a:pt x="319" y="27"/>
                      <a:pt x="319" y="27"/>
                      <a:pt x="319" y="27"/>
                    </a:cubicBezTo>
                    <a:cubicBezTo>
                      <a:pt x="319" y="27"/>
                      <a:pt x="319" y="27"/>
                      <a:pt x="319" y="27"/>
                    </a:cubicBezTo>
                    <a:cubicBezTo>
                      <a:pt x="319" y="27"/>
                      <a:pt x="319" y="27"/>
                      <a:pt x="319" y="27"/>
                    </a:cubicBezTo>
                    <a:cubicBezTo>
                      <a:pt x="319" y="27"/>
                      <a:pt x="319" y="27"/>
                      <a:pt x="319" y="27"/>
                    </a:cubicBezTo>
                    <a:cubicBezTo>
                      <a:pt x="319" y="26"/>
                      <a:pt x="319" y="26"/>
                      <a:pt x="319" y="26"/>
                    </a:cubicBezTo>
                    <a:cubicBezTo>
                      <a:pt x="319" y="26"/>
                      <a:pt x="319" y="26"/>
                      <a:pt x="319" y="26"/>
                    </a:cubicBezTo>
                    <a:cubicBezTo>
                      <a:pt x="319" y="26"/>
                      <a:pt x="319" y="26"/>
                      <a:pt x="319" y="26"/>
                    </a:cubicBezTo>
                    <a:cubicBezTo>
                      <a:pt x="319" y="26"/>
                      <a:pt x="319" y="26"/>
                      <a:pt x="319" y="26"/>
                    </a:cubicBezTo>
                    <a:cubicBezTo>
                      <a:pt x="319" y="26"/>
                      <a:pt x="319" y="26"/>
                      <a:pt x="319" y="26"/>
                    </a:cubicBezTo>
                    <a:cubicBezTo>
                      <a:pt x="319" y="26"/>
                      <a:pt x="319" y="26"/>
                      <a:pt x="319" y="26"/>
                    </a:cubicBezTo>
                    <a:cubicBezTo>
                      <a:pt x="319" y="25"/>
                      <a:pt x="319" y="25"/>
                      <a:pt x="319" y="25"/>
                    </a:cubicBezTo>
                    <a:cubicBezTo>
                      <a:pt x="320" y="25"/>
                      <a:pt x="319" y="25"/>
                      <a:pt x="319" y="25"/>
                    </a:cubicBezTo>
                    <a:cubicBezTo>
                      <a:pt x="319" y="25"/>
                      <a:pt x="319" y="25"/>
                      <a:pt x="319" y="25"/>
                    </a:cubicBezTo>
                    <a:cubicBezTo>
                      <a:pt x="319" y="25"/>
                      <a:pt x="319" y="25"/>
                      <a:pt x="319" y="25"/>
                    </a:cubicBezTo>
                    <a:cubicBezTo>
                      <a:pt x="319" y="25"/>
                      <a:pt x="319" y="25"/>
                      <a:pt x="319" y="25"/>
                    </a:cubicBezTo>
                    <a:cubicBezTo>
                      <a:pt x="319" y="25"/>
                      <a:pt x="319" y="25"/>
                      <a:pt x="319" y="25"/>
                    </a:cubicBezTo>
                    <a:cubicBezTo>
                      <a:pt x="319" y="25"/>
                      <a:pt x="319" y="25"/>
                      <a:pt x="319" y="25"/>
                    </a:cubicBezTo>
                    <a:cubicBezTo>
                      <a:pt x="319" y="25"/>
                      <a:pt x="319" y="25"/>
                      <a:pt x="319" y="25"/>
                    </a:cubicBezTo>
                    <a:cubicBezTo>
                      <a:pt x="319" y="24"/>
                      <a:pt x="319" y="24"/>
                      <a:pt x="319" y="24"/>
                    </a:cubicBezTo>
                    <a:cubicBezTo>
                      <a:pt x="319" y="24"/>
                      <a:pt x="319" y="24"/>
                      <a:pt x="319" y="24"/>
                    </a:cubicBezTo>
                    <a:cubicBezTo>
                      <a:pt x="318" y="24"/>
                      <a:pt x="318" y="24"/>
                      <a:pt x="318" y="24"/>
                    </a:cubicBezTo>
                    <a:cubicBezTo>
                      <a:pt x="318" y="23"/>
                      <a:pt x="318" y="23"/>
                      <a:pt x="318" y="23"/>
                    </a:cubicBezTo>
                    <a:cubicBezTo>
                      <a:pt x="318" y="23"/>
                      <a:pt x="318" y="23"/>
                      <a:pt x="318" y="23"/>
                    </a:cubicBezTo>
                    <a:cubicBezTo>
                      <a:pt x="318" y="23"/>
                      <a:pt x="318" y="23"/>
                      <a:pt x="318" y="23"/>
                    </a:cubicBezTo>
                    <a:cubicBezTo>
                      <a:pt x="318" y="23"/>
                      <a:pt x="318" y="23"/>
                      <a:pt x="318" y="23"/>
                    </a:cubicBezTo>
                    <a:cubicBezTo>
                      <a:pt x="317" y="23"/>
                      <a:pt x="317" y="23"/>
                      <a:pt x="317" y="23"/>
                    </a:cubicBezTo>
                    <a:cubicBezTo>
                      <a:pt x="317" y="23"/>
                      <a:pt x="317" y="23"/>
                      <a:pt x="317" y="23"/>
                    </a:cubicBezTo>
                    <a:cubicBezTo>
                      <a:pt x="317" y="23"/>
                      <a:pt x="317" y="23"/>
                      <a:pt x="317" y="23"/>
                    </a:cubicBezTo>
                    <a:cubicBezTo>
                      <a:pt x="317" y="23"/>
                      <a:pt x="317" y="23"/>
                      <a:pt x="317" y="23"/>
                    </a:cubicBezTo>
                    <a:cubicBezTo>
                      <a:pt x="317" y="23"/>
                      <a:pt x="317" y="23"/>
                      <a:pt x="317" y="23"/>
                    </a:cubicBezTo>
                    <a:cubicBezTo>
                      <a:pt x="317" y="23"/>
                      <a:pt x="317" y="23"/>
                      <a:pt x="317" y="23"/>
                    </a:cubicBezTo>
                    <a:cubicBezTo>
                      <a:pt x="317" y="23"/>
                      <a:pt x="317" y="23"/>
                      <a:pt x="317" y="23"/>
                    </a:cubicBezTo>
                    <a:cubicBezTo>
                      <a:pt x="317" y="23"/>
                      <a:pt x="317" y="23"/>
                      <a:pt x="317" y="23"/>
                    </a:cubicBezTo>
                    <a:cubicBezTo>
                      <a:pt x="317" y="23"/>
                      <a:pt x="317" y="23"/>
                      <a:pt x="317" y="23"/>
                    </a:cubicBezTo>
                    <a:cubicBezTo>
                      <a:pt x="317" y="23"/>
                      <a:pt x="317" y="23"/>
                      <a:pt x="317" y="23"/>
                    </a:cubicBezTo>
                    <a:cubicBezTo>
                      <a:pt x="316" y="22"/>
                      <a:pt x="316" y="22"/>
                      <a:pt x="316" y="22"/>
                    </a:cubicBezTo>
                    <a:cubicBezTo>
                      <a:pt x="316" y="22"/>
                      <a:pt x="316" y="22"/>
                      <a:pt x="316" y="22"/>
                    </a:cubicBezTo>
                    <a:cubicBezTo>
                      <a:pt x="316" y="22"/>
                      <a:pt x="316" y="22"/>
                      <a:pt x="316" y="22"/>
                    </a:cubicBezTo>
                    <a:cubicBezTo>
                      <a:pt x="316" y="22"/>
                      <a:pt x="316" y="22"/>
                      <a:pt x="316" y="22"/>
                    </a:cubicBezTo>
                    <a:cubicBezTo>
                      <a:pt x="316" y="22"/>
                      <a:pt x="316" y="22"/>
                      <a:pt x="316" y="22"/>
                    </a:cubicBezTo>
                    <a:cubicBezTo>
                      <a:pt x="316" y="22"/>
                      <a:pt x="316" y="22"/>
                      <a:pt x="316" y="22"/>
                    </a:cubicBezTo>
                    <a:cubicBezTo>
                      <a:pt x="316" y="22"/>
                      <a:pt x="316" y="22"/>
                      <a:pt x="316" y="22"/>
                    </a:cubicBezTo>
                    <a:cubicBezTo>
                      <a:pt x="316" y="22"/>
                      <a:pt x="316" y="22"/>
                      <a:pt x="316" y="22"/>
                    </a:cubicBezTo>
                    <a:cubicBezTo>
                      <a:pt x="316" y="22"/>
                      <a:pt x="316" y="22"/>
                      <a:pt x="316" y="22"/>
                    </a:cubicBezTo>
                    <a:cubicBezTo>
                      <a:pt x="316" y="22"/>
                      <a:pt x="316" y="22"/>
                      <a:pt x="316" y="22"/>
                    </a:cubicBezTo>
                    <a:cubicBezTo>
                      <a:pt x="316" y="21"/>
                      <a:pt x="316" y="21"/>
                      <a:pt x="316" y="21"/>
                    </a:cubicBezTo>
                    <a:cubicBezTo>
                      <a:pt x="316" y="21"/>
                      <a:pt x="316" y="21"/>
                      <a:pt x="316" y="21"/>
                    </a:cubicBezTo>
                    <a:cubicBezTo>
                      <a:pt x="316" y="21"/>
                      <a:pt x="316" y="21"/>
                      <a:pt x="316" y="21"/>
                    </a:cubicBezTo>
                    <a:cubicBezTo>
                      <a:pt x="316" y="21"/>
                      <a:pt x="316" y="21"/>
                      <a:pt x="316" y="21"/>
                    </a:cubicBezTo>
                    <a:cubicBezTo>
                      <a:pt x="316" y="21"/>
                      <a:pt x="316" y="21"/>
                      <a:pt x="316" y="21"/>
                    </a:cubicBezTo>
                    <a:cubicBezTo>
                      <a:pt x="316" y="20"/>
                      <a:pt x="316" y="20"/>
                      <a:pt x="316" y="20"/>
                    </a:cubicBezTo>
                    <a:cubicBezTo>
                      <a:pt x="316" y="20"/>
                      <a:pt x="316" y="20"/>
                      <a:pt x="316" y="20"/>
                    </a:cubicBezTo>
                    <a:cubicBezTo>
                      <a:pt x="316" y="20"/>
                      <a:pt x="316" y="20"/>
                      <a:pt x="316" y="20"/>
                    </a:cubicBezTo>
                    <a:cubicBezTo>
                      <a:pt x="316" y="20"/>
                      <a:pt x="316" y="20"/>
                      <a:pt x="316" y="20"/>
                    </a:cubicBezTo>
                    <a:cubicBezTo>
                      <a:pt x="316" y="20"/>
                      <a:pt x="316" y="20"/>
                      <a:pt x="316" y="20"/>
                    </a:cubicBezTo>
                    <a:cubicBezTo>
                      <a:pt x="316" y="20"/>
                      <a:pt x="316" y="20"/>
                      <a:pt x="316" y="20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18"/>
                      <a:pt x="316" y="18"/>
                      <a:pt x="316" y="18"/>
                    </a:cubicBezTo>
                    <a:cubicBezTo>
                      <a:pt x="316" y="18"/>
                      <a:pt x="316" y="18"/>
                      <a:pt x="316" y="18"/>
                    </a:cubicBezTo>
                    <a:cubicBezTo>
                      <a:pt x="315" y="18"/>
                      <a:pt x="315" y="18"/>
                      <a:pt x="315" y="18"/>
                    </a:cubicBezTo>
                    <a:cubicBezTo>
                      <a:pt x="315" y="18"/>
                      <a:pt x="315" y="18"/>
                      <a:pt x="315" y="18"/>
                    </a:cubicBezTo>
                    <a:cubicBezTo>
                      <a:pt x="315" y="18"/>
                      <a:pt x="315" y="18"/>
                      <a:pt x="315" y="18"/>
                    </a:cubicBezTo>
                    <a:cubicBezTo>
                      <a:pt x="315" y="18"/>
                      <a:pt x="315" y="18"/>
                      <a:pt x="315" y="18"/>
                    </a:cubicBezTo>
                    <a:cubicBezTo>
                      <a:pt x="315" y="18"/>
                      <a:pt x="315" y="18"/>
                      <a:pt x="315" y="18"/>
                    </a:cubicBezTo>
                    <a:cubicBezTo>
                      <a:pt x="315" y="18"/>
                      <a:pt x="315" y="18"/>
                      <a:pt x="315" y="18"/>
                    </a:cubicBezTo>
                    <a:cubicBezTo>
                      <a:pt x="315" y="18"/>
                      <a:pt x="315" y="18"/>
                      <a:pt x="315" y="18"/>
                    </a:cubicBezTo>
                    <a:cubicBezTo>
                      <a:pt x="315" y="17"/>
                      <a:pt x="315" y="17"/>
                      <a:pt x="315" y="17"/>
                    </a:cubicBezTo>
                    <a:cubicBezTo>
                      <a:pt x="315" y="17"/>
                      <a:pt x="315" y="17"/>
                      <a:pt x="315" y="17"/>
                    </a:cubicBezTo>
                    <a:cubicBezTo>
                      <a:pt x="315" y="17"/>
                      <a:pt x="315" y="17"/>
                      <a:pt x="315" y="17"/>
                    </a:cubicBezTo>
                    <a:cubicBezTo>
                      <a:pt x="315" y="17"/>
                      <a:pt x="315" y="17"/>
                      <a:pt x="315" y="17"/>
                    </a:cubicBezTo>
                    <a:cubicBezTo>
                      <a:pt x="315" y="17"/>
                      <a:pt x="315" y="17"/>
                      <a:pt x="315" y="17"/>
                    </a:cubicBezTo>
                    <a:cubicBezTo>
                      <a:pt x="315" y="17"/>
                      <a:pt x="315" y="17"/>
                      <a:pt x="315" y="17"/>
                    </a:cubicBezTo>
                    <a:cubicBezTo>
                      <a:pt x="315" y="17"/>
                      <a:pt x="315" y="17"/>
                      <a:pt x="315" y="17"/>
                    </a:cubicBezTo>
                    <a:cubicBezTo>
                      <a:pt x="315" y="17"/>
                      <a:pt x="315" y="17"/>
                      <a:pt x="315" y="17"/>
                    </a:cubicBezTo>
                    <a:cubicBezTo>
                      <a:pt x="314" y="17"/>
                      <a:pt x="314" y="17"/>
                      <a:pt x="314" y="17"/>
                    </a:cubicBezTo>
                    <a:cubicBezTo>
                      <a:pt x="314" y="17"/>
                      <a:pt x="314" y="17"/>
                      <a:pt x="314" y="17"/>
                    </a:cubicBezTo>
                    <a:cubicBezTo>
                      <a:pt x="314" y="17"/>
                      <a:pt x="314" y="17"/>
                      <a:pt x="314" y="17"/>
                    </a:cubicBezTo>
                    <a:cubicBezTo>
                      <a:pt x="314" y="17"/>
                      <a:pt x="314" y="17"/>
                      <a:pt x="314" y="17"/>
                    </a:cubicBezTo>
                    <a:cubicBezTo>
                      <a:pt x="314" y="17"/>
                      <a:pt x="314" y="17"/>
                      <a:pt x="314" y="17"/>
                    </a:cubicBezTo>
                    <a:cubicBezTo>
                      <a:pt x="314" y="17"/>
                      <a:pt x="314" y="17"/>
                      <a:pt x="314" y="17"/>
                    </a:cubicBezTo>
                    <a:cubicBezTo>
                      <a:pt x="314" y="17"/>
                      <a:pt x="314" y="17"/>
                      <a:pt x="314" y="17"/>
                    </a:cubicBezTo>
                    <a:cubicBezTo>
                      <a:pt x="314" y="17"/>
                      <a:pt x="314" y="17"/>
                      <a:pt x="314" y="17"/>
                    </a:cubicBezTo>
                    <a:cubicBezTo>
                      <a:pt x="314" y="16"/>
                      <a:pt x="314" y="16"/>
                      <a:pt x="314" y="16"/>
                    </a:cubicBezTo>
                    <a:cubicBezTo>
                      <a:pt x="314" y="16"/>
                      <a:pt x="314" y="16"/>
                      <a:pt x="314" y="16"/>
                    </a:cubicBezTo>
                    <a:cubicBezTo>
                      <a:pt x="314" y="16"/>
                      <a:pt x="314" y="16"/>
                      <a:pt x="314" y="16"/>
                    </a:cubicBezTo>
                    <a:cubicBezTo>
                      <a:pt x="314" y="16"/>
                      <a:pt x="314" y="16"/>
                      <a:pt x="314" y="16"/>
                    </a:cubicBezTo>
                    <a:cubicBezTo>
                      <a:pt x="314" y="16"/>
                      <a:pt x="314" y="16"/>
                      <a:pt x="314" y="16"/>
                    </a:cubicBezTo>
                    <a:cubicBezTo>
                      <a:pt x="314" y="16"/>
                      <a:pt x="314" y="16"/>
                      <a:pt x="314" y="16"/>
                    </a:cubicBezTo>
                    <a:cubicBezTo>
                      <a:pt x="314" y="16"/>
                      <a:pt x="314" y="16"/>
                      <a:pt x="314" y="16"/>
                    </a:cubicBezTo>
                    <a:cubicBezTo>
                      <a:pt x="314" y="16"/>
                      <a:pt x="314" y="16"/>
                      <a:pt x="314" y="16"/>
                    </a:cubicBezTo>
                    <a:cubicBezTo>
                      <a:pt x="314" y="15"/>
                      <a:pt x="314" y="15"/>
                      <a:pt x="314" y="15"/>
                    </a:cubicBezTo>
                    <a:cubicBezTo>
                      <a:pt x="314" y="15"/>
                      <a:pt x="314" y="15"/>
                      <a:pt x="314" y="15"/>
                    </a:cubicBezTo>
                    <a:cubicBezTo>
                      <a:pt x="313" y="15"/>
                      <a:pt x="313" y="15"/>
                      <a:pt x="313" y="15"/>
                    </a:cubicBezTo>
                    <a:cubicBezTo>
                      <a:pt x="313" y="15"/>
                      <a:pt x="313" y="15"/>
                      <a:pt x="313" y="15"/>
                    </a:cubicBezTo>
                    <a:cubicBezTo>
                      <a:pt x="313" y="15"/>
                      <a:pt x="313" y="15"/>
                      <a:pt x="313" y="15"/>
                    </a:cubicBezTo>
                    <a:cubicBezTo>
                      <a:pt x="312" y="15"/>
                      <a:pt x="312" y="15"/>
                      <a:pt x="312" y="15"/>
                    </a:cubicBezTo>
                    <a:cubicBezTo>
                      <a:pt x="312" y="15"/>
                      <a:pt x="312" y="15"/>
                      <a:pt x="312" y="15"/>
                    </a:cubicBezTo>
                    <a:cubicBezTo>
                      <a:pt x="312" y="15"/>
                      <a:pt x="312" y="15"/>
                      <a:pt x="312" y="15"/>
                    </a:cubicBezTo>
                    <a:cubicBezTo>
                      <a:pt x="312" y="14"/>
                      <a:pt x="312" y="14"/>
                      <a:pt x="312" y="14"/>
                    </a:cubicBezTo>
                    <a:cubicBezTo>
                      <a:pt x="312" y="14"/>
                      <a:pt x="312" y="14"/>
                      <a:pt x="312" y="14"/>
                    </a:cubicBezTo>
                    <a:cubicBezTo>
                      <a:pt x="312" y="14"/>
                      <a:pt x="312" y="14"/>
                      <a:pt x="312" y="14"/>
                    </a:cubicBezTo>
                    <a:cubicBezTo>
                      <a:pt x="312" y="14"/>
                      <a:pt x="312" y="14"/>
                      <a:pt x="312" y="14"/>
                    </a:cubicBezTo>
                    <a:cubicBezTo>
                      <a:pt x="313" y="14"/>
                      <a:pt x="313" y="14"/>
                      <a:pt x="313" y="14"/>
                    </a:cubicBezTo>
                    <a:cubicBezTo>
                      <a:pt x="313" y="14"/>
                      <a:pt x="313" y="14"/>
                      <a:pt x="313" y="14"/>
                    </a:cubicBezTo>
                    <a:cubicBezTo>
                      <a:pt x="313" y="14"/>
                      <a:pt x="313" y="14"/>
                      <a:pt x="313" y="14"/>
                    </a:cubicBezTo>
                    <a:cubicBezTo>
                      <a:pt x="313" y="13"/>
                      <a:pt x="313" y="13"/>
                      <a:pt x="313" y="13"/>
                    </a:cubicBezTo>
                    <a:cubicBezTo>
                      <a:pt x="313" y="13"/>
                      <a:pt x="313" y="13"/>
                      <a:pt x="313" y="13"/>
                    </a:cubicBezTo>
                    <a:cubicBezTo>
                      <a:pt x="313" y="13"/>
                      <a:pt x="313" y="13"/>
                      <a:pt x="313" y="13"/>
                    </a:cubicBezTo>
                    <a:cubicBezTo>
                      <a:pt x="313" y="13"/>
                      <a:pt x="313" y="13"/>
                      <a:pt x="313" y="13"/>
                    </a:cubicBezTo>
                    <a:cubicBezTo>
                      <a:pt x="313" y="13"/>
                      <a:pt x="313" y="13"/>
                      <a:pt x="313" y="13"/>
                    </a:cubicBezTo>
                    <a:cubicBezTo>
                      <a:pt x="313" y="13"/>
                      <a:pt x="313" y="13"/>
                      <a:pt x="313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2"/>
                      <a:pt x="312" y="12"/>
                      <a:pt x="312" y="12"/>
                    </a:cubicBezTo>
                    <a:cubicBezTo>
                      <a:pt x="312" y="12"/>
                      <a:pt x="312" y="12"/>
                      <a:pt x="312" y="12"/>
                    </a:cubicBezTo>
                    <a:cubicBezTo>
                      <a:pt x="312" y="12"/>
                      <a:pt x="312" y="12"/>
                      <a:pt x="312" y="12"/>
                    </a:cubicBezTo>
                    <a:cubicBezTo>
                      <a:pt x="312" y="12"/>
                      <a:pt x="312" y="12"/>
                      <a:pt x="312" y="12"/>
                    </a:cubicBezTo>
                    <a:cubicBezTo>
                      <a:pt x="312" y="12"/>
                      <a:pt x="312" y="12"/>
                      <a:pt x="312" y="12"/>
                    </a:cubicBezTo>
                    <a:cubicBezTo>
                      <a:pt x="312" y="12"/>
                      <a:pt x="312" y="12"/>
                      <a:pt x="312" y="12"/>
                    </a:cubicBezTo>
                    <a:cubicBezTo>
                      <a:pt x="312" y="12"/>
                      <a:pt x="312" y="12"/>
                      <a:pt x="312" y="12"/>
                    </a:cubicBezTo>
                    <a:cubicBezTo>
                      <a:pt x="312" y="12"/>
                      <a:pt x="312" y="12"/>
                      <a:pt x="312" y="12"/>
                    </a:cubicBezTo>
                    <a:cubicBezTo>
                      <a:pt x="311" y="12"/>
                      <a:pt x="311" y="12"/>
                      <a:pt x="311" y="12"/>
                    </a:cubicBezTo>
                    <a:cubicBezTo>
                      <a:pt x="311" y="12"/>
                      <a:pt x="311" y="12"/>
                      <a:pt x="311" y="12"/>
                    </a:cubicBezTo>
                    <a:cubicBezTo>
                      <a:pt x="311" y="11"/>
                      <a:pt x="311" y="11"/>
                      <a:pt x="311" y="11"/>
                    </a:cubicBezTo>
                    <a:cubicBezTo>
                      <a:pt x="311" y="11"/>
                      <a:pt x="311" y="11"/>
                      <a:pt x="311" y="11"/>
                    </a:cubicBezTo>
                    <a:cubicBezTo>
                      <a:pt x="311" y="11"/>
                      <a:pt x="311" y="11"/>
                      <a:pt x="311" y="11"/>
                    </a:cubicBezTo>
                    <a:cubicBezTo>
                      <a:pt x="310" y="11"/>
                      <a:pt x="310" y="11"/>
                      <a:pt x="310" y="11"/>
                    </a:cubicBezTo>
                    <a:cubicBezTo>
                      <a:pt x="310" y="11"/>
                      <a:pt x="310" y="11"/>
                      <a:pt x="310" y="11"/>
                    </a:cubicBezTo>
                    <a:cubicBezTo>
                      <a:pt x="310" y="11"/>
                      <a:pt x="310" y="11"/>
                      <a:pt x="310" y="11"/>
                    </a:cubicBezTo>
                    <a:cubicBezTo>
                      <a:pt x="310" y="11"/>
                      <a:pt x="310" y="11"/>
                      <a:pt x="310" y="11"/>
                    </a:cubicBezTo>
                    <a:cubicBezTo>
                      <a:pt x="310" y="10"/>
                      <a:pt x="310" y="10"/>
                      <a:pt x="310" y="10"/>
                    </a:cubicBezTo>
                    <a:cubicBezTo>
                      <a:pt x="310" y="10"/>
                      <a:pt x="310" y="10"/>
                      <a:pt x="310" y="10"/>
                    </a:cubicBezTo>
                    <a:cubicBezTo>
                      <a:pt x="310" y="10"/>
                      <a:pt x="310" y="10"/>
                      <a:pt x="310" y="10"/>
                    </a:cubicBezTo>
                    <a:cubicBezTo>
                      <a:pt x="310" y="10"/>
                      <a:pt x="310" y="10"/>
                      <a:pt x="310" y="10"/>
                    </a:cubicBezTo>
                    <a:cubicBezTo>
                      <a:pt x="310" y="10"/>
                      <a:pt x="310" y="10"/>
                      <a:pt x="310" y="10"/>
                    </a:cubicBezTo>
                    <a:cubicBezTo>
                      <a:pt x="310" y="10"/>
                      <a:pt x="310" y="10"/>
                      <a:pt x="310" y="10"/>
                    </a:cubicBezTo>
                    <a:cubicBezTo>
                      <a:pt x="310" y="10"/>
                      <a:pt x="310" y="10"/>
                      <a:pt x="310" y="10"/>
                    </a:cubicBezTo>
                    <a:cubicBezTo>
                      <a:pt x="310" y="10"/>
                      <a:pt x="310" y="10"/>
                      <a:pt x="310" y="10"/>
                    </a:cubicBezTo>
                    <a:cubicBezTo>
                      <a:pt x="310" y="10"/>
                      <a:pt x="310" y="10"/>
                      <a:pt x="310" y="10"/>
                    </a:cubicBezTo>
                    <a:cubicBezTo>
                      <a:pt x="310" y="10"/>
                      <a:pt x="310" y="10"/>
                      <a:pt x="310" y="10"/>
                    </a:cubicBezTo>
                    <a:cubicBezTo>
                      <a:pt x="311" y="10"/>
                      <a:pt x="311" y="10"/>
                      <a:pt x="311" y="10"/>
                    </a:cubicBezTo>
                    <a:cubicBezTo>
                      <a:pt x="311" y="10"/>
                      <a:pt x="311" y="10"/>
                      <a:pt x="311" y="10"/>
                    </a:cubicBezTo>
                    <a:cubicBezTo>
                      <a:pt x="311" y="9"/>
                      <a:pt x="311" y="9"/>
                      <a:pt x="311" y="9"/>
                    </a:cubicBezTo>
                    <a:cubicBezTo>
                      <a:pt x="311" y="9"/>
                      <a:pt x="311" y="9"/>
                      <a:pt x="311" y="9"/>
                    </a:cubicBezTo>
                    <a:cubicBezTo>
                      <a:pt x="311" y="9"/>
                      <a:pt x="311" y="9"/>
                      <a:pt x="311" y="9"/>
                    </a:cubicBezTo>
                    <a:cubicBezTo>
                      <a:pt x="311" y="9"/>
                      <a:pt x="311" y="9"/>
                      <a:pt x="311" y="9"/>
                    </a:cubicBezTo>
                    <a:cubicBezTo>
                      <a:pt x="311" y="9"/>
                      <a:pt x="311" y="9"/>
                      <a:pt x="311" y="9"/>
                    </a:cubicBezTo>
                    <a:cubicBezTo>
                      <a:pt x="311" y="9"/>
                      <a:pt x="311" y="9"/>
                      <a:pt x="311" y="9"/>
                    </a:cubicBezTo>
                    <a:cubicBezTo>
                      <a:pt x="311" y="9"/>
                      <a:pt x="311" y="9"/>
                      <a:pt x="311" y="9"/>
                    </a:cubicBezTo>
                    <a:cubicBezTo>
                      <a:pt x="311" y="9"/>
                      <a:pt x="311" y="9"/>
                      <a:pt x="311" y="9"/>
                    </a:cubicBezTo>
                    <a:cubicBezTo>
                      <a:pt x="311" y="9"/>
                      <a:pt x="311" y="9"/>
                      <a:pt x="311" y="9"/>
                    </a:cubicBezTo>
                    <a:cubicBezTo>
                      <a:pt x="311" y="9"/>
                      <a:pt x="311" y="9"/>
                      <a:pt x="311" y="9"/>
                    </a:cubicBezTo>
                    <a:cubicBezTo>
                      <a:pt x="312" y="9"/>
                      <a:pt x="312" y="9"/>
                      <a:pt x="312" y="9"/>
                    </a:cubicBezTo>
                    <a:cubicBezTo>
                      <a:pt x="312" y="9"/>
                      <a:pt x="312" y="9"/>
                      <a:pt x="312" y="9"/>
                    </a:cubicBezTo>
                    <a:cubicBezTo>
                      <a:pt x="312" y="8"/>
                      <a:pt x="312" y="8"/>
                      <a:pt x="312" y="8"/>
                    </a:cubicBezTo>
                    <a:cubicBezTo>
                      <a:pt x="312" y="8"/>
                      <a:pt x="312" y="8"/>
                      <a:pt x="312" y="8"/>
                    </a:cubicBezTo>
                    <a:cubicBezTo>
                      <a:pt x="312" y="8"/>
                      <a:pt x="312" y="8"/>
                      <a:pt x="312" y="8"/>
                    </a:cubicBezTo>
                    <a:cubicBezTo>
                      <a:pt x="312" y="8"/>
                      <a:pt x="312" y="8"/>
                      <a:pt x="312" y="8"/>
                    </a:cubicBezTo>
                    <a:cubicBezTo>
                      <a:pt x="312" y="8"/>
                      <a:pt x="312" y="8"/>
                      <a:pt x="312" y="8"/>
                    </a:cubicBezTo>
                    <a:cubicBezTo>
                      <a:pt x="312" y="8"/>
                      <a:pt x="312" y="8"/>
                      <a:pt x="312" y="8"/>
                    </a:cubicBezTo>
                    <a:cubicBezTo>
                      <a:pt x="312" y="8"/>
                      <a:pt x="312" y="8"/>
                      <a:pt x="312" y="8"/>
                    </a:cubicBezTo>
                    <a:cubicBezTo>
                      <a:pt x="312" y="8"/>
                      <a:pt x="312" y="8"/>
                      <a:pt x="312" y="8"/>
                    </a:cubicBezTo>
                    <a:cubicBezTo>
                      <a:pt x="312" y="7"/>
                      <a:pt x="312" y="7"/>
                      <a:pt x="312" y="7"/>
                    </a:cubicBezTo>
                    <a:cubicBezTo>
                      <a:pt x="311" y="7"/>
                      <a:pt x="311" y="7"/>
                      <a:pt x="311" y="7"/>
                    </a:cubicBezTo>
                    <a:cubicBezTo>
                      <a:pt x="311" y="7"/>
                      <a:pt x="311" y="7"/>
                      <a:pt x="311" y="7"/>
                    </a:cubicBezTo>
                    <a:cubicBezTo>
                      <a:pt x="311" y="7"/>
                      <a:pt x="311" y="7"/>
                      <a:pt x="311" y="7"/>
                    </a:cubicBezTo>
                    <a:cubicBezTo>
                      <a:pt x="311" y="7"/>
                      <a:pt x="311" y="7"/>
                      <a:pt x="311" y="7"/>
                    </a:cubicBezTo>
                    <a:cubicBezTo>
                      <a:pt x="311" y="7"/>
                      <a:pt x="311" y="7"/>
                      <a:pt x="311" y="7"/>
                    </a:cubicBezTo>
                    <a:cubicBezTo>
                      <a:pt x="311" y="7"/>
                      <a:pt x="311" y="7"/>
                      <a:pt x="311" y="7"/>
                    </a:cubicBezTo>
                    <a:cubicBezTo>
                      <a:pt x="311" y="7"/>
                      <a:pt x="311" y="7"/>
                      <a:pt x="311" y="7"/>
                    </a:cubicBezTo>
                    <a:cubicBezTo>
                      <a:pt x="311" y="7"/>
                      <a:pt x="311" y="7"/>
                      <a:pt x="311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1" y="7"/>
                      <a:pt x="311" y="7"/>
                      <a:pt x="311" y="7"/>
                    </a:cubicBezTo>
                    <a:cubicBezTo>
                      <a:pt x="311" y="6"/>
                      <a:pt x="311" y="6"/>
                      <a:pt x="311" y="6"/>
                    </a:cubicBezTo>
                    <a:cubicBezTo>
                      <a:pt x="311" y="6"/>
                      <a:pt x="311" y="6"/>
                      <a:pt x="311" y="6"/>
                    </a:cubicBezTo>
                    <a:cubicBezTo>
                      <a:pt x="311" y="6"/>
                      <a:pt x="311" y="6"/>
                      <a:pt x="311" y="6"/>
                    </a:cubicBezTo>
                    <a:cubicBezTo>
                      <a:pt x="311" y="6"/>
                      <a:pt x="311" y="6"/>
                      <a:pt x="311" y="6"/>
                    </a:cubicBezTo>
                    <a:cubicBezTo>
                      <a:pt x="312" y="6"/>
                      <a:pt x="312" y="6"/>
                      <a:pt x="312" y="6"/>
                    </a:cubicBezTo>
                    <a:cubicBezTo>
                      <a:pt x="312" y="6"/>
                      <a:pt x="312" y="6"/>
                      <a:pt x="312" y="6"/>
                    </a:cubicBezTo>
                    <a:cubicBezTo>
                      <a:pt x="312" y="6"/>
                      <a:pt x="312" y="6"/>
                      <a:pt x="312" y="6"/>
                    </a:cubicBezTo>
                    <a:cubicBezTo>
                      <a:pt x="312" y="6"/>
                      <a:pt x="312" y="6"/>
                      <a:pt x="312" y="6"/>
                    </a:cubicBezTo>
                    <a:cubicBezTo>
                      <a:pt x="312" y="6"/>
                      <a:pt x="312" y="6"/>
                      <a:pt x="312" y="6"/>
                    </a:cubicBezTo>
                    <a:cubicBezTo>
                      <a:pt x="312" y="6"/>
                      <a:pt x="312" y="6"/>
                      <a:pt x="312" y="6"/>
                    </a:cubicBezTo>
                    <a:cubicBezTo>
                      <a:pt x="313" y="6"/>
                      <a:pt x="313" y="6"/>
                      <a:pt x="313" y="6"/>
                    </a:cubicBezTo>
                    <a:cubicBezTo>
                      <a:pt x="313" y="6"/>
                      <a:pt x="313" y="6"/>
                      <a:pt x="313" y="6"/>
                    </a:cubicBezTo>
                    <a:cubicBezTo>
                      <a:pt x="313" y="6"/>
                      <a:pt x="313" y="6"/>
                      <a:pt x="313" y="6"/>
                    </a:cubicBezTo>
                    <a:cubicBezTo>
                      <a:pt x="313" y="6"/>
                      <a:pt x="313" y="6"/>
                      <a:pt x="313" y="6"/>
                    </a:cubicBezTo>
                    <a:cubicBezTo>
                      <a:pt x="313" y="6"/>
                      <a:pt x="313" y="6"/>
                      <a:pt x="313" y="6"/>
                    </a:cubicBezTo>
                    <a:cubicBezTo>
                      <a:pt x="313" y="6"/>
                      <a:pt x="313" y="6"/>
                      <a:pt x="313" y="6"/>
                    </a:cubicBezTo>
                    <a:cubicBezTo>
                      <a:pt x="313" y="6"/>
                      <a:pt x="313" y="6"/>
                      <a:pt x="313" y="6"/>
                    </a:cubicBezTo>
                    <a:cubicBezTo>
                      <a:pt x="313" y="6"/>
                      <a:pt x="313" y="6"/>
                      <a:pt x="313" y="6"/>
                    </a:cubicBezTo>
                    <a:cubicBezTo>
                      <a:pt x="314" y="6"/>
                      <a:pt x="314" y="6"/>
                      <a:pt x="314" y="6"/>
                    </a:cubicBezTo>
                    <a:cubicBezTo>
                      <a:pt x="314" y="7"/>
                      <a:pt x="314" y="7"/>
                      <a:pt x="314" y="7"/>
                    </a:cubicBezTo>
                    <a:cubicBezTo>
                      <a:pt x="314" y="7"/>
                      <a:pt x="314" y="7"/>
                      <a:pt x="314" y="7"/>
                    </a:cubicBezTo>
                    <a:cubicBezTo>
                      <a:pt x="314" y="7"/>
                      <a:pt x="314" y="7"/>
                      <a:pt x="314" y="7"/>
                    </a:cubicBezTo>
                    <a:cubicBezTo>
                      <a:pt x="314" y="7"/>
                      <a:pt x="314" y="7"/>
                      <a:pt x="314" y="7"/>
                    </a:cubicBezTo>
                    <a:cubicBezTo>
                      <a:pt x="314" y="7"/>
                      <a:pt x="314" y="7"/>
                      <a:pt x="314" y="7"/>
                    </a:cubicBezTo>
                    <a:cubicBezTo>
                      <a:pt x="314" y="7"/>
                      <a:pt x="314" y="7"/>
                      <a:pt x="314" y="7"/>
                    </a:cubicBezTo>
                    <a:cubicBezTo>
                      <a:pt x="314" y="7"/>
                      <a:pt x="314" y="7"/>
                      <a:pt x="314" y="7"/>
                    </a:cubicBezTo>
                    <a:cubicBezTo>
                      <a:pt x="315" y="7"/>
                      <a:pt x="315" y="7"/>
                      <a:pt x="315" y="7"/>
                    </a:cubicBezTo>
                    <a:cubicBezTo>
                      <a:pt x="315" y="7"/>
                      <a:pt x="315" y="7"/>
                      <a:pt x="315" y="7"/>
                    </a:cubicBezTo>
                    <a:cubicBezTo>
                      <a:pt x="315" y="7"/>
                      <a:pt x="315" y="7"/>
                      <a:pt x="315" y="7"/>
                    </a:cubicBezTo>
                    <a:cubicBezTo>
                      <a:pt x="315" y="7"/>
                      <a:pt x="315" y="7"/>
                      <a:pt x="315" y="7"/>
                    </a:cubicBezTo>
                    <a:cubicBezTo>
                      <a:pt x="315" y="7"/>
                      <a:pt x="315" y="7"/>
                      <a:pt x="315" y="7"/>
                    </a:cubicBezTo>
                    <a:cubicBezTo>
                      <a:pt x="315" y="7"/>
                      <a:pt x="315" y="7"/>
                      <a:pt x="315" y="7"/>
                    </a:cubicBezTo>
                    <a:cubicBezTo>
                      <a:pt x="315" y="7"/>
                      <a:pt x="315" y="7"/>
                      <a:pt x="315" y="7"/>
                    </a:cubicBezTo>
                    <a:cubicBezTo>
                      <a:pt x="316" y="8"/>
                      <a:pt x="316" y="8"/>
                      <a:pt x="316" y="8"/>
                    </a:cubicBezTo>
                    <a:cubicBezTo>
                      <a:pt x="316" y="8"/>
                      <a:pt x="316" y="8"/>
                      <a:pt x="316" y="8"/>
                    </a:cubicBezTo>
                    <a:cubicBezTo>
                      <a:pt x="316" y="8"/>
                      <a:pt x="316" y="8"/>
                      <a:pt x="316" y="8"/>
                    </a:cubicBezTo>
                    <a:cubicBezTo>
                      <a:pt x="316" y="8"/>
                      <a:pt x="316" y="8"/>
                      <a:pt x="316" y="8"/>
                    </a:cubicBezTo>
                    <a:cubicBezTo>
                      <a:pt x="316" y="8"/>
                      <a:pt x="316" y="8"/>
                      <a:pt x="316" y="8"/>
                    </a:cubicBezTo>
                    <a:cubicBezTo>
                      <a:pt x="317" y="8"/>
                      <a:pt x="317" y="8"/>
                      <a:pt x="317" y="8"/>
                    </a:cubicBezTo>
                    <a:cubicBezTo>
                      <a:pt x="317" y="8"/>
                      <a:pt x="317" y="8"/>
                      <a:pt x="317" y="8"/>
                    </a:cubicBezTo>
                    <a:cubicBezTo>
                      <a:pt x="317" y="8"/>
                      <a:pt x="317" y="8"/>
                      <a:pt x="317" y="8"/>
                    </a:cubicBezTo>
                    <a:cubicBezTo>
                      <a:pt x="317" y="8"/>
                      <a:pt x="317" y="8"/>
                      <a:pt x="317" y="8"/>
                    </a:cubicBezTo>
                    <a:cubicBezTo>
                      <a:pt x="317" y="8"/>
                      <a:pt x="317" y="8"/>
                      <a:pt x="317" y="8"/>
                    </a:cubicBezTo>
                    <a:cubicBezTo>
                      <a:pt x="317" y="8"/>
                      <a:pt x="317" y="8"/>
                      <a:pt x="317" y="8"/>
                    </a:cubicBezTo>
                    <a:cubicBezTo>
                      <a:pt x="317" y="8"/>
                      <a:pt x="317" y="8"/>
                      <a:pt x="317" y="8"/>
                    </a:cubicBezTo>
                    <a:cubicBezTo>
                      <a:pt x="317" y="8"/>
                      <a:pt x="317" y="8"/>
                      <a:pt x="317" y="8"/>
                    </a:cubicBezTo>
                    <a:cubicBezTo>
                      <a:pt x="317" y="8"/>
                      <a:pt x="317" y="8"/>
                      <a:pt x="317" y="8"/>
                    </a:cubicBezTo>
                    <a:cubicBezTo>
                      <a:pt x="318" y="8"/>
                      <a:pt x="318" y="8"/>
                      <a:pt x="318" y="8"/>
                    </a:cubicBezTo>
                    <a:cubicBezTo>
                      <a:pt x="318" y="8"/>
                      <a:pt x="318" y="8"/>
                      <a:pt x="318" y="8"/>
                    </a:cubicBezTo>
                    <a:cubicBezTo>
                      <a:pt x="318" y="8"/>
                      <a:pt x="318" y="8"/>
                      <a:pt x="318" y="8"/>
                    </a:cubicBezTo>
                    <a:cubicBezTo>
                      <a:pt x="318" y="8"/>
                      <a:pt x="318" y="8"/>
                      <a:pt x="318" y="8"/>
                    </a:cubicBezTo>
                    <a:cubicBezTo>
                      <a:pt x="318" y="8"/>
                      <a:pt x="318" y="8"/>
                      <a:pt x="318" y="8"/>
                    </a:cubicBezTo>
                    <a:cubicBezTo>
                      <a:pt x="318" y="8"/>
                      <a:pt x="318" y="8"/>
                      <a:pt x="318" y="8"/>
                    </a:cubicBezTo>
                    <a:cubicBezTo>
                      <a:pt x="318" y="8"/>
                      <a:pt x="318" y="8"/>
                      <a:pt x="318" y="8"/>
                    </a:cubicBezTo>
                    <a:cubicBezTo>
                      <a:pt x="318" y="8"/>
                      <a:pt x="318" y="8"/>
                      <a:pt x="318" y="8"/>
                    </a:cubicBezTo>
                    <a:cubicBezTo>
                      <a:pt x="319" y="8"/>
                      <a:pt x="319" y="8"/>
                      <a:pt x="319" y="8"/>
                    </a:cubicBezTo>
                    <a:cubicBezTo>
                      <a:pt x="319" y="8"/>
                      <a:pt x="319" y="8"/>
                      <a:pt x="319" y="8"/>
                    </a:cubicBezTo>
                    <a:cubicBezTo>
                      <a:pt x="319" y="8"/>
                      <a:pt x="319" y="8"/>
                      <a:pt x="319" y="8"/>
                    </a:cubicBezTo>
                    <a:cubicBezTo>
                      <a:pt x="320" y="8"/>
                      <a:pt x="320" y="8"/>
                      <a:pt x="320" y="8"/>
                    </a:cubicBezTo>
                    <a:cubicBezTo>
                      <a:pt x="320" y="8"/>
                      <a:pt x="320" y="8"/>
                      <a:pt x="320" y="8"/>
                    </a:cubicBezTo>
                    <a:cubicBezTo>
                      <a:pt x="320" y="8"/>
                      <a:pt x="320" y="8"/>
                      <a:pt x="320" y="8"/>
                    </a:cubicBezTo>
                    <a:cubicBezTo>
                      <a:pt x="320" y="8"/>
                      <a:pt x="320" y="8"/>
                      <a:pt x="320" y="8"/>
                    </a:cubicBezTo>
                    <a:cubicBezTo>
                      <a:pt x="321" y="8"/>
                      <a:pt x="321" y="8"/>
                      <a:pt x="321" y="8"/>
                    </a:cubicBezTo>
                    <a:cubicBezTo>
                      <a:pt x="321" y="8"/>
                      <a:pt x="321" y="8"/>
                      <a:pt x="321" y="8"/>
                    </a:cubicBezTo>
                    <a:cubicBezTo>
                      <a:pt x="321" y="8"/>
                      <a:pt x="321" y="8"/>
                      <a:pt x="321" y="8"/>
                    </a:cubicBezTo>
                    <a:cubicBezTo>
                      <a:pt x="321" y="9"/>
                      <a:pt x="321" y="9"/>
                      <a:pt x="321" y="9"/>
                    </a:cubicBezTo>
                    <a:cubicBezTo>
                      <a:pt x="321" y="9"/>
                      <a:pt x="321" y="9"/>
                      <a:pt x="321" y="9"/>
                    </a:cubicBezTo>
                    <a:cubicBezTo>
                      <a:pt x="321" y="9"/>
                      <a:pt x="321" y="9"/>
                      <a:pt x="321" y="9"/>
                    </a:cubicBezTo>
                    <a:cubicBezTo>
                      <a:pt x="321" y="9"/>
                      <a:pt x="321" y="9"/>
                      <a:pt x="321" y="9"/>
                    </a:cubicBezTo>
                    <a:cubicBezTo>
                      <a:pt x="322" y="9"/>
                      <a:pt x="322" y="9"/>
                      <a:pt x="322" y="9"/>
                    </a:cubicBezTo>
                    <a:cubicBezTo>
                      <a:pt x="322" y="9"/>
                      <a:pt x="322" y="9"/>
                      <a:pt x="322" y="9"/>
                    </a:cubicBezTo>
                    <a:cubicBezTo>
                      <a:pt x="322" y="9"/>
                      <a:pt x="322" y="9"/>
                      <a:pt x="322" y="9"/>
                    </a:cubicBezTo>
                    <a:cubicBezTo>
                      <a:pt x="322" y="9"/>
                      <a:pt x="322" y="9"/>
                      <a:pt x="322" y="9"/>
                    </a:cubicBezTo>
                    <a:cubicBezTo>
                      <a:pt x="322" y="9"/>
                      <a:pt x="322" y="9"/>
                      <a:pt x="322" y="9"/>
                    </a:cubicBezTo>
                    <a:cubicBezTo>
                      <a:pt x="322" y="10"/>
                      <a:pt x="322" y="10"/>
                      <a:pt x="322" y="10"/>
                    </a:cubicBezTo>
                    <a:cubicBezTo>
                      <a:pt x="322" y="10"/>
                      <a:pt x="322" y="10"/>
                      <a:pt x="322" y="10"/>
                    </a:cubicBezTo>
                    <a:cubicBezTo>
                      <a:pt x="322" y="10"/>
                      <a:pt x="322" y="10"/>
                      <a:pt x="322" y="10"/>
                    </a:cubicBezTo>
                    <a:cubicBezTo>
                      <a:pt x="322" y="10"/>
                      <a:pt x="322" y="10"/>
                      <a:pt x="322" y="10"/>
                    </a:cubicBezTo>
                    <a:cubicBezTo>
                      <a:pt x="322" y="10"/>
                      <a:pt x="322" y="10"/>
                      <a:pt x="322" y="10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4" y="10"/>
                      <a:pt x="324" y="10"/>
                      <a:pt x="324" y="10"/>
                    </a:cubicBezTo>
                    <a:cubicBezTo>
                      <a:pt x="324" y="10"/>
                      <a:pt x="324" y="10"/>
                      <a:pt x="324" y="10"/>
                    </a:cubicBezTo>
                    <a:cubicBezTo>
                      <a:pt x="324" y="10"/>
                      <a:pt x="324" y="10"/>
                      <a:pt x="324" y="10"/>
                    </a:cubicBezTo>
                    <a:cubicBezTo>
                      <a:pt x="324" y="10"/>
                      <a:pt x="324" y="10"/>
                      <a:pt x="324" y="10"/>
                    </a:cubicBezTo>
                    <a:cubicBezTo>
                      <a:pt x="324" y="10"/>
                      <a:pt x="324" y="10"/>
                      <a:pt x="324" y="10"/>
                    </a:cubicBezTo>
                    <a:cubicBezTo>
                      <a:pt x="324" y="10"/>
                      <a:pt x="324" y="10"/>
                      <a:pt x="324" y="10"/>
                    </a:cubicBezTo>
                    <a:cubicBezTo>
                      <a:pt x="324" y="10"/>
                      <a:pt x="324" y="10"/>
                      <a:pt x="324" y="10"/>
                    </a:cubicBezTo>
                    <a:cubicBezTo>
                      <a:pt x="324" y="10"/>
                      <a:pt x="324" y="10"/>
                      <a:pt x="324" y="10"/>
                    </a:cubicBezTo>
                    <a:cubicBezTo>
                      <a:pt x="325" y="10"/>
                      <a:pt x="325" y="10"/>
                      <a:pt x="325" y="10"/>
                    </a:cubicBezTo>
                    <a:cubicBezTo>
                      <a:pt x="325" y="9"/>
                      <a:pt x="325" y="9"/>
                      <a:pt x="325" y="9"/>
                    </a:cubicBezTo>
                    <a:cubicBezTo>
                      <a:pt x="325" y="9"/>
                      <a:pt x="325" y="9"/>
                      <a:pt x="325" y="9"/>
                    </a:cubicBezTo>
                    <a:cubicBezTo>
                      <a:pt x="325" y="9"/>
                      <a:pt x="325" y="9"/>
                      <a:pt x="325" y="9"/>
                    </a:cubicBezTo>
                    <a:cubicBezTo>
                      <a:pt x="326" y="9"/>
                      <a:pt x="326" y="9"/>
                      <a:pt x="326" y="9"/>
                    </a:cubicBezTo>
                    <a:cubicBezTo>
                      <a:pt x="326" y="9"/>
                      <a:pt x="326" y="9"/>
                      <a:pt x="326" y="9"/>
                    </a:cubicBezTo>
                    <a:cubicBezTo>
                      <a:pt x="326" y="9"/>
                      <a:pt x="326" y="9"/>
                      <a:pt x="326" y="9"/>
                    </a:cubicBezTo>
                    <a:cubicBezTo>
                      <a:pt x="327" y="9"/>
                      <a:pt x="327" y="9"/>
                      <a:pt x="327" y="9"/>
                    </a:cubicBezTo>
                    <a:cubicBezTo>
                      <a:pt x="327" y="9"/>
                      <a:pt x="327" y="9"/>
                      <a:pt x="327" y="9"/>
                    </a:cubicBezTo>
                    <a:cubicBezTo>
                      <a:pt x="327" y="9"/>
                      <a:pt x="327" y="9"/>
                      <a:pt x="327" y="9"/>
                    </a:cubicBezTo>
                    <a:cubicBezTo>
                      <a:pt x="328" y="9"/>
                      <a:pt x="328" y="9"/>
                      <a:pt x="328" y="9"/>
                    </a:cubicBezTo>
                    <a:cubicBezTo>
                      <a:pt x="328" y="10"/>
                      <a:pt x="328" y="10"/>
                      <a:pt x="328" y="10"/>
                    </a:cubicBezTo>
                    <a:cubicBezTo>
                      <a:pt x="328" y="10"/>
                      <a:pt x="328" y="10"/>
                      <a:pt x="328" y="10"/>
                    </a:cubicBezTo>
                    <a:cubicBezTo>
                      <a:pt x="328" y="10"/>
                      <a:pt x="328" y="10"/>
                      <a:pt x="328" y="10"/>
                    </a:cubicBezTo>
                    <a:cubicBezTo>
                      <a:pt x="328" y="9"/>
                      <a:pt x="328" y="9"/>
                      <a:pt x="328" y="9"/>
                    </a:cubicBezTo>
                    <a:cubicBezTo>
                      <a:pt x="329" y="9"/>
                      <a:pt x="329" y="9"/>
                      <a:pt x="329" y="9"/>
                    </a:cubicBezTo>
                    <a:cubicBezTo>
                      <a:pt x="329" y="9"/>
                      <a:pt x="329" y="9"/>
                      <a:pt x="329" y="9"/>
                    </a:cubicBezTo>
                    <a:cubicBezTo>
                      <a:pt x="329" y="9"/>
                      <a:pt x="329" y="9"/>
                      <a:pt x="329" y="9"/>
                    </a:cubicBezTo>
                    <a:cubicBezTo>
                      <a:pt x="329" y="9"/>
                      <a:pt x="329" y="9"/>
                      <a:pt x="329" y="9"/>
                    </a:cubicBezTo>
                    <a:cubicBezTo>
                      <a:pt x="329" y="9"/>
                      <a:pt x="329" y="9"/>
                      <a:pt x="329" y="9"/>
                    </a:cubicBezTo>
                    <a:cubicBezTo>
                      <a:pt x="329" y="8"/>
                      <a:pt x="329" y="8"/>
                      <a:pt x="329" y="8"/>
                    </a:cubicBezTo>
                    <a:cubicBezTo>
                      <a:pt x="329" y="8"/>
                      <a:pt x="329" y="8"/>
                      <a:pt x="329" y="8"/>
                    </a:cubicBezTo>
                    <a:cubicBezTo>
                      <a:pt x="330" y="8"/>
                      <a:pt x="330" y="8"/>
                      <a:pt x="330" y="8"/>
                    </a:cubicBezTo>
                    <a:cubicBezTo>
                      <a:pt x="330" y="8"/>
                      <a:pt x="330" y="8"/>
                      <a:pt x="330" y="8"/>
                    </a:cubicBezTo>
                    <a:cubicBezTo>
                      <a:pt x="330" y="8"/>
                      <a:pt x="330" y="8"/>
                      <a:pt x="330" y="8"/>
                    </a:cubicBezTo>
                    <a:cubicBezTo>
                      <a:pt x="330" y="8"/>
                      <a:pt x="330" y="8"/>
                      <a:pt x="330" y="8"/>
                    </a:cubicBezTo>
                    <a:cubicBezTo>
                      <a:pt x="330" y="8"/>
                      <a:pt x="330" y="8"/>
                      <a:pt x="330" y="8"/>
                    </a:cubicBezTo>
                    <a:cubicBezTo>
                      <a:pt x="330" y="8"/>
                      <a:pt x="330" y="8"/>
                      <a:pt x="330" y="8"/>
                    </a:cubicBezTo>
                    <a:cubicBezTo>
                      <a:pt x="331" y="8"/>
                      <a:pt x="331" y="8"/>
                      <a:pt x="331" y="8"/>
                    </a:cubicBezTo>
                    <a:cubicBezTo>
                      <a:pt x="331" y="7"/>
                      <a:pt x="331" y="7"/>
                      <a:pt x="331" y="7"/>
                    </a:cubicBezTo>
                    <a:cubicBezTo>
                      <a:pt x="331" y="7"/>
                      <a:pt x="331" y="7"/>
                      <a:pt x="331" y="7"/>
                    </a:cubicBezTo>
                    <a:cubicBezTo>
                      <a:pt x="331" y="7"/>
                      <a:pt x="331" y="7"/>
                      <a:pt x="331" y="7"/>
                    </a:cubicBezTo>
                    <a:cubicBezTo>
                      <a:pt x="331" y="7"/>
                      <a:pt x="331" y="7"/>
                      <a:pt x="331" y="7"/>
                    </a:cubicBezTo>
                    <a:cubicBezTo>
                      <a:pt x="331" y="7"/>
                      <a:pt x="331" y="7"/>
                      <a:pt x="331" y="7"/>
                    </a:cubicBezTo>
                    <a:cubicBezTo>
                      <a:pt x="332" y="6"/>
                      <a:pt x="332" y="6"/>
                      <a:pt x="332" y="6"/>
                    </a:cubicBezTo>
                    <a:cubicBezTo>
                      <a:pt x="332" y="6"/>
                      <a:pt x="332" y="6"/>
                      <a:pt x="332" y="6"/>
                    </a:cubicBezTo>
                    <a:cubicBezTo>
                      <a:pt x="332" y="6"/>
                      <a:pt x="332" y="6"/>
                      <a:pt x="332" y="6"/>
                    </a:cubicBezTo>
                    <a:cubicBezTo>
                      <a:pt x="332" y="6"/>
                      <a:pt x="332" y="6"/>
                      <a:pt x="332" y="6"/>
                    </a:cubicBezTo>
                    <a:cubicBezTo>
                      <a:pt x="332" y="6"/>
                      <a:pt x="332" y="6"/>
                      <a:pt x="332" y="6"/>
                    </a:cubicBezTo>
                    <a:cubicBezTo>
                      <a:pt x="332" y="6"/>
                      <a:pt x="332" y="6"/>
                      <a:pt x="332" y="6"/>
                    </a:cubicBezTo>
                    <a:cubicBezTo>
                      <a:pt x="332" y="6"/>
                      <a:pt x="332" y="6"/>
                      <a:pt x="332" y="6"/>
                    </a:cubicBezTo>
                    <a:cubicBezTo>
                      <a:pt x="332" y="6"/>
                      <a:pt x="332" y="6"/>
                      <a:pt x="332" y="6"/>
                    </a:cubicBezTo>
                    <a:cubicBezTo>
                      <a:pt x="333" y="6"/>
                      <a:pt x="333" y="6"/>
                      <a:pt x="333" y="6"/>
                    </a:cubicBezTo>
                    <a:cubicBezTo>
                      <a:pt x="333" y="6"/>
                      <a:pt x="333" y="6"/>
                      <a:pt x="333" y="6"/>
                    </a:cubicBezTo>
                    <a:cubicBezTo>
                      <a:pt x="333" y="6"/>
                      <a:pt x="333" y="6"/>
                      <a:pt x="333" y="6"/>
                    </a:cubicBezTo>
                    <a:cubicBezTo>
                      <a:pt x="333" y="7"/>
                      <a:pt x="333" y="7"/>
                      <a:pt x="333" y="7"/>
                    </a:cubicBezTo>
                    <a:cubicBezTo>
                      <a:pt x="333" y="7"/>
                      <a:pt x="333" y="7"/>
                      <a:pt x="333" y="7"/>
                    </a:cubicBezTo>
                    <a:cubicBezTo>
                      <a:pt x="333" y="7"/>
                      <a:pt x="333" y="7"/>
                      <a:pt x="333" y="7"/>
                    </a:cubicBezTo>
                    <a:cubicBezTo>
                      <a:pt x="334" y="7"/>
                      <a:pt x="334" y="7"/>
                      <a:pt x="334" y="7"/>
                    </a:cubicBezTo>
                    <a:cubicBezTo>
                      <a:pt x="334" y="7"/>
                      <a:pt x="334" y="7"/>
                      <a:pt x="334" y="7"/>
                    </a:cubicBezTo>
                    <a:cubicBezTo>
                      <a:pt x="334" y="7"/>
                      <a:pt x="334" y="7"/>
                      <a:pt x="334" y="7"/>
                    </a:cubicBezTo>
                    <a:cubicBezTo>
                      <a:pt x="334" y="7"/>
                      <a:pt x="334" y="7"/>
                      <a:pt x="334" y="7"/>
                    </a:cubicBezTo>
                    <a:cubicBezTo>
                      <a:pt x="334" y="7"/>
                      <a:pt x="334" y="7"/>
                      <a:pt x="334" y="7"/>
                    </a:cubicBezTo>
                    <a:cubicBezTo>
                      <a:pt x="334" y="7"/>
                      <a:pt x="334" y="7"/>
                      <a:pt x="334" y="7"/>
                    </a:cubicBezTo>
                    <a:cubicBezTo>
                      <a:pt x="334" y="7"/>
                      <a:pt x="334" y="7"/>
                      <a:pt x="334" y="7"/>
                    </a:cubicBezTo>
                    <a:cubicBezTo>
                      <a:pt x="335" y="7"/>
                      <a:pt x="335" y="7"/>
                      <a:pt x="335" y="7"/>
                    </a:cubicBezTo>
                    <a:cubicBezTo>
                      <a:pt x="335" y="7"/>
                      <a:pt x="335" y="7"/>
                      <a:pt x="335" y="7"/>
                    </a:cubicBezTo>
                    <a:cubicBezTo>
                      <a:pt x="335" y="7"/>
                      <a:pt x="335" y="7"/>
                      <a:pt x="335" y="7"/>
                    </a:cubicBezTo>
                    <a:cubicBezTo>
                      <a:pt x="335" y="7"/>
                      <a:pt x="335" y="7"/>
                      <a:pt x="335" y="7"/>
                    </a:cubicBezTo>
                    <a:cubicBezTo>
                      <a:pt x="336" y="8"/>
                      <a:pt x="336" y="8"/>
                      <a:pt x="336" y="8"/>
                    </a:cubicBezTo>
                    <a:cubicBezTo>
                      <a:pt x="336" y="8"/>
                      <a:pt x="336" y="8"/>
                      <a:pt x="336" y="8"/>
                    </a:cubicBezTo>
                    <a:cubicBezTo>
                      <a:pt x="336" y="8"/>
                      <a:pt x="336" y="8"/>
                      <a:pt x="336" y="8"/>
                    </a:cubicBezTo>
                    <a:cubicBezTo>
                      <a:pt x="336" y="8"/>
                      <a:pt x="336" y="8"/>
                      <a:pt x="336" y="8"/>
                    </a:cubicBezTo>
                    <a:cubicBezTo>
                      <a:pt x="337" y="8"/>
                      <a:pt x="337" y="8"/>
                      <a:pt x="337" y="8"/>
                    </a:cubicBezTo>
                    <a:cubicBezTo>
                      <a:pt x="337" y="8"/>
                      <a:pt x="337" y="8"/>
                      <a:pt x="337" y="8"/>
                    </a:cubicBezTo>
                    <a:cubicBezTo>
                      <a:pt x="337" y="8"/>
                      <a:pt x="337" y="8"/>
                      <a:pt x="337" y="8"/>
                    </a:cubicBezTo>
                    <a:cubicBezTo>
                      <a:pt x="337" y="8"/>
                      <a:pt x="337" y="8"/>
                      <a:pt x="337" y="8"/>
                    </a:cubicBezTo>
                    <a:cubicBezTo>
                      <a:pt x="338" y="8"/>
                      <a:pt x="338" y="8"/>
                      <a:pt x="338" y="8"/>
                    </a:cubicBezTo>
                    <a:cubicBezTo>
                      <a:pt x="338" y="8"/>
                      <a:pt x="338" y="8"/>
                      <a:pt x="338" y="8"/>
                    </a:cubicBezTo>
                    <a:cubicBezTo>
                      <a:pt x="338" y="9"/>
                      <a:pt x="338" y="9"/>
                      <a:pt x="338" y="9"/>
                    </a:cubicBezTo>
                    <a:cubicBezTo>
                      <a:pt x="338" y="9"/>
                      <a:pt x="338" y="9"/>
                      <a:pt x="338" y="9"/>
                    </a:cubicBezTo>
                    <a:cubicBezTo>
                      <a:pt x="338" y="9"/>
                      <a:pt x="338" y="9"/>
                      <a:pt x="338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9" y="8"/>
                      <a:pt x="339" y="8"/>
                      <a:pt x="339" y="8"/>
                    </a:cubicBezTo>
                    <a:cubicBezTo>
                      <a:pt x="339" y="8"/>
                      <a:pt x="339" y="8"/>
                      <a:pt x="339" y="8"/>
                    </a:cubicBezTo>
                    <a:cubicBezTo>
                      <a:pt x="339" y="8"/>
                      <a:pt x="339" y="8"/>
                      <a:pt x="339" y="8"/>
                    </a:cubicBezTo>
                    <a:cubicBezTo>
                      <a:pt x="340" y="8"/>
                      <a:pt x="340" y="8"/>
                      <a:pt x="340" y="8"/>
                    </a:cubicBezTo>
                    <a:cubicBezTo>
                      <a:pt x="340" y="8"/>
                      <a:pt x="340" y="8"/>
                      <a:pt x="340" y="8"/>
                    </a:cubicBezTo>
                    <a:cubicBezTo>
                      <a:pt x="340" y="8"/>
                      <a:pt x="340" y="8"/>
                      <a:pt x="340" y="8"/>
                    </a:cubicBezTo>
                    <a:cubicBezTo>
                      <a:pt x="340" y="8"/>
                      <a:pt x="340" y="8"/>
                      <a:pt x="340" y="8"/>
                    </a:cubicBezTo>
                    <a:cubicBezTo>
                      <a:pt x="340" y="7"/>
                      <a:pt x="340" y="7"/>
                      <a:pt x="340" y="7"/>
                    </a:cubicBezTo>
                    <a:cubicBezTo>
                      <a:pt x="340" y="7"/>
                      <a:pt x="340" y="7"/>
                      <a:pt x="340" y="7"/>
                    </a:cubicBezTo>
                    <a:cubicBezTo>
                      <a:pt x="340" y="7"/>
                      <a:pt x="340" y="7"/>
                      <a:pt x="340" y="7"/>
                    </a:cubicBezTo>
                    <a:cubicBezTo>
                      <a:pt x="340" y="6"/>
                      <a:pt x="340" y="6"/>
                      <a:pt x="340" y="6"/>
                    </a:cubicBezTo>
                    <a:cubicBezTo>
                      <a:pt x="340" y="6"/>
                      <a:pt x="340" y="6"/>
                      <a:pt x="340" y="6"/>
                    </a:cubicBezTo>
                    <a:cubicBezTo>
                      <a:pt x="340" y="6"/>
                      <a:pt x="340" y="6"/>
                      <a:pt x="340" y="6"/>
                    </a:cubicBezTo>
                    <a:cubicBezTo>
                      <a:pt x="340" y="6"/>
                      <a:pt x="340" y="6"/>
                      <a:pt x="340" y="6"/>
                    </a:cubicBezTo>
                    <a:cubicBezTo>
                      <a:pt x="340" y="6"/>
                      <a:pt x="340" y="6"/>
                      <a:pt x="340" y="6"/>
                    </a:cubicBezTo>
                    <a:cubicBezTo>
                      <a:pt x="340" y="6"/>
                      <a:pt x="340" y="6"/>
                      <a:pt x="340" y="6"/>
                    </a:cubicBezTo>
                    <a:cubicBezTo>
                      <a:pt x="340" y="5"/>
                      <a:pt x="340" y="5"/>
                      <a:pt x="340" y="5"/>
                    </a:cubicBezTo>
                    <a:cubicBezTo>
                      <a:pt x="340" y="5"/>
                      <a:pt x="340" y="5"/>
                      <a:pt x="340" y="5"/>
                    </a:cubicBezTo>
                    <a:cubicBezTo>
                      <a:pt x="340" y="5"/>
                      <a:pt x="340" y="5"/>
                      <a:pt x="340" y="5"/>
                    </a:cubicBezTo>
                    <a:cubicBezTo>
                      <a:pt x="341" y="5"/>
                      <a:pt x="341" y="5"/>
                      <a:pt x="341" y="5"/>
                    </a:cubicBezTo>
                    <a:cubicBezTo>
                      <a:pt x="341" y="5"/>
                      <a:pt x="341" y="5"/>
                      <a:pt x="341" y="5"/>
                    </a:cubicBezTo>
                    <a:cubicBezTo>
                      <a:pt x="341" y="5"/>
                      <a:pt x="341" y="5"/>
                      <a:pt x="341" y="5"/>
                    </a:cubicBezTo>
                    <a:cubicBezTo>
                      <a:pt x="341" y="5"/>
                      <a:pt x="341" y="5"/>
                      <a:pt x="341" y="5"/>
                    </a:cubicBezTo>
                    <a:cubicBezTo>
                      <a:pt x="341" y="5"/>
                      <a:pt x="341" y="5"/>
                      <a:pt x="341" y="5"/>
                    </a:cubicBezTo>
                    <a:cubicBezTo>
                      <a:pt x="341" y="5"/>
                      <a:pt x="341" y="5"/>
                      <a:pt x="341" y="5"/>
                    </a:cubicBezTo>
                    <a:cubicBezTo>
                      <a:pt x="341" y="5"/>
                      <a:pt x="341" y="5"/>
                      <a:pt x="341" y="5"/>
                    </a:cubicBezTo>
                    <a:cubicBezTo>
                      <a:pt x="341" y="5"/>
                      <a:pt x="341" y="5"/>
                      <a:pt x="341" y="5"/>
                    </a:cubicBezTo>
                    <a:cubicBezTo>
                      <a:pt x="342" y="5"/>
                      <a:pt x="342" y="5"/>
                      <a:pt x="342" y="5"/>
                    </a:cubicBezTo>
                    <a:cubicBezTo>
                      <a:pt x="342" y="5"/>
                      <a:pt x="342" y="5"/>
                      <a:pt x="342" y="5"/>
                    </a:cubicBezTo>
                    <a:cubicBezTo>
                      <a:pt x="342" y="5"/>
                      <a:pt x="342" y="5"/>
                      <a:pt x="342" y="5"/>
                    </a:cubicBezTo>
                    <a:cubicBezTo>
                      <a:pt x="342" y="5"/>
                      <a:pt x="342" y="5"/>
                      <a:pt x="342" y="5"/>
                    </a:cubicBezTo>
                    <a:cubicBezTo>
                      <a:pt x="342" y="5"/>
                      <a:pt x="342" y="5"/>
                      <a:pt x="342" y="5"/>
                    </a:cubicBezTo>
                    <a:cubicBezTo>
                      <a:pt x="342" y="5"/>
                      <a:pt x="342" y="5"/>
                      <a:pt x="342" y="5"/>
                    </a:cubicBezTo>
                    <a:cubicBezTo>
                      <a:pt x="342" y="5"/>
                      <a:pt x="342" y="5"/>
                      <a:pt x="342" y="5"/>
                    </a:cubicBezTo>
                    <a:cubicBezTo>
                      <a:pt x="342" y="5"/>
                      <a:pt x="342" y="5"/>
                      <a:pt x="342" y="5"/>
                    </a:cubicBezTo>
                    <a:cubicBezTo>
                      <a:pt x="342" y="5"/>
                      <a:pt x="342" y="5"/>
                      <a:pt x="342" y="5"/>
                    </a:cubicBezTo>
                    <a:cubicBezTo>
                      <a:pt x="343" y="6"/>
                      <a:pt x="343" y="6"/>
                      <a:pt x="343" y="6"/>
                    </a:cubicBezTo>
                    <a:cubicBezTo>
                      <a:pt x="343" y="6"/>
                      <a:pt x="343" y="6"/>
                      <a:pt x="343" y="6"/>
                    </a:cubicBezTo>
                    <a:cubicBezTo>
                      <a:pt x="343" y="6"/>
                      <a:pt x="343" y="6"/>
                      <a:pt x="343" y="6"/>
                    </a:cubicBezTo>
                    <a:cubicBezTo>
                      <a:pt x="343" y="6"/>
                      <a:pt x="343" y="6"/>
                      <a:pt x="343" y="6"/>
                    </a:cubicBezTo>
                    <a:cubicBezTo>
                      <a:pt x="343" y="6"/>
                      <a:pt x="343" y="6"/>
                      <a:pt x="343" y="6"/>
                    </a:cubicBezTo>
                    <a:cubicBezTo>
                      <a:pt x="344" y="6"/>
                      <a:pt x="344" y="6"/>
                      <a:pt x="344" y="6"/>
                    </a:cubicBezTo>
                    <a:cubicBezTo>
                      <a:pt x="344" y="6"/>
                      <a:pt x="344" y="6"/>
                      <a:pt x="344" y="6"/>
                    </a:cubicBezTo>
                    <a:cubicBezTo>
                      <a:pt x="344" y="6"/>
                      <a:pt x="344" y="6"/>
                      <a:pt x="344" y="6"/>
                    </a:cubicBezTo>
                    <a:cubicBezTo>
                      <a:pt x="345" y="6"/>
                      <a:pt x="345" y="6"/>
                      <a:pt x="345" y="6"/>
                    </a:cubicBezTo>
                    <a:cubicBezTo>
                      <a:pt x="345" y="6"/>
                      <a:pt x="345" y="6"/>
                      <a:pt x="345" y="6"/>
                    </a:cubicBezTo>
                    <a:cubicBezTo>
                      <a:pt x="345" y="6"/>
                      <a:pt x="345" y="6"/>
                      <a:pt x="345" y="6"/>
                    </a:cubicBezTo>
                    <a:cubicBezTo>
                      <a:pt x="345" y="6"/>
                      <a:pt x="345" y="6"/>
                      <a:pt x="345" y="6"/>
                    </a:cubicBezTo>
                    <a:cubicBezTo>
                      <a:pt x="345" y="6"/>
                      <a:pt x="345" y="6"/>
                      <a:pt x="345" y="6"/>
                    </a:cubicBezTo>
                    <a:cubicBezTo>
                      <a:pt x="346" y="6"/>
                      <a:pt x="346" y="6"/>
                      <a:pt x="346" y="6"/>
                    </a:cubicBezTo>
                    <a:cubicBezTo>
                      <a:pt x="346" y="6"/>
                      <a:pt x="346" y="6"/>
                      <a:pt x="346" y="6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47" y="7"/>
                      <a:pt x="347" y="7"/>
                      <a:pt x="347" y="7"/>
                    </a:cubicBezTo>
                    <a:cubicBezTo>
                      <a:pt x="347" y="6"/>
                      <a:pt x="347" y="6"/>
                      <a:pt x="347" y="6"/>
                    </a:cubicBezTo>
                    <a:cubicBezTo>
                      <a:pt x="347" y="6"/>
                      <a:pt x="347" y="6"/>
                      <a:pt x="347" y="6"/>
                    </a:cubicBezTo>
                    <a:cubicBezTo>
                      <a:pt x="347" y="6"/>
                      <a:pt x="347" y="6"/>
                      <a:pt x="347" y="6"/>
                    </a:cubicBezTo>
                    <a:cubicBezTo>
                      <a:pt x="347" y="6"/>
                      <a:pt x="347" y="6"/>
                      <a:pt x="347" y="6"/>
                    </a:cubicBezTo>
                    <a:cubicBezTo>
                      <a:pt x="348" y="5"/>
                      <a:pt x="348" y="5"/>
                      <a:pt x="348" y="5"/>
                    </a:cubicBezTo>
                    <a:cubicBezTo>
                      <a:pt x="348" y="5"/>
                      <a:pt x="348" y="5"/>
                      <a:pt x="348" y="5"/>
                    </a:cubicBezTo>
                    <a:cubicBezTo>
                      <a:pt x="348" y="5"/>
                      <a:pt x="348" y="5"/>
                      <a:pt x="348" y="5"/>
                    </a:cubicBezTo>
                    <a:cubicBezTo>
                      <a:pt x="349" y="5"/>
                      <a:pt x="349" y="5"/>
                      <a:pt x="349" y="5"/>
                    </a:cubicBezTo>
                    <a:cubicBezTo>
                      <a:pt x="349" y="5"/>
                      <a:pt x="349" y="5"/>
                      <a:pt x="349" y="5"/>
                    </a:cubicBezTo>
                    <a:cubicBezTo>
                      <a:pt x="349" y="5"/>
                      <a:pt x="349" y="5"/>
                      <a:pt x="349" y="5"/>
                    </a:cubicBezTo>
                    <a:cubicBezTo>
                      <a:pt x="349" y="4"/>
                      <a:pt x="349" y="4"/>
                      <a:pt x="349" y="4"/>
                    </a:cubicBezTo>
                    <a:cubicBezTo>
                      <a:pt x="349" y="4"/>
                      <a:pt x="349" y="4"/>
                      <a:pt x="349" y="4"/>
                    </a:cubicBezTo>
                    <a:cubicBezTo>
                      <a:pt x="349" y="4"/>
                      <a:pt x="349" y="4"/>
                      <a:pt x="349" y="4"/>
                    </a:cubicBezTo>
                    <a:cubicBezTo>
                      <a:pt x="349" y="4"/>
                      <a:pt x="349" y="4"/>
                      <a:pt x="349" y="4"/>
                    </a:cubicBezTo>
                    <a:cubicBezTo>
                      <a:pt x="350" y="3"/>
                      <a:pt x="350" y="3"/>
                      <a:pt x="350" y="3"/>
                    </a:cubicBezTo>
                    <a:cubicBezTo>
                      <a:pt x="350" y="2"/>
                      <a:pt x="350" y="2"/>
                      <a:pt x="350" y="2"/>
                    </a:cubicBezTo>
                    <a:cubicBezTo>
                      <a:pt x="350" y="2"/>
                      <a:pt x="350" y="2"/>
                      <a:pt x="350" y="2"/>
                    </a:cubicBezTo>
                    <a:cubicBezTo>
                      <a:pt x="351" y="2"/>
                      <a:pt x="351" y="2"/>
                      <a:pt x="351" y="2"/>
                    </a:cubicBezTo>
                    <a:cubicBezTo>
                      <a:pt x="351" y="2"/>
                      <a:pt x="351" y="2"/>
                      <a:pt x="351" y="2"/>
                    </a:cubicBezTo>
                    <a:cubicBezTo>
                      <a:pt x="351" y="2"/>
                      <a:pt x="351" y="2"/>
                      <a:pt x="351" y="2"/>
                    </a:cubicBezTo>
                    <a:cubicBezTo>
                      <a:pt x="351" y="2"/>
                      <a:pt x="351" y="2"/>
                      <a:pt x="351" y="2"/>
                    </a:cubicBezTo>
                    <a:cubicBezTo>
                      <a:pt x="351" y="3"/>
                      <a:pt x="351" y="3"/>
                      <a:pt x="351" y="3"/>
                    </a:cubicBezTo>
                    <a:cubicBezTo>
                      <a:pt x="351" y="3"/>
                      <a:pt x="351" y="3"/>
                      <a:pt x="351" y="3"/>
                    </a:cubicBezTo>
                    <a:cubicBezTo>
                      <a:pt x="351" y="3"/>
                      <a:pt x="351" y="3"/>
                      <a:pt x="351" y="3"/>
                    </a:cubicBezTo>
                    <a:cubicBezTo>
                      <a:pt x="351" y="3"/>
                      <a:pt x="351" y="3"/>
                      <a:pt x="351" y="3"/>
                    </a:cubicBezTo>
                    <a:cubicBezTo>
                      <a:pt x="351" y="3"/>
                      <a:pt x="351" y="3"/>
                      <a:pt x="351" y="3"/>
                    </a:cubicBezTo>
                    <a:cubicBezTo>
                      <a:pt x="351" y="3"/>
                      <a:pt x="351" y="3"/>
                      <a:pt x="351" y="3"/>
                    </a:cubicBezTo>
                    <a:cubicBezTo>
                      <a:pt x="351" y="3"/>
                      <a:pt x="351" y="3"/>
                      <a:pt x="351" y="3"/>
                    </a:cubicBezTo>
                    <a:cubicBezTo>
                      <a:pt x="351" y="3"/>
                      <a:pt x="351" y="3"/>
                      <a:pt x="351" y="3"/>
                    </a:cubicBezTo>
                    <a:cubicBezTo>
                      <a:pt x="352" y="4"/>
                      <a:pt x="352" y="4"/>
                      <a:pt x="352" y="4"/>
                    </a:cubicBezTo>
                    <a:cubicBezTo>
                      <a:pt x="352" y="4"/>
                      <a:pt x="352" y="4"/>
                      <a:pt x="352" y="4"/>
                    </a:cubicBezTo>
                    <a:cubicBezTo>
                      <a:pt x="352" y="4"/>
                      <a:pt x="352" y="4"/>
                      <a:pt x="352" y="4"/>
                    </a:cubicBezTo>
                    <a:cubicBezTo>
                      <a:pt x="352" y="4"/>
                      <a:pt x="352" y="4"/>
                      <a:pt x="352" y="4"/>
                    </a:cubicBezTo>
                    <a:cubicBezTo>
                      <a:pt x="352" y="4"/>
                      <a:pt x="352" y="4"/>
                      <a:pt x="352" y="4"/>
                    </a:cubicBezTo>
                    <a:cubicBezTo>
                      <a:pt x="352" y="5"/>
                      <a:pt x="352" y="5"/>
                      <a:pt x="352" y="5"/>
                    </a:cubicBezTo>
                    <a:cubicBezTo>
                      <a:pt x="352" y="5"/>
                      <a:pt x="352" y="5"/>
                      <a:pt x="352" y="5"/>
                    </a:cubicBezTo>
                    <a:cubicBezTo>
                      <a:pt x="352" y="5"/>
                      <a:pt x="352" y="5"/>
                      <a:pt x="352" y="5"/>
                    </a:cubicBezTo>
                    <a:cubicBezTo>
                      <a:pt x="352" y="5"/>
                      <a:pt x="352" y="5"/>
                      <a:pt x="352" y="5"/>
                    </a:cubicBezTo>
                    <a:cubicBezTo>
                      <a:pt x="352" y="5"/>
                      <a:pt x="352" y="5"/>
                      <a:pt x="352" y="5"/>
                    </a:cubicBezTo>
                    <a:cubicBezTo>
                      <a:pt x="352" y="5"/>
                      <a:pt x="352" y="5"/>
                      <a:pt x="352" y="5"/>
                    </a:cubicBezTo>
                    <a:cubicBezTo>
                      <a:pt x="352" y="5"/>
                      <a:pt x="352" y="5"/>
                      <a:pt x="352" y="5"/>
                    </a:cubicBezTo>
                    <a:cubicBezTo>
                      <a:pt x="352" y="5"/>
                      <a:pt x="352" y="5"/>
                      <a:pt x="352" y="5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54" y="6"/>
                      <a:pt x="354" y="6"/>
                      <a:pt x="354" y="6"/>
                    </a:cubicBezTo>
                    <a:cubicBezTo>
                      <a:pt x="354" y="7"/>
                      <a:pt x="354" y="7"/>
                      <a:pt x="354" y="7"/>
                    </a:cubicBezTo>
                    <a:cubicBezTo>
                      <a:pt x="354" y="7"/>
                      <a:pt x="354" y="7"/>
                      <a:pt x="354" y="7"/>
                    </a:cubicBezTo>
                    <a:cubicBezTo>
                      <a:pt x="354" y="7"/>
                      <a:pt x="354" y="7"/>
                      <a:pt x="354" y="7"/>
                    </a:cubicBezTo>
                    <a:cubicBezTo>
                      <a:pt x="354" y="7"/>
                      <a:pt x="354" y="7"/>
                      <a:pt x="354" y="7"/>
                    </a:cubicBezTo>
                    <a:cubicBezTo>
                      <a:pt x="354" y="7"/>
                      <a:pt x="354" y="7"/>
                      <a:pt x="354" y="7"/>
                    </a:cubicBezTo>
                    <a:cubicBezTo>
                      <a:pt x="354" y="7"/>
                      <a:pt x="354" y="7"/>
                      <a:pt x="354" y="7"/>
                    </a:cubicBezTo>
                    <a:cubicBezTo>
                      <a:pt x="355" y="7"/>
                      <a:pt x="355" y="7"/>
                      <a:pt x="355" y="7"/>
                    </a:cubicBezTo>
                    <a:cubicBezTo>
                      <a:pt x="355" y="7"/>
                      <a:pt x="355" y="7"/>
                      <a:pt x="355" y="7"/>
                    </a:cubicBezTo>
                    <a:cubicBezTo>
                      <a:pt x="355" y="7"/>
                      <a:pt x="355" y="7"/>
                      <a:pt x="355" y="7"/>
                    </a:cubicBezTo>
                    <a:cubicBezTo>
                      <a:pt x="355" y="8"/>
                      <a:pt x="355" y="8"/>
                      <a:pt x="355" y="8"/>
                    </a:cubicBezTo>
                    <a:cubicBezTo>
                      <a:pt x="355" y="8"/>
                      <a:pt x="355" y="8"/>
                      <a:pt x="355" y="8"/>
                    </a:cubicBezTo>
                    <a:cubicBezTo>
                      <a:pt x="355" y="8"/>
                      <a:pt x="355" y="8"/>
                      <a:pt x="355" y="8"/>
                    </a:cubicBezTo>
                    <a:cubicBezTo>
                      <a:pt x="355" y="9"/>
                      <a:pt x="355" y="9"/>
                      <a:pt x="355" y="9"/>
                    </a:cubicBezTo>
                    <a:cubicBezTo>
                      <a:pt x="355" y="9"/>
                      <a:pt x="355" y="9"/>
                      <a:pt x="355" y="9"/>
                    </a:cubicBezTo>
                    <a:cubicBezTo>
                      <a:pt x="355" y="9"/>
                      <a:pt x="355" y="9"/>
                      <a:pt x="355" y="9"/>
                    </a:cubicBezTo>
                    <a:cubicBezTo>
                      <a:pt x="355" y="9"/>
                      <a:pt x="355" y="9"/>
                      <a:pt x="355" y="9"/>
                    </a:cubicBezTo>
                    <a:cubicBezTo>
                      <a:pt x="355" y="10"/>
                      <a:pt x="355" y="10"/>
                      <a:pt x="355" y="10"/>
                    </a:cubicBezTo>
                    <a:cubicBezTo>
                      <a:pt x="356" y="10"/>
                      <a:pt x="356" y="10"/>
                      <a:pt x="356" y="10"/>
                    </a:cubicBezTo>
                    <a:cubicBezTo>
                      <a:pt x="356" y="10"/>
                      <a:pt x="356" y="10"/>
                      <a:pt x="356" y="10"/>
                    </a:cubicBezTo>
                    <a:cubicBezTo>
                      <a:pt x="356" y="10"/>
                      <a:pt x="356" y="10"/>
                      <a:pt x="356" y="10"/>
                    </a:cubicBezTo>
                    <a:cubicBezTo>
                      <a:pt x="356" y="10"/>
                      <a:pt x="356" y="10"/>
                      <a:pt x="356" y="10"/>
                    </a:cubicBezTo>
                    <a:cubicBezTo>
                      <a:pt x="356" y="11"/>
                      <a:pt x="356" y="11"/>
                      <a:pt x="356" y="11"/>
                    </a:cubicBezTo>
                    <a:cubicBezTo>
                      <a:pt x="356" y="11"/>
                      <a:pt x="356" y="11"/>
                      <a:pt x="356" y="11"/>
                    </a:cubicBezTo>
                    <a:cubicBezTo>
                      <a:pt x="356" y="11"/>
                      <a:pt x="356" y="11"/>
                      <a:pt x="356" y="11"/>
                    </a:cubicBezTo>
                    <a:cubicBezTo>
                      <a:pt x="356" y="11"/>
                      <a:pt x="356" y="11"/>
                      <a:pt x="356" y="11"/>
                    </a:cubicBezTo>
                    <a:cubicBezTo>
                      <a:pt x="356" y="12"/>
                      <a:pt x="356" y="12"/>
                      <a:pt x="356" y="12"/>
                    </a:cubicBezTo>
                    <a:cubicBezTo>
                      <a:pt x="356" y="12"/>
                      <a:pt x="356" y="12"/>
                      <a:pt x="356" y="12"/>
                    </a:cubicBezTo>
                    <a:cubicBezTo>
                      <a:pt x="356" y="12"/>
                      <a:pt x="356" y="12"/>
                      <a:pt x="356" y="12"/>
                    </a:cubicBezTo>
                    <a:cubicBezTo>
                      <a:pt x="356" y="12"/>
                      <a:pt x="356" y="12"/>
                      <a:pt x="356" y="12"/>
                    </a:cubicBezTo>
                    <a:cubicBezTo>
                      <a:pt x="356" y="13"/>
                      <a:pt x="356" y="13"/>
                      <a:pt x="356" y="13"/>
                    </a:cubicBezTo>
                    <a:cubicBezTo>
                      <a:pt x="357" y="13"/>
                      <a:pt x="357" y="13"/>
                      <a:pt x="357" y="13"/>
                    </a:cubicBezTo>
                    <a:cubicBezTo>
                      <a:pt x="356" y="13"/>
                      <a:pt x="356" y="13"/>
                      <a:pt x="356" y="13"/>
                    </a:cubicBezTo>
                    <a:cubicBezTo>
                      <a:pt x="356" y="14"/>
                      <a:pt x="356" y="14"/>
                      <a:pt x="356" y="14"/>
                    </a:cubicBezTo>
                    <a:cubicBezTo>
                      <a:pt x="356" y="14"/>
                      <a:pt x="356" y="14"/>
                      <a:pt x="356" y="14"/>
                    </a:cubicBezTo>
                    <a:cubicBezTo>
                      <a:pt x="356" y="14"/>
                      <a:pt x="356" y="14"/>
                      <a:pt x="356" y="14"/>
                    </a:cubicBezTo>
                    <a:cubicBezTo>
                      <a:pt x="356" y="14"/>
                      <a:pt x="356" y="14"/>
                      <a:pt x="356" y="14"/>
                    </a:cubicBezTo>
                    <a:cubicBezTo>
                      <a:pt x="356" y="15"/>
                      <a:pt x="356" y="15"/>
                      <a:pt x="356" y="15"/>
                    </a:cubicBezTo>
                    <a:cubicBezTo>
                      <a:pt x="356" y="15"/>
                      <a:pt x="356" y="15"/>
                      <a:pt x="356" y="15"/>
                    </a:cubicBezTo>
                    <a:cubicBezTo>
                      <a:pt x="356" y="15"/>
                      <a:pt x="356" y="15"/>
                      <a:pt x="356" y="15"/>
                    </a:cubicBezTo>
                    <a:cubicBezTo>
                      <a:pt x="357" y="15"/>
                      <a:pt x="357" y="15"/>
                      <a:pt x="357" y="15"/>
                    </a:cubicBezTo>
                    <a:cubicBezTo>
                      <a:pt x="357" y="15"/>
                      <a:pt x="357" y="15"/>
                      <a:pt x="357" y="15"/>
                    </a:cubicBezTo>
                    <a:cubicBezTo>
                      <a:pt x="357" y="15"/>
                      <a:pt x="357" y="15"/>
                      <a:pt x="357" y="15"/>
                    </a:cubicBezTo>
                    <a:cubicBezTo>
                      <a:pt x="357" y="16"/>
                      <a:pt x="357" y="16"/>
                      <a:pt x="357" y="16"/>
                    </a:cubicBezTo>
                    <a:cubicBezTo>
                      <a:pt x="357" y="16"/>
                      <a:pt x="357" y="16"/>
                      <a:pt x="357" y="16"/>
                    </a:cubicBezTo>
                    <a:cubicBezTo>
                      <a:pt x="357" y="16"/>
                      <a:pt x="357" y="16"/>
                      <a:pt x="357" y="16"/>
                    </a:cubicBezTo>
                    <a:cubicBezTo>
                      <a:pt x="357" y="16"/>
                      <a:pt x="357" y="16"/>
                      <a:pt x="357" y="16"/>
                    </a:cubicBezTo>
                    <a:cubicBezTo>
                      <a:pt x="357" y="16"/>
                      <a:pt x="357" y="16"/>
                      <a:pt x="357" y="16"/>
                    </a:cubicBezTo>
                    <a:cubicBezTo>
                      <a:pt x="356" y="16"/>
                      <a:pt x="356" y="16"/>
                      <a:pt x="356" y="16"/>
                    </a:cubicBezTo>
                    <a:cubicBezTo>
                      <a:pt x="356" y="17"/>
                      <a:pt x="356" y="17"/>
                      <a:pt x="356" y="17"/>
                    </a:cubicBezTo>
                    <a:cubicBezTo>
                      <a:pt x="356" y="17"/>
                      <a:pt x="356" y="17"/>
                      <a:pt x="356" y="17"/>
                    </a:cubicBezTo>
                    <a:cubicBezTo>
                      <a:pt x="356" y="17"/>
                      <a:pt x="356" y="17"/>
                      <a:pt x="356" y="17"/>
                    </a:cubicBezTo>
                    <a:cubicBezTo>
                      <a:pt x="357" y="17"/>
                      <a:pt x="357" y="17"/>
                      <a:pt x="357" y="17"/>
                    </a:cubicBezTo>
                    <a:cubicBezTo>
                      <a:pt x="357" y="17"/>
                      <a:pt x="357" y="17"/>
                      <a:pt x="357" y="17"/>
                    </a:cubicBezTo>
                    <a:cubicBezTo>
                      <a:pt x="357" y="17"/>
                      <a:pt x="357" y="17"/>
                      <a:pt x="357" y="17"/>
                    </a:cubicBezTo>
                    <a:cubicBezTo>
                      <a:pt x="357" y="17"/>
                      <a:pt x="357" y="17"/>
                      <a:pt x="357" y="17"/>
                    </a:cubicBezTo>
                    <a:cubicBezTo>
                      <a:pt x="357" y="18"/>
                      <a:pt x="357" y="18"/>
                      <a:pt x="357" y="18"/>
                    </a:cubicBezTo>
                    <a:cubicBezTo>
                      <a:pt x="357" y="18"/>
                      <a:pt x="357" y="18"/>
                      <a:pt x="357" y="18"/>
                    </a:cubicBezTo>
                    <a:cubicBezTo>
                      <a:pt x="357" y="18"/>
                      <a:pt x="357" y="18"/>
                      <a:pt x="357" y="18"/>
                    </a:cubicBezTo>
                    <a:cubicBezTo>
                      <a:pt x="357" y="18"/>
                      <a:pt x="357" y="18"/>
                      <a:pt x="357" y="18"/>
                    </a:cubicBezTo>
                    <a:cubicBezTo>
                      <a:pt x="357" y="18"/>
                      <a:pt x="357" y="18"/>
                      <a:pt x="357" y="18"/>
                    </a:cubicBezTo>
                    <a:cubicBezTo>
                      <a:pt x="357" y="18"/>
                      <a:pt x="357" y="18"/>
                      <a:pt x="357" y="18"/>
                    </a:cubicBezTo>
                    <a:cubicBezTo>
                      <a:pt x="357" y="18"/>
                      <a:pt x="357" y="18"/>
                      <a:pt x="357" y="18"/>
                    </a:cubicBezTo>
                    <a:cubicBezTo>
                      <a:pt x="357" y="18"/>
                      <a:pt x="357" y="18"/>
                      <a:pt x="357" y="18"/>
                    </a:cubicBezTo>
                    <a:cubicBezTo>
                      <a:pt x="357" y="19"/>
                      <a:pt x="357" y="19"/>
                      <a:pt x="357" y="19"/>
                    </a:cubicBezTo>
                    <a:cubicBezTo>
                      <a:pt x="357" y="19"/>
                      <a:pt x="357" y="19"/>
                      <a:pt x="357" y="19"/>
                    </a:cubicBezTo>
                    <a:cubicBezTo>
                      <a:pt x="357" y="19"/>
                      <a:pt x="357" y="19"/>
                      <a:pt x="357" y="19"/>
                    </a:cubicBezTo>
                    <a:cubicBezTo>
                      <a:pt x="357" y="19"/>
                      <a:pt x="357" y="19"/>
                      <a:pt x="357" y="19"/>
                    </a:cubicBezTo>
                    <a:cubicBezTo>
                      <a:pt x="357" y="19"/>
                      <a:pt x="357" y="19"/>
                      <a:pt x="357" y="19"/>
                    </a:cubicBezTo>
                    <a:cubicBezTo>
                      <a:pt x="358" y="20"/>
                      <a:pt x="358" y="20"/>
                      <a:pt x="358" y="20"/>
                    </a:cubicBezTo>
                    <a:cubicBezTo>
                      <a:pt x="358" y="20"/>
                      <a:pt x="358" y="20"/>
                      <a:pt x="358" y="20"/>
                    </a:cubicBezTo>
                    <a:cubicBezTo>
                      <a:pt x="358" y="20"/>
                      <a:pt x="358" y="20"/>
                      <a:pt x="358" y="20"/>
                    </a:cubicBezTo>
                    <a:cubicBezTo>
                      <a:pt x="358" y="20"/>
                      <a:pt x="358" y="20"/>
                      <a:pt x="358" y="20"/>
                    </a:cubicBezTo>
                    <a:cubicBezTo>
                      <a:pt x="358" y="20"/>
                      <a:pt x="358" y="20"/>
                      <a:pt x="358" y="20"/>
                    </a:cubicBezTo>
                    <a:cubicBezTo>
                      <a:pt x="358" y="21"/>
                      <a:pt x="358" y="21"/>
                      <a:pt x="358" y="21"/>
                    </a:cubicBezTo>
                    <a:cubicBezTo>
                      <a:pt x="358" y="21"/>
                      <a:pt x="358" y="21"/>
                      <a:pt x="358" y="21"/>
                    </a:cubicBezTo>
                    <a:cubicBezTo>
                      <a:pt x="359" y="21"/>
                      <a:pt x="359" y="21"/>
                      <a:pt x="359" y="21"/>
                    </a:cubicBezTo>
                    <a:cubicBezTo>
                      <a:pt x="359" y="21"/>
                      <a:pt x="359" y="21"/>
                      <a:pt x="359" y="21"/>
                    </a:cubicBezTo>
                    <a:cubicBezTo>
                      <a:pt x="359" y="21"/>
                      <a:pt x="359" y="21"/>
                      <a:pt x="359" y="21"/>
                    </a:cubicBezTo>
                    <a:cubicBezTo>
                      <a:pt x="359" y="22"/>
                      <a:pt x="359" y="22"/>
                      <a:pt x="359" y="22"/>
                    </a:cubicBezTo>
                    <a:cubicBezTo>
                      <a:pt x="359" y="22"/>
                      <a:pt x="359" y="22"/>
                      <a:pt x="359" y="22"/>
                    </a:cubicBezTo>
                    <a:cubicBezTo>
                      <a:pt x="359" y="22"/>
                      <a:pt x="359" y="22"/>
                      <a:pt x="359" y="22"/>
                    </a:cubicBezTo>
                    <a:cubicBezTo>
                      <a:pt x="359" y="22"/>
                      <a:pt x="359" y="22"/>
                      <a:pt x="359" y="22"/>
                    </a:cubicBezTo>
                    <a:cubicBezTo>
                      <a:pt x="359" y="22"/>
                      <a:pt x="359" y="22"/>
                      <a:pt x="359" y="22"/>
                    </a:cubicBezTo>
                    <a:cubicBezTo>
                      <a:pt x="359" y="22"/>
                      <a:pt x="359" y="22"/>
                      <a:pt x="359" y="22"/>
                    </a:cubicBezTo>
                    <a:cubicBezTo>
                      <a:pt x="360" y="22"/>
                      <a:pt x="360" y="22"/>
                      <a:pt x="360" y="22"/>
                    </a:cubicBezTo>
                    <a:cubicBezTo>
                      <a:pt x="360" y="23"/>
                      <a:pt x="360" y="23"/>
                      <a:pt x="360" y="23"/>
                    </a:cubicBezTo>
                    <a:cubicBezTo>
                      <a:pt x="360" y="23"/>
                      <a:pt x="360" y="23"/>
                      <a:pt x="360" y="23"/>
                    </a:cubicBezTo>
                    <a:cubicBezTo>
                      <a:pt x="360" y="23"/>
                      <a:pt x="360" y="23"/>
                      <a:pt x="360" y="23"/>
                    </a:cubicBezTo>
                    <a:cubicBezTo>
                      <a:pt x="360" y="24"/>
                      <a:pt x="360" y="24"/>
                      <a:pt x="360" y="24"/>
                    </a:cubicBezTo>
                    <a:cubicBezTo>
                      <a:pt x="360" y="24"/>
                      <a:pt x="360" y="24"/>
                      <a:pt x="360" y="24"/>
                    </a:cubicBezTo>
                    <a:cubicBezTo>
                      <a:pt x="360" y="24"/>
                      <a:pt x="360" y="24"/>
                      <a:pt x="360" y="24"/>
                    </a:cubicBezTo>
                    <a:cubicBezTo>
                      <a:pt x="360" y="24"/>
                      <a:pt x="360" y="24"/>
                      <a:pt x="360" y="24"/>
                    </a:cubicBezTo>
                    <a:cubicBezTo>
                      <a:pt x="361" y="24"/>
                      <a:pt x="361" y="24"/>
                      <a:pt x="361" y="24"/>
                    </a:cubicBezTo>
                    <a:cubicBezTo>
                      <a:pt x="361" y="24"/>
                      <a:pt x="361" y="24"/>
                      <a:pt x="361" y="24"/>
                    </a:cubicBezTo>
                    <a:cubicBezTo>
                      <a:pt x="361" y="24"/>
                      <a:pt x="361" y="24"/>
                      <a:pt x="361" y="24"/>
                    </a:cubicBezTo>
                    <a:cubicBezTo>
                      <a:pt x="361" y="24"/>
                      <a:pt x="361" y="24"/>
                      <a:pt x="361" y="24"/>
                    </a:cubicBezTo>
                    <a:cubicBezTo>
                      <a:pt x="361" y="25"/>
                      <a:pt x="361" y="25"/>
                      <a:pt x="361" y="25"/>
                    </a:cubicBezTo>
                    <a:cubicBezTo>
                      <a:pt x="361" y="25"/>
                      <a:pt x="361" y="25"/>
                      <a:pt x="361" y="25"/>
                    </a:cubicBezTo>
                    <a:cubicBezTo>
                      <a:pt x="362" y="25"/>
                      <a:pt x="362" y="25"/>
                      <a:pt x="362" y="25"/>
                    </a:cubicBezTo>
                    <a:cubicBezTo>
                      <a:pt x="362" y="25"/>
                      <a:pt x="362" y="25"/>
                      <a:pt x="362" y="25"/>
                    </a:cubicBezTo>
                    <a:cubicBezTo>
                      <a:pt x="362" y="25"/>
                      <a:pt x="362" y="25"/>
                      <a:pt x="362" y="25"/>
                    </a:cubicBezTo>
                    <a:cubicBezTo>
                      <a:pt x="362" y="25"/>
                      <a:pt x="362" y="25"/>
                      <a:pt x="362" y="25"/>
                    </a:cubicBezTo>
                    <a:cubicBezTo>
                      <a:pt x="362" y="25"/>
                      <a:pt x="362" y="25"/>
                      <a:pt x="362" y="25"/>
                    </a:cubicBezTo>
                    <a:cubicBezTo>
                      <a:pt x="362" y="25"/>
                      <a:pt x="362" y="25"/>
                      <a:pt x="362" y="25"/>
                    </a:cubicBezTo>
                    <a:cubicBezTo>
                      <a:pt x="363" y="25"/>
                      <a:pt x="363" y="25"/>
                      <a:pt x="363" y="25"/>
                    </a:cubicBezTo>
                    <a:cubicBezTo>
                      <a:pt x="363" y="25"/>
                      <a:pt x="363" y="25"/>
                      <a:pt x="363" y="25"/>
                    </a:cubicBezTo>
                    <a:cubicBezTo>
                      <a:pt x="363" y="25"/>
                      <a:pt x="363" y="25"/>
                      <a:pt x="363" y="25"/>
                    </a:cubicBezTo>
                    <a:cubicBezTo>
                      <a:pt x="363" y="25"/>
                      <a:pt x="363" y="25"/>
                      <a:pt x="363" y="25"/>
                    </a:cubicBezTo>
                    <a:cubicBezTo>
                      <a:pt x="363" y="25"/>
                      <a:pt x="363" y="25"/>
                      <a:pt x="363" y="25"/>
                    </a:cubicBezTo>
                    <a:cubicBezTo>
                      <a:pt x="363" y="25"/>
                      <a:pt x="363" y="25"/>
                      <a:pt x="363" y="25"/>
                    </a:cubicBezTo>
                    <a:cubicBezTo>
                      <a:pt x="363" y="26"/>
                      <a:pt x="363" y="26"/>
                      <a:pt x="363" y="26"/>
                    </a:cubicBezTo>
                    <a:cubicBezTo>
                      <a:pt x="363" y="26"/>
                      <a:pt x="363" y="26"/>
                      <a:pt x="363" y="26"/>
                    </a:cubicBezTo>
                    <a:cubicBezTo>
                      <a:pt x="363" y="26"/>
                      <a:pt x="363" y="26"/>
                      <a:pt x="363" y="26"/>
                    </a:cubicBezTo>
                    <a:cubicBezTo>
                      <a:pt x="363" y="26"/>
                      <a:pt x="363" y="26"/>
                      <a:pt x="363" y="26"/>
                    </a:cubicBezTo>
                    <a:cubicBezTo>
                      <a:pt x="363" y="26"/>
                      <a:pt x="363" y="26"/>
                      <a:pt x="363" y="26"/>
                    </a:cubicBezTo>
                    <a:cubicBezTo>
                      <a:pt x="363" y="26"/>
                      <a:pt x="363" y="26"/>
                      <a:pt x="363" y="26"/>
                    </a:cubicBezTo>
                    <a:cubicBezTo>
                      <a:pt x="364" y="26"/>
                      <a:pt x="364" y="26"/>
                      <a:pt x="364" y="26"/>
                    </a:cubicBezTo>
                    <a:cubicBezTo>
                      <a:pt x="364" y="26"/>
                      <a:pt x="364" y="26"/>
                      <a:pt x="364" y="26"/>
                    </a:cubicBezTo>
                    <a:cubicBezTo>
                      <a:pt x="364" y="26"/>
                      <a:pt x="364" y="26"/>
                      <a:pt x="364" y="26"/>
                    </a:cubicBezTo>
                    <a:cubicBezTo>
                      <a:pt x="364" y="27"/>
                      <a:pt x="364" y="27"/>
                      <a:pt x="364" y="27"/>
                    </a:cubicBezTo>
                    <a:cubicBezTo>
                      <a:pt x="363" y="27"/>
                      <a:pt x="363" y="27"/>
                      <a:pt x="363" y="27"/>
                    </a:cubicBezTo>
                    <a:cubicBezTo>
                      <a:pt x="363" y="27"/>
                      <a:pt x="363" y="27"/>
                      <a:pt x="363" y="27"/>
                    </a:cubicBezTo>
                    <a:cubicBezTo>
                      <a:pt x="363" y="27"/>
                      <a:pt x="363" y="27"/>
                      <a:pt x="363" y="27"/>
                    </a:cubicBezTo>
                    <a:cubicBezTo>
                      <a:pt x="363" y="27"/>
                      <a:pt x="363" y="27"/>
                      <a:pt x="363" y="27"/>
                    </a:cubicBezTo>
                    <a:cubicBezTo>
                      <a:pt x="363" y="27"/>
                      <a:pt x="363" y="27"/>
                      <a:pt x="363" y="27"/>
                    </a:cubicBezTo>
                    <a:cubicBezTo>
                      <a:pt x="363" y="27"/>
                      <a:pt x="363" y="27"/>
                      <a:pt x="363" y="27"/>
                    </a:cubicBezTo>
                    <a:cubicBezTo>
                      <a:pt x="363" y="28"/>
                      <a:pt x="363" y="28"/>
                      <a:pt x="363" y="28"/>
                    </a:cubicBezTo>
                    <a:cubicBezTo>
                      <a:pt x="363" y="28"/>
                      <a:pt x="363" y="28"/>
                      <a:pt x="363" y="28"/>
                    </a:cubicBezTo>
                    <a:cubicBezTo>
                      <a:pt x="363" y="28"/>
                      <a:pt x="363" y="28"/>
                      <a:pt x="363" y="28"/>
                    </a:cubicBezTo>
                    <a:cubicBezTo>
                      <a:pt x="363" y="28"/>
                      <a:pt x="363" y="28"/>
                      <a:pt x="363" y="28"/>
                    </a:cubicBezTo>
                    <a:cubicBezTo>
                      <a:pt x="362" y="28"/>
                      <a:pt x="362" y="28"/>
                      <a:pt x="362" y="28"/>
                    </a:cubicBezTo>
                    <a:cubicBezTo>
                      <a:pt x="362" y="28"/>
                      <a:pt x="362" y="28"/>
                      <a:pt x="362" y="28"/>
                    </a:cubicBezTo>
                    <a:cubicBezTo>
                      <a:pt x="362" y="28"/>
                      <a:pt x="362" y="28"/>
                      <a:pt x="362" y="28"/>
                    </a:cubicBezTo>
                    <a:cubicBezTo>
                      <a:pt x="362" y="28"/>
                      <a:pt x="362" y="28"/>
                      <a:pt x="362" y="28"/>
                    </a:cubicBezTo>
                    <a:cubicBezTo>
                      <a:pt x="362" y="29"/>
                      <a:pt x="362" y="29"/>
                      <a:pt x="362" y="29"/>
                    </a:cubicBezTo>
                    <a:cubicBezTo>
                      <a:pt x="362" y="29"/>
                      <a:pt x="362" y="29"/>
                      <a:pt x="362" y="29"/>
                    </a:cubicBezTo>
                    <a:cubicBezTo>
                      <a:pt x="362" y="29"/>
                      <a:pt x="362" y="29"/>
                      <a:pt x="362" y="29"/>
                    </a:cubicBezTo>
                    <a:cubicBezTo>
                      <a:pt x="362" y="29"/>
                      <a:pt x="362" y="29"/>
                      <a:pt x="362" y="29"/>
                    </a:cubicBezTo>
                    <a:cubicBezTo>
                      <a:pt x="362" y="29"/>
                      <a:pt x="362" y="29"/>
                      <a:pt x="362" y="29"/>
                    </a:cubicBezTo>
                    <a:cubicBezTo>
                      <a:pt x="362" y="29"/>
                      <a:pt x="362" y="29"/>
                      <a:pt x="362" y="29"/>
                    </a:cubicBezTo>
                    <a:cubicBezTo>
                      <a:pt x="361" y="29"/>
                      <a:pt x="361" y="29"/>
                      <a:pt x="361" y="29"/>
                    </a:cubicBezTo>
                    <a:cubicBezTo>
                      <a:pt x="361" y="29"/>
                      <a:pt x="361" y="29"/>
                      <a:pt x="361" y="29"/>
                    </a:cubicBezTo>
                    <a:cubicBezTo>
                      <a:pt x="361" y="29"/>
                      <a:pt x="361" y="29"/>
                      <a:pt x="361" y="29"/>
                    </a:cubicBezTo>
                    <a:cubicBezTo>
                      <a:pt x="361" y="29"/>
                      <a:pt x="361" y="29"/>
                      <a:pt x="361" y="29"/>
                    </a:cubicBezTo>
                    <a:cubicBezTo>
                      <a:pt x="361" y="29"/>
                      <a:pt x="361" y="29"/>
                      <a:pt x="361" y="29"/>
                    </a:cubicBezTo>
                    <a:cubicBezTo>
                      <a:pt x="362" y="30"/>
                      <a:pt x="362" y="30"/>
                      <a:pt x="362" y="30"/>
                    </a:cubicBezTo>
                    <a:cubicBezTo>
                      <a:pt x="362" y="30"/>
                      <a:pt x="362" y="30"/>
                      <a:pt x="362" y="30"/>
                    </a:cubicBezTo>
                    <a:cubicBezTo>
                      <a:pt x="362" y="30"/>
                      <a:pt x="362" y="30"/>
                      <a:pt x="362" y="30"/>
                    </a:cubicBezTo>
                    <a:cubicBezTo>
                      <a:pt x="362" y="31"/>
                      <a:pt x="362" y="31"/>
                      <a:pt x="362" y="31"/>
                    </a:cubicBezTo>
                    <a:cubicBezTo>
                      <a:pt x="362" y="31"/>
                      <a:pt x="362" y="31"/>
                      <a:pt x="362" y="31"/>
                    </a:cubicBezTo>
                    <a:cubicBezTo>
                      <a:pt x="362" y="31"/>
                      <a:pt x="362" y="31"/>
                      <a:pt x="362" y="31"/>
                    </a:cubicBezTo>
                    <a:cubicBezTo>
                      <a:pt x="362" y="31"/>
                      <a:pt x="362" y="31"/>
                      <a:pt x="362" y="31"/>
                    </a:cubicBezTo>
                    <a:cubicBezTo>
                      <a:pt x="362" y="31"/>
                      <a:pt x="362" y="31"/>
                      <a:pt x="362" y="31"/>
                    </a:cubicBezTo>
                    <a:cubicBezTo>
                      <a:pt x="362" y="32"/>
                      <a:pt x="362" y="32"/>
                      <a:pt x="362" y="32"/>
                    </a:cubicBezTo>
                    <a:cubicBezTo>
                      <a:pt x="362" y="32"/>
                      <a:pt x="362" y="32"/>
                      <a:pt x="362" y="32"/>
                    </a:cubicBezTo>
                    <a:cubicBezTo>
                      <a:pt x="362" y="32"/>
                      <a:pt x="362" y="32"/>
                      <a:pt x="362" y="32"/>
                    </a:cubicBezTo>
                    <a:cubicBezTo>
                      <a:pt x="362" y="32"/>
                      <a:pt x="362" y="32"/>
                      <a:pt x="362" y="32"/>
                    </a:cubicBezTo>
                    <a:cubicBezTo>
                      <a:pt x="362" y="33"/>
                      <a:pt x="362" y="33"/>
                      <a:pt x="362" y="33"/>
                    </a:cubicBezTo>
                    <a:cubicBezTo>
                      <a:pt x="362" y="33"/>
                      <a:pt x="362" y="33"/>
                      <a:pt x="362" y="33"/>
                    </a:cubicBezTo>
                    <a:cubicBezTo>
                      <a:pt x="362" y="33"/>
                      <a:pt x="362" y="33"/>
                      <a:pt x="362" y="33"/>
                    </a:cubicBezTo>
                    <a:cubicBezTo>
                      <a:pt x="362" y="33"/>
                      <a:pt x="362" y="33"/>
                      <a:pt x="362" y="33"/>
                    </a:cubicBezTo>
                    <a:cubicBezTo>
                      <a:pt x="362" y="33"/>
                      <a:pt x="362" y="33"/>
                      <a:pt x="362" y="33"/>
                    </a:cubicBezTo>
                    <a:cubicBezTo>
                      <a:pt x="362" y="33"/>
                      <a:pt x="362" y="33"/>
                      <a:pt x="362" y="33"/>
                    </a:cubicBezTo>
                    <a:cubicBezTo>
                      <a:pt x="362" y="33"/>
                      <a:pt x="362" y="33"/>
                      <a:pt x="362" y="33"/>
                    </a:cubicBezTo>
                    <a:cubicBezTo>
                      <a:pt x="363" y="33"/>
                      <a:pt x="363" y="33"/>
                      <a:pt x="363" y="33"/>
                    </a:cubicBezTo>
                    <a:cubicBezTo>
                      <a:pt x="363" y="33"/>
                      <a:pt x="363" y="33"/>
                      <a:pt x="363" y="33"/>
                    </a:cubicBezTo>
                    <a:cubicBezTo>
                      <a:pt x="363" y="33"/>
                      <a:pt x="363" y="33"/>
                      <a:pt x="363" y="33"/>
                    </a:cubicBezTo>
                    <a:cubicBezTo>
                      <a:pt x="363" y="34"/>
                      <a:pt x="363" y="34"/>
                      <a:pt x="363" y="34"/>
                    </a:cubicBezTo>
                    <a:cubicBezTo>
                      <a:pt x="363" y="34"/>
                      <a:pt x="363" y="34"/>
                      <a:pt x="363" y="34"/>
                    </a:cubicBezTo>
                    <a:cubicBezTo>
                      <a:pt x="364" y="34"/>
                      <a:pt x="364" y="34"/>
                      <a:pt x="364" y="34"/>
                    </a:cubicBezTo>
                    <a:cubicBezTo>
                      <a:pt x="364" y="34"/>
                      <a:pt x="364" y="34"/>
                      <a:pt x="364" y="34"/>
                    </a:cubicBezTo>
                    <a:cubicBezTo>
                      <a:pt x="364" y="34"/>
                      <a:pt x="364" y="34"/>
                      <a:pt x="364" y="34"/>
                    </a:cubicBezTo>
                    <a:cubicBezTo>
                      <a:pt x="364" y="34"/>
                      <a:pt x="364" y="34"/>
                      <a:pt x="364" y="34"/>
                    </a:cubicBezTo>
                    <a:cubicBezTo>
                      <a:pt x="364" y="34"/>
                      <a:pt x="364" y="34"/>
                      <a:pt x="364" y="34"/>
                    </a:cubicBezTo>
                    <a:cubicBezTo>
                      <a:pt x="364" y="35"/>
                      <a:pt x="364" y="35"/>
                      <a:pt x="364" y="35"/>
                    </a:cubicBezTo>
                    <a:cubicBezTo>
                      <a:pt x="364" y="35"/>
                      <a:pt x="364" y="35"/>
                      <a:pt x="364" y="35"/>
                    </a:cubicBezTo>
                    <a:cubicBezTo>
                      <a:pt x="365" y="35"/>
                      <a:pt x="365" y="35"/>
                      <a:pt x="365" y="35"/>
                    </a:cubicBezTo>
                    <a:cubicBezTo>
                      <a:pt x="365" y="35"/>
                      <a:pt x="365" y="35"/>
                      <a:pt x="365" y="35"/>
                    </a:cubicBezTo>
                    <a:cubicBezTo>
                      <a:pt x="365" y="35"/>
                      <a:pt x="365" y="35"/>
                      <a:pt x="365" y="35"/>
                    </a:cubicBezTo>
                    <a:cubicBezTo>
                      <a:pt x="365" y="35"/>
                      <a:pt x="365" y="35"/>
                      <a:pt x="365" y="35"/>
                    </a:cubicBezTo>
                    <a:cubicBezTo>
                      <a:pt x="365" y="35"/>
                      <a:pt x="365" y="35"/>
                      <a:pt x="365" y="35"/>
                    </a:cubicBezTo>
                    <a:cubicBezTo>
                      <a:pt x="365" y="35"/>
                      <a:pt x="365" y="35"/>
                      <a:pt x="365" y="35"/>
                    </a:cubicBezTo>
                    <a:cubicBezTo>
                      <a:pt x="366" y="35"/>
                      <a:pt x="366" y="35"/>
                      <a:pt x="366" y="35"/>
                    </a:cubicBezTo>
                    <a:cubicBezTo>
                      <a:pt x="366" y="35"/>
                      <a:pt x="366" y="35"/>
                      <a:pt x="366" y="35"/>
                    </a:cubicBezTo>
                    <a:cubicBezTo>
                      <a:pt x="366" y="35"/>
                      <a:pt x="366" y="35"/>
                      <a:pt x="366" y="35"/>
                    </a:cubicBezTo>
                    <a:cubicBezTo>
                      <a:pt x="366" y="35"/>
                      <a:pt x="366" y="35"/>
                      <a:pt x="366" y="35"/>
                    </a:cubicBezTo>
                    <a:cubicBezTo>
                      <a:pt x="367" y="35"/>
                      <a:pt x="367" y="35"/>
                      <a:pt x="367" y="35"/>
                    </a:cubicBezTo>
                    <a:cubicBezTo>
                      <a:pt x="367" y="35"/>
                      <a:pt x="367" y="35"/>
                      <a:pt x="367" y="35"/>
                    </a:cubicBezTo>
                    <a:cubicBezTo>
                      <a:pt x="367" y="35"/>
                      <a:pt x="367" y="35"/>
                      <a:pt x="367" y="35"/>
                    </a:cubicBezTo>
                    <a:cubicBezTo>
                      <a:pt x="367" y="35"/>
                      <a:pt x="367" y="35"/>
                      <a:pt x="367" y="35"/>
                    </a:cubicBezTo>
                    <a:cubicBezTo>
                      <a:pt x="367" y="35"/>
                      <a:pt x="367" y="35"/>
                      <a:pt x="367" y="35"/>
                    </a:cubicBezTo>
                    <a:cubicBezTo>
                      <a:pt x="367" y="35"/>
                      <a:pt x="367" y="35"/>
                      <a:pt x="367" y="35"/>
                    </a:cubicBezTo>
                    <a:cubicBezTo>
                      <a:pt x="367" y="36"/>
                      <a:pt x="367" y="36"/>
                      <a:pt x="367" y="36"/>
                    </a:cubicBezTo>
                    <a:cubicBezTo>
                      <a:pt x="367" y="36"/>
                      <a:pt x="367" y="36"/>
                      <a:pt x="367" y="36"/>
                    </a:cubicBezTo>
                    <a:cubicBezTo>
                      <a:pt x="367" y="36"/>
                      <a:pt x="367" y="36"/>
                      <a:pt x="367" y="36"/>
                    </a:cubicBezTo>
                    <a:cubicBezTo>
                      <a:pt x="367" y="36"/>
                      <a:pt x="367" y="36"/>
                      <a:pt x="367" y="36"/>
                    </a:cubicBezTo>
                    <a:cubicBezTo>
                      <a:pt x="367" y="36"/>
                      <a:pt x="367" y="36"/>
                      <a:pt x="367" y="36"/>
                    </a:cubicBezTo>
                    <a:cubicBezTo>
                      <a:pt x="368" y="37"/>
                      <a:pt x="368" y="37"/>
                      <a:pt x="368" y="37"/>
                    </a:cubicBezTo>
                    <a:cubicBezTo>
                      <a:pt x="368" y="37"/>
                      <a:pt x="368" y="37"/>
                      <a:pt x="368" y="37"/>
                    </a:cubicBezTo>
                    <a:cubicBezTo>
                      <a:pt x="368" y="37"/>
                      <a:pt x="368" y="37"/>
                      <a:pt x="368" y="37"/>
                    </a:cubicBezTo>
                    <a:cubicBezTo>
                      <a:pt x="368" y="37"/>
                      <a:pt x="368" y="37"/>
                      <a:pt x="368" y="37"/>
                    </a:cubicBezTo>
                    <a:cubicBezTo>
                      <a:pt x="368" y="37"/>
                      <a:pt x="368" y="37"/>
                      <a:pt x="368" y="37"/>
                    </a:cubicBezTo>
                    <a:cubicBezTo>
                      <a:pt x="368" y="37"/>
                      <a:pt x="368" y="37"/>
                      <a:pt x="368" y="37"/>
                    </a:cubicBezTo>
                    <a:cubicBezTo>
                      <a:pt x="368" y="37"/>
                      <a:pt x="368" y="37"/>
                      <a:pt x="368" y="37"/>
                    </a:cubicBezTo>
                    <a:cubicBezTo>
                      <a:pt x="368" y="37"/>
                      <a:pt x="368" y="37"/>
                      <a:pt x="368" y="37"/>
                    </a:cubicBezTo>
                    <a:cubicBezTo>
                      <a:pt x="368" y="37"/>
                      <a:pt x="368" y="37"/>
                      <a:pt x="368" y="37"/>
                    </a:cubicBezTo>
                    <a:cubicBezTo>
                      <a:pt x="368" y="37"/>
                      <a:pt x="368" y="37"/>
                      <a:pt x="368" y="37"/>
                    </a:cubicBezTo>
                    <a:cubicBezTo>
                      <a:pt x="369" y="38"/>
                      <a:pt x="369" y="38"/>
                      <a:pt x="369" y="38"/>
                    </a:cubicBezTo>
                    <a:cubicBezTo>
                      <a:pt x="369" y="38"/>
                      <a:pt x="369" y="38"/>
                      <a:pt x="369" y="38"/>
                    </a:cubicBezTo>
                    <a:cubicBezTo>
                      <a:pt x="369" y="38"/>
                      <a:pt x="369" y="38"/>
                      <a:pt x="369" y="38"/>
                    </a:cubicBezTo>
                    <a:cubicBezTo>
                      <a:pt x="369" y="38"/>
                      <a:pt x="369" y="38"/>
                      <a:pt x="369" y="38"/>
                    </a:cubicBezTo>
                    <a:cubicBezTo>
                      <a:pt x="369" y="38"/>
                      <a:pt x="369" y="38"/>
                      <a:pt x="369" y="38"/>
                    </a:cubicBezTo>
                    <a:cubicBezTo>
                      <a:pt x="369" y="38"/>
                      <a:pt x="369" y="38"/>
                      <a:pt x="369" y="38"/>
                    </a:cubicBezTo>
                    <a:cubicBezTo>
                      <a:pt x="369" y="38"/>
                      <a:pt x="369" y="38"/>
                      <a:pt x="369" y="38"/>
                    </a:cubicBezTo>
                    <a:cubicBezTo>
                      <a:pt x="370" y="38"/>
                      <a:pt x="370" y="38"/>
                      <a:pt x="370" y="38"/>
                    </a:cubicBezTo>
                    <a:cubicBezTo>
                      <a:pt x="370" y="38"/>
                      <a:pt x="370" y="38"/>
                      <a:pt x="370" y="38"/>
                    </a:cubicBezTo>
                    <a:cubicBezTo>
                      <a:pt x="370" y="38"/>
                      <a:pt x="370" y="38"/>
                      <a:pt x="370" y="38"/>
                    </a:cubicBezTo>
                    <a:cubicBezTo>
                      <a:pt x="370" y="38"/>
                      <a:pt x="370" y="38"/>
                      <a:pt x="370" y="38"/>
                    </a:cubicBezTo>
                    <a:cubicBezTo>
                      <a:pt x="370" y="38"/>
                      <a:pt x="370" y="38"/>
                      <a:pt x="370" y="38"/>
                    </a:cubicBezTo>
                    <a:cubicBezTo>
                      <a:pt x="370" y="38"/>
                      <a:pt x="370" y="38"/>
                      <a:pt x="370" y="38"/>
                    </a:cubicBezTo>
                    <a:cubicBezTo>
                      <a:pt x="371" y="38"/>
                      <a:pt x="371" y="38"/>
                      <a:pt x="371" y="38"/>
                    </a:cubicBezTo>
                    <a:cubicBezTo>
                      <a:pt x="371" y="39"/>
                      <a:pt x="371" y="39"/>
                      <a:pt x="371" y="39"/>
                    </a:cubicBezTo>
                    <a:cubicBezTo>
                      <a:pt x="371" y="39"/>
                      <a:pt x="371" y="39"/>
                      <a:pt x="371" y="39"/>
                    </a:cubicBezTo>
                    <a:cubicBezTo>
                      <a:pt x="371" y="39"/>
                      <a:pt x="371" y="39"/>
                      <a:pt x="371" y="39"/>
                    </a:cubicBezTo>
                    <a:cubicBezTo>
                      <a:pt x="371" y="39"/>
                      <a:pt x="371" y="39"/>
                      <a:pt x="371" y="39"/>
                    </a:cubicBezTo>
                    <a:cubicBezTo>
                      <a:pt x="372" y="39"/>
                      <a:pt x="372" y="39"/>
                      <a:pt x="372" y="39"/>
                    </a:cubicBezTo>
                    <a:cubicBezTo>
                      <a:pt x="372" y="39"/>
                      <a:pt x="372" y="39"/>
                      <a:pt x="372" y="39"/>
                    </a:cubicBezTo>
                    <a:cubicBezTo>
                      <a:pt x="372" y="39"/>
                      <a:pt x="372" y="39"/>
                      <a:pt x="372" y="39"/>
                    </a:cubicBezTo>
                    <a:cubicBezTo>
                      <a:pt x="372" y="39"/>
                      <a:pt x="372" y="39"/>
                      <a:pt x="372" y="39"/>
                    </a:cubicBezTo>
                    <a:cubicBezTo>
                      <a:pt x="372" y="39"/>
                      <a:pt x="372" y="39"/>
                      <a:pt x="372" y="39"/>
                    </a:cubicBezTo>
                    <a:cubicBezTo>
                      <a:pt x="373" y="40"/>
                      <a:pt x="373" y="40"/>
                      <a:pt x="373" y="40"/>
                    </a:cubicBezTo>
                    <a:cubicBezTo>
                      <a:pt x="373" y="40"/>
                      <a:pt x="373" y="40"/>
                      <a:pt x="373" y="40"/>
                    </a:cubicBezTo>
                    <a:cubicBezTo>
                      <a:pt x="373" y="40"/>
                      <a:pt x="373" y="40"/>
                      <a:pt x="373" y="40"/>
                    </a:cubicBezTo>
                    <a:cubicBezTo>
                      <a:pt x="373" y="40"/>
                      <a:pt x="373" y="40"/>
                      <a:pt x="373" y="40"/>
                    </a:cubicBezTo>
                    <a:cubicBezTo>
                      <a:pt x="373" y="40"/>
                      <a:pt x="373" y="40"/>
                      <a:pt x="373" y="40"/>
                    </a:cubicBezTo>
                    <a:cubicBezTo>
                      <a:pt x="373" y="40"/>
                      <a:pt x="373" y="40"/>
                      <a:pt x="373" y="40"/>
                    </a:cubicBezTo>
                    <a:cubicBezTo>
                      <a:pt x="374" y="40"/>
                      <a:pt x="374" y="40"/>
                      <a:pt x="374" y="40"/>
                    </a:cubicBezTo>
                    <a:cubicBezTo>
                      <a:pt x="374" y="40"/>
                      <a:pt x="374" y="40"/>
                      <a:pt x="374" y="40"/>
                    </a:cubicBezTo>
                    <a:cubicBezTo>
                      <a:pt x="374" y="40"/>
                      <a:pt x="374" y="40"/>
                      <a:pt x="374" y="40"/>
                    </a:cubicBezTo>
                    <a:cubicBezTo>
                      <a:pt x="374" y="40"/>
                      <a:pt x="374" y="40"/>
                      <a:pt x="374" y="40"/>
                    </a:cubicBezTo>
                    <a:cubicBezTo>
                      <a:pt x="374" y="40"/>
                      <a:pt x="374" y="40"/>
                      <a:pt x="374" y="40"/>
                    </a:cubicBezTo>
                    <a:cubicBezTo>
                      <a:pt x="375" y="40"/>
                      <a:pt x="375" y="40"/>
                      <a:pt x="375" y="40"/>
                    </a:cubicBezTo>
                    <a:cubicBezTo>
                      <a:pt x="375" y="40"/>
                      <a:pt x="375" y="40"/>
                      <a:pt x="375" y="40"/>
                    </a:cubicBezTo>
                    <a:cubicBezTo>
                      <a:pt x="375" y="41"/>
                      <a:pt x="375" y="41"/>
                      <a:pt x="375" y="41"/>
                    </a:cubicBezTo>
                    <a:cubicBezTo>
                      <a:pt x="375" y="41"/>
                      <a:pt x="375" y="41"/>
                      <a:pt x="375" y="41"/>
                    </a:cubicBezTo>
                    <a:cubicBezTo>
                      <a:pt x="375" y="41"/>
                      <a:pt x="375" y="41"/>
                      <a:pt x="375" y="41"/>
                    </a:cubicBezTo>
                    <a:cubicBezTo>
                      <a:pt x="375" y="41"/>
                      <a:pt x="375" y="41"/>
                      <a:pt x="375" y="41"/>
                    </a:cubicBezTo>
                    <a:cubicBezTo>
                      <a:pt x="375" y="41"/>
                      <a:pt x="375" y="41"/>
                      <a:pt x="375" y="41"/>
                    </a:cubicBezTo>
                    <a:cubicBezTo>
                      <a:pt x="376" y="41"/>
                      <a:pt x="376" y="41"/>
                      <a:pt x="376" y="41"/>
                    </a:cubicBezTo>
                    <a:cubicBezTo>
                      <a:pt x="376" y="41"/>
                      <a:pt x="376" y="41"/>
                      <a:pt x="376" y="41"/>
                    </a:cubicBezTo>
                    <a:cubicBezTo>
                      <a:pt x="376" y="41"/>
                      <a:pt x="376" y="41"/>
                      <a:pt x="376" y="41"/>
                    </a:cubicBezTo>
                    <a:cubicBezTo>
                      <a:pt x="376" y="41"/>
                      <a:pt x="376" y="41"/>
                      <a:pt x="376" y="41"/>
                    </a:cubicBezTo>
                    <a:cubicBezTo>
                      <a:pt x="376" y="42"/>
                      <a:pt x="376" y="42"/>
                      <a:pt x="376" y="42"/>
                    </a:cubicBezTo>
                    <a:cubicBezTo>
                      <a:pt x="376" y="42"/>
                      <a:pt x="376" y="42"/>
                      <a:pt x="376" y="42"/>
                    </a:cubicBezTo>
                    <a:cubicBezTo>
                      <a:pt x="376" y="42"/>
                      <a:pt x="376" y="42"/>
                      <a:pt x="376" y="42"/>
                    </a:cubicBezTo>
                    <a:cubicBezTo>
                      <a:pt x="376" y="43"/>
                      <a:pt x="376" y="43"/>
                      <a:pt x="376" y="43"/>
                    </a:cubicBezTo>
                    <a:cubicBezTo>
                      <a:pt x="376" y="43"/>
                      <a:pt x="376" y="43"/>
                      <a:pt x="376" y="43"/>
                    </a:cubicBezTo>
                    <a:cubicBezTo>
                      <a:pt x="376" y="43"/>
                      <a:pt x="376" y="43"/>
                      <a:pt x="376" y="43"/>
                    </a:cubicBezTo>
                    <a:cubicBezTo>
                      <a:pt x="376" y="43"/>
                      <a:pt x="376" y="43"/>
                      <a:pt x="376" y="43"/>
                    </a:cubicBezTo>
                    <a:cubicBezTo>
                      <a:pt x="376" y="44"/>
                      <a:pt x="376" y="44"/>
                      <a:pt x="376" y="44"/>
                    </a:cubicBezTo>
                    <a:cubicBezTo>
                      <a:pt x="377" y="44"/>
                      <a:pt x="377" y="44"/>
                      <a:pt x="377" y="44"/>
                    </a:cubicBezTo>
                    <a:cubicBezTo>
                      <a:pt x="377" y="44"/>
                      <a:pt x="377" y="44"/>
                      <a:pt x="377" y="44"/>
                    </a:cubicBezTo>
                    <a:cubicBezTo>
                      <a:pt x="377" y="44"/>
                      <a:pt x="377" y="44"/>
                      <a:pt x="377" y="44"/>
                    </a:cubicBezTo>
                    <a:cubicBezTo>
                      <a:pt x="377" y="44"/>
                      <a:pt x="377" y="44"/>
                      <a:pt x="377" y="44"/>
                    </a:cubicBezTo>
                    <a:cubicBezTo>
                      <a:pt x="377" y="44"/>
                      <a:pt x="377" y="44"/>
                      <a:pt x="377" y="44"/>
                    </a:cubicBezTo>
                    <a:cubicBezTo>
                      <a:pt x="377" y="44"/>
                      <a:pt x="377" y="44"/>
                      <a:pt x="377" y="44"/>
                    </a:cubicBezTo>
                    <a:cubicBezTo>
                      <a:pt x="377" y="44"/>
                      <a:pt x="377" y="44"/>
                      <a:pt x="377" y="44"/>
                    </a:cubicBezTo>
                    <a:cubicBezTo>
                      <a:pt x="377" y="45"/>
                      <a:pt x="377" y="45"/>
                      <a:pt x="377" y="45"/>
                    </a:cubicBezTo>
                    <a:cubicBezTo>
                      <a:pt x="377" y="45"/>
                      <a:pt x="377" y="45"/>
                      <a:pt x="377" y="45"/>
                    </a:cubicBezTo>
                    <a:cubicBezTo>
                      <a:pt x="377" y="45"/>
                      <a:pt x="377" y="45"/>
                      <a:pt x="377" y="45"/>
                    </a:cubicBezTo>
                    <a:cubicBezTo>
                      <a:pt x="377" y="45"/>
                      <a:pt x="377" y="45"/>
                      <a:pt x="377" y="45"/>
                    </a:cubicBezTo>
                    <a:cubicBezTo>
                      <a:pt x="377" y="45"/>
                      <a:pt x="377" y="45"/>
                      <a:pt x="377" y="45"/>
                    </a:cubicBezTo>
                    <a:cubicBezTo>
                      <a:pt x="378" y="44"/>
                      <a:pt x="378" y="44"/>
                      <a:pt x="378" y="44"/>
                    </a:cubicBezTo>
                    <a:cubicBezTo>
                      <a:pt x="378" y="44"/>
                      <a:pt x="378" y="44"/>
                      <a:pt x="378" y="44"/>
                    </a:cubicBezTo>
                    <a:cubicBezTo>
                      <a:pt x="378" y="44"/>
                      <a:pt x="378" y="44"/>
                      <a:pt x="378" y="44"/>
                    </a:cubicBezTo>
                    <a:cubicBezTo>
                      <a:pt x="378" y="45"/>
                      <a:pt x="378" y="45"/>
                      <a:pt x="378" y="45"/>
                    </a:cubicBezTo>
                    <a:cubicBezTo>
                      <a:pt x="378" y="45"/>
                      <a:pt x="378" y="45"/>
                      <a:pt x="378" y="45"/>
                    </a:cubicBezTo>
                    <a:cubicBezTo>
                      <a:pt x="379" y="45"/>
                      <a:pt x="379" y="45"/>
                      <a:pt x="379" y="45"/>
                    </a:cubicBezTo>
                    <a:cubicBezTo>
                      <a:pt x="379" y="45"/>
                      <a:pt x="379" y="45"/>
                      <a:pt x="379" y="45"/>
                    </a:cubicBezTo>
                    <a:cubicBezTo>
                      <a:pt x="379" y="45"/>
                      <a:pt x="379" y="45"/>
                      <a:pt x="379" y="45"/>
                    </a:cubicBezTo>
                    <a:cubicBezTo>
                      <a:pt x="379" y="45"/>
                      <a:pt x="379" y="45"/>
                      <a:pt x="379" y="45"/>
                    </a:cubicBezTo>
                    <a:cubicBezTo>
                      <a:pt x="379" y="45"/>
                      <a:pt x="379" y="45"/>
                      <a:pt x="379" y="45"/>
                    </a:cubicBezTo>
                    <a:cubicBezTo>
                      <a:pt x="379" y="45"/>
                      <a:pt x="379" y="45"/>
                      <a:pt x="379" y="45"/>
                    </a:cubicBezTo>
                    <a:cubicBezTo>
                      <a:pt x="379" y="45"/>
                      <a:pt x="379" y="45"/>
                      <a:pt x="379" y="45"/>
                    </a:cubicBezTo>
                    <a:cubicBezTo>
                      <a:pt x="379" y="45"/>
                      <a:pt x="379" y="45"/>
                      <a:pt x="379" y="45"/>
                    </a:cubicBezTo>
                    <a:cubicBezTo>
                      <a:pt x="380" y="45"/>
                      <a:pt x="380" y="45"/>
                      <a:pt x="380" y="45"/>
                    </a:cubicBezTo>
                    <a:cubicBezTo>
                      <a:pt x="380" y="46"/>
                      <a:pt x="380" y="46"/>
                      <a:pt x="380" y="46"/>
                    </a:cubicBezTo>
                    <a:cubicBezTo>
                      <a:pt x="380" y="46"/>
                      <a:pt x="380" y="46"/>
                      <a:pt x="380" y="46"/>
                    </a:cubicBezTo>
                    <a:cubicBezTo>
                      <a:pt x="380" y="46"/>
                      <a:pt x="380" y="46"/>
                      <a:pt x="380" y="46"/>
                    </a:cubicBezTo>
                    <a:cubicBezTo>
                      <a:pt x="380" y="46"/>
                      <a:pt x="380" y="46"/>
                      <a:pt x="380" y="46"/>
                    </a:cubicBezTo>
                    <a:cubicBezTo>
                      <a:pt x="380" y="46"/>
                      <a:pt x="380" y="46"/>
                      <a:pt x="380" y="46"/>
                    </a:cubicBezTo>
                    <a:cubicBezTo>
                      <a:pt x="380" y="46"/>
                      <a:pt x="380" y="46"/>
                      <a:pt x="380" y="46"/>
                    </a:cubicBezTo>
                    <a:cubicBezTo>
                      <a:pt x="380" y="46"/>
                      <a:pt x="380" y="46"/>
                      <a:pt x="380" y="46"/>
                    </a:cubicBezTo>
                    <a:cubicBezTo>
                      <a:pt x="380" y="46"/>
                      <a:pt x="380" y="46"/>
                      <a:pt x="380" y="46"/>
                    </a:cubicBezTo>
                    <a:cubicBezTo>
                      <a:pt x="380" y="47"/>
                      <a:pt x="380" y="47"/>
                      <a:pt x="380" y="47"/>
                    </a:cubicBezTo>
                    <a:cubicBezTo>
                      <a:pt x="380" y="47"/>
                      <a:pt x="380" y="47"/>
                      <a:pt x="380" y="47"/>
                    </a:cubicBezTo>
                    <a:cubicBezTo>
                      <a:pt x="380" y="47"/>
                      <a:pt x="380" y="47"/>
                      <a:pt x="380" y="47"/>
                    </a:cubicBezTo>
                    <a:cubicBezTo>
                      <a:pt x="380" y="47"/>
                      <a:pt x="380" y="47"/>
                      <a:pt x="380" y="47"/>
                    </a:cubicBezTo>
                    <a:cubicBezTo>
                      <a:pt x="380" y="47"/>
                      <a:pt x="380" y="47"/>
                      <a:pt x="380" y="47"/>
                    </a:cubicBezTo>
                    <a:cubicBezTo>
                      <a:pt x="380" y="47"/>
                      <a:pt x="380" y="47"/>
                      <a:pt x="380" y="47"/>
                    </a:cubicBezTo>
                    <a:cubicBezTo>
                      <a:pt x="379" y="48"/>
                      <a:pt x="379" y="48"/>
                      <a:pt x="379" y="48"/>
                    </a:cubicBezTo>
                    <a:cubicBezTo>
                      <a:pt x="379" y="48"/>
                      <a:pt x="379" y="48"/>
                      <a:pt x="379" y="48"/>
                    </a:cubicBezTo>
                    <a:cubicBezTo>
                      <a:pt x="379" y="48"/>
                      <a:pt x="379" y="48"/>
                      <a:pt x="379" y="48"/>
                    </a:cubicBezTo>
                    <a:cubicBezTo>
                      <a:pt x="379" y="48"/>
                      <a:pt x="379" y="48"/>
                      <a:pt x="379" y="48"/>
                    </a:cubicBezTo>
                    <a:cubicBezTo>
                      <a:pt x="379" y="48"/>
                      <a:pt x="379" y="48"/>
                      <a:pt x="379" y="48"/>
                    </a:cubicBezTo>
                    <a:cubicBezTo>
                      <a:pt x="379" y="48"/>
                      <a:pt x="379" y="48"/>
                      <a:pt x="379" y="48"/>
                    </a:cubicBezTo>
                    <a:cubicBezTo>
                      <a:pt x="379" y="49"/>
                      <a:pt x="379" y="49"/>
                      <a:pt x="379" y="49"/>
                    </a:cubicBezTo>
                    <a:cubicBezTo>
                      <a:pt x="379" y="49"/>
                      <a:pt x="379" y="49"/>
                      <a:pt x="379" y="49"/>
                    </a:cubicBezTo>
                    <a:cubicBezTo>
                      <a:pt x="379" y="49"/>
                      <a:pt x="379" y="49"/>
                      <a:pt x="379" y="49"/>
                    </a:cubicBezTo>
                    <a:cubicBezTo>
                      <a:pt x="379" y="49"/>
                      <a:pt x="379" y="49"/>
                      <a:pt x="379" y="49"/>
                    </a:cubicBezTo>
                    <a:cubicBezTo>
                      <a:pt x="380" y="49"/>
                      <a:pt x="380" y="49"/>
                      <a:pt x="380" y="49"/>
                    </a:cubicBezTo>
                    <a:cubicBezTo>
                      <a:pt x="380" y="49"/>
                      <a:pt x="380" y="49"/>
                      <a:pt x="380" y="49"/>
                    </a:cubicBezTo>
                    <a:cubicBezTo>
                      <a:pt x="380" y="49"/>
                      <a:pt x="380" y="49"/>
                      <a:pt x="380" y="49"/>
                    </a:cubicBezTo>
                    <a:cubicBezTo>
                      <a:pt x="380" y="50"/>
                      <a:pt x="380" y="50"/>
                      <a:pt x="380" y="50"/>
                    </a:cubicBezTo>
                    <a:cubicBezTo>
                      <a:pt x="380" y="50"/>
                      <a:pt x="380" y="50"/>
                      <a:pt x="380" y="50"/>
                    </a:cubicBezTo>
                    <a:cubicBezTo>
                      <a:pt x="380" y="50"/>
                      <a:pt x="380" y="50"/>
                      <a:pt x="380" y="50"/>
                    </a:cubicBezTo>
                    <a:cubicBezTo>
                      <a:pt x="380" y="50"/>
                      <a:pt x="380" y="50"/>
                      <a:pt x="380" y="50"/>
                    </a:cubicBezTo>
                    <a:cubicBezTo>
                      <a:pt x="380" y="50"/>
                      <a:pt x="380" y="50"/>
                      <a:pt x="380" y="50"/>
                    </a:cubicBezTo>
                    <a:cubicBezTo>
                      <a:pt x="380" y="51"/>
                      <a:pt x="380" y="51"/>
                      <a:pt x="380" y="51"/>
                    </a:cubicBezTo>
                    <a:cubicBezTo>
                      <a:pt x="380" y="51"/>
                      <a:pt x="380" y="51"/>
                      <a:pt x="380" y="51"/>
                    </a:cubicBezTo>
                    <a:cubicBezTo>
                      <a:pt x="380" y="51"/>
                      <a:pt x="380" y="51"/>
                      <a:pt x="380" y="51"/>
                    </a:cubicBezTo>
                    <a:cubicBezTo>
                      <a:pt x="381" y="51"/>
                      <a:pt x="381" y="51"/>
                      <a:pt x="381" y="51"/>
                    </a:cubicBezTo>
                    <a:cubicBezTo>
                      <a:pt x="381" y="51"/>
                      <a:pt x="381" y="51"/>
                      <a:pt x="381" y="51"/>
                    </a:cubicBezTo>
                    <a:cubicBezTo>
                      <a:pt x="381" y="51"/>
                      <a:pt x="381" y="51"/>
                      <a:pt x="381" y="51"/>
                    </a:cubicBezTo>
                    <a:cubicBezTo>
                      <a:pt x="381" y="51"/>
                      <a:pt x="381" y="51"/>
                      <a:pt x="381" y="51"/>
                    </a:cubicBezTo>
                    <a:cubicBezTo>
                      <a:pt x="381" y="51"/>
                      <a:pt x="381" y="51"/>
                      <a:pt x="381" y="51"/>
                    </a:cubicBezTo>
                    <a:cubicBezTo>
                      <a:pt x="381" y="51"/>
                      <a:pt x="381" y="51"/>
                      <a:pt x="381" y="51"/>
                    </a:cubicBezTo>
                    <a:cubicBezTo>
                      <a:pt x="381" y="51"/>
                      <a:pt x="381" y="51"/>
                      <a:pt x="381" y="51"/>
                    </a:cubicBezTo>
                    <a:cubicBezTo>
                      <a:pt x="381" y="51"/>
                      <a:pt x="381" y="51"/>
                      <a:pt x="381" y="51"/>
                    </a:cubicBezTo>
                    <a:cubicBezTo>
                      <a:pt x="382" y="51"/>
                      <a:pt x="382" y="51"/>
                      <a:pt x="382" y="51"/>
                    </a:cubicBezTo>
                    <a:cubicBezTo>
                      <a:pt x="382" y="51"/>
                      <a:pt x="382" y="51"/>
                      <a:pt x="382" y="51"/>
                    </a:cubicBezTo>
                    <a:cubicBezTo>
                      <a:pt x="382" y="51"/>
                      <a:pt x="382" y="51"/>
                      <a:pt x="382" y="51"/>
                    </a:cubicBezTo>
                    <a:cubicBezTo>
                      <a:pt x="381" y="52"/>
                      <a:pt x="381" y="52"/>
                      <a:pt x="381" y="52"/>
                    </a:cubicBezTo>
                    <a:cubicBezTo>
                      <a:pt x="381" y="52"/>
                      <a:pt x="381" y="52"/>
                      <a:pt x="381" y="52"/>
                    </a:cubicBezTo>
                    <a:cubicBezTo>
                      <a:pt x="382" y="52"/>
                      <a:pt x="382" y="52"/>
                      <a:pt x="382" y="52"/>
                    </a:cubicBezTo>
                    <a:cubicBezTo>
                      <a:pt x="382" y="52"/>
                      <a:pt x="382" y="52"/>
                      <a:pt x="382" y="52"/>
                    </a:cubicBezTo>
                    <a:cubicBezTo>
                      <a:pt x="382" y="52"/>
                      <a:pt x="382" y="52"/>
                      <a:pt x="382" y="52"/>
                    </a:cubicBezTo>
                    <a:cubicBezTo>
                      <a:pt x="382" y="52"/>
                      <a:pt x="382" y="52"/>
                      <a:pt x="382" y="52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82" y="54"/>
                      <a:pt x="382" y="54"/>
                      <a:pt x="382" y="54"/>
                    </a:cubicBezTo>
                    <a:cubicBezTo>
                      <a:pt x="382" y="54"/>
                      <a:pt x="382" y="54"/>
                      <a:pt x="382" y="54"/>
                    </a:cubicBezTo>
                    <a:cubicBezTo>
                      <a:pt x="382" y="54"/>
                      <a:pt x="382" y="54"/>
                      <a:pt x="382" y="54"/>
                    </a:cubicBezTo>
                    <a:cubicBezTo>
                      <a:pt x="382" y="54"/>
                      <a:pt x="382" y="54"/>
                      <a:pt x="382" y="54"/>
                    </a:cubicBezTo>
                    <a:cubicBezTo>
                      <a:pt x="381" y="54"/>
                      <a:pt x="381" y="54"/>
                      <a:pt x="381" y="54"/>
                    </a:cubicBezTo>
                    <a:cubicBezTo>
                      <a:pt x="381" y="54"/>
                      <a:pt x="381" y="54"/>
                      <a:pt x="381" y="54"/>
                    </a:cubicBezTo>
                    <a:cubicBezTo>
                      <a:pt x="381" y="54"/>
                      <a:pt x="381" y="54"/>
                      <a:pt x="381" y="54"/>
                    </a:cubicBezTo>
                    <a:cubicBezTo>
                      <a:pt x="381" y="54"/>
                      <a:pt x="381" y="54"/>
                      <a:pt x="381" y="54"/>
                    </a:cubicBezTo>
                    <a:cubicBezTo>
                      <a:pt x="381" y="54"/>
                      <a:pt x="381" y="54"/>
                      <a:pt x="381" y="54"/>
                    </a:cubicBezTo>
                    <a:cubicBezTo>
                      <a:pt x="381" y="54"/>
                      <a:pt x="381" y="54"/>
                      <a:pt x="381" y="54"/>
                    </a:cubicBezTo>
                    <a:cubicBezTo>
                      <a:pt x="381" y="54"/>
                      <a:pt x="381" y="54"/>
                      <a:pt x="381" y="54"/>
                    </a:cubicBezTo>
                    <a:cubicBezTo>
                      <a:pt x="380" y="54"/>
                      <a:pt x="380" y="54"/>
                      <a:pt x="380" y="54"/>
                    </a:cubicBezTo>
                    <a:cubicBezTo>
                      <a:pt x="380" y="55"/>
                      <a:pt x="380" y="55"/>
                      <a:pt x="380" y="55"/>
                    </a:cubicBezTo>
                    <a:cubicBezTo>
                      <a:pt x="380" y="55"/>
                      <a:pt x="380" y="55"/>
                      <a:pt x="380" y="55"/>
                    </a:cubicBezTo>
                    <a:cubicBezTo>
                      <a:pt x="380" y="55"/>
                      <a:pt x="380" y="55"/>
                      <a:pt x="380" y="55"/>
                    </a:cubicBezTo>
                    <a:cubicBezTo>
                      <a:pt x="380" y="55"/>
                      <a:pt x="380" y="55"/>
                      <a:pt x="380" y="55"/>
                    </a:cubicBezTo>
                    <a:cubicBezTo>
                      <a:pt x="380" y="55"/>
                      <a:pt x="380" y="55"/>
                      <a:pt x="380" y="55"/>
                    </a:cubicBezTo>
                    <a:cubicBezTo>
                      <a:pt x="380" y="55"/>
                      <a:pt x="380" y="55"/>
                      <a:pt x="380" y="55"/>
                    </a:cubicBezTo>
                    <a:cubicBezTo>
                      <a:pt x="379" y="55"/>
                      <a:pt x="379" y="55"/>
                      <a:pt x="379" y="55"/>
                    </a:cubicBezTo>
                    <a:cubicBezTo>
                      <a:pt x="379" y="55"/>
                      <a:pt x="379" y="55"/>
                      <a:pt x="379" y="55"/>
                    </a:cubicBezTo>
                    <a:cubicBezTo>
                      <a:pt x="379" y="55"/>
                      <a:pt x="379" y="55"/>
                      <a:pt x="379" y="55"/>
                    </a:cubicBezTo>
                    <a:cubicBezTo>
                      <a:pt x="379" y="55"/>
                      <a:pt x="379" y="55"/>
                      <a:pt x="379" y="55"/>
                    </a:cubicBezTo>
                    <a:cubicBezTo>
                      <a:pt x="379" y="55"/>
                      <a:pt x="379" y="55"/>
                      <a:pt x="379" y="55"/>
                    </a:cubicBezTo>
                    <a:cubicBezTo>
                      <a:pt x="379" y="55"/>
                      <a:pt x="379" y="55"/>
                      <a:pt x="379" y="55"/>
                    </a:cubicBezTo>
                    <a:cubicBezTo>
                      <a:pt x="378" y="55"/>
                      <a:pt x="378" y="55"/>
                      <a:pt x="378" y="55"/>
                    </a:cubicBezTo>
                    <a:cubicBezTo>
                      <a:pt x="378" y="56"/>
                      <a:pt x="378" y="56"/>
                      <a:pt x="378" y="56"/>
                    </a:cubicBezTo>
                    <a:cubicBezTo>
                      <a:pt x="378" y="56"/>
                      <a:pt x="378" y="56"/>
                      <a:pt x="378" y="56"/>
                    </a:cubicBezTo>
                    <a:cubicBezTo>
                      <a:pt x="378" y="56"/>
                      <a:pt x="378" y="56"/>
                      <a:pt x="378" y="56"/>
                    </a:cubicBezTo>
                    <a:cubicBezTo>
                      <a:pt x="377" y="56"/>
                      <a:pt x="377" y="56"/>
                      <a:pt x="377" y="56"/>
                    </a:cubicBezTo>
                    <a:cubicBezTo>
                      <a:pt x="377" y="56"/>
                      <a:pt x="377" y="56"/>
                      <a:pt x="377" y="56"/>
                    </a:cubicBezTo>
                    <a:cubicBezTo>
                      <a:pt x="377" y="56"/>
                      <a:pt x="377" y="56"/>
                      <a:pt x="377" y="56"/>
                    </a:cubicBezTo>
                    <a:cubicBezTo>
                      <a:pt x="377" y="56"/>
                      <a:pt x="377" y="56"/>
                      <a:pt x="377" y="56"/>
                    </a:cubicBezTo>
                    <a:cubicBezTo>
                      <a:pt x="377" y="56"/>
                      <a:pt x="377" y="56"/>
                      <a:pt x="377" y="56"/>
                    </a:cubicBezTo>
                    <a:cubicBezTo>
                      <a:pt x="377" y="56"/>
                      <a:pt x="377" y="56"/>
                      <a:pt x="377" y="56"/>
                    </a:cubicBezTo>
                    <a:cubicBezTo>
                      <a:pt x="377" y="56"/>
                      <a:pt x="377" y="56"/>
                      <a:pt x="377" y="56"/>
                    </a:cubicBezTo>
                    <a:cubicBezTo>
                      <a:pt x="376" y="57"/>
                      <a:pt x="376" y="57"/>
                      <a:pt x="376" y="57"/>
                    </a:cubicBezTo>
                    <a:cubicBezTo>
                      <a:pt x="376" y="57"/>
                      <a:pt x="376" y="57"/>
                      <a:pt x="376" y="57"/>
                    </a:cubicBezTo>
                    <a:cubicBezTo>
                      <a:pt x="376" y="57"/>
                      <a:pt x="376" y="57"/>
                      <a:pt x="376" y="57"/>
                    </a:cubicBezTo>
                    <a:cubicBezTo>
                      <a:pt x="376" y="57"/>
                      <a:pt x="376" y="57"/>
                      <a:pt x="376" y="57"/>
                    </a:cubicBezTo>
                    <a:cubicBezTo>
                      <a:pt x="376" y="57"/>
                      <a:pt x="376" y="57"/>
                      <a:pt x="376" y="57"/>
                    </a:cubicBezTo>
                    <a:cubicBezTo>
                      <a:pt x="376" y="57"/>
                      <a:pt x="376" y="58"/>
                      <a:pt x="376" y="58"/>
                    </a:cubicBezTo>
                    <a:cubicBezTo>
                      <a:pt x="376" y="58"/>
                      <a:pt x="376" y="58"/>
                      <a:pt x="376" y="58"/>
                    </a:cubicBezTo>
                    <a:cubicBezTo>
                      <a:pt x="376" y="58"/>
                      <a:pt x="376" y="58"/>
                      <a:pt x="376" y="58"/>
                    </a:cubicBezTo>
                    <a:cubicBezTo>
                      <a:pt x="376" y="58"/>
                      <a:pt x="376" y="58"/>
                      <a:pt x="376" y="58"/>
                    </a:cubicBezTo>
                    <a:cubicBezTo>
                      <a:pt x="376" y="58"/>
                      <a:pt x="376" y="58"/>
                      <a:pt x="376" y="58"/>
                    </a:cubicBezTo>
                    <a:cubicBezTo>
                      <a:pt x="376" y="58"/>
                      <a:pt x="376" y="58"/>
                      <a:pt x="376" y="58"/>
                    </a:cubicBezTo>
                    <a:cubicBezTo>
                      <a:pt x="376" y="58"/>
                      <a:pt x="376" y="58"/>
                      <a:pt x="376" y="58"/>
                    </a:cubicBezTo>
                    <a:cubicBezTo>
                      <a:pt x="376" y="58"/>
                      <a:pt x="376" y="58"/>
                      <a:pt x="376" y="58"/>
                    </a:cubicBezTo>
                    <a:cubicBezTo>
                      <a:pt x="376" y="58"/>
                      <a:pt x="376" y="58"/>
                      <a:pt x="376" y="58"/>
                    </a:cubicBezTo>
                    <a:cubicBezTo>
                      <a:pt x="376" y="58"/>
                      <a:pt x="376" y="58"/>
                      <a:pt x="376" y="58"/>
                    </a:cubicBezTo>
                    <a:cubicBezTo>
                      <a:pt x="375" y="58"/>
                      <a:pt x="375" y="58"/>
                      <a:pt x="375" y="58"/>
                    </a:cubicBezTo>
                    <a:cubicBezTo>
                      <a:pt x="375" y="58"/>
                      <a:pt x="375" y="58"/>
                      <a:pt x="375" y="58"/>
                    </a:cubicBezTo>
                    <a:cubicBezTo>
                      <a:pt x="375" y="58"/>
                      <a:pt x="375" y="58"/>
                      <a:pt x="375" y="58"/>
                    </a:cubicBezTo>
                    <a:cubicBezTo>
                      <a:pt x="375" y="58"/>
                      <a:pt x="375" y="58"/>
                      <a:pt x="375" y="58"/>
                    </a:cubicBezTo>
                    <a:cubicBezTo>
                      <a:pt x="375" y="58"/>
                      <a:pt x="375" y="58"/>
                      <a:pt x="375" y="58"/>
                    </a:cubicBezTo>
                    <a:cubicBezTo>
                      <a:pt x="375" y="58"/>
                      <a:pt x="375" y="58"/>
                      <a:pt x="375" y="58"/>
                    </a:cubicBezTo>
                    <a:cubicBezTo>
                      <a:pt x="375" y="58"/>
                      <a:pt x="375" y="58"/>
                      <a:pt x="375" y="58"/>
                    </a:cubicBezTo>
                    <a:cubicBezTo>
                      <a:pt x="375" y="58"/>
                      <a:pt x="375" y="58"/>
                      <a:pt x="375" y="58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4" y="57"/>
                      <a:pt x="374" y="57"/>
                      <a:pt x="374" y="57"/>
                    </a:cubicBezTo>
                    <a:cubicBezTo>
                      <a:pt x="374" y="57"/>
                      <a:pt x="374" y="57"/>
                      <a:pt x="374" y="57"/>
                    </a:cubicBezTo>
                    <a:cubicBezTo>
                      <a:pt x="374" y="57"/>
                      <a:pt x="374" y="57"/>
                      <a:pt x="374" y="57"/>
                    </a:cubicBezTo>
                    <a:cubicBezTo>
                      <a:pt x="374" y="57"/>
                      <a:pt x="374" y="57"/>
                      <a:pt x="374" y="57"/>
                    </a:cubicBezTo>
                    <a:cubicBezTo>
                      <a:pt x="374" y="58"/>
                      <a:pt x="374" y="58"/>
                      <a:pt x="374" y="58"/>
                    </a:cubicBezTo>
                    <a:cubicBezTo>
                      <a:pt x="374" y="58"/>
                      <a:pt x="374" y="58"/>
                      <a:pt x="374" y="58"/>
                    </a:cubicBezTo>
                    <a:cubicBezTo>
                      <a:pt x="374" y="58"/>
                      <a:pt x="374" y="58"/>
                      <a:pt x="374" y="58"/>
                    </a:cubicBezTo>
                    <a:cubicBezTo>
                      <a:pt x="374" y="58"/>
                      <a:pt x="374" y="58"/>
                      <a:pt x="374" y="58"/>
                    </a:cubicBezTo>
                    <a:cubicBezTo>
                      <a:pt x="374" y="58"/>
                      <a:pt x="374" y="58"/>
                      <a:pt x="374" y="58"/>
                    </a:cubicBezTo>
                    <a:cubicBezTo>
                      <a:pt x="374" y="58"/>
                      <a:pt x="374" y="58"/>
                      <a:pt x="374" y="58"/>
                    </a:cubicBezTo>
                    <a:cubicBezTo>
                      <a:pt x="374" y="58"/>
                      <a:pt x="374" y="58"/>
                      <a:pt x="374" y="58"/>
                    </a:cubicBezTo>
                    <a:cubicBezTo>
                      <a:pt x="374" y="58"/>
                      <a:pt x="374" y="58"/>
                      <a:pt x="374" y="58"/>
                    </a:cubicBezTo>
                    <a:cubicBezTo>
                      <a:pt x="374" y="59"/>
                      <a:pt x="374" y="59"/>
                      <a:pt x="374" y="59"/>
                    </a:cubicBezTo>
                    <a:cubicBezTo>
                      <a:pt x="374" y="59"/>
                      <a:pt x="374" y="59"/>
                      <a:pt x="374" y="59"/>
                    </a:cubicBezTo>
                    <a:cubicBezTo>
                      <a:pt x="374" y="59"/>
                      <a:pt x="374" y="59"/>
                      <a:pt x="374" y="59"/>
                    </a:cubicBezTo>
                    <a:cubicBezTo>
                      <a:pt x="374" y="60"/>
                      <a:pt x="374" y="60"/>
                      <a:pt x="374" y="60"/>
                    </a:cubicBezTo>
                    <a:cubicBezTo>
                      <a:pt x="375" y="60"/>
                      <a:pt x="375" y="60"/>
                      <a:pt x="375" y="60"/>
                    </a:cubicBezTo>
                    <a:cubicBezTo>
                      <a:pt x="375" y="60"/>
                      <a:pt x="375" y="60"/>
                      <a:pt x="375" y="60"/>
                    </a:cubicBezTo>
                    <a:cubicBezTo>
                      <a:pt x="375" y="60"/>
                      <a:pt x="375" y="60"/>
                      <a:pt x="375" y="60"/>
                    </a:cubicBezTo>
                    <a:cubicBezTo>
                      <a:pt x="375" y="60"/>
                      <a:pt x="375" y="60"/>
                      <a:pt x="375" y="60"/>
                    </a:cubicBezTo>
                    <a:cubicBezTo>
                      <a:pt x="375" y="60"/>
                      <a:pt x="375" y="60"/>
                      <a:pt x="375" y="60"/>
                    </a:cubicBezTo>
                    <a:cubicBezTo>
                      <a:pt x="375" y="60"/>
                      <a:pt x="375" y="60"/>
                      <a:pt x="375" y="60"/>
                    </a:cubicBezTo>
                    <a:cubicBezTo>
                      <a:pt x="375" y="60"/>
                      <a:pt x="375" y="60"/>
                      <a:pt x="375" y="60"/>
                    </a:cubicBezTo>
                    <a:cubicBezTo>
                      <a:pt x="376" y="60"/>
                      <a:pt x="376" y="60"/>
                      <a:pt x="376" y="60"/>
                    </a:cubicBezTo>
                    <a:cubicBezTo>
                      <a:pt x="376" y="60"/>
                      <a:pt x="376" y="60"/>
                      <a:pt x="376" y="60"/>
                    </a:cubicBezTo>
                    <a:cubicBezTo>
                      <a:pt x="376" y="60"/>
                      <a:pt x="376" y="60"/>
                      <a:pt x="376" y="60"/>
                    </a:cubicBezTo>
                    <a:cubicBezTo>
                      <a:pt x="376" y="60"/>
                      <a:pt x="376" y="60"/>
                      <a:pt x="376" y="60"/>
                    </a:cubicBezTo>
                    <a:cubicBezTo>
                      <a:pt x="376" y="60"/>
                      <a:pt x="376" y="60"/>
                      <a:pt x="376" y="60"/>
                    </a:cubicBezTo>
                    <a:cubicBezTo>
                      <a:pt x="376" y="60"/>
                      <a:pt x="376" y="60"/>
                      <a:pt x="376" y="60"/>
                    </a:cubicBezTo>
                    <a:cubicBezTo>
                      <a:pt x="376" y="60"/>
                      <a:pt x="376" y="60"/>
                      <a:pt x="376" y="60"/>
                    </a:cubicBezTo>
                    <a:cubicBezTo>
                      <a:pt x="376" y="60"/>
                      <a:pt x="376" y="60"/>
                      <a:pt x="376" y="60"/>
                    </a:cubicBezTo>
                    <a:cubicBezTo>
                      <a:pt x="376" y="60"/>
                      <a:pt x="376" y="60"/>
                      <a:pt x="376" y="60"/>
                    </a:cubicBezTo>
                    <a:cubicBezTo>
                      <a:pt x="376" y="60"/>
                      <a:pt x="376" y="60"/>
                      <a:pt x="376" y="60"/>
                    </a:cubicBezTo>
                    <a:cubicBezTo>
                      <a:pt x="376" y="61"/>
                      <a:pt x="376" y="61"/>
                      <a:pt x="376" y="61"/>
                    </a:cubicBezTo>
                    <a:cubicBezTo>
                      <a:pt x="375" y="61"/>
                      <a:pt x="375" y="61"/>
                      <a:pt x="375" y="61"/>
                    </a:cubicBezTo>
                    <a:cubicBezTo>
                      <a:pt x="375" y="61"/>
                      <a:pt x="375" y="61"/>
                      <a:pt x="375" y="61"/>
                    </a:cubicBezTo>
                    <a:cubicBezTo>
                      <a:pt x="375" y="62"/>
                      <a:pt x="375" y="62"/>
                      <a:pt x="375" y="62"/>
                    </a:cubicBezTo>
                    <a:cubicBezTo>
                      <a:pt x="375" y="62"/>
                      <a:pt x="375" y="62"/>
                      <a:pt x="375" y="62"/>
                    </a:cubicBezTo>
                    <a:cubicBezTo>
                      <a:pt x="375" y="62"/>
                      <a:pt x="375" y="62"/>
                      <a:pt x="375" y="62"/>
                    </a:cubicBezTo>
                    <a:cubicBezTo>
                      <a:pt x="375" y="62"/>
                      <a:pt x="375" y="62"/>
                      <a:pt x="375" y="62"/>
                    </a:cubicBezTo>
                    <a:cubicBezTo>
                      <a:pt x="375" y="62"/>
                      <a:pt x="375" y="62"/>
                      <a:pt x="375" y="62"/>
                    </a:cubicBezTo>
                    <a:cubicBezTo>
                      <a:pt x="375" y="62"/>
                      <a:pt x="375" y="62"/>
                      <a:pt x="375" y="62"/>
                    </a:cubicBezTo>
                    <a:cubicBezTo>
                      <a:pt x="375" y="62"/>
                      <a:pt x="375" y="62"/>
                      <a:pt x="375" y="62"/>
                    </a:cubicBezTo>
                    <a:cubicBezTo>
                      <a:pt x="374" y="62"/>
                      <a:pt x="374" y="62"/>
                      <a:pt x="374" y="62"/>
                    </a:cubicBezTo>
                    <a:cubicBezTo>
                      <a:pt x="374" y="62"/>
                      <a:pt x="374" y="62"/>
                      <a:pt x="374" y="62"/>
                    </a:cubicBezTo>
                    <a:cubicBezTo>
                      <a:pt x="374" y="63"/>
                      <a:pt x="374" y="63"/>
                      <a:pt x="374" y="63"/>
                    </a:cubicBezTo>
                    <a:cubicBezTo>
                      <a:pt x="374" y="63"/>
                      <a:pt x="374" y="63"/>
                      <a:pt x="374" y="63"/>
                    </a:cubicBezTo>
                    <a:cubicBezTo>
                      <a:pt x="374" y="63"/>
                      <a:pt x="374" y="63"/>
                      <a:pt x="374" y="63"/>
                    </a:cubicBezTo>
                    <a:cubicBezTo>
                      <a:pt x="374" y="63"/>
                      <a:pt x="374" y="63"/>
                      <a:pt x="374" y="63"/>
                    </a:cubicBezTo>
                    <a:cubicBezTo>
                      <a:pt x="374" y="63"/>
                      <a:pt x="374" y="63"/>
                      <a:pt x="374" y="63"/>
                    </a:cubicBezTo>
                    <a:cubicBezTo>
                      <a:pt x="374" y="63"/>
                      <a:pt x="374" y="63"/>
                      <a:pt x="374" y="63"/>
                    </a:cubicBezTo>
                    <a:cubicBezTo>
                      <a:pt x="375" y="63"/>
                      <a:pt x="375" y="63"/>
                      <a:pt x="375" y="63"/>
                    </a:cubicBezTo>
                    <a:cubicBezTo>
                      <a:pt x="375" y="63"/>
                      <a:pt x="375" y="63"/>
                      <a:pt x="375" y="63"/>
                    </a:cubicBezTo>
                    <a:cubicBezTo>
                      <a:pt x="375" y="64"/>
                      <a:pt x="375" y="64"/>
                      <a:pt x="375" y="64"/>
                    </a:cubicBezTo>
                    <a:cubicBezTo>
                      <a:pt x="375" y="64"/>
                      <a:pt x="375" y="64"/>
                      <a:pt x="375" y="64"/>
                    </a:cubicBezTo>
                    <a:cubicBezTo>
                      <a:pt x="375" y="64"/>
                      <a:pt x="375" y="64"/>
                      <a:pt x="375" y="64"/>
                    </a:cubicBezTo>
                    <a:cubicBezTo>
                      <a:pt x="375" y="64"/>
                      <a:pt x="375" y="64"/>
                      <a:pt x="375" y="64"/>
                    </a:cubicBezTo>
                    <a:cubicBezTo>
                      <a:pt x="375" y="64"/>
                      <a:pt x="375" y="64"/>
                      <a:pt x="375" y="64"/>
                    </a:cubicBezTo>
                    <a:cubicBezTo>
                      <a:pt x="375" y="64"/>
                      <a:pt x="375" y="64"/>
                      <a:pt x="375" y="64"/>
                    </a:cubicBezTo>
                    <a:cubicBezTo>
                      <a:pt x="375" y="64"/>
                      <a:pt x="375" y="64"/>
                      <a:pt x="375" y="64"/>
                    </a:cubicBezTo>
                    <a:cubicBezTo>
                      <a:pt x="376" y="65"/>
                      <a:pt x="376" y="65"/>
                      <a:pt x="376" y="65"/>
                    </a:cubicBezTo>
                    <a:cubicBezTo>
                      <a:pt x="376" y="65"/>
                      <a:pt x="376" y="65"/>
                      <a:pt x="376" y="65"/>
                    </a:cubicBezTo>
                    <a:cubicBezTo>
                      <a:pt x="376" y="65"/>
                      <a:pt x="376" y="65"/>
                      <a:pt x="376" y="65"/>
                    </a:cubicBezTo>
                    <a:cubicBezTo>
                      <a:pt x="376" y="65"/>
                      <a:pt x="376" y="65"/>
                      <a:pt x="376" y="65"/>
                    </a:cubicBezTo>
                    <a:cubicBezTo>
                      <a:pt x="376" y="66"/>
                      <a:pt x="376" y="66"/>
                      <a:pt x="376" y="66"/>
                    </a:cubicBezTo>
                    <a:cubicBezTo>
                      <a:pt x="376" y="66"/>
                      <a:pt x="376" y="66"/>
                      <a:pt x="376" y="66"/>
                    </a:cubicBezTo>
                    <a:cubicBezTo>
                      <a:pt x="376" y="66"/>
                      <a:pt x="376" y="66"/>
                      <a:pt x="376" y="66"/>
                    </a:cubicBezTo>
                    <a:cubicBezTo>
                      <a:pt x="376" y="66"/>
                      <a:pt x="376" y="66"/>
                      <a:pt x="376" y="66"/>
                    </a:cubicBezTo>
                    <a:cubicBezTo>
                      <a:pt x="376" y="66"/>
                      <a:pt x="376" y="66"/>
                      <a:pt x="376" y="66"/>
                    </a:cubicBezTo>
                    <a:cubicBezTo>
                      <a:pt x="376" y="66"/>
                      <a:pt x="376" y="66"/>
                      <a:pt x="376" y="66"/>
                    </a:cubicBezTo>
                    <a:cubicBezTo>
                      <a:pt x="376" y="67"/>
                      <a:pt x="376" y="67"/>
                      <a:pt x="376" y="67"/>
                    </a:cubicBezTo>
                    <a:cubicBezTo>
                      <a:pt x="376" y="67"/>
                      <a:pt x="376" y="67"/>
                      <a:pt x="376" y="67"/>
                    </a:cubicBezTo>
                    <a:cubicBezTo>
                      <a:pt x="376" y="67"/>
                      <a:pt x="376" y="67"/>
                      <a:pt x="376" y="67"/>
                    </a:cubicBezTo>
                    <a:cubicBezTo>
                      <a:pt x="376" y="67"/>
                      <a:pt x="376" y="67"/>
                      <a:pt x="376" y="67"/>
                    </a:cubicBezTo>
                    <a:cubicBezTo>
                      <a:pt x="376" y="67"/>
                      <a:pt x="376" y="67"/>
                      <a:pt x="376" y="67"/>
                    </a:cubicBezTo>
                    <a:cubicBezTo>
                      <a:pt x="376" y="67"/>
                      <a:pt x="376" y="67"/>
                      <a:pt x="376" y="67"/>
                    </a:cubicBezTo>
                    <a:cubicBezTo>
                      <a:pt x="376" y="67"/>
                      <a:pt x="376" y="67"/>
                      <a:pt x="376" y="67"/>
                    </a:cubicBezTo>
                    <a:cubicBezTo>
                      <a:pt x="376" y="68"/>
                      <a:pt x="376" y="68"/>
                      <a:pt x="376" y="68"/>
                    </a:cubicBezTo>
                    <a:cubicBezTo>
                      <a:pt x="376" y="68"/>
                      <a:pt x="376" y="68"/>
                      <a:pt x="376" y="68"/>
                    </a:cubicBezTo>
                    <a:cubicBezTo>
                      <a:pt x="376" y="68"/>
                      <a:pt x="376" y="68"/>
                      <a:pt x="376" y="68"/>
                    </a:cubicBezTo>
                    <a:cubicBezTo>
                      <a:pt x="376" y="68"/>
                      <a:pt x="376" y="68"/>
                      <a:pt x="376" y="68"/>
                    </a:cubicBezTo>
                    <a:cubicBezTo>
                      <a:pt x="376" y="68"/>
                      <a:pt x="376" y="68"/>
                      <a:pt x="376" y="68"/>
                    </a:cubicBezTo>
                    <a:cubicBezTo>
                      <a:pt x="376" y="69"/>
                      <a:pt x="376" y="69"/>
                      <a:pt x="376" y="69"/>
                    </a:cubicBezTo>
                    <a:cubicBezTo>
                      <a:pt x="376" y="69"/>
                      <a:pt x="376" y="69"/>
                      <a:pt x="376" y="69"/>
                    </a:cubicBezTo>
                    <a:cubicBezTo>
                      <a:pt x="377" y="69"/>
                      <a:pt x="377" y="69"/>
                      <a:pt x="377" y="69"/>
                    </a:cubicBezTo>
                    <a:cubicBezTo>
                      <a:pt x="377" y="70"/>
                      <a:pt x="377" y="70"/>
                      <a:pt x="377" y="70"/>
                    </a:cubicBezTo>
                    <a:cubicBezTo>
                      <a:pt x="377" y="71"/>
                      <a:pt x="377" y="71"/>
                      <a:pt x="377" y="71"/>
                    </a:cubicBezTo>
                    <a:cubicBezTo>
                      <a:pt x="377" y="71"/>
                      <a:pt x="377" y="71"/>
                      <a:pt x="377" y="71"/>
                    </a:cubicBezTo>
                    <a:cubicBezTo>
                      <a:pt x="377" y="71"/>
                      <a:pt x="377" y="71"/>
                      <a:pt x="377" y="71"/>
                    </a:cubicBezTo>
                    <a:cubicBezTo>
                      <a:pt x="377" y="72"/>
                      <a:pt x="377" y="72"/>
                      <a:pt x="377" y="72"/>
                    </a:cubicBezTo>
                    <a:cubicBezTo>
                      <a:pt x="377" y="72"/>
                      <a:pt x="377" y="72"/>
                      <a:pt x="377" y="72"/>
                    </a:cubicBezTo>
                    <a:cubicBezTo>
                      <a:pt x="377" y="72"/>
                      <a:pt x="377" y="72"/>
                      <a:pt x="377" y="72"/>
                    </a:cubicBezTo>
                    <a:cubicBezTo>
                      <a:pt x="377" y="72"/>
                      <a:pt x="377" y="72"/>
                      <a:pt x="377" y="72"/>
                    </a:cubicBezTo>
                    <a:cubicBezTo>
                      <a:pt x="377" y="72"/>
                      <a:pt x="377" y="72"/>
                      <a:pt x="377" y="72"/>
                    </a:cubicBezTo>
                    <a:cubicBezTo>
                      <a:pt x="377" y="73"/>
                      <a:pt x="377" y="73"/>
                      <a:pt x="377" y="73"/>
                    </a:cubicBezTo>
                    <a:cubicBezTo>
                      <a:pt x="377" y="73"/>
                      <a:pt x="377" y="73"/>
                      <a:pt x="377" y="73"/>
                    </a:cubicBezTo>
                    <a:cubicBezTo>
                      <a:pt x="377" y="73"/>
                      <a:pt x="377" y="73"/>
                      <a:pt x="377" y="73"/>
                    </a:cubicBezTo>
                    <a:cubicBezTo>
                      <a:pt x="377" y="73"/>
                      <a:pt x="377" y="73"/>
                      <a:pt x="377" y="73"/>
                    </a:cubicBezTo>
                    <a:cubicBezTo>
                      <a:pt x="377" y="73"/>
                      <a:pt x="377" y="73"/>
                      <a:pt x="377" y="73"/>
                    </a:cubicBezTo>
                    <a:cubicBezTo>
                      <a:pt x="377" y="73"/>
                      <a:pt x="377" y="73"/>
                      <a:pt x="377" y="73"/>
                    </a:cubicBezTo>
                    <a:cubicBezTo>
                      <a:pt x="376" y="73"/>
                      <a:pt x="376" y="73"/>
                      <a:pt x="376" y="73"/>
                    </a:cubicBezTo>
                    <a:cubicBezTo>
                      <a:pt x="376" y="73"/>
                      <a:pt x="376" y="73"/>
                      <a:pt x="376" y="73"/>
                    </a:cubicBezTo>
                    <a:cubicBezTo>
                      <a:pt x="377" y="73"/>
                      <a:pt x="377" y="73"/>
                      <a:pt x="377" y="73"/>
                    </a:cubicBezTo>
                    <a:cubicBezTo>
                      <a:pt x="377" y="73"/>
                      <a:pt x="377" y="73"/>
                      <a:pt x="377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6" y="75"/>
                      <a:pt x="376" y="75"/>
                      <a:pt x="376" y="75"/>
                    </a:cubicBezTo>
                    <a:cubicBezTo>
                      <a:pt x="376" y="75"/>
                      <a:pt x="376" y="75"/>
                      <a:pt x="376" y="75"/>
                    </a:cubicBezTo>
                    <a:cubicBezTo>
                      <a:pt x="376" y="75"/>
                      <a:pt x="376" y="75"/>
                      <a:pt x="376" y="75"/>
                    </a:cubicBezTo>
                    <a:cubicBezTo>
                      <a:pt x="376" y="75"/>
                      <a:pt x="376" y="75"/>
                      <a:pt x="376" y="75"/>
                    </a:cubicBezTo>
                    <a:cubicBezTo>
                      <a:pt x="376" y="75"/>
                      <a:pt x="376" y="75"/>
                      <a:pt x="376" y="75"/>
                    </a:cubicBezTo>
                    <a:cubicBezTo>
                      <a:pt x="376" y="75"/>
                      <a:pt x="376" y="75"/>
                      <a:pt x="376" y="75"/>
                    </a:cubicBezTo>
                    <a:cubicBezTo>
                      <a:pt x="376" y="76"/>
                      <a:pt x="376" y="76"/>
                      <a:pt x="376" y="76"/>
                    </a:cubicBezTo>
                    <a:cubicBezTo>
                      <a:pt x="376" y="76"/>
                      <a:pt x="376" y="76"/>
                      <a:pt x="376" y="76"/>
                    </a:cubicBezTo>
                    <a:cubicBezTo>
                      <a:pt x="376" y="76"/>
                      <a:pt x="376" y="76"/>
                      <a:pt x="376" y="76"/>
                    </a:cubicBezTo>
                    <a:cubicBezTo>
                      <a:pt x="376" y="76"/>
                      <a:pt x="376" y="76"/>
                      <a:pt x="376" y="76"/>
                    </a:cubicBezTo>
                    <a:cubicBezTo>
                      <a:pt x="376" y="76"/>
                      <a:pt x="376" y="76"/>
                      <a:pt x="376" y="76"/>
                    </a:cubicBezTo>
                    <a:cubicBezTo>
                      <a:pt x="376" y="76"/>
                      <a:pt x="376" y="76"/>
                      <a:pt x="376" y="76"/>
                    </a:cubicBezTo>
                    <a:cubicBezTo>
                      <a:pt x="376" y="76"/>
                      <a:pt x="376" y="76"/>
                      <a:pt x="376" y="76"/>
                    </a:cubicBezTo>
                    <a:cubicBezTo>
                      <a:pt x="376" y="77"/>
                      <a:pt x="376" y="77"/>
                      <a:pt x="376" y="77"/>
                    </a:cubicBezTo>
                    <a:cubicBezTo>
                      <a:pt x="376" y="77"/>
                      <a:pt x="376" y="77"/>
                      <a:pt x="376" y="77"/>
                    </a:cubicBezTo>
                    <a:cubicBezTo>
                      <a:pt x="376" y="77"/>
                      <a:pt x="376" y="77"/>
                      <a:pt x="376" y="77"/>
                    </a:cubicBezTo>
                    <a:cubicBezTo>
                      <a:pt x="376" y="77"/>
                      <a:pt x="376" y="77"/>
                      <a:pt x="376" y="77"/>
                    </a:cubicBezTo>
                    <a:cubicBezTo>
                      <a:pt x="376" y="77"/>
                      <a:pt x="376" y="77"/>
                      <a:pt x="376" y="77"/>
                    </a:cubicBezTo>
                    <a:cubicBezTo>
                      <a:pt x="376" y="77"/>
                      <a:pt x="376" y="77"/>
                      <a:pt x="376" y="77"/>
                    </a:cubicBezTo>
                    <a:cubicBezTo>
                      <a:pt x="376" y="78"/>
                      <a:pt x="376" y="78"/>
                      <a:pt x="376" y="78"/>
                    </a:cubicBezTo>
                    <a:cubicBezTo>
                      <a:pt x="376" y="78"/>
                      <a:pt x="376" y="78"/>
                      <a:pt x="376" y="78"/>
                    </a:cubicBezTo>
                    <a:cubicBezTo>
                      <a:pt x="376" y="78"/>
                      <a:pt x="376" y="78"/>
                      <a:pt x="376" y="78"/>
                    </a:cubicBezTo>
                    <a:cubicBezTo>
                      <a:pt x="376" y="78"/>
                      <a:pt x="376" y="78"/>
                      <a:pt x="376" y="78"/>
                    </a:cubicBezTo>
                    <a:cubicBezTo>
                      <a:pt x="376" y="79"/>
                      <a:pt x="376" y="79"/>
                      <a:pt x="376" y="79"/>
                    </a:cubicBezTo>
                    <a:cubicBezTo>
                      <a:pt x="376" y="79"/>
                      <a:pt x="376" y="79"/>
                      <a:pt x="376" y="79"/>
                    </a:cubicBezTo>
                    <a:cubicBezTo>
                      <a:pt x="376" y="79"/>
                      <a:pt x="376" y="79"/>
                      <a:pt x="376" y="79"/>
                    </a:cubicBezTo>
                    <a:cubicBezTo>
                      <a:pt x="376" y="79"/>
                      <a:pt x="376" y="79"/>
                      <a:pt x="376" y="79"/>
                    </a:cubicBezTo>
                    <a:cubicBezTo>
                      <a:pt x="376" y="79"/>
                      <a:pt x="376" y="79"/>
                      <a:pt x="376" y="79"/>
                    </a:cubicBezTo>
                    <a:cubicBezTo>
                      <a:pt x="376" y="80"/>
                      <a:pt x="376" y="80"/>
                      <a:pt x="376" y="80"/>
                    </a:cubicBezTo>
                    <a:cubicBezTo>
                      <a:pt x="376" y="80"/>
                      <a:pt x="376" y="80"/>
                      <a:pt x="376" y="80"/>
                    </a:cubicBezTo>
                    <a:cubicBezTo>
                      <a:pt x="376" y="80"/>
                      <a:pt x="376" y="80"/>
                      <a:pt x="376" y="80"/>
                    </a:cubicBezTo>
                    <a:cubicBezTo>
                      <a:pt x="376" y="80"/>
                      <a:pt x="376" y="80"/>
                      <a:pt x="376" y="80"/>
                    </a:cubicBezTo>
                    <a:cubicBezTo>
                      <a:pt x="376" y="81"/>
                      <a:pt x="376" y="81"/>
                      <a:pt x="376" y="81"/>
                    </a:cubicBezTo>
                    <a:cubicBezTo>
                      <a:pt x="377" y="81"/>
                      <a:pt x="377" y="81"/>
                      <a:pt x="377" y="81"/>
                    </a:cubicBezTo>
                    <a:cubicBezTo>
                      <a:pt x="377" y="81"/>
                      <a:pt x="377" y="81"/>
                      <a:pt x="377" y="81"/>
                    </a:cubicBezTo>
                    <a:cubicBezTo>
                      <a:pt x="377" y="81"/>
                      <a:pt x="377" y="81"/>
                      <a:pt x="377" y="81"/>
                    </a:cubicBezTo>
                    <a:cubicBezTo>
                      <a:pt x="377" y="81"/>
                      <a:pt x="377" y="81"/>
                      <a:pt x="377" y="81"/>
                    </a:cubicBezTo>
                    <a:cubicBezTo>
                      <a:pt x="377" y="81"/>
                      <a:pt x="377" y="81"/>
                      <a:pt x="377" y="81"/>
                    </a:cubicBezTo>
                    <a:cubicBezTo>
                      <a:pt x="377" y="82"/>
                      <a:pt x="377" y="82"/>
                      <a:pt x="377" y="82"/>
                    </a:cubicBezTo>
                    <a:cubicBezTo>
                      <a:pt x="377" y="82"/>
                      <a:pt x="377" y="82"/>
                      <a:pt x="377" y="82"/>
                    </a:cubicBezTo>
                    <a:cubicBezTo>
                      <a:pt x="377" y="82"/>
                      <a:pt x="377" y="82"/>
                      <a:pt x="377" y="82"/>
                    </a:cubicBezTo>
                    <a:cubicBezTo>
                      <a:pt x="377" y="83"/>
                      <a:pt x="377" y="83"/>
                      <a:pt x="377" y="83"/>
                    </a:cubicBezTo>
                    <a:cubicBezTo>
                      <a:pt x="377" y="83"/>
                      <a:pt x="377" y="83"/>
                      <a:pt x="377" y="83"/>
                    </a:cubicBezTo>
                    <a:cubicBezTo>
                      <a:pt x="377" y="83"/>
                      <a:pt x="377" y="83"/>
                      <a:pt x="377" y="83"/>
                    </a:cubicBezTo>
                    <a:cubicBezTo>
                      <a:pt x="377" y="83"/>
                      <a:pt x="377" y="83"/>
                      <a:pt x="377" y="83"/>
                    </a:cubicBezTo>
                    <a:cubicBezTo>
                      <a:pt x="377" y="83"/>
                      <a:pt x="377" y="83"/>
                      <a:pt x="377" y="83"/>
                    </a:cubicBezTo>
                    <a:cubicBezTo>
                      <a:pt x="378" y="84"/>
                      <a:pt x="378" y="84"/>
                      <a:pt x="378" y="84"/>
                    </a:cubicBezTo>
                    <a:cubicBezTo>
                      <a:pt x="378" y="84"/>
                      <a:pt x="378" y="84"/>
                      <a:pt x="378" y="84"/>
                    </a:cubicBezTo>
                    <a:cubicBezTo>
                      <a:pt x="378" y="84"/>
                      <a:pt x="378" y="84"/>
                      <a:pt x="378" y="84"/>
                    </a:cubicBezTo>
                    <a:cubicBezTo>
                      <a:pt x="378" y="84"/>
                      <a:pt x="378" y="84"/>
                      <a:pt x="378" y="84"/>
                    </a:cubicBezTo>
                    <a:cubicBezTo>
                      <a:pt x="378" y="85"/>
                      <a:pt x="378" y="85"/>
                      <a:pt x="378" y="85"/>
                    </a:cubicBezTo>
                    <a:cubicBezTo>
                      <a:pt x="378" y="85"/>
                      <a:pt x="378" y="85"/>
                      <a:pt x="378" y="85"/>
                    </a:cubicBezTo>
                    <a:cubicBezTo>
                      <a:pt x="378" y="85"/>
                      <a:pt x="378" y="85"/>
                      <a:pt x="378" y="85"/>
                    </a:cubicBezTo>
                    <a:cubicBezTo>
                      <a:pt x="378" y="85"/>
                      <a:pt x="378" y="85"/>
                      <a:pt x="378" y="85"/>
                    </a:cubicBezTo>
                    <a:cubicBezTo>
                      <a:pt x="378" y="85"/>
                      <a:pt x="378" y="85"/>
                      <a:pt x="378" y="85"/>
                    </a:cubicBezTo>
                    <a:cubicBezTo>
                      <a:pt x="378" y="86"/>
                      <a:pt x="378" y="86"/>
                      <a:pt x="378" y="86"/>
                    </a:cubicBezTo>
                    <a:cubicBezTo>
                      <a:pt x="378" y="86"/>
                      <a:pt x="378" y="86"/>
                      <a:pt x="378" y="86"/>
                    </a:cubicBezTo>
                    <a:cubicBezTo>
                      <a:pt x="378" y="86"/>
                      <a:pt x="378" y="86"/>
                      <a:pt x="378" y="86"/>
                    </a:cubicBezTo>
                    <a:cubicBezTo>
                      <a:pt x="379" y="86"/>
                      <a:pt x="379" y="86"/>
                      <a:pt x="379" y="86"/>
                    </a:cubicBezTo>
                    <a:cubicBezTo>
                      <a:pt x="379" y="86"/>
                      <a:pt x="379" y="86"/>
                      <a:pt x="379" y="86"/>
                    </a:cubicBezTo>
                    <a:cubicBezTo>
                      <a:pt x="379" y="86"/>
                      <a:pt x="379" y="86"/>
                      <a:pt x="379" y="86"/>
                    </a:cubicBezTo>
                    <a:cubicBezTo>
                      <a:pt x="379" y="86"/>
                      <a:pt x="379" y="86"/>
                      <a:pt x="379" y="86"/>
                    </a:cubicBezTo>
                    <a:cubicBezTo>
                      <a:pt x="378" y="86"/>
                      <a:pt x="378" y="86"/>
                      <a:pt x="378" y="86"/>
                    </a:cubicBezTo>
                    <a:cubicBezTo>
                      <a:pt x="378" y="87"/>
                      <a:pt x="378" y="87"/>
                      <a:pt x="378" y="87"/>
                    </a:cubicBezTo>
                    <a:cubicBezTo>
                      <a:pt x="378" y="87"/>
                      <a:pt x="378" y="87"/>
                      <a:pt x="378" y="87"/>
                    </a:cubicBezTo>
                    <a:cubicBezTo>
                      <a:pt x="378" y="87"/>
                      <a:pt x="378" y="87"/>
                      <a:pt x="378" y="87"/>
                    </a:cubicBezTo>
                    <a:cubicBezTo>
                      <a:pt x="378" y="87"/>
                      <a:pt x="378" y="87"/>
                      <a:pt x="378" y="87"/>
                    </a:cubicBezTo>
                    <a:cubicBezTo>
                      <a:pt x="378" y="87"/>
                      <a:pt x="378" y="87"/>
                      <a:pt x="378" y="87"/>
                    </a:cubicBezTo>
                    <a:cubicBezTo>
                      <a:pt x="378" y="88"/>
                      <a:pt x="378" y="88"/>
                      <a:pt x="378" y="88"/>
                    </a:cubicBezTo>
                    <a:cubicBezTo>
                      <a:pt x="378" y="88"/>
                      <a:pt x="378" y="88"/>
                      <a:pt x="378" y="88"/>
                    </a:cubicBezTo>
                    <a:cubicBezTo>
                      <a:pt x="378" y="88"/>
                      <a:pt x="378" y="88"/>
                      <a:pt x="378" y="88"/>
                    </a:cubicBezTo>
                    <a:cubicBezTo>
                      <a:pt x="378" y="88"/>
                      <a:pt x="378" y="88"/>
                      <a:pt x="378" y="88"/>
                    </a:cubicBezTo>
                    <a:cubicBezTo>
                      <a:pt x="378" y="88"/>
                      <a:pt x="378" y="88"/>
                      <a:pt x="378" y="88"/>
                    </a:cubicBezTo>
                    <a:cubicBezTo>
                      <a:pt x="378" y="88"/>
                      <a:pt x="378" y="88"/>
                      <a:pt x="378" y="88"/>
                    </a:cubicBezTo>
                    <a:cubicBezTo>
                      <a:pt x="377" y="89"/>
                      <a:pt x="377" y="89"/>
                      <a:pt x="377" y="89"/>
                    </a:cubicBezTo>
                    <a:cubicBezTo>
                      <a:pt x="377" y="89"/>
                      <a:pt x="377" y="89"/>
                      <a:pt x="377" y="89"/>
                    </a:cubicBezTo>
                    <a:cubicBezTo>
                      <a:pt x="377" y="89"/>
                      <a:pt x="377" y="89"/>
                      <a:pt x="377" y="89"/>
                    </a:cubicBezTo>
                    <a:cubicBezTo>
                      <a:pt x="377" y="89"/>
                      <a:pt x="377" y="89"/>
                      <a:pt x="377" y="89"/>
                    </a:cubicBezTo>
                    <a:cubicBezTo>
                      <a:pt x="377" y="89"/>
                      <a:pt x="377" y="89"/>
                      <a:pt x="377" y="89"/>
                    </a:cubicBezTo>
                    <a:cubicBezTo>
                      <a:pt x="377" y="89"/>
                      <a:pt x="377" y="89"/>
                      <a:pt x="377" y="89"/>
                    </a:cubicBezTo>
                    <a:cubicBezTo>
                      <a:pt x="378" y="89"/>
                      <a:pt x="378" y="89"/>
                      <a:pt x="378" y="89"/>
                    </a:cubicBezTo>
                    <a:cubicBezTo>
                      <a:pt x="378" y="89"/>
                      <a:pt x="378" y="89"/>
                      <a:pt x="378" y="89"/>
                    </a:cubicBezTo>
                    <a:cubicBezTo>
                      <a:pt x="378" y="89"/>
                      <a:pt x="378" y="89"/>
                      <a:pt x="378" y="89"/>
                    </a:cubicBezTo>
                    <a:cubicBezTo>
                      <a:pt x="378" y="90"/>
                      <a:pt x="378" y="90"/>
                      <a:pt x="378" y="90"/>
                    </a:cubicBezTo>
                    <a:cubicBezTo>
                      <a:pt x="378" y="90"/>
                      <a:pt x="378" y="90"/>
                      <a:pt x="378" y="90"/>
                    </a:cubicBezTo>
                    <a:cubicBezTo>
                      <a:pt x="379" y="90"/>
                      <a:pt x="379" y="90"/>
                      <a:pt x="379" y="90"/>
                    </a:cubicBezTo>
                    <a:cubicBezTo>
                      <a:pt x="379" y="90"/>
                      <a:pt x="379" y="90"/>
                      <a:pt x="379" y="90"/>
                    </a:cubicBezTo>
                    <a:cubicBezTo>
                      <a:pt x="379" y="90"/>
                      <a:pt x="379" y="90"/>
                      <a:pt x="379" y="90"/>
                    </a:cubicBezTo>
                    <a:cubicBezTo>
                      <a:pt x="379" y="90"/>
                      <a:pt x="379" y="90"/>
                      <a:pt x="379" y="90"/>
                    </a:cubicBezTo>
                    <a:cubicBezTo>
                      <a:pt x="380" y="90"/>
                      <a:pt x="380" y="90"/>
                      <a:pt x="380" y="90"/>
                    </a:cubicBezTo>
                    <a:cubicBezTo>
                      <a:pt x="380" y="90"/>
                      <a:pt x="380" y="90"/>
                      <a:pt x="380" y="90"/>
                    </a:cubicBezTo>
                    <a:cubicBezTo>
                      <a:pt x="380" y="90"/>
                      <a:pt x="380" y="90"/>
                      <a:pt x="380" y="90"/>
                    </a:cubicBezTo>
                    <a:cubicBezTo>
                      <a:pt x="380" y="90"/>
                      <a:pt x="380" y="90"/>
                      <a:pt x="380" y="90"/>
                    </a:cubicBezTo>
                    <a:cubicBezTo>
                      <a:pt x="380" y="90"/>
                      <a:pt x="380" y="90"/>
                      <a:pt x="380" y="90"/>
                    </a:cubicBezTo>
                    <a:cubicBezTo>
                      <a:pt x="380" y="91"/>
                      <a:pt x="380" y="91"/>
                      <a:pt x="380" y="91"/>
                    </a:cubicBezTo>
                    <a:cubicBezTo>
                      <a:pt x="380" y="91"/>
                      <a:pt x="380" y="91"/>
                      <a:pt x="380" y="91"/>
                    </a:cubicBezTo>
                    <a:cubicBezTo>
                      <a:pt x="380" y="91"/>
                      <a:pt x="380" y="91"/>
                      <a:pt x="380" y="91"/>
                    </a:cubicBezTo>
                    <a:cubicBezTo>
                      <a:pt x="380" y="91"/>
                      <a:pt x="380" y="91"/>
                      <a:pt x="380" y="91"/>
                    </a:cubicBezTo>
                    <a:cubicBezTo>
                      <a:pt x="380" y="91"/>
                      <a:pt x="380" y="91"/>
                      <a:pt x="380" y="91"/>
                    </a:cubicBezTo>
                    <a:cubicBezTo>
                      <a:pt x="380" y="91"/>
                      <a:pt x="380" y="91"/>
                      <a:pt x="380" y="91"/>
                    </a:cubicBezTo>
                    <a:cubicBezTo>
                      <a:pt x="380" y="91"/>
                      <a:pt x="380" y="91"/>
                      <a:pt x="380" y="91"/>
                    </a:cubicBezTo>
                    <a:cubicBezTo>
                      <a:pt x="380" y="91"/>
                      <a:pt x="380" y="91"/>
                      <a:pt x="380" y="91"/>
                    </a:cubicBezTo>
                    <a:cubicBezTo>
                      <a:pt x="380" y="92"/>
                      <a:pt x="380" y="92"/>
                      <a:pt x="380" y="92"/>
                    </a:cubicBezTo>
                    <a:cubicBezTo>
                      <a:pt x="380" y="92"/>
                      <a:pt x="380" y="92"/>
                      <a:pt x="380" y="92"/>
                    </a:cubicBezTo>
                    <a:cubicBezTo>
                      <a:pt x="380" y="92"/>
                      <a:pt x="380" y="92"/>
                      <a:pt x="380" y="92"/>
                    </a:cubicBezTo>
                    <a:cubicBezTo>
                      <a:pt x="380" y="92"/>
                      <a:pt x="380" y="92"/>
                      <a:pt x="380" y="92"/>
                    </a:cubicBezTo>
                    <a:cubicBezTo>
                      <a:pt x="380" y="92"/>
                      <a:pt x="380" y="92"/>
                      <a:pt x="380" y="92"/>
                    </a:cubicBezTo>
                    <a:cubicBezTo>
                      <a:pt x="380" y="92"/>
                      <a:pt x="380" y="92"/>
                      <a:pt x="380" y="92"/>
                    </a:cubicBezTo>
                    <a:cubicBezTo>
                      <a:pt x="381" y="92"/>
                      <a:pt x="381" y="92"/>
                      <a:pt x="381" y="92"/>
                    </a:cubicBezTo>
                    <a:cubicBezTo>
                      <a:pt x="381" y="92"/>
                      <a:pt x="381" y="92"/>
                      <a:pt x="381" y="92"/>
                    </a:cubicBezTo>
                    <a:cubicBezTo>
                      <a:pt x="381" y="93"/>
                      <a:pt x="381" y="93"/>
                      <a:pt x="381" y="93"/>
                    </a:cubicBezTo>
                    <a:cubicBezTo>
                      <a:pt x="381" y="93"/>
                      <a:pt x="381" y="93"/>
                      <a:pt x="381" y="93"/>
                    </a:cubicBezTo>
                    <a:cubicBezTo>
                      <a:pt x="381" y="93"/>
                      <a:pt x="381" y="93"/>
                      <a:pt x="381" y="93"/>
                    </a:cubicBezTo>
                    <a:cubicBezTo>
                      <a:pt x="381" y="93"/>
                      <a:pt x="381" y="93"/>
                      <a:pt x="381" y="93"/>
                    </a:cubicBezTo>
                    <a:cubicBezTo>
                      <a:pt x="381" y="93"/>
                      <a:pt x="381" y="93"/>
                      <a:pt x="381" y="93"/>
                    </a:cubicBezTo>
                    <a:cubicBezTo>
                      <a:pt x="381" y="93"/>
                      <a:pt x="381" y="93"/>
                      <a:pt x="381" y="93"/>
                    </a:cubicBezTo>
                    <a:cubicBezTo>
                      <a:pt x="381" y="93"/>
                      <a:pt x="381" y="93"/>
                      <a:pt x="381" y="93"/>
                    </a:cubicBezTo>
                    <a:cubicBezTo>
                      <a:pt x="381" y="93"/>
                      <a:pt x="381" y="93"/>
                      <a:pt x="381" y="93"/>
                    </a:cubicBezTo>
                    <a:cubicBezTo>
                      <a:pt x="381" y="93"/>
                      <a:pt x="381" y="93"/>
                      <a:pt x="381" y="93"/>
                    </a:cubicBezTo>
                    <a:cubicBezTo>
                      <a:pt x="382" y="94"/>
                      <a:pt x="382" y="94"/>
                      <a:pt x="382" y="94"/>
                    </a:cubicBezTo>
                    <a:cubicBezTo>
                      <a:pt x="382" y="94"/>
                      <a:pt x="382" y="94"/>
                      <a:pt x="382" y="94"/>
                    </a:cubicBezTo>
                    <a:cubicBezTo>
                      <a:pt x="382" y="94"/>
                      <a:pt x="382" y="94"/>
                      <a:pt x="382" y="94"/>
                    </a:cubicBezTo>
                    <a:cubicBezTo>
                      <a:pt x="382" y="94"/>
                      <a:pt x="382" y="94"/>
                      <a:pt x="382" y="94"/>
                    </a:cubicBezTo>
                    <a:cubicBezTo>
                      <a:pt x="382" y="94"/>
                      <a:pt x="382" y="94"/>
                      <a:pt x="382" y="94"/>
                    </a:cubicBezTo>
                    <a:cubicBezTo>
                      <a:pt x="382" y="94"/>
                      <a:pt x="382" y="94"/>
                      <a:pt x="382" y="94"/>
                    </a:cubicBezTo>
                    <a:cubicBezTo>
                      <a:pt x="382" y="95"/>
                      <a:pt x="382" y="95"/>
                      <a:pt x="382" y="95"/>
                    </a:cubicBezTo>
                    <a:cubicBezTo>
                      <a:pt x="382" y="95"/>
                      <a:pt x="382" y="95"/>
                      <a:pt x="382" y="95"/>
                    </a:cubicBezTo>
                    <a:cubicBezTo>
                      <a:pt x="382" y="95"/>
                      <a:pt x="382" y="95"/>
                      <a:pt x="382" y="95"/>
                    </a:cubicBezTo>
                    <a:cubicBezTo>
                      <a:pt x="383" y="95"/>
                      <a:pt x="383" y="95"/>
                      <a:pt x="383" y="95"/>
                    </a:cubicBezTo>
                    <a:cubicBezTo>
                      <a:pt x="383" y="95"/>
                      <a:pt x="383" y="95"/>
                      <a:pt x="383" y="95"/>
                    </a:cubicBezTo>
                    <a:cubicBezTo>
                      <a:pt x="383" y="95"/>
                      <a:pt x="383" y="95"/>
                      <a:pt x="383" y="95"/>
                    </a:cubicBezTo>
                    <a:cubicBezTo>
                      <a:pt x="383" y="95"/>
                      <a:pt x="383" y="95"/>
                      <a:pt x="383" y="95"/>
                    </a:cubicBezTo>
                    <a:cubicBezTo>
                      <a:pt x="383" y="95"/>
                      <a:pt x="383" y="95"/>
                      <a:pt x="383" y="95"/>
                    </a:cubicBezTo>
                    <a:cubicBezTo>
                      <a:pt x="383" y="95"/>
                      <a:pt x="383" y="95"/>
                      <a:pt x="383" y="95"/>
                    </a:cubicBezTo>
                    <a:cubicBezTo>
                      <a:pt x="383" y="95"/>
                      <a:pt x="383" y="95"/>
                      <a:pt x="383" y="95"/>
                    </a:cubicBezTo>
                    <a:cubicBezTo>
                      <a:pt x="383" y="95"/>
                      <a:pt x="383" y="95"/>
                      <a:pt x="383" y="95"/>
                    </a:cubicBezTo>
                    <a:cubicBezTo>
                      <a:pt x="383" y="95"/>
                      <a:pt x="383" y="95"/>
                      <a:pt x="383" y="95"/>
                    </a:cubicBezTo>
                    <a:cubicBezTo>
                      <a:pt x="383" y="95"/>
                      <a:pt x="383" y="95"/>
                      <a:pt x="383" y="95"/>
                    </a:cubicBezTo>
                    <a:cubicBezTo>
                      <a:pt x="383" y="95"/>
                      <a:pt x="383" y="95"/>
                      <a:pt x="383" y="95"/>
                    </a:cubicBezTo>
                    <a:cubicBezTo>
                      <a:pt x="383" y="95"/>
                      <a:pt x="383" y="95"/>
                      <a:pt x="383" y="95"/>
                    </a:cubicBezTo>
                    <a:cubicBezTo>
                      <a:pt x="384" y="95"/>
                      <a:pt x="384" y="95"/>
                      <a:pt x="384" y="95"/>
                    </a:cubicBezTo>
                    <a:cubicBezTo>
                      <a:pt x="384" y="95"/>
                      <a:pt x="384" y="95"/>
                      <a:pt x="384" y="95"/>
                    </a:cubicBezTo>
                    <a:cubicBezTo>
                      <a:pt x="384" y="95"/>
                      <a:pt x="384" y="95"/>
                      <a:pt x="384" y="95"/>
                    </a:cubicBezTo>
                    <a:cubicBezTo>
                      <a:pt x="384" y="95"/>
                      <a:pt x="384" y="95"/>
                      <a:pt x="384" y="95"/>
                    </a:cubicBezTo>
                    <a:cubicBezTo>
                      <a:pt x="384" y="95"/>
                      <a:pt x="384" y="95"/>
                      <a:pt x="384" y="95"/>
                    </a:cubicBezTo>
                    <a:cubicBezTo>
                      <a:pt x="384" y="95"/>
                      <a:pt x="384" y="95"/>
                      <a:pt x="384" y="95"/>
                    </a:cubicBezTo>
                    <a:cubicBezTo>
                      <a:pt x="384" y="95"/>
                      <a:pt x="384" y="95"/>
                      <a:pt x="384" y="95"/>
                    </a:cubicBezTo>
                    <a:cubicBezTo>
                      <a:pt x="384" y="95"/>
                      <a:pt x="384" y="95"/>
                      <a:pt x="384" y="95"/>
                    </a:cubicBezTo>
                    <a:cubicBezTo>
                      <a:pt x="384" y="95"/>
                      <a:pt x="384" y="95"/>
                      <a:pt x="384" y="95"/>
                    </a:cubicBezTo>
                    <a:cubicBezTo>
                      <a:pt x="384" y="95"/>
                      <a:pt x="384" y="95"/>
                      <a:pt x="384" y="95"/>
                    </a:cubicBezTo>
                    <a:cubicBezTo>
                      <a:pt x="384" y="95"/>
                      <a:pt x="384" y="95"/>
                      <a:pt x="384" y="95"/>
                    </a:cubicBezTo>
                    <a:cubicBezTo>
                      <a:pt x="384" y="95"/>
                      <a:pt x="384" y="95"/>
                      <a:pt x="384" y="95"/>
                    </a:cubicBezTo>
                    <a:cubicBezTo>
                      <a:pt x="384" y="95"/>
                      <a:pt x="385" y="95"/>
                      <a:pt x="385" y="95"/>
                    </a:cubicBezTo>
                    <a:cubicBezTo>
                      <a:pt x="385" y="95"/>
                      <a:pt x="385" y="95"/>
                      <a:pt x="385" y="95"/>
                    </a:cubicBezTo>
                    <a:cubicBezTo>
                      <a:pt x="385" y="95"/>
                      <a:pt x="385" y="95"/>
                      <a:pt x="385" y="95"/>
                    </a:cubicBezTo>
                    <a:cubicBezTo>
                      <a:pt x="385" y="95"/>
                      <a:pt x="385" y="95"/>
                      <a:pt x="385" y="95"/>
                    </a:cubicBezTo>
                    <a:cubicBezTo>
                      <a:pt x="385" y="95"/>
                      <a:pt x="385" y="95"/>
                      <a:pt x="385" y="95"/>
                    </a:cubicBezTo>
                    <a:cubicBezTo>
                      <a:pt x="385" y="95"/>
                      <a:pt x="385" y="95"/>
                      <a:pt x="385" y="95"/>
                    </a:cubicBezTo>
                    <a:cubicBezTo>
                      <a:pt x="385" y="95"/>
                      <a:pt x="385" y="95"/>
                      <a:pt x="385" y="95"/>
                    </a:cubicBezTo>
                    <a:cubicBezTo>
                      <a:pt x="385" y="95"/>
                      <a:pt x="385" y="95"/>
                      <a:pt x="385" y="95"/>
                    </a:cubicBezTo>
                    <a:cubicBezTo>
                      <a:pt x="385" y="96"/>
                      <a:pt x="385" y="96"/>
                      <a:pt x="385" y="96"/>
                    </a:cubicBezTo>
                    <a:cubicBezTo>
                      <a:pt x="385" y="96"/>
                      <a:pt x="385" y="96"/>
                      <a:pt x="385" y="96"/>
                    </a:cubicBezTo>
                    <a:cubicBezTo>
                      <a:pt x="385" y="96"/>
                      <a:pt x="385" y="96"/>
                      <a:pt x="385" y="96"/>
                    </a:cubicBezTo>
                    <a:cubicBezTo>
                      <a:pt x="385" y="96"/>
                      <a:pt x="385" y="96"/>
                      <a:pt x="385" y="96"/>
                    </a:cubicBezTo>
                    <a:cubicBezTo>
                      <a:pt x="386" y="96"/>
                      <a:pt x="386" y="96"/>
                      <a:pt x="386" y="96"/>
                    </a:cubicBezTo>
                    <a:cubicBezTo>
                      <a:pt x="386" y="96"/>
                      <a:pt x="386" y="96"/>
                      <a:pt x="386" y="96"/>
                    </a:cubicBezTo>
                    <a:cubicBezTo>
                      <a:pt x="386" y="96"/>
                      <a:pt x="386" y="96"/>
                      <a:pt x="386" y="96"/>
                    </a:cubicBezTo>
                    <a:cubicBezTo>
                      <a:pt x="386" y="96"/>
                      <a:pt x="386" y="96"/>
                      <a:pt x="386" y="96"/>
                    </a:cubicBezTo>
                    <a:cubicBezTo>
                      <a:pt x="386" y="96"/>
                      <a:pt x="386" y="96"/>
                      <a:pt x="386" y="96"/>
                    </a:cubicBezTo>
                    <a:cubicBezTo>
                      <a:pt x="386" y="96"/>
                      <a:pt x="386" y="96"/>
                      <a:pt x="386" y="96"/>
                    </a:cubicBezTo>
                    <a:cubicBezTo>
                      <a:pt x="386" y="96"/>
                      <a:pt x="386" y="96"/>
                      <a:pt x="386" y="96"/>
                    </a:cubicBezTo>
                    <a:cubicBezTo>
                      <a:pt x="386" y="96"/>
                      <a:pt x="386" y="96"/>
                      <a:pt x="386" y="96"/>
                    </a:cubicBezTo>
                    <a:cubicBezTo>
                      <a:pt x="386" y="96"/>
                      <a:pt x="386" y="96"/>
                      <a:pt x="386" y="96"/>
                    </a:cubicBezTo>
                    <a:cubicBezTo>
                      <a:pt x="387" y="96"/>
                      <a:pt x="387" y="96"/>
                      <a:pt x="387" y="96"/>
                    </a:cubicBezTo>
                    <a:cubicBezTo>
                      <a:pt x="387" y="96"/>
                      <a:pt x="387" y="96"/>
                      <a:pt x="387" y="96"/>
                    </a:cubicBezTo>
                    <a:cubicBezTo>
                      <a:pt x="387" y="96"/>
                      <a:pt x="387" y="96"/>
                      <a:pt x="387" y="96"/>
                    </a:cubicBezTo>
                    <a:cubicBezTo>
                      <a:pt x="387" y="96"/>
                      <a:pt x="387" y="96"/>
                      <a:pt x="387" y="96"/>
                    </a:cubicBezTo>
                    <a:cubicBezTo>
                      <a:pt x="387" y="96"/>
                      <a:pt x="387" y="96"/>
                      <a:pt x="387" y="96"/>
                    </a:cubicBezTo>
                    <a:cubicBezTo>
                      <a:pt x="387" y="97"/>
                      <a:pt x="387" y="97"/>
                      <a:pt x="387" y="97"/>
                    </a:cubicBezTo>
                    <a:cubicBezTo>
                      <a:pt x="387" y="97"/>
                      <a:pt x="387" y="97"/>
                      <a:pt x="387" y="97"/>
                    </a:cubicBezTo>
                    <a:cubicBezTo>
                      <a:pt x="387" y="97"/>
                      <a:pt x="387" y="97"/>
                      <a:pt x="387" y="97"/>
                    </a:cubicBezTo>
                    <a:cubicBezTo>
                      <a:pt x="387" y="97"/>
                      <a:pt x="387" y="97"/>
                      <a:pt x="387" y="97"/>
                    </a:cubicBezTo>
                    <a:cubicBezTo>
                      <a:pt x="387" y="97"/>
                      <a:pt x="387" y="97"/>
                      <a:pt x="387" y="97"/>
                    </a:cubicBezTo>
                    <a:cubicBezTo>
                      <a:pt x="388" y="97"/>
                      <a:pt x="388" y="97"/>
                      <a:pt x="388" y="97"/>
                    </a:cubicBezTo>
                    <a:cubicBezTo>
                      <a:pt x="388" y="97"/>
                      <a:pt x="388" y="97"/>
                      <a:pt x="388" y="97"/>
                    </a:cubicBezTo>
                    <a:cubicBezTo>
                      <a:pt x="388" y="97"/>
                      <a:pt x="388" y="97"/>
                      <a:pt x="388" y="97"/>
                    </a:cubicBezTo>
                    <a:cubicBezTo>
                      <a:pt x="388" y="97"/>
                      <a:pt x="388" y="97"/>
                      <a:pt x="388" y="97"/>
                    </a:cubicBezTo>
                    <a:cubicBezTo>
                      <a:pt x="388" y="97"/>
                      <a:pt x="388" y="97"/>
                      <a:pt x="388" y="97"/>
                    </a:cubicBezTo>
                    <a:cubicBezTo>
                      <a:pt x="388" y="97"/>
                      <a:pt x="388" y="97"/>
                      <a:pt x="388" y="97"/>
                    </a:cubicBezTo>
                    <a:cubicBezTo>
                      <a:pt x="388" y="97"/>
                      <a:pt x="388" y="97"/>
                      <a:pt x="388" y="97"/>
                    </a:cubicBezTo>
                    <a:cubicBezTo>
                      <a:pt x="389" y="97"/>
                      <a:pt x="389" y="97"/>
                      <a:pt x="389" y="97"/>
                    </a:cubicBezTo>
                    <a:cubicBezTo>
                      <a:pt x="389" y="98"/>
                      <a:pt x="389" y="98"/>
                      <a:pt x="389" y="98"/>
                    </a:cubicBezTo>
                    <a:cubicBezTo>
                      <a:pt x="389" y="98"/>
                      <a:pt x="389" y="98"/>
                      <a:pt x="389" y="98"/>
                    </a:cubicBezTo>
                    <a:cubicBezTo>
                      <a:pt x="389" y="98"/>
                      <a:pt x="389" y="98"/>
                      <a:pt x="389" y="98"/>
                    </a:cubicBezTo>
                    <a:cubicBezTo>
                      <a:pt x="389" y="98"/>
                      <a:pt x="389" y="98"/>
                      <a:pt x="389" y="98"/>
                    </a:cubicBezTo>
                    <a:cubicBezTo>
                      <a:pt x="389" y="98"/>
                      <a:pt x="389" y="98"/>
                      <a:pt x="389" y="98"/>
                    </a:cubicBezTo>
                    <a:cubicBezTo>
                      <a:pt x="389" y="98"/>
                      <a:pt x="389" y="98"/>
                      <a:pt x="389" y="98"/>
                    </a:cubicBezTo>
                    <a:cubicBezTo>
                      <a:pt x="389" y="98"/>
                      <a:pt x="389" y="98"/>
                      <a:pt x="389" y="98"/>
                    </a:cubicBezTo>
                    <a:cubicBezTo>
                      <a:pt x="389" y="98"/>
                      <a:pt x="389" y="98"/>
                      <a:pt x="389" y="98"/>
                    </a:cubicBezTo>
                    <a:cubicBezTo>
                      <a:pt x="390" y="98"/>
                      <a:pt x="390" y="98"/>
                      <a:pt x="390" y="98"/>
                    </a:cubicBezTo>
                    <a:cubicBezTo>
                      <a:pt x="390" y="98"/>
                      <a:pt x="390" y="98"/>
                      <a:pt x="390" y="98"/>
                    </a:cubicBezTo>
                    <a:cubicBezTo>
                      <a:pt x="390" y="99"/>
                      <a:pt x="390" y="99"/>
                      <a:pt x="390" y="99"/>
                    </a:cubicBezTo>
                    <a:cubicBezTo>
                      <a:pt x="390" y="99"/>
                      <a:pt x="390" y="99"/>
                      <a:pt x="390" y="99"/>
                    </a:cubicBezTo>
                    <a:cubicBezTo>
                      <a:pt x="390" y="99"/>
                      <a:pt x="390" y="99"/>
                      <a:pt x="390" y="99"/>
                    </a:cubicBezTo>
                    <a:cubicBezTo>
                      <a:pt x="390" y="99"/>
                      <a:pt x="390" y="99"/>
                      <a:pt x="390" y="99"/>
                    </a:cubicBezTo>
                    <a:cubicBezTo>
                      <a:pt x="390" y="99"/>
                      <a:pt x="390" y="99"/>
                      <a:pt x="390" y="99"/>
                    </a:cubicBezTo>
                    <a:cubicBezTo>
                      <a:pt x="390" y="99"/>
                      <a:pt x="390" y="99"/>
                      <a:pt x="390" y="99"/>
                    </a:cubicBezTo>
                    <a:cubicBezTo>
                      <a:pt x="390" y="100"/>
                      <a:pt x="390" y="100"/>
                      <a:pt x="390" y="100"/>
                    </a:cubicBezTo>
                    <a:cubicBezTo>
                      <a:pt x="390" y="100"/>
                      <a:pt x="390" y="100"/>
                      <a:pt x="390" y="100"/>
                    </a:cubicBezTo>
                    <a:cubicBezTo>
                      <a:pt x="390" y="100"/>
                      <a:pt x="390" y="100"/>
                      <a:pt x="390" y="100"/>
                    </a:cubicBezTo>
                    <a:cubicBezTo>
                      <a:pt x="390" y="100"/>
                      <a:pt x="390" y="100"/>
                      <a:pt x="390" y="100"/>
                    </a:cubicBezTo>
                    <a:cubicBezTo>
                      <a:pt x="390" y="100"/>
                      <a:pt x="390" y="100"/>
                      <a:pt x="390" y="100"/>
                    </a:cubicBezTo>
                    <a:cubicBezTo>
                      <a:pt x="390" y="100"/>
                      <a:pt x="390" y="100"/>
                      <a:pt x="390" y="100"/>
                    </a:cubicBezTo>
                    <a:cubicBezTo>
                      <a:pt x="390" y="100"/>
                      <a:pt x="390" y="100"/>
                      <a:pt x="390" y="100"/>
                    </a:cubicBezTo>
                    <a:cubicBezTo>
                      <a:pt x="390" y="100"/>
                      <a:pt x="390" y="100"/>
                      <a:pt x="390" y="100"/>
                    </a:cubicBezTo>
                    <a:cubicBezTo>
                      <a:pt x="390" y="100"/>
                      <a:pt x="390" y="100"/>
                      <a:pt x="390" y="100"/>
                    </a:cubicBezTo>
                    <a:cubicBezTo>
                      <a:pt x="390" y="100"/>
                      <a:pt x="390" y="100"/>
                      <a:pt x="390" y="100"/>
                    </a:cubicBezTo>
                    <a:cubicBezTo>
                      <a:pt x="390" y="101"/>
                      <a:pt x="390" y="101"/>
                      <a:pt x="390" y="101"/>
                    </a:cubicBezTo>
                    <a:cubicBezTo>
                      <a:pt x="391" y="101"/>
                      <a:pt x="391" y="101"/>
                      <a:pt x="391" y="101"/>
                    </a:cubicBezTo>
                    <a:cubicBezTo>
                      <a:pt x="391" y="101"/>
                      <a:pt x="391" y="101"/>
                      <a:pt x="391" y="101"/>
                    </a:cubicBezTo>
                    <a:cubicBezTo>
                      <a:pt x="391" y="101"/>
                      <a:pt x="391" y="101"/>
                      <a:pt x="391" y="101"/>
                    </a:cubicBezTo>
                    <a:cubicBezTo>
                      <a:pt x="391" y="102"/>
                      <a:pt x="391" y="102"/>
                      <a:pt x="391" y="102"/>
                    </a:cubicBezTo>
                    <a:cubicBezTo>
                      <a:pt x="391" y="102"/>
                      <a:pt x="391" y="102"/>
                      <a:pt x="391" y="102"/>
                    </a:cubicBezTo>
                    <a:cubicBezTo>
                      <a:pt x="391" y="102"/>
                      <a:pt x="391" y="102"/>
                      <a:pt x="391" y="102"/>
                    </a:cubicBezTo>
                    <a:cubicBezTo>
                      <a:pt x="391" y="102"/>
                      <a:pt x="391" y="102"/>
                      <a:pt x="391" y="102"/>
                    </a:cubicBezTo>
                    <a:cubicBezTo>
                      <a:pt x="391" y="102"/>
                      <a:pt x="391" y="102"/>
                      <a:pt x="391" y="102"/>
                    </a:cubicBezTo>
                    <a:cubicBezTo>
                      <a:pt x="391" y="102"/>
                      <a:pt x="391" y="102"/>
                      <a:pt x="391" y="102"/>
                    </a:cubicBezTo>
                    <a:cubicBezTo>
                      <a:pt x="391" y="103"/>
                      <a:pt x="391" y="103"/>
                      <a:pt x="391" y="103"/>
                    </a:cubicBezTo>
                    <a:cubicBezTo>
                      <a:pt x="391" y="103"/>
                      <a:pt x="391" y="103"/>
                      <a:pt x="391" y="103"/>
                    </a:cubicBezTo>
                    <a:cubicBezTo>
                      <a:pt x="391" y="103"/>
                      <a:pt x="391" y="103"/>
                      <a:pt x="391" y="103"/>
                    </a:cubicBezTo>
                    <a:cubicBezTo>
                      <a:pt x="391" y="103"/>
                      <a:pt x="391" y="103"/>
                      <a:pt x="391" y="103"/>
                    </a:cubicBezTo>
                    <a:cubicBezTo>
                      <a:pt x="392" y="103"/>
                      <a:pt x="392" y="103"/>
                      <a:pt x="392" y="103"/>
                    </a:cubicBezTo>
                    <a:cubicBezTo>
                      <a:pt x="392" y="103"/>
                      <a:pt x="392" y="103"/>
                      <a:pt x="392" y="103"/>
                    </a:cubicBezTo>
                    <a:cubicBezTo>
                      <a:pt x="392" y="103"/>
                      <a:pt x="392" y="103"/>
                      <a:pt x="392" y="103"/>
                    </a:cubicBezTo>
                    <a:cubicBezTo>
                      <a:pt x="392" y="104"/>
                      <a:pt x="392" y="104"/>
                      <a:pt x="392" y="104"/>
                    </a:cubicBezTo>
                    <a:cubicBezTo>
                      <a:pt x="392" y="104"/>
                      <a:pt x="392" y="104"/>
                      <a:pt x="392" y="104"/>
                    </a:cubicBezTo>
                    <a:cubicBezTo>
                      <a:pt x="392" y="104"/>
                      <a:pt x="392" y="104"/>
                      <a:pt x="392" y="104"/>
                    </a:cubicBezTo>
                    <a:cubicBezTo>
                      <a:pt x="392" y="104"/>
                      <a:pt x="392" y="104"/>
                      <a:pt x="392" y="104"/>
                    </a:cubicBezTo>
                    <a:cubicBezTo>
                      <a:pt x="392" y="104"/>
                      <a:pt x="392" y="104"/>
                      <a:pt x="392" y="104"/>
                    </a:cubicBezTo>
                    <a:cubicBezTo>
                      <a:pt x="392" y="104"/>
                      <a:pt x="392" y="104"/>
                      <a:pt x="392" y="104"/>
                    </a:cubicBezTo>
                    <a:cubicBezTo>
                      <a:pt x="392" y="104"/>
                      <a:pt x="392" y="104"/>
                      <a:pt x="392" y="104"/>
                    </a:cubicBezTo>
                    <a:cubicBezTo>
                      <a:pt x="392" y="104"/>
                      <a:pt x="392" y="104"/>
                      <a:pt x="392" y="104"/>
                    </a:cubicBezTo>
                    <a:cubicBezTo>
                      <a:pt x="392" y="104"/>
                      <a:pt x="392" y="104"/>
                      <a:pt x="392" y="104"/>
                    </a:cubicBezTo>
                    <a:cubicBezTo>
                      <a:pt x="392" y="104"/>
                      <a:pt x="392" y="104"/>
                      <a:pt x="392" y="104"/>
                    </a:cubicBezTo>
                    <a:cubicBezTo>
                      <a:pt x="393" y="104"/>
                      <a:pt x="393" y="104"/>
                      <a:pt x="393" y="104"/>
                    </a:cubicBezTo>
                    <a:cubicBezTo>
                      <a:pt x="393" y="104"/>
                      <a:pt x="393" y="104"/>
                      <a:pt x="393" y="104"/>
                    </a:cubicBezTo>
                    <a:cubicBezTo>
                      <a:pt x="393" y="105"/>
                      <a:pt x="393" y="105"/>
                      <a:pt x="393" y="105"/>
                    </a:cubicBezTo>
                    <a:cubicBezTo>
                      <a:pt x="393" y="105"/>
                      <a:pt x="393" y="105"/>
                      <a:pt x="393" y="105"/>
                    </a:cubicBezTo>
                    <a:cubicBezTo>
                      <a:pt x="393" y="105"/>
                      <a:pt x="393" y="105"/>
                      <a:pt x="393" y="105"/>
                    </a:cubicBezTo>
                    <a:cubicBezTo>
                      <a:pt x="393" y="105"/>
                      <a:pt x="393" y="105"/>
                      <a:pt x="393" y="105"/>
                    </a:cubicBezTo>
                    <a:cubicBezTo>
                      <a:pt x="393" y="105"/>
                      <a:pt x="393" y="105"/>
                      <a:pt x="393" y="105"/>
                    </a:cubicBezTo>
                    <a:cubicBezTo>
                      <a:pt x="393" y="105"/>
                      <a:pt x="393" y="105"/>
                      <a:pt x="393" y="105"/>
                    </a:cubicBezTo>
                    <a:cubicBezTo>
                      <a:pt x="393" y="105"/>
                      <a:pt x="393" y="105"/>
                      <a:pt x="393" y="105"/>
                    </a:cubicBezTo>
                    <a:cubicBezTo>
                      <a:pt x="393" y="105"/>
                      <a:pt x="393" y="105"/>
                      <a:pt x="393" y="105"/>
                    </a:cubicBezTo>
                    <a:cubicBezTo>
                      <a:pt x="393" y="105"/>
                      <a:pt x="393" y="105"/>
                      <a:pt x="393" y="105"/>
                    </a:cubicBezTo>
                    <a:cubicBezTo>
                      <a:pt x="393" y="105"/>
                      <a:pt x="393" y="105"/>
                      <a:pt x="393" y="105"/>
                    </a:cubicBezTo>
                    <a:cubicBezTo>
                      <a:pt x="393" y="105"/>
                      <a:pt x="393" y="105"/>
                      <a:pt x="393" y="105"/>
                    </a:cubicBezTo>
                    <a:cubicBezTo>
                      <a:pt x="393" y="106"/>
                      <a:pt x="393" y="106"/>
                      <a:pt x="393" y="106"/>
                    </a:cubicBezTo>
                    <a:cubicBezTo>
                      <a:pt x="393" y="106"/>
                      <a:pt x="393" y="106"/>
                      <a:pt x="393" y="106"/>
                    </a:cubicBezTo>
                    <a:cubicBezTo>
                      <a:pt x="393" y="106"/>
                      <a:pt x="393" y="106"/>
                      <a:pt x="393" y="106"/>
                    </a:cubicBezTo>
                    <a:cubicBezTo>
                      <a:pt x="393" y="106"/>
                      <a:pt x="393" y="106"/>
                      <a:pt x="393" y="106"/>
                    </a:cubicBezTo>
                    <a:cubicBezTo>
                      <a:pt x="394" y="106"/>
                      <a:pt x="394" y="106"/>
                      <a:pt x="394" y="106"/>
                    </a:cubicBezTo>
                    <a:cubicBezTo>
                      <a:pt x="394" y="106"/>
                      <a:pt x="394" y="106"/>
                      <a:pt x="394" y="106"/>
                    </a:cubicBezTo>
                    <a:cubicBezTo>
                      <a:pt x="394" y="106"/>
                      <a:pt x="394" y="106"/>
                      <a:pt x="394" y="106"/>
                    </a:cubicBezTo>
                    <a:cubicBezTo>
                      <a:pt x="394" y="106"/>
                      <a:pt x="394" y="106"/>
                      <a:pt x="394" y="106"/>
                    </a:cubicBezTo>
                    <a:cubicBezTo>
                      <a:pt x="394" y="106"/>
                      <a:pt x="394" y="106"/>
                      <a:pt x="394" y="106"/>
                    </a:cubicBezTo>
                    <a:cubicBezTo>
                      <a:pt x="394" y="107"/>
                      <a:pt x="394" y="107"/>
                      <a:pt x="394" y="107"/>
                    </a:cubicBezTo>
                    <a:cubicBezTo>
                      <a:pt x="394" y="107"/>
                      <a:pt x="394" y="107"/>
                      <a:pt x="394" y="107"/>
                    </a:cubicBezTo>
                    <a:cubicBezTo>
                      <a:pt x="394" y="107"/>
                      <a:pt x="394" y="107"/>
                      <a:pt x="394" y="107"/>
                    </a:cubicBezTo>
                    <a:cubicBezTo>
                      <a:pt x="394" y="107"/>
                      <a:pt x="394" y="107"/>
                      <a:pt x="394" y="107"/>
                    </a:cubicBezTo>
                    <a:cubicBezTo>
                      <a:pt x="394" y="107"/>
                      <a:pt x="394" y="107"/>
                      <a:pt x="394" y="107"/>
                    </a:cubicBezTo>
                    <a:cubicBezTo>
                      <a:pt x="394" y="107"/>
                      <a:pt x="394" y="107"/>
                      <a:pt x="394" y="107"/>
                    </a:cubicBezTo>
                    <a:cubicBezTo>
                      <a:pt x="395" y="107"/>
                      <a:pt x="395" y="107"/>
                      <a:pt x="395" y="107"/>
                    </a:cubicBezTo>
                    <a:cubicBezTo>
                      <a:pt x="395" y="107"/>
                      <a:pt x="395" y="107"/>
                      <a:pt x="395" y="107"/>
                    </a:cubicBezTo>
                    <a:cubicBezTo>
                      <a:pt x="395" y="107"/>
                      <a:pt x="395" y="107"/>
                      <a:pt x="395" y="107"/>
                    </a:cubicBezTo>
                    <a:cubicBezTo>
                      <a:pt x="395" y="107"/>
                      <a:pt x="395" y="107"/>
                      <a:pt x="395" y="107"/>
                    </a:cubicBezTo>
                    <a:cubicBezTo>
                      <a:pt x="395" y="107"/>
                      <a:pt x="395" y="107"/>
                      <a:pt x="395" y="107"/>
                    </a:cubicBezTo>
                    <a:cubicBezTo>
                      <a:pt x="395" y="106"/>
                      <a:pt x="395" y="106"/>
                      <a:pt x="395" y="106"/>
                    </a:cubicBezTo>
                    <a:cubicBezTo>
                      <a:pt x="396" y="106"/>
                      <a:pt x="396" y="106"/>
                      <a:pt x="396" y="106"/>
                    </a:cubicBezTo>
                    <a:cubicBezTo>
                      <a:pt x="396" y="106"/>
                      <a:pt x="396" y="106"/>
                      <a:pt x="396" y="106"/>
                    </a:cubicBezTo>
                    <a:cubicBezTo>
                      <a:pt x="396" y="106"/>
                      <a:pt x="396" y="106"/>
                      <a:pt x="396" y="106"/>
                    </a:cubicBezTo>
                    <a:cubicBezTo>
                      <a:pt x="396" y="106"/>
                      <a:pt x="396" y="106"/>
                      <a:pt x="396" y="106"/>
                    </a:cubicBezTo>
                    <a:cubicBezTo>
                      <a:pt x="396" y="106"/>
                      <a:pt x="396" y="106"/>
                      <a:pt x="396" y="106"/>
                    </a:cubicBezTo>
                    <a:cubicBezTo>
                      <a:pt x="396" y="106"/>
                      <a:pt x="396" y="106"/>
                      <a:pt x="396" y="106"/>
                    </a:cubicBezTo>
                    <a:cubicBezTo>
                      <a:pt x="396" y="106"/>
                      <a:pt x="396" y="106"/>
                      <a:pt x="396" y="106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7" y="107"/>
                      <a:pt x="397" y="107"/>
                      <a:pt x="397" y="107"/>
                    </a:cubicBezTo>
                    <a:cubicBezTo>
                      <a:pt x="397" y="107"/>
                      <a:pt x="397" y="107"/>
                      <a:pt x="397" y="107"/>
                    </a:cubicBezTo>
                    <a:cubicBezTo>
                      <a:pt x="397" y="107"/>
                      <a:pt x="397" y="107"/>
                      <a:pt x="397" y="107"/>
                    </a:cubicBezTo>
                    <a:cubicBezTo>
                      <a:pt x="397" y="107"/>
                      <a:pt x="397" y="107"/>
                      <a:pt x="397" y="107"/>
                    </a:cubicBezTo>
                    <a:cubicBezTo>
                      <a:pt x="397" y="107"/>
                      <a:pt x="397" y="107"/>
                      <a:pt x="397" y="107"/>
                    </a:cubicBezTo>
                    <a:cubicBezTo>
                      <a:pt x="397" y="107"/>
                      <a:pt x="397" y="107"/>
                      <a:pt x="397" y="107"/>
                    </a:cubicBezTo>
                    <a:cubicBezTo>
                      <a:pt x="397" y="107"/>
                      <a:pt x="397" y="107"/>
                      <a:pt x="397" y="107"/>
                    </a:cubicBezTo>
                    <a:cubicBezTo>
                      <a:pt x="397" y="107"/>
                      <a:pt x="397" y="107"/>
                      <a:pt x="397" y="107"/>
                    </a:cubicBezTo>
                    <a:cubicBezTo>
                      <a:pt x="396" y="107"/>
                      <a:pt x="396" y="107"/>
                      <a:pt x="396" y="107"/>
                    </a:cubicBezTo>
                    <a:cubicBezTo>
                      <a:pt x="396" y="107"/>
                      <a:pt x="396" y="107"/>
                      <a:pt x="396" y="107"/>
                    </a:cubicBezTo>
                    <a:cubicBezTo>
                      <a:pt x="396" y="108"/>
                      <a:pt x="396" y="108"/>
                      <a:pt x="396" y="108"/>
                    </a:cubicBezTo>
                    <a:cubicBezTo>
                      <a:pt x="396" y="108"/>
                      <a:pt x="396" y="108"/>
                      <a:pt x="396" y="108"/>
                    </a:cubicBezTo>
                    <a:cubicBezTo>
                      <a:pt x="396" y="108"/>
                      <a:pt x="396" y="108"/>
                      <a:pt x="396" y="108"/>
                    </a:cubicBezTo>
                    <a:cubicBezTo>
                      <a:pt x="396" y="108"/>
                      <a:pt x="396" y="108"/>
                      <a:pt x="396" y="108"/>
                    </a:cubicBezTo>
                    <a:cubicBezTo>
                      <a:pt x="396" y="108"/>
                      <a:pt x="396" y="108"/>
                      <a:pt x="396" y="108"/>
                    </a:cubicBezTo>
                    <a:cubicBezTo>
                      <a:pt x="395" y="108"/>
                      <a:pt x="395" y="108"/>
                      <a:pt x="395" y="108"/>
                    </a:cubicBezTo>
                    <a:cubicBezTo>
                      <a:pt x="395" y="108"/>
                      <a:pt x="395" y="108"/>
                      <a:pt x="395" y="108"/>
                    </a:cubicBezTo>
                    <a:cubicBezTo>
                      <a:pt x="396" y="108"/>
                      <a:pt x="396" y="108"/>
                      <a:pt x="396" y="108"/>
                    </a:cubicBezTo>
                    <a:cubicBezTo>
                      <a:pt x="396" y="109"/>
                      <a:pt x="396" y="109"/>
                      <a:pt x="396" y="109"/>
                    </a:cubicBezTo>
                    <a:cubicBezTo>
                      <a:pt x="396" y="109"/>
                      <a:pt x="396" y="109"/>
                      <a:pt x="396" y="109"/>
                    </a:cubicBezTo>
                    <a:cubicBezTo>
                      <a:pt x="396" y="109"/>
                      <a:pt x="396" y="109"/>
                      <a:pt x="396" y="109"/>
                    </a:cubicBezTo>
                    <a:cubicBezTo>
                      <a:pt x="396" y="109"/>
                      <a:pt x="396" y="109"/>
                      <a:pt x="396" y="109"/>
                    </a:cubicBezTo>
                    <a:cubicBezTo>
                      <a:pt x="395" y="109"/>
                      <a:pt x="395" y="109"/>
                      <a:pt x="395" y="109"/>
                    </a:cubicBezTo>
                    <a:cubicBezTo>
                      <a:pt x="395" y="109"/>
                      <a:pt x="395" y="109"/>
                      <a:pt x="395" y="109"/>
                    </a:cubicBezTo>
                    <a:cubicBezTo>
                      <a:pt x="395" y="110"/>
                      <a:pt x="395" y="110"/>
                      <a:pt x="395" y="110"/>
                    </a:cubicBezTo>
                    <a:cubicBezTo>
                      <a:pt x="395" y="110"/>
                      <a:pt x="395" y="110"/>
                      <a:pt x="395" y="110"/>
                    </a:cubicBezTo>
                    <a:cubicBezTo>
                      <a:pt x="395" y="110"/>
                      <a:pt x="395" y="110"/>
                      <a:pt x="395" y="110"/>
                    </a:cubicBezTo>
                    <a:cubicBezTo>
                      <a:pt x="395" y="110"/>
                      <a:pt x="395" y="110"/>
                      <a:pt x="395" y="110"/>
                    </a:cubicBezTo>
                    <a:cubicBezTo>
                      <a:pt x="395" y="110"/>
                      <a:pt x="395" y="110"/>
                      <a:pt x="395" y="110"/>
                    </a:cubicBezTo>
                    <a:cubicBezTo>
                      <a:pt x="395" y="110"/>
                      <a:pt x="395" y="110"/>
                      <a:pt x="395" y="110"/>
                    </a:cubicBezTo>
                    <a:cubicBezTo>
                      <a:pt x="395" y="111"/>
                      <a:pt x="395" y="111"/>
                      <a:pt x="395" y="111"/>
                    </a:cubicBezTo>
                    <a:cubicBezTo>
                      <a:pt x="395" y="111"/>
                      <a:pt x="395" y="111"/>
                      <a:pt x="395" y="111"/>
                    </a:cubicBezTo>
                    <a:cubicBezTo>
                      <a:pt x="395" y="111"/>
                      <a:pt x="395" y="111"/>
                      <a:pt x="395" y="111"/>
                    </a:cubicBezTo>
                    <a:cubicBezTo>
                      <a:pt x="395" y="111"/>
                      <a:pt x="395" y="111"/>
                      <a:pt x="395" y="111"/>
                    </a:cubicBezTo>
                    <a:cubicBezTo>
                      <a:pt x="395" y="111"/>
                      <a:pt x="395" y="111"/>
                      <a:pt x="395" y="111"/>
                    </a:cubicBezTo>
                    <a:cubicBezTo>
                      <a:pt x="395" y="111"/>
                      <a:pt x="395" y="111"/>
                      <a:pt x="395" y="111"/>
                    </a:cubicBezTo>
                    <a:cubicBezTo>
                      <a:pt x="395" y="111"/>
                      <a:pt x="395" y="111"/>
                      <a:pt x="395" y="111"/>
                    </a:cubicBezTo>
                    <a:cubicBezTo>
                      <a:pt x="395" y="111"/>
                      <a:pt x="395" y="111"/>
                      <a:pt x="395" y="111"/>
                    </a:cubicBezTo>
                    <a:cubicBezTo>
                      <a:pt x="395" y="112"/>
                      <a:pt x="395" y="112"/>
                      <a:pt x="395" y="112"/>
                    </a:cubicBezTo>
                    <a:cubicBezTo>
                      <a:pt x="395" y="112"/>
                      <a:pt x="395" y="112"/>
                      <a:pt x="395" y="112"/>
                    </a:cubicBezTo>
                    <a:cubicBezTo>
                      <a:pt x="395" y="112"/>
                      <a:pt x="395" y="112"/>
                      <a:pt x="395" y="112"/>
                    </a:cubicBezTo>
                    <a:cubicBezTo>
                      <a:pt x="395" y="112"/>
                      <a:pt x="395" y="112"/>
                      <a:pt x="395" y="112"/>
                    </a:cubicBezTo>
                    <a:cubicBezTo>
                      <a:pt x="395" y="112"/>
                      <a:pt x="395" y="112"/>
                      <a:pt x="395" y="112"/>
                    </a:cubicBezTo>
                    <a:cubicBezTo>
                      <a:pt x="395" y="112"/>
                      <a:pt x="395" y="112"/>
                      <a:pt x="395" y="112"/>
                    </a:cubicBezTo>
                    <a:cubicBezTo>
                      <a:pt x="395" y="113"/>
                      <a:pt x="395" y="113"/>
                      <a:pt x="395" y="113"/>
                    </a:cubicBezTo>
                    <a:cubicBezTo>
                      <a:pt x="395" y="113"/>
                      <a:pt x="395" y="113"/>
                      <a:pt x="395" y="113"/>
                    </a:cubicBezTo>
                    <a:cubicBezTo>
                      <a:pt x="395" y="113"/>
                      <a:pt x="395" y="113"/>
                      <a:pt x="395" y="113"/>
                    </a:cubicBezTo>
                    <a:cubicBezTo>
                      <a:pt x="394" y="113"/>
                      <a:pt x="394" y="113"/>
                      <a:pt x="394" y="113"/>
                    </a:cubicBezTo>
                    <a:cubicBezTo>
                      <a:pt x="394" y="113"/>
                      <a:pt x="394" y="113"/>
                      <a:pt x="394" y="113"/>
                    </a:cubicBezTo>
                    <a:cubicBezTo>
                      <a:pt x="394" y="113"/>
                      <a:pt x="394" y="113"/>
                      <a:pt x="394" y="113"/>
                    </a:cubicBezTo>
                    <a:cubicBezTo>
                      <a:pt x="394" y="113"/>
                      <a:pt x="394" y="113"/>
                      <a:pt x="394" y="113"/>
                    </a:cubicBezTo>
                    <a:cubicBezTo>
                      <a:pt x="394" y="114"/>
                      <a:pt x="394" y="114"/>
                      <a:pt x="394" y="114"/>
                    </a:cubicBezTo>
                    <a:cubicBezTo>
                      <a:pt x="394" y="114"/>
                      <a:pt x="394" y="114"/>
                      <a:pt x="394" y="114"/>
                    </a:cubicBezTo>
                    <a:cubicBezTo>
                      <a:pt x="394" y="114"/>
                      <a:pt x="394" y="114"/>
                      <a:pt x="394" y="114"/>
                    </a:cubicBezTo>
                    <a:cubicBezTo>
                      <a:pt x="394" y="114"/>
                      <a:pt x="394" y="114"/>
                      <a:pt x="394" y="114"/>
                    </a:cubicBezTo>
                    <a:cubicBezTo>
                      <a:pt x="394" y="114"/>
                      <a:pt x="394" y="114"/>
                      <a:pt x="394" y="114"/>
                    </a:cubicBezTo>
                    <a:cubicBezTo>
                      <a:pt x="395" y="114"/>
                      <a:pt x="395" y="114"/>
                      <a:pt x="395" y="114"/>
                    </a:cubicBezTo>
                    <a:cubicBezTo>
                      <a:pt x="395" y="114"/>
                      <a:pt x="395" y="114"/>
                      <a:pt x="395" y="114"/>
                    </a:cubicBezTo>
                    <a:cubicBezTo>
                      <a:pt x="395" y="115"/>
                      <a:pt x="395" y="115"/>
                      <a:pt x="395" y="115"/>
                    </a:cubicBezTo>
                    <a:cubicBezTo>
                      <a:pt x="395" y="115"/>
                      <a:pt x="395" y="115"/>
                      <a:pt x="395" y="115"/>
                    </a:cubicBezTo>
                    <a:cubicBezTo>
                      <a:pt x="395" y="115"/>
                      <a:pt x="395" y="115"/>
                      <a:pt x="395" y="115"/>
                    </a:cubicBezTo>
                    <a:cubicBezTo>
                      <a:pt x="395" y="115"/>
                      <a:pt x="395" y="115"/>
                      <a:pt x="395" y="115"/>
                    </a:cubicBezTo>
                    <a:cubicBezTo>
                      <a:pt x="394" y="115"/>
                      <a:pt x="394" y="115"/>
                      <a:pt x="394" y="115"/>
                    </a:cubicBezTo>
                    <a:cubicBezTo>
                      <a:pt x="394" y="115"/>
                      <a:pt x="394" y="115"/>
                      <a:pt x="394" y="115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3" y="117"/>
                      <a:pt x="393" y="117"/>
                      <a:pt x="393" y="117"/>
                    </a:cubicBezTo>
                    <a:cubicBezTo>
                      <a:pt x="393" y="117"/>
                      <a:pt x="393" y="117"/>
                      <a:pt x="393" y="117"/>
                    </a:cubicBezTo>
                    <a:cubicBezTo>
                      <a:pt x="393" y="117"/>
                      <a:pt x="393" y="117"/>
                      <a:pt x="393" y="117"/>
                    </a:cubicBezTo>
                    <a:cubicBezTo>
                      <a:pt x="393" y="118"/>
                      <a:pt x="393" y="118"/>
                      <a:pt x="393" y="118"/>
                    </a:cubicBezTo>
                    <a:cubicBezTo>
                      <a:pt x="393" y="118"/>
                      <a:pt x="393" y="118"/>
                      <a:pt x="393" y="118"/>
                    </a:cubicBezTo>
                    <a:cubicBezTo>
                      <a:pt x="393" y="118"/>
                      <a:pt x="393" y="118"/>
                      <a:pt x="393" y="118"/>
                    </a:cubicBezTo>
                    <a:cubicBezTo>
                      <a:pt x="394" y="118"/>
                      <a:pt x="394" y="118"/>
                      <a:pt x="394" y="118"/>
                    </a:cubicBezTo>
                    <a:cubicBezTo>
                      <a:pt x="394" y="118"/>
                      <a:pt x="394" y="118"/>
                      <a:pt x="394" y="118"/>
                    </a:cubicBezTo>
                    <a:cubicBezTo>
                      <a:pt x="394" y="118"/>
                      <a:pt x="394" y="118"/>
                      <a:pt x="394" y="118"/>
                    </a:cubicBezTo>
                    <a:cubicBezTo>
                      <a:pt x="394" y="118"/>
                      <a:pt x="394" y="118"/>
                      <a:pt x="394" y="118"/>
                    </a:cubicBezTo>
                    <a:cubicBezTo>
                      <a:pt x="394" y="118"/>
                      <a:pt x="394" y="118"/>
                      <a:pt x="394" y="118"/>
                    </a:cubicBezTo>
                    <a:cubicBezTo>
                      <a:pt x="394" y="118"/>
                      <a:pt x="394" y="118"/>
                      <a:pt x="394" y="118"/>
                    </a:cubicBezTo>
                    <a:cubicBezTo>
                      <a:pt x="394" y="118"/>
                      <a:pt x="394" y="118"/>
                      <a:pt x="394" y="118"/>
                    </a:cubicBezTo>
                    <a:cubicBezTo>
                      <a:pt x="393" y="119"/>
                      <a:pt x="393" y="119"/>
                      <a:pt x="393" y="119"/>
                    </a:cubicBezTo>
                    <a:cubicBezTo>
                      <a:pt x="393" y="119"/>
                      <a:pt x="393" y="119"/>
                      <a:pt x="393" y="119"/>
                    </a:cubicBezTo>
                    <a:cubicBezTo>
                      <a:pt x="393" y="119"/>
                      <a:pt x="393" y="119"/>
                      <a:pt x="393" y="119"/>
                    </a:cubicBezTo>
                    <a:cubicBezTo>
                      <a:pt x="393" y="119"/>
                      <a:pt x="393" y="119"/>
                      <a:pt x="393" y="119"/>
                    </a:cubicBezTo>
                    <a:cubicBezTo>
                      <a:pt x="393" y="119"/>
                      <a:pt x="393" y="119"/>
                      <a:pt x="393" y="119"/>
                    </a:cubicBezTo>
                    <a:cubicBezTo>
                      <a:pt x="393" y="119"/>
                      <a:pt x="393" y="119"/>
                      <a:pt x="393" y="119"/>
                    </a:cubicBezTo>
                    <a:cubicBezTo>
                      <a:pt x="393" y="119"/>
                      <a:pt x="393" y="119"/>
                      <a:pt x="393" y="119"/>
                    </a:cubicBezTo>
                    <a:cubicBezTo>
                      <a:pt x="393" y="119"/>
                      <a:pt x="393" y="119"/>
                      <a:pt x="393" y="119"/>
                    </a:cubicBezTo>
                    <a:cubicBezTo>
                      <a:pt x="393" y="120"/>
                      <a:pt x="393" y="120"/>
                      <a:pt x="393" y="120"/>
                    </a:cubicBezTo>
                    <a:cubicBezTo>
                      <a:pt x="393" y="120"/>
                      <a:pt x="393" y="120"/>
                      <a:pt x="393" y="120"/>
                    </a:cubicBezTo>
                    <a:cubicBezTo>
                      <a:pt x="394" y="120"/>
                      <a:pt x="394" y="120"/>
                      <a:pt x="394" y="120"/>
                    </a:cubicBezTo>
                    <a:cubicBezTo>
                      <a:pt x="394" y="120"/>
                      <a:pt x="394" y="120"/>
                      <a:pt x="394" y="120"/>
                    </a:cubicBezTo>
                    <a:cubicBezTo>
                      <a:pt x="394" y="120"/>
                      <a:pt x="394" y="120"/>
                      <a:pt x="394" y="120"/>
                    </a:cubicBezTo>
                    <a:cubicBezTo>
                      <a:pt x="394" y="120"/>
                      <a:pt x="394" y="120"/>
                      <a:pt x="394" y="120"/>
                    </a:cubicBezTo>
                    <a:cubicBezTo>
                      <a:pt x="394" y="120"/>
                      <a:pt x="394" y="120"/>
                      <a:pt x="394" y="120"/>
                    </a:cubicBezTo>
                    <a:cubicBezTo>
                      <a:pt x="394" y="120"/>
                      <a:pt x="394" y="120"/>
                      <a:pt x="394" y="120"/>
                    </a:cubicBezTo>
                    <a:cubicBezTo>
                      <a:pt x="394" y="120"/>
                      <a:pt x="394" y="120"/>
                      <a:pt x="394" y="120"/>
                    </a:cubicBezTo>
                    <a:cubicBezTo>
                      <a:pt x="394" y="120"/>
                      <a:pt x="394" y="120"/>
                      <a:pt x="394" y="120"/>
                    </a:cubicBezTo>
                    <a:cubicBezTo>
                      <a:pt x="394" y="120"/>
                      <a:pt x="394" y="120"/>
                      <a:pt x="394" y="120"/>
                    </a:cubicBezTo>
                    <a:cubicBezTo>
                      <a:pt x="394" y="120"/>
                      <a:pt x="394" y="120"/>
                      <a:pt x="394" y="120"/>
                    </a:cubicBezTo>
                    <a:cubicBezTo>
                      <a:pt x="394" y="120"/>
                      <a:pt x="394" y="120"/>
                      <a:pt x="394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96" y="120"/>
                      <a:pt x="396" y="120"/>
                      <a:pt x="396" y="120"/>
                    </a:cubicBezTo>
                    <a:cubicBezTo>
                      <a:pt x="396" y="120"/>
                      <a:pt x="396" y="120"/>
                      <a:pt x="396" y="120"/>
                    </a:cubicBezTo>
                    <a:cubicBezTo>
                      <a:pt x="396" y="120"/>
                      <a:pt x="396" y="120"/>
                      <a:pt x="396" y="120"/>
                    </a:cubicBezTo>
                    <a:cubicBezTo>
                      <a:pt x="396" y="120"/>
                      <a:pt x="396" y="120"/>
                      <a:pt x="396" y="120"/>
                    </a:cubicBezTo>
                    <a:cubicBezTo>
                      <a:pt x="396" y="120"/>
                      <a:pt x="396" y="120"/>
                      <a:pt x="396" y="120"/>
                    </a:cubicBezTo>
                    <a:cubicBezTo>
                      <a:pt x="396" y="119"/>
                      <a:pt x="396" y="119"/>
                      <a:pt x="396" y="119"/>
                    </a:cubicBezTo>
                    <a:cubicBezTo>
                      <a:pt x="396" y="119"/>
                      <a:pt x="396" y="119"/>
                      <a:pt x="396" y="119"/>
                    </a:cubicBezTo>
                    <a:cubicBezTo>
                      <a:pt x="397" y="119"/>
                      <a:pt x="397" y="119"/>
                      <a:pt x="397" y="119"/>
                    </a:cubicBezTo>
                    <a:cubicBezTo>
                      <a:pt x="397" y="119"/>
                      <a:pt x="397" y="119"/>
                      <a:pt x="397" y="119"/>
                    </a:cubicBezTo>
                    <a:cubicBezTo>
                      <a:pt x="397" y="119"/>
                      <a:pt x="397" y="119"/>
                      <a:pt x="397" y="119"/>
                    </a:cubicBezTo>
                    <a:cubicBezTo>
                      <a:pt x="397" y="119"/>
                      <a:pt x="397" y="119"/>
                      <a:pt x="397" y="119"/>
                    </a:cubicBezTo>
                    <a:cubicBezTo>
                      <a:pt x="397" y="119"/>
                      <a:pt x="397" y="119"/>
                      <a:pt x="397" y="119"/>
                    </a:cubicBezTo>
                    <a:cubicBezTo>
                      <a:pt x="397" y="119"/>
                      <a:pt x="397" y="119"/>
                      <a:pt x="397" y="119"/>
                    </a:cubicBezTo>
                    <a:cubicBezTo>
                      <a:pt x="397" y="119"/>
                      <a:pt x="397" y="119"/>
                      <a:pt x="397" y="119"/>
                    </a:cubicBezTo>
                    <a:cubicBezTo>
                      <a:pt x="397" y="119"/>
                      <a:pt x="397" y="119"/>
                      <a:pt x="397" y="119"/>
                    </a:cubicBezTo>
                    <a:cubicBezTo>
                      <a:pt x="397" y="119"/>
                      <a:pt x="397" y="119"/>
                      <a:pt x="397" y="119"/>
                    </a:cubicBezTo>
                    <a:cubicBezTo>
                      <a:pt x="397" y="120"/>
                      <a:pt x="397" y="120"/>
                      <a:pt x="397" y="120"/>
                    </a:cubicBezTo>
                    <a:cubicBezTo>
                      <a:pt x="397" y="120"/>
                      <a:pt x="397" y="120"/>
                      <a:pt x="397" y="120"/>
                    </a:cubicBezTo>
                    <a:cubicBezTo>
                      <a:pt x="397" y="120"/>
                      <a:pt x="397" y="120"/>
                      <a:pt x="397" y="120"/>
                    </a:cubicBezTo>
                    <a:cubicBezTo>
                      <a:pt x="397" y="120"/>
                      <a:pt x="397" y="120"/>
                      <a:pt x="397" y="120"/>
                    </a:cubicBezTo>
                    <a:cubicBezTo>
                      <a:pt x="397" y="120"/>
                      <a:pt x="397" y="120"/>
                      <a:pt x="397" y="120"/>
                    </a:cubicBezTo>
                    <a:cubicBezTo>
                      <a:pt x="397" y="120"/>
                      <a:pt x="397" y="120"/>
                      <a:pt x="397" y="120"/>
                    </a:cubicBezTo>
                    <a:cubicBezTo>
                      <a:pt x="397" y="120"/>
                      <a:pt x="397" y="120"/>
                      <a:pt x="397" y="120"/>
                    </a:cubicBezTo>
                    <a:cubicBezTo>
                      <a:pt x="397" y="120"/>
                      <a:pt x="397" y="120"/>
                      <a:pt x="397" y="120"/>
                    </a:cubicBezTo>
                    <a:cubicBezTo>
                      <a:pt x="398" y="120"/>
                      <a:pt x="398" y="120"/>
                      <a:pt x="398" y="120"/>
                    </a:cubicBezTo>
                    <a:cubicBezTo>
                      <a:pt x="398" y="120"/>
                      <a:pt x="398" y="120"/>
                      <a:pt x="398" y="120"/>
                    </a:cubicBezTo>
                    <a:cubicBezTo>
                      <a:pt x="398" y="120"/>
                      <a:pt x="398" y="120"/>
                      <a:pt x="398" y="120"/>
                    </a:cubicBezTo>
                    <a:cubicBezTo>
                      <a:pt x="398" y="120"/>
                      <a:pt x="398" y="120"/>
                      <a:pt x="398" y="120"/>
                    </a:cubicBezTo>
                    <a:cubicBezTo>
                      <a:pt x="398" y="120"/>
                      <a:pt x="398" y="120"/>
                      <a:pt x="398" y="120"/>
                    </a:cubicBezTo>
                    <a:cubicBezTo>
                      <a:pt x="398" y="120"/>
                      <a:pt x="398" y="120"/>
                      <a:pt x="398" y="120"/>
                    </a:cubicBezTo>
                    <a:cubicBezTo>
                      <a:pt x="399" y="120"/>
                      <a:pt x="399" y="120"/>
                      <a:pt x="399" y="120"/>
                    </a:cubicBezTo>
                    <a:cubicBezTo>
                      <a:pt x="399" y="120"/>
                      <a:pt x="399" y="120"/>
                      <a:pt x="399" y="120"/>
                    </a:cubicBezTo>
                    <a:cubicBezTo>
                      <a:pt x="399" y="120"/>
                      <a:pt x="399" y="120"/>
                      <a:pt x="399" y="120"/>
                    </a:cubicBezTo>
                    <a:cubicBezTo>
                      <a:pt x="399" y="120"/>
                      <a:pt x="399" y="120"/>
                      <a:pt x="399" y="120"/>
                    </a:cubicBezTo>
                    <a:cubicBezTo>
                      <a:pt x="399" y="120"/>
                      <a:pt x="399" y="120"/>
                      <a:pt x="399" y="120"/>
                    </a:cubicBezTo>
                    <a:cubicBezTo>
                      <a:pt x="399" y="120"/>
                      <a:pt x="399" y="120"/>
                      <a:pt x="399" y="120"/>
                    </a:cubicBezTo>
                    <a:cubicBezTo>
                      <a:pt x="399" y="120"/>
                      <a:pt x="399" y="120"/>
                      <a:pt x="399" y="120"/>
                    </a:cubicBezTo>
                    <a:cubicBezTo>
                      <a:pt x="399" y="120"/>
                      <a:pt x="399" y="120"/>
                      <a:pt x="399" y="120"/>
                    </a:cubicBezTo>
                    <a:cubicBezTo>
                      <a:pt x="399" y="120"/>
                      <a:pt x="399" y="120"/>
                      <a:pt x="399" y="120"/>
                    </a:cubicBezTo>
                    <a:cubicBezTo>
                      <a:pt x="399" y="120"/>
                      <a:pt x="399" y="120"/>
                      <a:pt x="399" y="120"/>
                    </a:cubicBezTo>
                    <a:cubicBezTo>
                      <a:pt x="399" y="121"/>
                      <a:pt x="399" y="121"/>
                      <a:pt x="399" y="121"/>
                    </a:cubicBezTo>
                    <a:cubicBezTo>
                      <a:pt x="400" y="121"/>
                      <a:pt x="400" y="121"/>
                      <a:pt x="400" y="121"/>
                    </a:cubicBezTo>
                    <a:cubicBezTo>
                      <a:pt x="400" y="121"/>
                      <a:pt x="400" y="121"/>
                      <a:pt x="400" y="121"/>
                    </a:cubicBezTo>
                    <a:cubicBezTo>
                      <a:pt x="400" y="121"/>
                      <a:pt x="400" y="121"/>
                      <a:pt x="400" y="121"/>
                    </a:cubicBezTo>
                    <a:cubicBezTo>
                      <a:pt x="400" y="121"/>
                      <a:pt x="400" y="121"/>
                      <a:pt x="400" y="121"/>
                    </a:cubicBezTo>
                    <a:cubicBezTo>
                      <a:pt x="400" y="121"/>
                      <a:pt x="400" y="121"/>
                      <a:pt x="400" y="121"/>
                    </a:cubicBezTo>
                    <a:cubicBezTo>
                      <a:pt x="400" y="121"/>
                      <a:pt x="400" y="121"/>
                      <a:pt x="400" y="121"/>
                    </a:cubicBezTo>
                    <a:cubicBezTo>
                      <a:pt x="400" y="120"/>
                      <a:pt x="400" y="120"/>
                      <a:pt x="400" y="120"/>
                    </a:cubicBezTo>
                    <a:cubicBezTo>
                      <a:pt x="400" y="120"/>
                      <a:pt x="400" y="120"/>
                      <a:pt x="400" y="120"/>
                    </a:cubicBezTo>
                    <a:cubicBezTo>
                      <a:pt x="400" y="120"/>
                      <a:pt x="400" y="120"/>
                      <a:pt x="400" y="120"/>
                    </a:cubicBezTo>
                    <a:cubicBezTo>
                      <a:pt x="401" y="120"/>
                      <a:pt x="401" y="120"/>
                      <a:pt x="401" y="120"/>
                    </a:cubicBezTo>
                    <a:cubicBezTo>
                      <a:pt x="401" y="120"/>
                      <a:pt x="401" y="120"/>
                      <a:pt x="401" y="120"/>
                    </a:cubicBezTo>
                    <a:cubicBezTo>
                      <a:pt x="401" y="120"/>
                      <a:pt x="401" y="120"/>
                      <a:pt x="401" y="120"/>
                    </a:cubicBezTo>
                    <a:cubicBezTo>
                      <a:pt x="401" y="121"/>
                      <a:pt x="401" y="121"/>
                      <a:pt x="401" y="121"/>
                    </a:cubicBezTo>
                    <a:cubicBezTo>
                      <a:pt x="402" y="121"/>
                      <a:pt x="402" y="121"/>
                      <a:pt x="402" y="121"/>
                    </a:cubicBezTo>
                    <a:cubicBezTo>
                      <a:pt x="402" y="121"/>
                      <a:pt x="402" y="121"/>
                      <a:pt x="402" y="121"/>
                    </a:cubicBezTo>
                    <a:cubicBezTo>
                      <a:pt x="402" y="121"/>
                      <a:pt x="402" y="121"/>
                      <a:pt x="402" y="121"/>
                    </a:cubicBezTo>
                    <a:cubicBezTo>
                      <a:pt x="402" y="122"/>
                      <a:pt x="402" y="122"/>
                      <a:pt x="402" y="122"/>
                    </a:cubicBezTo>
                    <a:cubicBezTo>
                      <a:pt x="402" y="122"/>
                      <a:pt x="402" y="122"/>
                      <a:pt x="402" y="122"/>
                    </a:cubicBezTo>
                    <a:cubicBezTo>
                      <a:pt x="402" y="122"/>
                      <a:pt x="402" y="122"/>
                      <a:pt x="402" y="122"/>
                    </a:cubicBezTo>
                    <a:cubicBezTo>
                      <a:pt x="402" y="122"/>
                      <a:pt x="402" y="122"/>
                      <a:pt x="402" y="122"/>
                    </a:cubicBezTo>
                    <a:cubicBezTo>
                      <a:pt x="402" y="123"/>
                      <a:pt x="402" y="123"/>
                      <a:pt x="402" y="123"/>
                    </a:cubicBezTo>
                    <a:cubicBezTo>
                      <a:pt x="403" y="123"/>
                      <a:pt x="403" y="123"/>
                      <a:pt x="403" y="123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403" y="125"/>
                      <a:pt x="403" y="125"/>
                      <a:pt x="403" y="125"/>
                    </a:cubicBezTo>
                    <a:cubicBezTo>
                      <a:pt x="403" y="125"/>
                      <a:pt x="403" y="125"/>
                      <a:pt x="403" y="125"/>
                    </a:cubicBezTo>
                    <a:cubicBezTo>
                      <a:pt x="403" y="125"/>
                      <a:pt x="403" y="125"/>
                      <a:pt x="403" y="125"/>
                    </a:cubicBezTo>
                    <a:cubicBezTo>
                      <a:pt x="403" y="125"/>
                      <a:pt x="403" y="125"/>
                      <a:pt x="403" y="125"/>
                    </a:cubicBezTo>
                    <a:cubicBezTo>
                      <a:pt x="403" y="125"/>
                      <a:pt x="403" y="125"/>
                      <a:pt x="403" y="125"/>
                    </a:cubicBezTo>
                    <a:cubicBezTo>
                      <a:pt x="402" y="125"/>
                      <a:pt x="402" y="125"/>
                      <a:pt x="402" y="125"/>
                    </a:cubicBezTo>
                    <a:cubicBezTo>
                      <a:pt x="402" y="125"/>
                      <a:pt x="402" y="125"/>
                      <a:pt x="402" y="125"/>
                    </a:cubicBezTo>
                    <a:cubicBezTo>
                      <a:pt x="402" y="125"/>
                      <a:pt x="402" y="125"/>
                      <a:pt x="402" y="125"/>
                    </a:cubicBezTo>
                    <a:cubicBezTo>
                      <a:pt x="402" y="125"/>
                      <a:pt x="402" y="125"/>
                      <a:pt x="402" y="125"/>
                    </a:cubicBezTo>
                    <a:cubicBezTo>
                      <a:pt x="402" y="126"/>
                      <a:pt x="402" y="126"/>
                      <a:pt x="402" y="126"/>
                    </a:cubicBezTo>
                    <a:cubicBezTo>
                      <a:pt x="402" y="126"/>
                      <a:pt x="402" y="126"/>
                      <a:pt x="402" y="126"/>
                    </a:cubicBezTo>
                    <a:cubicBezTo>
                      <a:pt x="401" y="126"/>
                      <a:pt x="401" y="126"/>
                      <a:pt x="401" y="126"/>
                    </a:cubicBezTo>
                    <a:cubicBezTo>
                      <a:pt x="401" y="126"/>
                      <a:pt x="401" y="126"/>
                      <a:pt x="401" y="126"/>
                    </a:cubicBezTo>
                    <a:cubicBezTo>
                      <a:pt x="401" y="126"/>
                      <a:pt x="401" y="126"/>
                      <a:pt x="401" y="126"/>
                    </a:cubicBezTo>
                    <a:cubicBezTo>
                      <a:pt x="401" y="126"/>
                      <a:pt x="401" y="126"/>
                      <a:pt x="401" y="126"/>
                    </a:cubicBezTo>
                    <a:cubicBezTo>
                      <a:pt x="401" y="126"/>
                      <a:pt x="401" y="126"/>
                      <a:pt x="401" y="126"/>
                    </a:cubicBezTo>
                    <a:cubicBezTo>
                      <a:pt x="401" y="126"/>
                      <a:pt x="401" y="126"/>
                      <a:pt x="401" y="126"/>
                    </a:cubicBezTo>
                    <a:cubicBezTo>
                      <a:pt x="401" y="126"/>
                      <a:pt x="401" y="126"/>
                      <a:pt x="401" y="126"/>
                    </a:cubicBezTo>
                    <a:cubicBezTo>
                      <a:pt x="401" y="126"/>
                      <a:pt x="401" y="126"/>
                      <a:pt x="401" y="126"/>
                    </a:cubicBezTo>
                    <a:cubicBezTo>
                      <a:pt x="401" y="126"/>
                      <a:pt x="401" y="126"/>
                      <a:pt x="401" y="126"/>
                    </a:cubicBezTo>
                    <a:cubicBezTo>
                      <a:pt x="400" y="126"/>
                      <a:pt x="400" y="126"/>
                      <a:pt x="400" y="126"/>
                    </a:cubicBezTo>
                    <a:cubicBezTo>
                      <a:pt x="400" y="126"/>
                      <a:pt x="400" y="126"/>
                      <a:pt x="400" y="126"/>
                    </a:cubicBezTo>
                    <a:cubicBezTo>
                      <a:pt x="400" y="126"/>
                      <a:pt x="400" y="126"/>
                      <a:pt x="400" y="126"/>
                    </a:cubicBezTo>
                    <a:cubicBezTo>
                      <a:pt x="400" y="126"/>
                      <a:pt x="400" y="126"/>
                      <a:pt x="400" y="126"/>
                    </a:cubicBezTo>
                    <a:cubicBezTo>
                      <a:pt x="400" y="126"/>
                      <a:pt x="400" y="126"/>
                      <a:pt x="400" y="126"/>
                    </a:cubicBezTo>
                    <a:cubicBezTo>
                      <a:pt x="400" y="126"/>
                      <a:pt x="400" y="126"/>
                      <a:pt x="400" y="126"/>
                    </a:cubicBezTo>
                    <a:cubicBezTo>
                      <a:pt x="400" y="126"/>
                      <a:pt x="400" y="126"/>
                      <a:pt x="400" y="126"/>
                    </a:cubicBezTo>
                    <a:cubicBezTo>
                      <a:pt x="400" y="126"/>
                      <a:pt x="400" y="126"/>
                      <a:pt x="400" y="126"/>
                    </a:cubicBezTo>
                    <a:cubicBezTo>
                      <a:pt x="399" y="126"/>
                      <a:pt x="399" y="126"/>
                      <a:pt x="399" y="126"/>
                    </a:cubicBezTo>
                    <a:cubicBezTo>
                      <a:pt x="399" y="126"/>
                      <a:pt x="399" y="126"/>
                      <a:pt x="399" y="126"/>
                    </a:cubicBezTo>
                    <a:cubicBezTo>
                      <a:pt x="399" y="126"/>
                      <a:pt x="399" y="126"/>
                      <a:pt x="399" y="126"/>
                    </a:cubicBezTo>
                    <a:cubicBezTo>
                      <a:pt x="399" y="126"/>
                      <a:pt x="399" y="126"/>
                      <a:pt x="399" y="126"/>
                    </a:cubicBezTo>
                    <a:cubicBezTo>
                      <a:pt x="399" y="126"/>
                      <a:pt x="399" y="126"/>
                      <a:pt x="399" y="126"/>
                    </a:cubicBezTo>
                    <a:cubicBezTo>
                      <a:pt x="399" y="126"/>
                      <a:pt x="399" y="126"/>
                      <a:pt x="399" y="126"/>
                    </a:cubicBezTo>
                    <a:cubicBezTo>
                      <a:pt x="399" y="126"/>
                      <a:pt x="399" y="126"/>
                      <a:pt x="399" y="126"/>
                    </a:cubicBezTo>
                    <a:cubicBezTo>
                      <a:pt x="399" y="126"/>
                      <a:pt x="399" y="126"/>
                      <a:pt x="399" y="126"/>
                    </a:cubicBezTo>
                    <a:cubicBezTo>
                      <a:pt x="398" y="126"/>
                      <a:pt x="398" y="126"/>
                      <a:pt x="398" y="126"/>
                    </a:cubicBezTo>
                    <a:cubicBezTo>
                      <a:pt x="398" y="126"/>
                      <a:pt x="398" y="126"/>
                      <a:pt x="398" y="126"/>
                    </a:cubicBezTo>
                    <a:cubicBezTo>
                      <a:pt x="398" y="126"/>
                      <a:pt x="398" y="126"/>
                      <a:pt x="398" y="126"/>
                    </a:cubicBezTo>
                    <a:cubicBezTo>
                      <a:pt x="398" y="126"/>
                      <a:pt x="398" y="126"/>
                      <a:pt x="398" y="126"/>
                    </a:cubicBezTo>
                    <a:cubicBezTo>
                      <a:pt x="398" y="126"/>
                      <a:pt x="398" y="126"/>
                      <a:pt x="398" y="126"/>
                    </a:cubicBezTo>
                    <a:cubicBezTo>
                      <a:pt x="398" y="126"/>
                      <a:pt x="398" y="126"/>
                      <a:pt x="398" y="126"/>
                    </a:cubicBezTo>
                    <a:cubicBezTo>
                      <a:pt x="398" y="126"/>
                      <a:pt x="398" y="126"/>
                      <a:pt x="398" y="126"/>
                    </a:cubicBezTo>
                    <a:cubicBezTo>
                      <a:pt x="397" y="126"/>
                      <a:pt x="397" y="126"/>
                      <a:pt x="397" y="126"/>
                    </a:cubicBezTo>
                    <a:cubicBezTo>
                      <a:pt x="397" y="126"/>
                      <a:pt x="397" y="126"/>
                      <a:pt x="397" y="126"/>
                    </a:cubicBezTo>
                    <a:cubicBezTo>
                      <a:pt x="397" y="126"/>
                      <a:pt x="397" y="126"/>
                      <a:pt x="397" y="126"/>
                    </a:cubicBezTo>
                    <a:cubicBezTo>
                      <a:pt x="397" y="126"/>
                      <a:pt x="397" y="126"/>
                      <a:pt x="397" y="126"/>
                    </a:cubicBezTo>
                    <a:cubicBezTo>
                      <a:pt x="397" y="126"/>
                      <a:pt x="397" y="126"/>
                      <a:pt x="397" y="126"/>
                    </a:cubicBezTo>
                    <a:cubicBezTo>
                      <a:pt x="397" y="126"/>
                      <a:pt x="397" y="126"/>
                      <a:pt x="397" y="126"/>
                    </a:cubicBezTo>
                    <a:cubicBezTo>
                      <a:pt x="397" y="126"/>
                      <a:pt x="397" y="126"/>
                      <a:pt x="397" y="126"/>
                    </a:cubicBezTo>
                    <a:cubicBezTo>
                      <a:pt x="396" y="126"/>
                      <a:pt x="396" y="126"/>
                      <a:pt x="396" y="126"/>
                    </a:cubicBezTo>
                    <a:cubicBezTo>
                      <a:pt x="396" y="126"/>
                      <a:pt x="396" y="126"/>
                      <a:pt x="396" y="126"/>
                    </a:cubicBezTo>
                    <a:cubicBezTo>
                      <a:pt x="396" y="126"/>
                      <a:pt x="396" y="126"/>
                      <a:pt x="396" y="126"/>
                    </a:cubicBezTo>
                    <a:cubicBezTo>
                      <a:pt x="396" y="126"/>
                      <a:pt x="396" y="126"/>
                      <a:pt x="396" y="126"/>
                    </a:cubicBezTo>
                    <a:cubicBezTo>
                      <a:pt x="396" y="126"/>
                      <a:pt x="396" y="126"/>
                      <a:pt x="396" y="126"/>
                    </a:cubicBezTo>
                    <a:cubicBezTo>
                      <a:pt x="396" y="126"/>
                      <a:pt x="396" y="126"/>
                      <a:pt x="396" y="126"/>
                    </a:cubicBezTo>
                    <a:cubicBezTo>
                      <a:pt x="395" y="126"/>
                      <a:pt x="395" y="126"/>
                      <a:pt x="395" y="126"/>
                    </a:cubicBezTo>
                    <a:cubicBezTo>
                      <a:pt x="395" y="127"/>
                      <a:pt x="395" y="127"/>
                      <a:pt x="395" y="127"/>
                    </a:cubicBezTo>
                    <a:cubicBezTo>
                      <a:pt x="395" y="127"/>
                      <a:pt x="395" y="127"/>
                      <a:pt x="395" y="127"/>
                    </a:cubicBezTo>
                    <a:cubicBezTo>
                      <a:pt x="395" y="127"/>
                      <a:pt x="395" y="127"/>
                      <a:pt x="395" y="127"/>
                    </a:cubicBezTo>
                    <a:cubicBezTo>
                      <a:pt x="395" y="127"/>
                      <a:pt x="395" y="127"/>
                      <a:pt x="395" y="127"/>
                    </a:cubicBezTo>
                    <a:cubicBezTo>
                      <a:pt x="395" y="127"/>
                      <a:pt x="395" y="127"/>
                      <a:pt x="395" y="127"/>
                    </a:cubicBezTo>
                    <a:cubicBezTo>
                      <a:pt x="395" y="127"/>
                      <a:pt x="395" y="127"/>
                      <a:pt x="395" y="127"/>
                    </a:cubicBezTo>
                    <a:cubicBezTo>
                      <a:pt x="395" y="127"/>
                      <a:pt x="395" y="127"/>
                      <a:pt x="395" y="127"/>
                    </a:cubicBezTo>
                    <a:cubicBezTo>
                      <a:pt x="395" y="127"/>
                      <a:pt x="395" y="127"/>
                      <a:pt x="395" y="127"/>
                    </a:cubicBezTo>
                    <a:cubicBezTo>
                      <a:pt x="395" y="127"/>
                      <a:pt x="395" y="127"/>
                      <a:pt x="395" y="127"/>
                    </a:cubicBezTo>
                    <a:cubicBezTo>
                      <a:pt x="396" y="128"/>
                      <a:pt x="396" y="128"/>
                      <a:pt x="396" y="128"/>
                    </a:cubicBezTo>
                    <a:cubicBezTo>
                      <a:pt x="396" y="128"/>
                      <a:pt x="396" y="128"/>
                      <a:pt x="396" y="128"/>
                    </a:cubicBezTo>
                    <a:cubicBezTo>
                      <a:pt x="396" y="128"/>
                      <a:pt x="396" y="128"/>
                      <a:pt x="396" y="128"/>
                    </a:cubicBezTo>
                    <a:cubicBezTo>
                      <a:pt x="396" y="128"/>
                      <a:pt x="396" y="128"/>
                      <a:pt x="396" y="128"/>
                    </a:cubicBezTo>
                    <a:cubicBezTo>
                      <a:pt x="396" y="128"/>
                      <a:pt x="396" y="128"/>
                      <a:pt x="396" y="128"/>
                    </a:cubicBezTo>
                    <a:cubicBezTo>
                      <a:pt x="396" y="128"/>
                      <a:pt x="396" y="128"/>
                      <a:pt x="396" y="128"/>
                    </a:cubicBezTo>
                    <a:cubicBezTo>
                      <a:pt x="396" y="128"/>
                      <a:pt x="396" y="128"/>
                      <a:pt x="396" y="128"/>
                    </a:cubicBezTo>
                    <a:cubicBezTo>
                      <a:pt x="396" y="128"/>
                      <a:pt x="396" y="128"/>
                      <a:pt x="396" y="128"/>
                    </a:cubicBezTo>
                    <a:cubicBezTo>
                      <a:pt x="396" y="128"/>
                      <a:pt x="396" y="128"/>
                      <a:pt x="396" y="128"/>
                    </a:cubicBezTo>
                    <a:cubicBezTo>
                      <a:pt x="396" y="128"/>
                      <a:pt x="396" y="129"/>
                      <a:pt x="396" y="129"/>
                    </a:cubicBezTo>
                    <a:cubicBezTo>
                      <a:pt x="396" y="129"/>
                      <a:pt x="396" y="129"/>
                      <a:pt x="396" y="129"/>
                    </a:cubicBezTo>
                    <a:cubicBezTo>
                      <a:pt x="396" y="129"/>
                      <a:pt x="396" y="129"/>
                      <a:pt x="396" y="129"/>
                    </a:cubicBezTo>
                    <a:cubicBezTo>
                      <a:pt x="396" y="129"/>
                      <a:pt x="396" y="129"/>
                      <a:pt x="396" y="129"/>
                    </a:cubicBezTo>
                    <a:cubicBezTo>
                      <a:pt x="396" y="129"/>
                      <a:pt x="396" y="129"/>
                      <a:pt x="396" y="129"/>
                    </a:cubicBezTo>
                    <a:cubicBezTo>
                      <a:pt x="396" y="129"/>
                      <a:pt x="396" y="129"/>
                      <a:pt x="396" y="129"/>
                    </a:cubicBezTo>
                    <a:cubicBezTo>
                      <a:pt x="396" y="129"/>
                      <a:pt x="396" y="129"/>
                      <a:pt x="396" y="129"/>
                    </a:cubicBezTo>
                    <a:cubicBezTo>
                      <a:pt x="396" y="129"/>
                      <a:pt x="396" y="129"/>
                      <a:pt x="396" y="129"/>
                    </a:cubicBezTo>
                    <a:cubicBezTo>
                      <a:pt x="396" y="129"/>
                      <a:pt x="396" y="129"/>
                      <a:pt x="396" y="129"/>
                    </a:cubicBezTo>
                    <a:cubicBezTo>
                      <a:pt x="396" y="130"/>
                      <a:pt x="396" y="130"/>
                      <a:pt x="396" y="130"/>
                    </a:cubicBezTo>
                    <a:cubicBezTo>
                      <a:pt x="396" y="130"/>
                      <a:pt x="396" y="130"/>
                      <a:pt x="396" y="130"/>
                    </a:cubicBezTo>
                    <a:cubicBezTo>
                      <a:pt x="396" y="130"/>
                      <a:pt x="396" y="130"/>
                      <a:pt x="396" y="130"/>
                    </a:cubicBezTo>
                    <a:cubicBezTo>
                      <a:pt x="396" y="130"/>
                      <a:pt x="396" y="130"/>
                      <a:pt x="396" y="130"/>
                    </a:cubicBezTo>
                    <a:cubicBezTo>
                      <a:pt x="396" y="131"/>
                      <a:pt x="396" y="131"/>
                      <a:pt x="396" y="131"/>
                    </a:cubicBezTo>
                    <a:cubicBezTo>
                      <a:pt x="396" y="131"/>
                      <a:pt x="396" y="131"/>
                      <a:pt x="396" y="131"/>
                    </a:cubicBezTo>
                    <a:cubicBezTo>
                      <a:pt x="395" y="131"/>
                      <a:pt x="395" y="131"/>
                      <a:pt x="395" y="131"/>
                    </a:cubicBezTo>
                    <a:cubicBezTo>
                      <a:pt x="395" y="131"/>
                      <a:pt x="395" y="131"/>
                      <a:pt x="395" y="131"/>
                    </a:cubicBezTo>
                    <a:cubicBezTo>
                      <a:pt x="395" y="131"/>
                      <a:pt x="395" y="131"/>
                      <a:pt x="395" y="131"/>
                    </a:cubicBezTo>
                    <a:cubicBezTo>
                      <a:pt x="395" y="131"/>
                      <a:pt x="395" y="131"/>
                      <a:pt x="395" y="131"/>
                    </a:cubicBezTo>
                    <a:cubicBezTo>
                      <a:pt x="395" y="131"/>
                      <a:pt x="395" y="131"/>
                      <a:pt x="395" y="131"/>
                    </a:cubicBezTo>
                    <a:cubicBezTo>
                      <a:pt x="395" y="131"/>
                      <a:pt x="395" y="131"/>
                      <a:pt x="395" y="131"/>
                    </a:cubicBezTo>
                    <a:cubicBezTo>
                      <a:pt x="395" y="131"/>
                      <a:pt x="395" y="131"/>
                      <a:pt x="395" y="131"/>
                    </a:cubicBezTo>
                    <a:cubicBezTo>
                      <a:pt x="395" y="131"/>
                      <a:pt x="395" y="131"/>
                      <a:pt x="395" y="131"/>
                    </a:cubicBezTo>
                    <a:cubicBezTo>
                      <a:pt x="394" y="131"/>
                      <a:pt x="394" y="131"/>
                      <a:pt x="394" y="131"/>
                    </a:cubicBezTo>
                    <a:cubicBezTo>
                      <a:pt x="394" y="132"/>
                      <a:pt x="394" y="132"/>
                      <a:pt x="394" y="132"/>
                    </a:cubicBezTo>
                    <a:cubicBezTo>
                      <a:pt x="394" y="132"/>
                      <a:pt x="394" y="132"/>
                      <a:pt x="394" y="132"/>
                    </a:cubicBezTo>
                    <a:cubicBezTo>
                      <a:pt x="394" y="132"/>
                      <a:pt x="394" y="132"/>
                      <a:pt x="394" y="132"/>
                    </a:cubicBezTo>
                    <a:cubicBezTo>
                      <a:pt x="394" y="132"/>
                      <a:pt x="394" y="132"/>
                      <a:pt x="394" y="132"/>
                    </a:cubicBezTo>
                    <a:cubicBezTo>
                      <a:pt x="394" y="132"/>
                      <a:pt x="394" y="132"/>
                      <a:pt x="394" y="132"/>
                    </a:cubicBezTo>
                    <a:cubicBezTo>
                      <a:pt x="394" y="132"/>
                      <a:pt x="394" y="132"/>
                      <a:pt x="394" y="132"/>
                    </a:cubicBezTo>
                    <a:cubicBezTo>
                      <a:pt x="394" y="132"/>
                      <a:pt x="394" y="132"/>
                      <a:pt x="394" y="132"/>
                    </a:cubicBezTo>
                    <a:cubicBezTo>
                      <a:pt x="393" y="132"/>
                      <a:pt x="393" y="132"/>
                      <a:pt x="393" y="132"/>
                    </a:cubicBezTo>
                    <a:cubicBezTo>
                      <a:pt x="393" y="132"/>
                      <a:pt x="393" y="132"/>
                      <a:pt x="393" y="132"/>
                    </a:cubicBezTo>
                    <a:cubicBezTo>
                      <a:pt x="393" y="132"/>
                      <a:pt x="393" y="132"/>
                      <a:pt x="393" y="132"/>
                    </a:cubicBezTo>
                    <a:cubicBezTo>
                      <a:pt x="393" y="133"/>
                      <a:pt x="393" y="133"/>
                      <a:pt x="393" y="133"/>
                    </a:cubicBezTo>
                    <a:cubicBezTo>
                      <a:pt x="393" y="133"/>
                      <a:pt x="393" y="133"/>
                      <a:pt x="393" y="133"/>
                    </a:cubicBezTo>
                    <a:cubicBezTo>
                      <a:pt x="394" y="133"/>
                      <a:pt x="394" y="133"/>
                      <a:pt x="394" y="133"/>
                    </a:cubicBezTo>
                    <a:cubicBezTo>
                      <a:pt x="394" y="133"/>
                      <a:pt x="394" y="133"/>
                      <a:pt x="394" y="133"/>
                    </a:cubicBezTo>
                    <a:cubicBezTo>
                      <a:pt x="394" y="133"/>
                      <a:pt x="394" y="133"/>
                      <a:pt x="394" y="133"/>
                    </a:cubicBezTo>
                    <a:cubicBezTo>
                      <a:pt x="394" y="133"/>
                      <a:pt x="394" y="133"/>
                      <a:pt x="394" y="133"/>
                    </a:cubicBezTo>
                    <a:cubicBezTo>
                      <a:pt x="394" y="133"/>
                      <a:pt x="394" y="133"/>
                      <a:pt x="394" y="133"/>
                    </a:cubicBezTo>
                    <a:cubicBezTo>
                      <a:pt x="394" y="133"/>
                      <a:pt x="394" y="133"/>
                      <a:pt x="394" y="133"/>
                    </a:cubicBezTo>
                    <a:cubicBezTo>
                      <a:pt x="394" y="133"/>
                      <a:pt x="394" y="133"/>
                      <a:pt x="394" y="133"/>
                    </a:cubicBezTo>
                    <a:cubicBezTo>
                      <a:pt x="394" y="133"/>
                      <a:pt x="394" y="133"/>
                      <a:pt x="394" y="133"/>
                    </a:cubicBezTo>
                    <a:cubicBezTo>
                      <a:pt x="395" y="133"/>
                      <a:pt x="395" y="133"/>
                      <a:pt x="395" y="133"/>
                    </a:cubicBezTo>
                    <a:cubicBezTo>
                      <a:pt x="395" y="133"/>
                      <a:pt x="395" y="133"/>
                      <a:pt x="395" y="133"/>
                    </a:cubicBezTo>
                    <a:cubicBezTo>
                      <a:pt x="395" y="133"/>
                      <a:pt x="395" y="133"/>
                      <a:pt x="395" y="133"/>
                    </a:cubicBezTo>
                    <a:cubicBezTo>
                      <a:pt x="395" y="133"/>
                      <a:pt x="395" y="133"/>
                      <a:pt x="395" y="133"/>
                    </a:cubicBezTo>
                    <a:cubicBezTo>
                      <a:pt x="395" y="133"/>
                      <a:pt x="395" y="133"/>
                      <a:pt x="395" y="133"/>
                    </a:cubicBezTo>
                    <a:cubicBezTo>
                      <a:pt x="395" y="134"/>
                      <a:pt x="395" y="134"/>
                      <a:pt x="395" y="134"/>
                    </a:cubicBezTo>
                    <a:cubicBezTo>
                      <a:pt x="395" y="134"/>
                      <a:pt x="395" y="134"/>
                      <a:pt x="395" y="134"/>
                    </a:cubicBezTo>
                    <a:cubicBezTo>
                      <a:pt x="395" y="134"/>
                      <a:pt x="395" y="134"/>
                      <a:pt x="395" y="134"/>
                    </a:cubicBezTo>
                    <a:cubicBezTo>
                      <a:pt x="395" y="134"/>
                      <a:pt x="395" y="134"/>
                      <a:pt x="395" y="134"/>
                    </a:cubicBezTo>
                    <a:cubicBezTo>
                      <a:pt x="395" y="134"/>
                      <a:pt x="395" y="134"/>
                      <a:pt x="395" y="134"/>
                    </a:cubicBezTo>
                    <a:cubicBezTo>
                      <a:pt x="396" y="134"/>
                      <a:pt x="396" y="134"/>
                      <a:pt x="396" y="134"/>
                    </a:cubicBezTo>
                    <a:cubicBezTo>
                      <a:pt x="396" y="134"/>
                      <a:pt x="396" y="134"/>
                      <a:pt x="396" y="134"/>
                    </a:cubicBezTo>
                    <a:cubicBezTo>
                      <a:pt x="396" y="134"/>
                      <a:pt x="396" y="134"/>
                      <a:pt x="396" y="134"/>
                    </a:cubicBezTo>
                    <a:cubicBezTo>
                      <a:pt x="396" y="134"/>
                      <a:pt x="396" y="134"/>
                      <a:pt x="396" y="134"/>
                    </a:cubicBezTo>
                    <a:cubicBezTo>
                      <a:pt x="396" y="134"/>
                      <a:pt x="396" y="134"/>
                      <a:pt x="396" y="134"/>
                    </a:cubicBezTo>
                    <a:cubicBezTo>
                      <a:pt x="396" y="134"/>
                      <a:pt x="396" y="134"/>
                      <a:pt x="396" y="134"/>
                    </a:cubicBezTo>
                    <a:cubicBezTo>
                      <a:pt x="396" y="134"/>
                      <a:pt x="396" y="134"/>
                      <a:pt x="396" y="134"/>
                    </a:cubicBezTo>
                    <a:cubicBezTo>
                      <a:pt x="396" y="133"/>
                      <a:pt x="396" y="133"/>
                      <a:pt x="396" y="133"/>
                    </a:cubicBezTo>
                    <a:cubicBezTo>
                      <a:pt x="396" y="133"/>
                      <a:pt x="396" y="133"/>
                      <a:pt x="396" y="133"/>
                    </a:cubicBezTo>
                    <a:cubicBezTo>
                      <a:pt x="397" y="133"/>
                      <a:pt x="397" y="133"/>
                      <a:pt x="397" y="133"/>
                    </a:cubicBezTo>
                    <a:cubicBezTo>
                      <a:pt x="397" y="133"/>
                      <a:pt x="397" y="133"/>
                      <a:pt x="397" y="133"/>
                    </a:cubicBezTo>
                    <a:cubicBezTo>
                      <a:pt x="397" y="134"/>
                      <a:pt x="397" y="134"/>
                      <a:pt x="397" y="134"/>
                    </a:cubicBezTo>
                    <a:cubicBezTo>
                      <a:pt x="397" y="134"/>
                      <a:pt x="397" y="134"/>
                      <a:pt x="397" y="134"/>
                    </a:cubicBezTo>
                    <a:cubicBezTo>
                      <a:pt x="397" y="134"/>
                      <a:pt x="397" y="134"/>
                      <a:pt x="397" y="134"/>
                    </a:cubicBezTo>
                    <a:cubicBezTo>
                      <a:pt x="398" y="134"/>
                      <a:pt x="398" y="134"/>
                      <a:pt x="398" y="134"/>
                    </a:cubicBezTo>
                    <a:cubicBezTo>
                      <a:pt x="398" y="134"/>
                      <a:pt x="398" y="134"/>
                      <a:pt x="398" y="134"/>
                    </a:cubicBezTo>
                    <a:cubicBezTo>
                      <a:pt x="398" y="134"/>
                      <a:pt x="398" y="134"/>
                      <a:pt x="398" y="134"/>
                    </a:cubicBezTo>
                    <a:cubicBezTo>
                      <a:pt x="398" y="134"/>
                      <a:pt x="398" y="134"/>
                      <a:pt x="398" y="134"/>
                    </a:cubicBezTo>
                    <a:cubicBezTo>
                      <a:pt x="398" y="134"/>
                      <a:pt x="398" y="134"/>
                      <a:pt x="398" y="134"/>
                    </a:cubicBezTo>
                    <a:cubicBezTo>
                      <a:pt x="398" y="134"/>
                      <a:pt x="398" y="134"/>
                      <a:pt x="398" y="134"/>
                    </a:cubicBezTo>
                    <a:cubicBezTo>
                      <a:pt x="398" y="134"/>
                      <a:pt x="398" y="134"/>
                      <a:pt x="398" y="134"/>
                    </a:cubicBezTo>
                    <a:cubicBezTo>
                      <a:pt x="398" y="134"/>
                      <a:pt x="398" y="134"/>
                      <a:pt x="398" y="134"/>
                    </a:cubicBezTo>
                    <a:cubicBezTo>
                      <a:pt x="399" y="134"/>
                      <a:pt x="399" y="134"/>
                      <a:pt x="399" y="134"/>
                    </a:cubicBezTo>
                    <a:cubicBezTo>
                      <a:pt x="399" y="134"/>
                      <a:pt x="399" y="134"/>
                      <a:pt x="399" y="134"/>
                    </a:cubicBezTo>
                    <a:cubicBezTo>
                      <a:pt x="399" y="134"/>
                      <a:pt x="399" y="134"/>
                      <a:pt x="399" y="134"/>
                    </a:cubicBezTo>
                    <a:cubicBezTo>
                      <a:pt x="399" y="135"/>
                      <a:pt x="399" y="135"/>
                      <a:pt x="399" y="135"/>
                    </a:cubicBezTo>
                    <a:cubicBezTo>
                      <a:pt x="399" y="135"/>
                      <a:pt x="399" y="135"/>
                      <a:pt x="399" y="135"/>
                    </a:cubicBezTo>
                    <a:cubicBezTo>
                      <a:pt x="399" y="135"/>
                      <a:pt x="399" y="135"/>
                      <a:pt x="399" y="135"/>
                    </a:cubicBezTo>
                    <a:cubicBezTo>
                      <a:pt x="399" y="135"/>
                      <a:pt x="399" y="135"/>
                      <a:pt x="399" y="135"/>
                    </a:cubicBezTo>
                    <a:cubicBezTo>
                      <a:pt x="399" y="135"/>
                      <a:pt x="399" y="135"/>
                      <a:pt x="399" y="135"/>
                    </a:cubicBezTo>
                    <a:cubicBezTo>
                      <a:pt x="399" y="135"/>
                      <a:pt x="399" y="135"/>
                      <a:pt x="399" y="135"/>
                    </a:cubicBezTo>
                    <a:cubicBezTo>
                      <a:pt x="399" y="135"/>
                      <a:pt x="399" y="135"/>
                      <a:pt x="399" y="135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7"/>
                      <a:pt x="399" y="137"/>
                      <a:pt x="399" y="137"/>
                    </a:cubicBezTo>
                    <a:cubicBezTo>
                      <a:pt x="399" y="137"/>
                      <a:pt x="399" y="137"/>
                      <a:pt x="399" y="137"/>
                    </a:cubicBezTo>
                    <a:cubicBezTo>
                      <a:pt x="399" y="137"/>
                      <a:pt x="399" y="137"/>
                      <a:pt x="399" y="137"/>
                    </a:cubicBezTo>
                    <a:cubicBezTo>
                      <a:pt x="399" y="137"/>
                      <a:pt x="399" y="137"/>
                      <a:pt x="399" y="137"/>
                    </a:cubicBezTo>
                    <a:cubicBezTo>
                      <a:pt x="399" y="137"/>
                      <a:pt x="399" y="137"/>
                      <a:pt x="399" y="137"/>
                    </a:cubicBezTo>
                    <a:cubicBezTo>
                      <a:pt x="399" y="137"/>
                      <a:pt x="399" y="137"/>
                      <a:pt x="399" y="137"/>
                    </a:cubicBezTo>
                    <a:cubicBezTo>
                      <a:pt x="399" y="137"/>
                      <a:pt x="399" y="137"/>
                      <a:pt x="399" y="137"/>
                    </a:cubicBezTo>
                    <a:cubicBezTo>
                      <a:pt x="399" y="137"/>
                      <a:pt x="399" y="137"/>
                      <a:pt x="399" y="137"/>
                    </a:cubicBezTo>
                    <a:cubicBezTo>
                      <a:pt x="399" y="138"/>
                      <a:pt x="399" y="138"/>
                      <a:pt x="399" y="138"/>
                    </a:cubicBezTo>
                    <a:cubicBezTo>
                      <a:pt x="399" y="138"/>
                      <a:pt x="399" y="138"/>
                      <a:pt x="399" y="138"/>
                    </a:cubicBezTo>
                    <a:cubicBezTo>
                      <a:pt x="399" y="138"/>
                      <a:pt x="399" y="138"/>
                      <a:pt x="399" y="138"/>
                    </a:cubicBezTo>
                    <a:cubicBezTo>
                      <a:pt x="399" y="138"/>
                      <a:pt x="399" y="138"/>
                      <a:pt x="399" y="138"/>
                    </a:cubicBezTo>
                    <a:cubicBezTo>
                      <a:pt x="399" y="138"/>
                      <a:pt x="399" y="138"/>
                      <a:pt x="399" y="138"/>
                    </a:cubicBezTo>
                    <a:cubicBezTo>
                      <a:pt x="399" y="138"/>
                      <a:pt x="399" y="138"/>
                      <a:pt x="399" y="138"/>
                    </a:cubicBezTo>
                    <a:cubicBezTo>
                      <a:pt x="399" y="138"/>
                      <a:pt x="399" y="138"/>
                      <a:pt x="399" y="138"/>
                    </a:cubicBezTo>
                    <a:cubicBezTo>
                      <a:pt x="399" y="138"/>
                      <a:pt x="399" y="138"/>
                      <a:pt x="399" y="138"/>
                    </a:cubicBezTo>
                    <a:cubicBezTo>
                      <a:pt x="399" y="138"/>
                      <a:pt x="399" y="138"/>
                      <a:pt x="399" y="138"/>
                    </a:cubicBezTo>
                    <a:cubicBezTo>
                      <a:pt x="399" y="138"/>
                      <a:pt x="399" y="138"/>
                      <a:pt x="399" y="138"/>
                    </a:cubicBezTo>
                    <a:cubicBezTo>
                      <a:pt x="399" y="138"/>
                      <a:pt x="399" y="138"/>
                      <a:pt x="399" y="138"/>
                    </a:cubicBezTo>
                    <a:cubicBezTo>
                      <a:pt x="400" y="138"/>
                      <a:pt x="400" y="138"/>
                      <a:pt x="400" y="138"/>
                    </a:cubicBezTo>
                    <a:cubicBezTo>
                      <a:pt x="400" y="138"/>
                      <a:pt x="400" y="138"/>
                      <a:pt x="400" y="138"/>
                    </a:cubicBezTo>
                    <a:cubicBezTo>
                      <a:pt x="400" y="139"/>
                      <a:pt x="400" y="139"/>
                      <a:pt x="400" y="139"/>
                    </a:cubicBezTo>
                    <a:cubicBezTo>
                      <a:pt x="400" y="139"/>
                      <a:pt x="400" y="139"/>
                      <a:pt x="400" y="139"/>
                    </a:cubicBezTo>
                    <a:cubicBezTo>
                      <a:pt x="400" y="139"/>
                      <a:pt x="400" y="139"/>
                      <a:pt x="400" y="139"/>
                    </a:cubicBezTo>
                    <a:cubicBezTo>
                      <a:pt x="401" y="139"/>
                      <a:pt x="401" y="139"/>
                      <a:pt x="401" y="139"/>
                    </a:cubicBezTo>
                    <a:cubicBezTo>
                      <a:pt x="401" y="139"/>
                      <a:pt x="401" y="139"/>
                      <a:pt x="401" y="139"/>
                    </a:cubicBezTo>
                    <a:cubicBezTo>
                      <a:pt x="401" y="140"/>
                      <a:pt x="401" y="140"/>
                      <a:pt x="401" y="140"/>
                    </a:cubicBezTo>
                    <a:cubicBezTo>
                      <a:pt x="401" y="140"/>
                      <a:pt x="401" y="140"/>
                      <a:pt x="401" y="140"/>
                    </a:cubicBezTo>
                    <a:cubicBezTo>
                      <a:pt x="401" y="139"/>
                      <a:pt x="401" y="139"/>
                      <a:pt x="401" y="139"/>
                    </a:cubicBezTo>
                    <a:cubicBezTo>
                      <a:pt x="402" y="139"/>
                      <a:pt x="402" y="139"/>
                      <a:pt x="402" y="139"/>
                    </a:cubicBezTo>
                    <a:cubicBezTo>
                      <a:pt x="402" y="139"/>
                      <a:pt x="402" y="139"/>
                      <a:pt x="402" y="139"/>
                    </a:cubicBezTo>
                    <a:cubicBezTo>
                      <a:pt x="402" y="139"/>
                      <a:pt x="402" y="139"/>
                      <a:pt x="402" y="139"/>
                    </a:cubicBezTo>
                    <a:cubicBezTo>
                      <a:pt x="402" y="139"/>
                      <a:pt x="402" y="139"/>
                      <a:pt x="402" y="139"/>
                    </a:cubicBezTo>
                    <a:cubicBezTo>
                      <a:pt x="402" y="139"/>
                      <a:pt x="402" y="139"/>
                      <a:pt x="402" y="139"/>
                    </a:cubicBezTo>
                    <a:cubicBezTo>
                      <a:pt x="403" y="139"/>
                      <a:pt x="403" y="139"/>
                      <a:pt x="403" y="139"/>
                    </a:cubicBezTo>
                    <a:cubicBezTo>
                      <a:pt x="403" y="139"/>
                      <a:pt x="403" y="139"/>
                      <a:pt x="403" y="139"/>
                    </a:cubicBezTo>
                    <a:cubicBezTo>
                      <a:pt x="403" y="139"/>
                      <a:pt x="403" y="139"/>
                      <a:pt x="403" y="139"/>
                    </a:cubicBezTo>
                    <a:cubicBezTo>
                      <a:pt x="403" y="139"/>
                      <a:pt x="403" y="139"/>
                      <a:pt x="403" y="139"/>
                    </a:cubicBezTo>
                    <a:cubicBezTo>
                      <a:pt x="403" y="139"/>
                      <a:pt x="403" y="139"/>
                      <a:pt x="403" y="139"/>
                    </a:cubicBezTo>
                    <a:cubicBezTo>
                      <a:pt x="404" y="139"/>
                      <a:pt x="404" y="139"/>
                      <a:pt x="404" y="139"/>
                    </a:cubicBezTo>
                    <a:cubicBezTo>
                      <a:pt x="404" y="139"/>
                      <a:pt x="404" y="139"/>
                      <a:pt x="404" y="139"/>
                    </a:cubicBezTo>
                    <a:cubicBezTo>
                      <a:pt x="404" y="139"/>
                      <a:pt x="404" y="139"/>
                      <a:pt x="404" y="139"/>
                    </a:cubicBezTo>
                    <a:cubicBezTo>
                      <a:pt x="404" y="139"/>
                      <a:pt x="404" y="139"/>
                      <a:pt x="404" y="139"/>
                    </a:cubicBezTo>
                    <a:cubicBezTo>
                      <a:pt x="404" y="138"/>
                      <a:pt x="404" y="138"/>
                      <a:pt x="404" y="138"/>
                    </a:cubicBezTo>
                    <a:cubicBezTo>
                      <a:pt x="404" y="138"/>
                      <a:pt x="404" y="138"/>
                      <a:pt x="404" y="138"/>
                    </a:cubicBezTo>
                    <a:cubicBezTo>
                      <a:pt x="405" y="138"/>
                      <a:pt x="405" y="138"/>
                      <a:pt x="405" y="138"/>
                    </a:cubicBezTo>
                    <a:cubicBezTo>
                      <a:pt x="405" y="138"/>
                      <a:pt x="405" y="138"/>
                      <a:pt x="405" y="138"/>
                    </a:cubicBezTo>
                    <a:cubicBezTo>
                      <a:pt x="405" y="138"/>
                      <a:pt x="405" y="138"/>
                      <a:pt x="405" y="138"/>
                    </a:cubicBezTo>
                    <a:cubicBezTo>
                      <a:pt x="405" y="138"/>
                      <a:pt x="405" y="138"/>
                      <a:pt x="405" y="138"/>
                    </a:cubicBezTo>
                    <a:cubicBezTo>
                      <a:pt x="405" y="138"/>
                      <a:pt x="405" y="138"/>
                      <a:pt x="405" y="138"/>
                    </a:cubicBezTo>
                    <a:cubicBezTo>
                      <a:pt x="405" y="138"/>
                      <a:pt x="405" y="138"/>
                      <a:pt x="405" y="138"/>
                    </a:cubicBezTo>
                    <a:cubicBezTo>
                      <a:pt x="405" y="138"/>
                      <a:pt x="405" y="138"/>
                      <a:pt x="405" y="138"/>
                    </a:cubicBezTo>
                    <a:cubicBezTo>
                      <a:pt x="406" y="138"/>
                      <a:pt x="406" y="138"/>
                      <a:pt x="406" y="138"/>
                    </a:cubicBezTo>
                    <a:cubicBezTo>
                      <a:pt x="406" y="138"/>
                      <a:pt x="406" y="138"/>
                      <a:pt x="406" y="138"/>
                    </a:cubicBezTo>
                    <a:cubicBezTo>
                      <a:pt x="406" y="137"/>
                      <a:pt x="406" y="137"/>
                      <a:pt x="406" y="137"/>
                    </a:cubicBezTo>
                    <a:cubicBezTo>
                      <a:pt x="406" y="137"/>
                      <a:pt x="406" y="137"/>
                      <a:pt x="406" y="137"/>
                    </a:cubicBezTo>
                    <a:cubicBezTo>
                      <a:pt x="407" y="137"/>
                      <a:pt x="407" y="137"/>
                      <a:pt x="407" y="137"/>
                    </a:cubicBezTo>
                    <a:cubicBezTo>
                      <a:pt x="407" y="137"/>
                      <a:pt x="407" y="137"/>
                      <a:pt x="407" y="137"/>
                    </a:cubicBezTo>
                    <a:cubicBezTo>
                      <a:pt x="407" y="137"/>
                      <a:pt x="407" y="137"/>
                      <a:pt x="407" y="137"/>
                    </a:cubicBezTo>
                    <a:cubicBezTo>
                      <a:pt x="407" y="138"/>
                      <a:pt x="407" y="138"/>
                      <a:pt x="407" y="138"/>
                    </a:cubicBezTo>
                    <a:cubicBezTo>
                      <a:pt x="407" y="138"/>
                      <a:pt x="407" y="138"/>
                      <a:pt x="407" y="138"/>
                    </a:cubicBezTo>
                    <a:cubicBezTo>
                      <a:pt x="407" y="138"/>
                      <a:pt x="407" y="138"/>
                      <a:pt x="407" y="138"/>
                    </a:cubicBezTo>
                    <a:cubicBezTo>
                      <a:pt x="407" y="138"/>
                      <a:pt x="407" y="138"/>
                      <a:pt x="407" y="138"/>
                    </a:cubicBezTo>
                    <a:cubicBezTo>
                      <a:pt x="407" y="138"/>
                      <a:pt x="407" y="138"/>
                      <a:pt x="407" y="138"/>
                    </a:cubicBezTo>
                    <a:cubicBezTo>
                      <a:pt x="408" y="138"/>
                      <a:pt x="408" y="138"/>
                      <a:pt x="408" y="138"/>
                    </a:cubicBezTo>
                    <a:cubicBezTo>
                      <a:pt x="408" y="139"/>
                      <a:pt x="408" y="139"/>
                      <a:pt x="408" y="139"/>
                    </a:cubicBezTo>
                    <a:cubicBezTo>
                      <a:pt x="408" y="139"/>
                      <a:pt x="408" y="139"/>
                      <a:pt x="408" y="139"/>
                    </a:cubicBezTo>
                    <a:cubicBezTo>
                      <a:pt x="408" y="139"/>
                      <a:pt x="408" y="139"/>
                      <a:pt x="408" y="139"/>
                    </a:cubicBezTo>
                    <a:cubicBezTo>
                      <a:pt x="408" y="139"/>
                      <a:pt x="408" y="139"/>
                      <a:pt x="408" y="139"/>
                    </a:cubicBezTo>
                    <a:cubicBezTo>
                      <a:pt x="408" y="139"/>
                      <a:pt x="408" y="139"/>
                      <a:pt x="408" y="139"/>
                    </a:cubicBezTo>
                    <a:cubicBezTo>
                      <a:pt x="408" y="139"/>
                      <a:pt x="408" y="139"/>
                      <a:pt x="408" y="139"/>
                    </a:cubicBezTo>
                    <a:cubicBezTo>
                      <a:pt x="408" y="140"/>
                      <a:pt x="408" y="140"/>
                      <a:pt x="408" y="140"/>
                    </a:cubicBezTo>
                    <a:cubicBezTo>
                      <a:pt x="408" y="140"/>
                      <a:pt x="408" y="140"/>
                      <a:pt x="408" y="140"/>
                    </a:cubicBezTo>
                    <a:cubicBezTo>
                      <a:pt x="408" y="140"/>
                      <a:pt x="408" y="140"/>
                      <a:pt x="408" y="140"/>
                    </a:cubicBezTo>
                    <a:cubicBezTo>
                      <a:pt x="408" y="140"/>
                      <a:pt x="408" y="140"/>
                      <a:pt x="408" y="140"/>
                    </a:cubicBezTo>
                    <a:cubicBezTo>
                      <a:pt x="408" y="140"/>
                      <a:pt x="408" y="140"/>
                      <a:pt x="408" y="140"/>
                    </a:cubicBezTo>
                    <a:cubicBezTo>
                      <a:pt x="408" y="140"/>
                      <a:pt x="408" y="140"/>
                      <a:pt x="408" y="140"/>
                    </a:cubicBezTo>
                    <a:cubicBezTo>
                      <a:pt x="407" y="140"/>
                      <a:pt x="407" y="140"/>
                      <a:pt x="407" y="140"/>
                    </a:cubicBezTo>
                    <a:cubicBezTo>
                      <a:pt x="407" y="140"/>
                      <a:pt x="407" y="140"/>
                      <a:pt x="407" y="140"/>
                    </a:cubicBezTo>
                    <a:cubicBezTo>
                      <a:pt x="407" y="140"/>
                      <a:pt x="407" y="140"/>
                      <a:pt x="407" y="140"/>
                    </a:cubicBezTo>
                    <a:cubicBezTo>
                      <a:pt x="406" y="140"/>
                      <a:pt x="406" y="140"/>
                      <a:pt x="406" y="140"/>
                    </a:cubicBezTo>
                    <a:cubicBezTo>
                      <a:pt x="406" y="140"/>
                      <a:pt x="406" y="140"/>
                      <a:pt x="406" y="140"/>
                    </a:cubicBezTo>
                    <a:cubicBezTo>
                      <a:pt x="406" y="140"/>
                      <a:pt x="406" y="140"/>
                      <a:pt x="406" y="140"/>
                    </a:cubicBezTo>
                    <a:cubicBezTo>
                      <a:pt x="406" y="140"/>
                      <a:pt x="406" y="140"/>
                      <a:pt x="406" y="140"/>
                    </a:cubicBezTo>
                    <a:cubicBezTo>
                      <a:pt x="406" y="140"/>
                      <a:pt x="406" y="140"/>
                      <a:pt x="406" y="140"/>
                    </a:cubicBezTo>
                    <a:cubicBezTo>
                      <a:pt x="406" y="140"/>
                      <a:pt x="406" y="140"/>
                      <a:pt x="406" y="140"/>
                    </a:cubicBezTo>
                    <a:cubicBezTo>
                      <a:pt x="405" y="141"/>
                      <a:pt x="405" y="141"/>
                      <a:pt x="405" y="141"/>
                    </a:cubicBezTo>
                    <a:cubicBezTo>
                      <a:pt x="405" y="141"/>
                      <a:pt x="405" y="141"/>
                      <a:pt x="405" y="141"/>
                    </a:cubicBezTo>
                    <a:cubicBezTo>
                      <a:pt x="405" y="141"/>
                      <a:pt x="405" y="141"/>
                      <a:pt x="405" y="141"/>
                    </a:cubicBezTo>
                    <a:cubicBezTo>
                      <a:pt x="404" y="141"/>
                      <a:pt x="404" y="141"/>
                      <a:pt x="404" y="141"/>
                    </a:cubicBezTo>
                    <a:cubicBezTo>
                      <a:pt x="404" y="141"/>
                      <a:pt x="404" y="141"/>
                      <a:pt x="404" y="141"/>
                    </a:cubicBezTo>
                    <a:cubicBezTo>
                      <a:pt x="404" y="141"/>
                      <a:pt x="404" y="141"/>
                      <a:pt x="404" y="141"/>
                    </a:cubicBezTo>
                    <a:cubicBezTo>
                      <a:pt x="404" y="141"/>
                      <a:pt x="404" y="141"/>
                      <a:pt x="404" y="141"/>
                    </a:cubicBezTo>
                    <a:cubicBezTo>
                      <a:pt x="404" y="141"/>
                      <a:pt x="404" y="141"/>
                      <a:pt x="404" y="141"/>
                    </a:cubicBezTo>
                    <a:cubicBezTo>
                      <a:pt x="404" y="142"/>
                      <a:pt x="404" y="142"/>
                      <a:pt x="404" y="142"/>
                    </a:cubicBezTo>
                    <a:cubicBezTo>
                      <a:pt x="403" y="142"/>
                      <a:pt x="403" y="142"/>
                      <a:pt x="403" y="142"/>
                    </a:cubicBezTo>
                    <a:cubicBezTo>
                      <a:pt x="403" y="142"/>
                      <a:pt x="403" y="142"/>
                      <a:pt x="403" y="142"/>
                    </a:cubicBezTo>
                    <a:cubicBezTo>
                      <a:pt x="403" y="142"/>
                      <a:pt x="403" y="142"/>
                      <a:pt x="403" y="142"/>
                    </a:cubicBezTo>
                    <a:cubicBezTo>
                      <a:pt x="403" y="142"/>
                      <a:pt x="403" y="142"/>
                      <a:pt x="403" y="142"/>
                    </a:cubicBezTo>
                    <a:cubicBezTo>
                      <a:pt x="403" y="142"/>
                      <a:pt x="403" y="142"/>
                      <a:pt x="403" y="142"/>
                    </a:cubicBezTo>
                    <a:cubicBezTo>
                      <a:pt x="403" y="143"/>
                      <a:pt x="403" y="143"/>
                      <a:pt x="403" y="143"/>
                    </a:cubicBezTo>
                    <a:cubicBezTo>
                      <a:pt x="403" y="143"/>
                      <a:pt x="403" y="143"/>
                      <a:pt x="403" y="143"/>
                    </a:cubicBezTo>
                    <a:cubicBezTo>
                      <a:pt x="403" y="143"/>
                      <a:pt x="403" y="143"/>
                      <a:pt x="403" y="143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4" y="144"/>
                      <a:pt x="404" y="144"/>
                      <a:pt x="404" y="144"/>
                    </a:cubicBezTo>
                    <a:cubicBezTo>
                      <a:pt x="404" y="144"/>
                      <a:pt x="404" y="144"/>
                      <a:pt x="404" y="144"/>
                    </a:cubicBezTo>
                    <a:cubicBezTo>
                      <a:pt x="403" y="145"/>
                      <a:pt x="403" y="145"/>
                      <a:pt x="403" y="145"/>
                    </a:cubicBezTo>
                    <a:cubicBezTo>
                      <a:pt x="403" y="145"/>
                      <a:pt x="403" y="145"/>
                      <a:pt x="403" y="145"/>
                    </a:cubicBezTo>
                    <a:cubicBezTo>
                      <a:pt x="403" y="145"/>
                      <a:pt x="403" y="145"/>
                      <a:pt x="403" y="145"/>
                    </a:cubicBezTo>
                    <a:cubicBezTo>
                      <a:pt x="403" y="145"/>
                      <a:pt x="403" y="145"/>
                      <a:pt x="403" y="145"/>
                    </a:cubicBezTo>
                    <a:cubicBezTo>
                      <a:pt x="403" y="145"/>
                      <a:pt x="403" y="145"/>
                      <a:pt x="403" y="145"/>
                    </a:cubicBezTo>
                    <a:cubicBezTo>
                      <a:pt x="403" y="146"/>
                      <a:pt x="403" y="146"/>
                      <a:pt x="403" y="146"/>
                    </a:cubicBezTo>
                    <a:cubicBezTo>
                      <a:pt x="403" y="146"/>
                      <a:pt x="403" y="146"/>
                      <a:pt x="403" y="146"/>
                    </a:cubicBezTo>
                    <a:cubicBezTo>
                      <a:pt x="403" y="146"/>
                      <a:pt x="403" y="146"/>
                      <a:pt x="403" y="146"/>
                    </a:cubicBezTo>
                    <a:cubicBezTo>
                      <a:pt x="403" y="146"/>
                      <a:pt x="403" y="146"/>
                      <a:pt x="403" y="146"/>
                    </a:cubicBezTo>
                    <a:cubicBezTo>
                      <a:pt x="403" y="146"/>
                      <a:pt x="403" y="146"/>
                      <a:pt x="403" y="146"/>
                    </a:cubicBezTo>
                    <a:cubicBezTo>
                      <a:pt x="403" y="146"/>
                      <a:pt x="403" y="146"/>
                      <a:pt x="403" y="146"/>
                    </a:cubicBezTo>
                    <a:cubicBezTo>
                      <a:pt x="402" y="146"/>
                      <a:pt x="402" y="146"/>
                      <a:pt x="402" y="146"/>
                    </a:cubicBezTo>
                    <a:cubicBezTo>
                      <a:pt x="402" y="146"/>
                      <a:pt x="402" y="146"/>
                      <a:pt x="402" y="146"/>
                    </a:cubicBezTo>
                    <a:cubicBezTo>
                      <a:pt x="402" y="146"/>
                      <a:pt x="402" y="146"/>
                      <a:pt x="402" y="146"/>
                    </a:cubicBezTo>
                    <a:cubicBezTo>
                      <a:pt x="402" y="146"/>
                      <a:pt x="402" y="146"/>
                      <a:pt x="402" y="146"/>
                    </a:cubicBezTo>
                    <a:cubicBezTo>
                      <a:pt x="402" y="147"/>
                      <a:pt x="402" y="147"/>
                      <a:pt x="402" y="147"/>
                    </a:cubicBezTo>
                    <a:cubicBezTo>
                      <a:pt x="402" y="147"/>
                      <a:pt x="402" y="147"/>
                      <a:pt x="402" y="147"/>
                    </a:cubicBezTo>
                    <a:cubicBezTo>
                      <a:pt x="402" y="147"/>
                      <a:pt x="402" y="147"/>
                      <a:pt x="402" y="147"/>
                    </a:cubicBezTo>
                    <a:cubicBezTo>
                      <a:pt x="401" y="147"/>
                      <a:pt x="401" y="147"/>
                      <a:pt x="401" y="147"/>
                    </a:cubicBezTo>
                    <a:cubicBezTo>
                      <a:pt x="401" y="147"/>
                      <a:pt x="401" y="147"/>
                      <a:pt x="401" y="147"/>
                    </a:cubicBezTo>
                    <a:cubicBezTo>
                      <a:pt x="401" y="147"/>
                      <a:pt x="401" y="147"/>
                      <a:pt x="401" y="147"/>
                    </a:cubicBezTo>
                    <a:cubicBezTo>
                      <a:pt x="401" y="147"/>
                      <a:pt x="401" y="147"/>
                      <a:pt x="401" y="147"/>
                    </a:cubicBezTo>
                    <a:cubicBezTo>
                      <a:pt x="401" y="148"/>
                      <a:pt x="401" y="148"/>
                      <a:pt x="401" y="148"/>
                    </a:cubicBezTo>
                    <a:cubicBezTo>
                      <a:pt x="401" y="148"/>
                      <a:pt x="401" y="148"/>
                      <a:pt x="401" y="148"/>
                    </a:cubicBezTo>
                    <a:cubicBezTo>
                      <a:pt x="401" y="148"/>
                      <a:pt x="401" y="148"/>
                      <a:pt x="401" y="148"/>
                    </a:cubicBezTo>
                    <a:cubicBezTo>
                      <a:pt x="401" y="148"/>
                      <a:pt x="401" y="148"/>
                      <a:pt x="401" y="148"/>
                    </a:cubicBezTo>
                    <a:cubicBezTo>
                      <a:pt x="401" y="149"/>
                      <a:pt x="401" y="149"/>
                      <a:pt x="401" y="149"/>
                    </a:cubicBezTo>
                    <a:cubicBezTo>
                      <a:pt x="401" y="149"/>
                      <a:pt x="401" y="149"/>
                      <a:pt x="401" y="149"/>
                    </a:cubicBezTo>
                    <a:cubicBezTo>
                      <a:pt x="401" y="149"/>
                      <a:pt x="401" y="149"/>
                      <a:pt x="401" y="149"/>
                    </a:cubicBezTo>
                    <a:cubicBezTo>
                      <a:pt x="401" y="149"/>
                      <a:pt x="401" y="149"/>
                      <a:pt x="401" y="149"/>
                    </a:cubicBezTo>
                    <a:cubicBezTo>
                      <a:pt x="401" y="149"/>
                      <a:pt x="401" y="149"/>
                      <a:pt x="401" y="149"/>
                    </a:cubicBezTo>
                    <a:cubicBezTo>
                      <a:pt x="401" y="149"/>
                      <a:pt x="401" y="149"/>
                      <a:pt x="401" y="149"/>
                    </a:cubicBezTo>
                    <a:cubicBezTo>
                      <a:pt x="401" y="149"/>
                      <a:pt x="401" y="149"/>
                      <a:pt x="401" y="149"/>
                    </a:cubicBezTo>
                    <a:cubicBezTo>
                      <a:pt x="401" y="149"/>
                      <a:pt x="401" y="149"/>
                      <a:pt x="401" y="149"/>
                    </a:cubicBezTo>
                    <a:cubicBezTo>
                      <a:pt x="401" y="149"/>
                      <a:pt x="401" y="149"/>
                      <a:pt x="401" y="149"/>
                    </a:cubicBezTo>
                    <a:cubicBezTo>
                      <a:pt x="401" y="149"/>
                      <a:pt x="401" y="149"/>
                      <a:pt x="401" y="149"/>
                    </a:cubicBezTo>
                    <a:cubicBezTo>
                      <a:pt x="400" y="149"/>
                      <a:pt x="400" y="149"/>
                      <a:pt x="400" y="149"/>
                    </a:cubicBezTo>
                    <a:cubicBezTo>
                      <a:pt x="400" y="149"/>
                      <a:pt x="400" y="149"/>
                      <a:pt x="400" y="149"/>
                    </a:cubicBezTo>
                    <a:cubicBezTo>
                      <a:pt x="400" y="149"/>
                      <a:pt x="400" y="149"/>
                      <a:pt x="400" y="149"/>
                    </a:cubicBezTo>
                    <a:cubicBezTo>
                      <a:pt x="400" y="150"/>
                      <a:pt x="400" y="150"/>
                      <a:pt x="400" y="150"/>
                    </a:cubicBezTo>
                    <a:cubicBezTo>
                      <a:pt x="400" y="150"/>
                      <a:pt x="400" y="150"/>
                      <a:pt x="400" y="150"/>
                    </a:cubicBezTo>
                    <a:cubicBezTo>
                      <a:pt x="400" y="150"/>
                      <a:pt x="400" y="150"/>
                      <a:pt x="400" y="150"/>
                    </a:cubicBezTo>
                    <a:cubicBezTo>
                      <a:pt x="399" y="150"/>
                      <a:pt x="399" y="150"/>
                      <a:pt x="399" y="150"/>
                    </a:cubicBezTo>
                    <a:cubicBezTo>
                      <a:pt x="399" y="150"/>
                      <a:pt x="399" y="150"/>
                      <a:pt x="399" y="150"/>
                    </a:cubicBezTo>
                    <a:cubicBezTo>
                      <a:pt x="399" y="150"/>
                      <a:pt x="399" y="150"/>
                      <a:pt x="399" y="150"/>
                    </a:cubicBezTo>
                    <a:cubicBezTo>
                      <a:pt x="399" y="150"/>
                      <a:pt x="399" y="150"/>
                      <a:pt x="399" y="150"/>
                    </a:cubicBezTo>
                    <a:cubicBezTo>
                      <a:pt x="398" y="150"/>
                      <a:pt x="398" y="150"/>
                      <a:pt x="398" y="150"/>
                    </a:cubicBezTo>
                    <a:cubicBezTo>
                      <a:pt x="398" y="151"/>
                      <a:pt x="398" y="151"/>
                      <a:pt x="398" y="151"/>
                    </a:cubicBezTo>
                    <a:cubicBezTo>
                      <a:pt x="398" y="151"/>
                      <a:pt x="398" y="151"/>
                      <a:pt x="398" y="151"/>
                    </a:cubicBezTo>
                    <a:cubicBezTo>
                      <a:pt x="398" y="151"/>
                      <a:pt x="398" y="151"/>
                      <a:pt x="398" y="151"/>
                    </a:cubicBezTo>
                    <a:cubicBezTo>
                      <a:pt x="398" y="151"/>
                      <a:pt x="398" y="151"/>
                      <a:pt x="398" y="151"/>
                    </a:cubicBezTo>
                    <a:cubicBezTo>
                      <a:pt x="398" y="151"/>
                      <a:pt x="398" y="151"/>
                      <a:pt x="398" y="151"/>
                    </a:cubicBezTo>
                    <a:cubicBezTo>
                      <a:pt x="398" y="151"/>
                      <a:pt x="398" y="151"/>
                      <a:pt x="398" y="151"/>
                    </a:cubicBezTo>
                    <a:cubicBezTo>
                      <a:pt x="398" y="151"/>
                      <a:pt x="398" y="151"/>
                      <a:pt x="398" y="151"/>
                    </a:cubicBezTo>
                    <a:cubicBezTo>
                      <a:pt x="397" y="151"/>
                      <a:pt x="397" y="151"/>
                      <a:pt x="397" y="151"/>
                    </a:cubicBezTo>
                    <a:cubicBezTo>
                      <a:pt x="397" y="151"/>
                      <a:pt x="397" y="151"/>
                      <a:pt x="397" y="151"/>
                    </a:cubicBezTo>
                    <a:cubicBezTo>
                      <a:pt x="397" y="151"/>
                      <a:pt x="397" y="151"/>
                      <a:pt x="397" y="151"/>
                    </a:cubicBezTo>
                    <a:cubicBezTo>
                      <a:pt x="397" y="152"/>
                      <a:pt x="397" y="152"/>
                      <a:pt x="397" y="152"/>
                    </a:cubicBezTo>
                    <a:cubicBezTo>
                      <a:pt x="397" y="152"/>
                      <a:pt x="397" y="152"/>
                      <a:pt x="397" y="152"/>
                    </a:cubicBezTo>
                    <a:cubicBezTo>
                      <a:pt x="397" y="152"/>
                      <a:pt x="397" y="152"/>
                      <a:pt x="397" y="152"/>
                    </a:cubicBezTo>
                    <a:cubicBezTo>
                      <a:pt x="397" y="152"/>
                      <a:pt x="397" y="152"/>
                      <a:pt x="397" y="152"/>
                    </a:cubicBezTo>
                    <a:cubicBezTo>
                      <a:pt x="397" y="152"/>
                      <a:pt x="397" y="152"/>
                      <a:pt x="397" y="152"/>
                    </a:cubicBezTo>
                    <a:cubicBezTo>
                      <a:pt x="397" y="152"/>
                      <a:pt x="397" y="152"/>
                      <a:pt x="397" y="152"/>
                    </a:cubicBezTo>
                    <a:cubicBezTo>
                      <a:pt x="397" y="152"/>
                      <a:pt x="397" y="152"/>
                      <a:pt x="397" y="152"/>
                    </a:cubicBezTo>
                    <a:cubicBezTo>
                      <a:pt x="396" y="152"/>
                      <a:pt x="396" y="152"/>
                      <a:pt x="396" y="152"/>
                    </a:cubicBezTo>
                    <a:cubicBezTo>
                      <a:pt x="396" y="152"/>
                      <a:pt x="396" y="152"/>
                      <a:pt x="396" y="152"/>
                    </a:cubicBezTo>
                    <a:cubicBezTo>
                      <a:pt x="396" y="152"/>
                      <a:pt x="396" y="152"/>
                      <a:pt x="396" y="152"/>
                    </a:cubicBezTo>
                    <a:cubicBezTo>
                      <a:pt x="396" y="152"/>
                      <a:pt x="396" y="152"/>
                      <a:pt x="396" y="152"/>
                    </a:cubicBezTo>
                    <a:cubicBezTo>
                      <a:pt x="396" y="152"/>
                      <a:pt x="396" y="152"/>
                      <a:pt x="396" y="152"/>
                    </a:cubicBezTo>
                    <a:cubicBezTo>
                      <a:pt x="396" y="152"/>
                      <a:pt x="396" y="152"/>
                      <a:pt x="396" y="152"/>
                    </a:cubicBezTo>
                    <a:cubicBezTo>
                      <a:pt x="396" y="152"/>
                      <a:pt x="396" y="152"/>
                      <a:pt x="396" y="152"/>
                    </a:cubicBezTo>
                    <a:cubicBezTo>
                      <a:pt x="395" y="152"/>
                      <a:pt x="395" y="152"/>
                      <a:pt x="395" y="152"/>
                    </a:cubicBezTo>
                    <a:cubicBezTo>
                      <a:pt x="395" y="152"/>
                      <a:pt x="395" y="152"/>
                      <a:pt x="395" y="152"/>
                    </a:cubicBezTo>
                    <a:cubicBezTo>
                      <a:pt x="395" y="152"/>
                      <a:pt x="395" y="152"/>
                      <a:pt x="395" y="152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6" y="153"/>
                      <a:pt x="396" y="153"/>
                      <a:pt x="396" y="153"/>
                    </a:cubicBezTo>
                    <a:cubicBezTo>
                      <a:pt x="396" y="153"/>
                      <a:pt x="396" y="153"/>
                      <a:pt x="396" y="153"/>
                    </a:cubicBezTo>
                    <a:cubicBezTo>
                      <a:pt x="396" y="153"/>
                      <a:pt x="396" y="153"/>
                      <a:pt x="396" y="153"/>
                    </a:cubicBezTo>
                    <a:cubicBezTo>
                      <a:pt x="396" y="153"/>
                      <a:pt x="396" y="153"/>
                      <a:pt x="396" y="153"/>
                    </a:cubicBezTo>
                    <a:cubicBezTo>
                      <a:pt x="396" y="153"/>
                      <a:pt x="396" y="153"/>
                      <a:pt x="396" y="153"/>
                    </a:cubicBezTo>
                    <a:cubicBezTo>
                      <a:pt x="396" y="153"/>
                      <a:pt x="396" y="153"/>
                      <a:pt x="396" y="153"/>
                    </a:cubicBezTo>
                    <a:cubicBezTo>
                      <a:pt x="396" y="153"/>
                      <a:pt x="396" y="153"/>
                      <a:pt x="396" y="153"/>
                    </a:cubicBezTo>
                    <a:cubicBezTo>
                      <a:pt x="396" y="153"/>
                      <a:pt x="396" y="153"/>
                      <a:pt x="396" y="153"/>
                    </a:cubicBezTo>
                    <a:cubicBezTo>
                      <a:pt x="396" y="154"/>
                      <a:pt x="396" y="154"/>
                      <a:pt x="396" y="154"/>
                    </a:cubicBezTo>
                    <a:cubicBezTo>
                      <a:pt x="396" y="154"/>
                      <a:pt x="396" y="154"/>
                      <a:pt x="396" y="154"/>
                    </a:cubicBezTo>
                    <a:cubicBezTo>
                      <a:pt x="396" y="154"/>
                      <a:pt x="396" y="154"/>
                      <a:pt x="396" y="154"/>
                    </a:cubicBezTo>
                    <a:cubicBezTo>
                      <a:pt x="396" y="154"/>
                      <a:pt x="396" y="154"/>
                      <a:pt x="396" y="154"/>
                    </a:cubicBezTo>
                    <a:cubicBezTo>
                      <a:pt x="396" y="154"/>
                      <a:pt x="396" y="154"/>
                      <a:pt x="396" y="154"/>
                    </a:cubicBezTo>
                    <a:cubicBezTo>
                      <a:pt x="396" y="154"/>
                      <a:pt x="396" y="154"/>
                      <a:pt x="396" y="154"/>
                    </a:cubicBezTo>
                    <a:cubicBezTo>
                      <a:pt x="396" y="154"/>
                      <a:pt x="396" y="154"/>
                      <a:pt x="396" y="154"/>
                    </a:cubicBezTo>
                    <a:cubicBezTo>
                      <a:pt x="396" y="154"/>
                      <a:pt x="396" y="154"/>
                      <a:pt x="396" y="154"/>
                    </a:cubicBezTo>
                    <a:cubicBezTo>
                      <a:pt x="396" y="155"/>
                      <a:pt x="396" y="155"/>
                      <a:pt x="396" y="155"/>
                    </a:cubicBezTo>
                    <a:cubicBezTo>
                      <a:pt x="396" y="155"/>
                      <a:pt x="396" y="155"/>
                      <a:pt x="396" y="155"/>
                    </a:cubicBezTo>
                    <a:cubicBezTo>
                      <a:pt x="396" y="155"/>
                      <a:pt x="396" y="155"/>
                      <a:pt x="396" y="155"/>
                    </a:cubicBezTo>
                    <a:cubicBezTo>
                      <a:pt x="396" y="155"/>
                      <a:pt x="396" y="155"/>
                      <a:pt x="396" y="155"/>
                    </a:cubicBezTo>
                    <a:cubicBezTo>
                      <a:pt x="396" y="155"/>
                      <a:pt x="396" y="155"/>
                      <a:pt x="396" y="155"/>
                    </a:cubicBezTo>
                    <a:cubicBezTo>
                      <a:pt x="396" y="155"/>
                      <a:pt x="396" y="155"/>
                      <a:pt x="396" y="155"/>
                    </a:cubicBezTo>
                    <a:cubicBezTo>
                      <a:pt x="397" y="155"/>
                      <a:pt x="397" y="155"/>
                      <a:pt x="397" y="155"/>
                    </a:cubicBezTo>
                    <a:cubicBezTo>
                      <a:pt x="397" y="155"/>
                      <a:pt x="397" y="155"/>
                      <a:pt x="397" y="155"/>
                    </a:cubicBezTo>
                    <a:cubicBezTo>
                      <a:pt x="397" y="154"/>
                      <a:pt x="397" y="154"/>
                      <a:pt x="397" y="154"/>
                    </a:cubicBezTo>
                    <a:cubicBezTo>
                      <a:pt x="397" y="154"/>
                      <a:pt x="397" y="154"/>
                      <a:pt x="397" y="154"/>
                    </a:cubicBezTo>
                    <a:cubicBezTo>
                      <a:pt x="397" y="154"/>
                      <a:pt x="397" y="154"/>
                      <a:pt x="397" y="154"/>
                    </a:cubicBezTo>
                    <a:cubicBezTo>
                      <a:pt x="397" y="154"/>
                      <a:pt x="397" y="154"/>
                      <a:pt x="397" y="154"/>
                    </a:cubicBezTo>
                    <a:cubicBezTo>
                      <a:pt x="397" y="154"/>
                      <a:pt x="397" y="154"/>
                      <a:pt x="397" y="154"/>
                    </a:cubicBezTo>
                    <a:cubicBezTo>
                      <a:pt x="397" y="154"/>
                      <a:pt x="397" y="154"/>
                      <a:pt x="397" y="154"/>
                    </a:cubicBezTo>
                    <a:cubicBezTo>
                      <a:pt x="397" y="154"/>
                      <a:pt x="397" y="154"/>
                      <a:pt x="397" y="154"/>
                    </a:cubicBezTo>
                    <a:cubicBezTo>
                      <a:pt x="398" y="155"/>
                      <a:pt x="398" y="155"/>
                      <a:pt x="398" y="155"/>
                    </a:cubicBezTo>
                    <a:cubicBezTo>
                      <a:pt x="398" y="154"/>
                      <a:pt x="398" y="154"/>
                      <a:pt x="398" y="154"/>
                    </a:cubicBezTo>
                    <a:cubicBezTo>
                      <a:pt x="398" y="154"/>
                      <a:pt x="398" y="154"/>
                      <a:pt x="398" y="154"/>
                    </a:cubicBezTo>
                    <a:cubicBezTo>
                      <a:pt x="398" y="154"/>
                      <a:pt x="398" y="154"/>
                      <a:pt x="398" y="154"/>
                    </a:cubicBezTo>
                    <a:cubicBezTo>
                      <a:pt x="398" y="154"/>
                      <a:pt x="398" y="154"/>
                      <a:pt x="398" y="154"/>
                    </a:cubicBezTo>
                    <a:cubicBezTo>
                      <a:pt x="398" y="154"/>
                      <a:pt x="398" y="154"/>
                      <a:pt x="398" y="154"/>
                    </a:cubicBezTo>
                    <a:cubicBezTo>
                      <a:pt x="398" y="154"/>
                      <a:pt x="398" y="154"/>
                      <a:pt x="398" y="154"/>
                    </a:cubicBezTo>
                    <a:cubicBezTo>
                      <a:pt x="398" y="155"/>
                      <a:pt x="398" y="155"/>
                      <a:pt x="398" y="155"/>
                    </a:cubicBezTo>
                    <a:cubicBezTo>
                      <a:pt x="398" y="155"/>
                      <a:pt x="398" y="155"/>
                      <a:pt x="398" y="155"/>
                    </a:cubicBezTo>
                    <a:cubicBezTo>
                      <a:pt x="398" y="155"/>
                      <a:pt x="398" y="155"/>
                      <a:pt x="398" y="155"/>
                    </a:cubicBezTo>
                    <a:cubicBezTo>
                      <a:pt x="399" y="155"/>
                      <a:pt x="399" y="155"/>
                      <a:pt x="399" y="155"/>
                    </a:cubicBezTo>
                    <a:cubicBezTo>
                      <a:pt x="399" y="155"/>
                      <a:pt x="399" y="155"/>
                      <a:pt x="399" y="155"/>
                    </a:cubicBezTo>
                    <a:cubicBezTo>
                      <a:pt x="399" y="155"/>
                      <a:pt x="399" y="155"/>
                      <a:pt x="399" y="155"/>
                    </a:cubicBezTo>
                    <a:cubicBezTo>
                      <a:pt x="399" y="155"/>
                      <a:pt x="399" y="155"/>
                      <a:pt x="399" y="155"/>
                    </a:cubicBezTo>
                    <a:cubicBezTo>
                      <a:pt x="399" y="155"/>
                      <a:pt x="399" y="155"/>
                      <a:pt x="399" y="155"/>
                    </a:cubicBezTo>
                    <a:cubicBezTo>
                      <a:pt x="399" y="155"/>
                      <a:pt x="399" y="155"/>
                      <a:pt x="399" y="155"/>
                    </a:cubicBezTo>
                    <a:cubicBezTo>
                      <a:pt x="399" y="155"/>
                      <a:pt x="399" y="155"/>
                      <a:pt x="399" y="155"/>
                    </a:cubicBezTo>
                    <a:cubicBezTo>
                      <a:pt x="399" y="155"/>
                      <a:pt x="399" y="155"/>
                      <a:pt x="399" y="155"/>
                    </a:cubicBezTo>
                    <a:cubicBezTo>
                      <a:pt x="399" y="155"/>
                      <a:pt x="399" y="155"/>
                      <a:pt x="399" y="155"/>
                    </a:cubicBezTo>
                    <a:cubicBezTo>
                      <a:pt x="400" y="155"/>
                      <a:pt x="400" y="155"/>
                      <a:pt x="400" y="155"/>
                    </a:cubicBezTo>
                    <a:cubicBezTo>
                      <a:pt x="400" y="155"/>
                      <a:pt x="400" y="155"/>
                      <a:pt x="400" y="155"/>
                    </a:cubicBezTo>
                    <a:cubicBezTo>
                      <a:pt x="400" y="156"/>
                      <a:pt x="400" y="156"/>
                      <a:pt x="400" y="156"/>
                    </a:cubicBezTo>
                    <a:cubicBezTo>
                      <a:pt x="399" y="156"/>
                      <a:pt x="399" y="156"/>
                      <a:pt x="399" y="156"/>
                    </a:cubicBezTo>
                    <a:cubicBezTo>
                      <a:pt x="399" y="156"/>
                      <a:pt x="399" y="156"/>
                      <a:pt x="399" y="156"/>
                    </a:cubicBezTo>
                    <a:cubicBezTo>
                      <a:pt x="399" y="156"/>
                      <a:pt x="399" y="156"/>
                      <a:pt x="399" y="156"/>
                    </a:cubicBezTo>
                    <a:cubicBezTo>
                      <a:pt x="399" y="156"/>
                      <a:pt x="399" y="156"/>
                      <a:pt x="399" y="156"/>
                    </a:cubicBezTo>
                    <a:cubicBezTo>
                      <a:pt x="400" y="156"/>
                      <a:pt x="400" y="156"/>
                      <a:pt x="400" y="156"/>
                    </a:cubicBezTo>
                    <a:cubicBezTo>
                      <a:pt x="400" y="156"/>
                      <a:pt x="400" y="156"/>
                      <a:pt x="400" y="156"/>
                    </a:cubicBezTo>
                    <a:cubicBezTo>
                      <a:pt x="400" y="156"/>
                      <a:pt x="400" y="156"/>
                      <a:pt x="400" y="156"/>
                    </a:cubicBezTo>
                    <a:cubicBezTo>
                      <a:pt x="400" y="157"/>
                      <a:pt x="400" y="157"/>
                      <a:pt x="400" y="157"/>
                    </a:cubicBezTo>
                    <a:cubicBezTo>
                      <a:pt x="400" y="157"/>
                      <a:pt x="400" y="157"/>
                      <a:pt x="400" y="157"/>
                    </a:cubicBezTo>
                    <a:cubicBezTo>
                      <a:pt x="400" y="157"/>
                      <a:pt x="400" y="157"/>
                      <a:pt x="400" y="157"/>
                    </a:cubicBezTo>
                    <a:cubicBezTo>
                      <a:pt x="400" y="157"/>
                      <a:pt x="400" y="157"/>
                      <a:pt x="400" y="157"/>
                    </a:cubicBezTo>
                    <a:cubicBezTo>
                      <a:pt x="400" y="156"/>
                      <a:pt x="400" y="156"/>
                      <a:pt x="400" y="156"/>
                    </a:cubicBezTo>
                    <a:cubicBezTo>
                      <a:pt x="401" y="156"/>
                      <a:pt x="401" y="156"/>
                      <a:pt x="401" y="156"/>
                    </a:cubicBezTo>
                    <a:cubicBezTo>
                      <a:pt x="401" y="156"/>
                      <a:pt x="401" y="156"/>
                      <a:pt x="401" y="156"/>
                    </a:cubicBezTo>
                    <a:cubicBezTo>
                      <a:pt x="401" y="157"/>
                      <a:pt x="401" y="157"/>
                      <a:pt x="401" y="157"/>
                    </a:cubicBezTo>
                    <a:cubicBezTo>
                      <a:pt x="401" y="157"/>
                      <a:pt x="401" y="157"/>
                      <a:pt x="401" y="157"/>
                    </a:cubicBezTo>
                    <a:cubicBezTo>
                      <a:pt x="401" y="157"/>
                      <a:pt x="401" y="157"/>
                      <a:pt x="401" y="157"/>
                    </a:cubicBezTo>
                    <a:cubicBezTo>
                      <a:pt x="401" y="157"/>
                      <a:pt x="401" y="157"/>
                      <a:pt x="401" y="157"/>
                    </a:cubicBezTo>
                    <a:cubicBezTo>
                      <a:pt x="401" y="157"/>
                      <a:pt x="401" y="157"/>
                      <a:pt x="401" y="157"/>
                    </a:cubicBezTo>
                    <a:cubicBezTo>
                      <a:pt x="401" y="157"/>
                      <a:pt x="401" y="157"/>
                      <a:pt x="401" y="157"/>
                    </a:cubicBezTo>
                    <a:cubicBezTo>
                      <a:pt x="401" y="157"/>
                      <a:pt x="401" y="157"/>
                      <a:pt x="401" y="157"/>
                    </a:cubicBezTo>
                    <a:cubicBezTo>
                      <a:pt x="402" y="158"/>
                      <a:pt x="402" y="158"/>
                      <a:pt x="402" y="158"/>
                    </a:cubicBezTo>
                    <a:cubicBezTo>
                      <a:pt x="402" y="158"/>
                      <a:pt x="402" y="158"/>
                      <a:pt x="402" y="158"/>
                    </a:cubicBezTo>
                    <a:cubicBezTo>
                      <a:pt x="402" y="158"/>
                      <a:pt x="402" y="158"/>
                      <a:pt x="402" y="158"/>
                    </a:cubicBezTo>
                    <a:cubicBezTo>
                      <a:pt x="402" y="158"/>
                      <a:pt x="402" y="158"/>
                      <a:pt x="402" y="158"/>
                    </a:cubicBezTo>
                    <a:cubicBezTo>
                      <a:pt x="402" y="159"/>
                      <a:pt x="402" y="159"/>
                      <a:pt x="402" y="159"/>
                    </a:cubicBezTo>
                    <a:cubicBezTo>
                      <a:pt x="402" y="159"/>
                      <a:pt x="402" y="159"/>
                      <a:pt x="402" y="159"/>
                    </a:cubicBezTo>
                    <a:cubicBezTo>
                      <a:pt x="402" y="159"/>
                      <a:pt x="402" y="159"/>
                      <a:pt x="402" y="159"/>
                    </a:cubicBezTo>
                    <a:cubicBezTo>
                      <a:pt x="402" y="159"/>
                      <a:pt x="402" y="159"/>
                      <a:pt x="402" y="159"/>
                    </a:cubicBezTo>
                    <a:cubicBezTo>
                      <a:pt x="402" y="159"/>
                      <a:pt x="402" y="159"/>
                      <a:pt x="402" y="159"/>
                    </a:cubicBezTo>
                    <a:cubicBezTo>
                      <a:pt x="403" y="159"/>
                      <a:pt x="403" y="159"/>
                      <a:pt x="403" y="159"/>
                    </a:cubicBezTo>
                    <a:cubicBezTo>
                      <a:pt x="403" y="160"/>
                      <a:pt x="403" y="160"/>
                      <a:pt x="403" y="160"/>
                    </a:cubicBezTo>
                    <a:cubicBezTo>
                      <a:pt x="403" y="160"/>
                      <a:pt x="403" y="160"/>
                      <a:pt x="403" y="160"/>
                    </a:cubicBezTo>
                    <a:cubicBezTo>
                      <a:pt x="403" y="160"/>
                      <a:pt x="403" y="160"/>
                      <a:pt x="403" y="160"/>
                    </a:cubicBezTo>
                    <a:cubicBezTo>
                      <a:pt x="404" y="160"/>
                      <a:pt x="404" y="160"/>
                      <a:pt x="404" y="160"/>
                    </a:cubicBezTo>
                    <a:cubicBezTo>
                      <a:pt x="404" y="160"/>
                      <a:pt x="404" y="160"/>
                      <a:pt x="404" y="160"/>
                    </a:cubicBezTo>
                    <a:cubicBezTo>
                      <a:pt x="404" y="160"/>
                      <a:pt x="404" y="160"/>
                      <a:pt x="404" y="160"/>
                    </a:cubicBezTo>
                    <a:cubicBezTo>
                      <a:pt x="404" y="160"/>
                      <a:pt x="404" y="160"/>
                      <a:pt x="404" y="160"/>
                    </a:cubicBezTo>
                    <a:cubicBezTo>
                      <a:pt x="404" y="160"/>
                      <a:pt x="404" y="160"/>
                      <a:pt x="404" y="160"/>
                    </a:cubicBezTo>
                    <a:cubicBezTo>
                      <a:pt x="404" y="160"/>
                      <a:pt x="404" y="160"/>
                      <a:pt x="404" y="160"/>
                    </a:cubicBezTo>
                    <a:cubicBezTo>
                      <a:pt x="404" y="161"/>
                      <a:pt x="404" y="161"/>
                      <a:pt x="404" y="161"/>
                    </a:cubicBezTo>
                    <a:cubicBezTo>
                      <a:pt x="404" y="161"/>
                      <a:pt x="404" y="161"/>
                      <a:pt x="404" y="161"/>
                    </a:cubicBezTo>
                    <a:cubicBezTo>
                      <a:pt x="404" y="161"/>
                      <a:pt x="404" y="161"/>
                      <a:pt x="404" y="161"/>
                    </a:cubicBezTo>
                    <a:cubicBezTo>
                      <a:pt x="404" y="161"/>
                      <a:pt x="404" y="161"/>
                      <a:pt x="404" y="161"/>
                    </a:cubicBezTo>
                    <a:cubicBezTo>
                      <a:pt x="405" y="161"/>
                      <a:pt x="405" y="161"/>
                      <a:pt x="405" y="161"/>
                    </a:cubicBezTo>
                    <a:cubicBezTo>
                      <a:pt x="405" y="161"/>
                      <a:pt x="405" y="161"/>
                      <a:pt x="405" y="161"/>
                    </a:cubicBezTo>
                    <a:cubicBezTo>
                      <a:pt x="405" y="161"/>
                      <a:pt x="405" y="161"/>
                      <a:pt x="405" y="161"/>
                    </a:cubicBezTo>
                    <a:cubicBezTo>
                      <a:pt x="405" y="161"/>
                      <a:pt x="405" y="161"/>
                      <a:pt x="405" y="161"/>
                    </a:cubicBezTo>
                    <a:cubicBezTo>
                      <a:pt x="405" y="161"/>
                      <a:pt x="405" y="161"/>
                      <a:pt x="405" y="161"/>
                    </a:cubicBezTo>
                    <a:cubicBezTo>
                      <a:pt x="405" y="161"/>
                      <a:pt x="405" y="161"/>
                      <a:pt x="405" y="161"/>
                    </a:cubicBezTo>
                    <a:cubicBezTo>
                      <a:pt x="405" y="161"/>
                      <a:pt x="405" y="161"/>
                      <a:pt x="405" y="161"/>
                    </a:cubicBezTo>
                    <a:cubicBezTo>
                      <a:pt x="406" y="161"/>
                      <a:pt x="406" y="161"/>
                      <a:pt x="406" y="161"/>
                    </a:cubicBezTo>
                    <a:cubicBezTo>
                      <a:pt x="406" y="161"/>
                      <a:pt x="406" y="161"/>
                      <a:pt x="406" y="161"/>
                    </a:cubicBezTo>
                    <a:cubicBezTo>
                      <a:pt x="406" y="161"/>
                      <a:pt x="406" y="161"/>
                      <a:pt x="406" y="161"/>
                    </a:cubicBezTo>
                    <a:cubicBezTo>
                      <a:pt x="406" y="161"/>
                      <a:pt x="406" y="161"/>
                      <a:pt x="406" y="161"/>
                    </a:cubicBezTo>
                    <a:cubicBezTo>
                      <a:pt x="406" y="161"/>
                      <a:pt x="406" y="161"/>
                      <a:pt x="406" y="161"/>
                    </a:cubicBezTo>
                    <a:cubicBezTo>
                      <a:pt x="406" y="161"/>
                      <a:pt x="406" y="161"/>
                      <a:pt x="406" y="161"/>
                    </a:cubicBezTo>
                    <a:cubicBezTo>
                      <a:pt x="406" y="161"/>
                      <a:pt x="406" y="161"/>
                      <a:pt x="406" y="161"/>
                    </a:cubicBezTo>
                    <a:cubicBezTo>
                      <a:pt x="406" y="162"/>
                      <a:pt x="406" y="162"/>
                      <a:pt x="406" y="162"/>
                    </a:cubicBezTo>
                    <a:cubicBezTo>
                      <a:pt x="406" y="162"/>
                      <a:pt x="406" y="162"/>
                      <a:pt x="406" y="162"/>
                    </a:cubicBezTo>
                    <a:cubicBezTo>
                      <a:pt x="407" y="162"/>
                      <a:pt x="407" y="162"/>
                      <a:pt x="407" y="162"/>
                    </a:cubicBezTo>
                    <a:cubicBezTo>
                      <a:pt x="407" y="162"/>
                      <a:pt x="407" y="162"/>
                      <a:pt x="407" y="162"/>
                    </a:cubicBezTo>
                    <a:cubicBezTo>
                      <a:pt x="407" y="162"/>
                      <a:pt x="407" y="162"/>
                      <a:pt x="407" y="162"/>
                    </a:cubicBezTo>
                    <a:cubicBezTo>
                      <a:pt x="407" y="162"/>
                      <a:pt x="407" y="162"/>
                      <a:pt x="407" y="162"/>
                    </a:cubicBezTo>
                    <a:cubicBezTo>
                      <a:pt x="407" y="162"/>
                      <a:pt x="407" y="162"/>
                      <a:pt x="407" y="162"/>
                    </a:cubicBezTo>
                    <a:cubicBezTo>
                      <a:pt x="407" y="162"/>
                      <a:pt x="407" y="162"/>
                      <a:pt x="407" y="162"/>
                    </a:cubicBezTo>
                    <a:cubicBezTo>
                      <a:pt x="408" y="162"/>
                      <a:pt x="408" y="162"/>
                      <a:pt x="408" y="162"/>
                    </a:cubicBezTo>
                    <a:cubicBezTo>
                      <a:pt x="408" y="162"/>
                      <a:pt x="408" y="162"/>
                      <a:pt x="408" y="162"/>
                    </a:cubicBezTo>
                    <a:cubicBezTo>
                      <a:pt x="408" y="162"/>
                      <a:pt x="408" y="162"/>
                      <a:pt x="408" y="162"/>
                    </a:cubicBezTo>
                    <a:cubicBezTo>
                      <a:pt x="408" y="162"/>
                      <a:pt x="408" y="162"/>
                      <a:pt x="408" y="162"/>
                    </a:cubicBezTo>
                    <a:cubicBezTo>
                      <a:pt x="409" y="162"/>
                      <a:pt x="409" y="162"/>
                      <a:pt x="409" y="162"/>
                    </a:cubicBezTo>
                    <a:cubicBezTo>
                      <a:pt x="409" y="162"/>
                      <a:pt x="409" y="162"/>
                      <a:pt x="409" y="162"/>
                    </a:cubicBezTo>
                    <a:cubicBezTo>
                      <a:pt x="409" y="162"/>
                      <a:pt x="409" y="162"/>
                      <a:pt x="409" y="162"/>
                    </a:cubicBezTo>
                    <a:cubicBezTo>
                      <a:pt x="409" y="162"/>
                      <a:pt x="409" y="162"/>
                      <a:pt x="409" y="162"/>
                    </a:cubicBezTo>
                    <a:cubicBezTo>
                      <a:pt x="409" y="162"/>
                      <a:pt x="409" y="162"/>
                      <a:pt x="409" y="162"/>
                    </a:cubicBezTo>
                    <a:cubicBezTo>
                      <a:pt x="409" y="162"/>
                      <a:pt x="409" y="162"/>
                      <a:pt x="409" y="162"/>
                    </a:cubicBezTo>
                    <a:cubicBezTo>
                      <a:pt x="409" y="162"/>
                      <a:pt x="409" y="162"/>
                      <a:pt x="409" y="162"/>
                    </a:cubicBezTo>
                    <a:cubicBezTo>
                      <a:pt x="409" y="162"/>
                      <a:pt x="409" y="162"/>
                      <a:pt x="409" y="162"/>
                    </a:cubicBezTo>
                    <a:cubicBezTo>
                      <a:pt x="409" y="162"/>
                      <a:pt x="409" y="162"/>
                      <a:pt x="409" y="162"/>
                    </a:cubicBezTo>
                    <a:cubicBezTo>
                      <a:pt x="409" y="162"/>
                      <a:pt x="410" y="162"/>
                      <a:pt x="410" y="162"/>
                    </a:cubicBezTo>
                    <a:cubicBezTo>
                      <a:pt x="410" y="162"/>
                      <a:pt x="410" y="162"/>
                      <a:pt x="410" y="162"/>
                    </a:cubicBezTo>
                    <a:cubicBezTo>
                      <a:pt x="410" y="162"/>
                      <a:pt x="410" y="162"/>
                      <a:pt x="410" y="162"/>
                    </a:cubicBezTo>
                    <a:cubicBezTo>
                      <a:pt x="410" y="162"/>
                      <a:pt x="410" y="162"/>
                      <a:pt x="410" y="162"/>
                    </a:cubicBezTo>
                    <a:cubicBezTo>
                      <a:pt x="410" y="163"/>
                      <a:pt x="410" y="163"/>
                      <a:pt x="410" y="163"/>
                    </a:cubicBezTo>
                    <a:cubicBezTo>
                      <a:pt x="411" y="163"/>
                      <a:pt x="411" y="163"/>
                      <a:pt x="411" y="163"/>
                    </a:cubicBezTo>
                    <a:cubicBezTo>
                      <a:pt x="411" y="163"/>
                      <a:pt x="411" y="163"/>
                      <a:pt x="411" y="163"/>
                    </a:cubicBezTo>
                    <a:cubicBezTo>
                      <a:pt x="411" y="163"/>
                      <a:pt x="411" y="163"/>
                      <a:pt x="411" y="163"/>
                    </a:cubicBezTo>
                    <a:cubicBezTo>
                      <a:pt x="411" y="163"/>
                      <a:pt x="411" y="163"/>
                      <a:pt x="411" y="163"/>
                    </a:cubicBezTo>
                    <a:cubicBezTo>
                      <a:pt x="411" y="163"/>
                      <a:pt x="411" y="163"/>
                      <a:pt x="411" y="163"/>
                    </a:cubicBezTo>
                    <a:cubicBezTo>
                      <a:pt x="411" y="163"/>
                      <a:pt x="411" y="163"/>
                      <a:pt x="411" y="163"/>
                    </a:cubicBezTo>
                    <a:cubicBezTo>
                      <a:pt x="411" y="164"/>
                      <a:pt x="411" y="164"/>
                      <a:pt x="411" y="164"/>
                    </a:cubicBezTo>
                    <a:cubicBezTo>
                      <a:pt x="411" y="164"/>
                      <a:pt x="411" y="164"/>
                      <a:pt x="411" y="164"/>
                    </a:cubicBezTo>
                    <a:cubicBezTo>
                      <a:pt x="411" y="164"/>
                      <a:pt x="411" y="164"/>
                      <a:pt x="411" y="164"/>
                    </a:cubicBezTo>
                    <a:cubicBezTo>
                      <a:pt x="411" y="164"/>
                      <a:pt x="411" y="164"/>
                      <a:pt x="411" y="164"/>
                    </a:cubicBezTo>
                    <a:cubicBezTo>
                      <a:pt x="411" y="164"/>
                      <a:pt x="411" y="164"/>
                      <a:pt x="411" y="164"/>
                    </a:cubicBezTo>
                    <a:cubicBezTo>
                      <a:pt x="411" y="165"/>
                      <a:pt x="411" y="165"/>
                      <a:pt x="411" y="165"/>
                    </a:cubicBezTo>
                    <a:cubicBezTo>
                      <a:pt x="411" y="165"/>
                      <a:pt x="411" y="165"/>
                      <a:pt x="411" y="165"/>
                    </a:cubicBezTo>
                    <a:cubicBezTo>
                      <a:pt x="411" y="165"/>
                      <a:pt x="411" y="165"/>
                      <a:pt x="411" y="165"/>
                    </a:cubicBezTo>
                    <a:cubicBezTo>
                      <a:pt x="411" y="165"/>
                      <a:pt x="411" y="165"/>
                      <a:pt x="411" y="165"/>
                    </a:cubicBezTo>
                    <a:cubicBezTo>
                      <a:pt x="411" y="165"/>
                      <a:pt x="411" y="165"/>
                      <a:pt x="411" y="165"/>
                    </a:cubicBezTo>
                    <a:cubicBezTo>
                      <a:pt x="411" y="165"/>
                      <a:pt x="411" y="165"/>
                      <a:pt x="411" y="165"/>
                    </a:cubicBezTo>
                    <a:cubicBezTo>
                      <a:pt x="412" y="165"/>
                      <a:pt x="412" y="165"/>
                      <a:pt x="412" y="165"/>
                    </a:cubicBezTo>
                    <a:cubicBezTo>
                      <a:pt x="412" y="165"/>
                      <a:pt x="412" y="165"/>
                      <a:pt x="412" y="165"/>
                    </a:cubicBezTo>
                    <a:cubicBezTo>
                      <a:pt x="412" y="165"/>
                      <a:pt x="412" y="165"/>
                      <a:pt x="412" y="165"/>
                    </a:cubicBezTo>
                    <a:cubicBezTo>
                      <a:pt x="412" y="166"/>
                      <a:pt x="412" y="166"/>
                      <a:pt x="412" y="166"/>
                    </a:cubicBezTo>
                    <a:cubicBezTo>
                      <a:pt x="412" y="166"/>
                      <a:pt x="412" y="166"/>
                      <a:pt x="412" y="166"/>
                    </a:cubicBezTo>
                    <a:cubicBezTo>
                      <a:pt x="412" y="166"/>
                      <a:pt x="412" y="166"/>
                      <a:pt x="412" y="166"/>
                    </a:cubicBezTo>
                    <a:cubicBezTo>
                      <a:pt x="412" y="166"/>
                      <a:pt x="412" y="166"/>
                      <a:pt x="412" y="166"/>
                    </a:cubicBezTo>
                    <a:cubicBezTo>
                      <a:pt x="412" y="166"/>
                      <a:pt x="412" y="166"/>
                      <a:pt x="412" y="166"/>
                    </a:cubicBezTo>
                    <a:cubicBezTo>
                      <a:pt x="412" y="166"/>
                      <a:pt x="412" y="166"/>
                      <a:pt x="412" y="166"/>
                    </a:cubicBezTo>
                    <a:cubicBezTo>
                      <a:pt x="412" y="166"/>
                      <a:pt x="412" y="166"/>
                      <a:pt x="412" y="166"/>
                    </a:cubicBezTo>
                    <a:cubicBezTo>
                      <a:pt x="412" y="166"/>
                      <a:pt x="412" y="166"/>
                      <a:pt x="412" y="166"/>
                    </a:cubicBezTo>
                    <a:cubicBezTo>
                      <a:pt x="412" y="167"/>
                      <a:pt x="412" y="167"/>
                      <a:pt x="412" y="167"/>
                    </a:cubicBezTo>
                    <a:cubicBezTo>
                      <a:pt x="412" y="167"/>
                      <a:pt x="412" y="167"/>
                      <a:pt x="412" y="167"/>
                    </a:cubicBezTo>
                    <a:cubicBezTo>
                      <a:pt x="412" y="167"/>
                      <a:pt x="412" y="167"/>
                      <a:pt x="412" y="167"/>
                    </a:cubicBezTo>
                    <a:cubicBezTo>
                      <a:pt x="412" y="167"/>
                      <a:pt x="412" y="167"/>
                      <a:pt x="412" y="167"/>
                    </a:cubicBezTo>
                    <a:cubicBezTo>
                      <a:pt x="412" y="167"/>
                      <a:pt x="412" y="167"/>
                      <a:pt x="412" y="167"/>
                    </a:cubicBezTo>
                    <a:cubicBezTo>
                      <a:pt x="412" y="167"/>
                      <a:pt x="412" y="167"/>
                      <a:pt x="412" y="167"/>
                    </a:cubicBezTo>
                    <a:cubicBezTo>
                      <a:pt x="412" y="167"/>
                      <a:pt x="412" y="167"/>
                      <a:pt x="412" y="167"/>
                    </a:cubicBezTo>
                    <a:cubicBezTo>
                      <a:pt x="412" y="168"/>
                      <a:pt x="412" y="168"/>
                      <a:pt x="412" y="168"/>
                    </a:cubicBezTo>
                    <a:cubicBezTo>
                      <a:pt x="413" y="168"/>
                      <a:pt x="413" y="168"/>
                      <a:pt x="413" y="168"/>
                    </a:cubicBezTo>
                    <a:cubicBezTo>
                      <a:pt x="413" y="168"/>
                      <a:pt x="413" y="168"/>
                      <a:pt x="413" y="168"/>
                    </a:cubicBezTo>
                    <a:cubicBezTo>
                      <a:pt x="413" y="168"/>
                      <a:pt x="413" y="168"/>
                      <a:pt x="413" y="168"/>
                    </a:cubicBezTo>
                    <a:cubicBezTo>
                      <a:pt x="413" y="168"/>
                      <a:pt x="413" y="168"/>
                      <a:pt x="413" y="168"/>
                    </a:cubicBezTo>
                    <a:cubicBezTo>
                      <a:pt x="413" y="168"/>
                      <a:pt x="413" y="168"/>
                      <a:pt x="413" y="168"/>
                    </a:cubicBezTo>
                    <a:cubicBezTo>
                      <a:pt x="413" y="168"/>
                      <a:pt x="413" y="168"/>
                      <a:pt x="413" y="168"/>
                    </a:cubicBezTo>
                    <a:cubicBezTo>
                      <a:pt x="412" y="168"/>
                      <a:pt x="412" y="168"/>
                      <a:pt x="412" y="168"/>
                    </a:cubicBezTo>
                    <a:cubicBezTo>
                      <a:pt x="412" y="168"/>
                      <a:pt x="412" y="168"/>
                      <a:pt x="412" y="168"/>
                    </a:cubicBezTo>
                    <a:cubicBezTo>
                      <a:pt x="412" y="169"/>
                      <a:pt x="412" y="169"/>
                      <a:pt x="412" y="169"/>
                    </a:cubicBezTo>
                    <a:cubicBezTo>
                      <a:pt x="412" y="169"/>
                      <a:pt x="412" y="169"/>
                      <a:pt x="412" y="169"/>
                    </a:cubicBezTo>
                    <a:cubicBezTo>
                      <a:pt x="412" y="169"/>
                      <a:pt x="412" y="169"/>
                      <a:pt x="412" y="169"/>
                    </a:cubicBezTo>
                    <a:cubicBezTo>
                      <a:pt x="412" y="169"/>
                      <a:pt x="412" y="169"/>
                      <a:pt x="412" y="169"/>
                    </a:cubicBezTo>
                    <a:cubicBezTo>
                      <a:pt x="412" y="169"/>
                      <a:pt x="412" y="169"/>
                      <a:pt x="412" y="169"/>
                    </a:cubicBezTo>
                    <a:cubicBezTo>
                      <a:pt x="412" y="169"/>
                      <a:pt x="412" y="169"/>
                      <a:pt x="412" y="169"/>
                    </a:cubicBezTo>
                    <a:cubicBezTo>
                      <a:pt x="412" y="169"/>
                      <a:pt x="412" y="169"/>
                      <a:pt x="412" y="169"/>
                    </a:cubicBezTo>
                    <a:cubicBezTo>
                      <a:pt x="411" y="169"/>
                      <a:pt x="411" y="169"/>
                      <a:pt x="411" y="169"/>
                    </a:cubicBezTo>
                    <a:cubicBezTo>
                      <a:pt x="411" y="169"/>
                      <a:pt x="411" y="169"/>
                      <a:pt x="411" y="169"/>
                    </a:cubicBezTo>
                    <a:cubicBezTo>
                      <a:pt x="411" y="169"/>
                      <a:pt x="411" y="169"/>
                      <a:pt x="411" y="169"/>
                    </a:cubicBezTo>
                    <a:cubicBezTo>
                      <a:pt x="411" y="169"/>
                      <a:pt x="411" y="169"/>
                      <a:pt x="411" y="169"/>
                    </a:cubicBezTo>
                    <a:cubicBezTo>
                      <a:pt x="411" y="169"/>
                      <a:pt x="411" y="169"/>
                      <a:pt x="411" y="169"/>
                    </a:cubicBezTo>
                    <a:cubicBezTo>
                      <a:pt x="412" y="169"/>
                      <a:pt x="412" y="169"/>
                      <a:pt x="412" y="169"/>
                    </a:cubicBezTo>
                    <a:cubicBezTo>
                      <a:pt x="412" y="169"/>
                      <a:pt x="412" y="169"/>
                      <a:pt x="412" y="169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2" y="171"/>
                      <a:pt x="412" y="171"/>
                      <a:pt x="412" y="171"/>
                    </a:cubicBezTo>
                    <a:cubicBezTo>
                      <a:pt x="412" y="171"/>
                      <a:pt x="412" y="171"/>
                      <a:pt x="412" y="171"/>
                    </a:cubicBezTo>
                    <a:cubicBezTo>
                      <a:pt x="412" y="171"/>
                      <a:pt x="412" y="171"/>
                      <a:pt x="412" y="171"/>
                    </a:cubicBezTo>
                    <a:cubicBezTo>
                      <a:pt x="413" y="171"/>
                      <a:pt x="413" y="171"/>
                      <a:pt x="413" y="171"/>
                    </a:cubicBezTo>
                    <a:cubicBezTo>
                      <a:pt x="413" y="171"/>
                      <a:pt x="413" y="171"/>
                      <a:pt x="413" y="171"/>
                    </a:cubicBezTo>
                    <a:cubicBezTo>
                      <a:pt x="413" y="171"/>
                      <a:pt x="413" y="171"/>
                      <a:pt x="413" y="171"/>
                    </a:cubicBezTo>
                    <a:cubicBezTo>
                      <a:pt x="413" y="172"/>
                      <a:pt x="413" y="172"/>
                      <a:pt x="413" y="172"/>
                    </a:cubicBezTo>
                    <a:cubicBezTo>
                      <a:pt x="413" y="172"/>
                      <a:pt x="413" y="172"/>
                      <a:pt x="413" y="172"/>
                    </a:cubicBezTo>
                    <a:cubicBezTo>
                      <a:pt x="413" y="172"/>
                      <a:pt x="413" y="172"/>
                      <a:pt x="413" y="172"/>
                    </a:cubicBezTo>
                    <a:cubicBezTo>
                      <a:pt x="413" y="172"/>
                      <a:pt x="413" y="172"/>
                      <a:pt x="413" y="172"/>
                    </a:cubicBezTo>
                    <a:cubicBezTo>
                      <a:pt x="413" y="172"/>
                      <a:pt x="413" y="172"/>
                      <a:pt x="413" y="172"/>
                    </a:cubicBezTo>
                    <a:cubicBezTo>
                      <a:pt x="413" y="172"/>
                      <a:pt x="413" y="172"/>
                      <a:pt x="413" y="172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4" y="173"/>
                      <a:pt x="414" y="173"/>
                      <a:pt x="414" y="173"/>
                    </a:cubicBezTo>
                    <a:cubicBezTo>
                      <a:pt x="414" y="173"/>
                      <a:pt x="414" y="173"/>
                      <a:pt x="414" y="173"/>
                    </a:cubicBezTo>
                    <a:cubicBezTo>
                      <a:pt x="414" y="173"/>
                      <a:pt x="414" y="173"/>
                      <a:pt x="414" y="173"/>
                    </a:cubicBezTo>
                    <a:cubicBezTo>
                      <a:pt x="414" y="173"/>
                      <a:pt x="414" y="173"/>
                      <a:pt x="414" y="173"/>
                    </a:cubicBezTo>
                    <a:cubicBezTo>
                      <a:pt x="414" y="174"/>
                      <a:pt x="414" y="174"/>
                      <a:pt x="414" y="174"/>
                    </a:cubicBezTo>
                    <a:cubicBezTo>
                      <a:pt x="414" y="174"/>
                      <a:pt x="414" y="174"/>
                      <a:pt x="414" y="174"/>
                    </a:cubicBezTo>
                    <a:cubicBezTo>
                      <a:pt x="414" y="174"/>
                      <a:pt x="414" y="174"/>
                      <a:pt x="414" y="174"/>
                    </a:cubicBezTo>
                    <a:cubicBezTo>
                      <a:pt x="414" y="174"/>
                      <a:pt x="414" y="174"/>
                      <a:pt x="414" y="174"/>
                    </a:cubicBezTo>
                    <a:cubicBezTo>
                      <a:pt x="414" y="175"/>
                      <a:pt x="414" y="175"/>
                      <a:pt x="414" y="175"/>
                    </a:cubicBezTo>
                    <a:cubicBezTo>
                      <a:pt x="414" y="175"/>
                      <a:pt x="414" y="175"/>
                      <a:pt x="414" y="175"/>
                    </a:cubicBezTo>
                    <a:cubicBezTo>
                      <a:pt x="415" y="176"/>
                      <a:pt x="415" y="176"/>
                      <a:pt x="415" y="176"/>
                    </a:cubicBezTo>
                    <a:cubicBezTo>
                      <a:pt x="415" y="176"/>
                      <a:pt x="415" y="176"/>
                      <a:pt x="415" y="176"/>
                    </a:cubicBezTo>
                    <a:cubicBezTo>
                      <a:pt x="415" y="176"/>
                      <a:pt x="415" y="176"/>
                      <a:pt x="415" y="176"/>
                    </a:cubicBezTo>
                    <a:cubicBezTo>
                      <a:pt x="415" y="176"/>
                      <a:pt x="415" y="176"/>
                      <a:pt x="415" y="176"/>
                    </a:cubicBezTo>
                    <a:cubicBezTo>
                      <a:pt x="415" y="176"/>
                      <a:pt x="415" y="176"/>
                      <a:pt x="415" y="176"/>
                    </a:cubicBezTo>
                    <a:cubicBezTo>
                      <a:pt x="415" y="177"/>
                      <a:pt x="415" y="177"/>
                      <a:pt x="415" y="177"/>
                    </a:cubicBezTo>
                    <a:cubicBezTo>
                      <a:pt x="416" y="177"/>
                      <a:pt x="416" y="177"/>
                      <a:pt x="416" y="177"/>
                    </a:cubicBezTo>
                    <a:cubicBezTo>
                      <a:pt x="416" y="177"/>
                      <a:pt x="416" y="177"/>
                      <a:pt x="416" y="177"/>
                    </a:cubicBezTo>
                    <a:cubicBezTo>
                      <a:pt x="416" y="178"/>
                      <a:pt x="416" y="178"/>
                      <a:pt x="416" y="178"/>
                    </a:cubicBezTo>
                    <a:cubicBezTo>
                      <a:pt x="416" y="178"/>
                      <a:pt x="416" y="178"/>
                      <a:pt x="416" y="178"/>
                    </a:cubicBezTo>
                    <a:cubicBezTo>
                      <a:pt x="416" y="178"/>
                      <a:pt x="416" y="178"/>
                      <a:pt x="416" y="178"/>
                    </a:cubicBezTo>
                    <a:cubicBezTo>
                      <a:pt x="416" y="178"/>
                      <a:pt x="416" y="178"/>
                      <a:pt x="416" y="178"/>
                    </a:cubicBezTo>
                    <a:cubicBezTo>
                      <a:pt x="417" y="179"/>
                      <a:pt x="417" y="179"/>
                      <a:pt x="417" y="179"/>
                    </a:cubicBezTo>
                    <a:cubicBezTo>
                      <a:pt x="417" y="179"/>
                      <a:pt x="417" y="179"/>
                      <a:pt x="417" y="179"/>
                    </a:cubicBezTo>
                    <a:cubicBezTo>
                      <a:pt x="417" y="179"/>
                      <a:pt x="417" y="179"/>
                      <a:pt x="417" y="179"/>
                    </a:cubicBezTo>
                    <a:cubicBezTo>
                      <a:pt x="417" y="179"/>
                      <a:pt x="417" y="179"/>
                      <a:pt x="417" y="179"/>
                    </a:cubicBezTo>
                    <a:cubicBezTo>
                      <a:pt x="417" y="179"/>
                      <a:pt x="417" y="179"/>
                      <a:pt x="417" y="179"/>
                    </a:cubicBezTo>
                    <a:cubicBezTo>
                      <a:pt x="417" y="179"/>
                      <a:pt x="417" y="179"/>
                      <a:pt x="417" y="179"/>
                    </a:cubicBezTo>
                    <a:cubicBezTo>
                      <a:pt x="417" y="179"/>
                      <a:pt x="417" y="179"/>
                      <a:pt x="417" y="179"/>
                    </a:cubicBezTo>
                    <a:cubicBezTo>
                      <a:pt x="417" y="179"/>
                      <a:pt x="417" y="179"/>
                      <a:pt x="417" y="179"/>
                    </a:cubicBezTo>
                    <a:cubicBezTo>
                      <a:pt x="418" y="179"/>
                      <a:pt x="418" y="179"/>
                      <a:pt x="418" y="179"/>
                    </a:cubicBezTo>
                    <a:cubicBezTo>
                      <a:pt x="418" y="178"/>
                      <a:pt x="418" y="178"/>
                      <a:pt x="418" y="178"/>
                    </a:cubicBezTo>
                    <a:cubicBezTo>
                      <a:pt x="418" y="178"/>
                      <a:pt x="418" y="178"/>
                      <a:pt x="418" y="178"/>
                    </a:cubicBezTo>
                    <a:cubicBezTo>
                      <a:pt x="418" y="178"/>
                      <a:pt x="418" y="178"/>
                      <a:pt x="418" y="178"/>
                    </a:cubicBezTo>
                    <a:cubicBezTo>
                      <a:pt x="418" y="178"/>
                      <a:pt x="418" y="178"/>
                      <a:pt x="418" y="178"/>
                    </a:cubicBezTo>
                    <a:cubicBezTo>
                      <a:pt x="418" y="178"/>
                      <a:pt x="418" y="178"/>
                      <a:pt x="418" y="178"/>
                    </a:cubicBezTo>
                    <a:cubicBezTo>
                      <a:pt x="418" y="178"/>
                      <a:pt x="418" y="178"/>
                      <a:pt x="418" y="178"/>
                    </a:cubicBezTo>
                    <a:cubicBezTo>
                      <a:pt x="418" y="178"/>
                      <a:pt x="418" y="178"/>
                      <a:pt x="418" y="178"/>
                    </a:cubicBezTo>
                    <a:cubicBezTo>
                      <a:pt x="418" y="178"/>
                      <a:pt x="418" y="178"/>
                      <a:pt x="418" y="178"/>
                    </a:cubicBezTo>
                    <a:cubicBezTo>
                      <a:pt x="419" y="179"/>
                      <a:pt x="419" y="179"/>
                      <a:pt x="419" y="179"/>
                    </a:cubicBezTo>
                    <a:cubicBezTo>
                      <a:pt x="419" y="179"/>
                      <a:pt x="419" y="179"/>
                      <a:pt x="419" y="179"/>
                    </a:cubicBezTo>
                    <a:cubicBezTo>
                      <a:pt x="419" y="179"/>
                      <a:pt x="419" y="179"/>
                      <a:pt x="419" y="179"/>
                    </a:cubicBezTo>
                    <a:cubicBezTo>
                      <a:pt x="419" y="179"/>
                      <a:pt x="419" y="179"/>
                      <a:pt x="419" y="179"/>
                    </a:cubicBezTo>
                    <a:cubicBezTo>
                      <a:pt x="419" y="179"/>
                      <a:pt x="419" y="179"/>
                      <a:pt x="419" y="179"/>
                    </a:cubicBezTo>
                    <a:cubicBezTo>
                      <a:pt x="419" y="179"/>
                      <a:pt x="419" y="179"/>
                      <a:pt x="419" y="179"/>
                    </a:cubicBezTo>
                    <a:cubicBezTo>
                      <a:pt x="419" y="179"/>
                      <a:pt x="419" y="179"/>
                      <a:pt x="419" y="179"/>
                    </a:cubicBezTo>
                    <a:cubicBezTo>
                      <a:pt x="419" y="179"/>
                      <a:pt x="419" y="179"/>
                      <a:pt x="419" y="179"/>
                    </a:cubicBezTo>
                    <a:cubicBezTo>
                      <a:pt x="419" y="179"/>
                      <a:pt x="419" y="179"/>
                      <a:pt x="419" y="179"/>
                    </a:cubicBezTo>
                    <a:cubicBezTo>
                      <a:pt x="419" y="179"/>
                      <a:pt x="419" y="179"/>
                      <a:pt x="419" y="179"/>
                    </a:cubicBezTo>
                    <a:cubicBezTo>
                      <a:pt x="419" y="179"/>
                      <a:pt x="419" y="179"/>
                      <a:pt x="419" y="179"/>
                    </a:cubicBezTo>
                    <a:cubicBezTo>
                      <a:pt x="419" y="179"/>
                      <a:pt x="419" y="179"/>
                      <a:pt x="419" y="179"/>
                    </a:cubicBezTo>
                    <a:cubicBezTo>
                      <a:pt x="420" y="180"/>
                      <a:pt x="420" y="180"/>
                      <a:pt x="420" y="180"/>
                    </a:cubicBezTo>
                    <a:cubicBezTo>
                      <a:pt x="420" y="180"/>
                      <a:pt x="420" y="180"/>
                      <a:pt x="420" y="180"/>
                    </a:cubicBezTo>
                    <a:cubicBezTo>
                      <a:pt x="420" y="180"/>
                      <a:pt x="420" y="180"/>
                      <a:pt x="420" y="180"/>
                    </a:cubicBezTo>
                    <a:cubicBezTo>
                      <a:pt x="421" y="180"/>
                      <a:pt x="421" y="180"/>
                      <a:pt x="421" y="180"/>
                    </a:cubicBezTo>
                    <a:cubicBezTo>
                      <a:pt x="421" y="180"/>
                      <a:pt x="421" y="180"/>
                      <a:pt x="421" y="180"/>
                    </a:cubicBezTo>
                    <a:cubicBezTo>
                      <a:pt x="421" y="180"/>
                      <a:pt x="421" y="180"/>
                      <a:pt x="421" y="180"/>
                    </a:cubicBezTo>
                    <a:cubicBezTo>
                      <a:pt x="421" y="180"/>
                      <a:pt x="421" y="180"/>
                      <a:pt x="421" y="180"/>
                    </a:cubicBezTo>
                    <a:cubicBezTo>
                      <a:pt x="421" y="180"/>
                      <a:pt x="421" y="180"/>
                      <a:pt x="421" y="180"/>
                    </a:cubicBezTo>
                    <a:cubicBezTo>
                      <a:pt x="421" y="180"/>
                      <a:pt x="421" y="180"/>
                      <a:pt x="421" y="180"/>
                    </a:cubicBezTo>
                    <a:cubicBezTo>
                      <a:pt x="421" y="180"/>
                      <a:pt x="421" y="180"/>
                      <a:pt x="421" y="180"/>
                    </a:cubicBezTo>
                    <a:cubicBezTo>
                      <a:pt x="422" y="180"/>
                      <a:pt x="422" y="180"/>
                      <a:pt x="422" y="180"/>
                    </a:cubicBezTo>
                    <a:cubicBezTo>
                      <a:pt x="422" y="180"/>
                      <a:pt x="422" y="180"/>
                      <a:pt x="422" y="180"/>
                    </a:cubicBezTo>
                    <a:cubicBezTo>
                      <a:pt x="422" y="180"/>
                      <a:pt x="422" y="180"/>
                      <a:pt x="422" y="180"/>
                    </a:cubicBezTo>
                    <a:cubicBezTo>
                      <a:pt x="422" y="180"/>
                      <a:pt x="422" y="180"/>
                      <a:pt x="422" y="180"/>
                    </a:cubicBezTo>
                    <a:cubicBezTo>
                      <a:pt x="422" y="180"/>
                      <a:pt x="422" y="180"/>
                      <a:pt x="422" y="180"/>
                    </a:cubicBezTo>
                    <a:cubicBezTo>
                      <a:pt x="422" y="180"/>
                      <a:pt x="422" y="180"/>
                      <a:pt x="422" y="180"/>
                    </a:cubicBezTo>
                    <a:cubicBezTo>
                      <a:pt x="422" y="180"/>
                      <a:pt x="422" y="180"/>
                      <a:pt x="422" y="180"/>
                    </a:cubicBezTo>
                    <a:cubicBezTo>
                      <a:pt x="422" y="180"/>
                      <a:pt x="422" y="180"/>
                      <a:pt x="422" y="180"/>
                    </a:cubicBezTo>
                    <a:cubicBezTo>
                      <a:pt x="422" y="180"/>
                      <a:pt x="422" y="180"/>
                      <a:pt x="422" y="180"/>
                    </a:cubicBezTo>
                    <a:cubicBezTo>
                      <a:pt x="422" y="180"/>
                      <a:pt x="422" y="180"/>
                      <a:pt x="422" y="180"/>
                    </a:cubicBezTo>
                    <a:cubicBezTo>
                      <a:pt x="423" y="180"/>
                      <a:pt x="423" y="180"/>
                      <a:pt x="423" y="180"/>
                    </a:cubicBezTo>
                    <a:cubicBezTo>
                      <a:pt x="423" y="180"/>
                      <a:pt x="423" y="180"/>
                      <a:pt x="423" y="180"/>
                    </a:cubicBezTo>
                    <a:cubicBezTo>
                      <a:pt x="423" y="180"/>
                      <a:pt x="423" y="180"/>
                      <a:pt x="423" y="180"/>
                    </a:cubicBezTo>
                    <a:cubicBezTo>
                      <a:pt x="423" y="180"/>
                      <a:pt x="423" y="180"/>
                      <a:pt x="423" y="180"/>
                    </a:cubicBezTo>
                    <a:cubicBezTo>
                      <a:pt x="423" y="181"/>
                      <a:pt x="423" y="181"/>
                      <a:pt x="423" y="181"/>
                    </a:cubicBezTo>
                    <a:cubicBezTo>
                      <a:pt x="423" y="181"/>
                      <a:pt x="423" y="181"/>
                      <a:pt x="423" y="181"/>
                    </a:cubicBezTo>
                    <a:cubicBezTo>
                      <a:pt x="423" y="181"/>
                      <a:pt x="423" y="181"/>
                      <a:pt x="423" y="181"/>
                    </a:cubicBezTo>
                    <a:cubicBezTo>
                      <a:pt x="423" y="181"/>
                      <a:pt x="423" y="181"/>
                      <a:pt x="423" y="181"/>
                    </a:cubicBezTo>
                    <a:cubicBezTo>
                      <a:pt x="423" y="181"/>
                      <a:pt x="423" y="181"/>
                      <a:pt x="423" y="181"/>
                    </a:cubicBezTo>
                    <a:cubicBezTo>
                      <a:pt x="423" y="182"/>
                      <a:pt x="423" y="182"/>
                      <a:pt x="423" y="182"/>
                    </a:cubicBezTo>
                    <a:cubicBezTo>
                      <a:pt x="423" y="182"/>
                      <a:pt x="423" y="182"/>
                      <a:pt x="423" y="182"/>
                    </a:cubicBezTo>
                    <a:cubicBezTo>
                      <a:pt x="423" y="182"/>
                      <a:pt x="423" y="182"/>
                      <a:pt x="423" y="182"/>
                    </a:cubicBezTo>
                    <a:cubicBezTo>
                      <a:pt x="423" y="182"/>
                      <a:pt x="423" y="182"/>
                      <a:pt x="423" y="182"/>
                    </a:cubicBezTo>
                    <a:cubicBezTo>
                      <a:pt x="423" y="182"/>
                      <a:pt x="423" y="182"/>
                      <a:pt x="423" y="182"/>
                    </a:cubicBezTo>
                    <a:cubicBezTo>
                      <a:pt x="423" y="182"/>
                      <a:pt x="423" y="182"/>
                      <a:pt x="423" y="182"/>
                    </a:cubicBezTo>
                    <a:cubicBezTo>
                      <a:pt x="423" y="182"/>
                      <a:pt x="423" y="182"/>
                      <a:pt x="423" y="182"/>
                    </a:cubicBezTo>
                    <a:cubicBezTo>
                      <a:pt x="423" y="182"/>
                      <a:pt x="423" y="182"/>
                      <a:pt x="423" y="182"/>
                    </a:cubicBezTo>
                    <a:cubicBezTo>
                      <a:pt x="423" y="182"/>
                      <a:pt x="423" y="182"/>
                      <a:pt x="423" y="182"/>
                    </a:cubicBezTo>
                    <a:cubicBezTo>
                      <a:pt x="422" y="183"/>
                      <a:pt x="422" y="183"/>
                      <a:pt x="422" y="183"/>
                    </a:cubicBezTo>
                    <a:cubicBezTo>
                      <a:pt x="422" y="183"/>
                      <a:pt x="422" y="183"/>
                      <a:pt x="422" y="183"/>
                    </a:cubicBezTo>
                    <a:cubicBezTo>
                      <a:pt x="422" y="183"/>
                      <a:pt x="422" y="183"/>
                      <a:pt x="422" y="183"/>
                    </a:cubicBezTo>
                    <a:cubicBezTo>
                      <a:pt x="422" y="183"/>
                      <a:pt x="422" y="183"/>
                      <a:pt x="422" y="183"/>
                    </a:cubicBezTo>
                    <a:cubicBezTo>
                      <a:pt x="422" y="183"/>
                      <a:pt x="422" y="183"/>
                      <a:pt x="422" y="183"/>
                    </a:cubicBezTo>
                    <a:cubicBezTo>
                      <a:pt x="422" y="183"/>
                      <a:pt x="422" y="183"/>
                      <a:pt x="422" y="183"/>
                    </a:cubicBezTo>
                    <a:cubicBezTo>
                      <a:pt x="421" y="183"/>
                      <a:pt x="421" y="183"/>
                      <a:pt x="421" y="183"/>
                    </a:cubicBezTo>
                    <a:cubicBezTo>
                      <a:pt x="421" y="184"/>
                      <a:pt x="421" y="184"/>
                      <a:pt x="421" y="184"/>
                    </a:cubicBezTo>
                    <a:cubicBezTo>
                      <a:pt x="422" y="184"/>
                      <a:pt x="422" y="184"/>
                      <a:pt x="422" y="184"/>
                    </a:cubicBezTo>
                    <a:cubicBezTo>
                      <a:pt x="422" y="184"/>
                      <a:pt x="422" y="184"/>
                      <a:pt x="422" y="184"/>
                    </a:cubicBezTo>
                    <a:cubicBezTo>
                      <a:pt x="422" y="184"/>
                      <a:pt x="422" y="184"/>
                      <a:pt x="422" y="184"/>
                    </a:cubicBezTo>
                    <a:cubicBezTo>
                      <a:pt x="422" y="184"/>
                      <a:pt x="422" y="184"/>
                      <a:pt x="422" y="184"/>
                    </a:cubicBezTo>
                    <a:cubicBezTo>
                      <a:pt x="421" y="185"/>
                      <a:pt x="421" y="185"/>
                      <a:pt x="421" y="185"/>
                    </a:cubicBezTo>
                    <a:cubicBezTo>
                      <a:pt x="421" y="185"/>
                      <a:pt x="421" y="185"/>
                      <a:pt x="421" y="185"/>
                    </a:cubicBezTo>
                    <a:cubicBezTo>
                      <a:pt x="421" y="185"/>
                      <a:pt x="421" y="185"/>
                      <a:pt x="421" y="185"/>
                    </a:cubicBezTo>
                    <a:cubicBezTo>
                      <a:pt x="421" y="185"/>
                      <a:pt x="421" y="185"/>
                      <a:pt x="421" y="185"/>
                    </a:cubicBezTo>
                    <a:cubicBezTo>
                      <a:pt x="421" y="185"/>
                      <a:pt x="421" y="185"/>
                      <a:pt x="421" y="185"/>
                    </a:cubicBezTo>
                    <a:cubicBezTo>
                      <a:pt x="421" y="186"/>
                      <a:pt x="421" y="186"/>
                      <a:pt x="421" y="186"/>
                    </a:cubicBezTo>
                    <a:cubicBezTo>
                      <a:pt x="421" y="186"/>
                      <a:pt x="421" y="186"/>
                      <a:pt x="421" y="186"/>
                    </a:cubicBezTo>
                    <a:cubicBezTo>
                      <a:pt x="421" y="186"/>
                      <a:pt x="421" y="186"/>
                      <a:pt x="421" y="186"/>
                    </a:cubicBezTo>
                    <a:cubicBezTo>
                      <a:pt x="421" y="186"/>
                      <a:pt x="421" y="186"/>
                      <a:pt x="421" y="186"/>
                    </a:cubicBezTo>
                    <a:cubicBezTo>
                      <a:pt x="421" y="186"/>
                      <a:pt x="421" y="186"/>
                      <a:pt x="421" y="186"/>
                    </a:cubicBezTo>
                    <a:cubicBezTo>
                      <a:pt x="421" y="186"/>
                      <a:pt x="421" y="186"/>
                      <a:pt x="421" y="186"/>
                    </a:cubicBezTo>
                    <a:cubicBezTo>
                      <a:pt x="421" y="186"/>
                      <a:pt x="421" y="186"/>
                      <a:pt x="421" y="186"/>
                    </a:cubicBezTo>
                    <a:cubicBezTo>
                      <a:pt x="421" y="187"/>
                      <a:pt x="421" y="187"/>
                      <a:pt x="421" y="187"/>
                    </a:cubicBezTo>
                    <a:cubicBezTo>
                      <a:pt x="421" y="187"/>
                      <a:pt x="421" y="187"/>
                      <a:pt x="421" y="187"/>
                    </a:cubicBezTo>
                    <a:cubicBezTo>
                      <a:pt x="421" y="187"/>
                      <a:pt x="421" y="187"/>
                      <a:pt x="421" y="187"/>
                    </a:cubicBezTo>
                    <a:cubicBezTo>
                      <a:pt x="421" y="187"/>
                      <a:pt x="421" y="187"/>
                      <a:pt x="421" y="187"/>
                    </a:cubicBezTo>
                    <a:cubicBezTo>
                      <a:pt x="421" y="187"/>
                      <a:pt x="421" y="187"/>
                      <a:pt x="421" y="187"/>
                    </a:cubicBezTo>
                    <a:cubicBezTo>
                      <a:pt x="420" y="187"/>
                      <a:pt x="420" y="187"/>
                      <a:pt x="420" y="187"/>
                    </a:cubicBezTo>
                    <a:cubicBezTo>
                      <a:pt x="420" y="187"/>
                      <a:pt x="420" y="187"/>
                      <a:pt x="420" y="187"/>
                    </a:cubicBezTo>
                    <a:cubicBezTo>
                      <a:pt x="420" y="187"/>
                      <a:pt x="420" y="187"/>
                      <a:pt x="420" y="187"/>
                    </a:cubicBezTo>
                    <a:cubicBezTo>
                      <a:pt x="420" y="188"/>
                      <a:pt x="420" y="188"/>
                      <a:pt x="420" y="188"/>
                    </a:cubicBezTo>
                    <a:cubicBezTo>
                      <a:pt x="420" y="189"/>
                      <a:pt x="420" y="189"/>
                      <a:pt x="420" y="189"/>
                    </a:cubicBezTo>
                    <a:cubicBezTo>
                      <a:pt x="420" y="189"/>
                      <a:pt x="420" y="189"/>
                      <a:pt x="420" y="189"/>
                    </a:cubicBezTo>
                    <a:cubicBezTo>
                      <a:pt x="420" y="189"/>
                      <a:pt x="420" y="189"/>
                      <a:pt x="420" y="189"/>
                    </a:cubicBezTo>
                    <a:cubicBezTo>
                      <a:pt x="420" y="189"/>
                      <a:pt x="420" y="189"/>
                      <a:pt x="420" y="189"/>
                    </a:cubicBezTo>
                    <a:cubicBezTo>
                      <a:pt x="420" y="189"/>
                      <a:pt x="420" y="189"/>
                      <a:pt x="420" y="189"/>
                    </a:cubicBezTo>
                    <a:cubicBezTo>
                      <a:pt x="420" y="190"/>
                      <a:pt x="420" y="190"/>
                      <a:pt x="420" y="190"/>
                    </a:cubicBezTo>
                    <a:cubicBezTo>
                      <a:pt x="420" y="190"/>
                      <a:pt x="420" y="190"/>
                      <a:pt x="420" y="190"/>
                    </a:cubicBezTo>
                    <a:cubicBezTo>
                      <a:pt x="420" y="190"/>
                      <a:pt x="420" y="190"/>
                      <a:pt x="420" y="190"/>
                    </a:cubicBezTo>
                    <a:cubicBezTo>
                      <a:pt x="420" y="190"/>
                      <a:pt x="420" y="190"/>
                      <a:pt x="420" y="190"/>
                    </a:cubicBezTo>
                    <a:cubicBezTo>
                      <a:pt x="421" y="190"/>
                      <a:pt x="421" y="190"/>
                      <a:pt x="421" y="190"/>
                    </a:cubicBezTo>
                    <a:cubicBezTo>
                      <a:pt x="421" y="190"/>
                      <a:pt x="421" y="190"/>
                      <a:pt x="421" y="190"/>
                    </a:cubicBezTo>
                    <a:cubicBezTo>
                      <a:pt x="421" y="190"/>
                      <a:pt x="421" y="190"/>
                      <a:pt x="421" y="190"/>
                    </a:cubicBezTo>
                    <a:cubicBezTo>
                      <a:pt x="420" y="191"/>
                      <a:pt x="420" y="191"/>
                      <a:pt x="420" y="191"/>
                    </a:cubicBezTo>
                    <a:cubicBezTo>
                      <a:pt x="420" y="191"/>
                      <a:pt x="420" y="191"/>
                      <a:pt x="420" y="191"/>
                    </a:cubicBezTo>
                    <a:cubicBezTo>
                      <a:pt x="420" y="191"/>
                      <a:pt x="420" y="191"/>
                      <a:pt x="420" y="191"/>
                    </a:cubicBezTo>
                    <a:cubicBezTo>
                      <a:pt x="420" y="191"/>
                      <a:pt x="420" y="191"/>
                      <a:pt x="420" y="191"/>
                    </a:cubicBezTo>
                    <a:cubicBezTo>
                      <a:pt x="420" y="191"/>
                      <a:pt x="420" y="191"/>
                      <a:pt x="420" y="191"/>
                    </a:cubicBezTo>
                    <a:cubicBezTo>
                      <a:pt x="420" y="191"/>
                      <a:pt x="420" y="191"/>
                      <a:pt x="420" y="191"/>
                    </a:cubicBezTo>
                    <a:cubicBezTo>
                      <a:pt x="419" y="191"/>
                      <a:pt x="419" y="191"/>
                      <a:pt x="419" y="191"/>
                    </a:cubicBezTo>
                    <a:cubicBezTo>
                      <a:pt x="419" y="191"/>
                      <a:pt x="419" y="191"/>
                      <a:pt x="419" y="191"/>
                    </a:cubicBezTo>
                    <a:cubicBezTo>
                      <a:pt x="419" y="191"/>
                      <a:pt x="419" y="191"/>
                      <a:pt x="419" y="191"/>
                    </a:cubicBezTo>
                    <a:cubicBezTo>
                      <a:pt x="419" y="191"/>
                      <a:pt x="419" y="191"/>
                      <a:pt x="419" y="191"/>
                    </a:cubicBezTo>
                    <a:cubicBezTo>
                      <a:pt x="419" y="191"/>
                      <a:pt x="419" y="191"/>
                      <a:pt x="419" y="191"/>
                    </a:cubicBezTo>
                    <a:cubicBezTo>
                      <a:pt x="419" y="191"/>
                      <a:pt x="419" y="191"/>
                      <a:pt x="419" y="191"/>
                    </a:cubicBezTo>
                    <a:cubicBezTo>
                      <a:pt x="419" y="192"/>
                      <a:pt x="419" y="192"/>
                      <a:pt x="419" y="192"/>
                    </a:cubicBezTo>
                    <a:cubicBezTo>
                      <a:pt x="419" y="192"/>
                      <a:pt x="419" y="192"/>
                      <a:pt x="419" y="192"/>
                    </a:cubicBezTo>
                    <a:cubicBezTo>
                      <a:pt x="419" y="192"/>
                      <a:pt x="419" y="192"/>
                      <a:pt x="419" y="192"/>
                    </a:cubicBezTo>
                    <a:cubicBezTo>
                      <a:pt x="418" y="192"/>
                      <a:pt x="418" y="192"/>
                      <a:pt x="418" y="192"/>
                    </a:cubicBezTo>
                    <a:cubicBezTo>
                      <a:pt x="418" y="192"/>
                      <a:pt x="418" y="192"/>
                      <a:pt x="418" y="192"/>
                    </a:cubicBezTo>
                    <a:cubicBezTo>
                      <a:pt x="418" y="193"/>
                      <a:pt x="418" y="193"/>
                      <a:pt x="418" y="193"/>
                    </a:cubicBezTo>
                    <a:cubicBezTo>
                      <a:pt x="418" y="193"/>
                      <a:pt x="418" y="193"/>
                      <a:pt x="418" y="193"/>
                    </a:cubicBezTo>
                    <a:cubicBezTo>
                      <a:pt x="418" y="193"/>
                      <a:pt x="418" y="193"/>
                      <a:pt x="418" y="193"/>
                    </a:cubicBezTo>
                    <a:cubicBezTo>
                      <a:pt x="418" y="193"/>
                      <a:pt x="418" y="193"/>
                      <a:pt x="418" y="193"/>
                    </a:cubicBezTo>
                    <a:cubicBezTo>
                      <a:pt x="418" y="194"/>
                      <a:pt x="418" y="194"/>
                      <a:pt x="418" y="194"/>
                    </a:cubicBezTo>
                    <a:cubicBezTo>
                      <a:pt x="418" y="194"/>
                      <a:pt x="418" y="194"/>
                      <a:pt x="418" y="194"/>
                    </a:cubicBezTo>
                    <a:cubicBezTo>
                      <a:pt x="418" y="194"/>
                      <a:pt x="418" y="194"/>
                      <a:pt x="418" y="194"/>
                    </a:cubicBezTo>
                    <a:cubicBezTo>
                      <a:pt x="418" y="194"/>
                      <a:pt x="418" y="194"/>
                      <a:pt x="418" y="194"/>
                    </a:cubicBezTo>
                    <a:cubicBezTo>
                      <a:pt x="418" y="194"/>
                      <a:pt x="418" y="194"/>
                      <a:pt x="418" y="194"/>
                    </a:cubicBezTo>
                    <a:cubicBezTo>
                      <a:pt x="418" y="194"/>
                      <a:pt x="418" y="194"/>
                      <a:pt x="418" y="194"/>
                    </a:cubicBezTo>
                    <a:cubicBezTo>
                      <a:pt x="418" y="195"/>
                      <a:pt x="418" y="195"/>
                      <a:pt x="418" y="195"/>
                    </a:cubicBezTo>
                    <a:cubicBezTo>
                      <a:pt x="418" y="195"/>
                      <a:pt x="418" y="195"/>
                      <a:pt x="418" y="195"/>
                    </a:cubicBezTo>
                    <a:cubicBezTo>
                      <a:pt x="418" y="195"/>
                      <a:pt x="418" y="195"/>
                      <a:pt x="418" y="195"/>
                    </a:cubicBezTo>
                    <a:cubicBezTo>
                      <a:pt x="418" y="195"/>
                      <a:pt x="418" y="195"/>
                      <a:pt x="418" y="195"/>
                    </a:cubicBezTo>
                    <a:cubicBezTo>
                      <a:pt x="417" y="195"/>
                      <a:pt x="417" y="195"/>
                      <a:pt x="417" y="195"/>
                    </a:cubicBezTo>
                    <a:cubicBezTo>
                      <a:pt x="417" y="195"/>
                      <a:pt x="417" y="195"/>
                      <a:pt x="417" y="195"/>
                    </a:cubicBezTo>
                    <a:cubicBezTo>
                      <a:pt x="417" y="195"/>
                      <a:pt x="417" y="195"/>
                      <a:pt x="417" y="195"/>
                    </a:cubicBezTo>
                    <a:cubicBezTo>
                      <a:pt x="417" y="195"/>
                      <a:pt x="417" y="195"/>
                      <a:pt x="417" y="195"/>
                    </a:cubicBezTo>
                    <a:cubicBezTo>
                      <a:pt x="417" y="196"/>
                      <a:pt x="417" y="196"/>
                      <a:pt x="417" y="196"/>
                    </a:cubicBezTo>
                    <a:cubicBezTo>
                      <a:pt x="417" y="196"/>
                      <a:pt x="417" y="196"/>
                      <a:pt x="417" y="196"/>
                    </a:cubicBezTo>
                    <a:cubicBezTo>
                      <a:pt x="417" y="196"/>
                      <a:pt x="417" y="196"/>
                      <a:pt x="417" y="196"/>
                    </a:cubicBezTo>
                    <a:cubicBezTo>
                      <a:pt x="417" y="196"/>
                      <a:pt x="417" y="196"/>
                      <a:pt x="417" y="196"/>
                    </a:cubicBezTo>
                    <a:cubicBezTo>
                      <a:pt x="417" y="196"/>
                      <a:pt x="417" y="196"/>
                      <a:pt x="417" y="196"/>
                    </a:cubicBezTo>
                    <a:cubicBezTo>
                      <a:pt x="417" y="196"/>
                      <a:pt x="417" y="196"/>
                      <a:pt x="417" y="196"/>
                    </a:cubicBezTo>
                    <a:cubicBezTo>
                      <a:pt x="417" y="197"/>
                      <a:pt x="417" y="197"/>
                      <a:pt x="417" y="197"/>
                    </a:cubicBezTo>
                    <a:cubicBezTo>
                      <a:pt x="417" y="197"/>
                      <a:pt x="417" y="197"/>
                      <a:pt x="417" y="197"/>
                    </a:cubicBezTo>
                    <a:cubicBezTo>
                      <a:pt x="417" y="197"/>
                      <a:pt x="417" y="197"/>
                      <a:pt x="417" y="197"/>
                    </a:cubicBezTo>
                    <a:cubicBezTo>
                      <a:pt x="417" y="197"/>
                      <a:pt x="417" y="197"/>
                      <a:pt x="417" y="197"/>
                    </a:cubicBezTo>
                    <a:cubicBezTo>
                      <a:pt x="417" y="197"/>
                      <a:pt x="417" y="197"/>
                      <a:pt x="417" y="197"/>
                    </a:cubicBezTo>
                    <a:cubicBezTo>
                      <a:pt x="418" y="197"/>
                      <a:pt x="418" y="197"/>
                      <a:pt x="418" y="197"/>
                    </a:cubicBezTo>
                    <a:cubicBezTo>
                      <a:pt x="418" y="198"/>
                      <a:pt x="418" y="198"/>
                      <a:pt x="418" y="198"/>
                    </a:cubicBezTo>
                    <a:cubicBezTo>
                      <a:pt x="418" y="198"/>
                      <a:pt x="418" y="198"/>
                      <a:pt x="418" y="198"/>
                    </a:cubicBezTo>
                    <a:cubicBezTo>
                      <a:pt x="418" y="198"/>
                      <a:pt x="418" y="198"/>
                      <a:pt x="418" y="198"/>
                    </a:cubicBezTo>
                    <a:cubicBezTo>
                      <a:pt x="418" y="198"/>
                      <a:pt x="418" y="198"/>
                      <a:pt x="418" y="198"/>
                    </a:cubicBezTo>
                    <a:cubicBezTo>
                      <a:pt x="418" y="198"/>
                      <a:pt x="418" y="198"/>
                      <a:pt x="418" y="198"/>
                    </a:cubicBezTo>
                    <a:cubicBezTo>
                      <a:pt x="418" y="199"/>
                      <a:pt x="418" y="199"/>
                      <a:pt x="418" y="199"/>
                    </a:cubicBezTo>
                    <a:cubicBezTo>
                      <a:pt x="419" y="199"/>
                      <a:pt x="419" y="199"/>
                      <a:pt x="419" y="199"/>
                    </a:cubicBezTo>
                    <a:cubicBezTo>
                      <a:pt x="419" y="199"/>
                      <a:pt x="419" y="199"/>
                      <a:pt x="419" y="199"/>
                    </a:cubicBezTo>
                    <a:cubicBezTo>
                      <a:pt x="419" y="199"/>
                      <a:pt x="419" y="199"/>
                      <a:pt x="419" y="199"/>
                    </a:cubicBezTo>
                    <a:cubicBezTo>
                      <a:pt x="419" y="199"/>
                      <a:pt x="419" y="199"/>
                      <a:pt x="419" y="199"/>
                    </a:cubicBezTo>
                    <a:cubicBezTo>
                      <a:pt x="419" y="199"/>
                      <a:pt x="419" y="199"/>
                      <a:pt x="419" y="199"/>
                    </a:cubicBezTo>
                    <a:cubicBezTo>
                      <a:pt x="419" y="199"/>
                      <a:pt x="419" y="199"/>
                      <a:pt x="419" y="199"/>
                    </a:cubicBezTo>
                    <a:cubicBezTo>
                      <a:pt x="419" y="199"/>
                      <a:pt x="419" y="199"/>
                      <a:pt x="419" y="199"/>
                    </a:cubicBezTo>
                    <a:cubicBezTo>
                      <a:pt x="419" y="199"/>
                      <a:pt x="419" y="199"/>
                      <a:pt x="419" y="199"/>
                    </a:cubicBezTo>
                    <a:cubicBezTo>
                      <a:pt x="420" y="199"/>
                      <a:pt x="420" y="199"/>
                      <a:pt x="420" y="199"/>
                    </a:cubicBezTo>
                    <a:cubicBezTo>
                      <a:pt x="420" y="199"/>
                      <a:pt x="420" y="199"/>
                      <a:pt x="420" y="199"/>
                    </a:cubicBezTo>
                    <a:cubicBezTo>
                      <a:pt x="420" y="199"/>
                      <a:pt x="420" y="199"/>
                      <a:pt x="420" y="199"/>
                    </a:cubicBezTo>
                    <a:cubicBezTo>
                      <a:pt x="420" y="200"/>
                      <a:pt x="420" y="200"/>
                      <a:pt x="420" y="200"/>
                    </a:cubicBezTo>
                    <a:cubicBezTo>
                      <a:pt x="420" y="200"/>
                      <a:pt x="420" y="200"/>
                      <a:pt x="420" y="200"/>
                    </a:cubicBezTo>
                    <a:cubicBezTo>
                      <a:pt x="420" y="200"/>
                      <a:pt x="420" y="200"/>
                      <a:pt x="420" y="200"/>
                    </a:cubicBezTo>
                    <a:cubicBezTo>
                      <a:pt x="420" y="200"/>
                      <a:pt x="420" y="200"/>
                      <a:pt x="420" y="200"/>
                    </a:cubicBezTo>
                    <a:cubicBezTo>
                      <a:pt x="420" y="200"/>
                      <a:pt x="420" y="200"/>
                      <a:pt x="420" y="200"/>
                    </a:cubicBezTo>
                    <a:cubicBezTo>
                      <a:pt x="420" y="200"/>
                      <a:pt x="420" y="200"/>
                      <a:pt x="420" y="200"/>
                    </a:cubicBezTo>
                    <a:cubicBezTo>
                      <a:pt x="420" y="201"/>
                      <a:pt x="420" y="201"/>
                      <a:pt x="420" y="201"/>
                    </a:cubicBezTo>
                    <a:cubicBezTo>
                      <a:pt x="421" y="201"/>
                      <a:pt x="421" y="201"/>
                      <a:pt x="421" y="201"/>
                    </a:cubicBezTo>
                    <a:cubicBezTo>
                      <a:pt x="421" y="201"/>
                      <a:pt x="421" y="201"/>
                      <a:pt x="421" y="201"/>
                    </a:cubicBezTo>
                    <a:cubicBezTo>
                      <a:pt x="421" y="201"/>
                      <a:pt x="421" y="201"/>
                      <a:pt x="421" y="201"/>
                    </a:cubicBezTo>
                    <a:cubicBezTo>
                      <a:pt x="421" y="201"/>
                      <a:pt x="421" y="201"/>
                      <a:pt x="421" y="201"/>
                    </a:cubicBezTo>
                    <a:cubicBezTo>
                      <a:pt x="421" y="201"/>
                      <a:pt x="421" y="201"/>
                      <a:pt x="421" y="201"/>
                    </a:cubicBezTo>
                    <a:cubicBezTo>
                      <a:pt x="422" y="201"/>
                      <a:pt x="422" y="201"/>
                      <a:pt x="422" y="201"/>
                    </a:cubicBezTo>
                    <a:cubicBezTo>
                      <a:pt x="422" y="202"/>
                      <a:pt x="422" y="202"/>
                      <a:pt x="422" y="202"/>
                    </a:cubicBezTo>
                    <a:cubicBezTo>
                      <a:pt x="422" y="202"/>
                      <a:pt x="422" y="202"/>
                      <a:pt x="422" y="202"/>
                    </a:cubicBezTo>
                    <a:cubicBezTo>
                      <a:pt x="422" y="202"/>
                      <a:pt x="422" y="202"/>
                      <a:pt x="422" y="202"/>
                    </a:cubicBezTo>
                    <a:cubicBezTo>
                      <a:pt x="422" y="202"/>
                      <a:pt x="422" y="202"/>
                      <a:pt x="422" y="202"/>
                    </a:cubicBezTo>
                    <a:cubicBezTo>
                      <a:pt x="422" y="202"/>
                      <a:pt x="422" y="202"/>
                      <a:pt x="422" y="202"/>
                    </a:cubicBezTo>
                    <a:cubicBezTo>
                      <a:pt x="422" y="202"/>
                      <a:pt x="422" y="202"/>
                      <a:pt x="422" y="202"/>
                    </a:cubicBezTo>
                    <a:cubicBezTo>
                      <a:pt x="422" y="202"/>
                      <a:pt x="422" y="202"/>
                      <a:pt x="422" y="202"/>
                    </a:cubicBezTo>
                    <a:cubicBezTo>
                      <a:pt x="422" y="202"/>
                      <a:pt x="422" y="202"/>
                      <a:pt x="422" y="202"/>
                    </a:cubicBezTo>
                    <a:cubicBezTo>
                      <a:pt x="422" y="202"/>
                      <a:pt x="422" y="202"/>
                      <a:pt x="422" y="202"/>
                    </a:cubicBezTo>
                    <a:cubicBezTo>
                      <a:pt x="422" y="202"/>
                      <a:pt x="422" y="202"/>
                      <a:pt x="422" y="202"/>
                    </a:cubicBezTo>
                    <a:cubicBezTo>
                      <a:pt x="423" y="203"/>
                      <a:pt x="423" y="203"/>
                      <a:pt x="423" y="203"/>
                    </a:cubicBezTo>
                    <a:cubicBezTo>
                      <a:pt x="423" y="203"/>
                      <a:pt x="423" y="203"/>
                      <a:pt x="423" y="203"/>
                    </a:cubicBezTo>
                    <a:cubicBezTo>
                      <a:pt x="423" y="203"/>
                      <a:pt x="423" y="203"/>
                      <a:pt x="423" y="203"/>
                    </a:cubicBezTo>
                    <a:cubicBezTo>
                      <a:pt x="423" y="203"/>
                      <a:pt x="423" y="203"/>
                      <a:pt x="423" y="203"/>
                    </a:cubicBezTo>
                    <a:cubicBezTo>
                      <a:pt x="423" y="203"/>
                      <a:pt x="423" y="203"/>
                      <a:pt x="423" y="203"/>
                    </a:cubicBezTo>
                    <a:cubicBezTo>
                      <a:pt x="422" y="203"/>
                      <a:pt x="422" y="203"/>
                      <a:pt x="422" y="203"/>
                    </a:cubicBezTo>
                    <a:cubicBezTo>
                      <a:pt x="422" y="204"/>
                      <a:pt x="422" y="204"/>
                      <a:pt x="422" y="204"/>
                    </a:cubicBezTo>
                    <a:cubicBezTo>
                      <a:pt x="422" y="204"/>
                      <a:pt x="422" y="204"/>
                      <a:pt x="422" y="204"/>
                    </a:cubicBezTo>
                    <a:cubicBezTo>
                      <a:pt x="422" y="204"/>
                      <a:pt x="422" y="204"/>
                      <a:pt x="422" y="204"/>
                    </a:cubicBezTo>
                    <a:cubicBezTo>
                      <a:pt x="422" y="205"/>
                      <a:pt x="422" y="205"/>
                      <a:pt x="422" y="205"/>
                    </a:cubicBezTo>
                    <a:cubicBezTo>
                      <a:pt x="422" y="205"/>
                      <a:pt x="422" y="205"/>
                      <a:pt x="422" y="205"/>
                    </a:cubicBezTo>
                    <a:cubicBezTo>
                      <a:pt x="421" y="205"/>
                      <a:pt x="421" y="205"/>
                      <a:pt x="421" y="205"/>
                    </a:cubicBezTo>
                    <a:cubicBezTo>
                      <a:pt x="421" y="206"/>
                      <a:pt x="421" y="206"/>
                      <a:pt x="421" y="206"/>
                    </a:cubicBezTo>
                    <a:cubicBezTo>
                      <a:pt x="421" y="206"/>
                      <a:pt x="421" y="206"/>
                      <a:pt x="421" y="206"/>
                    </a:cubicBezTo>
                    <a:cubicBezTo>
                      <a:pt x="421" y="207"/>
                      <a:pt x="421" y="207"/>
                      <a:pt x="421" y="207"/>
                    </a:cubicBezTo>
                    <a:cubicBezTo>
                      <a:pt x="421" y="207"/>
                      <a:pt x="421" y="207"/>
                      <a:pt x="421" y="207"/>
                    </a:cubicBezTo>
                    <a:cubicBezTo>
                      <a:pt x="421" y="207"/>
                      <a:pt x="421" y="207"/>
                      <a:pt x="421" y="207"/>
                    </a:cubicBezTo>
                    <a:cubicBezTo>
                      <a:pt x="421" y="207"/>
                      <a:pt x="421" y="207"/>
                      <a:pt x="421" y="207"/>
                    </a:cubicBezTo>
                    <a:cubicBezTo>
                      <a:pt x="421" y="207"/>
                      <a:pt x="421" y="207"/>
                      <a:pt x="421" y="207"/>
                    </a:cubicBezTo>
                    <a:cubicBezTo>
                      <a:pt x="421" y="207"/>
                      <a:pt x="421" y="207"/>
                      <a:pt x="421" y="207"/>
                    </a:cubicBezTo>
                    <a:cubicBezTo>
                      <a:pt x="421" y="207"/>
                      <a:pt x="421" y="207"/>
                      <a:pt x="421" y="207"/>
                    </a:cubicBezTo>
                    <a:cubicBezTo>
                      <a:pt x="421" y="207"/>
                      <a:pt x="421" y="207"/>
                      <a:pt x="421" y="207"/>
                    </a:cubicBezTo>
                    <a:cubicBezTo>
                      <a:pt x="422" y="208"/>
                      <a:pt x="422" y="208"/>
                      <a:pt x="422" y="208"/>
                    </a:cubicBezTo>
                    <a:cubicBezTo>
                      <a:pt x="422" y="208"/>
                      <a:pt x="422" y="208"/>
                      <a:pt x="422" y="208"/>
                    </a:cubicBezTo>
                    <a:cubicBezTo>
                      <a:pt x="422" y="208"/>
                      <a:pt x="422" y="208"/>
                      <a:pt x="422" y="208"/>
                    </a:cubicBezTo>
                    <a:cubicBezTo>
                      <a:pt x="422" y="208"/>
                      <a:pt x="422" y="208"/>
                      <a:pt x="422" y="208"/>
                    </a:cubicBezTo>
                    <a:cubicBezTo>
                      <a:pt x="422" y="208"/>
                      <a:pt x="422" y="208"/>
                      <a:pt x="422" y="208"/>
                    </a:cubicBezTo>
                    <a:cubicBezTo>
                      <a:pt x="423" y="208"/>
                      <a:pt x="423" y="208"/>
                      <a:pt x="423" y="208"/>
                    </a:cubicBezTo>
                    <a:cubicBezTo>
                      <a:pt x="423" y="209"/>
                      <a:pt x="423" y="209"/>
                      <a:pt x="423" y="209"/>
                    </a:cubicBezTo>
                    <a:cubicBezTo>
                      <a:pt x="423" y="209"/>
                      <a:pt x="423" y="209"/>
                      <a:pt x="423" y="209"/>
                    </a:cubicBezTo>
                    <a:cubicBezTo>
                      <a:pt x="423" y="209"/>
                      <a:pt x="423" y="209"/>
                      <a:pt x="423" y="209"/>
                    </a:cubicBezTo>
                    <a:cubicBezTo>
                      <a:pt x="423" y="209"/>
                      <a:pt x="423" y="209"/>
                      <a:pt x="423" y="209"/>
                    </a:cubicBezTo>
                    <a:cubicBezTo>
                      <a:pt x="424" y="209"/>
                      <a:pt x="424" y="209"/>
                      <a:pt x="424" y="209"/>
                    </a:cubicBezTo>
                    <a:cubicBezTo>
                      <a:pt x="424" y="209"/>
                      <a:pt x="424" y="209"/>
                      <a:pt x="424" y="209"/>
                    </a:cubicBezTo>
                    <a:cubicBezTo>
                      <a:pt x="424" y="209"/>
                      <a:pt x="424" y="209"/>
                      <a:pt x="424" y="209"/>
                    </a:cubicBezTo>
                    <a:cubicBezTo>
                      <a:pt x="424" y="208"/>
                      <a:pt x="424" y="208"/>
                      <a:pt x="424" y="208"/>
                    </a:cubicBezTo>
                    <a:cubicBezTo>
                      <a:pt x="425" y="208"/>
                      <a:pt x="425" y="208"/>
                      <a:pt x="425" y="208"/>
                    </a:cubicBezTo>
                    <a:cubicBezTo>
                      <a:pt x="425" y="208"/>
                      <a:pt x="425" y="208"/>
                      <a:pt x="425" y="208"/>
                    </a:cubicBezTo>
                    <a:cubicBezTo>
                      <a:pt x="425" y="208"/>
                      <a:pt x="425" y="208"/>
                      <a:pt x="425" y="208"/>
                    </a:cubicBezTo>
                    <a:cubicBezTo>
                      <a:pt x="425" y="208"/>
                      <a:pt x="425" y="208"/>
                      <a:pt x="425" y="208"/>
                    </a:cubicBezTo>
                    <a:cubicBezTo>
                      <a:pt x="426" y="208"/>
                      <a:pt x="426" y="208"/>
                      <a:pt x="426" y="208"/>
                    </a:cubicBezTo>
                    <a:cubicBezTo>
                      <a:pt x="427" y="207"/>
                      <a:pt x="427" y="207"/>
                      <a:pt x="427" y="207"/>
                    </a:cubicBezTo>
                    <a:cubicBezTo>
                      <a:pt x="427" y="207"/>
                      <a:pt x="427" y="207"/>
                      <a:pt x="427" y="207"/>
                    </a:cubicBezTo>
                    <a:cubicBezTo>
                      <a:pt x="427" y="207"/>
                      <a:pt x="427" y="207"/>
                      <a:pt x="427" y="207"/>
                    </a:cubicBezTo>
                    <a:cubicBezTo>
                      <a:pt x="427" y="207"/>
                      <a:pt x="427" y="207"/>
                      <a:pt x="427" y="207"/>
                    </a:cubicBezTo>
                    <a:cubicBezTo>
                      <a:pt x="427" y="207"/>
                      <a:pt x="427" y="207"/>
                      <a:pt x="427" y="207"/>
                    </a:cubicBezTo>
                    <a:cubicBezTo>
                      <a:pt x="427" y="207"/>
                      <a:pt x="427" y="207"/>
                      <a:pt x="427" y="207"/>
                    </a:cubicBezTo>
                    <a:cubicBezTo>
                      <a:pt x="428" y="207"/>
                      <a:pt x="428" y="207"/>
                      <a:pt x="428" y="207"/>
                    </a:cubicBezTo>
                    <a:cubicBezTo>
                      <a:pt x="428" y="207"/>
                      <a:pt x="428" y="207"/>
                      <a:pt x="428" y="207"/>
                    </a:cubicBezTo>
                    <a:cubicBezTo>
                      <a:pt x="428" y="207"/>
                      <a:pt x="428" y="207"/>
                      <a:pt x="428" y="207"/>
                    </a:cubicBezTo>
                    <a:cubicBezTo>
                      <a:pt x="428" y="207"/>
                      <a:pt x="428" y="207"/>
                      <a:pt x="428" y="207"/>
                    </a:cubicBezTo>
                    <a:cubicBezTo>
                      <a:pt x="428" y="207"/>
                      <a:pt x="428" y="207"/>
                      <a:pt x="428" y="207"/>
                    </a:cubicBezTo>
                    <a:cubicBezTo>
                      <a:pt x="429" y="207"/>
                      <a:pt x="429" y="207"/>
                      <a:pt x="429" y="207"/>
                    </a:cubicBezTo>
                    <a:cubicBezTo>
                      <a:pt x="429" y="207"/>
                      <a:pt x="429" y="207"/>
                      <a:pt x="429" y="207"/>
                    </a:cubicBezTo>
                    <a:cubicBezTo>
                      <a:pt x="429" y="207"/>
                      <a:pt x="429" y="207"/>
                      <a:pt x="429" y="207"/>
                    </a:cubicBezTo>
                    <a:cubicBezTo>
                      <a:pt x="429" y="207"/>
                      <a:pt x="429" y="207"/>
                      <a:pt x="429" y="207"/>
                    </a:cubicBezTo>
                    <a:cubicBezTo>
                      <a:pt x="429" y="207"/>
                      <a:pt x="429" y="207"/>
                      <a:pt x="429" y="207"/>
                    </a:cubicBezTo>
                    <a:cubicBezTo>
                      <a:pt x="429" y="207"/>
                      <a:pt x="429" y="207"/>
                      <a:pt x="429" y="207"/>
                    </a:cubicBezTo>
                    <a:cubicBezTo>
                      <a:pt x="430" y="207"/>
                      <a:pt x="430" y="207"/>
                      <a:pt x="430" y="207"/>
                    </a:cubicBezTo>
                    <a:cubicBezTo>
                      <a:pt x="430" y="207"/>
                      <a:pt x="430" y="207"/>
                      <a:pt x="430" y="207"/>
                    </a:cubicBezTo>
                    <a:cubicBezTo>
                      <a:pt x="430" y="207"/>
                      <a:pt x="430" y="207"/>
                      <a:pt x="430" y="207"/>
                    </a:cubicBezTo>
                    <a:cubicBezTo>
                      <a:pt x="430" y="207"/>
                      <a:pt x="430" y="207"/>
                      <a:pt x="430" y="207"/>
                    </a:cubicBezTo>
                    <a:cubicBezTo>
                      <a:pt x="430" y="207"/>
                      <a:pt x="430" y="207"/>
                      <a:pt x="430" y="207"/>
                    </a:cubicBezTo>
                    <a:cubicBezTo>
                      <a:pt x="431" y="207"/>
                      <a:pt x="431" y="207"/>
                      <a:pt x="431" y="207"/>
                    </a:cubicBezTo>
                    <a:cubicBezTo>
                      <a:pt x="431" y="207"/>
                      <a:pt x="431" y="207"/>
                      <a:pt x="431" y="207"/>
                    </a:cubicBezTo>
                    <a:cubicBezTo>
                      <a:pt x="431" y="207"/>
                      <a:pt x="431" y="207"/>
                      <a:pt x="431" y="207"/>
                    </a:cubicBezTo>
                    <a:cubicBezTo>
                      <a:pt x="431" y="207"/>
                      <a:pt x="431" y="207"/>
                      <a:pt x="431" y="207"/>
                    </a:cubicBezTo>
                    <a:cubicBezTo>
                      <a:pt x="431" y="207"/>
                      <a:pt x="431" y="207"/>
                      <a:pt x="431" y="207"/>
                    </a:cubicBezTo>
                    <a:cubicBezTo>
                      <a:pt x="431" y="207"/>
                      <a:pt x="431" y="207"/>
                      <a:pt x="431" y="207"/>
                    </a:cubicBezTo>
                    <a:cubicBezTo>
                      <a:pt x="432" y="207"/>
                      <a:pt x="432" y="207"/>
                      <a:pt x="432" y="207"/>
                    </a:cubicBezTo>
                    <a:cubicBezTo>
                      <a:pt x="432" y="207"/>
                      <a:pt x="432" y="207"/>
                      <a:pt x="432" y="207"/>
                    </a:cubicBezTo>
                    <a:cubicBezTo>
                      <a:pt x="432" y="208"/>
                      <a:pt x="432" y="208"/>
                      <a:pt x="432" y="208"/>
                    </a:cubicBezTo>
                    <a:cubicBezTo>
                      <a:pt x="432" y="208"/>
                      <a:pt x="432" y="208"/>
                      <a:pt x="432" y="208"/>
                    </a:cubicBezTo>
                    <a:cubicBezTo>
                      <a:pt x="432" y="208"/>
                      <a:pt x="432" y="208"/>
                      <a:pt x="432" y="208"/>
                    </a:cubicBezTo>
                    <a:cubicBezTo>
                      <a:pt x="432" y="208"/>
                      <a:pt x="432" y="208"/>
                      <a:pt x="432" y="208"/>
                    </a:cubicBezTo>
                    <a:cubicBezTo>
                      <a:pt x="432" y="208"/>
                      <a:pt x="432" y="208"/>
                      <a:pt x="432" y="208"/>
                    </a:cubicBezTo>
                    <a:cubicBezTo>
                      <a:pt x="433" y="208"/>
                      <a:pt x="433" y="208"/>
                      <a:pt x="433" y="208"/>
                    </a:cubicBezTo>
                    <a:cubicBezTo>
                      <a:pt x="433" y="208"/>
                      <a:pt x="433" y="208"/>
                      <a:pt x="433" y="208"/>
                    </a:cubicBezTo>
                    <a:cubicBezTo>
                      <a:pt x="433" y="208"/>
                      <a:pt x="433" y="208"/>
                      <a:pt x="433" y="208"/>
                    </a:cubicBezTo>
                    <a:cubicBezTo>
                      <a:pt x="433" y="208"/>
                      <a:pt x="433" y="208"/>
                      <a:pt x="433" y="208"/>
                    </a:cubicBezTo>
                    <a:cubicBezTo>
                      <a:pt x="433" y="208"/>
                      <a:pt x="433" y="208"/>
                      <a:pt x="433" y="208"/>
                    </a:cubicBezTo>
                    <a:cubicBezTo>
                      <a:pt x="433" y="208"/>
                      <a:pt x="433" y="208"/>
                      <a:pt x="433" y="208"/>
                    </a:cubicBezTo>
                    <a:cubicBezTo>
                      <a:pt x="434" y="208"/>
                      <a:pt x="434" y="208"/>
                      <a:pt x="434" y="208"/>
                    </a:cubicBezTo>
                    <a:cubicBezTo>
                      <a:pt x="434" y="208"/>
                      <a:pt x="434" y="208"/>
                      <a:pt x="434" y="208"/>
                    </a:cubicBezTo>
                    <a:cubicBezTo>
                      <a:pt x="434" y="207"/>
                      <a:pt x="434" y="207"/>
                      <a:pt x="434" y="207"/>
                    </a:cubicBezTo>
                    <a:cubicBezTo>
                      <a:pt x="435" y="207"/>
                      <a:pt x="435" y="207"/>
                      <a:pt x="435" y="207"/>
                    </a:cubicBezTo>
                    <a:cubicBezTo>
                      <a:pt x="435" y="207"/>
                      <a:pt x="435" y="207"/>
                      <a:pt x="435" y="207"/>
                    </a:cubicBezTo>
                    <a:cubicBezTo>
                      <a:pt x="435" y="207"/>
                      <a:pt x="435" y="207"/>
                      <a:pt x="435" y="207"/>
                    </a:cubicBezTo>
                    <a:cubicBezTo>
                      <a:pt x="435" y="208"/>
                      <a:pt x="435" y="208"/>
                      <a:pt x="435" y="208"/>
                    </a:cubicBezTo>
                    <a:cubicBezTo>
                      <a:pt x="435" y="208"/>
                      <a:pt x="435" y="208"/>
                      <a:pt x="435" y="208"/>
                    </a:cubicBezTo>
                    <a:cubicBezTo>
                      <a:pt x="435" y="208"/>
                      <a:pt x="435" y="208"/>
                      <a:pt x="435" y="208"/>
                    </a:cubicBezTo>
                    <a:cubicBezTo>
                      <a:pt x="435" y="208"/>
                      <a:pt x="435" y="208"/>
                      <a:pt x="435" y="208"/>
                    </a:cubicBezTo>
                    <a:cubicBezTo>
                      <a:pt x="436" y="208"/>
                      <a:pt x="436" y="208"/>
                      <a:pt x="436" y="208"/>
                    </a:cubicBezTo>
                    <a:cubicBezTo>
                      <a:pt x="436" y="209"/>
                      <a:pt x="436" y="209"/>
                      <a:pt x="436" y="209"/>
                    </a:cubicBezTo>
                    <a:cubicBezTo>
                      <a:pt x="436" y="209"/>
                      <a:pt x="436" y="209"/>
                      <a:pt x="436" y="209"/>
                    </a:cubicBezTo>
                    <a:cubicBezTo>
                      <a:pt x="436" y="209"/>
                      <a:pt x="436" y="209"/>
                      <a:pt x="436" y="209"/>
                    </a:cubicBezTo>
                    <a:cubicBezTo>
                      <a:pt x="436" y="209"/>
                      <a:pt x="436" y="209"/>
                      <a:pt x="436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ubicBezTo>
                      <a:pt x="438" y="208"/>
                      <a:pt x="438" y="208"/>
                      <a:pt x="438" y="208"/>
                    </a:cubicBezTo>
                    <a:cubicBezTo>
                      <a:pt x="438" y="208"/>
                      <a:pt x="438" y="208"/>
                      <a:pt x="438" y="208"/>
                    </a:cubicBezTo>
                    <a:cubicBezTo>
                      <a:pt x="438" y="208"/>
                      <a:pt x="438" y="208"/>
                      <a:pt x="438" y="208"/>
                    </a:cubicBezTo>
                    <a:cubicBezTo>
                      <a:pt x="439" y="208"/>
                      <a:pt x="439" y="208"/>
                      <a:pt x="439" y="208"/>
                    </a:cubicBezTo>
                    <a:cubicBezTo>
                      <a:pt x="439" y="207"/>
                      <a:pt x="439" y="207"/>
                      <a:pt x="439" y="207"/>
                    </a:cubicBezTo>
                    <a:cubicBezTo>
                      <a:pt x="439" y="207"/>
                      <a:pt x="439" y="207"/>
                      <a:pt x="439" y="207"/>
                    </a:cubicBezTo>
                    <a:cubicBezTo>
                      <a:pt x="439" y="207"/>
                      <a:pt x="439" y="207"/>
                      <a:pt x="439" y="207"/>
                    </a:cubicBezTo>
                    <a:cubicBezTo>
                      <a:pt x="439" y="207"/>
                      <a:pt x="439" y="207"/>
                      <a:pt x="439" y="207"/>
                    </a:cubicBezTo>
                    <a:cubicBezTo>
                      <a:pt x="440" y="206"/>
                      <a:pt x="440" y="206"/>
                      <a:pt x="440" y="206"/>
                    </a:cubicBezTo>
                    <a:cubicBezTo>
                      <a:pt x="440" y="206"/>
                      <a:pt x="440" y="206"/>
                      <a:pt x="440" y="206"/>
                    </a:cubicBezTo>
                    <a:cubicBezTo>
                      <a:pt x="440" y="206"/>
                      <a:pt x="440" y="206"/>
                      <a:pt x="440" y="206"/>
                    </a:cubicBezTo>
                    <a:cubicBezTo>
                      <a:pt x="440" y="206"/>
                      <a:pt x="440" y="206"/>
                      <a:pt x="440" y="206"/>
                    </a:cubicBezTo>
                    <a:cubicBezTo>
                      <a:pt x="441" y="206"/>
                      <a:pt x="441" y="206"/>
                      <a:pt x="441" y="206"/>
                    </a:cubicBezTo>
                    <a:cubicBezTo>
                      <a:pt x="441" y="206"/>
                      <a:pt x="441" y="206"/>
                      <a:pt x="441" y="206"/>
                    </a:cubicBezTo>
                    <a:cubicBezTo>
                      <a:pt x="441" y="206"/>
                      <a:pt x="441" y="206"/>
                      <a:pt x="441" y="206"/>
                    </a:cubicBezTo>
                    <a:cubicBezTo>
                      <a:pt x="441" y="206"/>
                      <a:pt x="441" y="206"/>
                      <a:pt x="441" y="206"/>
                    </a:cubicBezTo>
                    <a:cubicBezTo>
                      <a:pt x="441" y="206"/>
                      <a:pt x="441" y="206"/>
                      <a:pt x="441" y="206"/>
                    </a:cubicBezTo>
                    <a:cubicBezTo>
                      <a:pt x="442" y="206"/>
                      <a:pt x="442" y="206"/>
                      <a:pt x="442" y="206"/>
                    </a:cubicBezTo>
                    <a:cubicBezTo>
                      <a:pt x="442" y="206"/>
                      <a:pt x="442" y="206"/>
                      <a:pt x="442" y="206"/>
                    </a:cubicBezTo>
                    <a:cubicBezTo>
                      <a:pt x="442" y="206"/>
                      <a:pt x="442" y="206"/>
                      <a:pt x="442" y="206"/>
                    </a:cubicBezTo>
                    <a:cubicBezTo>
                      <a:pt x="442" y="206"/>
                      <a:pt x="442" y="206"/>
                      <a:pt x="442" y="206"/>
                    </a:cubicBezTo>
                    <a:cubicBezTo>
                      <a:pt x="442" y="206"/>
                      <a:pt x="442" y="206"/>
                      <a:pt x="442" y="206"/>
                    </a:cubicBezTo>
                    <a:cubicBezTo>
                      <a:pt x="442" y="206"/>
                      <a:pt x="442" y="206"/>
                      <a:pt x="442" y="206"/>
                    </a:cubicBezTo>
                    <a:cubicBezTo>
                      <a:pt x="443" y="206"/>
                      <a:pt x="443" y="206"/>
                      <a:pt x="443" y="206"/>
                    </a:cubicBezTo>
                    <a:cubicBezTo>
                      <a:pt x="443" y="206"/>
                      <a:pt x="443" y="206"/>
                      <a:pt x="443" y="206"/>
                    </a:cubicBezTo>
                    <a:cubicBezTo>
                      <a:pt x="443" y="206"/>
                      <a:pt x="443" y="206"/>
                      <a:pt x="443" y="206"/>
                    </a:cubicBezTo>
                    <a:cubicBezTo>
                      <a:pt x="443" y="206"/>
                      <a:pt x="443" y="206"/>
                      <a:pt x="443" y="206"/>
                    </a:cubicBezTo>
                    <a:cubicBezTo>
                      <a:pt x="443" y="206"/>
                      <a:pt x="443" y="206"/>
                      <a:pt x="443" y="206"/>
                    </a:cubicBezTo>
                    <a:cubicBezTo>
                      <a:pt x="444" y="206"/>
                      <a:pt x="444" y="206"/>
                      <a:pt x="444" y="206"/>
                    </a:cubicBezTo>
                    <a:cubicBezTo>
                      <a:pt x="444" y="206"/>
                      <a:pt x="444" y="206"/>
                      <a:pt x="444" y="206"/>
                    </a:cubicBezTo>
                    <a:cubicBezTo>
                      <a:pt x="444" y="206"/>
                      <a:pt x="444" y="206"/>
                      <a:pt x="444" y="206"/>
                    </a:cubicBezTo>
                    <a:cubicBezTo>
                      <a:pt x="444" y="206"/>
                      <a:pt x="444" y="206"/>
                      <a:pt x="444" y="206"/>
                    </a:cubicBezTo>
                    <a:cubicBezTo>
                      <a:pt x="444" y="206"/>
                      <a:pt x="444" y="206"/>
                      <a:pt x="444" y="206"/>
                    </a:cubicBezTo>
                    <a:cubicBezTo>
                      <a:pt x="444" y="206"/>
                      <a:pt x="444" y="206"/>
                      <a:pt x="444" y="206"/>
                    </a:cubicBezTo>
                    <a:cubicBezTo>
                      <a:pt x="444" y="206"/>
                      <a:pt x="444" y="206"/>
                      <a:pt x="444" y="206"/>
                    </a:cubicBezTo>
                    <a:cubicBezTo>
                      <a:pt x="444" y="206"/>
                      <a:pt x="444" y="206"/>
                      <a:pt x="444" y="206"/>
                    </a:cubicBezTo>
                    <a:cubicBezTo>
                      <a:pt x="444" y="206"/>
                      <a:pt x="444" y="206"/>
                      <a:pt x="444" y="206"/>
                    </a:cubicBezTo>
                    <a:cubicBezTo>
                      <a:pt x="444" y="205"/>
                      <a:pt x="444" y="205"/>
                      <a:pt x="444" y="205"/>
                    </a:cubicBezTo>
                    <a:cubicBezTo>
                      <a:pt x="445" y="204"/>
                      <a:pt x="445" y="204"/>
                      <a:pt x="445" y="204"/>
                    </a:cubicBezTo>
                    <a:cubicBezTo>
                      <a:pt x="445" y="204"/>
                      <a:pt x="445" y="204"/>
                      <a:pt x="445" y="204"/>
                    </a:cubicBezTo>
                    <a:cubicBezTo>
                      <a:pt x="445" y="203"/>
                      <a:pt x="445" y="203"/>
                      <a:pt x="445" y="203"/>
                    </a:cubicBezTo>
                    <a:cubicBezTo>
                      <a:pt x="445" y="203"/>
                      <a:pt x="445" y="203"/>
                      <a:pt x="445" y="203"/>
                    </a:cubicBezTo>
                    <a:cubicBezTo>
                      <a:pt x="445" y="203"/>
                      <a:pt x="445" y="203"/>
                      <a:pt x="445" y="203"/>
                    </a:cubicBezTo>
                    <a:cubicBezTo>
                      <a:pt x="445" y="203"/>
                      <a:pt x="445" y="203"/>
                      <a:pt x="445" y="203"/>
                    </a:cubicBezTo>
                    <a:cubicBezTo>
                      <a:pt x="445" y="203"/>
                      <a:pt x="445" y="203"/>
                      <a:pt x="445" y="203"/>
                    </a:cubicBezTo>
                    <a:cubicBezTo>
                      <a:pt x="445" y="203"/>
                      <a:pt x="445" y="203"/>
                      <a:pt x="445" y="203"/>
                    </a:cubicBezTo>
                    <a:cubicBezTo>
                      <a:pt x="446" y="202"/>
                      <a:pt x="446" y="202"/>
                      <a:pt x="446" y="202"/>
                    </a:cubicBezTo>
                    <a:cubicBezTo>
                      <a:pt x="446" y="202"/>
                      <a:pt x="446" y="202"/>
                      <a:pt x="446" y="202"/>
                    </a:cubicBezTo>
                    <a:cubicBezTo>
                      <a:pt x="446" y="202"/>
                      <a:pt x="446" y="202"/>
                      <a:pt x="446" y="202"/>
                    </a:cubicBezTo>
                    <a:cubicBezTo>
                      <a:pt x="446" y="202"/>
                      <a:pt x="446" y="202"/>
                      <a:pt x="446" y="202"/>
                    </a:cubicBezTo>
                    <a:cubicBezTo>
                      <a:pt x="446" y="202"/>
                      <a:pt x="446" y="202"/>
                      <a:pt x="446" y="202"/>
                    </a:cubicBezTo>
                    <a:cubicBezTo>
                      <a:pt x="447" y="201"/>
                      <a:pt x="447" y="201"/>
                      <a:pt x="447" y="201"/>
                    </a:cubicBezTo>
                    <a:cubicBezTo>
                      <a:pt x="447" y="201"/>
                      <a:pt x="447" y="201"/>
                      <a:pt x="447" y="201"/>
                    </a:cubicBezTo>
                    <a:cubicBezTo>
                      <a:pt x="447" y="201"/>
                      <a:pt x="447" y="201"/>
                      <a:pt x="447" y="201"/>
                    </a:cubicBezTo>
                    <a:cubicBezTo>
                      <a:pt x="447" y="200"/>
                      <a:pt x="447" y="200"/>
                      <a:pt x="447" y="200"/>
                    </a:cubicBezTo>
                    <a:cubicBezTo>
                      <a:pt x="447" y="200"/>
                      <a:pt x="447" y="200"/>
                      <a:pt x="447" y="200"/>
                    </a:cubicBezTo>
                    <a:cubicBezTo>
                      <a:pt x="447" y="200"/>
                      <a:pt x="447" y="200"/>
                      <a:pt x="447" y="200"/>
                    </a:cubicBezTo>
                    <a:cubicBezTo>
                      <a:pt x="448" y="200"/>
                      <a:pt x="448" y="200"/>
                      <a:pt x="448" y="200"/>
                    </a:cubicBezTo>
                    <a:cubicBezTo>
                      <a:pt x="448" y="200"/>
                      <a:pt x="448" y="200"/>
                      <a:pt x="448" y="200"/>
                    </a:cubicBezTo>
                    <a:cubicBezTo>
                      <a:pt x="448" y="200"/>
                      <a:pt x="448" y="200"/>
                      <a:pt x="448" y="200"/>
                    </a:cubicBezTo>
                    <a:cubicBezTo>
                      <a:pt x="448" y="200"/>
                      <a:pt x="448" y="200"/>
                      <a:pt x="448" y="200"/>
                    </a:cubicBezTo>
                    <a:cubicBezTo>
                      <a:pt x="448" y="200"/>
                      <a:pt x="448" y="200"/>
                      <a:pt x="448" y="200"/>
                    </a:cubicBezTo>
                    <a:cubicBezTo>
                      <a:pt x="449" y="200"/>
                      <a:pt x="449" y="200"/>
                      <a:pt x="449" y="200"/>
                    </a:cubicBezTo>
                    <a:cubicBezTo>
                      <a:pt x="449" y="199"/>
                      <a:pt x="449" y="199"/>
                      <a:pt x="449" y="199"/>
                    </a:cubicBezTo>
                    <a:cubicBezTo>
                      <a:pt x="450" y="199"/>
                      <a:pt x="450" y="199"/>
                      <a:pt x="450" y="199"/>
                    </a:cubicBezTo>
                    <a:cubicBezTo>
                      <a:pt x="451" y="199"/>
                      <a:pt x="451" y="199"/>
                      <a:pt x="451" y="199"/>
                    </a:cubicBezTo>
                    <a:cubicBezTo>
                      <a:pt x="451" y="200"/>
                      <a:pt x="451" y="200"/>
                      <a:pt x="451" y="200"/>
                    </a:cubicBezTo>
                    <a:cubicBezTo>
                      <a:pt x="451" y="200"/>
                      <a:pt x="451" y="200"/>
                      <a:pt x="451" y="200"/>
                    </a:cubicBezTo>
                    <a:cubicBezTo>
                      <a:pt x="451" y="200"/>
                      <a:pt x="451" y="200"/>
                      <a:pt x="451" y="200"/>
                    </a:cubicBezTo>
                    <a:cubicBezTo>
                      <a:pt x="451" y="200"/>
                      <a:pt x="451" y="200"/>
                      <a:pt x="451" y="200"/>
                    </a:cubicBezTo>
                    <a:cubicBezTo>
                      <a:pt x="451" y="200"/>
                      <a:pt x="451" y="200"/>
                      <a:pt x="451" y="200"/>
                    </a:cubicBezTo>
                    <a:cubicBezTo>
                      <a:pt x="452" y="200"/>
                      <a:pt x="452" y="200"/>
                      <a:pt x="452" y="200"/>
                    </a:cubicBezTo>
                    <a:cubicBezTo>
                      <a:pt x="452" y="200"/>
                      <a:pt x="452" y="200"/>
                      <a:pt x="452" y="200"/>
                    </a:cubicBezTo>
                    <a:cubicBezTo>
                      <a:pt x="452" y="200"/>
                      <a:pt x="452" y="200"/>
                      <a:pt x="452" y="200"/>
                    </a:cubicBezTo>
                    <a:cubicBezTo>
                      <a:pt x="452" y="200"/>
                      <a:pt x="452" y="200"/>
                      <a:pt x="452" y="200"/>
                    </a:cubicBezTo>
                    <a:cubicBezTo>
                      <a:pt x="452" y="200"/>
                      <a:pt x="452" y="200"/>
                      <a:pt x="452" y="200"/>
                    </a:cubicBezTo>
                    <a:cubicBezTo>
                      <a:pt x="452" y="200"/>
                      <a:pt x="452" y="200"/>
                      <a:pt x="452" y="200"/>
                    </a:cubicBezTo>
                    <a:cubicBezTo>
                      <a:pt x="452" y="200"/>
                      <a:pt x="452" y="200"/>
                      <a:pt x="452" y="200"/>
                    </a:cubicBezTo>
                    <a:cubicBezTo>
                      <a:pt x="453" y="200"/>
                      <a:pt x="453" y="200"/>
                      <a:pt x="453" y="200"/>
                    </a:cubicBezTo>
                    <a:cubicBezTo>
                      <a:pt x="453" y="200"/>
                      <a:pt x="453" y="200"/>
                      <a:pt x="453" y="200"/>
                    </a:cubicBezTo>
                    <a:cubicBezTo>
                      <a:pt x="453" y="200"/>
                      <a:pt x="453" y="200"/>
                      <a:pt x="453" y="200"/>
                    </a:cubicBezTo>
                    <a:cubicBezTo>
                      <a:pt x="453" y="200"/>
                      <a:pt x="453" y="200"/>
                      <a:pt x="453" y="200"/>
                    </a:cubicBezTo>
                    <a:cubicBezTo>
                      <a:pt x="454" y="200"/>
                      <a:pt x="454" y="200"/>
                      <a:pt x="454" y="200"/>
                    </a:cubicBezTo>
                    <a:cubicBezTo>
                      <a:pt x="454" y="200"/>
                      <a:pt x="454" y="200"/>
                      <a:pt x="454" y="200"/>
                    </a:cubicBezTo>
                    <a:cubicBezTo>
                      <a:pt x="454" y="200"/>
                      <a:pt x="454" y="200"/>
                      <a:pt x="454" y="200"/>
                    </a:cubicBezTo>
                    <a:cubicBezTo>
                      <a:pt x="454" y="200"/>
                      <a:pt x="454" y="200"/>
                      <a:pt x="454" y="200"/>
                    </a:cubicBezTo>
                    <a:cubicBezTo>
                      <a:pt x="454" y="200"/>
                      <a:pt x="454" y="200"/>
                      <a:pt x="454" y="200"/>
                    </a:cubicBezTo>
                    <a:cubicBezTo>
                      <a:pt x="454" y="200"/>
                      <a:pt x="454" y="200"/>
                      <a:pt x="454" y="200"/>
                    </a:cubicBezTo>
                    <a:cubicBezTo>
                      <a:pt x="454" y="200"/>
                      <a:pt x="454" y="200"/>
                      <a:pt x="454" y="200"/>
                    </a:cubicBezTo>
                    <a:cubicBezTo>
                      <a:pt x="455" y="200"/>
                      <a:pt x="455" y="200"/>
                      <a:pt x="455" y="200"/>
                    </a:cubicBezTo>
                    <a:cubicBezTo>
                      <a:pt x="455" y="200"/>
                      <a:pt x="455" y="200"/>
                      <a:pt x="455" y="200"/>
                    </a:cubicBezTo>
                    <a:cubicBezTo>
                      <a:pt x="456" y="200"/>
                      <a:pt x="456" y="200"/>
                      <a:pt x="456" y="200"/>
                    </a:cubicBezTo>
                    <a:cubicBezTo>
                      <a:pt x="456" y="201"/>
                      <a:pt x="456" y="201"/>
                      <a:pt x="456" y="201"/>
                    </a:cubicBezTo>
                    <a:cubicBezTo>
                      <a:pt x="456" y="201"/>
                      <a:pt x="456" y="201"/>
                      <a:pt x="456" y="201"/>
                    </a:cubicBezTo>
                    <a:cubicBezTo>
                      <a:pt x="457" y="201"/>
                      <a:pt x="457" y="201"/>
                      <a:pt x="457" y="201"/>
                    </a:cubicBezTo>
                    <a:cubicBezTo>
                      <a:pt x="457" y="201"/>
                      <a:pt x="457" y="201"/>
                      <a:pt x="457" y="201"/>
                    </a:cubicBezTo>
                    <a:cubicBezTo>
                      <a:pt x="457" y="201"/>
                      <a:pt x="457" y="201"/>
                      <a:pt x="457" y="201"/>
                    </a:cubicBezTo>
                    <a:cubicBezTo>
                      <a:pt x="458" y="201"/>
                      <a:pt x="458" y="201"/>
                      <a:pt x="458" y="201"/>
                    </a:cubicBezTo>
                    <a:cubicBezTo>
                      <a:pt x="458" y="201"/>
                      <a:pt x="458" y="201"/>
                      <a:pt x="458" y="201"/>
                    </a:cubicBezTo>
                    <a:cubicBezTo>
                      <a:pt x="458" y="201"/>
                      <a:pt x="458" y="201"/>
                      <a:pt x="458" y="201"/>
                    </a:cubicBezTo>
                    <a:cubicBezTo>
                      <a:pt x="458" y="202"/>
                      <a:pt x="458" y="202"/>
                      <a:pt x="458" y="202"/>
                    </a:cubicBezTo>
                    <a:cubicBezTo>
                      <a:pt x="459" y="202"/>
                      <a:pt x="459" y="202"/>
                      <a:pt x="459" y="202"/>
                    </a:cubicBezTo>
                    <a:cubicBezTo>
                      <a:pt x="459" y="201"/>
                      <a:pt x="459" y="201"/>
                      <a:pt x="459" y="201"/>
                    </a:cubicBezTo>
                    <a:cubicBezTo>
                      <a:pt x="459" y="201"/>
                      <a:pt x="459" y="201"/>
                      <a:pt x="459" y="201"/>
                    </a:cubicBezTo>
                    <a:cubicBezTo>
                      <a:pt x="460" y="201"/>
                      <a:pt x="460" y="201"/>
                      <a:pt x="460" y="201"/>
                    </a:cubicBezTo>
                    <a:cubicBezTo>
                      <a:pt x="460" y="201"/>
                      <a:pt x="460" y="201"/>
                      <a:pt x="460" y="201"/>
                    </a:cubicBezTo>
                    <a:cubicBezTo>
                      <a:pt x="460" y="201"/>
                      <a:pt x="460" y="201"/>
                      <a:pt x="460" y="201"/>
                    </a:cubicBezTo>
                    <a:cubicBezTo>
                      <a:pt x="460" y="201"/>
                      <a:pt x="460" y="201"/>
                      <a:pt x="460" y="201"/>
                    </a:cubicBezTo>
                    <a:cubicBezTo>
                      <a:pt x="460" y="201"/>
                      <a:pt x="460" y="201"/>
                      <a:pt x="460" y="201"/>
                    </a:cubicBezTo>
                    <a:cubicBezTo>
                      <a:pt x="461" y="201"/>
                      <a:pt x="461" y="201"/>
                      <a:pt x="461" y="201"/>
                    </a:cubicBezTo>
                    <a:cubicBezTo>
                      <a:pt x="461" y="201"/>
                      <a:pt x="461" y="201"/>
                      <a:pt x="461" y="201"/>
                    </a:cubicBezTo>
                    <a:cubicBezTo>
                      <a:pt x="461" y="201"/>
                      <a:pt x="461" y="201"/>
                      <a:pt x="461" y="201"/>
                    </a:cubicBezTo>
                    <a:cubicBezTo>
                      <a:pt x="461" y="201"/>
                      <a:pt x="461" y="201"/>
                      <a:pt x="461" y="201"/>
                    </a:cubicBezTo>
                    <a:cubicBezTo>
                      <a:pt x="461" y="201"/>
                      <a:pt x="461" y="201"/>
                      <a:pt x="461" y="201"/>
                    </a:cubicBezTo>
                    <a:cubicBezTo>
                      <a:pt x="461" y="201"/>
                      <a:pt x="461" y="201"/>
                      <a:pt x="461" y="201"/>
                    </a:cubicBezTo>
                    <a:cubicBezTo>
                      <a:pt x="461" y="202"/>
                      <a:pt x="461" y="202"/>
                      <a:pt x="461" y="202"/>
                    </a:cubicBezTo>
                    <a:cubicBezTo>
                      <a:pt x="462" y="202"/>
                      <a:pt x="462" y="202"/>
                      <a:pt x="462" y="202"/>
                    </a:cubicBezTo>
                    <a:cubicBezTo>
                      <a:pt x="462" y="202"/>
                      <a:pt x="462" y="202"/>
                      <a:pt x="462" y="202"/>
                    </a:cubicBezTo>
                    <a:cubicBezTo>
                      <a:pt x="462" y="202"/>
                      <a:pt x="462" y="202"/>
                      <a:pt x="462" y="202"/>
                    </a:cubicBezTo>
                    <a:cubicBezTo>
                      <a:pt x="462" y="202"/>
                      <a:pt x="462" y="202"/>
                      <a:pt x="462" y="202"/>
                    </a:cubicBezTo>
                    <a:cubicBezTo>
                      <a:pt x="463" y="203"/>
                      <a:pt x="463" y="203"/>
                      <a:pt x="463" y="203"/>
                    </a:cubicBezTo>
                    <a:cubicBezTo>
                      <a:pt x="463" y="203"/>
                      <a:pt x="463" y="203"/>
                      <a:pt x="463" y="203"/>
                    </a:cubicBezTo>
                    <a:cubicBezTo>
                      <a:pt x="463" y="203"/>
                      <a:pt x="463" y="203"/>
                      <a:pt x="463" y="203"/>
                    </a:cubicBezTo>
                    <a:cubicBezTo>
                      <a:pt x="463" y="203"/>
                      <a:pt x="463" y="203"/>
                      <a:pt x="463" y="203"/>
                    </a:cubicBezTo>
                    <a:cubicBezTo>
                      <a:pt x="464" y="203"/>
                      <a:pt x="464" y="203"/>
                      <a:pt x="464" y="203"/>
                    </a:cubicBezTo>
                    <a:cubicBezTo>
                      <a:pt x="464" y="203"/>
                      <a:pt x="464" y="203"/>
                      <a:pt x="464" y="203"/>
                    </a:cubicBezTo>
                    <a:cubicBezTo>
                      <a:pt x="464" y="203"/>
                      <a:pt x="464" y="203"/>
                      <a:pt x="464" y="203"/>
                    </a:cubicBezTo>
                    <a:cubicBezTo>
                      <a:pt x="464" y="203"/>
                      <a:pt x="464" y="203"/>
                      <a:pt x="464" y="203"/>
                    </a:cubicBezTo>
                    <a:cubicBezTo>
                      <a:pt x="464" y="203"/>
                      <a:pt x="464" y="203"/>
                      <a:pt x="464" y="203"/>
                    </a:cubicBezTo>
                    <a:cubicBezTo>
                      <a:pt x="465" y="203"/>
                      <a:pt x="465" y="203"/>
                      <a:pt x="465" y="203"/>
                    </a:cubicBezTo>
                    <a:cubicBezTo>
                      <a:pt x="465" y="203"/>
                      <a:pt x="465" y="203"/>
                      <a:pt x="465" y="203"/>
                    </a:cubicBezTo>
                    <a:cubicBezTo>
                      <a:pt x="465" y="203"/>
                      <a:pt x="465" y="203"/>
                      <a:pt x="465" y="203"/>
                    </a:cubicBezTo>
                    <a:cubicBezTo>
                      <a:pt x="465" y="203"/>
                      <a:pt x="465" y="203"/>
                      <a:pt x="465" y="203"/>
                    </a:cubicBezTo>
                    <a:cubicBezTo>
                      <a:pt x="465" y="203"/>
                      <a:pt x="465" y="203"/>
                      <a:pt x="465" y="203"/>
                    </a:cubicBezTo>
                    <a:cubicBezTo>
                      <a:pt x="465" y="203"/>
                      <a:pt x="465" y="203"/>
                      <a:pt x="465" y="203"/>
                    </a:cubicBezTo>
                    <a:cubicBezTo>
                      <a:pt x="466" y="203"/>
                      <a:pt x="466" y="203"/>
                      <a:pt x="466" y="203"/>
                    </a:cubicBezTo>
                    <a:cubicBezTo>
                      <a:pt x="466" y="203"/>
                      <a:pt x="466" y="203"/>
                      <a:pt x="466" y="203"/>
                    </a:cubicBezTo>
                    <a:cubicBezTo>
                      <a:pt x="466" y="203"/>
                      <a:pt x="466" y="203"/>
                      <a:pt x="466" y="203"/>
                    </a:cubicBezTo>
                    <a:cubicBezTo>
                      <a:pt x="467" y="203"/>
                      <a:pt x="467" y="203"/>
                      <a:pt x="467" y="203"/>
                    </a:cubicBezTo>
                    <a:cubicBezTo>
                      <a:pt x="467" y="203"/>
                      <a:pt x="467" y="203"/>
                      <a:pt x="467" y="203"/>
                    </a:cubicBezTo>
                    <a:cubicBezTo>
                      <a:pt x="467" y="203"/>
                      <a:pt x="467" y="203"/>
                      <a:pt x="467" y="203"/>
                    </a:cubicBezTo>
                    <a:cubicBezTo>
                      <a:pt x="467" y="203"/>
                      <a:pt x="467" y="203"/>
                      <a:pt x="467" y="203"/>
                    </a:cubicBezTo>
                    <a:cubicBezTo>
                      <a:pt x="467" y="203"/>
                      <a:pt x="467" y="203"/>
                      <a:pt x="467" y="203"/>
                    </a:cubicBezTo>
                    <a:cubicBezTo>
                      <a:pt x="468" y="203"/>
                      <a:pt x="468" y="203"/>
                      <a:pt x="468" y="203"/>
                    </a:cubicBezTo>
                    <a:cubicBezTo>
                      <a:pt x="468" y="203"/>
                      <a:pt x="468" y="203"/>
                      <a:pt x="468" y="203"/>
                    </a:cubicBezTo>
                    <a:cubicBezTo>
                      <a:pt x="468" y="203"/>
                      <a:pt x="468" y="203"/>
                      <a:pt x="468" y="203"/>
                    </a:cubicBezTo>
                    <a:cubicBezTo>
                      <a:pt x="468" y="203"/>
                      <a:pt x="468" y="203"/>
                      <a:pt x="468" y="203"/>
                    </a:cubicBezTo>
                    <a:cubicBezTo>
                      <a:pt x="468" y="203"/>
                      <a:pt x="468" y="203"/>
                      <a:pt x="468" y="203"/>
                    </a:cubicBezTo>
                    <a:cubicBezTo>
                      <a:pt x="469" y="203"/>
                      <a:pt x="469" y="203"/>
                      <a:pt x="469" y="203"/>
                    </a:cubicBezTo>
                    <a:cubicBezTo>
                      <a:pt x="469" y="203"/>
                      <a:pt x="469" y="203"/>
                      <a:pt x="469" y="203"/>
                    </a:cubicBezTo>
                    <a:cubicBezTo>
                      <a:pt x="469" y="203"/>
                      <a:pt x="469" y="203"/>
                      <a:pt x="469" y="203"/>
                    </a:cubicBezTo>
                    <a:cubicBezTo>
                      <a:pt x="469" y="202"/>
                      <a:pt x="469" y="202"/>
                      <a:pt x="469" y="202"/>
                    </a:cubicBezTo>
                    <a:cubicBezTo>
                      <a:pt x="469" y="202"/>
                      <a:pt x="469" y="202"/>
                      <a:pt x="469" y="202"/>
                    </a:cubicBezTo>
                    <a:cubicBezTo>
                      <a:pt x="469" y="202"/>
                      <a:pt x="469" y="202"/>
                      <a:pt x="469" y="202"/>
                    </a:cubicBezTo>
                    <a:cubicBezTo>
                      <a:pt x="470" y="202"/>
                      <a:pt x="470" y="202"/>
                      <a:pt x="470" y="202"/>
                    </a:cubicBezTo>
                    <a:cubicBezTo>
                      <a:pt x="470" y="202"/>
                      <a:pt x="470" y="202"/>
                      <a:pt x="470" y="202"/>
                    </a:cubicBezTo>
                    <a:cubicBezTo>
                      <a:pt x="470" y="202"/>
                      <a:pt x="470" y="202"/>
                      <a:pt x="470" y="202"/>
                    </a:cubicBezTo>
                    <a:cubicBezTo>
                      <a:pt x="470" y="202"/>
                      <a:pt x="470" y="202"/>
                      <a:pt x="470" y="202"/>
                    </a:cubicBezTo>
                    <a:cubicBezTo>
                      <a:pt x="471" y="202"/>
                      <a:pt x="471" y="202"/>
                      <a:pt x="471" y="202"/>
                    </a:cubicBezTo>
                    <a:cubicBezTo>
                      <a:pt x="471" y="202"/>
                      <a:pt x="471" y="202"/>
                      <a:pt x="471" y="202"/>
                    </a:cubicBezTo>
                    <a:cubicBezTo>
                      <a:pt x="471" y="202"/>
                      <a:pt x="471" y="202"/>
                      <a:pt x="471" y="202"/>
                    </a:cubicBezTo>
                    <a:cubicBezTo>
                      <a:pt x="471" y="202"/>
                      <a:pt x="471" y="202"/>
                      <a:pt x="471" y="202"/>
                    </a:cubicBezTo>
                    <a:cubicBezTo>
                      <a:pt x="471" y="202"/>
                      <a:pt x="471" y="202"/>
                      <a:pt x="471" y="202"/>
                    </a:cubicBezTo>
                    <a:cubicBezTo>
                      <a:pt x="471" y="202"/>
                      <a:pt x="471" y="202"/>
                      <a:pt x="471" y="202"/>
                    </a:cubicBezTo>
                    <a:cubicBezTo>
                      <a:pt x="472" y="202"/>
                      <a:pt x="472" y="202"/>
                      <a:pt x="472" y="202"/>
                    </a:cubicBezTo>
                    <a:cubicBezTo>
                      <a:pt x="472" y="202"/>
                      <a:pt x="472" y="202"/>
                      <a:pt x="472" y="202"/>
                    </a:cubicBezTo>
                    <a:cubicBezTo>
                      <a:pt x="472" y="202"/>
                      <a:pt x="472" y="202"/>
                      <a:pt x="472" y="202"/>
                    </a:cubicBezTo>
                    <a:cubicBezTo>
                      <a:pt x="472" y="202"/>
                      <a:pt x="472" y="202"/>
                      <a:pt x="472" y="202"/>
                    </a:cubicBezTo>
                    <a:cubicBezTo>
                      <a:pt x="472" y="202"/>
                      <a:pt x="472" y="202"/>
                      <a:pt x="472" y="202"/>
                    </a:cubicBezTo>
                    <a:cubicBezTo>
                      <a:pt x="472" y="202"/>
                      <a:pt x="472" y="202"/>
                      <a:pt x="472" y="202"/>
                    </a:cubicBezTo>
                    <a:cubicBezTo>
                      <a:pt x="473" y="203"/>
                      <a:pt x="473" y="203"/>
                      <a:pt x="473" y="203"/>
                    </a:cubicBezTo>
                    <a:cubicBezTo>
                      <a:pt x="473" y="203"/>
                      <a:pt x="473" y="203"/>
                      <a:pt x="473" y="203"/>
                    </a:cubicBezTo>
                    <a:cubicBezTo>
                      <a:pt x="473" y="203"/>
                      <a:pt x="473" y="203"/>
                      <a:pt x="473" y="203"/>
                    </a:cubicBezTo>
                    <a:cubicBezTo>
                      <a:pt x="473" y="203"/>
                      <a:pt x="473" y="203"/>
                      <a:pt x="473" y="203"/>
                    </a:cubicBezTo>
                    <a:cubicBezTo>
                      <a:pt x="474" y="203"/>
                      <a:pt x="474" y="203"/>
                      <a:pt x="474" y="203"/>
                    </a:cubicBezTo>
                    <a:cubicBezTo>
                      <a:pt x="474" y="203"/>
                      <a:pt x="474" y="203"/>
                      <a:pt x="474" y="203"/>
                    </a:cubicBezTo>
                    <a:cubicBezTo>
                      <a:pt x="474" y="203"/>
                      <a:pt x="474" y="203"/>
                      <a:pt x="474" y="203"/>
                    </a:cubicBezTo>
                    <a:cubicBezTo>
                      <a:pt x="475" y="203"/>
                      <a:pt x="475" y="203"/>
                      <a:pt x="475" y="203"/>
                    </a:cubicBezTo>
                    <a:cubicBezTo>
                      <a:pt x="475" y="203"/>
                      <a:pt x="475" y="203"/>
                      <a:pt x="475" y="203"/>
                    </a:cubicBezTo>
                    <a:cubicBezTo>
                      <a:pt x="475" y="204"/>
                      <a:pt x="475" y="204"/>
                      <a:pt x="475" y="204"/>
                    </a:cubicBezTo>
                    <a:cubicBezTo>
                      <a:pt x="475" y="204"/>
                      <a:pt x="475" y="204"/>
                      <a:pt x="475" y="204"/>
                    </a:cubicBezTo>
                    <a:cubicBezTo>
                      <a:pt x="476" y="204"/>
                      <a:pt x="476" y="204"/>
                      <a:pt x="476" y="204"/>
                    </a:cubicBezTo>
                    <a:cubicBezTo>
                      <a:pt x="476" y="204"/>
                      <a:pt x="476" y="204"/>
                      <a:pt x="476" y="204"/>
                    </a:cubicBezTo>
                    <a:cubicBezTo>
                      <a:pt x="476" y="204"/>
                      <a:pt x="476" y="204"/>
                      <a:pt x="476" y="204"/>
                    </a:cubicBezTo>
                    <a:cubicBezTo>
                      <a:pt x="476" y="204"/>
                      <a:pt x="476" y="204"/>
                      <a:pt x="476" y="204"/>
                    </a:cubicBezTo>
                    <a:cubicBezTo>
                      <a:pt x="476" y="204"/>
                      <a:pt x="476" y="204"/>
                      <a:pt x="476" y="204"/>
                    </a:cubicBezTo>
                    <a:cubicBezTo>
                      <a:pt x="477" y="204"/>
                      <a:pt x="477" y="204"/>
                      <a:pt x="477" y="204"/>
                    </a:cubicBezTo>
                    <a:cubicBezTo>
                      <a:pt x="477" y="204"/>
                      <a:pt x="477" y="204"/>
                      <a:pt x="477" y="204"/>
                    </a:cubicBezTo>
                    <a:cubicBezTo>
                      <a:pt x="477" y="204"/>
                      <a:pt x="477" y="204"/>
                      <a:pt x="477" y="204"/>
                    </a:cubicBezTo>
                    <a:cubicBezTo>
                      <a:pt x="477" y="204"/>
                      <a:pt x="477" y="204"/>
                      <a:pt x="477" y="204"/>
                    </a:cubicBezTo>
                    <a:cubicBezTo>
                      <a:pt x="477" y="204"/>
                      <a:pt x="477" y="204"/>
                      <a:pt x="477" y="204"/>
                    </a:cubicBezTo>
                    <a:cubicBezTo>
                      <a:pt x="478" y="204"/>
                      <a:pt x="478" y="204"/>
                      <a:pt x="478" y="204"/>
                    </a:cubicBezTo>
                    <a:cubicBezTo>
                      <a:pt x="478" y="205"/>
                      <a:pt x="478" y="205"/>
                      <a:pt x="478" y="205"/>
                    </a:cubicBezTo>
                    <a:cubicBezTo>
                      <a:pt x="479" y="205"/>
                      <a:pt x="479" y="205"/>
                      <a:pt x="479" y="205"/>
                    </a:cubicBezTo>
                    <a:cubicBezTo>
                      <a:pt x="479" y="205"/>
                      <a:pt x="479" y="205"/>
                      <a:pt x="479" y="205"/>
                    </a:cubicBezTo>
                    <a:cubicBezTo>
                      <a:pt x="479" y="205"/>
                      <a:pt x="479" y="205"/>
                      <a:pt x="479" y="205"/>
                    </a:cubicBezTo>
                    <a:cubicBezTo>
                      <a:pt x="479" y="205"/>
                      <a:pt x="479" y="205"/>
                      <a:pt x="479" y="205"/>
                    </a:cubicBezTo>
                    <a:cubicBezTo>
                      <a:pt x="479" y="205"/>
                      <a:pt x="479" y="205"/>
                      <a:pt x="479" y="205"/>
                    </a:cubicBezTo>
                    <a:cubicBezTo>
                      <a:pt x="480" y="205"/>
                      <a:pt x="480" y="205"/>
                      <a:pt x="480" y="205"/>
                    </a:cubicBezTo>
                    <a:cubicBezTo>
                      <a:pt x="480" y="205"/>
                      <a:pt x="480" y="205"/>
                      <a:pt x="480" y="205"/>
                    </a:cubicBezTo>
                    <a:cubicBezTo>
                      <a:pt x="480" y="205"/>
                      <a:pt x="480" y="205"/>
                      <a:pt x="480" y="205"/>
                    </a:cubicBezTo>
                    <a:cubicBezTo>
                      <a:pt x="480" y="205"/>
                      <a:pt x="480" y="205"/>
                      <a:pt x="480" y="205"/>
                    </a:cubicBezTo>
                    <a:cubicBezTo>
                      <a:pt x="481" y="205"/>
                      <a:pt x="481" y="205"/>
                      <a:pt x="481" y="205"/>
                    </a:cubicBezTo>
                    <a:cubicBezTo>
                      <a:pt x="481" y="205"/>
                      <a:pt x="481" y="205"/>
                      <a:pt x="481" y="205"/>
                    </a:cubicBezTo>
                    <a:cubicBezTo>
                      <a:pt x="481" y="205"/>
                      <a:pt x="481" y="205"/>
                      <a:pt x="481" y="205"/>
                    </a:cubicBezTo>
                    <a:cubicBezTo>
                      <a:pt x="482" y="206"/>
                      <a:pt x="482" y="206"/>
                      <a:pt x="482" y="206"/>
                    </a:cubicBezTo>
                    <a:cubicBezTo>
                      <a:pt x="482" y="206"/>
                      <a:pt x="482" y="206"/>
                      <a:pt x="482" y="206"/>
                    </a:cubicBezTo>
                    <a:cubicBezTo>
                      <a:pt x="482" y="206"/>
                      <a:pt x="482" y="206"/>
                      <a:pt x="482" y="206"/>
                    </a:cubicBezTo>
                    <a:cubicBezTo>
                      <a:pt x="482" y="206"/>
                      <a:pt x="482" y="206"/>
                      <a:pt x="482" y="206"/>
                    </a:cubicBezTo>
                    <a:cubicBezTo>
                      <a:pt x="482" y="206"/>
                      <a:pt x="482" y="206"/>
                      <a:pt x="482" y="206"/>
                    </a:cubicBezTo>
                    <a:cubicBezTo>
                      <a:pt x="483" y="206"/>
                      <a:pt x="483" y="206"/>
                      <a:pt x="483" y="206"/>
                    </a:cubicBezTo>
                    <a:cubicBezTo>
                      <a:pt x="483" y="206"/>
                      <a:pt x="483" y="206"/>
                      <a:pt x="483" y="206"/>
                    </a:cubicBezTo>
                    <a:cubicBezTo>
                      <a:pt x="483" y="206"/>
                      <a:pt x="483" y="206"/>
                      <a:pt x="483" y="206"/>
                    </a:cubicBezTo>
                    <a:cubicBezTo>
                      <a:pt x="484" y="206"/>
                      <a:pt x="484" y="206"/>
                      <a:pt x="484" y="206"/>
                    </a:cubicBezTo>
                    <a:cubicBezTo>
                      <a:pt x="484" y="206"/>
                      <a:pt x="484" y="206"/>
                      <a:pt x="484" y="206"/>
                    </a:cubicBezTo>
                    <a:cubicBezTo>
                      <a:pt x="484" y="206"/>
                      <a:pt x="484" y="206"/>
                      <a:pt x="484" y="206"/>
                    </a:cubicBezTo>
                    <a:cubicBezTo>
                      <a:pt x="484" y="206"/>
                      <a:pt x="484" y="206"/>
                      <a:pt x="484" y="206"/>
                    </a:cubicBezTo>
                    <a:cubicBezTo>
                      <a:pt x="484" y="206"/>
                      <a:pt x="484" y="206"/>
                      <a:pt x="484" y="206"/>
                    </a:cubicBezTo>
                    <a:cubicBezTo>
                      <a:pt x="484" y="206"/>
                      <a:pt x="484" y="206"/>
                      <a:pt x="484" y="206"/>
                    </a:cubicBezTo>
                    <a:cubicBezTo>
                      <a:pt x="485" y="206"/>
                      <a:pt x="485" y="206"/>
                      <a:pt x="485" y="206"/>
                    </a:cubicBezTo>
                    <a:cubicBezTo>
                      <a:pt x="485" y="206"/>
                      <a:pt x="485" y="206"/>
                      <a:pt x="485" y="206"/>
                    </a:cubicBezTo>
                    <a:cubicBezTo>
                      <a:pt x="485" y="206"/>
                      <a:pt x="485" y="206"/>
                      <a:pt x="485" y="206"/>
                    </a:cubicBezTo>
                    <a:cubicBezTo>
                      <a:pt x="486" y="206"/>
                      <a:pt x="486" y="206"/>
                      <a:pt x="486" y="206"/>
                    </a:cubicBezTo>
                    <a:cubicBezTo>
                      <a:pt x="486" y="206"/>
                      <a:pt x="486" y="206"/>
                      <a:pt x="486" y="206"/>
                    </a:cubicBezTo>
                    <a:cubicBezTo>
                      <a:pt x="486" y="206"/>
                      <a:pt x="486" y="206"/>
                      <a:pt x="486" y="206"/>
                    </a:cubicBezTo>
                    <a:cubicBezTo>
                      <a:pt x="486" y="206"/>
                      <a:pt x="486" y="206"/>
                      <a:pt x="486" y="206"/>
                    </a:cubicBezTo>
                    <a:cubicBezTo>
                      <a:pt x="486" y="206"/>
                      <a:pt x="486" y="206"/>
                      <a:pt x="486" y="206"/>
                    </a:cubicBezTo>
                    <a:cubicBezTo>
                      <a:pt x="486" y="206"/>
                      <a:pt x="486" y="206"/>
                      <a:pt x="486" y="206"/>
                    </a:cubicBezTo>
                    <a:cubicBezTo>
                      <a:pt x="487" y="207"/>
                      <a:pt x="487" y="207"/>
                      <a:pt x="487" y="207"/>
                    </a:cubicBezTo>
                    <a:cubicBezTo>
                      <a:pt x="488" y="207"/>
                      <a:pt x="488" y="207"/>
                      <a:pt x="488" y="207"/>
                    </a:cubicBezTo>
                    <a:cubicBezTo>
                      <a:pt x="488" y="207"/>
                      <a:pt x="488" y="207"/>
                      <a:pt x="488" y="207"/>
                    </a:cubicBezTo>
                    <a:cubicBezTo>
                      <a:pt x="488" y="207"/>
                      <a:pt x="488" y="207"/>
                      <a:pt x="488" y="207"/>
                    </a:cubicBezTo>
                    <a:cubicBezTo>
                      <a:pt x="488" y="208"/>
                      <a:pt x="488" y="208"/>
                      <a:pt x="488" y="208"/>
                    </a:cubicBezTo>
                    <a:cubicBezTo>
                      <a:pt x="488" y="208"/>
                      <a:pt x="488" y="208"/>
                      <a:pt x="488" y="208"/>
                    </a:cubicBezTo>
                    <a:cubicBezTo>
                      <a:pt x="489" y="208"/>
                      <a:pt x="489" y="208"/>
                      <a:pt x="489" y="208"/>
                    </a:cubicBezTo>
                    <a:cubicBezTo>
                      <a:pt x="489" y="208"/>
                      <a:pt x="489" y="208"/>
                      <a:pt x="489" y="208"/>
                    </a:cubicBezTo>
                    <a:cubicBezTo>
                      <a:pt x="489" y="208"/>
                      <a:pt x="489" y="208"/>
                      <a:pt x="489" y="208"/>
                    </a:cubicBezTo>
                    <a:cubicBezTo>
                      <a:pt x="489" y="209"/>
                      <a:pt x="489" y="209"/>
                      <a:pt x="489" y="209"/>
                    </a:cubicBezTo>
                    <a:cubicBezTo>
                      <a:pt x="489" y="209"/>
                      <a:pt x="489" y="209"/>
                      <a:pt x="489" y="209"/>
                    </a:cubicBezTo>
                    <a:cubicBezTo>
                      <a:pt x="489" y="209"/>
                      <a:pt x="489" y="209"/>
                      <a:pt x="489" y="209"/>
                    </a:cubicBezTo>
                    <a:cubicBezTo>
                      <a:pt x="489" y="209"/>
                      <a:pt x="489" y="209"/>
                      <a:pt x="489" y="209"/>
                    </a:cubicBezTo>
                    <a:cubicBezTo>
                      <a:pt x="489" y="209"/>
                      <a:pt x="489" y="209"/>
                      <a:pt x="489" y="209"/>
                    </a:cubicBezTo>
                    <a:cubicBezTo>
                      <a:pt x="489" y="209"/>
                      <a:pt x="489" y="209"/>
                      <a:pt x="489" y="209"/>
                    </a:cubicBezTo>
                    <a:cubicBezTo>
                      <a:pt x="489" y="209"/>
                      <a:pt x="489" y="209"/>
                      <a:pt x="489" y="209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490" y="210"/>
                      <a:pt x="490" y="210"/>
                      <a:pt x="490" y="210"/>
                    </a:cubicBezTo>
                    <a:cubicBezTo>
                      <a:pt x="490" y="210"/>
                      <a:pt x="490" y="210"/>
                      <a:pt x="490" y="210"/>
                    </a:cubicBezTo>
                    <a:cubicBezTo>
                      <a:pt x="490" y="211"/>
                      <a:pt x="490" y="211"/>
                      <a:pt x="490" y="211"/>
                    </a:cubicBezTo>
                    <a:cubicBezTo>
                      <a:pt x="490" y="211"/>
                      <a:pt x="490" y="211"/>
                      <a:pt x="490" y="211"/>
                    </a:cubicBezTo>
                    <a:cubicBezTo>
                      <a:pt x="490" y="211"/>
                      <a:pt x="490" y="211"/>
                      <a:pt x="490" y="211"/>
                    </a:cubicBezTo>
                    <a:cubicBezTo>
                      <a:pt x="490" y="211"/>
                      <a:pt x="490" y="211"/>
                      <a:pt x="490" y="211"/>
                    </a:cubicBezTo>
                    <a:cubicBezTo>
                      <a:pt x="490" y="211"/>
                      <a:pt x="490" y="211"/>
                      <a:pt x="490" y="211"/>
                    </a:cubicBezTo>
                    <a:cubicBezTo>
                      <a:pt x="490" y="212"/>
                      <a:pt x="490" y="212"/>
                      <a:pt x="490" y="212"/>
                    </a:cubicBezTo>
                    <a:cubicBezTo>
                      <a:pt x="490" y="212"/>
                      <a:pt x="490" y="212"/>
                      <a:pt x="490" y="212"/>
                    </a:cubicBezTo>
                    <a:cubicBezTo>
                      <a:pt x="491" y="212"/>
                      <a:pt x="491" y="212"/>
                      <a:pt x="491" y="212"/>
                    </a:cubicBezTo>
                    <a:cubicBezTo>
                      <a:pt x="491" y="212"/>
                      <a:pt x="491" y="212"/>
                      <a:pt x="491" y="212"/>
                    </a:cubicBezTo>
                    <a:cubicBezTo>
                      <a:pt x="491" y="212"/>
                      <a:pt x="491" y="212"/>
                      <a:pt x="491" y="212"/>
                    </a:cubicBezTo>
                    <a:cubicBezTo>
                      <a:pt x="491" y="213"/>
                      <a:pt x="491" y="213"/>
                      <a:pt x="491" y="213"/>
                    </a:cubicBezTo>
                    <a:cubicBezTo>
                      <a:pt x="491" y="213"/>
                      <a:pt x="491" y="213"/>
                      <a:pt x="491" y="213"/>
                    </a:cubicBezTo>
                    <a:cubicBezTo>
                      <a:pt x="491" y="213"/>
                      <a:pt x="491" y="213"/>
                      <a:pt x="491" y="213"/>
                    </a:cubicBezTo>
                    <a:cubicBezTo>
                      <a:pt x="491" y="213"/>
                      <a:pt x="491" y="213"/>
                      <a:pt x="491" y="213"/>
                    </a:cubicBezTo>
                    <a:cubicBezTo>
                      <a:pt x="492" y="213"/>
                      <a:pt x="492" y="213"/>
                      <a:pt x="492" y="213"/>
                    </a:cubicBezTo>
                    <a:cubicBezTo>
                      <a:pt x="492" y="213"/>
                      <a:pt x="492" y="213"/>
                      <a:pt x="492" y="213"/>
                    </a:cubicBezTo>
                    <a:cubicBezTo>
                      <a:pt x="492" y="213"/>
                      <a:pt x="492" y="213"/>
                      <a:pt x="492" y="213"/>
                    </a:cubicBezTo>
                    <a:cubicBezTo>
                      <a:pt x="492" y="213"/>
                      <a:pt x="492" y="213"/>
                      <a:pt x="492" y="213"/>
                    </a:cubicBezTo>
                    <a:cubicBezTo>
                      <a:pt x="492" y="213"/>
                      <a:pt x="492" y="213"/>
                      <a:pt x="492" y="213"/>
                    </a:cubicBezTo>
                    <a:cubicBezTo>
                      <a:pt x="492" y="213"/>
                      <a:pt x="492" y="213"/>
                      <a:pt x="492" y="213"/>
                    </a:cubicBezTo>
                    <a:cubicBezTo>
                      <a:pt x="493" y="214"/>
                      <a:pt x="493" y="214"/>
                      <a:pt x="493" y="214"/>
                    </a:cubicBezTo>
                    <a:cubicBezTo>
                      <a:pt x="493" y="214"/>
                      <a:pt x="493" y="214"/>
                      <a:pt x="493" y="214"/>
                    </a:cubicBezTo>
                    <a:cubicBezTo>
                      <a:pt x="493" y="214"/>
                      <a:pt x="493" y="214"/>
                      <a:pt x="493" y="214"/>
                    </a:cubicBezTo>
                    <a:cubicBezTo>
                      <a:pt x="493" y="214"/>
                      <a:pt x="493" y="214"/>
                      <a:pt x="493" y="214"/>
                    </a:cubicBezTo>
                    <a:cubicBezTo>
                      <a:pt x="493" y="214"/>
                      <a:pt x="493" y="214"/>
                      <a:pt x="493" y="214"/>
                    </a:cubicBezTo>
                    <a:cubicBezTo>
                      <a:pt x="493" y="215"/>
                      <a:pt x="493" y="215"/>
                      <a:pt x="493" y="215"/>
                    </a:cubicBezTo>
                    <a:cubicBezTo>
                      <a:pt x="493" y="215"/>
                      <a:pt x="493" y="215"/>
                      <a:pt x="493" y="215"/>
                    </a:cubicBezTo>
                    <a:cubicBezTo>
                      <a:pt x="493" y="216"/>
                      <a:pt x="493" y="216"/>
                      <a:pt x="493" y="216"/>
                    </a:cubicBezTo>
                    <a:cubicBezTo>
                      <a:pt x="493" y="216"/>
                      <a:pt x="493" y="216"/>
                      <a:pt x="493" y="216"/>
                    </a:cubicBezTo>
                    <a:cubicBezTo>
                      <a:pt x="493" y="216"/>
                      <a:pt x="493" y="216"/>
                      <a:pt x="493" y="216"/>
                    </a:cubicBezTo>
                    <a:cubicBezTo>
                      <a:pt x="493" y="216"/>
                      <a:pt x="493" y="216"/>
                      <a:pt x="493" y="216"/>
                    </a:cubicBezTo>
                    <a:cubicBezTo>
                      <a:pt x="493" y="216"/>
                      <a:pt x="493" y="216"/>
                      <a:pt x="493" y="216"/>
                    </a:cubicBezTo>
                    <a:cubicBezTo>
                      <a:pt x="494" y="217"/>
                      <a:pt x="494" y="217"/>
                      <a:pt x="494" y="217"/>
                    </a:cubicBezTo>
                    <a:cubicBezTo>
                      <a:pt x="494" y="217"/>
                      <a:pt x="494" y="217"/>
                      <a:pt x="494" y="217"/>
                    </a:cubicBezTo>
                    <a:cubicBezTo>
                      <a:pt x="494" y="217"/>
                      <a:pt x="494" y="217"/>
                      <a:pt x="494" y="217"/>
                    </a:cubicBezTo>
                    <a:cubicBezTo>
                      <a:pt x="494" y="217"/>
                      <a:pt x="494" y="217"/>
                      <a:pt x="494" y="217"/>
                    </a:cubicBezTo>
                    <a:cubicBezTo>
                      <a:pt x="494" y="217"/>
                      <a:pt x="494" y="217"/>
                      <a:pt x="494" y="217"/>
                    </a:cubicBezTo>
                    <a:cubicBezTo>
                      <a:pt x="494" y="217"/>
                      <a:pt x="494" y="217"/>
                      <a:pt x="494" y="217"/>
                    </a:cubicBezTo>
                    <a:cubicBezTo>
                      <a:pt x="494" y="218"/>
                      <a:pt x="494" y="218"/>
                      <a:pt x="494" y="218"/>
                    </a:cubicBezTo>
                    <a:cubicBezTo>
                      <a:pt x="494" y="218"/>
                      <a:pt x="494" y="218"/>
                      <a:pt x="494" y="218"/>
                    </a:cubicBezTo>
                    <a:cubicBezTo>
                      <a:pt x="494" y="218"/>
                      <a:pt x="494" y="218"/>
                      <a:pt x="494" y="218"/>
                    </a:cubicBezTo>
                    <a:cubicBezTo>
                      <a:pt x="494" y="218"/>
                      <a:pt x="494" y="218"/>
                      <a:pt x="494" y="218"/>
                    </a:cubicBezTo>
                    <a:cubicBezTo>
                      <a:pt x="494" y="218"/>
                      <a:pt x="494" y="218"/>
                      <a:pt x="494" y="218"/>
                    </a:cubicBezTo>
                    <a:cubicBezTo>
                      <a:pt x="494" y="218"/>
                      <a:pt x="494" y="218"/>
                      <a:pt x="494" y="218"/>
                    </a:cubicBezTo>
                    <a:cubicBezTo>
                      <a:pt x="494" y="218"/>
                      <a:pt x="494" y="218"/>
                      <a:pt x="494" y="218"/>
                    </a:cubicBezTo>
                    <a:cubicBezTo>
                      <a:pt x="494" y="219"/>
                      <a:pt x="494" y="219"/>
                      <a:pt x="494" y="219"/>
                    </a:cubicBezTo>
                    <a:cubicBezTo>
                      <a:pt x="494" y="219"/>
                      <a:pt x="494" y="219"/>
                      <a:pt x="494" y="219"/>
                    </a:cubicBezTo>
                    <a:cubicBezTo>
                      <a:pt x="494" y="219"/>
                      <a:pt x="494" y="219"/>
                      <a:pt x="494" y="219"/>
                    </a:cubicBezTo>
                    <a:cubicBezTo>
                      <a:pt x="495" y="219"/>
                      <a:pt x="495" y="219"/>
                      <a:pt x="495" y="219"/>
                    </a:cubicBezTo>
                    <a:cubicBezTo>
                      <a:pt x="495" y="219"/>
                      <a:pt x="495" y="219"/>
                      <a:pt x="495" y="219"/>
                    </a:cubicBezTo>
                    <a:cubicBezTo>
                      <a:pt x="495" y="219"/>
                      <a:pt x="495" y="219"/>
                      <a:pt x="495" y="219"/>
                    </a:cubicBezTo>
                    <a:cubicBezTo>
                      <a:pt x="495" y="219"/>
                      <a:pt x="495" y="219"/>
                      <a:pt x="495" y="219"/>
                    </a:cubicBezTo>
                    <a:cubicBezTo>
                      <a:pt x="495" y="219"/>
                      <a:pt x="495" y="219"/>
                      <a:pt x="495" y="219"/>
                    </a:cubicBezTo>
                    <a:cubicBezTo>
                      <a:pt x="495" y="219"/>
                      <a:pt x="495" y="219"/>
                      <a:pt x="495" y="219"/>
                    </a:cubicBezTo>
                    <a:cubicBezTo>
                      <a:pt x="496" y="219"/>
                      <a:pt x="496" y="219"/>
                      <a:pt x="496" y="219"/>
                    </a:cubicBezTo>
                    <a:cubicBezTo>
                      <a:pt x="496" y="220"/>
                      <a:pt x="496" y="220"/>
                      <a:pt x="496" y="220"/>
                    </a:cubicBezTo>
                    <a:cubicBezTo>
                      <a:pt x="496" y="220"/>
                      <a:pt x="496" y="220"/>
                      <a:pt x="496" y="220"/>
                    </a:cubicBezTo>
                    <a:cubicBezTo>
                      <a:pt x="496" y="220"/>
                      <a:pt x="496" y="220"/>
                      <a:pt x="496" y="220"/>
                    </a:cubicBezTo>
                    <a:cubicBezTo>
                      <a:pt x="497" y="220"/>
                      <a:pt x="497" y="220"/>
                      <a:pt x="497" y="220"/>
                    </a:cubicBezTo>
                    <a:cubicBezTo>
                      <a:pt x="497" y="220"/>
                      <a:pt x="497" y="220"/>
                      <a:pt x="497" y="220"/>
                    </a:cubicBezTo>
                    <a:cubicBezTo>
                      <a:pt x="497" y="220"/>
                      <a:pt x="497" y="220"/>
                      <a:pt x="497" y="220"/>
                    </a:cubicBezTo>
                    <a:cubicBezTo>
                      <a:pt x="497" y="220"/>
                      <a:pt x="497" y="220"/>
                      <a:pt x="497" y="220"/>
                    </a:cubicBezTo>
                    <a:cubicBezTo>
                      <a:pt x="497" y="220"/>
                      <a:pt x="497" y="220"/>
                      <a:pt x="497" y="220"/>
                    </a:cubicBezTo>
                    <a:cubicBezTo>
                      <a:pt x="497" y="220"/>
                      <a:pt x="497" y="220"/>
                      <a:pt x="497" y="220"/>
                    </a:cubicBezTo>
                    <a:cubicBezTo>
                      <a:pt x="497" y="220"/>
                      <a:pt x="497" y="220"/>
                      <a:pt x="497" y="220"/>
                    </a:cubicBezTo>
                    <a:cubicBezTo>
                      <a:pt x="498" y="220"/>
                      <a:pt x="498" y="220"/>
                      <a:pt x="498" y="220"/>
                    </a:cubicBezTo>
                    <a:cubicBezTo>
                      <a:pt x="498" y="220"/>
                      <a:pt x="498" y="220"/>
                      <a:pt x="498" y="220"/>
                    </a:cubicBezTo>
                    <a:cubicBezTo>
                      <a:pt x="498" y="221"/>
                      <a:pt x="498" y="221"/>
                      <a:pt x="498" y="221"/>
                    </a:cubicBezTo>
                    <a:cubicBezTo>
                      <a:pt x="498" y="221"/>
                      <a:pt x="498" y="221"/>
                      <a:pt x="498" y="221"/>
                    </a:cubicBezTo>
                    <a:cubicBezTo>
                      <a:pt x="498" y="221"/>
                      <a:pt x="498" y="221"/>
                      <a:pt x="498" y="221"/>
                    </a:cubicBezTo>
                    <a:cubicBezTo>
                      <a:pt x="499" y="221"/>
                      <a:pt x="499" y="221"/>
                      <a:pt x="499" y="221"/>
                    </a:cubicBezTo>
                    <a:cubicBezTo>
                      <a:pt x="499" y="221"/>
                      <a:pt x="499" y="221"/>
                      <a:pt x="499" y="221"/>
                    </a:cubicBezTo>
                    <a:cubicBezTo>
                      <a:pt x="499" y="221"/>
                      <a:pt x="499" y="221"/>
                      <a:pt x="499" y="221"/>
                    </a:cubicBezTo>
                    <a:cubicBezTo>
                      <a:pt x="499" y="222"/>
                      <a:pt x="499" y="222"/>
                      <a:pt x="499" y="222"/>
                    </a:cubicBezTo>
                    <a:cubicBezTo>
                      <a:pt x="499" y="222"/>
                      <a:pt x="499" y="222"/>
                      <a:pt x="499" y="222"/>
                    </a:cubicBezTo>
                    <a:cubicBezTo>
                      <a:pt x="499" y="222"/>
                      <a:pt x="499" y="222"/>
                      <a:pt x="499" y="222"/>
                    </a:cubicBezTo>
                    <a:cubicBezTo>
                      <a:pt x="499" y="222"/>
                      <a:pt x="499" y="222"/>
                      <a:pt x="499" y="222"/>
                    </a:cubicBezTo>
                    <a:cubicBezTo>
                      <a:pt x="499" y="222"/>
                      <a:pt x="499" y="222"/>
                      <a:pt x="499" y="222"/>
                    </a:cubicBezTo>
                    <a:cubicBezTo>
                      <a:pt x="499" y="222"/>
                      <a:pt x="499" y="222"/>
                      <a:pt x="499" y="222"/>
                    </a:cubicBezTo>
                    <a:cubicBezTo>
                      <a:pt x="499" y="222"/>
                      <a:pt x="499" y="222"/>
                      <a:pt x="499" y="222"/>
                    </a:cubicBezTo>
                    <a:cubicBezTo>
                      <a:pt x="500" y="222"/>
                      <a:pt x="500" y="222"/>
                      <a:pt x="500" y="222"/>
                    </a:cubicBezTo>
                    <a:cubicBezTo>
                      <a:pt x="500" y="222"/>
                      <a:pt x="500" y="222"/>
                      <a:pt x="500" y="222"/>
                    </a:cubicBezTo>
                    <a:cubicBezTo>
                      <a:pt x="500" y="223"/>
                      <a:pt x="500" y="223"/>
                      <a:pt x="500" y="223"/>
                    </a:cubicBezTo>
                    <a:cubicBezTo>
                      <a:pt x="500" y="223"/>
                      <a:pt x="500" y="223"/>
                      <a:pt x="500" y="223"/>
                    </a:cubicBezTo>
                    <a:cubicBezTo>
                      <a:pt x="500" y="223"/>
                      <a:pt x="500" y="223"/>
                      <a:pt x="500" y="223"/>
                    </a:cubicBezTo>
                    <a:cubicBezTo>
                      <a:pt x="500" y="223"/>
                      <a:pt x="500" y="223"/>
                      <a:pt x="500" y="223"/>
                    </a:cubicBezTo>
                    <a:cubicBezTo>
                      <a:pt x="500" y="223"/>
                      <a:pt x="500" y="223"/>
                      <a:pt x="500" y="223"/>
                    </a:cubicBezTo>
                    <a:cubicBezTo>
                      <a:pt x="501" y="223"/>
                      <a:pt x="501" y="223"/>
                      <a:pt x="501" y="223"/>
                    </a:cubicBezTo>
                    <a:cubicBezTo>
                      <a:pt x="501" y="223"/>
                      <a:pt x="501" y="223"/>
                      <a:pt x="501" y="223"/>
                    </a:cubicBezTo>
                    <a:cubicBezTo>
                      <a:pt x="501" y="223"/>
                      <a:pt x="501" y="223"/>
                      <a:pt x="501" y="223"/>
                    </a:cubicBezTo>
                    <a:cubicBezTo>
                      <a:pt x="501" y="223"/>
                      <a:pt x="501" y="223"/>
                      <a:pt x="501" y="223"/>
                    </a:cubicBezTo>
                    <a:cubicBezTo>
                      <a:pt x="501" y="223"/>
                      <a:pt x="501" y="223"/>
                      <a:pt x="501" y="223"/>
                    </a:cubicBezTo>
                    <a:cubicBezTo>
                      <a:pt x="501" y="223"/>
                      <a:pt x="501" y="223"/>
                      <a:pt x="501" y="223"/>
                    </a:cubicBezTo>
                    <a:cubicBezTo>
                      <a:pt x="502" y="223"/>
                      <a:pt x="502" y="223"/>
                      <a:pt x="502" y="223"/>
                    </a:cubicBezTo>
                    <a:cubicBezTo>
                      <a:pt x="502" y="223"/>
                      <a:pt x="502" y="223"/>
                      <a:pt x="502" y="223"/>
                    </a:cubicBezTo>
                    <a:cubicBezTo>
                      <a:pt x="502" y="223"/>
                      <a:pt x="502" y="223"/>
                      <a:pt x="502" y="223"/>
                    </a:cubicBezTo>
                    <a:cubicBezTo>
                      <a:pt x="502" y="223"/>
                      <a:pt x="502" y="223"/>
                      <a:pt x="502" y="223"/>
                    </a:cubicBezTo>
                    <a:cubicBezTo>
                      <a:pt x="502" y="223"/>
                      <a:pt x="502" y="223"/>
                      <a:pt x="502" y="223"/>
                    </a:cubicBezTo>
                    <a:cubicBezTo>
                      <a:pt x="502" y="223"/>
                      <a:pt x="502" y="223"/>
                      <a:pt x="502" y="223"/>
                    </a:cubicBezTo>
                    <a:cubicBezTo>
                      <a:pt x="503" y="223"/>
                      <a:pt x="503" y="223"/>
                      <a:pt x="503" y="223"/>
                    </a:cubicBezTo>
                    <a:cubicBezTo>
                      <a:pt x="503" y="223"/>
                      <a:pt x="503" y="223"/>
                      <a:pt x="503" y="223"/>
                    </a:cubicBezTo>
                    <a:cubicBezTo>
                      <a:pt x="503" y="223"/>
                      <a:pt x="503" y="223"/>
                      <a:pt x="503" y="223"/>
                    </a:cubicBezTo>
                    <a:cubicBezTo>
                      <a:pt x="503" y="223"/>
                      <a:pt x="503" y="223"/>
                      <a:pt x="503" y="223"/>
                    </a:cubicBezTo>
                    <a:cubicBezTo>
                      <a:pt x="503" y="223"/>
                      <a:pt x="503" y="223"/>
                      <a:pt x="503" y="223"/>
                    </a:cubicBezTo>
                    <a:cubicBezTo>
                      <a:pt x="503" y="223"/>
                      <a:pt x="503" y="223"/>
                      <a:pt x="503" y="223"/>
                    </a:cubicBezTo>
                    <a:cubicBezTo>
                      <a:pt x="503" y="223"/>
                      <a:pt x="503" y="223"/>
                      <a:pt x="503" y="223"/>
                    </a:cubicBezTo>
                    <a:cubicBezTo>
                      <a:pt x="503" y="223"/>
                      <a:pt x="503" y="223"/>
                      <a:pt x="503" y="223"/>
                    </a:cubicBezTo>
                    <a:cubicBezTo>
                      <a:pt x="503" y="223"/>
                      <a:pt x="503" y="223"/>
                      <a:pt x="503" y="223"/>
                    </a:cubicBezTo>
                    <a:cubicBezTo>
                      <a:pt x="504" y="223"/>
                      <a:pt x="504" y="223"/>
                      <a:pt x="504" y="223"/>
                    </a:cubicBezTo>
                    <a:cubicBezTo>
                      <a:pt x="504" y="223"/>
                      <a:pt x="504" y="223"/>
                      <a:pt x="504" y="223"/>
                    </a:cubicBezTo>
                    <a:cubicBezTo>
                      <a:pt x="504" y="223"/>
                      <a:pt x="504" y="223"/>
                      <a:pt x="504" y="223"/>
                    </a:cubicBezTo>
                    <a:cubicBezTo>
                      <a:pt x="504" y="223"/>
                      <a:pt x="504" y="223"/>
                      <a:pt x="504" y="223"/>
                    </a:cubicBezTo>
                    <a:cubicBezTo>
                      <a:pt x="504" y="223"/>
                      <a:pt x="504" y="223"/>
                      <a:pt x="504" y="223"/>
                    </a:cubicBezTo>
                    <a:cubicBezTo>
                      <a:pt x="504" y="223"/>
                      <a:pt x="504" y="223"/>
                      <a:pt x="504" y="223"/>
                    </a:cubicBezTo>
                    <a:cubicBezTo>
                      <a:pt x="505" y="224"/>
                      <a:pt x="505" y="224"/>
                      <a:pt x="505" y="224"/>
                    </a:cubicBezTo>
                    <a:cubicBezTo>
                      <a:pt x="505" y="224"/>
                      <a:pt x="505" y="224"/>
                      <a:pt x="505" y="224"/>
                    </a:cubicBezTo>
                    <a:cubicBezTo>
                      <a:pt x="505" y="224"/>
                      <a:pt x="505" y="224"/>
                      <a:pt x="505" y="224"/>
                    </a:cubicBezTo>
                    <a:cubicBezTo>
                      <a:pt x="505" y="224"/>
                      <a:pt x="505" y="224"/>
                      <a:pt x="505" y="224"/>
                    </a:cubicBezTo>
                    <a:cubicBezTo>
                      <a:pt x="505" y="224"/>
                      <a:pt x="505" y="224"/>
                      <a:pt x="505" y="224"/>
                    </a:cubicBezTo>
                    <a:cubicBezTo>
                      <a:pt x="505" y="225"/>
                      <a:pt x="505" y="225"/>
                      <a:pt x="505" y="225"/>
                    </a:cubicBezTo>
                    <a:cubicBezTo>
                      <a:pt x="506" y="225"/>
                      <a:pt x="506" y="225"/>
                      <a:pt x="506" y="225"/>
                    </a:cubicBezTo>
                    <a:cubicBezTo>
                      <a:pt x="506" y="225"/>
                      <a:pt x="506" y="225"/>
                      <a:pt x="506" y="225"/>
                    </a:cubicBezTo>
                    <a:cubicBezTo>
                      <a:pt x="506" y="225"/>
                      <a:pt x="506" y="225"/>
                      <a:pt x="506" y="225"/>
                    </a:cubicBezTo>
                    <a:cubicBezTo>
                      <a:pt x="506" y="225"/>
                      <a:pt x="506" y="225"/>
                      <a:pt x="506" y="225"/>
                    </a:cubicBezTo>
                    <a:cubicBezTo>
                      <a:pt x="506" y="225"/>
                      <a:pt x="506" y="225"/>
                      <a:pt x="506" y="225"/>
                    </a:cubicBezTo>
                    <a:cubicBezTo>
                      <a:pt x="506" y="226"/>
                      <a:pt x="506" y="226"/>
                      <a:pt x="506" y="226"/>
                    </a:cubicBezTo>
                    <a:cubicBezTo>
                      <a:pt x="506" y="226"/>
                      <a:pt x="506" y="226"/>
                      <a:pt x="506" y="226"/>
                    </a:cubicBezTo>
                    <a:cubicBezTo>
                      <a:pt x="506" y="226"/>
                      <a:pt x="506" y="226"/>
                      <a:pt x="506" y="226"/>
                    </a:cubicBezTo>
                    <a:cubicBezTo>
                      <a:pt x="506" y="226"/>
                      <a:pt x="506" y="226"/>
                      <a:pt x="506" y="226"/>
                    </a:cubicBezTo>
                    <a:cubicBezTo>
                      <a:pt x="506" y="226"/>
                      <a:pt x="506" y="226"/>
                      <a:pt x="506" y="226"/>
                    </a:cubicBezTo>
                    <a:cubicBezTo>
                      <a:pt x="506" y="226"/>
                      <a:pt x="506" y="226"/>
                      <a:pt x="506" y="226"/>
                    </a:cubicBezTo>
                    <a:cubicBezTo>
                      <a:pt x="507" y="226"/>
                      <a:pt x="507" y="226"/>
                      <a:pt x="507" y="226"/>
                    </a:cubicBezTo>
                    <a:cubicBezTo>
                      <a:pt x="507" y="226"/>
                      <a:pt x="507" y="226"/>
                      <a:pt x="507" y="226"/>
                    </a:cubicBezTo>
                    <a:cubicBezTo>
                      <a:pt x="507" y="226"/>
                      <a:pt x="507" y="226"/>
                      <a:pt x="507" y="226"/>
                    </a:cubicBezTo>
                    <a:cubicBezTo>
                      <a:pt x="507" y="226"/>
                      <a:pt x="507" y="226"/>
                      <a:pt x="507" y="226"/>
                    </a:cubicBezTo>
                    <a:cubicBezTo>
                      <a:pt x="507" y="226"/>
                      <a:pt x="507" y="226"/>
                      <a:pt x="507" y="226"/>
                    </a:cubicBezTo>
                    <a:cubicBezTo>
                      <a:pt x="507" y="227"/>
                      <a:pt x="507" y="227"/>
                      <a:pt x="507" y="227"/>
                    </a:cubicBezTo>
                    <a:cubicBezTo>
                      <a:pt x="507" y="227"/>
                      <a:pt x="507" y="227"/>
                      <a:pt x="507" y="227"/>
                    </a:cubicBezTo>
                    <a:cubicBezTo>
                      <a:pt x="507" y="227"/>
                      <a:pt x="507" y="227"/>
                      <a:pt x="507" y="227"/>
                    </a:cubicBezTo>
                    <a:cubicBezTo>
                      <a:pt x="508" y="227"/>
                      <a:pt x="508" y="227"/>
                      <a:pt x="508" y="227"/>
                    </a:cubicBezTo>
                    <a:cubicBezTo>
                      <a:pt x="508" y="228"/>
                      <a:pt x="508" y="228"/>
                      <a:pt x="508" y="228"/>
                    </a:cubicBezTo>
                    <a:cubicBezTo>
                      <a:pt x="508" y="228"/>
                      <a:pt x="508" y="228"/>
                      <a:pt x="508" y="228"/>
                    </a:cubicBezTo>
                    <a:cubicBezTo>
                      <a:pt x="508" y="228"/>
                      <a:pt x="508" y="228"/>
                      <a:pt x="508" y="228"/>
                    </a:cubicBezTo>
                    <a:cubicBezTo>
                      <a:pt x="508" y="228"/>
                      <a:pt x="508" y="228"/>
                      <a:pt x="508" y="228"/>
                    </a:cubicBezTo>
                    <a:cubicBezTo>
                      <a:pt x="508" y="228"/>
                      <a:pt x="508" y="228"/>
                      <a:pt x="508" y="228"/>
                    </a:cubicBezTo>
                    <a:cubicBezTo>
                      <a:pt x="508" y="229"/>
                      <a:pt x="508" y="229"/>
                      <a:pt x="508" y="229"/>
                    </a:cubicBezTo>
                    <a:cubicBezTo>
                      <a:pt x="508" y="229"/>
                      <a:pt x="508" y="229"/>
                      <a:pt x="508" y="229"/>
                    </a:cubicBezTo>
                    <a:cubicBezTo>
                      <a:pt x="508" y="229"/>
                      <a:pt x="508" y="229"/>
                      <a:pt x="508" y="229"/>
                    </a:cubicBezTo>
                    <a:cubicBezTo>
                      <a:pt x="508" y="229"/>
                      <a:pt x="508" y="229"/>
                      <a:pt x="508" y="229"/>
                    </a:cubicBezTo>
                    <a:cubicBezTo>
                      <a:pt x="508" y="229"/>
                      <a:pt x="508" y="229"/>
                      <a:pt x="508" y="229"/>
                    </a:cubicBezTo>
                    <a:cubicBezTo>
                      <a:pt x="508" y="229"/>
                      <a:pt x="508" y="229"/>
                      <a:pt x="508" y="229"/>
                    </a:cubicBezTo>
                    <a:cubicBezTo>
                      <a:pt x="508" y="229"/>
                      <a:pt x="508" y="229"/>
                      <a:pt x="508" y="229"/>
                    </a:cubicBezTo>
                    <a:cubicBezTo>
                      <a:pt x="508" y="230"/>
                      <a:pt x="508" y="230"/>
                      <a:pt x="508" y="230"/>
                    </a:cubicBezTo>
                    <a:cubicBezTo>
                      <a:pt x="508" y="230"/>
                      <a:pt x="508" y="230"/>
                      <a:pt x="508" y="230"/>
                    </a:cubicBezTo>
                    <a:cubicBezTo>
                      <a:pt x="508" y="230"/>
                      <a:pt x="508" y="230"/>
                      <a:pt x="508" y="230"/>
                    </a:cubicBezTo>
                    <a:cubicBezTo>
                      <a:pt x="508" y="230"/>
                      <a:pt x="508" y="230"/>
                      <a:pt x="508" y="230"/>
                    </a:cubicBezTo>
                    <a:cubicBezTo>
                      <a:pt x="508" y="230"/>
                      <a:pt x="508" y="230"/>
                      <a:pt x="508" y="230"/>
                    </a:cubicBezTo>
                    <a:cubicBezTo>
                      <a:pt x="508" y="230"/>
                      <a:pt x="508" y="230"/>
                      <a:pt x="508" y="230"/>
                    </a:cubicBezTo>
                    <a:cubicBezTo>
                      <a:pt x="508" y="230"/>
                      <a:pt x="508" y="230"/>
                      <a:pt x="508" y="230"/>
                    </a:cubicBezTo>
                    <a:cubicBezTo>
                      <a:pt x="508" y="231"/>
                      <a:pt x="508" y="231"/>
                      <a:pt x="508" y="231"/>
                    </a:cubicBezTo>
                    <a:cubicBezTo>
                      <a:pt x="508" y="231"/>
                      <a:pt x="508" y="231"/>
                      <a:pt x="508" y="231"/>
                    </a:cubicBezTo>
                    <a:cubicBezTo>
                      <a:pt x="508" y="231"/>
                      <a:pt x="508" y="231"/>
                      <a:pt x="508" y="231"/>
                    </a:cubicBezTo>
                    <a:cubicBezTo>
                      <a:pt x="508" y="231"/>
                      <a:pt x="508" y="231"/>
                      <a:pt x="508" y="231"/>
                    </a:cubicBezTo>
                    <a:cubicBezTo>
                      <a:pt x="507" y="231"/>
                      <a:pt x="507" y="231"/>
                      <a:pt x="507" y="231"/>
                    </a:cubicBezTo>
                    <a:cubicBezTo>
                      <a:pt x="507" y="231"/>
                      <a:pt x="507" y="231"/>
                      <a:pt x="507" y="231"/>
                    </a:cubicBezTo>
                    <a:cubicBezTo>
                      <a:pt x="507" y="231"/>
                      <a:pt x="507" y="231"/>
                      <a:pt x="507" y="231"/>
                    </a:cubicBezTo>
                    <a:cubicBezTo>
                      <a:pt x="507" y="232"/>
                      <a:pt x="507" y="232"/>
                      <a:pt x="507" y="232"/>
                    </a:cubicBezTo>
                    <a:cubicBezTo>
                      <a:pt x="507" y="232"/>
                      <a:pt x="507" y="232"/>
                      <a:pt x="507" y="232"/>
                    </a:cubicBezTo>
                    <a:cubicBezTo>
                      <a:pt x="507" y="232"/>
                      <a:pt x="507" y="232"/>
                      <a:pt x="507" y="232"/>
                    </a:cubicBezTo>
                    <a:cubicBezTo>
                      <a:pt x="507" y="232"/>
                      <a:pt x="507" y="232"/>
                      <a:pt x="507" y="232"/>
                    </a:cubicBezTo>
                    <a:cubicBezTo>
                      <a:pt x="507" y="232"/>
                      <a:pt x="507" y="232"/>
                      <a:pt x="507" y="232"/>
                    </a:cubicBezTo>
                    <a:cubicBezTo>
                      <a:pt x="507" y="232"/>
                      <a:pt x="507" y="232"/>
                      <a:pt x="507" y="232"/>
                    </a:cubicBezTo>
                    <a:cubicBezTo>
                      <a:pt x="507" y="232"/>
                      <a:pt x="507" y="232"/>
                      <a:pt x="507" y="232"/>
                    </a:cubicBezTo>
                    <a:cubicBezTo>
                      <a:pt x="507" y="233"/>
                      <a:pt x="507" y="233"/>
                      <a:pt x="507" y="233"/>
                    </a:cubicBezTo>
                    <a:cubicBezTo>
                      <a:pt x="507" y="233"/>
                      <a:pt x="507" y="233"/>
                      <a:pt x="507" y="233"/>
                    </a:cubicBezTo>
                    <a:cubicBezTo>
                      <a:pt x="507" y="233"/>
                      <a:pt x="507" y="233"/>
                      <a:pt x="507" y="233"/>
                    </a:cubicBezTo>
                    <a:cubicBezTo>
                      <a:pt x="507" y="234"/>
                      <a:pt x="507" y="234"/>
                      <a:pt x="507" y="234"/>
                    </a:cubicBezTo>
                    <a:cubicBezTo>
                      <a:pt x="506" y="234"/>
                      <a:pt x="506" y="234"/>
                      <a:pt x="506" y="234"/>
                    </a:cubicBezTo>
                    <a:cubicBezTo>
                      <a:pt x="506" y="234"/>
                      <a:pt x="506" y="234"/>
                      <a:pt x="506" y="234"/>
                    </a:cubicBezTo>
                    <a:cubicBezTo>
                      <a:pt x="506" y="234"/>
                      <a:pt x="506" y="234"/>
                      <a:pt x="506" y="234"/>
                    </a:cubicBezTo>
                    <a:cubicBezTo>
                      <a:pt x="506" y="234"/>
                      <a:pt x="506" y="234"/>
                      <a:pt x="506" y="234"/>
                    </a:cubicBezTo>
                    <a:cubicBezTo>
                      <a:pt x="506" y="234"/>
                      <a:pt x="506" y="234"/>
                      <a:pt x="506" y="234"/>
                    </a:cubicBezTo>
                    <a:cubicBezTo>
                      <a:pt x="506" y="234"/>
                      <a:pt x="506" y="234"/>
                      <a:pt x="506" y="234"/>
                    </a:cubicBezTo>
                    <a:cubicBezTo>
                      <a:pt x="506" y="234"/>
                      <a:pt x="506" y="234"/>
                      <a:pt x="506" y="234"/>
                    </a:cubicBezTo>
                    <a:cubicBezTo>
                      <a:pt x="506" y="235"/>
                      <a:pt x="506" y="235"/>
                      <a:pt x="506" y="235"/>
                    </a:cubicBezTo>
                    <a:cubicBezTo>
                      <a:pt x="506" y="235"/>
                      <a:pt x="506" y="235"/>
                      <a:pt x="506" y="235"/>
                    </a:cubicBezTo>
                    <a:cubicBezTo>
                      <a:pt x="506" y="235"/>
                      <a:pt x="506" y="235"/>
                      <a:pt x="506" y="235"/>
                    </a:cubicBezTo>
                    <a:cubicBezTo>
                      <a:pt x="506" y="235"/>
                      <a:pt x="506" y="235"/>
                      <a:pt x="506" y="235"/>
                    </a:cubicBezTo>
                    <a:cubicBezTo>
                      <a:pt x="506" y="235"/>
                      <a:pt x="506" y="235"/>
                      <a:pt x="506" y="235"/>
                    </a:cubicBezTo>
                    <a:cubicBezTo>
                      <a:pt x="505" y="236"/>
                      <a:pt x="505" y="236"/>
                      <a:pt x="505" y="236"/>
                    </a:cubicBezTo>
                    <a:cubicBezTo>
                      <a:pt x="505" y="236"/>
                      <a:pt x="505" y="236"/>
                      <a:pt x="505" y="236"/>
                    </a:cubicBezTo>
                    <a:cubicBezTo>
                      <a:pt x="505" y="236"/>
                      <a:pt x="505" y="236"/>
                      <a:pt x="505" y="236"/>
                    </a:cubicBezTo>
                    <a:cubicBezTo>
                      <a:pt x="505" y="237"/>
                      <a:pt x="505" y="237"/>
                      <a:pt x="505" y="237"/>
                    </a:cubicBezTo>
                    <a:cubicBezTo>
                      <a:pt x="505" y="237"/>
                      <a:pt x="505" y="237"/>
                      <a:pt x="505" y="237"/>
                    </a:cubicBezTo>
                    <a:cubicBezTo>
                      <a:pt x="505" y="237"/>
                      <a:pt x="505" y="237"/>
                      <a:pt x="505" y="237"/>
                    </a:cubicBezTo>
                    <a:cubicBezTo>
                      <a:pt x="505" y="237"/>
                      <a:pt x="505" y="237"/>
                      <a:pt x="505" y="237"/>
                    </a:cubicBezTo>
                    <a:cubicBezTo>
                      <a:pt x="505" y="238"/>
                      <a:pt x="505" y="238"/>
                      <a:pt x="505" y="238"/>
                    </a:cubicBezTo>
                    <a:cubicBezTo>
                      <a:pt x="505" y="238"/>
                      <a:pt x="505" y="238"/>
                      <a:pt x="505" y="238"/>
                    </a:cubicBezTo>
                    <a:cubicBezTo>
                      <a:pt x="505" y="238"/>
                      <a:pt x="505" y="238"/>
                      <a:pt x="505" y="238"/>
                    </a:cubicBezTo>
                    <a:cubicBezTo>
                      <a:pt x="505" y="239"/>
                      <a:pt x="505" y="239"/>
                      <a:pt x="505" y="239"/>
                    </a:cubicBezTo>
                    <a:cubicBezTo>
                      <a:pt x="506" y="239"/>
                      <a:pt x="506" y="239"/>
                      <a:pt x="506" y="239"/>
                    </a:cubicBezTo>
                    <a:cubicBezTo>
                      <a:pt x="506" y="239"/>
                      <a:pt x="506" y="239"/>
                      <a:pt x="506" y="239"/>
                    </a:cubicBezTo>
                    <a:cubicBezTo>
                      <a:pt x="506" y="240"/>
                      <a:pt x="506" y="240"/>
                      <a:pt x="506" y="240"/>
                    </a:cubicBezTo>
                    <a:cubicBezTo>
                      <a:pt x="506" y="240"/>
                      <a:pt x="506" y="240"/>
                      <a:pt x="506" y="240"/>
                    </a:cubicBezTo>
                    <a:cubicBezTo>
                      <a:pt x="507" y="241"/>
                      <a:pt x="507" y="241"/>
                      <a:pt x="507" y="241"/>
                    </a:cubicBezTo>
                    <a:cubicBezTo>
                      <a:pt x="507" y="241"/>
                      <a:pt x="507" y="241"/>
                      <a:pt x="507" y="241"/>
                    </a:cubicBezTo>
                    <a:cubicBezTo>
                      <a:pt x="507" y="242"/>
                      <a:pt x="507" y="242"/>
                      <a:pt x="507" y="242"/>
                    </a:cubicBezTo>
                    <a:cubicBezTo>
                      <a:pt x="507" y="242"/>
                      <a:pt x="507" y="242"/>
                      <a:pt x="507" y="242"/>
                    </a:cubicBezTo>
                    <a:cubicBezTo>
                      <a:pt x="507" y="242"/>
                      <a:pt x="507" y="242"/>
                      <a:pt x="507" y="242"/>
                    </a:cubicBezTo>
                    <a:cubicBezTo>
                      <a:pt x="507" y="242"/>
                      <a:pt x="507" y="242"/>
                      <a:pt x="507" y="242"/>
                    </a:cubicBezTo>
                    <a:cubicBezTo>
                      <a:pt x="507" y="242"/>
                      <a:pt x="507" y="242"/>
                      <a:pt x="507" y="242"/>
                    </a:cubicBezTo>
                    <a:cubicBezTo>
                      <a:pt x="507" y="243"/>
                      <a:pt x="507" y="243"/>
                      <a:pt x="507" y="243"/>
                    </a:cubicBezTo>
                    <a:cubicBezTo>
                      <a:pt x="507" y="243"/>
                      <a:pt x="507" y="243"/>
                      <a:pt x="507" y="243"/>
                    </a:cubicBezTo>
                    <a:cubicBezTo>
                      <a:pt x="507" y="243"/>
                      <a:pt x="507" y="243"/>
                      <a:pt x="507" y="243"/>
                    </a:cubicBezTo>
                    <a:cubicBezTo>
                      <a:pt x="507" y="243"/>
                      <a:pt x="507" y="243"/>
                      <a:pt x="507" y="243"/>
                    </a:cubicBezTo>
                    <a:cubicBezTo>
                      <a:pt x="507" y="243"/>
                      <a:pt x="507" y="243"/>
                      <a:pt x="507" y="243"/>
                    </a:cubicBezTo>
                    <a:cubicBezTo>
                      <a:pt x="507" y="243"/>
                      <a:pt x="507" y="243"/>
                      <a:pt x="507" y="243"/>
                    </a:cubicBezTo>
                    <a:cubicBezTo>
                      <a:pt x="507" y="243"/>
                      <a:pt x="507" y="243"/>
                      <a:pt x="507" y="243"/>
                    </a:cubicBezTo>
                    <a:cubicBezTo>
                      <a:pt x="507" y="243"/>
                      <a:pt x="507" y="243"/>
                      <a:pt x="507" y="243"/>
                    </a:cubicBezTo>
                    <a:cubicBezTo>
                      <a:pt x="507" y="243"/>
                      <a:pt x="507" y="243"/>
                      <a:pt x="507" y="243"/>
                    </a:cubicBezTo>
                    <a:cubicBezTo>
                      <a:pt x="507" y="243"/>
                      <a:pt x="507" y="243"/>
                      <a:pt x="507" y="243"/>
                    </a:cubicBezTo>
                    <a:cubicBezTo>
                      <a:pt x="507" y="244"/>
                      <a:pt x="507" y="244"/>
                      <a:pt x="507" y="244"/>
                    </a:cubicBezTo>
                    <a:cubicBezTo>
                      <a:pt x="507" y="244"/>
                      <a:pt x="507" y="244"/>
                      <a:pt x="507" y="244"/>
                    </a:cubicBezTo>
                    <a:cubicBezTo>
                      <a:pt x="507" y="244"/>
                      <a:pt x="507" y="244"/>
                      <a:pt x="507" y="244"/>
                    </a:cubicBezTo>
                    <a:cubicBezTo>
                      <a:pt x="507" y="244"/>
                      <a:pt x="507" y="244"/>
                      <a:pt x="507" y="244"/>
                    </a:cubicBezTo>
                    <a:cubicBezTo>
                      <a:pt x="508" y="244"/>
                      <a:pt x="508" y="244"/>
                      <a:pt x="508" y="244"/>
                    </a:cubicBezTo>
                    <a:cubicBezTo>
                      <a:pt x="508" y="244"/>
                      <a:pt x="508" y="244"/>
                      <a:pt x="508" y="244"/>
                    </a:cubicBezTo>
                    <a:cubicBezTo>
                      <a:pt x="508" y="244"/>
                      <a:pt x="508" y="244"/>
                      <a:pt x="508" y="244"/>
                    </a:cubicBezTo>
                    <a:cubicBezTo>
                      <a:pt x="508" y="245"/>
                      <a:pt x="508" y="245"/>
                      <a:pt x="508" y="245"/>
                    </a:cubicBezTo>
                    <a:cubicBezTo>
                      <a:pt x="508" y="245"/>
                      <a:pt x="508" y="245"/>
                      <a:pt x="508" y="245"/>
                    </a:cubicBezTo>
                    <a:cubicBezTo>
                      <a:pt x="508" y="245"/>
                      <a:pt x="508" y="245"/>
                      <a:pt x="508" y="245"/>
                    </a:cubicBezTo>
                    <a:cubicBezTo>
                      <a:pt x="508" y="245"/>
                      <a:pt x="508" y="245"/>
                      <a:pt x="508" y="245"/>
                    </a:cubicBezTo>
                    <a:cubicBezTo>
                      <a:pt x="508" y="245"/>
                      <a:pt x="508" y="245"/>
                      <a:pt x="508" y="245"/>
                    </a:cubicBezTo>
                    <a:cubicBezTo>
                      <a:pt x="508" y="245"/>
                      <a:pt x="508" y="245"/>
                      <a:pt x="508" y="245"/>
                    </a:cubicBezTo>
                    <a:cubicBezTo>
                      <a:pt x="508" y="245"/>
                      <a:pt x="508" y="245"/>
                      <a:pt x="508" y="245"/>
                    </a:cubicBezTo>
                    <a:cubicBezTo>
                      <a:pt x="508" y="245"/>
                      <a:pt x="508" y="245"/>
                      <a:pt x="508" y="245"/>
                    </a:cubicBezTo>
                    <a:cubicBezTo>
                      <a:pt x="508" y="246"/>
                      <a:pt x="508" y="246"/>
                      <a:pt x="508" y="246"/>
                    </a:cubicBezTo>
                    <a:cubicBezTo>
                      <a:pt x="508" y="246"/>
                      <a:pt x="508" y="246"/>
                      <a:pt x="508" y="246"/>
                    </a:cubicBezTo>
                    <a:cubicBezTo>
                      <a:pt x="508" y="246"/>
                      <a:pt x="508" y="246"/>
                      <a:pt x="508" y="246"/>
                    </a:cubicBezTo>
                    <a:cubicBezTo>
                      <a:pt x="508" y="246"/>
                      <a:pt x="508" y="246"/>
                      <a:pt x="508" y="246"/>
                    </a:cubicBezTo>
                    <a:cubicBezTo>
                      <a:pt x="508" y="247"/>
                      <a:pt x="508" y="247"/>
                      <a:pt x="508" y="247"/>
                    </a:cubicBezTo>
                    <a:cubicBezTo>
                      <a:pt x="509" y="247"/>
                      <a:pt x="509" y="247"/>
                      <a:pt x="509" y="247"/>
                    </a:cubicBezTo>
                    <a:cubicBezTo>
                      <a:pt x="509" y="247"/>
                      <a:pt x="509" y="247"/>
                      <a:pt x="509" y="247"/>
                    </a:cubicBezTo>
                    <a:cubicBezTo>
                      <a:pt x="509" y="247"/>
                      <a:pt x="509" y="247"/>
                      <a:pt x="509" y="247"/>
                    </a:cubicBezTo>
                    <a:cubicBezTo>
                      <a:pt x="509" y="247"/>
                      <a:pt x="509" y="247"/>
                      <a:pt x="509" y="247"/>
                    </a:cubicBezTo>
                    <a:cubicBezTo>
                      <a:pt x="509" y="247"/>
                      <a:pt x="509" y="247"/>
                      <a:pt x="509" y="247"/>
                    </a:cubicBezTo>
                    <a:cubicBezTo>
                      <a:pt x="509" y="247"/>
                      <a:pt x="509" y="247"/>
                      <a:pt x="509" y="247"/>
                    </a:cubicBezTo>
                    <a:cubicBezTo>
                      <a:pt x="509" y="248"/>
                      <a:pt x="509" y="248"/>
                      <a:pt x="509" y="248"/>
                    </a:cubicBezTo>
                    <a:cubicBezTo>
                      <a:pt x="509" y="248"/>
                      <a:pt x="509" y="248"/>
                      <a:pt x="509" y="248"/>
                    </a:cubicBezTo>
                    <a:cubicBezTo>
                      <a:pt x="509" y="248"/>
                      <a:pt x="509" y="248"/>
                      <a:pt x="509" y="248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9" y="250"/>
                      <a:pt x="509" y="250"/>
                      <a:pt x="509" y="250"/>
                    </a:cubicBezTo>
                    <a:cubicBezTo>
                      <a:pt x="509" y="250"/>
                      <a:pt x="509" y="250"/>
                      <a:pt x="509" y="250"/>
                    </a:cubicBezTo>
                    <a:cubicBezTo>
                      <a:pt x="509" y="250"/>
                      <a:pt x="509" y="250"/>
                      <a:pt x="509" y="250"/>
                    </a:cubicBezTo>
                    <a:cubicBezTo>
                      <a:pt x="509" y="250"/>
                      <a:pt x="509" y="250"/>
                      <a:pt x="509" y="250"/>
                    </a:cubicBezTo>
                    <a:cubicBezTo>
                      <a:pt x="509" y="250"/>
                      <a:pt x="509" y="250"/>
                      <a:pt x="509" y="250"/>
                    </a:cubicBezTo>
                    <a:cubicBezTo>
                      <a:pt x="509" y="250"/>
                      <a:pt x="509" y="250"/>
                      <a:pt x="509" y="250"/>
                    </a:cubicBezTo>
                    <a:cubicBezTo>
                      <a:pt x="509" y="250"/>
                      <a:pt x="509" y="250"/>
                      <a:pt x="509" y="250"/>
                    </a:cubicBezTo>
                    <a:cubicBezTo>
                      <a:pt x="509" y="250"/>
                      <a:pt x="509" y="250"/>
                      <a:pt x="509" y="250"/>
                    </a:cubicBezTo>
                    <a:cubicBezTo>
                      <a:pt x="509" y="250"/>
                      <a:pt x="509" y="250"/>
                      <a:pt x="509" y="250"/>
                    </a:cubicBezTo>
                    <a:cubicBezTo>
                      <a:pt x="508" y="250"/>
                      <a:pt x="508" y="250"/>
                      <a:pt x="508" y="250"/>
                    </a:cubicBezTo>
                    <a:cubicBezTo>
                      <a:pt x="508" y="250"/>
                      <a:pt x="508" y="250"/>
                      <a:pt x="508" y="250"/>
                    </a:cubicBezTo>
                    <a:cubicBezTo>
                      <a:pt x="508" y="250"/>
                      <a:pt x="508" y="250"/>
                      <a:pt x="508" y="250"/>
                    </a:cubicBezTo>
                    <a:cubicBezTo>
                      <a:pt x="508" y="251"/>
                      <a:pt x="508" y="251"/>
                      <a:pt x="508" y="251"/>
                    </a:cubicBezTo>
                    <a:cubicBezTo>
                      <a:pt x="508" y="251"/>
                      <a:pt x="508" y="251"/>
                      <a:pt x="508" y="251"/>
                    </a:cubicBezTo>
                    <a:cubicBezTo>
                      <a:pt x="508" y="251"/>
                      <a:pt x="508" y="251"/>
                      <a:pt x="508" y="251"/>
                    </a:cubicBezTo>
                    <a:cubicBezTo>
                      <a:pt x="508" y="251"/>
                      <a:pt x="508" y="251"/>
                      <a:pt x="508" y="251"/>
                    </a:cubicBezTo>
                    <a:cubicBezTo>
                      <a:pt x="508" y="251"/>
                      <a:pt x="508" y="251"/>
                      <a:pt x="508" y="251"/>
                    </a:cubicBezTo>
                    <a:cubicBezTo>
                      <a:pt x="508" y="252"/>
                      <a:pt x="508" y="252"/>
                      <a:pt x="508" y="252"/>
                    </a:cubicBezTo>
                    <a:cubicBezTo>
                      <a:pt x="508" y="252"/>
                      <a:pt x="508" y="252"/>
                      <a:pt x="508" y="252"/>
                    </a:cubicBezTo>
                    <a:cubicBezTo>
                      <a:pt x="508" y="252"/>
                      <a:pt x="508" y="252"/>
                      <a:pt x="508" y="252"/>
                    </a:cubicBezTo>
                    <a:cubicBezTo>
                      <a:pt x="507" y="252"/>
                      <a:pt x="508" y="252"/>
                      <a:pt x="508" y="252"/>
                    </a:cubicBezTo>
                    <a:cubicBezTo>
                      <a:pt x="508" y="252"/>
                      <a:pt x="508" y="252"/>
                      <a:pt x="508" y="252"/>
                    </a:cubicBezTo>
                    <a:cubicBezTo>
                      <a:pt x="508" y="252"/>
                      <a:pt x="508" y="252"/>
                      <a:pt x="508" y="252"/>
                    </a:cubicBezTo>
                    <a:cubicBezTo>
                      <a:pt x="508" y="253"/>
                      <a:pt x="508" y="253"/>
                      <a:pt x="508" y="253"/>
                    </a:cubicBezTo>
                    <a:cubicBezTo>
                      <a:pt x="508" y="253"/>
                      <a:pt x="508" y="253"/>
                      <a:pt x="508" y="253"/>
                    </a:cubicBezTo>
                    <a:cubicBezTo>
                      <a:pt x="508" y="253"/>
                      <a:pt x="508" y="253"/>
                      <a:pt x="508" y="253"/>
                    </a:cubicBezTo>
                    <a:cubicBezTo>
                      <a:pt x="508" y="254"/>
                      <a:pt x="508" y="254"/>
                      <a:pt x="508" y="254"/>
                    </a:cubicBezTo>
                    <a:cubicBezTo>
                      <a:pt x="508" y="254"/>
                      <a:pt x="508" y="254"/>
                      <a:pt x="508" y="254"/>
                    </a:cubicBezTo>
                    <a:cubicBezTo>
                      <a:pt x="508" y="254"/>
                      <a:pt x="508" y="254"/>
                      <a:pt x="508" y="254"/>
                    </a:cubicBezTo>
                    <a:cubicBezTo>
                      <a:pt x="508" y="255"/>
                      <a:pt x="508" y="255"/>
                      <a:pt x="508" y="255"/>
                    </a:cubicBezTo>
                    <a:cubicBezTo>
                      <a:pt x="507" y="255"/>
                      <a:pt x="507" y="255"/>
                      <a:pt x="507" y="255"/>
                    </a:cubicBezTo>
                    <a:cubicBezTo>
                      <a:pt x="507" y="255"/>
                      <a:pt x="507" y="255"/>
                      <a:pt x="507" y="255"/>
                    </a:cubicBezTo>
                    <a:cubicBezTo>
                      <a:pt x="507" y="255"/>
                      <a:pt x="507" y="255"/>
                      <a:pt x="507" y="255"/>
                    </a:cubicBezTo>
                    <a:cubicBezTo>
                      <a:pt x="507" y="255"/>
                      <a:pt x="507" y="255"/>
                      <a:pt x="507" y="255"/>
                    </a:cubicBezTo>
                    <a:cubicBezTo>
                      <a:pt x="507" y="255"/>
                      <a:pt x="507" y="255"/>
                      <a:pt x="507" y="255"/>
                    </a:cubicBezTo>
                    <a:cubicBezTo>
                      <a:pt x="507" y="255"/>
                      <a:pt x="507" y="255"/>
                      <a:pt x="507" y="255"/>
                    </a:cubicBezTo>
                    <a:cubicBezTo>
                      <a:pt x="507" y="255"/>
                      <a:pt x="507" y="255"/>
                      <a:pt x="507" y="255"/>
                    </a:cubicBezTo>
                    <a:cubicBezTo>
                      <a:pt x="507" y="255"/>
                      <a:pt x="507" y="255"/>
                      <a:pt x="507" y="255"/>
                    </a:cubicBezTo>
                    <a:cubicBezTo>
                      <a:pt x="507" y="255"/>
                      <a:pt x="507" y="255"/>
                      <a:pt x="507" y="255"/>
                    </a:cubicBezTo>
                    <a:cubicBezTo>
                      <a:pt x="507" y="256"/>
                      <a:pt x="507" y="256"/>
                      <a:pt x="507" y="256"/>
                    </a:cubicBezTo>
                    <a:cubicBezTo>
                      <a:pt x="507" y="256"/>
                      <a:pt x="507" y="256"/>
                      <a:pt x="507" y="256"/>
                    </a:cubicBezTo>
                    <a:cubicBezTo>
                      <a:pt x="507" y="256"/>
                      <a:pt x="507" y="256"/>
                      <a:pt x="507" y="256"/>
                    </a:cubicBezTo>
                    <a:cubicBezTo>
                      <a:pt x="507" y="256"/>
                      <a:pt x="507" y="256"/>
                      <a:pt x="507" y="256"/>
                    </a:cubicBezTo>
                    <a:cubicBezTo>
                      <a:pt x="507" y="256"/>
                      <a:pt x="507" y="256"/>
                      <a:pt x="507" y="256"/>
                    </a:cubicBezTo>
                    <a:cubicBezTo>
                      <a:pt x="507" y="257"/>
                      <a:pt x="507" y="257"/>
                      <a:pt x="507" y="257"/>
                    </a:cubicBezTo>
                    <a:cubicBezTo>
                      <a:pt x="507" y="257"/>
                      <a:pt x="507" y="257"/>
                      <a:pt x="507" y="257"/>
                    </a:cubicBezTo>
                    <a:cubicBezTo>
                      <a:pt x="507" y="257"/>
                      <a:pt x="507" y="257"/>
                      <a:pt x="507" y="257"/>
                    </a:cubicBezTo>
                    <a:cubicBezTo>
                      <a:pt x="507" y="257"/>
                      <a:pt x="507" y="257"/>
                      <a:pt x="507" y="257"/>
                    </a:cubicBezTo>
                    <a:cubicBezTo>
                      <a:pt x="507" y="257"/>
                      <a:pt x="507" y="257"/>
                      <a:pt x="507" y="257"/>
                    </a:cubicBezTo>
                    <a:cubicBezTo>
                      <a:pt x="507" y="257"/>
                      <a:pt x="507" y="257"/>
                      <a:pt x="507" y="257"/>
                    </a:cubicBezTo>
                    <a:cubicBezTo>
                      <a:pt x="507" y="258"/>
                      <a:pt x="507" y="258"/>
                      <a:pt x="507" y="258"/>
                    </a:cubicBezTo>
                    <a:cubicBezTo>
                      <a:pt x="507" y="258"/>
                      <a:pt x="507" y="258"/>
                      <a:pt x="507" y="258"/>
                    </a:cubicBezTo>
                    <a:cubicBezTo>
                      <a:pt x="506" y="258"/>
                      <a:pt x="506" y="258"/>
                      <a:pt x="506" y="258"/>
                    </a:cubicBezTo>
                    <a:cubicBezTo>
                      <a:pt x="506" y="258"/>
                      <a:pt x="506" y="258"/>
                      <a:pt x="506" y="258"/>
                    </a:cubicBezTo>
                    <a:cubicBezTo>
                      <a:pt x="506" y="258"/>
                      <a:pt x="506" y="258"/>
                      <a:pt x="506" y="258"/>
                    </a:cubicBezTo>
                    <a:cubicBezTo>
                      <a:pt x="506" y="258"/>
                      <a:pt x="506" y="258"/>
                      <a:pt x="506" y="258"/>
                    </a:cubicBezTo>
                    <a:cubicBezTo>
                      <a:pt x="506" y="258"/>
                      <a:pt x="506" y="258"/>
                      <a:pt x="506" y="258"/>
                    </a:cubicBezTo>
                    <a:cubicBezTo>
                      <a:pt x="506" y="258"/>
                      <a:pt x="506" y="258"/>
                      <a:pt x="506" y="258"/>
                    </a:cubicBezTo>
                    <a:cubicBezTo>
                      <a:pt x="506" y="259"/>
                      <a:pt x="506" y="259"/>
                      <a:pt x="506" y="259"/>
                    </a:cubicBezTo>
                    <a:cubicBezTo>
                      <a:pt x="506" y="259"/>
                      <a:pt x="506" y="259"/>
                      <a:pt x="506" y="259"/>
                    </a:cubicBezTo>
                    <a:cubicBezTo>
                      <a:pt x="506" y="259"/>
                      <a:pt x="506" y="259"/>
                      <a:pt x="506" y="259"/>
                    </a:cubicBezTo>
                    <a:cubicBezTo>
                      <a:pt x="505" y="259"/>
                      <a:pt x="505" y="259"/>
                      <a:pt x="505" y="259"/>
                    </a:cubicBezTo>
                    <a:cubicBezTo>
                      <a:pt x="505" y="259"/>
                      <a:pt x="505" y="259"/>
                      <a:pt x="505" y="259"/>
                    </a:cubicBezTo>
                    <a:cubicBezTo>
                      <a:pt x="505" y="259"/>
                      <a:pt x="505" y="259"/>
                      <a:pt x="505" y="259"/>
                    </a:cubicBezTo>
                    <a:cubicBezTo>
                      <a:pt x="505" y="259"/>
                      <a:pt x="505" y="259"/>
                      <a:pt x="505" y="259"/>
                    </a:cubicBezTo>
                    <a:cubicBezTo>
                      <a:pt x="505" y="260"/>
                      <a:pt x="505" y="260"/>
                      <a:pt x="505" y="260"/>
                    </a:cubicBezTo>
                    <a:cubicBezTo>
                      <a:pt x="505" y="260"/>
                      <a:pt x="505" y="260"/>
                      <a:pt x="505" y="260"/>
                    </a:cubicBezTo>
                    <a:cubicBezTo>
                      <a:pt x="505" y="260"/>
                      <a:pt x="505" y="260"/>
                      <a:pt x="505" y="260"/>
                    </a:cubicBezTo>
                    <a:cubicBezTo>
                      <a:pt x="505" y="260"/>
                      <a:pt x="505" y="260"/>
                      <a:pt x="505" y="260"/>
                    </a:cubicBezTo>
                    <a:cubicBezTo>
                      <a:pt x="504" y="260"/>
                      <a:pt x="504" y="260"/>
                      <a:pt x="504" y="260"/>
                    </a:cubicBezTo>
                    <a:cubicBezTo>
                      <a:pt x="504" y="260"/>
                      <a:pt x="504" y="260"/>
                      <a:pt x="504" y="260"/>
                    </a:cubicBezTo>
                    <a:cubicBezTo>
                      <a:pt x="504" y="260"/>
                      <a:pt x="504" y="260"/>
                      <a:pt x="504" y="260"/>
                    </a:cubicBezTo>
                    <a:cubicBezTo>
                      <a:pt x="504" y="260"/>
                      <a:pt x="504" y="260"/>
                      <a:pt x="504" y="260"/>
                    </a:cubicBezTo>
                    <a:cubicBezTo>
                      <a:pt x="504" y="260"/>
                      <a:pt x="504" y="260"/>
                      <a:pt x="504" y="260"/>
                    </a:cubicBezTo>
                    <a:cubicBezTo>
                      <a:pt x="504" y="260"/>
                      <a:pt x="504" y="260"/>
                      <a:pt x="504" y="260"/>
                    </a:cubicBezTo>
                    <a:cubicBezTo>
                      <a:pt x="504" y="260"/>
                      <a:pt x="504" y="260"/>
                      <a:pt x="504" y="260"/>
                    </a:cubicBezTo>
                    <a:cubicBezTo>
                      <a:pt x="503" y="261"/>
                      <a:pt x="503" y="261"/>
                      <a:pt x="503" y="261"/>
                    </a:cubicBezTo>
                    <a:cubicBezTo>
                      <a:pt x="503" y="261"/>
                      <a:pt x="503" y="261"/>
                      <a:pt x="503" y="261"/>
                    </a:cubicBezTo>
                    <a:cubicBezTo>
                      <a:pt x="503" y="261"/>
                      <a:pt x="503" y="261"/>
                      <a:pt x="503" y="261"/>
                    </a:cubicBezTo>
                    <a:cubicBezTo>
                      <a:pt x="503" y="261"/>
                      <a:pt x="503" y="261"/>
                      <a:pt x="503" y="261"/>
                    </a:cubicBezTo>
                    <a:cubicBezTo>
                      <a:pt x="503" y="261"/>
                      <a:pt x="503" y="261"/>
                      <a:pt x="503" y="261"/>
                    </a:cubicBezTo>
                    <a:cubicBezTo>
                      <a:pt x="504" y="261"/>
                      <a:pt x="504" y="261"/>
                      <a:pt x="504" y="261"/>
                    </a:cubicBezTo>
                    <a:cubicBezTo>
                      <a:pt x="504" y="261"/>
                      <a:pt x="504" y="261"/>
                      <a:pt x="504" y="261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4" y="263"/>
                      <a:pt x="504" y="263"/>
                      <a:pt x="504" y="263"/>
                    </a:cubicBezTo>
                    <a:cubicBezTo>
                      <a:pt x="504" y="263"/>
                      <a:pt x="504" y="263"/>
                      <a:pt x="504" y="263"/>
                    </a:cubicBezTo>
                    <a:cubicBezTo>
                      <a:pt x="504" y="263"/>
                      <a:pt x="504" y="263"/>
                      <a:pt x="504" y="263"/>
                    </a:cubicBezTo>
                    <a:cubicBezTo>
                      <a:pt x="504" y="263"/>
                      <a:pt x="504" y="263"/>
                      <a:pt x="504" y="263"/>
                    </a:cubicBezTo>
                    <a:cubicBezTo>
                      <a:pt x="504" y="263"/>
                      <a:pt x="504" y="263"/>
                      <a:pt x="504" y="263"/>
                    </a:cubicBezTo>
                    <a:cubicBezTo>
                      <a:pt x="504" y="263"/>
                      <a:pt x="504" y="264"/>
                      <a:pt x="504" y="264"/>
                    </a:cubicBezTo>
                    <a:cubicBezTo>
                      <a:pt x="504" y="264"/>
                      <a:pt x="504" y="264"/>
                      <a:pt x="504" y="264"/>
                    </a:cubicBezTo>
                    <a:cubicBezTo>
                      <a:pt x="504" y="264"/>
                      <a:pt x="504" y="264"/>
                      <a:pt x="504" y="264"/>
                    </a:cubicBezTo>
                    <a:cubicBezTo>
                      <a:pt x="504" y="264"/>
                      <a:pt x="504" y="264"/>
                      <a:pt x="504" y="264"/>
                    </a:cubicBezTo>
                    <a:cubicBezTo>
                      <a:pt x="504" y="264"/>
                      <a:pt x="504" y="264"/>
                      <a:pt x="504" y="264"/>
                    </a:cubicBezTo>
                    <a:cubicBezTo>
                      <a:pt x="504" y="264"/>
                      <a:pt x="504" y="264"/>
                      <a:pt x="504" y="264"/>
                    </a:cubicBezTo>
                    <a:cubicBezTo>
                      <a:pt x="503" y="264"/>
                      <a:pt x="503" y="264"/>
                      <a:pt x="503" y="264"/>
                    </a:cubicBezTo>
                    <a:cubicBezTo>
                      <a:pt x="503" y="264"/>
                      <a:pt x="503" y="264"/>
                      <a:pt x="503" y="264"/>
                    </a:cubicBezTo>
                    <a:cubicBezTo>
                      <a:pt x="503" y="264"/>
                      <a:pt x="503" y="264"/>
                      <a:pt x="503" y="264"/>
                    </a:cubicBezTo>
                    <a:cubicBezTo>
                      <a:pt x="503" y="264"/>
                      <a:pt x="503" y="264"/>
                      <a:pt x="503" y="264"/>
                    </a:cubicBezTo>
                    <a:cubicBezTo>
                      <a:pt x="503" y="264"/>
                      <a:pt x="503" y="264"/>
                      <a:pt x="503" y="264"/>
                    </a:cubicBezTo>
                    <a:cubicBezTo>
                      <a:pt x="502" y="264"/>
                      <a:pt x="502" y="264"/>
                      <a:pt x="502" y="264"/>
                    </a:cubicBezTo>
                    <a:cubicBezTo>
                      <a:pt x="502" y="264"/>
                      <a:pt x="502" y="264"/>
                      <a:pt x="502" y="264"/>
                    </a:cubicBezTo>
                    <a:cubicBezTo>
                      <a:pt x="502" y="264"/>
                      <a:pt x="502" y="264"/>
                      <a:pt x="502" y="264"/>
                    </a:cubicBezTo>
                    <a:cubicBezTo>
                      <a:pt x="502" y="264"/>
                      <a:pt x="502" y="264"/>
                      <a:pt x="502" y="264"/>
                    </a:cubicBezTo>
                    <a:cubicBezTo>
                      <a:pt x="502" y="264"/>
                      <a:pt x="502" y="264"/>
                      <a:pt x="502" y="264"/>
                    </a:cubicBezTo>
                    <a:cubicBezTo>
                      <a:pt x="502" y="264"/>
                      <a:pt x="502" y="264"/>
                      <a:pt x="502" y="264"/>
                    </a:cubicBezTo>
                    <a:cubicBezTo>
                      <a:pt x="502" y="264"/>
                      <a:pt x="502" y="264"/>
                      <a:pt x="502" y="264"/>
                    </a:cubicBezTo>
                    <a:cubicBezTo>
                      <a:pt x="502" y="264"/>
                      <a:pt x="502" y="264"/>
                      <a:pt x="502" y="264"/>
                    </a:cubicBezTo>
                    <a:cubicBezTo>
                      <a:pt x="502" y="264"/>
                      <a:pt x="502" y="264"/>
                      <a:pt x="502" y="264"/>
                    </a:cubicBezTo>
                    <a:cubicBezTo>
                      <a:pt x="501" y="264"/>
                      <a:pt x="501" y="264"/>
                      <a:pt x="501" y="264"/>
                    </a:cubicBezTo>
                    <a:cubicBezTo>
                      <a:pt x="501" y="264"/>
                      <a:pt x="501" y="264"/>
                      <a:pt x="501" y="264"/>
                    </a:cubicBezTo>
                    <a:cubicBezTo>
                      <a:pt x="501" y="265"/>
                      <a:pt x="501" y="265"/>
                      <a:pt x="501" y="265"/>
                    </a:cubicBezTo>
                    <a:cubicBezTo>
                      <a:pt x="501" y="265"/>
                      <a:pt x="501" y="265"/>
                      <a:pt x="501" y="265"/>
                    </a:cubicBezTo>
                    <a:cubicBezTo>
                      <a:pt x="501" y="265"/>
                      <a:pt x="501" y="265"/>
                      <a:pt x="501" y="265"/>
                    </a:cubicBezTo>
                    <a:cubicBezTo>
                      <a:pt x="501" y="265"/>
                      <a:pt x="501" y="265"/>
                      <a:pt x="501" y="265"/>
                    </a:cubicBezTo>
                    <a:cubicBezTo>
                      <a:pt x="501" y="266"/>
                      <a:pt x="501" y="266"/>
                      <a:pt x="501" y="266"/>
                    </a:cubicBezTo>
                    <a:cubicBezTo>
                      <a:pt x="501" y="266"/>
                      <a:pt x="501" y="266"/>
                      <a:pt x="501" y="266"/>
                    </a:cubicBezTo>
                    <a:cubicBezTo>
                      <a:pt x="500" y="266"/>
                      <a:pt x="500" y="266"/>
                      <a:pt x="500" y="266"/>
                    </a:cubicBezTo>
                    <a:cubicBezTo>
                      <a:pt x="500" y="266"/>
                      <a:pt x="500" y="266"/>
                      <a:pt x="500" y="266"/>
                    </a:cubicBezTo>
                    <a:cubicBezTo>
                      <a:pt x="500" y="266"/>
                      <a:pt x="500" y="266"/>
                      <a:pt x="500" y="266"/>
                    </a:cubicBezTo>
                    <a:cubicBezTo>
                      <a:pt x="500" y="266"/>
                      <a:pt x="500" y="266"/>
                      <a:pt x="500" y="266"/>
                    </a:cubicBezTo>
                    <a:cubicBezTo>
                      <a:pt x="500" y="267"/>
                      <a:pt x="500" y="267"/>
                      <a:pt x="500" y="267"/>
                    </a:cubicBezTo>
                    <a:cubicBezTo>
                      <a:pt x="500" y="267"/>
                      <a:pt x="500" y="267"/>
                      <a:pt x="500" y="267"/>
                    </a:cubicBezTo>
                    <a:cubicBezTo>
                      <a:pt x="500" y="267"/>
                      <a:pt x="500" y="267"/>
                      <a:pt x="500" y="267"/>
                    </a:cubicBezTo>
                    <a:cubicBezTo>
                      <a:pt x="499" y="266"/>
                      <a:pt x="499" y="266"/>
                      <a:pt x="499" y="266"/>
                    </a:cubicBezTo>
                    <a:cubicBezTo>
                      <a:pt x="499" y="266"/>
                      <a:pt x="499" y="266"/>
                      <a:pt x="499" y="266"/>
                    </a:cubicBezTo>
                    <a:cubicBezTo>
                      <a:pt x="499" y="266"/>
                      <a:pt x="499" y="266"/>
                      <a:pt x="499" y="266"/>
                    </a:cubicBezTo>
                    <a:cubicBezTo>
                      <a:pt x="499" y="266"/>
                      <a:pt x="499" y="266"/>
                      <a:pt x="499" y="266"/>
                    </a:cubicBezTo>
                    <a:cubicBezTo>
                      <a:pt x="499" y="266"/>
                      <a:pt x="499" y="266"/>
                      <a:pt x="499" y="266"/>
                    </a:cubicBezTo>
                    <a:cubicBezTo>
                      <a:pt x="499" y="266"/>
                      <a:pt x="499" y="266"/>
                      <a:pt x="499" y="266"/>
                    </a:cubicBezTo>
                    <a:cubicBezTo>
                      <a:pt x="499" y="266"/>
                      <a:pt x="499" y="266"/>
                      <a:pt x="499" y="266"/>
                    </a:cubicBezTo>
                    <a:cubicBezTo>
                      <a:pt x="499" y="266"/>
                      <a:pt x="499" y="266"/>
                      <a:pt x="499" y="266"/>
                    </a:cubicBezTo>
                    <a:cubicBezTo>
                      <a:pt x="498" y="266"/>
                      <a:pt x="498" y="266"/>
                      <a:pt x="498" y="266"/>
                    </a:cubicBezTo>
                    <a:cubicBezTo>
                      <a:pt x="498" y="266"/>
                      <a:pt x="498" y="266"/>
                      <a:pt x="498" y="266"/>
                    </a:cubicBezTo>
                    <a:cubicBezTo>
                      <a:pt x="498" y="266"/>
                      <a:pt x="498" y="266"/>
                      <a:pt x="498" y="266"/>
                    </a:cubicBezTo>
                    <a:cubicBezTo>
                      <a:pt x="498" y="266"/>
                      <a:pt x="498" y="266"/>
                      <a:pt x="498" y="266"/>
                    </a:cubicBezTo>
                    <a:cubicBezTo>
                      <a:pt x="498" y="266"/>
                      <a:pt x="498" y="266"/>
                      <a:pt x="498" y="266"/>
                    </a:cubicBezTo>
                    <a:cubicBezTo>
                      <a:pt x="498" y="266"/>
                      <a:pt x="498" y="266"/>
                      <a:pt x="498" y="266"/>
                    </a:cubicBezTo>
                    <a:cubicBezTo>
                      <a:pt x="497" y="265"/>
                      <a:pt x="497" y="265"/>
                      <a:pt x="497" y="265"/>
                    </a:cubicBezTo>
                    <a:cubicBezTo>
                      <a:pt x="497" y="265"/>
                      <a:pt x="497" y="265"/>
                      <a:pt x="497" y="265"/>
                    </a:cubicBezTo>
                    <a:cubicBezTo>
                      <a:pt x="497" y="265"/>
                      <a:pt x="497" y="265"/>
                      <a:pt x="497" y="265"/>
                    </a:cubicBezTo>
                    <a:cubicBezTo>
                      <a:pt x="497" y="265"/>
                      <a:pt x="497" y="265"/>
                      <a:pt x="497" y="265"/>
                    </a:cubicBezTo>
                    <a:cubicBezTo>
                      <a:pt x="497" y="266"/>
                      <a:pt x="497" y="266"/>
                      <a:pt x="497" y="266"/>
                    </a:cubicBezTo>
                    <a:cubicBezTo>
                      <a:pt x="497" y="266"/>
                      <a:pt x="497" y="266"/>
                      <a:pt x="497" y="266"/>
                    </a:cubicBezTo>
                    <a:cubicBezTo>
                      <a:pt x="497" y="266"/>
                      <a:pt x="497" y="266"/>
                      <a:pt x="497" y="266"/>
                    </a:cubicBezTo>
                    <a:cubicBezTo>
                      <a:pt x="496" y="266"/>
                      <a:pt x="496" y="266"/>
                      <a:pt x="496" y="266"/>
                    </a:cubicBezTo>
                    <a:cubicBezTo>
                      <a:pt x="496" y="266"/>
                      <a:pt x="496" y="266"/>
                      <a:pt x="496" y="266"/>
                    </a:cubicBezTo>
                    <a:cubicBezTo>
                      <a:pt x="496" y="267"/>
                      <a:pt x="496" y="267"/>
                      <a:pt x="496" y="267"/>
                    </a:cubicBezTo>
                    <a:cubicBezTo>
                      <a:pt x="496" y="267"/>
                      <a:pt x="496" y="267"/>
                      <a:pt x="496" y="267"/>
                    </a:cubicBezTo>
                    <a:cubicBezTo>
                      <a:pt x="496" y="267"/>
                      <a:pt x="496" y="267"/>
                      <a:pt x="496" y="267"/>
                    </a:cubicBezTo>
                    <a:cubicBezTo>
                      <a:pt x="496" y="267"/>
                      <a:pt x="496" y="267"/>
                      <a:pt x="496" y="267"/>
                    </a:cubicBezTo>
                    <a:cubicBezTo>
                      <a:pt x="496" y="267"/>
                      <a:pt x="496" y="267"/>
                      <a:pt x="496" y="267"/>
                    </a:cubicBezTo>
                    <a:cubicBezTo>
                      <a:pt x="496" y="267"/>
                      <a:pt x="496" y="267"/>
                      <a:pt x="496" y="267"/>
                    </a:cubicBezTo>
                    <a:cubicBezTo>
                      <a:pt x="496" y="268"/>
                      <a:pt x="496" y="268"/>
                      <a:pt x="496" y="268"/>
                    </a:cubicBezTo>
                    <a:cubicBezTo>
                      <a:pt x="496" y="268"/>
                      <a:pt x="496" y="268"/>
                      <a:pt x="496" y="268"/>
                    </a:cubicBezTo>
                    <a:cubicBezTo>
                      <a:pt x="496" y="268"/>
                      <a:pt x="496" y="268"/>
                      <a:pt x="496" y="268"/>
                    </a:cubicBezTo>
                    <a:cubicBezTo>
                      <a:pt x="496" y="268"/>
                      <a:pt x="496" y="268"/>
                      <a:pt x="496" y="268"/>
                    </a:cubicBezTo>
                    <a:cubicBezTo>
                      <a:pt x="496" y="269"/>
                      <a:pt x="496" y="269"/>
                      <a:pt x="496" y="269"/>
                    </a:cubicBezTo>
                    <a:cubicBezTo>
                      <a:pt x="496" y="269"/>
                      <a:pt x="496" y="269"/>
                      <a:pt x="496" y="269"/>
                    </a:cubicBezTo>
                    <a:cubicBezTo>
                      <a:pt x="496" y="269"/>
                      <a:pt x="496" y="269"/>
                      <a:pt x="496" y="269"/>
                    </a:cubicBezTo>
                    <a:cubicBezTo>
                      <a:pt x="496" y="269"/>
                      <a:pt x="496" y="269"/>
                      <a:pt x="496" y="269"/>
                    </a:cubicBezTo>
                    <a:cubicBezTo>
                      <a:pt x="496" y="269"/>
                      <a:pt x="496" y="269"/>
                      <a:pt x="496" y="269"/>
                    </a:cubicBezTo>
                    <a:cubicBezTo>
                      <a:pt x="496" y="270"/>
                      <a:pt x="496" y="270"/>
                      <a:pt x="496" y="270"/>
                    </a:cubicBezTo>
                    <a:cubicBezTo>
                      <a:pt x="496" y="270"/>
                      <a:pt x="496" y="270"/>
                      <a:pt x="496" y="270"/>
                    </a:cubicBezTo>
                    <a:cubicBezTo>
                      <a:pt x="496" y="270"/>
                      <a:pt x="496" y="270"/>
                      <a:pt x="496" y="270"/>
                    </a:cubicBezTo>
                    <a:cubicBezTo>
                      <a:pt x="495" y="270"/>
                      <a:pt x="495" y="270"/>
                      <a:pt x="495" y="270"/>
                    </a:cubicBezTo>
                    <a:cubicBezTo>
                      <a:pt x="495" y="270"/>
                      <a:pt x="495" y="270"/>
                      <a:pt x="495" y="270"/>
                    </a:cubicBezTo>
                    <a:cubicBezTo>
                      <a:pt x="495" y="270"/>
                      <a:pt x="495" y="270"/>
                      <a:pt x="495" y="270"/>
                    </a:cubicBezTo>
                    <a:cubicBezTo>
                      <a:pt x="495" y="270"/>
                      <a:pt x="495" y="270"/>
                      <a:pt x="495" y="270"/>
                    </a:cubicBezTo>
                    <a:cubicBezTo>
                      <a:pt x="495" y="270"/>
                      <a:pt x="495" y="270"/>
                      <a:pt x="495" y="270"/>
                    </a:cubicBezTo>
                    <a:cubicBezTo>
                      <a:pt x="495" y="270"/>
                      <a:pt x="495" y="270"/>
                      <a:pt x="495" y="270"/>
                    </a:cubicBezTo>
                    <a:cubicBezTo>
                      <a:pt x="495" y="270"/>
                      <a:pt x="495" y="270"/>
                      <a:pt x="495" y="270"/>
                    </a:cubicBezTo>
                    <a:cubicBezTo>
                      <a:pt x="495" y="270"/>
                      <a:pt x="495" y="270"/>
                      <a:pt x="495" y="270"/>
                    </a:cubicBezTo>
                    <a:cubicBezTo>
                      <a:pt x="494" y="270"/>
                      <a:pt x="494" y="270"/>
                      <a:pt x="494" y="270"/>
                    </a:cubicBezTo>
                    <a:cubicBezTo>
                      <a:pt x="494" y="270"/>
                      <a:pt x="494" y="270"/>
                      <a:pt x="494" y="270"/>
                    </a:cubicBezTo>
                    <a:cubicBezTo>
                      <a:pt x="494" y="270"/>
                      <a:pt x="494" y="270"/>
                      <a:pt x="494" y="270"/>
                    </a:cubicBezTo>
                    <a:cubicBezTo>
                      <a:pt x="494" y="270"/>
                      <a:pt x="494" y="270"/>
                      <a:pt x="494" y="270"/>
                    </a:cubicBezTo>
                    <a:cubicBezTo>
                      <a:pt x="494" y="270"/>
                      <a:pt x="494" y="270"/>
                      <a:pt x="494" y="270"/>
                    </a:cubicBezTo>
                    <a:cubicBezTo>
                      <a:pt x="494" y="270"/>
                      <a:pt x="494" y="270"/>
                      <a:pt x="494" y="270"/>
                    </a:cubicBezTo>
                    <a:cubicBezTo>
                      <a:pt x="494" y="270"/>
                      <a:pt x="494" y="270"/>
                      <a:pt x="494" y="270"/>
                    </a:cubicBezTo>
                    <a:cubicBezTo>
                      <a:pt x="494" y="270"/>
                      <a:pt x="494" y="270"/>
                      <a:pt x="494" y="270"/>
                    </a:cubicBezTo>
                    <a:cubicBezTo>
                      <a:pt x="494" y="270"/>
                      <a:pt x="494" y="270"/>
                      <a:pt x="494" y="270"/>
                    </a:cubicBezTo>
                    <a:cubicBezTo>
                      <a:pt x="493" y="270"/>
                      <a:pt x="493" y="270"/>
                      <a:pt x="493" y="270"/>
                    </a:cubicBezTo>
                    <a:cubicBezTo>
                      <a:pt x="493" y="270"/>
                      <a:pt x="493" y="270"/>
                      <a:pt x="493" y="270"/>
                    </a:cubicBezTo>
                    <a:cubicBezTo>
                      <a:pt x="493" y="270"/>
                      <a:pt x="493" y="270"/>
                      <a:pt x="493" y="270"/>
                    </a:cubicBezTo>
                    <a:cubicBezTo>
                      <a:pt x="492" y="270"/>
                      <a:pt x="492" y="270"/>
                      <a:pt x="492" y="270"/>
                    </a:cubicBezTo>
                    <a:cubicBezTo>
                      <a:pt x="492" y="270"/>
                      <a:pt x="492" y="270"/>
                      <a:pt x="492" y="270"/>
                    </a:cubicBezTo>
                    <a:cubicBezTo>
                      <a:pt x="492" y="270"/>
                      <a:pt x="492" y="270"/>
                      <a:pt x="492" y="270"/>
                    </a:cubicBezTo>
                    <a:cubicBezTo>
                      <a:pt x="492" y="270"/>
                      <a:pt x="492" y="270"/>
                      <a:pt x="492" y="270"/>
                    </a:cubicBezTo>
                    <a:cubicBezTo>
                      <a:pt x="492" y="270"/>
                      <a:pt x="492" y="270"/>
                      <a:pt x="492" y="270"/>
                    </a:cubicBezTo>
                    <a:cubicBezTo>
                      <a:pt x="492" y="270"/>
                      <a:pt x="492" y="270"/>
                      <a:pt x="492" y="270"/>
                    </a:cubicBezTo>
                    <a:cubicBezTo>
                      <a:pt x="492" y="270"/>
                      <a:pt x="492" y="270"/>
                      <a:pt x="492" y="270"/>
                    </a:cubicBezTo>
                    <a:cubicBezTo>
                      <a:pt x="492" y="270"/>
                      <a:pt x="492" y="270"/>
                      <a:pt x="492" y="270"/>
                    </a:cubicBezTo>
                    <a:cubicBezTo>
                      <a:pt x="492" y="270"/>
                      <a:pt x="492" y="270"/>
                      <a:pt x="492" y="270"/>
                    </a:cubicBezTo>
                    <a:cubicBezTo>
                      <a:pt x="492" y="269"/>
                      <a:pt x="492" y="269"/>
                      <a:pt x="492" y="269"/>
                    </a:cubicBezTo>
                    <a:cubicBezTo>
                      <a:pt x="492" y="269"/>
                      <a:pt x="492" y="269"/>
                      <a:pt x="492" y="269"/>
                    </a:cubicBezTo>
                    <a:cubicBezTo>
                      <a:pt x="492" y="269"/>
                      <a:pt x="492" y="269"/>
                      <a:pt x="492" y="269"/>
                    </a:cubicBezTo>
                    <a:cubicBezTo>
                      <a:pt x="492" y="269"/>
                      <a:pt x="492" y="269"/>
                      <a:pt x="492" y="269"/>
                    </a:cubicBezTo>
                    <a:cubicBezTo>
                      <a:pt x="492" y="269"/>
                      <a:pt x="492" y="269"/>
                      <a:pt x="492" y="269"/>
                    </a:cubicBezTo>
                    <a:cubicBezTo>
                      <a:pt x="492" y="269"/>
                      <a:pt x="492" y="269"/>
                      <a:pt x="492" y="269"/>
                    </a:cubicBezTo>
                    <a:cubicBezTo>
                      <a:pt x="492" y="269"/>
                      <a:pt x="492" y="269"/>
                      <a:pt x="492" y="269"/>
                    </a:cubicBezTo>
                    <a:cubicBezTo>
                      <a:pt x="492" y="269"/>
                      <a:pt x="492" y="269"/>
                      <a:pt x="492" y="269"/>
                    </a:cubicBezTo>
                    <a:cubicBezTo>
                      <a:pt x="491" y="268"/>
                      <a:pt x="491" y="268"/>
                      <a:pt x="491" y="268"/>
                    </a:cubicBezTo>
                    <a:cubicBezTo>
                      <a:pt x="491" y="268"/>
                      <a:pt x="491" y="268"/>
                      <a:pt x="491" y="268"/>
                    </a:cubicBezTo>
                    <a:cubicBezTo>
                      <a:pt x="491" y="268"/>
                      <a:pt x="491" y="268"/>
                      <a:pt x="491" y="268"/>
                    </a:cubicBezTo>
                    <a:cubicBezTo>
                      <a:pt x="491" y="268"/>
                      <a:pt x="491" y="268"/>
                      <a:pt x="491" y="268"/>
                    </a:cubicBezTo>
                    <a:cubicBezTo>
                      <a:pt x="491" y="268"/>
                      <a:pt x="491" y="268"/>
                      <a:pt x="491" y="268"/>
                    </a:cubicBezTo>
                    <a:cubicBezTo>
                      <a:pt x="491" y="268"/>
                      <a:pt x="491" y="268"/>
                      <a:pt x="491" y="268"/>
                    </a:cubicBezTo>
                    <a:cubicBezTo>
                      <a:pt x="491" y="268"/>
                      <a:pt x="491" y="268"/>
                      <a:pt x="491" y="268"/>
                    </a:cubicBezTo>
                    <a:cubicBezTo>
                      <a:pt x="490" y="268"/>
                      <a:pt x="490" y="268"/>
                      <a:pt x="490" y="268"/>
                    </a:cubicBezTo>
                    <a:cubicBezTo>
                      <a:pt x="490" y="268"/>
                      <a:pt x="490" y="268"/>
                      <a:pt x="490" y="268"/>
                    </a:cubicBezTo>
                    <a:cubicBezTo>
                      <a:pt x="490" y="268"/>
                      <a:pt x="490" y="268"/>
                      <a:pt x="490" y="268"/>
                    </a:cubicBezTo>
                    <a:cubicBezTo>
                      <a:pt x="490" y="268"/>
                      <a:pt x="490" y="268"/>
                      <a:pt x="490" y="268"/>
                    </a:cubicBezTo>
                    <a:cubicBezTo>
                      <a:pt x="490" y="268"/>
                      <a:pt x="490" y="268"/>
                      <a:pt x="490" y="268"/>
                    </a:cubicBezTo>
                    <a:cubicBezTo>
                      <a:pt x="490" y="269"/>
                      <a:pt x="490" y="269"/>
                      <a:pt x="490" y="269"/>
                    </a:cubicBezTo>
                    <a:cubicBezTo>
                      <a:pt x="489" y="269"/>
                      <a:pt x="489" y="269"/>
                      <a:pt x="489" y="269"/>
                    </a:cubicBezTo>
                    <a:cubicBezTo>
                      <a:pt x="489" y="269"/>
                      <a:pt x="489" y="269"/>
                      <a:pt x="489" y="269"/>
                    </a:cubicBezTo>
                    <a:cubicBezTo>
                      <a:pt x="488" y="269"/>
                      <a:pt x="488" y="269"/>
                      <a:pt x="488" y="269"/>
                    </a:cubicBezTo>
                    <a:cubicBezTo>
                      <a:pt x="488" y="270"/>
                      <a:pt x="488" y="270"/>
                      <a:pt x="488" y="270"/>
                    </a:cubicBezTo>
                    <a:cubicBezTo>
                      <a:pt x="487" y="270"/>
                      <a:pt x="487" y="270"/>
                      <a:pt x="487" y="270"/>
                    </a:cubicBezTo>
                    <a:cubicBezTo>
                      <a:pt x="487" y="270"/>
                      <a:pt x="487" y="270"/>
                      <a:pt x="487" y="270"/>
                    </a:cubicBezTo>
                    <a:cubicBezTo>
                      <a:pt x="486" y="271"/>
                      <a:pt x="486" y="271"/>
                      <a:pt x="486" y="271"/>
                    </a:cubicBezTo>
                    <a:cubicBezTo>
                      <a:pt x="486" y="271"/>
                      <a:pt x="486" y="271"/>
                      <a:pt x="486" y="271"/>
                    </a:cubicBezTo>
                    <a:cubicBezTo>
                      <a:pt x="485" y="271"/>
                      <a:pt x="485" y="271"/>
                      <a:pt x="485" y="271"/>
                    </a:cubicBezTo>
                    <a:cubicBezTo>
                      <a:pt x="485" y="271"/>
                      <a:pt x="485" y="271"/>
                      <a:pt x="485" y="271"/>
                    </a:cubicBezTo>
                    <a:cubicBezTo>
                      <a:pt x="485" y="272"/>
                      <a:pt x="485" y="272"/>
                      <a:pt x="485" y="272"/>
                    </a:cubicBezTo>
                    <a:cubicBezTo>
                      <a:pt x="485" y="272"/>
                      <a:pt x="485" y="272"/>
                      <a:pt x="485" y="272"/>
                    </a:cubicBezTo>
                    <a:cubicBezTo>
                      <a:pt x="485" y="272"/>
                      <a:pt x="485" y="272"/>
                      <a:pt x="485" y="272"/>
                    </a:cubicBezTo>
                    <a:cubicBezTo>
                      <a:pt x="484" y="272"/>
                      <a:pt x="484" y="272"/>
                      <a:pt x="484" y="272"/>
                    </a:cubicBezTo>
                    <a:cubicBezTo>
                      <a:pt x="484" y="272"/>
                      <a:pt x="484" y="272"/>
                      <a:pt x="484" y="272"/>
                    </a:cubicBezTo>
                    <a:cubicBezTo>
                      <a:pt x="484" y="272"/>
                      <a:pt x="484" y="272"/>
                      <a:pt x="484" y="272"/>
                    </a:cubicBezTo>
                    <a:cubicBezTo>
                      <a:pt x="484" y="272"/>
                      <a:pt x="484" y="272"/>
                      <a:pt x="484" y="272"/>
                    </a:cubicBezTo>
                    <a:cubicBezTo>
                      <a:pt x="484" y="272"/>
                      <a:pt x="484" y="272"/>
                      <a:pt x="484" y="272"/>
                    </a:cubicBezTo>
                    <a:cubicBezTo>
                      <a:pt x="483" y="272"/>
                      <a:pt x="483" y="272"/>
                      <a:pt x="483" y="272"/>
                    </a:cubicBezTo>
                    <a:cubicBezTo>
                      <a:pt x="483" y="272"/>
                      <a:pt x="483" y="272"/>
                      <a:pt x="483" y="272"/>
                    </a:cubicBezTo>
                    <a:cubicBezTo>
                      <a:pt x="483" y="272"/>
                      <a:pt x="483" y="272"/>
                      <a:pt x="483" y="272"/>
                    </a:cubicBezTo>
                    <a:cubicBezTo>
                      <a:pt x="483" y="272"/>
                      <a:pt x="483" y="272"/>
                      <a:pt x="483" y="272"/>
                    </a:cubicBezTo>
                    <a:cubicBezTo>
                      <a:pt x="483" y="272"/>
                      <a:pt x="483" y="272"/>
                      <a:pt x="483" y="272"/>
                    </a:cubicBezTo>
                    <a:cubicBezTo>
                      <a:pt x="482" y="272"/>
                      <a:pt x="482" y="272"/>
                      <a:pt x="482" y="272"/>
                    </a:cubicBezTo>
                    <a:cubicBezTo>
                      <a:pt x="482" y="272"/>
                      <a:pt x="482" y="272"/>
                      <a:pt x="482" y="272"/>
                    </a:cubicBezTo>
                    <a:cubicBezTo>
                      <a:pt x="482" y="272"/>
                      <a:pt x="482" y="272"/>
                      <a:pt x="482" y="272"/>
                    </a:cubicBezTo>
                    <a:cubicBezTo>
                      <a:pt x="482" y="272"/>
                      <a:pt x="482" y="272"/>
                      <a:pt x="482" y="272"/>
                    </a:cubicBezTo>
                    <a:cubicBezTo>
                      <a:pt x="482" y="272"/>
                      <a:pt x="482" y="272"/>
                      <a:pt x="482" y="272"/>
                    </a:cubicBezTo>
                    <a:cubicBezTo>
                      <a:pt x="482" y="271"/>
                      <a:pt x="482" y="271"/>
                      <a:pt x="482" y="271"/>
                    </a:cubicBezTo>
                    <a:cubicBezTo>
                      <a:pt x="482" y="271"/>
                      <a:pt x="482" y="271"/>
                      <a:pt x="482" y="271"/>
                    </a:cubicBezTo>
                    <a:cubicBezTo>
                      <a:pt x="481" y="271"/>
                      <a:pt x="481" y="271"/>
                      <a:pt x="481" y="271"/>
                    </a:cubicBezTo>
                    <a:cubicBezTo>
                      <a:pt x="481" y="271"/>
                      <a:pt x="481" y="271"/>
                      <a:pt x="481" y="271"/>
                    </a:cubicBezTo>
                    <a:cubicBezTo>
                      <a:pt x="481" y="271"/>
                      <a:pt x="481" y="271"/>
                      <a:pt x="481" y="271"/>
                    </a:cubicBezTo>
                    <a:cubicBezTo>
                      <a:pt x="481" y="271"/>
                      <a:pt x="481" y="271"/>
                      <a:pt x="481" y="271"/>
                    </a:cubicBezTo>
                    <a:cubicBezTo>
                      <a:pt x="480" y="271"/>
                      <a:pt x="480" y="271"/>
                      <a:pt x="480" y="271"/>
                    </a:cubicBezTo>
                    <a:cubicBezTo>
                      <a:pt x="480" y="271"/>
                      <a:pt x="480" y="271"/>
                      <a:pt x="480" y="271"/>
                    </a:cubicBezTo>
                    <a:cubicBezTo>
                      <a:pt x="480" y="271"/>
                      <a:pt x="480" y="271"/>
                      <a:pt x="480" y="271"/>
                    </a:cubicBezTo>
                    <a:cubicBezTo>
                      <a:pt x="480" y="271"/>
                      <a:pt x="480" y="271"/>
                      <a:pt x="480" y="271"/>
                    </a:cubicBezTo>
                    <a:cubicBezTo>
                      <a:pt x="479" y="270"/>
                      <a:pt x="479" y="270"/>
                      <a:pt x="479" y="270"/>
                    </a:cubicBezTo>
                    <a:cubicBezTo>
                      <a:pt x="479" y="270"/>
                      <a:pt x="479" y="270"/>
                      <a:pt x="479" y="270"/>
                    </a:cubicBezTo>
                    <a:cubicBezTo>
                      <a:pt x="479" y="270"/>
                      <a:pt x="479" y="270"/>
                      <a:pt x="479" y="270"/>
                    </a:cubicBezTo>
                    <a:cubicBezTo>
                      <a:pt x="479" y="270"/>
                      <a:pt x="479" y="270"/>
                      <a:pt x="479" y="270"/>
                    </a:cubicBezTo>
                    <a:cubicBezTo>
                      <a:pt x="479" y="270"/>
                      <a:pt x="479" y="270"/>
                      <a:pt x="479" y="270"/>
                    </a:cubicBezTo>
                    <a:cubicBezTo>
                      <a:pt x="479" y="270"/>
                      <a:pt x="479" y="270"/>
                      <a:pt x="479" y="270"/>
                    </a:cubicBezTo>
                    <a:cubicBezTo>
                      <a:pt x="478" y="270"/>
                      <a:pt x="478" y="270"/>
                      <a:pt x="478" y="270"/>
                    </a:cubicBezTo>
                    <a:cubicBezTo>
                      <a:pt x="478" y="271"/>
                      <a:pt x="478" y="271"/>
                      <a:pt x="478" y="271"/>
                    </a:cubicBezTo>
                    <a:cubicBezTo>
                      <a:pt x="478" y="271"/>
                      <a:pt x="478" y="271"/>
                      <a:pt x="478" y="271"/>
                    </a:cubicBezTo>
                    <a:cubicBezTo>
                      <a:pt x="478" y="271"/>
                      <a:pt x="478" y="271"/>
                      <a:pt x="478" y="271"/>
                    </a:cubicBezTo>
                    <a:cubicBezTo>
                      <a:pt x="478" y="271"/>
                      <a:pt x="478" y="271"/>
                      <a:pt x="478" y="271"/>
                    </a:cubicBezTo>
                    <a:cubicBezTo>
                      <a:pt x="478" y="272"/>
                      <a:pt x="478" y="272"/>
                      <a:pt x="478" y="272"/>
                    </a:cubicBezTo>
                    <a:cubicBezTo>
                      <a:pt x="477" y="272"/>
                      <a:pt x="477" y="272"/>
                      <a:pt x="477" y="272"/>
                    </a:cubicBezTo>
                    <a:cubicBezTo>
                      <a:pt x="477" y="272"/>
                      <a:pt x="477" y="272"/>
                      <a:pt x="477" y="272"/>
                    </a:cubicBezTo>
                    <a:cubicBezTo>
                      <a:pt x="477" y="272"/>
                      <a:pt x="477" y="272"/>
                      <a:pt x="477" y="272"/>
                    </a:cubicBezTo>
                    <a:cubicBezTo>
                      <a:pt x="477" y="272"/>
                      <a:pt x="477" y="272"/>
                      <a:pt x="477" y="272"/>
                    </a:cubicBezTo>
                    <a:cubicBezTo>
                      <a:pt x="476" y="272"/>
                      <a:pt x="476" y="272"/>
                      <a:pt x="476" y="272"/>
                    </a:cubicBezTo>
                    <a:cubicBezTo>
                      <a:pt x="476" y="272"/>
                      <a:pt x="476" y="272"/>
                      <a:pt x="476" y="272"/>
                    </a:cubicBezTo>
                    <a:cubicBezTo>
                      <a:pt x="476" y="272"/>
                      <a:pt x="476" y="272"/>
                      <a:pt x="476" y="272"/>
                    </a:cubicBezTo>
                    <a:cubicBezTo>
                      <a:pt x="476" y="272"/>
                      <a:pt x="476" y="272"/>
                      <a:pt x="476" y="272"/>
                    </a:cubicBezTo>
                    <a:cubicBezTo>
                      <a:pt x="476" y="272"/>
                      <a:pt x="476" y="272"/>
                      <a:pt x="476" y="272"/>
                    </a:cubicBezTo>
                    <a:cubicBezTo>
                      <a:pt x="476" y="272"/>
                      <a:pt x="476" y="272"/>
                      <a:pt x="476" y="272"/>
                    </a:cubicBezTo>
                    <a:cubicBezTo>
                      <a:pt x="476" y="272"/>
                      <a:pt x="476" y="272"/>
                      <a:pt x="476" y="272"/>
                    </a:cubicBezTo>
                    <a:cubicBezTo>
                      <a:pt x="475" y="272"/>
                      <a:pt x="475" y="272"/>
                      <a:pt x="475" y="272"/>
                    </a:cubicBezTo>
                    <a:cubicBezTo>
                      <a:pt x="475" y="272"/>
                      <a:pt x="475" y="272"/>
                      <a:pt x="475" y="272"/>
                    </a:cubicBezTo>
                    <a:cubicBezTo>
                      <a:pt x="475" y="272"/>
                      <a:pt x="475" y="272"/>
                      <a:pt x="475" y="272"/>
                    </a:cubicBezTo>
                    <a:cubicBezTo>
                      <a:pt x="475" y="273"/>
                      <a:pt x="475" y="273"/>
                      <a:pt x="475" y="273"/>
                    </a:cubicBezTo>
                    <a:cubicBezTo>
                      <a:pt x="475" y="273"/>
                      <a:pt x="475" y="273"/>
                      <a:pt x="475" y="273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4" y="275"/>
                      <a:pt x="474" y="275"/>
                      <a:pt x="474" y="275"/>
                    </a:cubicBezTo>
                    <a:cubicBezTo>
                      <a:pt x="474" y="275"/>
                      <a:pt x="474" y="275"/>
                      <a:pt x="474" y="275"/>
                    </a:cubicBezTo>
                    <a:cubicBezTo>
                      <a:pt x="474" y="275"/>
                      <a:pt x="474" y="275"/>
                      <a:pt x="474" y="275"/>
                    </a:cubicBezTo>
                    <a:cubicBezTo>
                      <a:pt x="474" y="275"/>
                      <a:pt x="474" y="275"/>
                      <a:pt x="474" y="275"/>
                    </a:cubicBezTo>
                    <a:cubicBezTo>
                      <a:pt x="474" y="275"/>
                      <a:pt x="474" y="275"/>
                      <a:pt x="474" y="275"/>
                    </a:cubicBezTo>
                    <a:cubicBezTo>
                      <a:pt x="474" y="276"/>
                      <a:pt x="474" y="276"/>
                      <a:pt x="474" y="276"/>
                    </a:cubicBezTo>
                    <a:cubicBezTo>
                      <a:pt x="474" y="276"/>
                      <a:pt x="474" y="276"/>
                      <a:pt x="474" y="276"/>
                    </a:cubicBezTo>
                    <a:cubicBezTo>
                      <a:pt x="473" y="276"/>
                      <a:pt x="473" y="276"/>
                      <a:pt x="473" y="276"/>
                    </a:cubicBezTo>
                    <a:cubicBezTo>
                      <a:pt x="473" y="276"/>
                      <a:pt x="473" y="276"/>
                      <a:pt x="473" y="276"/>
                    </a:cubicBezTo>
                    <a:cubicBezTo>
                      <a:pt x="473" y="276"/>
                      <a:pt x="473" y="276"/>
                      <a:pt x="473" y="276"/>
                    </a:cubicBezTo>
                    <a:cubicBezTo>
                      <a:pt x="474" y="276"/>
                      <a:pt x="474" y="276"/>
                      <a:pt x="474" y="276"/>
                    </a:cubicBezTo>
                    <a:cubicBezTo>
                      <a:pt x="474" y="276"/>
                      <a:pt x="474" y="276"/>
                      <a:pt x="474" y="276"/>
                    </a:cubicBezTo>
                    <a:cubicBezTo>
                      <a:pt x="474" y="276"/>
                      <a:pt x="474" y="276"/>
                      <a:pt x="474" y="276"/>
                    </a:cubicBezTo>
                    <a:cubicBezTo>
                      <a:pt x="474" y="277"/>
                      <a:pt x="474" y="277"/>
                      <a:pt x="474" y="277"/>
                    </a:cubicBezTo>
                    <a:cubicBezTo>
                      <a:pt x="474" y="277"/>
                      <a:pt x="474" y="277"/>
                      <a:pt x="474" y="277"/>
                    </a:cubicBezTo>
                    <a:cubicBezTo>
                      <a:pt x="474" y="277"/>
                      <a:pt x="474" y="277"/>
                      <a:pt x="474" y="277"/>
                    </a:cubicBezTo>
                    <a:cubicBezTo>
                      <a:pt x="473" y="277"/>
                      <a:pt x="473" y="277"/>
                      <a:pt x="473" y="277"/>
                    </a:cubicBezTo>
                    <a:cubicBezTo>
                      <a:pt x="473" y="277"/>
                      <a:pt x="473" y="277"/>
                      <a:pt x="473" y="277"/>
                    </a:cubicBezTo>
                    <a:cubicBezTo>
                      <a:pt x="473" y="277"/>
                      <a:pt x="473" y="277"/>
                      <a:pt x="473" y="277"/>
                    </a:cubicBezTo>
                    <a:cubicBezTo>
                      <a:pt x="473" y="277"/>
                      <a:pt x="473" y="277"/>
                      <a:pt x="473" y="277"/>
                    </a:cubicBezTo>
                    <a:cubicBezTo>
                      <a:pt x="473" y="277"/>
                      <a:pt x="473" y="277"/>
                      <a:pt x="473" y="277"/>
                    </a:cubicBezTo>
                    <a:cubicBezTo>
                      <a:pt x="473" y="278"/>
                      <a:pt x="473" y="278"/>
                      <a:pt x="473" y="278"/>
                    </a:cubicBezTo>
                    <a:cubicBezTo>
                      <a:pt x="473" y="278"/>
                      <a:pt x="473" y="278"/>
                      <a:pt x="473" y="278"/>
                    </a:cubicBezTo>
                    <a:cubicBezTo>
                      <a:pt x="473" y="278"/>
                      <a:pt x="473" y="278"/>
                      <a:pt x="473" y="278"/>
                    </a:cubicBezTo>
                    <a:cubicBezTo>
                      <a:pt x="472" y="278"/>
                      <a:pt x="472" y="278"/>
                      <a:pt x="472" y="278"/>
                    </a:cubicBezTo>
                    <a:cubicBezTo>
                      <a:pt x="472" y="278"/>
                      <a:pt x="472" y="278"/>
                      <a:pt x="472" y="278"/>
                    </a:cubicBezTo>
                    <a:cubicBezTo>
                      <a:pt x="472" y="278"/>
                      <a:pt x="472" y="278"/>
                      <a:pt x="472" y="278"/>
                    </a:cubicBezTo>
                    <a:cubicBezTo>
                      <a:pt x="472" y="278"/>
                      <a:pt x="472" y="278"/>
                      <a:pt x="472" y="278"/>
                    </a:cubicBezTo>
                    <a:cubicBezTo>
                      <a:pt x="472" y="278"/>
                      <a:pt x="472" y="278"/>
                      <a:pt x="472" y="278"/>
                    </a:cubicBezTo>
                    <a:cubicBezTo>
                      <a:pt x="472" y="278"/>
                      <a:pt x="472" y="278"/>
                      <a:pt x="472" y="278"/>
                    </a:cubicBezTo>
                    <a:cubicBezTo>
                      <a:pt x="472" y="278"/>
                      <a:pt x="472" y="278"/>
                      <a:pt x="472" y="278"/>
                    </a:cubicBezTo>
                    <a:cubicBezTo>
                      <a:pt x="472" y="279"/>
                      <a:pt x="472" y="279"/>
                      <a:pt x="472" y="279"/>
                    </a:cubicBezTo>
                    <a:cubicBezTo>
                      <a:pt x="472" y="279"/>
                      <a:pt x="472" y="279"/>
                      <a:pt x="472" y="279"/>
                    </a:cubicBezTo>
                    <a:cubicBezTo>
                      <a:pt x="472" y="279"/>
                      <a:pt x="472" y="279"/>
                      <a:pt x="472" y="279"/>
                    </a:cubicBezTo>
                    <a:cubicBezTo>
                      <a:pt x="472" y="279"/>
                      <a:pt x="472" y="279"/>
                      <a:pt x="472" y="279"/>
                    </a:cubicBezTo>
                    <a:cubicBezTo>
                      <a:pt x="472" y="279"/>
                      <a:pt x="472" y="279"/>
                      <a:pt x="472" y="279"/>
                    </a:cubicBezTo>
                    <a:cubicBezTo>
                      <a:pt x="472" y="279"/>
                      <a:pt x="472" y="279"/>
                      <a:pt x="472" y="279"/>
                    </a:cubicBezTo>
                    <a:cubicBezTo>
                      <a:pt x="471" y="279"/>
                      <a:pt x="471" y="279"/>
                      <a:pt x="471" y="279"/>
                    </a:cubicBezTo>
                    <a:cubicBezTo>
                      <a:pt x="471" y="279"/>
                      <a:pt x="471" y="279"/>
                      <a:pt x="471" y="279"/>
                    </a:cubicBezTo>
                    <a:cubicBezTo>
                      <a:pt x="471" y="279"/>
                      <a:pt x="471" y="279"/>
                      <a:pt x="471" y="279"/>
                    </a:cubicBezTo>
                    <a:cubicBezTo>
                      <a:pt x="471" y="279"/>
                      <a:pt x="471" y="279"/>
                      <a:pt x="471" y="279"/>
                    </a:cubicBezTo>
                    <a:cubicBezTo>
                      <a:pt x="471" y="279"/>
                      <a:pt x="471" y="279"/>
                      <a:pt x="471" y="279"/>
                    </a:cubicBezTo>
                    <a:cubicBezTo>
                      <a:pt x="471" y="279"/>
                      <a:pt x="471" y="279"/>
                      <a:pt x="471" y="279"/>
                    </a:cubicBezTo>
                    <a:cubicBezTo>
                      <a:pt x="470" y="279"/>
                      <a:pt x="470" y="279"/>
                      <a:pt x="470" y="279"/>
                    </a:cubicBezTo>
                    <a:cubicBezTo>
                      <a:pt x="470" y="279"/>
                      <a:pt x="470" y="279"/>
                      <a:pt x="470" y="279"/>
                    </a:cubicBezTo>
                    <a:cubicBezTo>
                      <a:pt x="470" y="279"/>
                      <a:pt x="470" y="279"/>
                      <a:pt x="470" y="279"/>
                    </a:cubicBezTo>
                    <a:cubicBezTo>
                      <a:pt x="470" y="280"/>
                      <a:pt x="470" y="280"/>
                      <a:pt x="470" y="280"/>
                    </a:cubicBezTo>
                    <a:cubicBezTo>
                      <a:pt x="469" y="280"/>
                      <a:pt x="469" y="280"/>
                      <a:pt x="469" y="280"/>
                    </a:cubicBezTo>
                    <a:cubicBezTo>
                      <a:pt x="469" y="280"/>
                      <a:pt x="469" y="280"/>
                      <a:pt x="469" y="280"/>
                    </a:cubicBezTo>
                    <a:cubicBezTo>
                      <a:pt x="469" y="280"/>
                      <a:pt x="469" y="280"/>
                      <a:pt x="469" y="280"/>
                    </a:cubicBezTo>
                    <a:cubicBezTo>
                      <a:pt x="468" y="279"/>
                      <a:pt x="468" y="279"/>
                      <a:pt x="468" y="279"/>
                    </a:cubicBezTo>
                    <a:cubicBezTo>
                      <a:pt x="468" y="279"/>
                      <a:pt x="468" y="279"/>
                      <a:pt x="468" y="279"/>
                    </a:cubicBezTo>
                    <a:cubicBezTo>
                      <a:pt x="468" y="279"/>
                      <a:pt x="468" y="279"/>
                      <a:pt x="468" y="279"/>
                    </a:cubicBezTo>
                    <a:cubicBezTo>
                      <a:pt x="468" y="279"/>
                      <a:pt x="468" y="279"/>
                      <a:pt x="468" y="279"/>
                    </a:cubicBezTo>
                    <a:cubicBezTo>
                      <a:pt x="468" y="279"/>
                      <a:pt x="468" y="279"/>
                      <a:pt x="468" y="279"/>
                    </a:cubicBezTo>
                    <a:cubicBezTo>
                      <a:pt x="468" y="279"/>
                      <a:pt x="468" y="279"/>
                      <a:pt x="468" y="279"/>
                    </a:cubicBezTo>
                    <a:cubicBezTo>
                      <a:pt x="468" y="279"/>
                      <a:pt x="468" y="279"/>
                      <a:pt x="468" y="279"/>
                    </a:cubicBezTo>
                    <a:cubicBezTo>
                      <a:pt x="467" y="279"/>
                      <a:pt x="467" y="279"/>
                      <a:pt x="467" y="279"/>
                    </a:cubicBezTo>
                    <a:cubicBezTo>
                      <a:pt x="467" y="279"/>
                      <a:pt x="467" y="279"/>
                      <a:pt x="467" y="279"/>
                    </a:cubicBezTo>
                    <a:cubicBezTo>
                      <a:pt x="467" y="279"/>
                      <a:pt x="467" y="279"/>
                      <a:pt x="467" y="279"/>
                    </a:cubicBezTo>
                    <a:cubicBezTo>
                      <a:pt x="467" y="279"/>
                      <a:pt x="467" y="279"/>
                      <a:pt x="467" y="279"/>
                    </a:cubicBezTo>
                    <a:cubicBezTo>
                      <a:pt x="467" y="279"/>
                      <a:pt x="467" y="279"/>
                      <a:pt x="467" y="279"/>
                    </a:cubicBezTo>
                    <a:cubicBezTo>
                      <a:pt x="467" y="279"/>
                      <a:pt x="467" y="279"/>
                      <a:pt x="467" y="279"/>
                    </a:cubicBezTo>
                    <a:cubicBezTo>
                      <a:pt x="467" y="279"/>
                      <a:pt x="467" y="279"/>
                      <a:pt x="467" y="279"/>
                    </a:cubicBezTo>
                    <a:cubicBezTo>
                      <a:pt x="467" y="279"/>
                      <a:pt x="467" y="279"/>
                      <a:pt x="467" y="279"/>
                    </a:cubicBezTo>
                    <a:cubicBezTo>
                      <a:pt x="466" y="278"/>
                      <a:pt x="466" y="278"/>
                      <a:pt x="466" y="278"/>
                    </a:cubicBezTo>
                    <a:cubicBezTo>
                      <a:pt x="466" y="278"/>
                      <a:pt x="466" y="278"/>
                      <a:pt x="466" y="278"/>
                    </a:cubicBezTo>
                    <a:cubicBezTo>
                      <a:pt x="466" y="278"/>
                      <a:pt x="466" y="278"/>
                      <a:pt x="466" y="278"/>
                    </a:cubicBezTo>
                    <a:cubicBezTo>
                      <a:pt x="466" y="278"/>
                      <a:pt x="466" y="278"/>
                      <a:pt x="466" y="278"/>
                    </a:cubicBezTo>
                    <a:cubicBezTo>
                      <a:pt x="466" y="278"/>
                      <a:pt x="466" y="278"/>
                      <a:pt x="466" y="278"/>
                    </a:cubicBezTo>
                    <a:cubicBezTo>
                      <a:pt x="466" y="278"/>
                      <a:pt x="466" y="278"/>
                      <a:pt x="466" y="278"/>
                    </a:cubicBezTo>
                    <a:cubicBezTo>
                      <a:pt x="466" y="278"/>
                      <a:pt x="466" y="278"/>
                      <a:pt x="466" y="278"/>
                    </a:cubicBezTo>
                    <a:cubicBezTo>
                      <a:pt x="466" y="278"/>
                      <a:pt x="466" y="278"/>
                      <a:pt x="466" y="278"/>
                    </a:cubicBezTo>
                    <a:cubicBezTo>
                      <a:pt x="466" y="278"/>
                      <a:pt x="466" y="278"/>
                      <a:pt x="466" y="278"/>
                    </a:cubicBezTo>
                    <a:cubicBezTo>
                      <a:pt x="466" y="278"/>
                      <a:pt x="466" y="278"/>
                      <a:pt x="466" y="278"/>
                    </a:cubicBezTo>
                    <a:cubicBezTo>
                      <a:pt x="466" y="279"/>
                      <a:pt x="466" y="279"/>
                      <a:pt x="466" y="279"/>
                    </a:cubicBezTo>
                    <a:cubicBezTo>
                      <a:pt x="466" y="279"/>
                      <a:pt x="466" y="279"/>
                      <a:pt x="466" y="279"/>
                    </a:cubicBezTo>
                    <a:cubicBezTo>
                      <a:pt x="465" y="279"/>
                      <a:pt x="465" y="279"/>
                      <a:pt x="465" y="279"/>
                    </a:cubicBezTo>
                    <a:cubicBezTo>
                      <a:pt x="465" y="279"/>
                      <a:pt x="465" y="279"/>
                      <a:pt x="465" y="279"/>
                    </a:cubicBezTo>
                    <a:cubicBezTo>
                      <a:pt x="465" y="279"/>
                      <a:pt x="465" y="279"/>
                      <a:pt x="465" y="279"/>
                    </a:cubicBezTo>
                    <a:cubicBezTo>
                      <a:pt x="465" y="279"/>
                      <a:pt x="465" y="279"/>
                      <a:pt x="465" y="279"/>
                    </a:cubicBezTo>
                    <a:cubicBezTo>
                      <a:pt x="465" y="280"/>
                      <a:pt x="465" y="280"/>
                      <a:pt x="465" y="280"/>
                    </a:cubicBezTo>
                    <a:cubicBezTo>
                      <a:pt x="465" y="280"/>
                      <a:pt x="465" y="280"/>
                      <a:pt x="465" y="280"/>
                    </a:cubicBezTo>
                    <a:cubicBezTo>
                      <a:pt x="465" y="280"/>
                      <a:pt x="465" y="280"/>
                      <a:pt x="465" y="280"/>
                    </a:cubicBezTo>
                    <a:cubicBezTo>
                      <a:pt x="465" y="280"/>
                      <a:pt x="465" y="280"/>
                      <a:pt x="465" y="280"/>
                    </a:cubicBezTo>
                    <a:cubicBezTo>
                      <a:pt x="465" y="280"/>
                      <a:pt x="465" y="280"/>
                      <a:pt x="465" y="280"/>
                    </a:cubicBezTo>
                    <a:cubicBezTo>
                      <a:pt x="464" y="280"/>
                      <a:pt x="464" y="280"/>
                      <a:pt x="464" y="280"/>
                    </a:cubicBezTo>
                    <a:cubicBezTo>
                      <a:pt x="464" y="280"/>
                      <a:pt x="464" y="280"/>
                      <a:pt x="464" y="280"/>
                    </a:cubicBezTo>
                    <a:cubicBezTo>
                      <a:pt x="464" y="280"/>
                      <a:pt x="464" y="280"/>
                      <a:pt x="464" y="280"/>
                    </a:cubicBezTo>
                    <a:cubicBezTo>
                      <a:pt x="464" y="281"/>
                      <a:pt x="464" y="281"/>
                      <a:pt x="464" y="281"/>
                    </a:cubicBezTo>
                    <a:cubicBezTo>
                      <a:pt x="464" y="281"/>
                      <a:pt x="464" y="281"/>
                      <a:pt x="464" y="281"/>
                    </a:cubicBezTo>
                    <a:cubicBezTo>
                      <a:pt x="464" y="281"/>
                      <a:pt x="464" y="281"/>
                      <a:pt x="464" y="281"/>
                    </a:cubicBezTo>
                    <a:cubicBezTo>
                      <a:pt x="464" y="281"/>
                      <a:pt x="464" y="281"/>
                      <a:pt x="464" y="281"/>
                    </a:cubicBezTo>
                    <a:cubicBezTo>
                      <a:pt x="464" y="281"/>
                      <a:pt x="464" y="281"/>
                      <a:pt x="464" y="281"/>
                    </a:cubicBezTo>
                    <a:cubicBezTo>
                      <a:pt x="464" y="281"/>
                      <a:pt x="464" y="281"/>
                      <a:pt x="464" y="281"/>
                    </a:cubicBezTo>
                    <a:cubicBezTo>
                      <a:pt x="464" y="281"/>
                      <a:pt x="464" y="281"/>
                      <a:pt x="464" y="281"/>
                    </a:cubicBezTo>
                    <a:cubicBezTo>
                      <a:pt x="463" y="281"/>
                      <a:pt x="463" y="281"/>
                      <a:pt x="463" y="281"/>
                    </a:cubicBezTo>
                    <a:cubicBezTo>
                      <a:pt x="463" y="281"/>
                      <a:pt x="463" y="281"/>
                      <a:pt x="463" y="281"/>
                    </a:cubicBezTo>
                    <a:cubicBezTo>
                      <a:pt x="463" y="281"/>
                      <a:pt x="463" y="281"/>
                      <a:pt x="463" y="281"/>
                    </a:cubicBezTo>
                    <a:cubicBezTo>
                      <a:pt x="463" y="281"/>
                      <a:pt x="463" y="281"/>
                      <a:pt x="463" y="281"/>
                    </a:cubicBezTo>
                    <a:cubicBezTo>
                      <a:pt x="463" y="281"/>
                      <a:pt x="463" y="281"/>
                      <a:pt x="463" y="281"/>
                    </a:cubicBezTo>
                    <a:cubicBezTo>
                      <a:pt x="463" y="281"/>
                      <a:pt x="463" y="281"/>
                      <a:pt x="463" y="281"/>
                    </a:cubicBezTo>
                    <a:cubicBezTo>
                      <a:pt x="463" y="281"/>
                      <a:pt x="463" y="281"/>
                      <a:pt x="463" y="281"/>
                    </a:cubicBezTo>
                    <a:cubicBezTo>
                      <a:pt x="462" y="282"/>
                      <a:pt x="462" y="282"/>
                      <a:pt x="462" y="282"/>
                    </a:cubicBezTo>
                    <a:cubicBezTo>
                      <a:pt x="462" y="282"/>
                      <a:pt x="462" y="282"/>
                      <a:pt x="462" y="282"/>
                    </a:cubicBezTo>
                    <a:cubicBezTo>
                      <a:pt x="462" y="282"/>
                      <a:pt x="462" y="282"/>
                      <a:pt x="462" y="282"/>
                    </a:cubicBezTo>
                    <a:cubicBezTo>
                      <a:pt x="462" y="282"/>
                      <a:pt x="462" y="282"/>
                      <a:pt x="462" y="282"/>
                    </a:cubicBezTo>
                    <a:cubicBezTo>
                      <a:pt x="462" y="282"/>
                      <a:pt x="462" y="282"/>
                      <a:pt x="462" y="282"/>
                    </a:cubicBezTo>
                    <a:cubicBezTo>
                      <a:pt x="462" y="282"/>
                      <a:pt x="462" y="282"/>
                      <a:pt x="462" y="282"/>
                    </a:cubicBezTo>
                    <a:cubicBezTo>
                      <a:pt x="462" y="282"/>
                      <a:pt x="462" y="282"/>
                      <a:pt x="462" y="282"/>
                    </a:cubicBezTo>
                    <a:cubicBezTo>
                      <a:pt x="462" y="282"/>
                      <a:pt x="462" y="282"/>
                      <a:pt x="462" y="282"/>
                    </a:cubicBezTo>
                    <a:cubicBezTo>
                      <a:pt x="462" y="282"/>
                      <a:pt x="462" y="282"/>
                      <a:pt x="462" y="282"/>
                    </a:cubicBezTo>
                    <a:cubicBezTo>
                      <a:pt x="461" y="282"/>
                      <a:pt x="461" y="282"/>
                      <a:pt x="461" y="282"/>
                    </a:cubicBezTo>
                    <a:cubicBezTo>
                      <a:pt x="461" y="282"/>
                      <a:pt x="461" y="282"/>
                      <a:pt x="461" y="282"/>
                    </a:cubicBezTo>
                    <a:cubicBezTo>
                      <a:pt x="461" y="282"/>
                      <a:pt x="461" y="282"/>
                      <a:pt x="461" y="282"/>
                    </a:cubicBezTo>
                    <a:cubicBezTo>
                      <a:pt x="461" y="283"/>
                      <a:pt x="461" y="283"/>
                      <a:pt x="461" y="283"/>
                    </a:cubicBezTo>
                    <a:cubicBezTo>
                      <a:pt x="461" y="283"/>
                      <a:pt x="461" y="283"/>
                      <a:pt x="461" y="283"/>
                    </a:cubicBezTo>
                    <a:cubicBezTo>
                      <a:pt x="461" y="283"/>
                      <a:pt x="461" y="283"/>
                      <a:pt x="461" y="283"/>
                    </a:cubicBezTo>
                    <a:cubicBezTo>
                      <a:pt x="460" y="283"/>
                      <a:pt x="460" y="283"/>
                      <a:pt x="460" y="283"/>
                    </a:cubicBezTo>
                    <a:cubicBezTo>
                      <a:pt x="460" y="283"/>
                      <a:pt x="460" y="283"/>
                      <a:pt x="460" y="283"/>
                    </a:cubicBezTo>
                    <a:cubicBezTo>
                      <a:pt x="460" y="283"/>
                      <a:pt x="460" y="283"/>
                      <a:pt x="460" y="283"/>
                    </a:cubicBezTo>
                    <a:cubicBezTo>
                      <a:pt x="460" y="283"/>
                      <a:pt x="460" y="283"/>
                      <a:pt x="460" y="283"/>
                    </a:cubicBezTo>
                    <a:cubicBezTo>
                      <a:pt x="460" y="283"/>
                      <a:pt x="460" y="283"/>
                      <a:pt x="460" y="283"/>
                    </a:cubicBezTo>
                    <a:cubicBezTo>
                      <a:pt x="460" y="283"/>
                      <a:pt x="460" y="283"/>
                      <a:pt x="460" y="283"/>
                    </a:cubicBezTo>
                    <a:cubicBezTo>
                      <a:pt x="460" y="283"/>
                      <a:pt x="460" y="283"/>
                      <a:pt x="460" y="283"/>
                    </a:cubicBezTo>
                    <a:cubicBezTo>
                      <a:pt x="460" y="283"/>
                      <a:pt x="460" y="283"/>
                      <a:pt x="460" y="283"/>
                    </a:cubicBezTo>
                    <a:cubicBezTo>
                      <a:pt x="460" y="283"/>
                      <a:pt x="460" y="283"/>
                      <a:pt x="460" y="283"/>
                    </a:cubicBezTo>
                    <a:cubicBezTo>
                      <a:pt x="459" y="284"/>
                      <a:pt x="459" y="284"/>
                      <a:pt x="459" y="284"/>
                    </a:cubicBezTo>
                    <a:cubicBezTo>
                      <a:pt x="459" y="284"/>
                      <a:pt x="459" y="284"/>
                      <a:pt x="459" y="284"/>
                    </a:cubicBezTo>
                    <a:cubicBezTo>
                      <a:pt x="459" y="284"/>
                      <a:pt x="459" y="284"/>
                      <a:pt x="459" y="284"/>
                    </a:cubicBezTo>
                    <a:cubicBezTo>
                      <a:pt x="459" y="284"/>
                      <a:pt x="459" y="284"/>
                      <a:pt x="459" y="284"/>
                    </a:cubicBezTo>
                    <a:cubicBezTo>
                      <a:pt x="459" y="284"/>
                      <a:pt x="459" y="284"/>
                      <a:pt x="459" y="284"/>
                    </a:cubicBezTo>
                    <a:cubicBezTo>
                      <a:pt x="458" y="284"/>
                      <a:pt x="458" y="284"/>
                      <a:pt x="458" y="284"/>
                    </a:cubicBezTo>
                    <a:cubicBezTo>
                      <a:pt x="458" y="284"/>
                      <a:pt x="458" y="284"/>
                      <a:pt x="458" y="284"/>
                    </a:cubicBezTo>
                    <a:cubicBezTo>
                      <a:pt x="458" y="284"/>
                      <a:pt x="458" y="284"/>
                      <a:pt x="458" y="284"/>
                    </a:cubicBezTo>
                    <a:cubicBezTo>
                      <a:pt x="458" y="285"/>
                      <a:pt x="458" y="285"/>
                      <a:pt x="458" y="285"/>
                    </a:cubicBezTo>
                    <a:cubicBezTo>
                      <a:pt x="457" y="285"/>
                      <a:pt x="457" y="285"/>
                      <a:pt x="457" y="285"/>
                    </a:cubicBezTo>
                    <a:cubicBezTo>
                      <a:pt x="457" y="285"/>
                      <a:pt x="457" y="285"/>
                      <a:pt x="457" y="285"/>
                    </a:cubicBezTo>
                    <a:cubicBezTo>
                      <a:pt x="457" y="285"/>
                      <a:pt x="457" y="285"/>
                      <a:pt x="457" y="285"/>
                    </a:cubicBezTo>
                    <a:cubicBezTo>
                      <a:pt x="457" y="285"/>
                      <a:pt x="457" y="285"/>
                      <a:pt x="457" y="285"/>
                    </a:cubicBezTo>
                    <a:cubicBezTo>
                      <a:pt x="457" y="285"/>
                      <a:pt x="457" y="285"/>
                      <a:pt x="457" y="285"/>
                    </a:cubicBezTo>
                    <a:cubicBezTo>
                      <a:pt x="457" y="285"/>
                      <a:pt x="457" y="285"/>
                      <a:pt x="457" y="285"/>
                    </a:cubicBezTo>
                    <a:cubicBezTo>
                      <a:pt x="457" y="285"/>
                      <a:pt x="457" y="285"/>
                      <a:pt x="457" y="285"/>
                    </a:cubicBezTo>
                    <a:cubicBezTo>
                      <a:pt x="457" y="285"/>
                      <a:pt x="457" y="285"/>
                      <a:pt x="457" y="285"/>
                    </a:cubicBezTo>
                    <a:cubicBezTo>
                      <a:pt x="457" y="285"/>
                      <a:pt x="457" y="285"/>
                      <a:pt x="457" y="285"/>
                    </a:cubicBezTo>
                    <a:cubicBezTo>
                      <a:pt x="457" y="285"/>
                      <a:pt x="457" y="285"/>
                      <a:pt x="457" y="285"/>
                    </a:cubicBezTo>
                    <a:cubicBezTo>
                      <a:pt x="456" y="285"/>
                      <a:pt x="456" y="285"/>
                      <a:pt x="456" y="285"/>
                    </a:cubicBezTo>
                    <a:cubicBezTo>
                      <a:pt x="456" y="285"/>
                      <a:pt x="456" y="285"/>
                      <a:pt x="456" y="285"/>
                    </a:cubicBezTo>
                    <a:cubicBezTo>
                      <a:pt x="456" y="285"/>
                      <a:pt x="456" y="285"/>
                      <a:pt x="456" y="285"/>
                    </a:cubicBezTo>
                    <a:cubicBezTo>
                      <a:pt x="455" y="285"/>
                      <a:pt x="455" y="285"/>
                      <a:pt x="455" y="285"/>
                    </a:cubicBezTo>
                    <a:cubicBezTo>
                      <a:pt x="455" y="285"/>
                      <a:pt x="455" y="285"/>
                      <a:pt x="455" y="285"/>
                    </a:cubicBezTo>
                    <a:cubicBezTo>
                      <a:pt x="455" y="285"/>
                      <a:pt x="455" y="285"/>
                      <a:pt x="455" y="285"/>
                    </a:cubicBezTo>
                    <a:cubicBezTo>
                      <a:pt x="455" y="285"/>
                      <a:pt x="455" y="285"/>
                      <a:pt x="455" y="285"/>
                    </a:cubicBezTo>
                    <a:cubicBezTo>
                      <a:pt x="455" y="286"/>
                      <a:pt x="455" y="286"/>
                      <a:pt x="455" y="286"/>
                    </a:cubicBezTo>
                    <a:cubicBezTo>
                      <a:pt x="455" y="286"/>
                      <a:pt x="455" y="286"/>
                      <a:pt x="455" y="286"/>
                    </a:cubicBezTo>
                    <a:cubicBezTo>
                      <a:pt x="455" y="286"/>
                      <a:pt x="455" y="286"/>
                      <a:pt x="455" y="286"/>
                    </a:cubicBezTo>
                    <a:cubicBezTo>
                      <a:pt x="455" y="286"/>
                      <a:pt x="455" y="286"/>
                      <a:pt x="455" y="286"/>
                    </a:cubicBezTo>
                    <a:cubicBezTo>
                      <a:pt x="455" y="286"/>
                      <a:pt x="455" y="286"/>
                      <a:pt x="455" y="286"/>
                    </a:cubicBezTo>
                    <a:cubicBezTo>
                      <a:pt x="455" y="286"/>
                      <a:pt x="455" y="286"/>
                      <a:pt x="455" y="286"/>
                    </a:cubicBezTo>
                    <a:cubicBezTo>
                      <a:pt x="454" y="286"/>
                      <a:pt x="454" y="286"/>
                      <a:pt x="454" y="286"/>
                    </a:cubicBezTo>
                    <a:cubicBezTo>
                      <a:pt x="454" y="286"/>
                      <a:pt x="454" y="286"/>
                      <a:pt x="454" y="286"/>
                    </a:cubicBezTo>
                    <a:cubicBezTo>
                      <a:pt x="454" y="286"/>
                      <a:pt x="454" y="286"/>
                      <a:pt x="454" y="286"/>
                    </a:cubicBezTo>
                    <a:cubicBezTo>
                      <a:pt x="454" y="286"/>
                      <a:pt x="454" y="286"/>
                      <a:pt x="454" y="286"/>
                    </a:cubicBezTo>
                    <a:cubicBezTo>
                      <a:pt x="454" y="286"/>
                      <a:pt x="454" y="286"/>
                      <a:pt x="454" y="286"/>
                    </a:cubicBezTo>
                    <a:cubicBezTo>
                      <a:pt x="453" y="286"/>
                      <a:pt x="453" y="286"/>
                      <a:pt x="453" y="286"/>
                    </a:cubicBezTo>
                    <a:cubicBezTo>
                      <a:pt x="453" y="286"/>
                      <a:pt x="453" y="286"/>
                      <a:pt x="453" y="286"/>
                    </a:cubicBezTo>
                    <a:cubicBezTo>
                      <a:pt x="453" y="286"/>
                      <a:pt x="453" y="286"/>
                      <a:pt x="453" y="286"/>
                    </a:cubicBezTo>
                    <a:cubicBezTo>
                      <a:pt x="453" y="286"/>
                      <a:pt x="453" y="286"/>
                      <a:pt x="453" y="286"/>
                    </a:cubicBezTo>
                    <a:cubicBezTo>
                      <a:pt x="452" y="286"/>
                      <a:pt x="452" y="286"/>
                      <a:pt x="452" y="286"/>
                    </a:cubicBezTo>
                    <a:cubicBezTo>
                      <a:pt x="452" y="286"/>
                      <a:pt x="452" y="286"/>
                      <a:pt x="452" y="286"/>
                    </a:cubicBezTo>
                    <a:cubicBezTo>
                      <a:pt x="452" y="286"/>
                      <a:pt x="452" y="286"/>
                      <a:pt x="452" y="286"/>
                    </a:cubicBezTo>
                    <a:cubicBezTo>
                      <a:pt x="452" y="286"/>
                      <a:pt x="452" y="286"/>
                      <a:pt x="452" y="286"/>
                    </a:cubicBezTo>
                    <a:cubicBezTo>
                      <a:pt x="452" y="286"/>
                      <a:pt x="452" y="286"/>
                      <a:pt x="452" y="286"/>
                    </a:cubicBezTo>
                    <a:cubicBezTo>
                      <a:pt x="452" y="286"/>
                      <a:pt x="452" y="286"/>
                      <a:pt x="452" y="286"/>
                    </a:cubicBezTo>
                    <a:cubicBezTo>
                      <a:pt x="451" y="286"/>
                      <a:pt x="451" y="286"/>
                      <a:pt x="451" y="286"/>
                    </a:cubicBezTo>
                    <a:cubicBezTo>
                      <a:pt x="451" y="286"/>
                      <a:pt x="451" y="286"/>
                      <a:pt x="451" y="286"/>
                    </a:cubicBezTo>
                    <a:cubicBezTo>
                      <a:pt x="451" y="286"/>
                      <a:pt x="451" y="286"/>
                      <a:pt x="451" y="286"/>
                    </a:cubicBezTo>
                    <a:cubicBezTo>
                      <a:pt x="451" y="286"/>
                      <a:pt x="451" y="286"/>
                      <a:pt x="451" y="286"/>
                    </a:cubicBezTo>
                    <a:cubicBezTo>
                      <a:pt x="451" y="286"/>
                      <a:pt x="451" y="286"/>
                      <a:pt x="451" y="286"/>
                    </a:cubicBezTo>
                    <a:cubicBezTo>
                      <a:pt x="450" y="285"/>
                      <a:pt x="450" y="285"/>
                      <a:pt x="450" y="285"/>
                    </a:cubicBezTo>
                    <a:cubicBezTo>
                      <a:pt x="450" y="285"/>
                      <a:pt x="450" y="285"/>
                      <a:pt x="450" y="285"/>
                    </a:cubicBezTo>
                    <a:cubicBezTo>
                      <a:pt x="450" y="285"/>
                      <a:pt x="450" y="285"/>
                      <a:pt x="450" y="285"/>
                    </a:cubicBezTo>
                    <a:cubicBezTo>
                      <a:pt x="450" y="285"/>
                      <a:pt x="450" y="285"/>
                      <a:pt x="450" y="285"/>
                    </a:cubicBezTo>
                    <a:cubicBezTo>
                      <a:pt x="450" y="285"/>
                      <a:pt x="450" y="285"/>
                      <a:pt x="450" y="285"/>
                    </a:cubicBezTo>
                    <a:cubicBezTo>
                      <a:pt x="450" y="285"/>
                      <a:pt x="450" y="285"/>
                      <a:pt x="450" y="285"/>
                    </a:cubicBezTo>
                    <a:cubicBezTo>
                      <a:pt x="450" y="285"/>
                      <a:pt x="450" y="285"/>
                      <a:pt x="450" y="285"/>
                    </a:cubicBezTo>
                    <a:cubicBezTo>
                      <a:pt x="449" y="285"/>
                      <a:pt x="449" y="285"/>
                      <a:pt x="449" y="285"/>
                    </a:cubicBezTo>
                    <a:cubicBezTo>
                      <a:pt x="449" y="285"/>
                      <a:pt x="449" y="285"/>
                      <a:pt x="449" y="285"/>
                    </a:cubicBezTo>
                    <a:cubicBezTo>
                      <a:pt x="449" y="285"/>
                      <a:pt x="449" y="285"/>
                      <a:pt x="449" y="285"/>
                    </a:cubicBezTo>
                    <a:cubicBezTo>
                      <a:pt x="449" y="285"/>
                      <a:pt x="449" y="285"/>
                      <a:pt x="449" y="285"/>
                    </a:cubicBezTo>
                    <a:cubicBezTo>
                      <a:pt x="449" y="285"/>
                      <a:pt x="449" y="285"/>
                      <a:pt x="449" y="285"/>
                    </a:cubicBezTo>
                    <a:cubicBezTo>
                      <a:pt x="449" y="285"/>
                      <a:pt x="449" y="285"/>
                      <a:pt x="449" y="285"/>
                    </a:cubicBezTo>
                    <a:cubicBezTo>
                      <a:pt x="449" y="285"/>
                      <a:pt x="449" y="285"/>
                      <a:pt x="449" y="285"/>
                    </a:cubicBezTo>
                    <a:cubicBezTo>
                      <a:pt x="448" y="285"/>
                      <a:pt x="448" y="285"/>
                      <a:pt x="448" y="285"/>
                    </a:cubicBezTo>
                    <a:cubicBezTo>
                      <a:pt x="448" y="285"/>
                      <a:pt x="448" y="285"/>
                      <a:pt x="448" y="285"/>
                    </a:cubicBezTo>
                    <a:cubicBezTo>
                      <a:pt x="448" y="285"/>
                      <a:pt x="448" y="285"/>
                      <a:pt x="448" y="285"/>
                    </a:cubicBezTo>
                    <a:cubicBezTo>
                      <a:pt x="448" y="285"/>
                      <a:pt x="448" y="285"/>
                      <a:pt x="448" y="285"/>
                    </a:cubicBezTo>
                    <a:cubicBezTo>
                      <a:pt x="448" y="285"/>
                      <a:pt x="448" y="285"/>
                      <a:pt x="448" y="285"/>
                    </a:cubicBezTo>
                    <a:cubicBezTo>
                      <a:pt x="447" y="285"/>
                      <a:pt x="447" y="285"/>
                      <a:pt x="447" y="285"/>
                    </a:cubicBezTo>
                    <a:cubicBezTo>
                      <a:pt x="447" y="285"/>
                      <a:pt x="447" y="285"/>
                      <a:pt x="447" y="285"/>
                    </a:cubicBezTo>
                    <a:cubicBezTo>
                      <a:pt x="447" y="285"/>
                      <a:pt x="447" y="285"/>
                      <a:pt x="447" y="285"/>
                    </a:cubicBezTo>
                    <a:cubicBezTo>
                      <a:pt x="447" y="285"/>
                      <a:pt x="447" y="285"/>
                      <a:pt x="447" y="285"/>
                    </a:cubicBezTo>
                    <a:cubicBezTo>
                      <a:pt x="447" y="284"/>
                      <a:pt x="447" y="284"/>
                      <a:pt x="447" y="284"/>
                    </a:cubicBezTo>
                    <a:cubicBezTo>
                      <a:pt x="447" y="284"/>
                      <a:pt x="447" y="284"/>
                      <a:pt x="447" y="284"/>
                    </a:cubicBezTo>
                    <a:cubicBezTo>
                      <a:pt x="447" y="284"/>
                      <a:pt x="446" y="284"/>
                      <a:pt x="446" y="284"/>
                    </a:cubicBezTo>
                    <a:cubicBezTo>
                      <a:pt x="446" y="284"/>
                      <a:pt x="446" y="284"/>
                      <a:pt x="446" y="284"/>
                    </a:cubicBezTo>
                    <a:cubicBezTo>
                      <a:pt x="446" y="284"/>
                      <a:pt x="446" y="284"/>
                      <a:pt x="446" y="284"/>
                    </a:cubicBezTo>
                    <a:cubicBezTo>
                      <a:pt x="446" y="284"/>
                      <a:pt x="446" y="284"/>
                      <a:pt x="446" y="284"/>
                    </a:cubicBezTo>
                    <a:cubicBezTo>
                      <a:pt x="446" y="284"/>
                      <a:pt x="446" y="284"/>
                      <a:pt x="446" y="284"/>
                    </a:cubicBezTo>
                    <a:cubicBezTo>
                      <a:pt x="446" y="284"/>
                      <a:pt x="446" y="284"/>
                      <a:pt x="446" y="284"/>
                    </a:cubicBezTo>
                    <a:cubicBezTo>
                      <a:pt x="446" y="284"/>
                      <a:pt x="446" y="284"/>
                      <a:pt x="446" y="284"/>
                    </a:cubicBezTo>
                    <a:cubicBezTo>
                      <a:pt x="445" y="284"/>
                      <a:pt x="445" y="284"/>
                      <a:pt x="445" y="284"/>
                    </a:cubicBezTo>
                    <a:cubicBezTo>
                      <a:pt x="445" y="284"/>
                      <a:pt x="445" y="284"/>
                      <a:pt x="445" y="284"/>
                    </a:cubicBezTo>
                    <a:cubicBezTo>
                      <a:pt x="445" y="284"/>
                      <a:pt x="445" y="284"/>
                      <a:pt x="445" y="284"/>
                    </a:cubicBezTo>
                    <a:cubicBezTo>
                      <a:pt x="445" y="284"/>
                      <a:pt x="445" y="284"/>
                      <a:pt x="445" y="284"/>
                    </a:cubicBezTo>
                    <a:cubicBezTo>
                      <a:pt x="444" y="284"/>
                      <a:pt x="444" y="284"/>
                      <a:pt x="444" y="284"/>
                    </a:cubicBezTo>
                    <a:cubicBezTo>
                      <a:pt x="444" y="284"/>
                      <a:pt x="444" y="284"/>
                      <a:pt x="444" y="284"/>
                    </a:cubicBezTo>
                    <a:cubicBezTo>
                      <a:pt x="444" y="284"/>
                      <a:pt x="444" y="284"/>
                      <a:pt x="444" y="284"/>
                    </a:cubicBezTo>
                    <a:cubicBezTo>
                      <a:pt x="444" y="284"/>
                      <a:pt x="444" y="284"/>
                      <a:pt x="444" y="284"/>
                    </a:cubicBezTo>
                    <a:cubicBezTo>
                      <a:pt x="444" y="284"/>
                      <a:pt x="444" y="284"/>
                      <a:pt x="444" y="284"/>
                    </a:cubicBezTo>
                    <a:cubicBezTo>
                      <a:pt x="444" y="284"/>
                      <a:pt x="444" y="284"/>
                      <a:pt x="444" y="284"/>
                    </a:cubicBezTo>
                    <a:cubicBezTo>
                      <a:pt x="444" y="284"/>
                      <a:pt x="444" y="284"/>
                      <a:pt x="444" y="284"/>
                    </a:cubicBezTo>
                    <a:cubicBezTo>
                      <a:pt x="443" y="284"/>
                      <a:pt x="443" y="284"/>
                      <a:pt x="443" y="284"/>
                    </a:cubicBezTo>
                    <a:cubicBezTo>
                      <a:pt x="443" y="283"/>
                      <a:pt x="443" y="283"/>
                      <a:pt x="443" y="283"/>
                    </a:cubicBezTo>
                    <a:cubicBezTo>
                      <a:pt x="443" y="283"/>
                      <a:pt x="443" y="283"/>
                      <a:pt x="443" y="283"/>
                    </a:cubicBezTo>
                    <a:cubicBezTo>
                      <a:pt x="443" y="283"/>
                      <a:pt x="443" y="283"/>
                      <a:pt x="443" y="283"/>
                    </a:cubicBezTo>
                    <a:cubicBezTo>
                      <a:pt x="443" y="283"/>
                      <a:pt x="443" y="283"/>
                      <a:pt x="443" y="283"/>
                    </a:cubicBezTo>
                    <a:cubicBezTo>
                      <a:pt x="443" y="283"/>
                      <a:pt x="443" y="283"/>
                      <a:pt x="443" y="283"/>
                    </a:cubicBezTo>
                    <a:cubicBezTo>
                      <a:pt x="443" y="283"/>
                      <a:pt x="443" y="283"/>
                      <a:pt x="443" y="283"/>
                    </a:cubicBezTo>
                    <a:cubicBezTo>
                      <a:pt x="443" y="283"/>
                      <a:pt x="443" y="283"/>
                      <a:pt x="443" y="283"/>
                    </a:cubicBezTo>
                    <a:cubicBezTo>
                      <a:pt x="442" y="283"/>
                      <a:pt x="442" y="283"/>
                      <a:pt x="442" y="283"/>
                    </a:cubicBezTo>
                    <a:cubicBezTo>
                      <a:pt x="442" y="283"/>
                      <a:pt x="442" y="283"/>
                      <a:pt x="442" y="283"/>
                    </a:cubicBezTo>
                    <a:cubicBezTo>
                      <a:pt x="442" y="283"/>
                      <a:pt x="442" y="283"/>
                      <a:pt x="442" y="283"/>
                    </a:cubicBezTo>
                    <a:cubicBezTo>
                      <a:pt x="442" y="283"/>
                      <a:pt x="442" y="283"/>
                      <a:pt x="442" y="283"/>
                    </a:cubicBezTo>
                    <a:cubicBezTo>
                      <a:pt x="442" y="284"/>
                      <a:pt x="442" y="284"/>
                      <a:pt x="442" y="284"/>
                    </a:cubicBezTo>
                    <a:cubicBezTo>
                      <a:pt x="442" y="284"/>
                      <a:pt x="442" y="284"/>
                      <a:pt x="442" y="284"/>
                    </a:cubicBezTo>
                    <a:cubicBezTo>
                      <a:pt x="442" y="284"/>
                      <a:pt x="442" y="284"/>
                      <a:pt x="442" y="284"/>
                    </a:cubicBezTo>
                    <a:cubicBezTo>
                      <a:pt x="442" y="284"/>
                      <a:pt x="442" y="284"/>
                      <a:pt x="442" y="284"/>
                    </a:cubicBezTo>
                    <a:cubicBezTo>
                      <a:pt x="442" y="284"/>
                      <a:pt x="442" y="284"/>
                      <a:pt x="442" y="284"/>
                    </a:cubicBezTo>
                    <a:cubicBezTo>
                      <a:pt x="441" y="284"/>
                      <a:pt x="441" y="284"/>
                      <a:pt x="441" y="284"/>
                    </a:cubicBezTo>
                    <a:cubicBezTo>
                      <a:pt x="441" y="284"/>
                      <a:pt x="441" y="284"/>
                      <a:pt x="441" y="284"/>
                    </a:cubicBezTo>
                    <a:cubicBezTo>
                      <a:pt x="441" y="284"/>
                      <a:pt x="441" y="284"/>
                      <a:pt x="441" y="284"/>
                    </a:cubicBezTo>
                    <a:cubicBezTo>
                      <a:pt x="441" y="284"/>
                      <a:pt x="441" y="284"/>
                      <a:pt x="441" y="284"/>
                    </a:cubicBezTo>
                    <a:cubicBezTo>
                      <a:pt x="441" y="284"/>
                      <a:pt x="441" y="284"/>
                      <a:pt x="441" y="284"/>
                    </a:cubicBezTo>
                    <a:cubicBezTo>
                      <a:pt x="441" y="284"/>
                      <a:pt x="441" y="284"/>
                      <a:pt x="441" y="284"/>
                    </a:cubicBezTo>
                    <a:cubicBezTo>
                      <a:pt x="441" y="285"/>
                      <a:pt x="441" y="285"/>
                      <a:pt x="441" y="285"/>
                    </a:cubicBezTo>
                    <a:cubicBezTo>
                      <a:pt x="441" y="285"/>
                      <a:pt x="441" y="285"/>
                      <a:pt x="441" y="285"/>
                    </a:cubicBezTo>
                    <a:cubicBezTo>
                      <a:pt x="441" y="285"/>
                      <a:pt x="441" y="285"/>
                      <a:pt x="441" y="285"/>
                    </a:cubicBezTo>
                    <a:cubicBezTo>
                      <a:pt x="441" y="286"/>
                      <a:pt x="441" y="286"/>
                      <a:pt x="441" y="286"/>
                    </a:cubicBezTo>
                    <a:cubicBezTo>
                      <a:pt x="441" y="286"/>
                      <a:pt x="441" y="286"/>
                      <a:pt x="441" y="286"/>
                    </a:cubicBezTo>
                    <a:cubicBezTo>
                      <a:pt x="441" y="286"/>
                      <a:pt x="441" y="286"/>
                      <a:pt x="441" y="286"/>
                    </a:cubicBezTo>
                    <a:cubicBezTo>
                      <a:pt x="440" y="286"/>
                      <a:pt x="440" y="286"/>
                      <a:pt x="440" y="286"/>
                    </a:cubicBezTo>
                    <a:cubicBezTo>
                      <a:pt x="440" y="286"/>
                      <a:pt x="440" y="286"/>
                      <a:pt x="440" y="286"/>
                    </a:cubicBezTo>
                    <a:cubicBezTo>
                      <a:pt x="440" y="286"/>
                      <a:pt x="440" y="286"/>
                      <a:pt x="440" y="286"/>
                    </a:cubicBezTo>
                    <a:cubicBezTo>
                      <a:pt x="440" y="287"/>
                      <a:pt x="440" y="287"/>
                      <a:pt x="440" y="287"/>
                    </a:cubicBezTo>
                    <a:cubicBezTo>
                      <a:pt x="440" y="287"/>
                      <a:pt x="440" y="287"/>
                      <a:pt x="440" y="287"/>
                    </a:cubicBezTo>
                    <a:cubicBezTo>
                      <a:pt x="440" y="287"/>
                      <a:pt x="440" y="287"/>
                      <a:pt x="440" y="287"/>
                    </a:cubicBezTo>
                    <a:cubicBezTo>
                      <a:pt x="440" y="288"/>
                      <a:pt x="440" y="288"/>
                      <a:pt x="440" y="288"/>
                    </a:cubicBezTo>
                    <a:cubicBezTo>
                      <a:pt x="440" y="288"/>
                      <a:pt x="440" y="288"/>
                      <a:pt x="440" y="288"/>
                    </a:cubicBezTo>
                    <a:cubicBezTo>
                      <a:pt x="440" y="288"/>
                      <a:pt x="440" y="288"/>
                      <a:pt x="440" y="288"/>
                    </a:cubicBezTo>
                    <a:cubicBezTo>
                      <a:pt x="440" y="288"/>
                      <a:pt x="440" y="288"/>
                      <a:pt x="440" y="288"/>
                    </a:cubicBezTo>
                    <a:cubicBezTo>
                      <a:pt x="440" y="288"/>
                      <a:pt x="440" y="288"/>
                      <a:pt x="440" y="288"/>
                    </a:cubicBezTo>
                    <a:cubicBezTo>
                      <a:pt x="440" y="288"/>
                      <a:pt x="440" y="288"/>
                      <a:pt x="440" y="288"/>
                    </a:cubicBezTo>
                    <a:cubicBezTo>
                      <a:pt x="439" y="289"/>
                      <a:pt x="439" y="289"/>
                      <a:pt x="439" y="289"/>
                    </a:cubicBezTo>
                    <a:cubicBezTo>
                      <a:pt x="439" y="289"/>
                      <a:pt x="439" y="289"/>
                      <a:pt x="439" y="289"/>
                    </a:cubicBezTo>
                    <a:cubicBezTo>
                      <a:pt x="439" y="289"/>
                      <a:pt x="439" y="289"/>
                      <a:pt x="439" y="289"/>
                    </a:cubicBezTo>
                    <a:cubicBezTo>
                      <a:pt x="439" y="289"/>
                      <a:pt x="439" y="289"/>
                      <a:pt x="439" y="289"/>
                    </a:cubicBezTo>
                    <a:cubicBezTo>
                      <a:pt x="439" y="289"/>
                      <a:pt x="439" y="289"/>
                      <a:pt x="439" y="289"/>
                    </a:cubicBezTo>
                    <a:cubicBezTo>
                      <a:pt x="439" y="290"/>
                      <a:pt x="439" y="290"/>
                      <a:pt x="439" y="290"/>
                    </a:cubicBezTo>
                    <a:cubicBezTo>
                      <a:pt x="439" y="290"/>
                      <a:pt x="439" y="290"/>
                      <a:pt x="439" y="290"/>
                    </a:cubicBezTo>
                    <a:cubicBezTo>
                      <a:pt x="439" y="290"/>
                      <a:pt x="439" y="290"/>
                      <a:pt x="439" y="290"/>
                    </a:cubicBezTo>
                    <a:cubicBezTo>
                      <a:pt x="439" y="290"/>
                      <a:pt x="439" y="290"/>
                      <a:pt x="439" y="290"/>
                    </a:cubicBezTo>
                    <a:cubicBezTo>
                      <a:pt x="439" y="290"/>
                      <a:pt x="439" y="290"/>
                      <a:pt x="439" y="290"/>
                    </a:cubicBezTo>
                    <a:cubicBezTo>
                      <a:pt x="439" y="290"/>
                      <a:pt x="439" y="290"/>
                      <a:pt x="439" y="290"/>
                    </a:cubicBezTo>
                    <a:cubicBezTo>
                      <a:pt x="438" y="290"/>
                      <a:pt x="438" y="290"/>
                      <a:pt x="438" y="290"/>
                    </a:cubicBezTo>
                    <a:cubicBezTo>
                      <a:pt x="438" y="290"/>
                      <a:pt x="438" y="290"/>
                      <a:pt x="438" y="290"/>
                    </a:cubicBezTo>
                    <a:cubicBezTo>
                      <a:pt x="438" y="290"/>
                      <a:pt x="438" y="290"/>
                      <a:pt x="438" y="290"/>
                    </a:cubicBezTo>
                    <a:cubicBezTo>
                      <a:pt x="438" y="290"/>
                      <a:pt x="438" y="290"/>
                      <a:pt x="438" y="290"/>
                    </a:cubicBezTo>
                    <a:cubicBezTo>
                      <a:pt x="438" y="291"/>
                      <a:pt x="438" y="291"/>
                      <a:pt x="438" y="291"/>
                    </a:cubicBezTo>
                    <a:cubicBezTo>
                      <a:pt x="438" y="291"/>
                      <a:pt x="438" y="291"/>
                      <a:pt x="438" y="291"/>
                    </a:cubicBezTo>
                    <a:cubicBezTo>
                      <a:pt x="438" y="291"/>
                      <a:pt x="438" y="291"/>
                      <a:pt x="438" y="291"/>
                    </a:cubicBezTo>
                    <a:cubicBezTo>
                      <a:pt x="438" y="291"/>
                      <a:pt x="438" y="291"/>
                      <a:pt x="438" y="291"/>
                    </a:cubicBezTo>
                    <a:cubicBezTo>
                      <a:pt x="438" y="291"/>
                      <a:pt x="438" y="291"/>
                      <a:pt x="438" y="291"/>
                    </a:cubicBezTo>
                    <a:cubicBezTo>
                      <a:pt x="438" y="291"/>
                      <a:pt x="438" y="291"/>
                      <a:pt x="438" y="291"/>
                    </a:cubicBezTo>
                    <a:cubicBezTo>
                      <a:pt x="437" y="291"/>
                      <a:pt x="437" y="291"/>
                      <a:pt x="437" y="291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6" y="292"/>
                      <a:pt x="436" y="292"/>
                      <a:pt x="436" y="292"/>
                    </a:cubicBezTo>
                    <a:cubicBezTo>
                      <a:pt x="436" y="292"/>
                      <a:pt x="436" y="292"/>
                      <a:pt x="436" y="292"/>
                    </a:cubicBezTo>
                    <a:cubicBezTo>
                      <a:pt x="436" y="292"/>
                      <a:pt x="436" y="292"/>
                      <a:pt x="436" y="292"/>
                    </a:cubicBezTo>
                    <a:cubicBezTo>
                      <a:pt x="436" y="292"/>
                      <a:pt x="436" y="292"/>
                      <a:pt x="436" y="292"/>
                    </a:cubicBezTo>
                    <a:cubicBezTo>
                      <a:pt x="436" y="292"/>
                      <a:pt x="436" y="292"/>
                      <a:pt x="436" y="292"/>
                    </a:cubicBezTo>
                    <a:cubicBezTo>
                      <a:pt x="436" y="293"/>
                      <a:pt x="436" y="293"/>
                      <a:pt x="436" y="293"/>
                    </a:cubicBezTo>
                    <a:cubicBezTo>
                      <a:pt x="436" y="293"/>
                      <a:pt x="436" y="293"/>
                      <a:pt x="436" y="293"/>
                    </a:cubicBezTo>
                    <a:cubicBezTo>
                      <a:pt x="436" y="293"/>
                      <a:pt x="436" y="293"/>
                      <a:pt x="436" y="293"/>
                    </a:cubicBezTo>
                    <a:cubicBezTo>
                      <a:pt x="435" y="293"/>
                      <a:pt x="435" y="293"/>
                      <a:pt x="435" y="293"/>
                    </a:cubicBezTo>
                    <a:cubicBezTo>
                      <a:pt x="435" y="293"/>
                      <a:pt x="435" y="293"/>
                      <a:pt x="435" y="293"/>
                    </a:cubicBezTo>
                    <a:cubicBezTo>
                      <a:pt x="435" y="293"/>
                      <a:pt x="435" y="293"/>
                      <a:pt x="435" y="293"/>
                    </a:cubicBezTo>
                    <a:cubicBezTo>
                      <a:pt x="435" y="293"/>
                      <a:pt x="435" y="293"/>
                      <a:pt x="435" y="293"/>
                    </a:cubicBezTo>
                    <a:cubicBezTo>
                      <a:pt x="435" y="293"/>
                      <a:pt x="435" y="293"/>
                      <a:pt x="435" y="293"/>
                    </a:cubicBezTo>
                    <a:cubicBezTo>
                      <a:pt x="435" y="293"/>
                      <a:pt x="435" y="293"/>
                      <a:pt x="435" y="293"/>
                    </a:cubicBezTo>
                    <a:cubicBezTo>
                      <a:pt x="435" y="293"/>
                      <a:pt x="435" y="293"/>
                      <a:pt x="435" y="293"/>
                    </a:cubicBezTo>
                    <a:cubicBezTo>
                      <a:pt x="435" y="293"/>
                      <a:pt x="435" y="293"/>
                      <a:pt x="435" y="293"/>
                    </a:cubicBezTo>
                    <a:cubicBezTo>
                      <a:pt x="435" y="293"/>
                      <a:pt x="435" y="293"/>
                      <a:pt x="435" y="293"/>
                    </a:cubicBezTo>
                    <a:cubicBezTo>
                      <a:pt x="435" y="293"/>
                      <a:pt x="435" y="293"/>
                      <a:pt x="435" y="293"/>
                    </a:cubicBezTo>
                    <a:cubicBezTo>
                      <a:pt x="435" y="293"/>
                      <a:pt x="435" y="293"/>
                      <a:pt x="435" y="293"/>
                    </a:cubicBezTo>
                    <a:cubicBezTo>
                      <a:pt x="434" y="293"/>
                      <a:pt x="434" y="293"/>
                      <a:pt x="434" y="293"/>
                    </a:cubicBezTo>
                    <a:cubicBezTo>
                      <a:pt x="434" y="293"/>
                      <a:pt x="434" y="293"/>
                      <a:pt x="434" y="293"/>
                    </a:cubicBezTo>
                    <a:cubicBezTo>
                      <a:pt x="434" y="293"/>
                      <a:pt x="434" y="293"/>
                      <a:pt x="434" y="293"/>
                    </a:cubicBezTo>
                    <a:cubicBezTo>
                      <a:pt x="434" y="293"/>
                      <a:pt x="434" y="293"/>
                      <a:pt x="434" y="293"/>
                    </a:cubicBezTo>
                    <a:cubicBezTo>
                      <a:pt x="434" y="293"/>
                      <a:pt x="434" y="293"/>
                      <a:pt x="434" y="293"/>
                    </a:cubicBezTo>
                    <a:cubicBezTo>
                      <a:pt x="434" y="293"/>
                      <a:pt x="434" y="293"/>
                      <a:pt x="434" y="293"/>
                    </a:cubicBezTo>
                    <a:cubicBezTo>
                      <a:pt x="433" y="293"/>
                      <a:pt x="433" y="293"/>
                      <a:pt x="433" y="293"/>
                    </a:cubicBezTo>
                    <a:cubicBezTo>
                      <a:pt x="433" y="293"/>
                      <a:pt x="433" y="293"/>
                      <a:pt x="433" y="293"/>
                    </a:cubicBezTo>
                    <a:cubicBezTo>
                      <a:pt x="433" y="293"/>
                      <a:pt x="433" y="293"/>
                      <a:pt x="433" y="293"/>
                    </a:cubicBezTo>
                    <a:cubicBezTo>
                      <a:pt x="433" y="293"/>
                      <a:pt x="433" y="293"/>
                      <a:pt x="433" y="293"/>
                    </a:cubicBezTo>
                    <a:cubicBezTo>
                      <a:pt x="433" y="294"/>
                      <a:pt x="433" y="294"/>
                      <a:pt x="433" y="294"/>
                    </a:cubicBezTo>
                    <a:cubicBezTo>
                      <a:pt x="433" y="294"/>
                      <a:pt x="433" y="294"/>
                      <a:pt x="433" y="294"/>
                    </a:cubicBezTo>
                    <a:cubicBezTo>
                      <a:pt x="433" y="294"/>
                      <a:pt x="433" y="294"/>
                      <a:pt x="433" y="294"/>
                    </a:cubicBezTo>
                    <a:cubicBezTo>
                      <a:pt x="433" y="294"/>
                      <a:pt x="433" y="294"/>
                      <a:pt x="433" y="294"/>
                    </a:cubicBezTo>
                    <a:cubicBezTo>
                      <a:pt x="433" y="294"/>
                      <a:pt x="433" y="294"/>
                      <a:pt x="433" y="294"/>
                    </a:cubicBezTo>
                    <a:cubicBezTo>
                      <a:pt x="433" y="294"/>
                      <a:pt x="433" y="294"/>
                      <a:pt x="433" y="294"/>
                    </a:cubicBezTo>
                    <a:cubicBezTo>
                      <a:pt x="433" y="294"/>
                      <a:pt x="433" y="294"/>
                      <a:pt x="433" y="294"/>
                    </a:cubicBezTo>
                    <a:cubicBezTo>
                      <a:pt x="432" y="294"/>
                      <a:pt x="432" y="294"/>
                      <a:pt x="432" y="294"/>
                    </a:cubicBezTo>
                    <a:cubicBezTo>
                      <a:pt x="432" y="294"/>
                      <a:pt x="432" y="294"/>
                      <a:pt x="432" y="294"/>
                    </a:cubicBezTo>
                    <a:cubicBezTo>
                      <a:pt x="432" y="294"/>
                      <a:pt x="432" y="294"/>
                      <a:pt x="432" y="294"/>
                    </a:cubicBezTo>
                    <a:cubicBezTo>
                      <a:pt x="432" y="294"/>
                      <a:pt x="432" y="294"/>
                      <a:pt x="432" y="294"/>
                    </a:cubicBezTo>
                    <a:cubicBezTo>
                      <a:pt x="432" y="294"/>
                      <a:pt x="432" y="294"/>
                      <a:pt x="432" y="294"/>
                    </a:cubicBezTo>
                    <a:cubicBezTo>
                      <a:pt x="432" y="294"/>
                      <a:pt x="432" y="294"/>
                      <a:pt x="432" y="294"/>
                    </a:cubicBezTo>
                    <a:cubicBezTo>
                      <a:pt x="432" y="294"/>
                      <a:pt x="432" y="294"/>
                      <a:pt x="432" y="294"/>
                    </a:cubicBezTo>
                    <a:cubicBezTo>
                      <a:pt x="431" y="294"/>
                      <a:pt x="431" y="294"/>
                      <a:pt x="431" y="294"/>
                    </a:cubicBezTo>
                    <a:cubicBezTo>
                      <a:pt x="431" y="294"/>
                      <a:pt x="431" y="294"/>
                      <a:pt x="431" y="294"/>
                    </a:cubicBezTo>
                    <a:cubicBezTo>
                      <a:pt x="431" y="294"/>
                      <a:pt x="431" y="294"/>
                      <a:pt x="431" y="294"/>
                    </a:cubicBezTo>
                    <a:cubicBezTo>
                      <a:pt x="431" y="294"/>
                      <a:pt x="431" y="294"/>
                      <a:pt x="431" y="294"/>
                    </a:cubicBezTo>
                    <a:cubicBezTo>
                      <a:pt x="431" y="294"/>
                      <a:pt x="431" y="294"/>
                      <a:pt x="431" y="294"/>
                    </a:cubicBezTo>
                    <a:cubicBezTo>
                      <a:pt x="431" y="294"/>
                      <a:pt x="431" y="294"/>
                      <a:pt x="431" y="294"/>
                    </a:cubicBezTo>
                    <a:cubicBezTo>
                      <a:pt x="431" y="294"/>
                      <a:pt x="431" y="294"/>
                      <a:pt x="431" y="294"/>
                    </a:cubicBezTo>
                    <a:cubicBezTo>
                      <a:pt x="431" y="294"/>
                      <a:pt x="431" y="294"/>
                      <a:pt x="431" y="294"/>
                    </a:cubicBezTo>
                    <a:cubicBezTo>
                      <a:pt x="431" y="294"/>
                      <a:pt x="431" y="294"/>
                      <a:pt x="431" y="294"/>
                    </a:cubicBezTo>
                    <a:cubicBezTo>
                      <a:pt x="431" y="294"/>
                      <a:pt x="431" y="294"/>
                      <a:pt x="431" y="294"/>
                    </a:cubicBezTo>
                    <a:cubicBezTo>
                      <a:pt x="431" y="294"/>
                      <a:pt x="431" y="294"/>
                      <a:pt x="431" y="294"/>
                    </a:cubicBezTo>
                    <a:cubicBezTo>
                      <a:pt x="431" y="294"/>
                      <a:pt x="431" y="294"/>
                      <a:pt x="431" y="294"/>
                    </a:cubicBezTo>
                    <a:cubicBezTo>
                      <a:pt x="430" y="294"/>
                      <a:pt x="430" y="294"/>
                      <a:pt x="430" y="294"/>
                    </a:cubicBezTo>
                    <a:cubicBezTo>
                      <a:pt x="430" y="295"/>
                      <a:pt x="430" y="295"/>
                      <a:pt x="430" y="295"/>
                    </a:cubicBezTo>
                    <a:cubicBezTo>
                      <a:pt x="430" y="295"/>
                      <a:pt x="430" y="295"/>
                      <a:pt x="430" y="295"/>
                    </a:cubicBezTo>
                    <a:cubicBezTo>
                      <a:pt x="430" y="295"/>
                      <a:pt x="430" y="295"/>
                      <a:pt x="430" y="295"/>
                    </a:cubicBezTo>
                    <a:cubicBezTo>
                      <a:pt x="430" y="295"/>
                      <a:pt x="430" y="295"/>
                      <a:pt x="430" y="295"/>
                    </a:cubicBezTo>
                    <a:cubicBezTo>
                      <a:pt x="429" y="295"/>
                      <a:pt x="429" y="295"/>
                      <a:pt x="429" y="295"/>
                    </a:cubicBezTo>
                    <a:cubicBezTo>
                      <a:pt x="429" y="295"/>
                      <a:pt x="429" y="295"/>
                      <a:pt x="429" y="295"/>
                    </a:cubicBezTo>
                    <a:cubicBezTo>
                      <a:pt x="429" y="295"/>
                      <a:pt x="429" y="295"/>
                      <a:pt x="429" y="295"/>
                    </a:cubicBezTo>
                    <a:cubicBezTo>
                      <a:pt x="429" y="295"/>
                      <a:pt x="429" y="295"/>
                      <a:pt x="429" y="295"/>
                    </a:cubicBezTo>
                    <a:cubicBezTo>
                      <a:pt x="429" y="295"/>
                      <a:pt x="429" y="295"/>
                      <a:pt x="429" y="295"/>
                    </a:cubicBezTo>
                    <a:cubicBezTo>
                      <a:pt x="429" y="294"/>
                      <a:pt x="429" y="294"/>
                      <a:pt x="429" y="294"/>
                    </a:cubicBezTo>
                    <a:cubicBezTo>
                      <a:pt x="429" y="294"/>
                      <a:pt x="429" y="294"/>
                      <a:pt x="429" y="294"/>
                    </a:cubicBezTo>
                    <a:cubicBezTo>
                      <a:pt x="429" y="294"/>
                      <a:pt x="429" y="294"/>
                      <a:pt x="429" y="294"/>
                    </a:cubicBezTo>
                    <a:cubicBezTo>
                      <a:pt x="429" y="294"/>
                      <a:pt x="429" y="294"/>
                      <a:pt x="429" y="294"/>
                    </a:cubicBezTo>
                    <a:cubicBezTo>
                      <a:pt x="428" y="294"/>
                      <a:pt x="428" y="294"/>
                      <a:pt x="428" y="294"/>
                    </a:cubicBezTo>
                    <a:cubicBezTo>
                      <a:pt x="428" y="294"/>
                      <a:pt x="428" y="294"/>
                      <a:pt x="428" y="294"/>
                    </a:cubicBezTo>
                    <a:cubicBezTo>
                      <a:pt x="428" y="294"/>
                      <a:pt x="428" y="294"/>
                      <a:pt x="428" y="294"/>
                    </a:cubicBezTo>
                    <a:cubicBezTo>
                      <a:pt x="428" y="294"/>
                      <a:pt x="428" y="294"/>
                      <a:pt x="428" y="294"/>
                    </a:cubicBezTo>
                    <a:cubicBezTo>
                      <a:pt x="428" y="294"/>
                      <a:pt x="428" y="294"/>
                      <a:pt x="428" y="294"/>
                    </a:cubicBezTo>
                    <a:cubicBezTo>
                      <a:pt x="428" y="293"/>
                      <a:pt x="428" y="293"/>
                      <a:pt x="428" y="293"/>
                    </a:cubicBezTo>
                    <a:cubicBezTo>
                      <a:pt x="428" y="293"/>
                      <a:pt x="428" y="293"/>
                      <a:pt x="428" y="293"/>
                    </a:cubicBezTo>
                    <a:cubicBezTo>
                      <a:pt x="428" y="293"/>
                      <a:pt x="428" y="293"/>
                      <a:pt x="428" y="293"/>
                    </a:cubicBezTo>
                    <a:cubicBezTo>
                      <a:pt x="428" y="293"/>
                      <a:pt x="428" y="293"/>
                      <a:pt x="428" y="293"/>
                    </a:cubicBezTo>
                    <a:cubicBezTo>
                      <a:pt x="428" y="293"/>
                      <a:pt x="428" y="293"/>
                      <a:pt x="428" y="293"/>
                    </a:cubicBezTo>
                    <a:cubicBezTo>
                      <a:pt x="428" y="293"/>
                      <a:pt x="428" y="293"/>
                      <a:pt x="428" y="293"/>
                    </a:cubicBezTo>
                    <a:cubicBezTo>
                      <a:pt x="427" y="293"/>
                      <a:pt x="427" y="293"/>
                      <a:pt x="427" y="293"/>
                    </a:cubicBezTo>
                    <a:cubicBezTo>
                      <a:pt x="427" y="293"/>
                      <a:pt x="427" y="293"/>
                      <a:pt x="427" y="293"/>
                    </a:cubicBezTo>
                    <a:cubicBezTo>
                      <a:pt x="427" y="293"/>
                      <a:pt x="427" y="293"/>
                      <a:pt x="427" y="293"/>
                    </a:cubicBezTo>
                    <a:cubicBezTo>
                      <a:pt x="427" y="293"/>
                      <a:pt x="427" y="293"/>
                      <a:pt x="427" y="293"/>
                    </a:cubicBezTo>
                    <a:cubicBezTo>
                      <a:pt x="427" y="293"/>
                      <a:pt x="427" y="293"/>
                      <a:pt x="427" y="293"/>
                    </a:cubicBezTo>
                    <a:cubicBezTo>
                      <a:pt x="427" y="293"/>
                      <a:pt x="427" y="293"/>
                      <a:pt x="427" y="293"/>
                    </a:cubicBezTo>
                    <a:cubicBezTo>
                      <a:pt x="427" y="292"/>
                      <a:pt x="427" y="292"/>
                      <a:pt x="427" y="292"/>
                    </a:cubicBezTo>
                    <a:cubicBezTo>
                      <a:pt x="427" y="292"/>
                      <a:pt x="427" y="292"/>
                      <a:pt x="427" y="292"/>
                    </a:cubicBezTo>
                    <a:cubicBezTo>
                      <a:pt x="427" y="292"/>
                      <a:pt x="427" y="292"/>
                      <a:pt x="427" y="292"/>
                    </a:cubicBezTo>
                    <a:cubicBezTo>
                      <a:pt x="427" y="292"/>
                      <a:pt x="427" y="292"/>
                      <a:pt x="427" y="292"/>
                    </a:cubicBezTo>
                    <a:cubicBezTo>
                      <a:pt x="427" y="292"/>
                      <a:pt x="427" y="292"/>
                      <a:pt x="427" y="292"/>
                    </a:cubicBezTo>
                    <a:cubicBezTo>
                      <a:pt x="426" y="292"/>
                      <a:pt x="426" y="292"/>
                      <a:pt x="426" y="292"/>
                    </a:cubicBezTo>
                    <a:cubicBezTo>
                      <a:pt x="426" y="292"/>
                      <a:pt x="426" y="292"/>
                      <a:pt x="426" y="292"/>
                    </a:cubicBezTo>
                    <a:cubicBezTo>
                      <a:pt x="426" y="292"/>
                      <a:pt x="426" y="292"/>
                      <a:pt x="426" y="292"/>
                    </a:cubicBezTo>
                    <a:cubicBezTo>
                      <a:pt x="426" y="292"/>
                      <a:pt x="426" y="292"/>
                      <a:pt x="426" y="292"/>
                    </a:cubicBezTo>
                    <a:cubicBezTo>
                      <a:pt x="426" y="292"/>
                      <a:pt x="426" y="292"/>
                      <a:pt x="426" y="292"/>
                    </a:cubicBezTo>
                    <a:cubicBezTo>
                      <a:pt x="426" y="291"/>
                      <a:pt x="426" y="291"/>
                      <a:pt x="426" y="291"/>
                    </a:cubicBezTo>
                    <a:cubicBezTo>
                      <a:pt x="426" y="291"/>
                      <a:pt x="426" y="291"/>
                      <a:pt x="426" y="291"/>
                    </a:cubicBezTo>
                    <a:cubicBezTo>
                      <a:pt x="426" y="291"/>
                      <a:pt x="426" y="291"/>
                      <a:pt x="426" y="291"/>
                    </a:cubicBezTo>
                    <a:cubicBezTo>
                      <a:pt x="425" y="291"/>
                      <a:pt x="425" y="291"/>
                      <a:pt x="425" y="291"/>
                    </a:cubicBezTo>
                    <a:cubicBezTo>
                      <a:pt x="425" y="291"/>
                      <a:pt x="425" y="291"/>
                      <a:pt x="425" y="291"/>
                    </a:cubicBezTo>
                    <a:cubicBezTo>
                      <a:pt x="425" y="291"/>
                      <a:pt x="425" y="291"/>
                      <a:pt x="425" y="291"/>
                    </a:cubicBezTo>
                    <a:cubicBezTo>
                      <a:pt x="425" y="291"/>
                      <a:pt x="425" y="291"/>
                      <a:pt x="425" y="291"/>
                    </a:cubicBezTo>
                    <a:cubicBezTo>
                      <a:pt x="425" y="291"/>
                      <a:pt x="425" y="291"/>
                      <a:pt x="425" y="291"/>
                    </a:cubicBezTo>
                    <a:cubicBezTo>
                      <a:pt x="424" y="291"/>
                      <a:pt x="424" y="291"/>
                      <a:pt x="424" y="291"/>
                    </a:cubicBezTo>
                    <a:cubicBezTo>
                      <a:pt x="424" y="291"/>
                      <a:pt x="424" y="291"/>
                      <a:pt x="424" y="291"/>
                    </a:cubicBezTo>
                    <a:cubicBezTo>
                      <a:pt x="424" y="291"/>
                      <a:pt x="424" y="291"/>
                      <a:pt x="424" y="291"/>
                    </a:cubicBezTo>
                    <a:cubicBezTo>
                      <a:pt x="424" y="291"/>
                      <a:pt x="424" y="291"/>
                      <a:pt x="424" y="291"/>
                    </a:cubicBezTo>
                    <a:cubicBezTo>
                      <a:pt x="424" y="290"/>
                      <a:pt x="424" y="290"/>
                      <a:pt x="424" y="290"/>
                    </a:cubicBezTo>
                    <a:cubicBezTo>
                      <a:pt x="424" y="290"/>
                      <a:pt x="424" y="290"/>
                      <a:pt x="424" y="290"/>
                    </a:cubicBezTo>
                    <a:cubicBezTo>
                      <a:pt x="424" y="290"/>
                      <a:pt x="424" y="290"/>
                      <a:pt x="424" y="290"/>
                    </a:cubicBezTo>
                    <a:cubicBezTo>
                      <a:pt x="424" y="290"/>
                      <a:pt x="424" y="290"/>
                      <a:pt x="424" y="290"/>
                    </a:cubicBezTo>
                    <a:cubicBezTo>
                      <a:pt x="424" y="290"/>
                      <a:pt x="424" y="290"/>
                      <a:pt x="424" y="290"/>
                    </a:cubicBezTo>
                    <a:cubicBezTo>
                      <a:pt x="424" y="290"/>
                      <a:pt x="424" y="290"/>
                      <a:pt x="424" y="290"/>
                    </a:cubicBezTo>
                    <a:cubicBezTo>
                      <a:pt x="424" y="290"/>
                      <a:pt x="424" y="290"/>
                      <a:pt x="424" y="290"/>
                    </a:cubicBezTo>
                    <a:cubicBezTo>
                      <a:pt x="424" y="290"/>
                      <a:pt x="424" y="290"/>
                      <a:pt x="424" y="290"/>
                    </a:cubicBezTo>
                    <a:cubicBezTo>
                      <a:pt x="424" y="290"/>
                      <a:pt x="424" y="290"/>
                      <a:pt x="424" y="290"/>
                    </a:cubicBezTo>
                    <a:cubicBezTo>
                      <a:pt x="424" y="289"/>
                      <a:pt x="424" y="289"/>
                      <a:pt x="424" y="289"/>
                    </a:cubicBezTo>
                    <a:cubicBezTo>
                      <a:pt x="424" y="289"/>
                      <a:pt x="424" y="289"/>
                      <a:pt x="424" y="289"/>
                    </a:cubicBezTo>
                    <a:cubicBezTo>
                      <a:pt x="424" y="289"/>
                      <a:pt x="424" y="289"/>
                      <a:pt x="424" y="289"/>
                    </a:cubicBezTo>
                    <a:cubicBezTo>
                      <a:pt x="423" y="289"/>
                      <a:pt x="423" y="289"/>
                      <a:pt x="423" y="289"/>
                    </a:cubicBezTo>
                    <a:cubicBezTo>
                      <a:pt x="423" y="289"/>
                      <a:pt x="423" y="289"/>
                      <a:pt x="423" y="289"/>
                    </a:cubicBezTo>
                    <a:cubicBezTo>
                      <a:pt x="423" y="289"/>
                      <a:pt x="423" y="289"/>
                      <a:pt x="423" y="289"/>
                    </a:cubicBezTo>
                    <a:cubicBezTo>
                      <a:pt x="423" y="289"/>
                      <a:pt x="423" y="289"/>
                      <a:pt x="423" y="289"/>
                    </a:cubicBezTo>
                    <a:cubicBezTo>
                      <a:pt x="423" y="289"/>
                      <a:pt x="423" y="289"/>
                      <a:pt x="423" y="289"/>
                    </a:cubicBezTo>
                    <a:cubicBezTo>
                      <a:pt x="423" y="288"/>
                      <a:pt x="423" y="288"/>
                      <a:pt x="423" y="288"/>
                    </a:cubicBezTo>
                    <a:cubicBezTo>
                      <a:pt x="422" y="288"/>
                      <a:pt x="422" y="288"/>
                      <a:pt x="422" y="288"/>
                    </a:cubicBezTo>
                    <a:cubicBezTo>
                      <a:pt x="422" y="288"/>
                      <a:pt x="422" y="288"/>
                      <a:pt x="422" y="288"/>
                    </a:cubicBezTo>
                    <a:cubicBezTo>
                      <a:pt x="422" y="288"/>
                      <a:pt x="422" y="288"/>
                      <a:pt x="422" y="288"/>
                    </a:cubicBezTo>
                    <a:cubicBezTo>
                      <a:pt x="422" y="288"/>
                      <a:pt x="422" y="288"/>
                      <a:pt x="422" y="288"/>
                    </a:cubicBezTo>
                    <a:cubicBezTo>
                      <a:pt x="421" y="288"/>
                      <a:pt x="421" y="288"/>
                      <a:pt x="421" y="288"/>
                    </a:cubicBezTo>
                    <a:cubicBezTo>
                      <a:pt x="421" y="288"/>
                      <a:pt x="421" y="288"/>
                      <a:pt x="421" y="288"/>
                    </a:cubicBezTo>
                    <a:cubicBezTo>
                      <a:pt x="421" y="288"/>
                      <a:pt x="421" y="288"/>
                      <a:pt x="421" y="288"/>
                    </a:cubicBezTo>
                    <a:cubicBezTo>
                      <a:pt x="421" y="288"/>
                      <a:pt x="421" y="288"/>
                      <a:pt x="421" y="288"/>
                    </a:cubicBezTo>
                    <a:cubicBezTo>
                      <a:pt x="421" y="288"/>
                      <a:pt x="421" y="288"/>
                      <a:pt x="421" y="288"/>
                    </a:cubicBezTo>
                    <a:cubicBezTo>
                      <a:pt x="421" y="288"/>
                      <a:pt x="421" y="288"/>
                      <a:pt x="421" y="288"/>
                    </a:cubicBezTo>
                    <a:cubicBezTo>
                      <a:pt x="420" y="288"/>
                      <a:pt x="420" y="288"/>
                      <a:pt x="420" y="288"/>
                    </a:cubicBezTo>
                    <a:cubicBezTo>
                      <a:pt x="420" y="288"/>
                      <a:pt x="420" y="288"/>
                      <a:pt x="420" y="288"/>
                    </a:cubicBezTo>
                    <a:cubicBezTo>
                      <a:pt x="420" y="288"/>
                      <a:pt x="420" y="288"/>
                      <a:pt x="420" y="288"/>
                    </a:cubicBezTo>
                    <a:cubicBezTo>
                      <a:pt x="420" y="288"/>
                      <a:pt x="420" y="288"/>
                      <a:pt x="420" y="288"/>
                    </a:cubicBezTo>
                    <a:cubicBezTo>
                      <a:pt x="419" y="287"/>
                      <a:pt x="419" y="287"/>
                      <a:pt x="419" y="287"/>
                    </a:cubicBezTo>
                    <a:cubicBezTo>
                      <a:pt x="419" y="287"/>
                      <a:pt x="419" y="287"/>
                      <a:pt x="419" y="287"/>
                    </a:cubicBezTo>
                    <a:cubicBezTo>
                      <a:pt x="419" y="287"/>
                      <a:pt x="419" y="287"/>
                      <a:pt x="419" y="287"/>
                    </a:cubicBezTo>
                    <a:cubicBezTo>
                      <a:pt x="419" y="287"/>
                      <a:pt x="419" y="287"/>
                      <a:pt x="419" y="287"/>
                    </a:cubicBezTo>
                    <a:cubicBezTo>
                      <a:pt x="419" y="287"/>
                      <a:pt x="419" y="287"/>
                      <a:pt x="419" y="287"/>
                    </a:cubicBezTo>
                    <a:cubicBezTo>
                      <a:pt x="419" y="287"/>
                      <a:pt x="419" y="287"/>
                      <a:pt x="419" y="287"/>
                    </a:cubicBezTo>
                    <a:cubicBezTo>
                      <a:pt x="419" y="287"/>
                      <a:pt x="419" y="287"/>
                      <a:pt x="419" y="287"/>
                    </a:cubicBezTo>
                    <a:cubicBezTo>
                      <a:pt x="419" y="287"/>
                      <a:pt x="419" y="287"/>
                      <a:pt x="419" y="287"/>
                    </a:cubicBezTo>
                    <a:cubicBezTo>
                      <a:pt x="418" y="286"/>
                      <a:pt x="418" y="286"/>
                      <a:pt x="418" y="286"/>
                    </a:cubicBezTo>
                    <a:cubicBezTo>
                      <a:pt x="418" y="286"/>
                      <a:pt x="418" y="286"/>
                      <a:pt x="418" y="286"/>
                    </a:cubicBezTo>
                    <a:cubicBezTo>
                      <a:pt x="418" y="286"/>
                      <a:pt x="418" y="286"/>
                      <a:pt x="418" y="286"/>
                    </a:cubicBezTo>
                    <a:cubicBezTo>
                      <a:pt x="418" y="286"/>
                      <a:pt x="418" y="286"/>
                      <a:pt x="418" y="286"/>
                    </a:cubicBezTo>
                    <a:cubicBezTo>
                      <a:pt x="418" y="286"/>
                      <a:pt x="418" y="286"/>
                      <a:pt x="418" y="286"/>
                    </a:cubicBezTo>
                    <a:cubicBezTo>
                      <a:pt x="417" y="286"/>
                      <a:pt x="417" y="286"/>
                      <a:pt x="417" y="286"/>
                    </a:cubicBezTo>
                    <a:cubicBezTo>
                      <a:pt x="417" y="285"/>
                      <a:pt x="417" y="285"/>
                      <a:pt x="417" y="285"/>
                    </a:cubicBezTo>
                    <a:cubicBezTo>
                      <a:pt x="417" y="285"/>
                      <a:pt x="417" y="285"/>
                      <a:pt x="417" y="285"/>
                    </a:cubicBezTo>
                    <a:cubicBezTo>
                      <a:pt x="417" y="285"/>
                      <a:pt x="417" y="285"/>
                      <a:pt x="417" y="285"/>
                    </a:cubicBezTo>
                    <a:cubicBezTo>
                      <a:pt x="417" y="284"/>
                      <a:pt x="417" y="284"/>
                      <a:pt x="417" y="284"/>
                    </a:cubicBezTo>
                    <a:cubicBezTo>
                      <a:pt x="417" y="284"/>
                      <a:pt x="417" y="284"/>
                      <a:pt x="417" y="284"/>
                    </a:cubicBezTo>
                    <a:cubicBezTo>
                      <a:pt x="417" y="284"/>
                      <a:pt x="417" y="284"/>
                      <a:pt x="417" y="284"/>
                    </a:cubicBezTo>
                    <a:cubicBezTo>
                      <a:pt x="417" y="283"/>
                      <a:pt x="417" y="283"/>
                      <a:pt x="417" y="283"/>
                    </a:cubicBezTo>
                    <a:cubicBezTo>
                      <a:pt x="417" y="283"/>
                      <a:pt x="417" y="283"/>
                      <a:pt x="417" y="283"/>
                    </a:cubicBezTo>
                    <a:cubicBezTo>
                      <a:pt x="417" y="283"/>
                      <a:pt x="417" y="283"/>
                      <a:pt x="417" y="283"/>
                    </a:cubicBezTo>
                    <a:cubicBezTo>
                      <a:pt x="417" y="283"/>
                      <a:pt x="417" y="283"/>
                      <a:pt x="417" y="283"/>
                    </a:cubicBezTo>
                    <a:cubicBezTo>
                      <a:pt x="417" y="283"/>
                      <a:pt x="417" y="283"/>
                      <a:pt x="417" y="283"/>
                    </a:cubicBezTo>
                    <a:cubicBezTo>
                      <a:pt x="417" y="283"/>
                      <a:pt x="417" y="283"/>
                      <a:pt x="417" y="283"/>
                    </a:cubicBezTo>
                    <a:cubicBezTo>
                      <a:pt x="418" y="282"/>
                      <a:pt x="418" y="282"/>
                      <a:pt x="418" y="282"/>
                    </a:cubicBezTo>
                    <a:cubicBezTo>
                      <a:pt x="418" y="282"/>
                      <a:pt x="418" y="282"/>
                      <a:pt x="418" y="282"/>
                    </a:cubicBezTo>
                    <a:cubicBezTo>
                      <a:pt x="418" y="282"/>
                      <a:pt x="418" y="282"/>
                      <a:pt x="418" y="282"/>
                    </a:cubicBezTo>
                    <a:cubicBezTo>
                      <a:pt x="418" y="282"/>
                      <a:pt x="418" y="282"/>
                      <a:pt x="418" y="282"/>
                    </a:cubicBezTo>
                    <a:cubicBezTo>
                      <a:pt x="418" y="282"/>
                      <a:pt x="418" y="282"/>
                      <a:pt x="418" y="282"/>
                    </a:cubicBezTo>
                    <a:cubicBezTo>
                      <a:pt x="418" y="282"/>
                      <a:pt x="418" y="282"/>
                      <a:pt x="418" y="282"/>
                    </a:cubicBezTo>
                    <a:cubicBezTo>
                      <a:pt x="418" y="281"/>
                      <a:pt x="418" y="281"/>
                      <a:pt x="418" y="281"/>
                    </a:cubicBezTo>
                    <a:cubicBezTo>
                      <a:pt x="418" y="281"/>
                      <a:pt x="418" y="281"/>
                      <a:pt x="418" y="281"/>
                    </a:cubicBezTo>
                    <a:cubicBezTo>
                      <a:pt x="418" y="281"/>
                      <a:pt x="418" y="281"/>
                      <a:pt x="418" y="281"/>
                    </a:cubicBezTo>
                    <a:cubicBezTo>
                      <a:pt x="418" y="281"/>
                      <a:pt x="418" y="281"/>
                      <a:pt x="418" y="281"/>
                    </a:cubicBezTo>
                    <a:cubicBezTo>
                      <a:pt x="417" y="281"/>
                      <a:pt x="417" y="281"/>
                      <a:pt x="417" y="281"/>
                    </a:cubicBezTo>
                    <a:cubicBezTo>
                      <a:pt x="417" y="281"/>
                      <a:pt x="417" y="281"/>
                      <a:pt x="417" y="281"/>
                    </a:cubicBezTo>
                    <a:cubicBezTo>
                      <a:pt x="417" y="281"/>
                      <a:pt x="417" y="281"/>
                      <a:pt x="417" y="281"/>
                    </a:cubicBezTo>
                    <a:cubicBezTo>
                      <a:pt x="417" y="281"/>
                      <a:pt x="417" y="281"/>
                      <a:pt x="417" y="281"/>
                    </a:cubicBezTo>
                    <a:cubicBezTo>
                      <a:pt x="417" y="280"/>
                      <a:pt x="417" y="280"/>
                      <a:pt x="417" y="280"/>
                    </a:cubicBezTo>
                    <a:cubicBezTo>
                      <a:pt x="417" y="280"/>
                      <a:pt x="417" y="280"/>
                      <a:pt x="417" y="280"/>
                    </a:cubicBezTo>
                    <a:cubicBezTo>
                      <a:pt x="417" y="280"/>
                      <a:pt x="417" y="280"/>
                      <a:pt x="417" y="280"/>
                    </a:cubicBezTo>
                    <a:cubicBezTo>
                      <a:pt x="417" y="280"/>
                      <a:pt x="417" y="280"/>
                      <a:pt x="417" y="280"/>
                    </a:cubicBezTo>
                    <a:cubicBezTo>
                      <a:pt x="417" y="280"/>
                      <a:pt x="417" y="280"/>
                      <a:pt x="417" y="280"/>
                    </a:cubicBezTo>
                    <a:cubicBezTo>
                      <a:pt x="417" y="280"/>
                      <a:pt x="417" y="280"/>
                      <a:pt x="417" y="280"/>
                    </a:cubicBezTo>
                    <a:cubicBezTo>
                      <a:pt x="417" y="279"/>
                      <a:pt x="417" y="279"/>
                      <a:pt x="417" y="279"/>
                    </a:cubicBezTo>
                    <a:cubicBezTo>
                      <a:pt x="417" y="279"/>
                      <a:pt x="417" y="279"/>
                      <a:pt x="417" y="279"/>
                    </a:cubicBezTo>
                    <a:cubicBezTo>
                      <a:pt x="417" y="279"/>
                      <a:pt x="417" y="279"/>
                      <a:pt x="417" y="279"/>
                    </a:cubicBezTo>
                    <a:cubicBezTo>
                      <a:pt x="417" y="279"/>
                      <a:pt x="417" y="279"/>
                      <a:pt x="417" y="279"/>
                    </a:cubicBezTo>
                    <a:cubicBezTo>
                      <a:pt x="417" y="279"/>
                      <a:pt x="417" y="279"/>
                      <a:pt x="417" y="279"/>
                    </a:cubicBezTo>
                    <a:cubicBezTo>
                      <a:pt x="417" y="278"/>
                      <a:pt x="417" y="278"/>
                      <a:pt x="417" y="278"/>
                    </a:cubicBezTo>
                    <a:cubicBezTo>
                      <a:pt x="417" y="278"/>
                      <a:pt x="417" y="278"/>
                      <a:pt x="417" y="278"/>
                    </a:cubicBezTo>
                    <a:cubicBezTo>
                      <a:pt x="417" y="278"/>
                      <a:pt x="417" y="278"/>
                      <a:pt x="417" y="278"/>
                    </a:cubicBezTo>
                    <a:cubicBezTo>
                      <a:pt x="416" y="278"/>
                      <a:pt x="416" y="278"/>
                      <a:pt x="416" y="278"/>
                    </a:cubicBezTo>
                    <a:cubicBezTo>
                      <a:pt x="416" y="278"/>
                      <a:pt x="416" y="278"/>
                      <a:pt x="416" y="278"/>
                    </a:cubicBezTo>
                    <a:cubicBezTo>
                      <a:pt x="416" y="278"/>
                      <a:pt x="416" y="278"/>
                      <a:pt x="416" y="278"/>
                    </a:cubicBezTo>
                    <a:cubicBezTo>
                      <a:pt x="416" y="278"/>
                      <a:pt x="416" y="278"/>
                      <a:pt x="416" y="278"/>
                    </a:cubicBezTo>
                    <a:cubicBezTo>
                      <a:pt x="416" y="278"/>
                      <a:pt x="416" y="278"/>
                      <a:pt x="416" y="278"/>
                    </a:cubicBezTo>
                    <a:cubicBezTo>
                      <a:pt x="416" y="278"/>
                      <a:pt x="416" y="278"/>
                      <a:pt x="416" y="278"/>
                    </a:cubicBezTo>
                    <a:cubicBezTo>
                      <a:pt x="416" y="278"/>
                      <a:pt x="416" y="278"/>
                      <a:pt x="416" y="278"/>
                    </a:cubicBezTo>
                    <a:cubicBezTo>
                      <a:pt x="415" y="278"/>
                      <a:pt x="415" y="278"/>
                      <a:pt x="415" y="278"/>
                    </a:cubicBezTo>
                    <a:cubicBezTo>
                      <a:pt x="415" y="278"/>
                      <a:pt x="415" y="278"/>
                      <a:pt x="415" y="278"/>
                    </a:cubicBezTo>
                    <a:cubicBezTo>
                      <a:pt x="415" y="278"/>
                      <a:pt x="415" y="278"/>
                      <a:pt x="415" y="278"/>
                    </a:cubicBezTo>
                    <a:cubicBezTo>
                      <a:pt x="414" y="278"/>
                      <a:pt x="414" y="278"/>
                      <a:pt x="414" y="278"/>
                    </a:cubicBezTo>
                    <a:cubicBezTo>
                      <a:pt x="414" y="278"/>
                      <a:pt x="414" y="278"/>
                      <a:pt x="414" y="278"/>
                    </a:cubicBezTo>
                    <a:cubicBezTo>
                      <a:pt x="414" y="277"/>
                      <a:pt x="414" y="277"/>
                      <a:pt x="414" y="277"/>
                    </a:cubicBezTo>
                    <a:cubicBezTo>
                      <a:pt x="414" y="277"/>
                      <a:pt x="414" y="277"/>
                      <a:pt x="414" y="277"/>
                    </a:cubicBezTo>
                    <a:cubicBezTo>
                      <a:pt x="414" y="277"/>
                      <a:pt x="414" y="277"/>
                      <a:pt x="414" y="277"/>
                    </a:cubicBezTo>
                    <a:cubicBezTo>
                      <a:pt x="413" y="277"/>
                      <a:pt x="413" y="277"/>
                      <a:pt x="413" y="277"/>
                    </a:cubicBezTo>
                    <a:cubicBezTo>
                      <a:pt x="413" y="277"/>
                      <a:pt x="413" y="277"/>
                      <a:pt x="413" y="277"/>
                    </a:cubicBezTo>
                    <a:cubicBezTo>
                      <a:pt x="413" y="276"/>
                      <a:pt x="413" y="276"/>
                      <a:pt x="413" y="276"/>
                    </a:cubicBezTo>
                    <a:cubicBezTo>
                      <a:pt x="413" y="276"/>
                      <a:pt x="413" y="276"/>
                      <a:pt x="413" y="276"/>
                    </a:cubicBezTo>
                    <a:cubicBezTo>
                      <a:pt x="413" y="276"/>
                      <a:pt x="413" y="276"/>
                      <a:pt x="413" y="276"/>
                    </a:cubicBezTo>
                    <a:cubicBezTo>
                      <a:pt x="412" y="276"/>
                      <a:pt x="412" y="276"/>
                      <a:pt x="412" y="276"/>
                    </a:cubicBezTo>
                    <a:cubicBezTo>
                      <a:pt x="412" y="276"/>
                      <a:pt x="412" y="276"/>
                      <a:pt x="412" y="276"/>
                    </a:cubicBezTo>
                    <a:cubicBezTo>
                      <a:pt x="412" y="276"/>
                      <a:pt x="412" y="276"/>
                      <a:pt x="412" y="276"/>
                    </a:cubicBezTo>
                    <a:cubicBezTo>
                      <a:pt x="412" y="276"/>
                      <a:pt x="412" y="276"/>
                      <a:pt x="412" y="276"/>
                    </a:cubicBezTo>
                    <a:cubicBezTo>
                      <a:pt x="412" y="276"/>
                      <a:pt x="412" y="276"/>
                      <a:pt x="412" y="276"/>
                    </a:cubicBezTo>
                    <a:cubicBezTo>
                      <a:pt x="412" y="275"/>
                      <a:pt x="412" y="275"/>
                      <a:pt x="412" y="275"/>
                    </a:cubicBezTo>
                    <a:cubicBezTo>
                      <a:pt x="411" y="275"/>
                      <a:pt x="411" y="275"/>
                      <a:pt x="411" y="275"/>
                    </a:cubicBezTo>
                    <a:cubicBezTo>
                      <a:pt x="411" y="275"/>
                      <a:pt x="411" y="275"/>
                      <a:pt x="411" y="275"/>
                    </a:cubicBezTo>
                    <a:cubicBezTo>
                      <a:pt x="411" y="275"/>
                      <a:pt x="411" y="275"/>
                      <a:pt x="411" y="275"/>
                    </a:cubicBezTo>
                    <a:cubicBezTo>
                      <a:pt x="411" y="275"/>
                      <a:pt x="411" y="275"/>
                      <a:pt x="411" y="275"/>
                    </a:cubicBezTo>
                    <a:cubicBezTo>
                      <a:pt x="411" y="274"/>
                      <a:pt x="411" y="274"/>
                      <a:pt x="411" y="274"/>
                    </a:cubicBezTo>
                    <a:cubicBezTo>
                      <a:pt x="410" y="274"/>
                      <a:pt x="410" y="274"/>
                      <a:pt x="410" y="274"/>
                    </a:cubicBezTo>
                    <a:cubicBezTo>
                      <a:pt x="410" y="274"/>
                      <a:pt x="410" y="274"/>
                      <a:pt x="410" y="274"/>
                    </a:cubicBezTo>
                    <a:cubicBezTo>
                      <a:pt x="410" y="274"/>
                      <a:pt x="410" y="274"/>
                      <a:pt x="410" y="274"/>
                    </a:cubicBezTo>
                    <a:cubicBezTo>
                      <a:pt x="410" y="274"/>
                      <a:pt x="410" y="274"/>
                      <a:pt x="410" y="274"/>
                    </a:cubicBezTo>
                    <a:cubicBezTo>
                      <a:pt x="411" y="273"/>
                      <a:pt x="411" y="273"/>
                      <a:pt x="411" y="273"/>
                    </a:cubicBezTo>
                    <a:cubicBezTo>
                      <a:pt x="411" y="273"/>
                      <a:pt x="411" y="273"/>
                      <a:pt x="411" y="273"/>
                    </a:cubicBezTo>
                    <a:cubicBezTo>
                      <a:pt x="411" y="273"/>
                      <a:pt x="411" y="273"/>
                      <a:pt x="411" y="273"/>
                    </a:cubicBezTo>
                    <a:cubicBezTo>
                      <a:pt x="411" y="273"/>
                      <a:pt x="411" y="273"/>
                      <a:pt x="411" y="273"/>
                    </a:cubicBezTo>
                    <a:cubicBezTo>
                      <a:pt x="411" y="273"/>
                      <a:pt x="411" y="273"/>
                      <a:pt x="411" y="273"/>
                    </a:cubicBezTo>
                    <a:cubicBezTo>
                      <a:pt x="411" y="273"/>
                      <a:pt x="411" y="273"/>
                      <a:pt x="411" y="273"/>
                    </a:cubicBezTo>
                    <a:cubicBezTo>
                      <a:pt x="411" y="273"/>
                      <a:pt x="411" y="273"/>
                      <a:pt x="411" y="273"/>
                    </a:cubicBezTo>
                    <a:cubicBezTo>
                      <a:pt x="411" y="273"/>
                      <a:pt x="411" y="273"/>
                      <a:pt x="411" y="273"/>
                    </a:cubicBezTo>
                    <a:cubicBezTo>
                      <a:pt x="411" y="273"/>
                      <a:pt x="411" y="273"/>
                      <a:pt x="411" y="273"/>
                    </a:cubicBezTo>
                    <a:cubicBezTo>
                      <a:pt x="411" y="273"/>
                      <a:pt x="411" y="273"/>
                      <a:pt x="411" y="273"/>
                    </a:cubicBezTo>
                    <a:cubicBezTo>
                      <a:pt x="411" y="272"/>
                      <a:pt x="411" y="272"/>
                      <a:pt x="411" y="272"/>
                    </a:cubicBezTo>
                    <a:cubicBezTo>
                      <a:pt x="411" y="271"/>
                      <a:pt x="411" y="271"/>
                      <a:pt x="411" y="271"/>
                    </a:cubicBezTo>
                    <a:cubicBezTo>
                      <a:pt x="411" y="271"/>
                      <a:pt x="411" y="271"/>
                      <a:pt x="411" y="271"/>
                    </a:cubicBezTo>
                    <a:cubicBezTo>
                      <a:pt x="411" y="270"/>
                      <a:pt x="411" y="270"/>
                      <a:pt x="411" y="270"/>
                    </a:cubicBezTo>
                    <a:cubicBezTo>
                      <a:pt x="411" y="270"/>
                      <a:pt x="411" y="270"/>
                      <a:pt x="411" y="270"/>
                    </a:cubicBezTo>
                    <a:cubicBezTo>
                      <a:pt x="411" y="270"/>
                      <a:pt x="411" y="270"/>
                      <a:pt x="411" y="270"/>
                    </a:cubicBezTo>
                    <a:cubicBezTo>
                      <a:pt x="410" y="270"/>
                      <a:pt x="410" y="270"/>
                      <a:pt x="410" y="270"/>
                    </a:cubicBezTo>
                    <a:cubicBezTo>
                      <a:pt x="410" y="270"/>
                      <a:pt x="410" y="270"/>
                      <a:pt x="410" y="270"/>
                    </a:cubicBezTo>
                    <a:cubicBezTo>
                      <a:pt x="410" y="269"/>
                      <a:pt x="410" y="269"/>
                      <a:pt x="410" y="269"/>
                    </a:cubicBezTo>
                    <a:cubicBezTo>
                      <a:pt x="410" y="268"/>
                      <a:pt x="410" y="268"/>
                      <a:pt x="410" y="268"/>
                    </a:cubicBezTo>
                    <a:cubicBezTo>
                      <a:pt x="409" y="268"/>
                      <a:pt x="409" y="268"/>
                      <a:pt x="409" y="268"/>
                    </a:cubicBezTo>
                    <a:cubicBezTo>
                      <a:pt x="409" y="268"/>
                      <a:pt x="409" y="268"/>
                      <a:pt x="409" y="268"/>
                    </a:cubicBezTo>
                    <a:cubicBezTo>
                      <a:pt x="409" y="268"/>
                      <a:pt x="409" y="268"/>
                      <a:pt x="409" y="268"/>
                    </a:cubicBezTo>
                    <a:cubicBezTo>
                      <a:pt x="409" y="268"/>
                      <a:pt x="409" y="268"/>
                      <a:pt x="409" y="268"/>
                    </a:cubicBezTo>
                    <a:cubicBezTo>
                      <a:pt x="409" y="268"/>
                      <a:pt x="409" y="268"/>
                      <a:pt x="409" y="268"/>
                    </a:cubicBezTo>
                    <a:cubicBezTo>
                      <a:pt x="409" y="267"/>
                      <a:pt x="409" y="267"/>
                      <a:pt x="409" y="267"/>
                    </a:cubicBezTo>
                    <a:cubicBezTo>
                      <a:pt x="409" y="267"/>
                      <a:pt x="409" y="267"/>
                      <a:pt x="409" y="267"/>
                    </a:cubicBezTo>
                    <a:cubicBezTo>
                      <a:pt x="409" y="267"/>
                      <a:pt x="409" y="267"/>
                      <a:pt x="409" y="267"/>
                    </a:cubicBezTo>
                    <a:cubicBezTo>
                      <a:pt x="409" y="267"/>
                      <a:pt x="409" y="267"/>
                      <a:pt x="409" y="267"/>
                    </a:cubicBezTo>
                    <a:cubicBezTo>
                      <a:pt x="409" y="267"/>
                      <a:pt x="409" y="267"/>
                      <a:pt x="409" y="267"/>
                    </a:cubicBezTo>
                    <a:cubicBezTo>
                      <a:pt x="409" y="267"/>
                      <a:pt x="409" y="267"/>
                      <a:pt x="409" y="267"/>
                    </a:cubicBezTo>
                    <a:cubicBezTo>
                      <a:pt x="409" y="267"/>
                      <a:pt x="409" y="267"/>
                      <a:pt x="409" y="267"/>
                    </a:cubicBezTo>
                    <a:cubicBezTo>
                      <a:pt x="409" y="267"/>
                      <a:pt x="409" y="267"/>
                      <a:pt x="409" y="267"/>
                    </a:cubicBezTo>
                    <a:cubicBezTo>
                      <a:pt x="409" y="266"/>
                      <a:pt x="409" y="266"/>
                      <a:pt x="409" y="266"/>
                    </a:cubicBezTo>
                    <a:cubicBezTo>
                      <a:pt x="409" y="266"/>
                      <a:pt x="409" y="266"/>
                      <a:pt x="409" y="266"/>
                    </a:cubicBezTo>
                    <a:cubicBezTo>
                      <a:pt x="409" y="266"/>
                      <a:pt x="409" y="266"/>
                      <a:pt x="409" y="266"/>
                    </a:cubicBezTo>
                    <a:cubicBezTo>
                      <a:pt x="408" y="266"/>
                      <a:pt x="408" y="266"/>
                      <a:pt x="408" y="266"/>
                    </a:cubicBezTo>
                    <a:cubicBezTo>
                      <a:pt x="408" y="266"/>
                      <a:pt x="408" y="266"/>
                      <a:pt x="408" y="266"/>
                    </a:cubicBezTo>
                    <a:cubicBezTo>
                      <a:pt x="408" y="266"/>
                      <a:pt x="408" y="266"/>
                      <a:pt x="408" y="266"/>
                    </a:cubicBezTo>
                    <a:cubicBezTo>
                      <a:pt x="408" y="266"/>
                      <a:pt x="408" y="266"/>
                      <a:pt x="408" y="266"/>
                    </a:cubicBezTo>
                    <a:cubicBezTo>
                      <a:pt x="409" y="265"/>
                      <a:pt x="409" y="265"/>
                      <a:pt x="409" y="265"/>
                    </a:cubicBezTo>
                    <a:cubicBezTo>
                      <a:pt x="409" y="265"/>
                      <a:pt x="409" y="265"/>
                      <a:pt x="409" y="265"/>
                    </a:cubicBezTo>
                    <a:cubicBezTo>
                      <a:pt x="409" y="265"/>
                      <a:pt x="409" y="265"/>
                      <a:pt x="409" y="265"/>
                    </a:cubicBezTo>
                    <a:cubicBezTo>
                      <a:pt x="409" y="265"/>
                      <a:pt x="409" y="265"/>
                      <a:pt x="409" y="265"/>
                    </a:cubicBezTo>
                    <a:cubicBezTo>
                      <a:pt x="409" y="265"/>
                      <a:pt x="409" y="265"/>
                      <a:pt x="409" y="265"/>
                    </a:cubicBezTo>
                    <a:cubicBezTo>
                      <a:pt x="409" y="264"/>
                      <a:pt x="409" y="264"/>
                      <a:pt x="409" y="264"/>
                    </a:cubicBezTo>
                    <a:cubicBezTo>
                      <a:pt x="409" y="264"/>
                      <a:pt x="409" y="264"/>
                      <a:pt x="409" y="264"/>
                    </a:cubicBezTo>
                    <a:cubicBezTo>
                      <a:pt x="409" y="264"/>
                      <a:pt x="409" y="264"/>
                      <a:pt x="409" y="264"/>
                    </a:cubicBezTo>
                    <a:cubicBezTo>
                      <a:pt x="409" y="264"/>
                      <a:pt x="409" y="264"/>
                      <a:pt x="409" y="264"/>
                    </a:cubicBezTo>
                    <a:cubicBezTo>
                      <a:pt x="409" y="264"/>
                      <a:pt x="409" y="264"/>
                      <a:pt x="409" y="264"/>
                    </a:cubicBezTo>
                    <a:cubicBezTo>
                      <a:pt x="408" y="264"/>
                      <a:pt x="408" y="264"/>
                      <a:pt x="408" y="264"/>
                    </a:cubicBezTo>
                    <a:cubicBezTo>
                      <a:pt x="408" y="263"/>
                      <a:pt x="408" y="263"/>
                      <a:pt x="408" y="263"/>
                    </a:cubicBezTo>
                    <a:cubicBezTo>
                      <a:pt x="408" y="263"/>
                      <a:pt x="408" y="263"/>
                      <a:pt x="408" y="263"/>
                    </a:cubicBezTo>
                    <a:cubicBezTo>
                      <a:pt x="408" y="263"/>
                      <a:pt x="408" y="263"/>
                      <a:pt x="408" y="263"/>
                    </a:cubicBezTo>
                    <a:cubicBezTo>
                      <a:pt x="408" y="263"/>
                      <a:pt x="408" y="263"/>
                      <a:pt x="408" y="263"/>
                    </a:cubicBezTo>
                    <a:cubicBezTo>
                      <a:pt x="408" y="263"/>
                      <a:pt x="408" y="263"/>
                      <a:pt x="408" y="263"/>
                    </a:cubicBezTo>
                    <a:cubicBezTo>
                      <a:pt x="408" y="262"/>
                      <a:pt x="408" y="262"/>
                      <a:pt x="408" y="262"/>
                    </a:cubicBezTo>
                    <a:cubicBezTo>
                      <a:pt x="408" y="262"/>
                      <a:pt x="408" y="262"/>
                      <a:pt x="408" y="262"/>
                    </a:cubicBezTo>
                    <a:cubicBezTo>
                      <a:pt x="408" y="262"/>
                      <a:pt x="408" y="262"/>
                      <a:pt x="408" y="262"/>
                    </a:cubicBezTo>
                    <a:cubicBezTo>
                      <a:pt x="408" y="262"/>
                      <a:pt x="408" y="262"/>
                      <a:pt x="408" y="262"/>
                    </a:cubicBezTo>
                    <a:cubicBezTo>
                      <a:pt x="408" y="262"/>
                      <a:pt x="408" y="262"/>
                      <a:pt x="408" y="262"/>
                    </a:cubicBezTo>
                    <a:cubicBezTo>
                      <a:pt x="407" y="262"/>
                      <a:pt x="407" y="262"/>
                      <a:pt x="407" y="262"/>
                    </a:cubicBezTo>
                    <a:cubicBezTo>
                      <a:pt x="407" y="262"/>
                      <a:pt x="407" y="262"/>
                      <a:pt x="407" y="262"/>
                    </a:cubicBezTo>
                    <a:cubicBezTo>
                      <a:pt x="407" y="262"/>
                      <a:pt x="407" y="262"/>
                      <a:pt x="407" y="262"/>
                    </a:cubicBezTo>
                    <a:cubicBezTo>
                      <a:pt x="407" y="262"/>
                      <a:pt x="407" y="262"/>
                      <a:pt x="407" y="262"/>
                    </a:cubicBezTo>
                    <a:cubicBezTo>
                      <a:pt x="407" y="262"/>
                      <a:pt x="407" y="262"/>
                      <a:pt x="407" y="262"/>
                    </a:cubicBezTo>
                    <a:cubicBezTo>
                      <a:pt x="407" y="262"/>
                      <a:pt x="407" y="262"/>
                      <a:pt x="407" y="262"/>
                    </a:cubicBezTo>
                    <a:cubicBezTo>
                      <a:pt x="407" y="262"/>
                      <a:pt x="407" y="262"/>
                      <a:pt x="407" y="262"/>
                    </a:cubicBezTo>
                    <a:cubicBezTo>
                      <a:pt x="407" y="262"/>
                      <a:pt x="407" y="262"/>
                      <a:pt x="407" y="262"/>
                    </a:cubicBezTo>
                    <a:cubicBezTo>
                      <a:pt x="407" y="261"/>
                      <a:pt x="407" y="261"/>
                      <a:pt x="407" y="261"/>
                    </a:cubicBezTo>
                    <a:cubicBezTo>
                      <a:pt x="407" y="261"/>
                      <a:pt x="407" y="261"/>
                      <a:pt x="407" y="261"/>
                    </a:cubicBezTo>
                    <a:cubicBezTo>
                      <a:pt x="407" y="261"/>
                      <a:pt x="407" y="261"/>
                      <a:pt x="407" y="261"/>
                    </a:cubicBezTo>
                    <a:cubicBezTo>
                      <a:pt x="407" y="261"/>
                      <a:pt x="407" y="261"/>
                      <a:pt x="407" y="261"/>
                    </a:cubicBezTo>
                    <a:cubicBezTo>
                      <a:pt x="407" y="261"/>
                      <a:pt x="407" y="261"/>
                      <a:pt x="407" y="261"/>
                    </a:cubicBezTo>
                    <a:cubicBezTo>
                      <a:pt x="407" y="260"/>
                      <a:pt x="407" y="260"/>
                      <a:pt x="407" y="260"/>
                    </a:cubicBezTo>
                    <a:cubicBezTo>
                      <a:pt x="407" y="260"/>
                      <a:pt x="407" y="260"/>
                      <a:pt x="407" y="260"/>
                    </a:cubicBezTo>
                    <a:cubicBezTo>
                      <a:pt x="407" y="260"/>
                      <a:pt x="407" y="260"/>
                      <a:pt x="407" y="260"/>
                    </a:cubicBezTo>
                    <a:cubicBezTo>
                      <a:pt x="407" y="259"/>
                      <a:pt x="407" y="259"/>
                      <a:pt x="407" y="259"/>
                    </a:cubicBezTo>
                    <a:cubicBezTo>
                      <a:pt x="407" y="258"/>
                      <a:pt x="407" y="258"/>
                      <a:pt x="407" y="258"/>
                    </a:cubicBezTo>
                    <a:cubicBezTo>
                      <a:pt x="407" y="258"/>
                      <a:pt x="407" y="258"/>
                      <a:pt x="407" y="258"/>
                    </a:cubicBezTo>
                    <a:cubicBezTo>
                      <a:pt x="407" y="258"/>
                      <a:pt x="407" y="258"/>
                      <a:pt x="407" y="258"/>
                    </a:cubicBezTo>
                    <a:cubicBezTo>
                      <a:pt x="406" y="258"/>
                      <a:pt x="406" y="258"/>
                      <a:pt x="406" y="258"/>
                    </a:cubicBezTo>
                    <a:cubicBezTo>
                      <a:pt x="406" y="258"/>
                      <a:pt x="406" y="258"/>
                      <a:pt x="406" y="258"/>
                    </a:cubicBezTo>
                    <a:cubicBezTo>
                      <a:pt x="406" y="258"/>
                      <a:pt x="406" y="258"/>
                      <a:pt x="406" y="258"/>
                    </a:cubicBezTo>
                    <a:cubicBezTo>
                      <a:pt x="406" y="258"/>
                      <a:pt x="406" y="258"/>
                      <a:pt x="406" y="258"/>
                    </a:cubicBezTo>
                    <a:cubicBezTo>
                      <a:pt x="406" y="258"/>
                      <a:pt x="406" y="258"/>
                      <a:pt x="406" y="258"/>
                    </a:cubicBezTo>
                    <a:cubicBezTo>
                      <a:pt x="405" y="258"/>
                      <a:pt x="405" y="258"/>
                      <a:pt x="405" y="258"/>
                    </a:cubicBezTo>
                    <a:cubicBezTo>
                      <a:pt x="405" y="258"/>
                      <a:pt x="405" y="258"/>
                      <a:pt x="405" y="258"/>
                    </a:cubicBezTo>
                    <a:cubicBezTo>
                      <a:pt x="405" y="258"/>
                      <a:pt x="405" y="258"/>
                      <a:pt x="405" y="258"/>
                    </a:cubicBezTo>
                    <a:cubicBezTo>
                      <a:pt x="405" y="258"/>
                      <a:pt x="405" y="258"/>
                      <a:pt x="405" y="258"/>
                    </a:cubicBezTo>
                    <a:cubicBezTo>
                      <a:pt x="405" y="258"/>
                      <a:pt x="405" y="258"/>
                      <a:pt x="405" y="258"/>
                    </a:cubicBezTo>
                    <a:cubicBezTo>
                      <a:pt x="405" y="258"/>
                      <a:pt x="405" y="258"/>
                      <a:pt x="405" y="258"/>
                    </a:cubicBezTo>
                    <a:cubicBezTo>
                      <a:pt x="404" y="258"/>
                      <a:pt x="404" y="258"/>
                      <a:pt x="404" y="258"/>
                    </a:cubicBezTo>
                    <a:cubicBezTo>
                      <a:pt x="404" y="257"/>
                      <a:pt x="404" y="257"/>
                      <a:pt x="404" y="257"/>
                    </a:cubicBezTo>
                    <a:cubicBezTo>
                      <a:pt x="404" y="257"/>
                      <a:pt x="404" y="257"/>
                      <a:pt x="404" y="257"/>
                    </a:cubicBezTo>
                    <a:cubicBezTo>
                      <a:pt x="404" y="257"/>
                      <a:pt x="404" y="257"/>
                      <a:pt x="404" y="257"/>
                    </a:cubicBezTo>
                    <a:cubicBezTo>
                      <a:pt x="403" y="257"/>
                      <a:pt x="403" y="257"/>
                      <a:pt x="403" y="257"/>
                    </a:cubicBezTo>
                    <a:cubicBezTo>
                      <a:pt x="403" y="257"/>
                      <a:pt x="403" y="257"/>
                      <a:pt x="403" y="257"/>
                    </a:cubicBezTo>
                    <a:cubicBezTo>
                      <a:pt x="403" y="257"/>
                      <a:pt x="403" y="257"/>
                      <a:pt x="403" y="257"/>
                    </a:cubicBezTo>
                    <a:cubicBezTo>
                      <a:pt x="403" y="256"/>
                      <a:pt x="403" y="256"/>
                      <a:pt x="403" y="256"/>
                    </a:cubicBezTo>
                    <a:cubicBezTo>
                      <a:pt x="403" y="256"/>
                      <a:pt x="403" y="256"/>
                      <a:pt x="403" y="256"/>
                    </a:cubicBezTo>
                    <a:cubicBezTo>
                      <a:pt x="404" y="256"/>
                      <a:pt x="404" y="256"/>
                      <a:pt x="404" y="256"/>
                    </a:cubicBezTo>
                    <a:cubicBezTo>
                      <a:pt x="404" y="256"/>
                      <a:pt x="404" y="256"/>
                      <a:pt x="404" y="256"/>
                    </a:cubicBezTo>
                    <a:cubicBezTo>
                      <a:pt x="404" y="256"/>
                      <a:pt x="404" y="256"/>
                      <a:pt x="404" y="256"/>
                    </a:cubicBezTo>
                    <a:cubicBezTo>
                      <a:pt x="404" y="256"/>
                      <a:pt x="404" y="256"/>
                      <a:pt x="404" y="256"/>
                    </a:cubicBezTo>
                    <a:cubicBezTo>
                      <a:pt x="404" y="256"/>
                      <a:pt x="404" y="256"/>
                      <a:pt x="404" y="256"/>
                    </a:cubicBezTo>
                    <a:cubicBezTo>
                      <a:pt x="404" y="256"/>
                      <a:pt x="404" y="256"/>
                      <a:pt x="404" y="256"/>
                    </a:cubicBezTo>
                    <a:cubicBezTo>
                      <a:pt x="404" y="256"/>
                      <a:pt x="404" y="256"/>
                      <a:pt x="404" y="256"/>
                    </a:cubicBezTo>
                    <a:cubicBezTo>
                      <a:pt x="404" y="256"/>
                      <a:pt x="404" y="256"/>
                      <a:pt x="404" y="256"/>
                    </a:cubicBezTo>
                    <a:cubicBezTo>
                      <a:pt x="404" y="256"/>
                      <a:pt x="404" y="256"/>
                      <a:pt x="404" y="256"/>
                    </a:cubicBezTo>
                    <a:cubicBezTo>
                      <a:pt x="404" y="256"/>
                      <a:pt x="404" y="256"/>
                      <a:pt x="404" y="256"/>
                    </a:cubicBezTo>
                    <a:cubicBezTo>
                      <a:pt x="404" y="255"/>
                      <a:pt x="404" y="255"/>
                      <a:pt x="404" y="255"/>
                    </a:cubicBezTo>
                    <a:cubicBezTo>
                      <a:pt x="404" y="255"/>
                      <a:pt x="404" y="255"/>
                      <a:pt x="404" y="255"/>
                    </a:cubicBezTo>
                    <a:cubicBezTo>
                      <a:pt x="404" y="255"/>
                      <a:pt x="404" y="255"/>
                      <a:pt x="404" y="255"/>
                    </a:cubicBezTo>
                    <a:cubicBezTo>
                      <a:pt x="404" y="255"/>
                      <a:pt x="404" y="255"/>
                      <a:pt x="404" y="255"/>
                    </a:cubicBezTo>
                    <a:cubicBezTo>
                      <a:pt x="404" y="255"/>
                      <a:pt x="404" y="255"/>
                      <a:pt x="404" y="255"/>
                    </a:cubicBezTo>
                    <a:cubicBezTo>
                      <a:pt x="403" y="255"/>
                      <a:pt x="403" y="255"/>
                      <a:pt x="403" y="255"/>
                    </a:cubicBezTo>
                    <a:cubicBezTo>
                      <a:pt x="403" y="255"/>
                      <a:pt x="403" y="255"/>
                      <a:pt x="403" y="255"/>
                    </a:cubicBezTo>
                    <a:cubicBezTo>
                      <a:pt x="403" y="255"/>
                      <a:pt x="403" y="255"/>
                      <a:pt x="403" y="255"/>
                    </a:cubicBezTo>
                    <a:cubicBezTo>
                      <a:pt x="403" y="255"/>
                      <a:pt x="403" y="255"/>
                      <a:pt x="403" y="255"/>
                    </a:cubicBezTo>
                    <a:cubicBezTo>
                      <a:pt x="403" y="255"/>
                      <a:pt x="403" y="255"/>
                      <a:pt x="403" y="255"/>
                    </a:cubicBezTo>
                    <a:cubicBezTo>
                      <a:pt x="403" y="254"/>
                      <a:pt x="403" y="254"/>
                      <a:pt x="403" y="254"/>
                    </a:cubicBezTo>
                    <a:cubicBezTo>
                      <a:pt x="403" y="254"/>
                      <a:pt x="403" y="254"/>
                      <a:pt x="403" y="254"/>
                    </a:cubicBezTo>
                    <a:cubicBezTo>
                      <a:pt x="403" y="254"/>
                      <a:pt x="403" y="254"/>
                      <a:pt x="403" y="254"/>
                    </a:cubicBezTo>
                    <a:cubicBezTo>
                      <a:pt x="403" y="254"/>
                      <a:pt x="403" y="254"/>
                      <a:pt x="403" y="254"/>
                    </a:cubicBezTo>
                    <a:cubicBezTo>
                      <a:pt x="403" y="254"/>
                      <a:pt x="403" y="254"/>
                      <a:pt x="403" y="254"/>
                    </a:cubicBezTo>
                    <a:cubicBezTo>
                      <a:pt x="402" y="253"/>
                      <a:pt x="402" y="253"/>
                      <a:pt x="402" y="253"/>
                    </a:cubicBezTo>
                    <a:cubicBezTo>
                      <a:pt x="402" y="253"/>
                      <a:pt x="402" y="253"/>
                      <a:pt x="402" y="253"/>
                    </a:cubicBezTo>
                    <a:cubicBezTo>
                      <a:pt x="402" y="253"/>
                      <a:pt x="402" y="253"/>
                      <a:pt x="402" y="253"/>
                    </a:cubicBezTo>
                    <a:cubicBezTo>
                      <a:pt x="402" y="253"/>
                      <a:pt x="402" y="253"/>
                      <a:pt x="402" y="253"/>
                    </a:cubicBezTo>
                    <a:cubicBezTo>
                      <a:pt x="402" y="253"/>
                      <a:pt x="402" y="253"/>
                      <a:pt x="402" y="253"/>
                    </a:cubicBezTo>
                    <a:cubicBezTo>
                      <a:pt x="402" y="253"/>
                      <a:pt x="402" y="253"/>
                      <a:pt x="402" y="253"/>
                    </a:cubicBezTo>
                    <a:cubicBezTo>
                      <a:pt x="402" y="252"/>
                      <a:pt x="402" y="252"/>
                      <a:pt x="402" y="252"/>
                    </a:cubicBezTo>
                    <a:cubicBezTo>
                      <a:pt x="402" y="252"/>
                      <a:pt x="402" y="252"/>
                      <a:pt x="402" y="252"/>
                    </a:cubicBezTo>
                    <a:cubicBezTo>
                      <a:pt x="402" y="252"/>
                      <a:pt x="402" y="252"/>
                      <a:pt x="402" y="252"/>
                    </a:cubicBezTo>
                    <a:cubicBezTo>
                      <a:pt x="402" y="252"/>
                      <a:pt x="402" y="252"/>
                      <a:pt x="402" y="252"/>
                    </a:cubicBezTo>
                    <a:cubicBezTo>
                      <a:pt x="402" y="252"/>
                      <a:pt x="402" y="252"/>
                      <a:pt x="402" y="252"/>
                    </a:cubicBezTo>
                    <a:cubicBezTo>
                      <a:pt x="402" y="252"/>
                      <a:pt x="402" y="252"/>
                      <a:pt x="402" y="252"/>
                    </a:cubicBezTo>
                    <a:cubicBezTo>
                      <a:pt x="402" y="251"/>
                      <a:pt x="402" y="251"/>
                      <a:pt x="402" y="251"/>
                    </a:cubicBezTo>
                    <a:cubicBezTo>
                      <a:pt x="402" y="251"/>
                      <a:pt x="402" y="251"/>
                      <a:pt x="402" y="251"/>
                    </a:cubicBezTo>
                    <a:cubicBezTo>
                      <a:pt x="402" y="251"/>
                      <a:pt x="402" y="251"/>
                      <a:pt x="402" y="251"/>
                    </a:cubicBezTo>
                    <a:cubicBezTo>
                      <a:pt x="402" y="251"/>
                      <a:pt x="402" y="251"/>
                      <a:pt x="402" y="251"/>
                    </a:cubicBezTo>
                    <a:cubicBezTo>
                      <a:pt x="402" y="251"/>
                      <a:pt x="402" y="251"/>
                      <a:pt x="402" y="251"/>
                    </a:cubicBezTo>
                    <a:cubicBezTo>
                      <a:pt x="402" y="251"/>
                      <a:pt x="402" y="251"/>
                      <a:pt x="402" y="251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49"/>
                      <a:pt x="401" y="249"/>
                      <a:pt x="401" y="249"/>
                    </a:cubicBezTo>
                    <a:cubicBezTo>
                      <a:pt x="401" y="249"/>
                      <a:pt x="401" y="249"/>
                      <a:pt x="401" y="249"/>
                    </a:cubicBezTo>
                    <a:cubicBezTo>
                      <a:pt x="401" y="249"/>
                      <a:pt x="401" y="249"/>
                      <a:pt x="401" y="249"/>
                    </a:cubicBezTo>
                    <a:cubicBezTo>
                      <a:pt x="401" y="248"/>
                      <a:pt x="401" y="248"/>
                      <a:pt x="401" y="248"/>
                    </a:cubicBezTo>
                    <a:cubicBezTo>
                      <a:pt x="401" y="248"/>
                      <a:pt x="401" y="248"/>
                      <a:pt x="401" y="248"/>
                    </a:cubicBezTo>
                    <a:cubicBezTo>
                      <a:pt x="401" y="248"/>
                      <a:pt x="401" y="248"/>
                      <a:pt x="401" y="248"/>
                    </a:cubicBezTo>
                    <a:cubicBezTo>
                      <a:pt x="400" y="248"/>
                      <a:pt x="400" y="248"/>
                      <a:pt x="400" y="248"/>
                    </a:cubicBezTo>
                    <a:cubicBezTo>
                      <a:pt x="400" y="248"/>
                      <a:pt x="400" y="248"/>
                      <a:pt x="400" y="248"/>
                    </a:cubicBezTo>
                    <a:cubicBezTo>
                      <a:pt x="400" y="248"/>
                      <a:pt x="400" y="248"/>
                      <a:pt x="400" y="248"/>
                    </a:cubicBezTo>
                    <a:cubicBezTo>
                      <a:pt x="400" y="248"/>
                      <a:pt x="400" y="248"/>
                      <a:pt x="400" y="248"/>
                    </a:cubicBezTo>
                    <a:cubicBezTo>
                      <a:pt x="399" y="248"/>
                      <a:pt x="399" y="248"/>
                      <a:pt x="399" y="248"/>
                    </a:cubicBezTo>
                    <a:cubicBezTo>
                      <a:pt x="399" y="248"/>
                      <a:pt x="399" y="248"/>
                      <a:pt x="399" y="248"/>
                    </a:cubicBezTo>
                    <a:cubicBezTo>
                      <a:pt x="399" y="248"/>
                      <a:pt x="399" y="248"/>
                      <a:pt x="399" y="248"/>
                    </a:cubicBezTo>
                    <a:cubicBezTo>
                      <a:pt x="399" y="248"/>
                      <a:pt x="399" y="248"/>
                      <a:pt x="399" y="248"/>
                    </a:cubicBezTo>
                    <a:cubicBezTo>
                      <a:pt x="399" y="247"/>
                      <a:pt x="399" y="247"/>
                      <a:pt x="399" y="247"/>
                    </a:cubicBezTo>
                    <a:cubicBezTo>
                      <a:pt x="399" y="247"/>
                      <a:pt x="399" y="247"/>
                      <a:pt x="399" y="247"/>
                    </a:cubicBezTo>
                    <a:cubicBezTo>
                      <a:pt x="398" y="247"/>
                      <a:pt x="398" y="247"/>
                      <a:pt x="398" y="247"/>
                    </a:cubicBezTo>
                    <a:cubicBezTo>
                      <a:pt x="398" y="247"/>
                      <a:pt x="398" y="247"/>
                      <a:pt x="398" y="247"/>
                    </a:cubicBezTo>
                    <a:cubicBezTo>
                      <a:pt x="397" y="247"/>
                      <a:pt x="397" y="247"/>
                      <a:pt x="397" y="247"/>
                    </a:cubicBezTo>
                    <a:cubicBezTo>
                      <a:pt x="396" y="247"/>
                      <a:pt x="396" y="247"/>
                      <a:pt x="396" y="247"/>
                    </a:cubicBezTo>
                    <a:cubicBezTo>
                      <a:pt x="396" y="247"/>
                      <a:pt x="396" y="247"/>
                      <a:pt x="396" y="247"/>
                    </a:cubicBezTo>
                    <a:cubicBezTo>
                      <a:pt x="395" y="246"/>
                      <a:pt x="395" y="246"/>
                      <a:pt x="395" y="246"/>
                    </a:cubicBezTo>
                    <a:cubicBezTo>
                      <a:pt x="395" y="246"/>
                      <a:pt x="395" y="246"/>
                      <a:pt x="395" y="246"/>
                    </a:cubicBezTo>
                    <a:cubicBezTo>
                      <a:pt x="395" y="246"/>
                      <a:pt x="395" y="246"/>
                      <a:pt x="395" y="246"/>
                    </a:cubicBezTo>
                    <a:cubicBezTo>
                      <a:pt x="394" y="246"/>
                      <a:pt x="394" y="246"/>
                      <a:pt x="394" y="246"/>
                    </a:cubicBezTo>
                    <a:cubicBezTo>
                      <a:pt x="394" y="245"/>
                      <a:pt x="394" y="245"/>
                      <a:pt x="394" y="245"/>
                    </a:cubicBezTo>
                    <a:cubicBezTo>
                      <a:pt x="394" y="245"/>
                      <a:pt x="394" y="245"/>
                      <a:pt x="394" y="245"/>
                    </a:cubicBezTo>
                    <a:cubicBezTo>
                      <a:pt x="394" y="245"/>
                      <a:pt x="394" y="245"/>
                      <a:pt x="394" y="245"/>
                    </a:cubicBezTo>
                    <a:cubicBezTo>
                      <a:pt x="394" y="245"/>
                      <a:pt x="394" y="245"/>
                      <a:pt x="394" y="245"/>
                    </a:cubicBezTo>
                    <a:cubicBezTo>
                      <a:pt x="394" y="244"/>
                      <a:pt x="394" y="244"/>
                      <a:pt x="394" y="244"/>
                    </a:cubicBezTo>
                    <a:cubicBezTo>
                      <a:pt x="395" y="244"/>
                      <a:pt x="395" y="244"/>
                      <a:pt x="395" y="244"/>
                    </a:cubicBezTo>
                    <a:cubicBezTo>
                      <a:pt x="395" y="243"/>
                      <a:pt x="395" y="243"/>
                      <a:pt x="395" y="243"/>
                    </a:cubicBezTo>
                    <a:cubicBezTo>
                      <a:pt x="395" y="243"/>
                      <a:pt x="395" y="243"/>
                      <a:pt x="395" y="243"/>
                    </a:cubicBezTo>
                    <a:cubicBezTo>
                      <a:pt x="394" y="242"/>
                      <a:pt x="394" y="242"/>
                      <a:pt x="394" y="242"/>
                    </a:cubicBezTo>
                    <a:cubicBezTo>
                      <a:pt x="394" y="241"/>
                      <a:pt x="394" y="241"/>
                      <a:pt x="394" y="241"/>
                    </a:cubicBezTo>
                    <a:cubicBezTo>
                      <a:pt x="393" y="241"/>
                      <a:pt x="393" y="241"/>
                      <a:pt x="393" y="241"/>
                    </a:cubicBezTo>
                    <a:cubicBezTo>
                      <a:pt x="393" y="241"/>
                      <a:pt x="393" y="241"/>
                      <a:pt x="393" y="241"/>
                    </a:cubicBezTo>
                    <a:cubicBezTo>
                      <a:pt x="392" y="241"/>
                      <a:pt x="392" y="241"/>
                      <a:pt x="392" y="241"/>
                    </a:cubicBezTo>
                    <a:cubicBezTo>
                      <a:pt x="391" y="240"/>
                      <a:pt x="391" y="240"/>
                      <a:pt x="391" y="240"/>
                    </a:cubicBezTo>
                    <a:cubicBezTo>
                      <a:pt x="390" y="240"/>
                      <a:pt x="390" y="240"/>
                      <a:pt x="390" y="240"/>
                    </a:cubicBezTo>
                    <a:cubicBezTo>
                      <a:pt x="390" y="240"/>
                      <a:pt x="390" y="240"/>
                      <a:pt x="390" y="240"/>
                    </a:cubicBezTo>
                    <a:cubicBezTo>
                      <a:pt x="390" y="240"/>
                      <a:pt x="390" y="240"/>
                      <a:pt x="390" y="240"/>
                    </a:cubicBezTo>
                    <a:cubicBezTo>
                      <a:pt x="389" y="240"/>
                      <a:pt x="389" y="240"/>
                      <a:pt x="389" y="240"/>
                    </a:cubicBezTo>
                    <a:cubicBezTo>
                      <a:pt x="389" y="240"/>
                      <a:pt x="389" y="240"/>
                      <a:pt x="389" y="240"/>
                    </a:cubicBezTo>
                    <a:cubicBezTo>
                      <a:pt x="388" y="240"/>
                      <a:pt x="388" y="240"/>
                      <a:pt x="388" y="240"/>
                    </a:cubicBezTo>
                    <a:cubicBezTo>
                      <a:pt x="388" y="240"/>
                      <a:pt x="388" y="240"/>
                      <a:pt x="388" y="240"/>
                    </a:cubicBezTo>
                    <a:cubicBezTo>
                      <a:pt x="387" y="240"/>
                      <a:pt x="387" y="240"/>
                      <a:pt x="387" y="240"/>
                    </a:cubicBezTo>
                    <a:cubicBezTo>
                      <a:pt x="387" y="240"/>
                      <a:pt x="387" y="240"/>
                      <a:pt x="387" y="240"/>
                    </a:cubicBezTo>
                    <a:cubicBezTo>
                      <a:pt x="387" y="240"/>
                      <a:pt x="387" y="240"/>
                      <a:pt x="387" y="240"/>
                    </a:cubicBezTo>
                    <a:cubicBezTo>
                      <a:pt x="387" y="240"/>
                      <a:pt x="387" y="240"/>
                      <a:pt x="387" y="240"/>
                    </a:cubicBezTo>
                    <a:cubicBezTo>
                      <a:pt x="386" y="240"/>
                      <a:pt x="386" y="240"/>
                      <a:pt x="386" y="240"/>
                    </a:cubicBezTo>
                    <a:cubicBezTo>
                      <a:pt x="386" y="239"/>
                      <a:pt x="386" y="239"/>
                      <a:pt x="386" y="239"/>
                    </a:cubicBezTo>
                    <a:cubicBezTo>
                      <a:pt x="386" y="239"/>
                      <a:pt x="386" y="239"/>
                      <a:pt x="386" y="239"/>
                    </a:cubicBezTo>
                    <a:cubicBezTo>
                      <a:pt x="386" y="238"/>
                      <a:pt x="386" y="238"/>
                      <a:pt x="386" y="238"/>
                    </a:cubicBezTo>
                    <a:cubicBezTo>
                      <a:pt x="386" y="238"/>
                      <a:pt x="386" y="238"/>
                      <a:pt x="386" y="238"/>
                    </a:cubicBezTo>
                    <a:cubicBezTo>
                      <a:pt x="386" y="237"/>
                      <a:pt x="386" y="237"/>
                      <a:pt x="386" y="237"/>
                    </a:cubicBezTo>
                    <a:cubicBezTo>
                      <a:pt x="386" y="237"/>
                      <a:pt x="386" y="237"/>
                      <a:pt x="386" y="237"/>
                    </a:cubicBezTo>
                    <a:cubicBezTo>
                      <a:pt x="386" y="236"/>
                      <a:pt x="386" y="236"/>
                      <a:pt x="386" y="236"/>
                    </a:cubicBezTo>
                    <a:cubicBezTo>
                      <a:pt x="386" y="236"/>
                      <a:pt x="386" y="236"/>
                      <a:pt x="386" y="236"/>
                    </a:cubicBezTo>
                    <a:cubicBezTo>
                      <a:pt x="386" y="235"/>
                      <a:pt x="386" y="235"/>
                      <a:pt x="386" y="235"/>
                    </a:cubicBezTo>
                    <a:cubicBezTo>
                      <a:pt x="387" y="235"/>
                      <a:pt x="387" y="235"/>
                      <a:pt x="387" y="235"/>
                    </a:cubicBezTo>
                    <a:cubicBezTo>
                      <a:pt x="387" y="234"/>
                      <a:pt x="387" y="234"/>
                      <a:pt x="387" y="234"/>
                    </a:cubicBezTo>
                    <a:cubicBezTo>
                      <a:pt x="387" y="234"/>
                      <a:pt x="387" y="234"/>
                      <a:pt x="387" y="234"/>
                    </a:cubicBezTo>
                    <a:cubicBezTo>
                      <a:pt x="388" y="234"/>
                      <a:pt x="388" y="234"/>
                      <a:pt x="388" y="234"/>
                    </a:cubicBezTo>
                    <a:cubicBezTo>
                      <a:pt x="388" y="233"/>
                      <a:pt x="388" y="233"/>
                      <a:pt x="388" y="233"/>
                    </a:cubicBezTo>
                    <a:cubicBezTo>
                      <a:pt x="388" y="233"/>
                      <a:pt x="388" y="233"/>
                      <a:pt x="388" y="233"/>
                    </a:cubicBezTo>
                    <a:cubicBezTo>
                      <a:pt x="389" y="233"/>
                      <a:pt x="389" y="233"/>
                      <a:pt x="389" y="233"/>
                    </a:cubicBezTo>
                    <a:cubicBezTo>
                      <a:pt x="389" y="233"/>
                      <a:pt x="389" y="233"/>
                      <a:pt x="389" y="233"/>
                    </a:cubicBezTo>
                    <a:cubicBezTo>
                      <a:pt x="389" y="232"/>
                      <a:pt x="389" y="232"/>
                      <a:pt x="389" y="232"/>
                    </a:cubicBezTo>
                    <a:cubicBezTo>
                      <a:pt x="389" y="232"/>
                      <a:pt x="389" y="232"/>
                      <a:pt x="389" y="232"/>
                    </a:cubicBezTo>
                    <a:cubicBezTo>
                      <a:pt x="389" y="232"/>
                      <a:pt x="389" y="232"/>
                      <a:pt x="389" y="232"/>
                    </a:cubicBezTo>
                    <a:cubicBezTo>
                      <a:pt x="388" y="232"/>
                      <a:pt x="388" y="232"/>
                      <a:pt x="388" y="232"/>
                    </a:cubicBezTo>
                    <a:cubicBezTo>
                      <a:pt x="388" y="231"/>
                      <a:pt x="388" y="231"/>
                      <a:pt x="388" y="231"/>
                    </a:cubicBezTo>
                    <a:cubicBezTo>
                      <a:pt x="387" y="230"/>
                      <a:pt x="387" y="230"/>
                      <a:pt x="387" y="230"/>
                    </a:cubicBezTo>
                    <a:cubicBezTo>
                      <a:pt x="387" y="229"/>
                      <a:pt x="387" y="229"/>
                      <a:pt x="387" y="229"/>
                    </a:cubicBezTo>
                    <a:cubicBezTo>
                      <a:pt x="386" y="228"/>
                      <a:pt x="386" y="228"/>
                      <a:pt x="386" y="228"/>
                    </a:cubicBezTo>
                    <a:cubicBezTo>
                      <a:pt x="386" y="228"/>
                      <a:pt x="386" y="228"/>
                      <a:pt x="386" y="228"/>
                    </a:cubicBezTo>
                    <a:cubicBezTo>
                      <a:pt x="385" y="227"/>
                      <a:pt x="385" y="227"/>
                      <a:pt x="385" y="227"/>
                    </a:cubicBezTo>
                    <a:cubicBezTo>
                      <a:pt x="385" y="227"/>
                      <a:pt x="385" y="227"/>
                      <a:pt x="385" y="227"/>
                    </a:cubicBezTo>
                    <a:cubicBezTo>
                      <a:pt x="384" y="227"/>
                      <a:pt x="384" y="227"/>
                      <a:pt x="384" y="227"/>
                    </a:cubicBezTo>
                    <a:cubicBezTo>
                      <a:pt x="382" y="227"/>
                      <a:pt x="382" y="227"/>
                      <a:pt x="382" y="227"/>
                    </a:cubicBezTo>
                    <a:cubicBezTo>
                      <a:pt x="382" y="226"/>
                      <a:pt x="382" y="226"/>
                      <a:pt x="382" y="226"/>
                    </a:cubicBezTo>
                    <a:cubicBezTo>
                      <a:pt x="381" y="226"/>
                      <a:pt x="381" y="226"/>
                      <a:pt x="381" y="226"/>
                    </a:cubicBezTo>
                    <a:cubicBezTo>
                      <a:pt x="381" y="226"/>
                      <a:pt x="381" y="226"/>
                      <a:pt x="381" y="226"/>
                    </a:cubicBezTo>
                    <a:cubicBezTo>
                      <a:pt x="380" y="225"/>
                      <a:pt x="380" y="225"/>
                      <a:pt x="380" y="225"/>
                    </a:cubicBezTo>
                    <a:cubicBezTo>
                      <a:pt x="380" y="225"/>
                      <a:pt x="380" y="225"/>
                      <a:pt x="380" y="225"/>
                    </a:cubicBezTo>
                    <a:cubicBezTo>
                      <a:pt x="380" y="224"/>
                      <a:pt x="380" y="224"/>
                      <a:pt x="380" y="224"/>
                    </a:cubicBezTo>
                    <a:cubicBezTo>
                      <a:pt x="380" y="224"/>
                      <a:pt x="380" y="224"/>
                      <a:pt x="380" y="224"/>
                    </a:cubicBezTo>
                    <a:cubicBezTo>
                      <a:pt x="380" y="223"/>
                      <a:pt x="380" y="223"/>
                      <a:pt x="380" y="223"/>
                    </a:cubicBezTo>
                    <a:cubicBezTo>
                      <a:pt x="381" y="223"/>
                      <a:pt x="381" y="223"/>
                      <a:pt x="381" y="223"/>
                    </a:cubicBezTo>
                    <a:cubicBezTo>
                      <a:pt x="381" y="222"/>
                      <a:pt x="381" y="222"/>
                      <a:pt x="381" y="222"/>
                    </a:cubicBezTo>
                    <a:cubicBezTo>
                      <a:pt x="381" y="222"/>
                      <a:pt x="381" y="222"/>
                      <a:pt x="381" y="222"/>
                    </a:cubicBezTo>
                    <a:cubicBezTo>
                      <a:pt x="381" y="222"/>
                      <a:pt x="381" y="222"/>
                      <a:pt x="381" y="222"/>
                    </a:cubicBezTo>
                    <a:cubicBezTo>
                      <a:pt x="381" y="222"/>
                      <a:pt x="381" y="222"/>
                      <a:pt x="381" y="222"/>
                    </a:cubicBezTo>
                    <a:cubicBezTo>
                      <a:pt x="380" y="221"/>
                      <a:pt x="380" y="221"/>
                      <a:pt x="380" y="221"/>
                    </a:cubicBezTo>
                    <a:cubicBezTo>
                      <a:pt x="380" y="221"/>
                      <a:pt x="380" y="221"/>
                      <a:pt x="380" y="221"/>
                    </a:cubicBezTo>
                    <a:cubicBezTo>
                      <a:pt x="380" y="221"/>
                      <a:pt x="380" y="221"/>
                      <a:pt x="380" y="221"/>
                    </a:cubicBezTo>
                    <a:cubicBezTo>
                      <a:pt x="379" y="221"/>
                      <a:pt x="379" y="221"/>
                      <a:pt x="379" y="221"/>
                    </a:cubicBezTo>
                    <a:cubicBezTo>
                      <a:pt x="379" y="221"/>
                      <a:pt x="379" y="221"/>
                      <a:pt x="379" y="221"/>
                    </a:cubicBezTo>
                    <a:cubicBezTo>
                      <a:pt x="378" y="221"/>
                      <a:pt x="378" y="221"/>
                      <a:pt x="378" y="221"/>
                    </a:cubicBezTo>
                    <a:cubicBezTo>
                      <a:pt x="378" y="220"/>
                      <a:pt x="378" y="220"/>
                      <a:pt x="378" y="220"/>
                    </a:cubicBezTo>
                    <a:cubicBezTo>
                      <a:pt x="377" y="219"/>
                      <a:pt x="377" y="219"/>
                      <a:pt x="377" y="219"/>
                    </a:cubicBezTo>
                    <a:cubicBezTo>
                      <a:pt x="377" y="219"/>
                      <a:pt x="377" y="219"/>
                      <a:pt x="377" y="219"/>
                    </a:cubicBezTo>
                    <a:cubicBezTo>
                      <a:pt x="377" y="218"/>
                      <a:pt x="377" y="218"/>
                      <a:pt x="377" y="218"/>
                    </a:cubicBezTo>
                    <a:cubicBezTo>
                      <a:pt x="376" y="218"/>
                      <a:pt x="376" y="218"/>
                      <a:pt x="376" y="218"/>
                    </a:cubicBezTo>
                    <a:cubicBezTo>
                      <a:pt x="376" y="218"/>
                      <a:pt x="376" y="218"/>
                      <a:pt x="376" y="218"/>
                    </a:cubicBezTo>
                    <a:cubicBezTo>
                      <a:pt x="376" y="218"/>
                      <a:pt x="376" y="218"/>
                      <a:pt x="376" y="218"/>
                    </a:cubicBezTo>
                    <a:cubicBezTo>
                      <a:pt x="375" y="217"/>
                      <a:pt x="375" y="217"/>
                      <a:pt x="375" y="217"/>
                    </a:cubicBezTo>
                    <a:cubicBezTo>
                      <a:pt x="375" y="217"/>
                      <a:pt x="375" y="217"/>
                      <a:pt x="375" y="217"/>
                    </a:cubicBezTo>
                    <a:cubicBezTo>
                      <a:pt x="375" y="217"/>
                      <a:pt x="375" y="217"/>
                      <a:pt x="375" y="217"/>
                    </a:cubicBezTo>
                    <a:cubicBezTo>
                      <a:pt x="375" y="216"/>
                      <a:pt x="375" y="216"/>
                      <a:pt x="375" y="216"/>
                    </a:cubicBezTo>
                    <a:cubicBezTo>
                      <a:pt x="375" y="216"/>
                      <a:pt x="375" y="216"/>
                      <a:pt x="375" y="216"/>
                    </a:cubicBezTo>
                    <a:cubicBezTo>
                      <a:pt x="375" y="215"/>
                      <a:pt x="375" y="215"/>
                      <a:pt x="375" y="215"/>
                    </a:cubicBezTo>
                    <a:cubicBezTo>
                      <a:pt x="376" y="215"/>
                      <a:pt x="376" y="215"/>
                      <a:pt x="376" y="215"/>
                    </a:cubicBezTo>
                    <a:cubicBezTo>
                      <a:pt x="377" y="214"/>
                      <a:pt x="377" y="214"/>
                      <a:pt x="377" y="214"/>
                    </a:cubicBezTo>
                    <a:cubicBezTo>
                      <a:pt x="377" y="213"/>
                      <a:pt x="377" y="213"/>
                      <a:pt x="377" y="213"/>
                    </a:cubicBezTo>
                    <a:cubicBezTo>
                      <a:pt x="377" y="213"/>
                      <a:pt x="377" y="213"/>
                      <a:pt x="377" y="213"/>
                    </a:cubicBezTo>
                    <a:cubicBezTo>
                      <a:pt x="378" y="212"/>
                      <a:pt x="378" y="212"/>
                      <a:pt x="378" y="212"/>
                    </a:cubicBezTo>
                    <a:cubicBezTo>
                      <a:pt x="378" y="211"/>
                      <a:pt x="378" y="211"/>
                      <a:pt x="378" y="211"/>
                    </a:cubicBezTo>
                    <a:cubicBezTo>
                      <a:pt x="378" y="211"/>
                      <a:pt x="378" y="211"/>
                      <a:pt x="378" y="211"/>
                    </a:cubicBezTo>
                    <a:cubicBezTo>
                      <a:pt x="377" y="210"/>
                      <a:pt x="377" y="210"/>
                      <a:pt x="377" y="210"/>
                    </a:cubicBezTo>
                    <a:cubicBezTo>
                      <a:pt x="377" y="210"/>
                      <a:pt x="377" y="210"/>
                      <a:pt x="377" y="210"/>
                    </a:cubicBezTo>
                    <a:cubicBezTo>
                      <a:pt x="376" y="210"/>
                      <a:pt x="376" y="210"/>
                      <a:pt x="376" y="210"/>
                    </a:cubicBezTo>
                    <a:cubicBezTo>
                      <a:pt x="376" y="209"/>
                      <a:pt x="376" y="209"/>
                      <a:pt x="376" y="209"/>
                    </a:cubicBezTo>
                    <a:cubicBezTo>
                      <a:pt x="373" y="209"/>
                      <a:pt x="373" y="209"/>
                      <a:pt x="373" y="209"/>
                    </a:cubicBezTo>
                    <a:cubicBezTo>
                      <a:pt x="373" y="208"/>
                      <a:pt x="373" y="208"/>
                      <a:pt x="373" y="208"/>
                    </a:cubicBezTo>
                    <a:cubicBezTo>
                      <a:pt x="373" y="208"/>
                      <a:pt x="373" y="208"/>
                      <a:pt x="373" y="208"/>
                    </a:cubicBezTo>
                    <a:cubicBezTo>
                      <a:pt x="373" y="207"/>
                      <a:pt x="373" y="207"/>
                      <a:pt x="373" y="207"/>
                    </a:cubicBezTo>
                    <a:cubicBezTo>
                      <a:pt x="373" y="206"/>
                      <a:pt x="373" y="206"/>
                      <a:pt x="373" y="206"/>
                    </a:cubicBezTo>
                    <a:cubicBezTo>
                      <a:pt x="373" y="206"/>
                      <a:pt x="373" y="206"/>
                      <a:pt x="373" y="206"/>
                    </a:cubicBezTo>
                    <a:cubicBezTo>
                      <a:pt x="373" y="206"/>
                      <a:pt x="373" y="206"/>
                      <a:pt x="373" y="206"/>
                    </a:cubicBezTo>
                    <a:cubicBezTo>
                      <a:pt x="372" y="206"/>
                      <a:pt x="372" y="206"/>
                      <a:pt x="372" y="206"/>
                    </a:cubicBezTo>
                    <a:cubicBezTo>
                      <a:pt x="372" y="206"/>
                      <a:pt x="372" y="206"/>
                      <a:pt x="372" y="206"/>
                    </a:cubicBezTo>
                    <a:cubicBezTo>
                      <a:pt x="372" y="206"/>
                      <a:pt x="372" y="206"/>
                      <a:pt x="372" y="206"/>
                    </a:cubicBezTo>
                    <a:cubicBezTo>
                      <a:pt x="372" y="206"/>
                      <a:pt x="372" y="206"/>
                      <a:pt x="372" y="206"/>
                    </a:cubicBezTo>
                    <a:cubicBezTo>
                      <a:pt x="372" y="206"/>
                      <a:pt x="372" y="206"/>
                      <a:pt x="372" y="206"/>
                    </a:cubicBezTo>
                    <a:cubicBezTo>
                      <a:pt x="371" y="206"/>
                      <a:pt x="371" y="206"/>
                      <a:pt x="371" y="206"/>
                    </a:cubicBezTo>
                    <a:cubicBezTo>
                      <a:pt x="371" y="207"/>
                      <a:pt x="371" y="207"/>
                      <a:pt x="371" y="207"/>
                    </a:cubicBezTo>
                    <a:cubicBezTo>
                      <a:pt x="371" y="207"/>
                      <a:pt x="371" y="207"/>
                      <a:pt x="371" y="207"/>
                    </a:cubicBezTo>
                    <a:cubicBezTo>
                      <a:pt x="370" y="207"/>
                      <a:pt x="370" y="207"/>
                      <a:pt x="370" y="207"/>
                    </a:cubicBezTo>
                    <a:cubicBezTo>
                      <a:pt x="370" y="207"/>
                      <a:pt x="370" y="207"/>
                      <a:pt x="370" y="207"/>
                    </a:cubicBezTo>
                    <a:cubicBezTo>
                      <a:pt x="370" y="207"/>
                      <a:pt x="370" y="207"/>
                      <a:pt x="370" y="207"/>
                    </a:cubicBezTo>
                    <a:cubicBezTo>
                      <a:pt x="369" y="207"/>
                      <a:pt x="369" y="207"/>
                      <a:pt x="369" y="207"/>
                    </a:cubicBezTo>
                    <a:cubicBezTo>
                      <a:pt x="369" y="207"/>
                      <a:pt x="369" y="207"/>
                      <a:pt x="369" y="207"/>
                    </a:cubicBezTo>
                    <a:cubicBezTo>
                      <a:pt x="369" y="208"/>
                      <a:pt x="369" y="208"/>
                      <a:pt x="369" y="208"/>
                    </a:cubicBezTo>
                    <a:cubicBezTo>
                      <a:pt x="368" y="208"/>
                      <a:pt x="368" y="208"/>
                      <a:pt x="368" y="208"/>
                    </a:cubicBezTo>
                    <a:cubicBezTo>
                      <a:pt x="368" y="208"/>
                      <a:pt x="368" y="208"/>
                      <a:pt x="368" y="208"/>
                    </a:cubicBezTo>
                    <a:cubicBezTo>
                      <a:pt x="368" y="208"/>
                      <a:pt x="368" y="208"/>
                      <a:pt x="368" y="208"/>
                    </a:cubicBezTo>
                    <a:cubicBezTo>
                      <a:pt x="367" y="208"/>
                      <a:pt x="367" y="208"/>
                      <a:pt x="367" y="208"/>
                    </a:cubicBezTo>
                    <a:cubicBezTo>
                      <a:pt x="366" y="208"/>
                      <a:pt x="366" y="208"/>
                      <a:pt x="366" y="208"/>
                    </a:cubicBezTo>
                    <a:cubicBezTo>
                      <a:pt x="366" y="208"/>
                      <a:pt x="366" y="208"/>
                      <a:pt x="366" y="208"/>
                    </a:cubicBezTo>
                    <a:cubicBezTo>
                      <a:pt x="365" y="208"/>
                      <a:pt x="365" y="208"/>
                      <a:pt x="365" y="208"/>
                    </a:cubicBezTo>
                    <a:cubicBezTo>
                      <a:pt x="365" y="208"/>
                      <a:pt x="365" y="208"/>
                      <a:pt x="365" y="208"/>
                    </a:cubicBezTo>
                    <a:cubicBezTo>
                      <a:pt x="365" y="208"/>
                      <a:pt x="365" y="208"/>
                      <a:pt x="365" y="208"/>
                    </a:cubicBezTo>
                    <a:cubicBezTo>
                      <a:pt x="364" y="208"/>
                      <a:pt x="364" y="208"/>
                      <a:pt x="364" y="208"/>
                    </a:cubicBezTo>
                    <a:cubicBezTo>
                      <a:pt x="364" y="208"/>
                      <a:pt x="364" y="208"/>
                      <a:pt x="364" y="208"/>
                    </a:cubicBezTo>
                    <a:cubicBezTo>
                      <a:pt x="364" y="208"/>
                      <a:pt x="364" y="208"/>
                      <a:pt x="364" y="208"/>
                    </a:cubicBezTo>
                    <a:cubicBezTo>
                      <a:pt x="363" y="209"/>
                      <a:pt x="363" y="209"/>
                      <a:pt x="363" y="209"/>
                    </a:cubicBezTo>
                    <a:cubicBezTo>
                      <a:pt x="363" y="209"/>
                      <a:pt x="363" y="209"/>
                      <a:pt x="363" y="209"/>
                    </a:cubicBezTo>
                    <a:cubicBezTo>
                      <a:pt x="362" y="209"/>
                      <a:pt x="362" y="209"/>
                      <a:pt x="362" y="209"/>
                    </a:cubicBezTo>
                    <a:cubicBezTo>
                      <a:pt x="361" y="209"/>
                      <a:pt x="361" y="209"/>
                      <a:pt x="361" y="209"/>
                    </a:cubicBezTo>
                    <a:cubicBezTo>
                      <a:pt x="361" y="209"/>
                      <a:pt x="361" y="209"/>
                      <a:pt x="361" y="209"/>
                    </a:cubicBezTo>
                    <a:cubicBezTo>
                      <a:pt x="360" y="210"/>
                      <a:pt x="360" y="210"/>
                      <a:pt x="360" y="210"/>
                    </a:cubicBezTo>
                    <a:cubicBezTo>
                      <a:pt x="360" y="210"/>
                      <a:pt x="360" y="210"/>
                      <a:pt x="360" y="210"/>
                    </a:cubicBezTo>
                    <a:cubicBezTo>
                      <a:pt x="360" y="210"/>
                      <a:pt x="360" y="210"/>
                      <a:pt x="360" y="210"/>
                    </a:cubicBezTo>
                    <a:cubicBezTo>
                      <a:pt x="359" y="210"/>
                      <a:pt x="359" y="210"/>
                      <a:pt x="359" y="210"/>
                    </a:cubicBezTo>
                    <a:cubicBezTo>
                      <a:pt x="358" y="210"/>
                      <a:pt x="358" y="210"/>
                      <a:pt x="358" y="210"/>
                    </a:cubicBezTo>
                    <a:cubicBezTo>
                      <a:pt x="358" y="210"/>
                      <a:pt x="358" y="210"/>
                      <a:pt x="358" y="210"/>
                    </a:cubicBezTo>
                    <a:cubicBezTo>
                      <a:pt x="357" y="210"/>
                      <a:pt x="357" y="210"/>
                      <a:pt x="357" y="210"/>
                    </a:cubicBezTo>
                    <a:cubicBezTo>
                      <a:pt x="357" y="210"/>
                      <a:pt x="357" y="210"/>
                      <a:pt x="357" y="210"/>
                    </a:cubicBezTo>
                    <a:cubicBezTo>
                      <a:pt x="356" y="210"/>
                      <a:pt x="356" y="210"/>
                      <a:pt x="356" y="210"/>
                    </a:cubicBezTo>
                    <a:cubicBezTo>
                      <a:pt x="356" y="209"/>
                      <a:pt x="356" y="209"/>
                      <a:pt x="356" y="209"/>
                    </a:cubicBezTo>
                    <a:cubicBezTo>
                      <a:pt x="356" y="209"/>
                      <a:pt x="356" y="209"/>
                      <a:pt x="356" y="209"/>
                    </a:cubicBezTo>
                    <a:cubicBezTo>
                      <a:pt x="355" y="209"/>
                      <a:pt x="355" y="209"/>
                      <a:pt x="355" y="209"/>
                    </a:cubicBezTo>
                    <a:cubicBezTo>
                      <a:pt x="355" y="210"/>
                      <a:pt x="355" y="210"/>
                      <a:pt x="355" y="210"/>
                    </a:cubicBezTo>
                    <a:cubicBezTo>
                      <a:pt x="355" y="210"/>
                      <a:pt x="355" y="210"/>
                      <a:pt x="355" y="210"/>
                    </a:cubicBezTo>
                    <a:cubicBezTo>
                      <a:pt x="355" y="211"/>
                      <a:pt x="355" y="211"/>
                      <a:pt x="355" y="211"/>
                    </a:cubicBezTo>
                    <a:cubicBezTo>
                      <a:pt x="355" y="211"/>
                      <a:pt x="355" y="211"/>
                      <a:pt x="355" y="211"/>
                    </a:cubicBezTo>
                    <a:cubicBezTo>
                      <a:pt x="354" y="211"/>
                      <a:pt x="354" y="211"/>
                      <a:pt x="354" y="211"/>
                    </a:cubicBezTo>
                    <a:cubicBezTo>
                      <a:pt x="354" y="211"/>
                      <a:pt x="354" y="211"/>
                      <a:pt x="354" y="211"/>
                    </a:cubicBezTo>
                    <a:cubicBezTo>
                      <a:pt x="354" y="211"/>
                      <a:pt x="354" y="211"/>
                      <a:pt x="354" y="211"/>
                    </a:cubicBezTo>
                    <a:cubicBezTo>
                      <a:pt x="354" y="211"/>
                      <a:pt x="354" y="211"/>
                      <a:pt x="354" y="211"/>
                    </a:cubicBezTo>
                    <a:cubicBezTo>
                      <a:pt x="353" y="211"/>
                      <a:pt x="353" y="211"/>
                      <a:pt x="353" y="211"/>
                    </a:cubicBezTo>
                    <a:cubicBezTo>
                      <a:pt x="352" y="210"/>
                      <a:pt x="352" y="210"/>
                      <a:pt x="352" y="210"/>
                    </a:cubicBezTo>
                    <a:cubicBezTo>
                      <a:pt x="352" y="210"/>
                      <a:pt x="352" y="210"/>
                      <a:pt x="352" y="210"/>
                    </a:cubicBezTo>
                    <a:cubicBezTo>
                      <a:pt x="352" y="210"/>
                      <a:pt x="352" y="210"/>
                      <a:pt x="352" y="210"/>
                    </a:cubicBezTo>
                    <a:cubicBezTo>
                      <a:pt x="351" y="211"/>
                      <a:pt x="351" y="211"/>
                      <a:pt x="351" y="211"/>
                    </a:cubicBezTo>
                    <a:cubicBezTo>
                      <a:pt x="351" y="211"/>
                      <a:pt x="351" y="211"/>
                      <a:pt x="351" y="211"/>
                    </a:cubicBezTo>
                    <a:cubicBezTo>
                      <a:pt x="351" y="211"/>
                      <a:pt x="351" y="211"/>
                      <a:pt x="351" y="211"/>
                    </a:cubicBezTo>
                    <a:cubicBezTo>
                      <a:pt x="350" y="211"/>
                      <a:pt x="350" y="211"/>
                      <a:pt x="350" y="211"/>
                    </a:cubicBezTo>
                    <a:cubicBezTo>
                      <a:pt x="349" y="211"/>
                      <a:pt x="349" y="211"/>
                      <a:pt x="349" y="211"/>
                    </a:cubicBezTo>
                    <a:cubicBezTo>
                      <a:pt x="348" y="211"/>
                      <a:pt x="348" y="211"/>
                      <a:pt x="348" y="211"/>
                    </a:cubicBezTo>
                    <a:cubicBezTo>
                      <a:pt x="347" y="211"/>
                      <a:pt x="347" y="211"/>
                      <a:pt x="347" y="211"/>
                    </a:cubicBezTo>
                    <a:cubicBezTo>
                      <a:pt x="347" y="211"/>
                      <a:pt x="347" y="211"/>
                      <a:pt x="347" y="211"/>
                    </a:cubicBezTo>
                    <a:cubicBezTo>
                      <a:pt x="347" y="211"/>
                      <a:pt x="347" y="211"/>
                      <a:pt x="347" y="211"/>
                    </a:cubicBezTo>
                    <a:cubicBezTo>
                      <a:pt x="346" y="211"/>
                      <a:pt x="346" y="211"/>
                      <a:pt x="346" y="211"/>
                    </a:cubicBezTo>
                    <a:cubicBezTo>
                      <a:pt x="346" y="210"/>
                      <a:pt x="346" y="210"/>
                      <a:pt x="346" y="210"/>
                    </a:cubicBezTo>
                    <a:cubicBezTo>
                      <a:pt x="346" y="209"/>
                      <a:pt x="346" y="209"/>
                      <a:pt x="346" y="209"/>
                    </a:cubicBezTo>
                    <a:cubicBezTo>
                      <a:pt x="346" y="209"/>
                      <a:pt x="346" y="209"/>
                      <a:pt x="346" y="209"/>
                    </a:cubicBezTo>
                    <a:cubicBezTo>
                      <a:pt x="346" y="209"/>
                      <a:pt x="346" y="209"/>
                      <a:pt x="346" y="209"/>
                    </a:cubicBezTo>
                    <a:cubicBezTo>
                      <a:pt x="345" y="209"/>
                      <a:pt x="345" y="209"/>
                      <a:pt x="345" y="209"/>
                    </a:cubicBezTo>
                    <a:cubicBezTo>
                      <a:pt x="344" y="209"/>
                      <a:pt x="344" y="209"/>
                      <a:pt x="344" y="209"/>
                    </a:cubicBezTo>
                    <a:cubicBezTo>
                      <a:pt x="344" y="209"/>
                      <a:pt x="344" y="209"/>
                      <a:pt x="344" y="209"/>
                    </a:cubicBezTo>
                    <a:cubicBezTo>
                      <a:pt x="344" y="209"/>
                      <a:pt x="344" y="209"/>
                      <a:pt x="344" y="209"/>
                    </a:cubicBezTo>
                    <a:cubicBezTo>
                      <a:pt x="343" y="209"/>
                      <a:pt x="343" y="209"/>
                      <a:pt x="343" y="209"/>
                    </a:cubicBezTo>
                    <a:cubicBezTo>
                      <a:pt x="343" y="208"/>
                      <a:pt x="343" y="208"/>
                      <a:pt x="343" y="208"/>
                    </a:cubicBezTo>
                    <a:cubicBezTo>
                      <a:pt x="343" y="208"/>
                      <a:pt x="343" y="208"/>
                      <a:pt x="343" y="208"/>
                    </a:cubicBezTo>
                    <a:cubicBezTo>
                      <a:pt x="343" y="209"/>
                      <a:pt x="343" y="209"/>
                      <a:pt x="343" y="209"/>
                    </a:cubicBezTo>
                    <a:cubicBezTo>
                      <a:pt x="342" y="209"/>
                      <a:pt x="342" y="209"/>
                      <a:pt x="342" y="209"/>
                    </a:cubicBezTo>
                    <a:cubicBezTo>
                      <a:pt x="341" y="211"/>
                      <a:pt x="341" y="211"/>
                      <a:pt x="341" y="211"/>
                    </a:cubicBezTo>
                    <a:cubicBezTo>
                      <a:pt x="340" y="211"/>
                      <a:pt x="340" y="211"/>
                      <a:pt x="340" y="211"/>
                    </a:cubicBezTo>
                    <a:cubicBezTo>
                      <a:pt x="339" y="212"/>
                      <a:pt x="339" y="212"/>
                      <a:pt x="339" y="212"/>
                    </a:cubicBezTo>
                    <a:cubicBezTo>
                      <a:pt x="339" y="212"/>
                      <a:pt x="339" y="212"/>
                      <a:pt x="339" y="212"/>
                    </a:cubicBezTo>
                    <a:cubicBezTo>
                      <a:pt x="339" y="212"/>
                      <a:pt x="339" y="212"/>
                      <a:pt x="339" y="212"/>
                    </a:cubicBezTo>
                    <a:cubicBezTo>
                      <a:pt x="339" y="211"/>
                      <a:pt x="339" y="211"/>
                      <a:pt x="339" y="211"/>
                    </a:cubicBezTo>
                    <a:cubicBezTo>
                      <a:pt x="339" y="210"/>
                      <a:pt x="339" y="210"/>
                      <a:pt x="339" y="210"/>
                    </a:cubicBezTo>
                    <a:cubicBezTo>
                      <a:pt x="338" y="210"/>
                      <a:pt x="338" y="210"/>
                      <a:pt x="338" y="210"/>
                    </a:cubicBezTo>
                    <a:cubicBezTo>
                      <a:pt x="338" y="210"/>
                      <a:pt x="338" y="210"/>
                      <a:pt x="338" y="210"/>
                    </a:cubicBezTo>
                    <a:cubicBezTo>
                      <a:pt x="337" y="210"/>
                      <a:pt x="337" y="210"/>
                      <a:pt x="337" y="210"/>
                    </a:cubicBezTo>
                    <a:cubicBezTo>
                      <a:pt x="337" y="210"/>
                      <a:pt x="337" y="210"/>
                      <a:pt x="337" y="210"/>
                    </a:cubicBezTo>
                    <a:cubicBezTo>
                      <a:pt x="337" y="210"/>
                      <a:pt x="337" y="210"/>
                      <a:pt x="337" y="210"/>
                    </a:cubicBezTo>
                    <a:cubicBezTo>
                      <a:pt x="337" y="210"/>
                      <a:pt x="337" y="210"/>
                      <a:pt x="337" y="210"/>
                    </a:cubicBezTo>
                    <a:cubicBezTo>
                      <a:pt x="337" y="210"/>
                      <a:pt x="337" y="210"/>
                      <a:pt x="337" y="210"/>
                    </a:cubicBezTo>
                    <a:cubicBezTo>
                      <a:pt x="337" y="211"/>
                      <a:pt x="337" y="211"/>
                      <a:pt x="337" y="211"/>
                    </a:cubicBezTo>
                    <a:cubicBezTo>
                      <a:pt x="337" y="211"/>
                      <a:pt x="337" y="211"/>
                      <a:pt x="337" y="211"/>
                    </a:cubicBezTo>
                    <a:cubicBezTo>
                      <a:pt x="336" y="211"/>
                      <a:pt x="336" y="211"/>
                      <a:pt x="336" y="211"/>
                    </a:cubicBezTo>
                    <a:cubicBezTo>
                      <a:pt x="336" y="211"/>
                      <a:pt x="336" y="211"/>
                      <a:pt x="336" y="211"/>
                    </a:cubicBezTo>
                    <a:cubicBezTo>
                      <a:pt x="335" y="210"/>
                      <a:pt x="335" y="210"/>
                      <a:pt x="335" y="210"/>
                    </a:cubicBezTo>
                    <a:cubicBezTo>
                      <a:pt x="335" y="210"/>
                      <a:pt x="335" y="210"/>
                      <a:pt x="335" y="210"/>
                    </a:cubicBezTo>
                    <a:cubicBezTo>
                      <a:pt x="335" y="210"/>
                      <a:pt x="335" y="210"/>
                      <a:pt x="335" y="210"/>
                    </a:cubicBezTo>
                    <a:cubicBezTo>
                      <a:pt x="335" y="210"/>
                      <a:pt x="335" y="210"/>
                      <a:pt x="335" y="210"/>
                    </a:cubicBezTo>
                    <a:cubicBezTo>
                      <a:pt x="334" y="209"/>
                      <a:pt x="334" y="209"/>
                      <a:pt x="334" y="209"/>
                    </a:cubicBezTo>
                    <a:cubicBezTo>
                      <a:pt x="334" y="208"/>
                      <a:pt x="334" y="208"/>
                      <a:pt x="334" y="208"/>
                    </a:cubicBezTo>
                    <a:cubicBezTo>
                      <a:pt x="334" y="208"/>
                      <a:pt x="334" y="208"/>
                      <a:pt x="334" y="208"/>
                    </a:cubicBezTo>
                    <a:cubicBezTo>
                      <a:pt x="333" y="207"/>
                      <a:pt x="333" y="207"/>
                      <a:pt x="333" y="207"/>
                    </a:cubicBezTo>
                    <a:cubicBezTo>
                      <a:pt x="333" y="207"/>
                      <a:pt x="333" y="207"/>
                      <a:pt x="333" y="207"/>
                    </a:cubicBezTo>
                    <a:cubicBezTo>
                      <a:pt x="333" y="207"/>
                      <a:pt x="333" y="207"/>
                      <a:pt x="333" y="207"/>
                    </a:cubicBezTo>
                    <a:cubicBezTo>
                      <a:pt x="333" y="206"/>
                      <a:pt x="333" y="206"/>
                      <a:pt x="333" y="206"/>
                    </a:cubicBezTo>
                    <a:cubicBezTo>
                      <a:pt x="332" y="207"/>
                      <a:pt x="332" y="207"/>
                      <a:pt x="332" y="207"/>
                    </a:cubicBezTo>
                    <a:cubicBezTo>
                      <a:pt x="332" y="207"/>
                      <a:pt x="332" y="207"/>
                      <a:pt x="332" y="207"/>
                    </a:cubicBezTo>
                    <a:cubicBezTo>
                      <a:pt x="331" y="207"/>
                      <a:pt x="331" y="207"/>
                      <a:pt x="331" y="207"/>
                    </a:cubicBezTo>
                    <a:cubicBezTo>
                      <a:pt x="331" y="207"/>
                      <a:pt x="331" y="207"/>
                      <a:pt x="331" y="207"/>
                    </a:cubicBezTo>
                    <a:cubicBezTo>
                      <a:pt x="331" y="207"/>
                      <a:pt x="331" y="207"/>
                      <a:pt x="331" y="207"/>
                    </a:cubicBezTo>
                    <a:cubicBezTo>
                      <a:pt x="330" y="207"/>
                      <a:pt x="330" y="207"/>
                      <a:pt x="330" y="207"/>
                    </a:cubicBezTo>
                    <a:cubicBezTo>
                      <a:pt x="330" y="208"/>
                      <a:pt x="330" y="208"/>
                      <a:pt x="330" y="208"/>
                    </a:cubicBezTo>
                    <a:cubicBezTo>
                      <a:pt x="330" y="208"/>
                      <a:pt x="330" y="208"/>
                      <a:pt x="330" y="208"/>
                    </a:cubicBezTo>
                    <a:cubicBezTo>
                      <a:pt x="330" y="208"/>
                      <a:pt x="330" y="208"/>
                      <a:pt x="330" y="208"/>
                    </a:cubicBezTo>
                    <a:cubicBezTo>
                      <a:pt x="329" y="208"/>
                      <a:pt x="329" y="208"/>
                      <a:pt x="329" y="208"/>
                    </a:cubicBezTo>
                    <a:cubicBezTo>
                      <a:pt x="329" y="208"/>
                      <a:pt x="329" y="208"/>
                      <a:pt x="329" y="208"/>
                    </a:cubicBezTo>
                    <a:cubicBezTo>
                      <a:pt x="328" y="207"/>
                      <a:pt x="328" y="207"/>
                      <a:pt x="328" y="207"/>
                    </a:cubicBezTo>
                    <a:cubicBezTo>
                      <a:pt x="328" y="207"/>
                      <a:pt x="328" y="207"/>
                      <a:pt x="328" y="207"/>
                    </a:cubicBezTo>
                    <a:cubicBezTo>
                      <a:pt x="327" y="207"/>
                      <a:pt x="327" y="207"/>
                      <a:pt x="327" y="207"/>
                    </a:cubicBezTo>
                    <a:cubicBezTo>
                      <a:pt x="327" y="207"/>
                      <a:pt x="327" y="207"/>
                      <a:pt x="327" y="207"/>
                    </a:cubicBezTo>
                    <a:cubicBezTo>
                      <a:pt x="327" y="208"/>
                      <a:pt x="327" y="208"/>
                      <a:pt x="327" y="208"/>
                    </a:cubicBezTo>
                    <a:cubicBezTo>
                      <a:pt x="327" y="208"/>
                      <a:pt x="327" y="208"/>
                      <a:pt x="327" y="208"/>
                    </a:cubicBezTo>
                    <a:cubicBezTo>
                      <a:pt x="327" y="209"/>
                      <a:pt x="327" y="209"/>
                      <a:pt x="327" y="209"/>
                    </a:cubicBezTo>
                    <a:cubicBezTo>
                      <a:pt x="327" y="210"/>
                      <a:pt x="327" y="210"/>
                      <a:pt x="327" y="210"/>
                    </a:cubicBezTo>
                    <a:cubicBezTo>
                      <a:pt x="327" y="210"/>
                      <a:pt x="327" y="210"/>
                      <a:pt x="327" y="210"/>
                    </a:cubicBezTo>
                    <a:cubicBezTo>
                      <a:pt x="327" y="210"/>
                      <a:pt x="327" y="210"/>
                      <a:pt x="327" y="210"/>
                    </a:cubicBezTo>
                    <a:cubicBezTo>
                      <a:pt x="327" y="211"/>
                      <a:pt x="327" y="211"/>
                      <a:pt x="327" y="211"/>
                    </a:cubicBezTo>
                    <a:cubicBezTo>
                      <a:pt x="327" y="211"/>
                      <a:pt x="327" y="211"/>
                      <a:pt x="327" y="211"/>
                    </a:cubicBezTo>
                    <a:cubicBezTo>
                      <a:pt x="326" y="211"/>
                      <a:pt x="326" y="211"/>
                      <a:pt x="326" y="211"/>
                    </a:cubicBezTo>
                    <a:cubicBezTo>
                      <a:pt x="326" y="211"/>
                      <a:pt x="326" y="211"/>
                      <a:pt x="326" y="211"/>
                    </a:cubicBezTo>
                    <a:cubicBezTo>
                      <a:pt x="326" y="212"/>
                      <a:pt x="326" y="212"/>
                      <a:pt x="326" y="212"/>
                    </a:cubicBezTo>
                    <a:cubicBezTo>
                      <a:pt x="326" y="213"/>
                      <a:pt x="326" y="213"/>
                      <a:pt x="326" y="213"/>
                    </a:cubicBezTo>
                    <a:cubicBezTo>
                      <a:pt x="326" y="214"/>
                      <a:pt x="326" y="214"/>
                      <a:pt x="326" y="214"/>
                    </a:cubicBezTo>
                    <a:cubicBezTo>
                      <a:pt x="325" y="214"/>
                      <a:pt x="325" y="214"/>
                      <a:pt x="325" y="214"/>
                    </a:cubicBezTo>
                    <a:cubicBezTo>
                      <a:pt x="325" y="215"/>
                      <a:pt x="325" y="215"/>
                      <a:pt x="325" y="215"/>
                    </a:cubicBezTo>
                    <a:cubicBezTo>
                      <a:pt x="326" y="215"/>
                      <a:pt x="326" y="215"/>
                      <a:pt x="326" y="215"/>
                    </a:cubicBezTo>
                    <a:cubicBezTo>
                      <a:pt x="326" y="215"/>
                      <a:pt x="326" y="215"/>
                      <a:pt x="326" y="215"/>
                    </a:cubicBezTo>
                    <a:cubicBezTo>
                      <a:pt x="326" y="215"/>
                      <a:pt x="326" y="215"/>
                      <a:pt x="326" y="215"/>
                    </a:cubicBezTo>
                    <a:cubicBezTo>
                      <a:pt x="325" y="216"/>
                      <a:pt x="325" y="216"/>
                      <a:pt x="325" y="216"/>
                    </a:cubicBezTo>
                    <a:cubicBezTo>
                      <a:pt x="325" y="216"/>
                      <a:pt x="325" y="216"/>
                      <a:pt x="325" y="216"/>
                    </a:cubicBezTo>
                    <a:cubicBezTo>
                      <a:pt x="325" y="216"/>
                      <a:pt x="325" y="216"/>
                      <a:pt x="325" y="216"/>
                    </a:cubicBezTo>
                    <a:cubicBezTo>
                      <a:pt x="325" y="216"/>
                      <a:pt x="325" y="216"/>
                      <a:pt x="325" y="216"/>
                    </a:cubicBezTo>
                    <a:cubicBezTo>
                      <a:pt x="325" y="216"/>
                      <a:pt x="325" y="216"/>
                      <a:pt x="325" y="216"/>
                    </a:cubicBezTo>
                    <a:cubicBezTo>
                      <a:pt x="325" y="217"/>
                      <a:pt x="325" y="217"/>
                      <a:pt x="325" y="217"/>
                    </a:cubicBezTo>
                    <a:cubicBezTo>
                      <a:pt x="325" y="217"/>
                      <a:pt x="325" y="217"/>
                      <a:pt x="325" y="217"/>
                    </a:cubicBezTo>
                    <a:cubicBezTo>
                      <a:pt x="325" y="218"/>
                      <a:pt x="325" y="218"/>
                      <a:pt x="325" y="218"/>
                    </a:cubicBezTo>
                    <a:cubicBezTo>
                      <a:pt x="324" y="218"/>
                      <a:pt x="324" y="218"/>
                      <a:pt x="324" y="218"/>
                    </a:cubicBezTo>
                    <a:cubicBezTo>
                      <a:pt x="324" y="218"/>
                      <a:pt x="324" y="218"/>
                      <a:pt x="324" y="218"/>
                    </a:cubicBezTo>
                    <a:cubicBezTo>
                      <a:pt x="324" y="218"/>
                      <a:pt x="324" y="218"/>
                      <a:pt x="324" y="218"/>
                    </a:cubicBezTo>
                    <a:cubicBezTo>
                      <a:pt x="324" y="218"/>
                      <a:pt x="324" y="218"/>
                      <a:pt x="324" y="218"/>
                    </a:cubicBezTo>
                    <a:cubicBezTo>
                      <a:pt x="324" y="219"/>
                      <a:pt x="324" y="219"/>
                      <a:pt x="324" y="219"/>
                    </a:cubicBezTo>
                    <a:cubicBezTo>
                      <a:pt x="324" y="219"/>
                      <a:pt x="324" y="219"/>
                      <a:pt x="324" y="219"/>
                    </a:cubicBezTo>
                    <a:cubicBezTo>
                      <a:pt x="324" y="219"/>
                      <a:pt x="324" y="219"/>
                      <a:pt x="324" y="219"/>
                    </a:cubicBezTo>
                    <a:cubicBezTo>
                      <a:pt x="323" y="220"/>
                      <a:pt x="323" y="220"/>
                      <a:pt x="323" y="220"/>
                    </a:cubicBezTo>
                    <a:cubicBezTo>
                      <a:pt x="323" y="220"/>
                      <a:pt x="323" y="220"/>
                      <a:pt x="323" y="220"/>
                    </a:cubicBezTo>
                    <a:cubicBezTo>
                      <a:pt x="323" y="220"/>
                      <a:pt x="323" y="220"/>
                      <a:pt x="323" y="220"/>
                    </a:cubicBezTo>
                    <a:cubicBezTo>
                      <a:pt x="323" y="220"/>
                      <a:pt x="323" y="220"/>
                      <a:pt x="323" y="220"/>
                    </a:cubicBezTo>
                    <a:cubicBezTo>
                      <a:pt x="323" y="221"/>
                      <a:pt x="323" y="221"/>
                      <a:pt x="323" y="221"/>
                    </a:cubicBezTo>
                    <a:cubicBezTo>
                      <a:pt x="323" y="221"/>
                      <a:pt x="323" y="221"/>
                      <a:pt x="323" y="221"/>
                    </a:cubicBezTo>
                    <a:cubicBezTo>
                      <a:pt x="323" y="221"/>
                      <a:pt x="323" y="221"/>
                      <a:pt x="323" y="221"/>
                    </a:cubicBezTo>
                    <a:cubicBezTo>
                      <a:pt x="323" y="221"/>
                      <a:pt x="323" y="221"/>
                      <a:pt x="323" y="221"/>
                    </a:cubicBezTo>
                    <a:cubicBezTo>
                      <a:pt x="323" y="222"/>
                      <a:pt x="323" y="222"/>
                      <a:pt x="323" y="222"/>
                    </a:cubicBezTo>
                    <a:cubicBezTo>
                      <a:pt x="323" y="222"/>
                      <a:pt x="323" y="222"/>
                      <a:pt x="323" y="222"/>
                    </a:cubicBezTo>
                    <a:cubicBezTo>
                      <a:pt x="323" y="223"/>
                      <a:pt x="323" y="223"/>
                      <a:pt x="323" y="223"/>
                    </a:cubicBezTo>
                    <a:cubicBezTo>
                      <a:pt x="323" y="223"/>
                      <a:pt x="323" y="223"/>
                      <a:pt x="323" y="223"/>
                    </a:cubicBezTo>
                    <a:cubicBezTo>
                      <a:pt x="323" y="223"/>
                      <a:pt x="323" y="223"/>
                      <a:pt x="323" y="223"/>
                    </a:cubicBezTo>
                    <a:cubicBezTo>
                      <a:pt x="322" y="224"/>
                      <a:pt x="322" y="224"/>
                      <a:pt x="322" y="224"/>
                    </a:cubicBezTo>
                    <a:cubicBezTo>
                      <a:pt x="322" y="225"/>
                      <a:pt x="322" y="225"/>
                      <a:pt x="322" y="225"/>
                    </a:cubicBezTo>
                    <a:cubicBezTo>
                      <a:pt x="322" y="225"/>
                      <a:pt x="322" y="225"/>
                      <a:pt x="322" y="225"/>
                    </a:cubicBezTo>
                    <a:cubicBezTo>
                      <a:pt x="322" y="225"/>
                      <a:pt x="322" y="225"/>
                      <a:pt x="322" y="225"/>
                    </a:cubicBezTo>
                    <a:cubicBezTo>
                      <a:pt x="321" y="226"/>
                      <a:pt x="321" y="226"/>
                      <a:pt x="321" y="226"/>
                    </a:cubicBezTo>
                    <a:cubicBezTo>
                      <a:pt x="321" y="226"/>
                      <a:pt x="321" y="226"/>
                      <a:pt x="321" y="226"/>
                    </a:cubicBezTo>
                    <a:cubicBezTo>
                      <a:pt x="321" y="227"/>
                      <a:pt x="321" y="227"/>
                      <a:pt x="321" y="227"/>
                    </a:cubicBezTo>
                    <a:cubicBezTo>
                      <a:pt x="321" y="227"/>
                      <a:pt x="321" y="227"/>
                      <a:pt x="321" y="227"/>
                    </a:cubicBezTo>
                    <a:cubicBezTo>
                      <a:pt x="321" y="228"/>
                      <a:pt x="321" y="228"/>
                      <a:pt x="321" y="228"/>
                    </a:cubicBezTo>
                    <a:cubicBezTo>
                      <a:pt x="321" y="229"/>
                      <a:pt x="321" y="229"/>
                      <a:pt x="321" y="229"/>
                    </a:cubicBezTo>
                    <a:cubicBezTo>
                      <a:pt x="321" y="229"/>
                      <a:pt x="321" y="229"/>
                      <a:pt x="321" y="229"/>
                    </a:cubicBezTo>
                    <a:cubicBezTo>
                      <a:pt x="321" y="230"/>
                      <a:pt x="321" y="230"/>
                      <a:pt x="321" y="230"/>
                    </a:cubicBezTo>
                    <a:cubicBezTo>
                      <a:pt x="320" y="230"/>
                      <a:pt x="320" y="230"/>
                      <a:pt x="320" y="230"/>
                    </a:cubicBezTo>
                    <a:cubicBezTo>
                      <a:pt x="320" y="231"/>
                      <a:pt x="320" y="231"/>
                      <a:pt x="320" y="231"/>
                    </a:cubicBezTo>
                    <a:cubicBezTo>
                      <a:pt x="320" y="231"/>
                      <a:pt x="320" y="231"/>
                      <a:pt x="320" y="231"/>
                    </a:cubicBezTo>
                    <a:cubicBezTo>
                      <a:pt x="320" y="231"/>
                      <a:pt x="320" y="231"/>
                      <a:pt x="320" y="231"/>
                    </a:cubicBezTo>
                    <a:cubicBezTo>
                      <a:pt x="320" y="232"/>
                      <a:pt x="320" y="232"/>
                      <a:pt x="320" y="232"/>
                    </a:cubicBezTo>
                    <a:cubicBezTo>
                      <a:pt x="320" y="232"/>
                      <a:pt x="320" y="232"/>
                      <a:pt x="320" y="232"/>
                    </a:cubicBezTo>
                    <a:cubicBezTo>
                      <a:pt x="320" y="233"/>
                      <a:pt x="320" y="233"/>
                      <a:pt x="320" y="233"/>
                    </a:cubicBezTo>
                    <a:cubicBezTo>
                      <a:pt x="319" y="233"/>
                      <a:pt x="319" y="233"/>
                      <a:pt x="319" y="233"/>
                    </a:cubicBezTo>
                    <a:cubicBezTo>
                      <a:pt x="319" y="233"/>
                      <a:pt x="319" y="233"/>
                      <a:pt x="319" y="233"/>
                    </a:cubicBezTo>
                    <a:cubicBezTo>
                      <a:pt x="319" y="233"/>
                      <a:pt x="319" y="233"/>
                      <a:pt x="319" y="233"/>
                    </a:cubicBezTo>
                    <a:cubicBezTo>
                      <a:pt x="319" y="233"/>
                      <a:pt x="319" y="233"/>
                      <a:pt x="319" y="233"/>
                    </a:cubicBezTo>
                    <a:cubicBezTo>
                      <a:pt x="319" y="233"/>
                      <a:pt x="319" y="233"/>
                      <a:pt x="319" y="233"/>
                    </a:cubicBezTo>
                    <a:cubicBezTo>
                      <a:pt x="318" y="233"/>
                      <a:pt x="318" y="233"/>
                      <a:pt x="318" y="233"/>
                    </a:cubicBezTo>
                    <a:cubicBezTo>
                      <a:pt x="318" y="233"/>
                      <a:pt x="318" y="233"/>
                      <a:pt x="318" y="233"/>
                    </a:cubicBezTo>
                    <a:cubicBezTo>
                      <a:pt x="318" y="233"/>
                      <a:pt x="318" y="233"/>
                      <a:pt x="318" y="233"/>
                    </a:cubicBezTo>
                    <a:cubicBezTo>
                      <a:pt x="318" y="233"/>
                      <a:pt x="318" y="233"/>
                      <a:pt x="318" y="233"/>
                    </a:cubicBezTo>
                    <a:cubicBezTo>
                      <a:pt x="318" y="233"/>
                      <a:pt x="318" y="233"/>
                      <a:pt x="318" y="233"/>
                    </a:cubicBezTo>
                    <a:cubicBezTo>
                      <a:pt x="317" y="234"/>
                      <a:pt x="317" y="234"/>
                      <a:pt x="317" y="234"/>
                    </a:cubicBezTo>
                    <a:cubicBezTo>
                      <a:pt x="317" y="234"/>
                      <a:pt x="317" y="234"/>
                      <a:pt x="317" y="234"/>
                    </a:cubicBezTo>
                    <a:cubicBezTo>
                      <a:pt x="317" y="234"/>
                      <a:pt x="317" y="234"/>
                      <a:pt x="317" y="234"/>
                    </a:cubicBezTo>
                    <a:cubicBezTo>
                      <a:pt x="317" y="234"/>
                      <a:pt x="317" y="234"/>
                      <a:pt x="317" y="234"/>
                    </a:cubicBezTo>
                    <a:cubicBezTo>
                      <a:pt x="317" y="234"/>
                      <a:pt x="317" y="234"/>
                      <a:pt x="317" y="234"/>
                    </a:cubicBezTo>
                    <a:cubicBezTo>
                      <a:pt x="317" y="234"/>
                      <a:pt x="317" y="234"/>
                      <a:pt x="317" y="234"/>
                    </a:cubicBezTo>
                    <a:cubicBezTo>
                      <a:pt x="316" y="234"/>
                      <a:pt x="316" y="234"/>
                      <a:pt x="316" y="234"/>
                    </a:cubicBezTo>
                    <a:cubicBezTo>
                      <a:pt x="316" y="234"/>
                      <a:pt x="316" y="234"/>
                      <a:pt x="316" y="234"/>
                    </a:cubicBezTo>
                    <a:cubicBezTo>
                      <a:pt x="316" y="234"/>
                      <a:pt x="316" y="234"/>
                      <a:pt x="316" y="234"/>
                    </a:cubicBezTo>
                    <a:cubicBezTo>
                      <a:pt x="315" y="234"/>
                      <a:pt x="315" y="234"/>
                      <a:pt x="315" y="234"/>
                    </a:cubicBezTo>
                    <a:cubicBezTo>
                      <a:pt x="315" y="234"/>
                      <a:pt x="315" y="234"/>
                      <a:pt x="315" y="234"/>
                    </a:cubicBezTo>
                    <a:cubicBezTo>
                      <a:pt x="315" y="234"/>
                      <a:pt x="315" y="234"/>
                      <a:pt x="315" y="234"/>
                    </a:cubicBezTo>
                    <a:cubicBezTo>
                      <a:pt x="315" y="234"/>
                      <a:pt x="315" y="234"/>
                      <a:pt x="315" y="234"/>
                    </a:cubicBezTo>
                    <a:cubicBezTo>
                      <a:pt x="314" y="234"/>
                      <a:pt x="314" y="234"/>
                      <a:pt x="314" y="234"/>
                    </a:cubicBezTo>
                    <a:cubicBezTo>
                      <a:pt x="314" y="234"/>
                      <a:pt x="314" y="234"/>
                      <a:pt x="314" y="234"/>
                    </a:cubicBezTo>
                    <a:cubicBezTo>
                      <a:pt x="314" y="234"/>
                      <a:pt x="314" y="234"/>
                      <a:pt x="314" y="234"/>
                    </a:cubicBezTo>
                    <a:cubicBezTo>
                      <a:pt x="314" y="234"/>
                      <a:pt x="313" y="234"/>
                      <a:pt x="313" y="234"/>
                    </a:cubicBezTo>
                    <a:cubicBezTo>
                      <a:pt x="313" y="234"/>
                      <a:pt x="313" y="234"/>
                      <a:pt x="313" y="234"/>
                    </a:cubicBezTo>
                    <a:cubicBezTo>
                      <a:pt x="313" y="234"/>
                      <a:pt x="313" y="234"/>
                      <a:pt x="313" y="234"/>
                    </a:cubicBezTo>
                    <a:cubicBezTo>
                      <a:pt x="313" y="234"/>
                      <a:pt x="313" y="234"/>
                      <a:pt x="313" y="234"/>
                    </a:cubicBezTo>
                    <a:cubicBezTo>
                      <a:pt x="313" y="235"/>
                      <a:pt x="313" y="235"/>
                      <a:pt x="313" y="235"/>
                    </a:cubicBezTo>
                    <a:cubicBezTo>
                      <a:pt x="313" y="235"/>
                      <a:pt x="313" y="235"/>
                      <a:pt x="313" y="235"/>
                    </a:cubicBezTo>
                    <a:cubicBezTo>
                      <a:pt x="312" y="235"/>
                      <a:pt x="312" y="235"/>
                      <a:pt x="312" y="235"/>
                    </a:cubicBezTo>
                    <a:cubicBezTo>
                      <a:pt x="312" y="235"/>
                      <a:pt x="312" y="235"/>
                      <a:pt x="312" y="235"/>
                    </a:cubicBezTo>
                    <a:cubicBezTo>
                      <a:pt x="312" y="235"/>
                      <a:pt x="312" y="235"/>
                      <a:pt x="312" y="235"/>
                    </a:cubicBezTo>
                    <a:cubicBezTo>
                      <a:pt x="312" y="235"/>
                      <a:pt x="312" y="235"/>
                      <a:pt x="312" y="235"/>
                    </a:cubicBezTo>
                    <a:cubicBezTo>
                      <a:pt x="312" y="235"/>
                      <a:pt x="312" y="235"/>
                      <a:pt x="312" y="235"/>
                    </a:cubicBezTo>
                    <a:cubicBezTo>
                      <a:pt x="312" y="235"/>
                      <a:pt x="312" y="235"/>
                      <a:pt x="312" y="235"/>
                    </a:cubicBezTo>
                    <a:cubicBezTo>
                      <a:pt x="311" y="235"/>
                      <a:pt x="311" y="235"/>
                      <a:pt x="311" y="235"/>
                    </a:cubicBezTo>
                    <a:cubicBezTo>
                      <a:pt x="311" y="235"/>
                      <a:pt x="311" y="235"/>
                      <a:pt x="311" y="235"/>
                    </a:cubicBezTo>
                    <a:cubicBezTo>
                      <a:pt x="311" y="236"/>
                      <a:pt x="311" y="236"/>
                      <a:pt x="311" y="236"/>
                    </a:cubicBezTo>
                    <a:cubicBezTo>
                      <a:pt x="310" y="236"/>
                      <a:pt x="310" y="236"/>
                      <a:pt x="310" y="236"/>
                    </a:cubicBezTo>
                    <a:cubicBezTo>
                      <a:pt x="310" y="236"/>
                      <a:pt x="310" y="236"/>
                      <a:pt x="310" y="236"/>
                    </a:cubicBezTo>
                    <a:cubicBezTo>
                      <a:pt x="310" y="236"/>
                      <a:pt x="310" y="236"/>
                      <a:pt x="310" y="236"/>
                    </a:cubicBezTo>
                    <a:cubicBezTo>
                      <a:pt x="310" y="236"/>
                      <a:pt x="310" y="236"/>
                      <a:pt x="310" y="236"/>
                    </a:cubicBezTo>
                    <a:cubicBezTo>
                      <a:pt x="309" y="236"/>
                      <a:pt x="309" y="236"/>
                      <a:pt x="309" y="236"/>
                    </a:cubicBezTo>
                    <a:cubicBezTo>
                      <a:pt x="309" y="236"/>
                      <a:pt x="309" y="236"/>
                      <a:pt x="309" y="236"/>
                    </a:cubicBezTo>
                    <a:cubicBezTo>
                      <a:pt x="309" y="236"/>
                      <a:pt x="309" y="236"/>
                      <a:pt x="309" y="236"/>
                    </a:cubicBezTo>
                    <a:cubicBezTo>
                      <a:pt x="309" y="236"/>
                      <a:pt x="309" y="236"/>
                      <a:pt x="309" y="236"/>
                    </a:cubicBezTo>
                    <a:cubicBezTo>
                      <a:pt x="308" y="236"/>
                      <a:pt x="308" y="236"/>
                      <a:pt x="308" y="236"/>
                    </a:cubicBezTo>
                    <a:cubicBezTo>
                      <a:pt x="308" y="236"/>
                      <a:pt x="308" y="236"/>
                      <a:pt x="308" y="236"/>
                    </a:cubicBezTo>
                    <a:cubicBezTo>
                      <a:pt x="308" y="237"/>
                      <a:pt x="308" y="237"/>
                      <a:pt x="308" y="237"/>
                    </a:cubicBezTo>
                    <a:cubicBezTo>
                      <a:pt x="308" y="237"/>
                      <a:pt x="308" y="237"/>
                      <a:pt x="308" y="237"/>
                    </a:cubicBezTo>
                    <a:cubicBezTo>
                      <a:pt x="307" y="237"/>
                      <a:pt x="307" y="237"/>
                      <a:pt x="307" y="237"/>
                    </a:cubicBezTo>
                    <a:cubicBezTo>
                      <a:pt x="307" y="237"/>
                      <a:pt x="307" y="237"/>
                      <a:pt x="307" y="237"/>
                    </a:cubicBezTo>
                    <a:cubicBezTo>
                      <a:pt x="307" y="237"/>
                      <a:pt x="307" y="237"/>
                      <a:pt x="307" y="237"/>
                    </a:cubicBezTo>
                    <a:cubicBezTo>
                      <a:pt x="307" y="237"/>
                      <a:pt x="307" y="237"/>
                      <a:pt x="307" y="237"/>
                    </a:cubicBezTo>
                    <a:cubicBezTo>
                      <a:pt x="307" y="237"/>
                      <a:pt x="307" y="237"/>
                      <a:pt x="307" y="237"/>
                    </a:cubicBezTo>
                    <a:cubicBezTo>
                      <a:pt x="307" y="237"/>
                      <a:pt x="307" y="237"/>
                      <a:pt x="307" y="237"/>
                    </a:cubicBezTo>
                    <a:cubicBezTo>
                      <a:pt x="306" y="237"/>
                      <a:pt x="306" y="237"/>
                      <a:pt x="306" y="237"/>
                    </a:cubicBezTo>
                    <a:cubicBezTo>
                      <a:pt x="306" y="237"/>
                      <a:pt x="306" y="237"/>
                      <a:pt x="306" y="237"/>
                    </a:cubicBezTo>
                    <a:cubicBezTo>
                      <a:pt x="306" y="237"/>
                      <a:pt x="306" y="237"/>
                      <a:pt x="306" y="237"/>
                    </a:cubicBezTo>
                    <a:cubicBezTo>
                      <a:pt x="306" y="237"/>
                      <a:pt x="306" y="237"/>
                      <a:pt x="306" y="237"/>
                    </a:cubicBezTo>
                    <a:cubicBezTo>
                      <a:pt x="306" y="237"/>
                      <a:pt x="306" y="237"/>
                      <a:pt x="306" y="237"/>
                    </a:cubicBezTo>
                    <a:cubicBezTo>
                      <a:pt x="305" y="237"/>
                      <a:pt x="305" y="237"/>
                      <a:pt x="305" y="237"/>
                    </a:cubicBezTo>
                    <a:cubicBezTo>
                      <a:pt x="305" y="237"/>
                      <a:pt x="305" y="237"/>
                      <a:pt x="305" y="237"/>
                    </a:cubicBezTo>
                    <a:cubicBezTo>
                      <a:pt x="305" y="237"/>
                      <a:pt x="305" y="237"/>
                      <a:pt x="305" y="237"/>
                    </a:cubicBezTo>
                    <a:cubicBezTo>
                      <a:pt x="305" y="237"/>
                      <a:pt x="305" y="237"/>
                      <a:pt x="305" y="237"/>
                    </a:cubicBezTo>
                    <a:cubicBezTo>
                      <a:pt x="305" y="237"/>
                      <a:pt x="305" y="237"/>
                      <a:pt x="305" y="237"/>
                    </a:cubicBezTo>
                    <a:cubicBezTo>
                      <a:pt x="305" y="237"/>
                      <a:pt x="305" y="237"/>
                      <a:pt x="305" y="237"/>
                    </a:cubicBezTo>
                    <a:cubicBezTo>
                      <a:pt x="305" y="237"/>
                      <a:pt x="305" y="237"/>
                      <a:pt x="305" y="237"/>
                    </a:cubicBezTo>
                    <a:cubicBezTo>
                      <a:pt x="304" y="237"/>
                      <a:pt x="304" y="237"/>
                      <a:pt x="304" y="237"/>
                    </a:cubicBezTo>
                    <a:cubicBezTo>
                      <a:pt x="304" y="238"/>
                      <a:pt x="304" y="238"/>
                      <a:pt x="304" y="238"/>
                    </a:cubicBezTo>
                    <a:cubicBezTo>
                      <a:pt x="304" y="238"/>
                      <a:pt x="304" y="238"/>
                      <a:pt x="304" y="238"/>
                    </a:cubicBezTo>
                    <a:cubicBezTo>
                      <a:pt x="304" y="238"/>
                      <a:pt x="304" y="238"/>
                      <a:pt x="304" y="238"/>
                    </a:cubicBezTo>
                    <a:cubicBezTo>
                      <a:pt x="304" y="238"/>
                      <a:pt x="304" y="238"/>
                      <a:pt x="304" y="238"/>
                    </a:cubicBezTo>
                    <a:cubicBezTo>
                      <a:pt x="304" y="238"/>
                      <a:pt x="304" y="238"/>
                      <a:pt x="304" y="238"/>
                    </a:cubicBezTo>
                    <a:cubicBezTo>
                      <a:pt x="304" y="238"/>
                      <a:pt x="304" y="238"/>
                      <a:pt x="304" y="238"/>
                    </a:cubicBezTo>
                    <a:cubicBezTo>
                      <a:pt x="304" y="238"/>
                      <a:pt x="304" y="238"/>
                      <a:pt x="304" y="238"/>
                    </a:cubicBezTo>
                    <a:cubicBezTo>
                      <a:pt x="303" y="238"/>
                      <a:pt x="303" y="238"/>
                      <a:pt x="303" y="238"/>
                    </a:cubicBezTo>
                    <a:cubicBezTo>
                      <a:pt x="303" y="239"/>
                      <a:pt x="303" y="239"/>
                      <a:pt x="303" y="239"/>
                    </a:cubicBezTo>
                    <a:cubicBezTo>
                      <a:pt x="303" y="239"/>
                      <a:pt x="303" y="239"/>
                      <a:pt x="303" y="239"/>
                    </a:cubicBezTo>
                    <a:cubicBezTo>
                      <a:pt x="303" y="239"/>
                      <a:pt x="303" y="239"/>
                      <a:pt x="303" y="239"/>
                    </a:cubicBezTo>
                    <a:cubicBezTo>
                      <a:pt x="303" y="239"/>
                      <a:pt x="303" y="239"/>
                      <a:pt x="303" y="239"/>
                    </a:cubicBezTo>
                    <a:cubicBezTo>
                      <a:pt x="303" y="239"/>
                      <a:pt x="303" y="239"/>
                      <a:pt x="303" y="239"/>
                    </a:cubicBezTo>
                    <a:cubicBezTo>
                      <a:pt x="303" y="239"/>
                      <a:pt x="303" y="239"/>
                      <a:pt x="303" y="239"/>
                    </a:cubicBezTo>
                    <a:cubicBezTo>
                      <a:pt x="303" y="240"/>
                      <a:pt x="303" y="240"/>
                      <a:pt x="303" y="240"/>
                    </a:cubicBezTo>
                    <a:cubicBezTo>
                      <a:pt x="303" y="240"/>
                      <a:pt x="303" y="240"/>
                      <a:pt x="303" y="240"/>
                    </a:cubicBezTo>
                    <a:cubicBezTo>
                      <a:pt x="303" y="240"/>
                      <a:pt x="303" y="240"/>
                      <a:pt x="303" y="240"/>
                    </a:cubicBezTo>
                    <a:cubicBezTo>
                      <a:pt x="302" y="240"/>
                      <a:pt x="302" y="240"/>
                      <a:pt x="302" y="240"/>
                    </a:cubicBezTo>
                    <a:cubicBezTo>
                      <a:pt x="302" y="240"/>
                      <a:pt x="302" y="240"/>
                      <a:pt x="302" y="240"/>
                    </a:cubicBezTo>
                    <a:cubicBezTo>
                      <a:pt x="302" y="240"/>
                      <a:pt x="302" y="240"/>
                      <a:pt x="302" y="240"/>
                    </a:cubicBezTo>
                    <a:cubicBezTo>
                      <a:pt x="302" y="240"/>
                      <a:pt x="302" y="240"/>
                      <a:pt x="302" y="240"/>
                    </a:cubicBezTo>
                    <a:cubicBezTo>
                      <a:pt x="302" y="241"/>
                      <a:pt x="302" y="241"/>
                      <a:pt x="302" y="241"/>
                    </a:cubicBezTo>
                    <a:cubicBezTo>
                      <a:pt x="302" y="241"/>
                      <a:pt x="302" y="241"/>
                      <a:pt x="302" y="241"/>
                    </a:cubicBezTo>
                    <a:cubicBezTo>
                      <a:pt x="302" y="241"/>
                      <a:pt x="302" y="241"/>
                      <a:pt x="302" y="241"/>
                    </a:cubicBezTo>
                    <a:cubicBezTo>
                      <a:pt x="301" y="241"/>
                      <a:pt x="301" y="241"/>
                      <a:pt x="301" y="241"/>
                    </a:cubicBezTo>
                    <a:cubicBezTo>
                      <a:pt x="301" y="241"/>
                      <a:pt x="301" y="241"/>
                      <a:pt x="301" y="241"/>
                    </a:cubicBezTo>
                    <a:cubicBezTo>
                      <a:pt x="301" y="241"/>
                      <a:pt x="301" y="241"/>
                      <a:pt x="301" y="241"/>
                    </a:cubicBezTo>
                    <a:cubicBezTo>
                      <a:pt x="301" y="241"/>
                      <a:pt x="301" y="241"/>
                      <a:pt x="301" y="241"/>
                    </a:cubicBezTo>
                    <a:cubicBezTo>
                      <a:pt x="301" y="242"/>
                      <a:pt x="301" y="242"/>
                      <a:pt x="301" y="242"/>
                    </a:cubicBezTo>
                    <a:cubicBezTo>
                      <a:pt x="301" y="242"/>
                      <a:pt x="301" y="242"/>
                      <a:pt x="301" y="242"/>
                    </a:cubicBezTo>
                    <a:cubicBezTo>
                      <a:pt x="301" y="242"/>
                      <a:pt x="301" y="242"/>
                      <a:pt x="301" y="242"/>
                    </a:cubicBezTo>
                    <a:cubicBezTo>
                      <a:pt x="301" y="242"/>
                      <a:pt x="301" y="242"/>
                      <a:pt x="301" y="242"/>
                    </a:cubicBezTo>
                    <a:cubicBezTo>
                      <a:pt x="301" y="242"/>
                      <a:pt x="301" y="242"/>
                      <a:pt x="301" y="242"/>
                    </a:cubicBezTo>
                    <a:cubicBezTo>
                      <a:pt x="302" y="242"/>
                      <a:pt x="302" y="242"/>
                      <a:pt x="302" y="242"/>
                    </a:cubicBezTo>
                    <a:cubicBezTo>
                      <a:pt x="302" y="242"/>
                      <a:pt x="302" y="242"/>
                      <a:pt x="302" y="242"/>
                    </a:cubicBezTo>
                    <a:cubicBezTo>
                      <a:pt x="302" y="242"/>
                      <a:pt x="302" y="242"/>
                      <a:pt x="302" y="242"/>
                    </a:cubicBezTo>
                    <a:cubicBezTo>
                      <a:pt x="302" y="242"/>
                      <a:pt x="302" y="242"/>
                      <a:pt x="302" y="242"/>
                    </a:cubicBezTo>
                    <a:cubicBezTo>
                      <a:pt x="301" y="242"/>
                      <a:pt x="301" y="242"/>
                      <a:pt x="301" y="242"/>
                    </a:cubicBezTo>
                    <a:cubicBezTo>
                      <a:pt x="301" y="243"/>
                      <a:pt x="301" y="243"/>
                      <a:pt x="301" y="243"/>
                    </a:cubicBezTo>
                    <a:cubicBezTo>
                      <a:pt x="301" y="243"/>
                      <a:pt x="301" y="243"/>
                      <a:pt x="301" y="243"/>
                    </a:cubicBezTo>
                    <a:cubicBezTo>
                      <a:pt x="301" y="243"/>
                      <a:pt x="301" y="243"/>
                      <a:pt x="301" y="243"/>
                    </a:cubicBezTo>
                    <a:cubicBezTo>
                      <a:pt x="301" y="243"/>
                      <a:pt x="301" y="243"/>
                      <a:pt x="301" y="243"/>
                    </a:cubicBezTo>
                    <a:cubicBezTo>
                      <a:pt x="301" y="243"/>
                      <a:pt x="301" y="243"/>
                      <a:pt x="301" y="243"/>
                    </a:cubicBezTo>
                    <a:cubicBezTo>
                      <a:pt x="301" y="243"/>
                      <a:pt x="301" y="243"/>
                      <a:pt x="301" y="243"/>
                    </a:cubicBezTo>
                    <a:cubicBezTo>
                      <a:pt x="301" y="243"/>
                      <a:pt x="301" y="243"/>
                      <a:pt x="301" y="243"/>
                    </a:cubicBezTo>
                    <a:cubicBezTo>
                      <a:pt x="301" y="243"/>
                      <a:pt x="301" y="243"/>
                      <a:pt x="301" y="243"/>
                    </a:cubicBezTo>
                    <a:cubicBezTo>
                      <a:pt x="300" y="243"/>
                      <a:pt x="300" y="243"/>
                      <a:pt x="300" y="243"/>
                    </a:cubicBezTo>
                    <a:cubicBezTo>
                      <a:pt x="300" y="243"/>
                      <a:pt x="300" y="243"/>
                      <a:pt x="300" y="243"/>
                    </a:cubicBezTo>
                    <a:cubicBezTo>
                      <a:pt x="300" y="243"/>
                      <a:pt x="300" y="243"/>
                      <a:pt x="300" y="243"/>
                    </a:cubicBezTo>
                    <a:cubicBezTo>
                      <a:pt x="300" y="243"/>
                      <a:pt x="300" y="243"/>
                      <a:pt x="300" y="243"/>
                    </a:cubicBezTo>
                    <a:cubicBezTo>
                      <a:pt x="300" y="243"/>
                      <a:pt x="300" y="243"/>
                      <a:pt x="300" y="243"/>
                    </a:cubicBezTo>
                    <a:cubicBezTo>
                      <a:pt x="300" y="243"/>
                      <a:pt x="300" y="243"/>
                      <a:pt x="300" y="243"/>
                    </a:cubicBezTo>
                    <a:cubicBezTo>
                      <a:pt x="300" y="243"/>
                      <a:pt x="300" y="243"/>
                      <a:pt x="300" y="243"/>
                    </a:cubicBezTo>
                    <a:cubicBezTo>
                      <a:pt x="300" y="243"/>
                      <a:pt x="300" y="243"/>
                      <a:pt x="300" y="243"/>
                    </a:cubicBezTo>
                    <a:cubicBezTo>
                      <a:pt x="299" y="244"/>
                      <a:pt x="299" y="244"/>
                      <a:pt x="299" y="244"/>
                    </a:cubicBezTo>
                    <a:cubicBezTo>
                      <a:pt x="298" y="244"/>
                      <a:pt x="298" y="244"/>
                      <a:pt x="298" y="244"/>
                    </a:cubicBezTo>
                    <a:cubicBezTo>
                      <a:pt x="298" y="244"/>
                      <a:pt x="298" y="244"/>
                      <a:pt x="298" y="244"/>
                    </a:cubicBezTo>
                    <a:cubicBezTo>
                      <a:pt x="298" y="245"/>
                      <a:pt x="298" y="245"/>
                      <a:pt x="298" y="245"/>
                    </a:cubicBezTo>
                    <a:cubicBezTo>
                      <a:pt x="298" y="245"/>
                      <a:pt x="298" y="245"/>
                      <a:pt x="298" y="245"/>
                    </a:cubicBezTo>
                    <a:cubicBezTo>
                      <a:pt x="297" y="245"/>
                      <a:pt x="297" y="245"/>
                      <a:pt x="297" y="245"/>
                    </a:cubicBezTo>
                    <a:cubicBezTo>
                      <a:pt x="297" y="245"/>
                      <a:pt x="297" y="245"/>
                      <a:pt x="297" y="245"/>
                    </a:cubicBezTo>
                    <a:cubicBezTo>
                      <a:pt x="297" y="245"/>
                      <a:pt x="296" y="245"/>
                      <a:pt x="296" y="245"/>
                    </a:cubicBezTo>
                    <a:cubicBezTo>
                      <a:pt x="296" y="245"/>
                      <a:pt x="296" y="245"/>
                      <a:pt x="296" y="245"/>
                    </a:cubicBezTo>
                    <a:cubicBezTo>
                      <a:pt x="296" y="245"/>
                      <a:pt x="296" y="245"/>
                      <a:pt x="296" y="245"/>
                    </a:cubicBezTo>
                    <a:cubicBezTo>
                      <a:pt x="296" y="246"/>
                      <a:pt x="296" y="246"/>
                      <a:pt x="296" y="246"/>
                    </a:cubicBezTo>
                    <a:cubicBezTo>
                      <a:pt x="296" y="246"/>
                      <a:pt x="296" y="246"/>
                      <a:pt x="296" y="246"/>
                    </a:cubicBezTo>
                    <a:cubicBezTo>
                      <a:pt x="296" y="246"/>
                      <a:pt x="296" y="246"/>
                      <a:pt x="296" y="246"/>
                    </a:cubicBezTo>
                    <a:cubicBezTo>
                      <a:pt x="296" y="246"/>
                      <a:pt x="296" y="246"/>
                      <a:pt x="296" y="246"/>
                    </a:cubicBezTo>
                    <a:cubicBezTo>
                      <a:pt x="296" y="247"/>
                      <a:pt x="296" y="247"/>
                      <a:pt x="296" y="247"/>
                    </a:cubicBezTo>
                    <a:cubicBezTo>
                      <a:pt x="295" y="247"/>
                      <a:pt x="295" y="247"/>
                      <a:pt x="295" y="247"/>
                    </a:cubicBezTo>
                    <a:cubicBezTo>
                      <a:pt x="295" y="247"/>
                      <a:pt x="295" y="247"/>
                      <a:pt x="295" y="247"/>
                    </a:cubicBezTo>
                    <a:cubicBezTo>
                      <a:pt x="295" y="247"/>
                      <a:pt x="295" y="247"/>
                      <a:pt x="295" y="247"/>
                    </a:cubicBezTo>
                    <a:cubicBezTo>
                      <a:pt x="295" y="247"/>
                      <a:pt x="295" y="247"/>
                      <a:pt x="295" y="247"/>
                    </a:cubicBezTo>
                    <a:cubicBezTo>
                      <a:pt x="295" y="247"/>
                      <a:pt x="295" y="247"/>
                      <a:pt x="295" y="247"/>
                    </a:cubicBezTo>
                    <a:cubicBezTo>
                      <a:pt x="295" y="247"/>
                      <a:pt x="295" y="247"/>
                      <a:pt x="295" y="247"/>
                    </a:cubicBezTo>
                    <a:cubicBezTo>
                      <a:pt x="294" y="247"/>
                      <a:pt x="294" y="247"/>
                      <a:pt x="294" y="247"/>
                    </a:cubicBezTo>
                    <a:cubicBezTo>
                      <a:pt x="294" y="247"/>
                      <a:pt x="294" y="247"/>
                      <a:pt x="294" y="247"/>
                    </a:cubicBezTo>
                    <a:cubicBezTo>
                      <a:pt x="294" y="247"/>
                      <a:pt x="294" y="247"/>
                      <a:pt x="294" y="247"/>
                    </a:cubicBezTo>
                    <a:cubicBezTo>
                      <a:pt x="294" y="247"/>
                      <a:pt x="294" y="247"/>
                      <a:pt x="294" y="247"/>
                    </a:cubicBezTo>
                    <a:cubicBezTo>
                      <a:pt x="293" y="247"/>
                      <a:pt x="293" y="247"/>
                      <a:pt x="293" y="247"/>
                    </a:cubicBezTo>
                    <a:cubicBezTo>
                      <a:pt x="293" y="247"/>
                      <a:pt x="293" y="247"/>
                      <a:pt x="293" y="247"/>
                    </a:cubicBezTo>
                    <a:cubicBezTo>
                      <a:pt x="293" y="247"/>
                      <a:pt x="293" y="247"/>
                      <a:pt x="293" y="247"/>
                    </a:cubicBezTo>
                    <a:cubicBezTo>
                      <a:pt x="293" y="247"/>
                      <a:pt x="293" y="247"/>
                      <a:pt x="293" y="247"/>
                    </a:cubicBezTo>
                    <a:cubicBezTo>
                      <a:pt x="293" y="248"/>
                      <a:pt x="293" y="248"/>
                      <a:pt x="293" y="248"/>
                    </a:cubicBezTo>
                    <a:cubicBezTo>
                      <a:pt x="292" y="248"/>
                      <a:pt x="292" y="248"/>
                      <a:pt x="292" y="248"/>
                    </a:cubicBezTo>
                    <a:cubicBezTo>
                      <a:pt x="292" y="248"/>
                      <a:pt x="292" y="248"/>
                      <a:pt x="292" y="248"/>
                    </a:cubicBezTo>
                    <a:cubicBezTo>
                      <a:pt x="292" y="248"/>
                      <a:pt x="292" y="248"/>
                      <a:pt x="292" y="248"/>
                    </a:cubicBezTo>
                    <a:cubicBezTo>
                      <a:pt x="292" y="248"/>
                      <a:pt x="292" y="248"/>
                      <a:pt x="292" y="248"/>
                    </a:cubicBezTo>
                    <a:cubicBezTo>
                      <a:pt x="292" y="248"/>
                      <a:pt x="292" y="248"/>
                      <a:pt x="292" y="248"/>
                    </a:cubicBezTo>
                    <a:cubicBezTo>
                      <a:pt x="292" y="248"/>
                      <a:pt x="292" y="248"/>
                      <a:pt x="292" y="248"/>
                    </a:cubicBezTo>
                    <a:cubicBezTo>
                      <a:pt x="292" y="249"/>
                      <a:pt x="292" y="249"/>
                      <a:pt x="292" y="249"/>
                    </a:cubicBezTo>
                    <a:cubicBezTo>
                      <a:pt x="292" y="249"/>
                      <a:pt x="292" y="249"/>
                      <a:pt x="292" y="249"/>
                    </a:cubicBezTo>
                    <a:cubicBezTo>
                      <a:pt x="292" y="249"/>
                      <a:pt x="292" y="249"/>
                      <a:pt x="292" y="249"/>
                    </a:cubicBezTo>
                    <a:cubicBezTo>
                      <a:pt x="292" y="249"/>
                      <a:pt x="292" y="249"/>
                      <a:pt x="292" y="249"/>
                    </a:cubicBezTo>
                    <a:cubicBezTo>
                      <a:pt x="292" y="249"/>
                      <a:pt x="292" y="249"/>
                      <a:pt x="292" y="249"/>
                    </a:cubicBez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0" y="250"/>
                      <a:pt x="290" y="250"/>
                      <a:pt x="290" y="250"/>
                    </a:cubicBezTo>
                    <a:cubicBezTo>
                      <a:pt x="290" y="250"/>
                      <a:pt x="290" y="250"/>
                      <a:pt x="290" y="250"/>
                    </a:cubicBezTo>
                    <a:cubicBezTo>
                      <a:pt x="290" y="250"/>
                      <a:pt x="290" y="250"/>
                      <a:pt x="290" y="250"/>
                    </a:cubicBezTo>
                    <a:cubicBezTo>
                      <a:pt x="290" y="250"/>
                      <a:pt x="290" y="250"/>
                      <a:pt x="290" y="250"/>
                    </a:cubicBezTo>
                    <a:cubicBezTo>
                      <a:pt x="290" y="250"/>
                      <a:pt x="290" y="250"/>
                      <a:pt x="290" y="250"/>
                    </a:cubicBezTo>
                    <a:cubicBezTo>
                      <a:pt x="290" y="250"/>
                      <a:pt x="290" y="250"/>
                      <a:pt x="290" y="250"/>
                    </a:cubicBezTo>
                    <a:cubicBezTo>
                      <a:pt x="290" y="250"/>
                      <a:pt x="290" y="250"/>
                      <a:pt x="290" y="250"/>
                    </a:cubicBezTo>
                    <a:cubicBezTo>
                      <a:pt x="290" y="250"/>
                      <a:pt x="290" y="250"/>
                      <a:pt x="290" y="250"/>
                    </a:cubicBezTo>
                    <a:cubicBezTo>
                      <a:pt x="290" y="250"/>
                      <a:pt x="290" y="250"/>
                      <a:pt x="290" y="250"/>
                    </a:cubicBezTo>
                    <a:cubicBezTo>
                      <a:pt x="290" y="250"/>
                      <a:pt x="290" y="251"/>
                      <a:pt x="290" y="251"/>
                    </a:cubicBezTo>
                    <a:cubicBezTo>
                      <a:pt x="290" y="251"/>
                      <a:pt x="290" y="251"/>
                      <a:pt x="290" y="251"/>
                    </a:cubicBezTo>
                    <a:cubicBezTo>
                      <a:pt x="290" y="251"/>
                      <a:pt x="290" y="251"/>
                      <a:pt x="290" y="251"/>
                    </a:cubicBezTo>
                    <a:cubicBezTo>
                      <a:pt x="290" y="251"/>
                      <a:pt x="290" y="251"/>
                      <a:pt x="290" y="251"/>
                    </a:cubicBezTo>
                    <a:cubicBezTo>
                      <a:pt x="290" y="251"/>
                      <a:pt x="290" y="251"/>
                      <a:pt x="290" y="251"/>
                    </a:cubicBezTo>
                    <a:cubicBezTo>
                      <a:pt x="289" y="251"/>
                      <a:pt x="289" y="251"/>
                      <a:pt x="289" y="251"/>
                    </a:cubicBezTo>
                    <a:cubicBezTo>
                      <a:pt x="289" y="251"/>
                      <a:pt x="289" y="251"/>
                      <a:pt x="289" y="251"/>
                    </a:cubicBezTo>
                    <a:cubicBezTo>
                      <a:pt x="289" y="251"/>
                      <a:pt x="289" y="251"/>
                      <a:pt x="289" y="251"/>
                    </a:cubicBezTo>
                    <a:cubicBezTo>
                      <a:pt x="289" y="252"/>
                      <a:pt x="289" y="252"/>
                      <a:pt x="289" y="252"/>
                    </a:cubicBezTo>
                    <a:cubicBezTo>
                      <a:pt x="289" y="252"/>
                      <a:pt x="289" y="252"/>
                      <a:pt x="289" y="252"/>
                    </a:cubicBezTo>
                    <a:cubicBezTo>
                      <a:pt x="289" y="252"/>
                      <a:pt x="289" y="252"/>
                      <a:pt x="289" y="252"/>
                    </a:cubicBezTo>
                    <a:cubicBezTo>
                      <a:pt x="289" y="252"/>
                      <a:pt x="289" y="252"/>
                      <a:pt x="289" y="252"/>
                    </a:cubicBezTo>
                    <a:cubicBezTo>
                      <a:pt x="289" y="252"/>
                      <a:pt x="289" y="252"/>
                      <a:pt x="289" y="252"/>
                    </a:cubicBezTo>
                    <a:cubicBezTo>
                      <a:pt x="288" y="252"/>
                      <a:pt x="288" y="252"/>
                      <a:pt x="288" y="252"/>
                    </a:cubicBezTo>
                    <a:cubicBezTo>
                      <a:pt x="288" y="252"/>
                      <a:pt x="288" y="252"/>
                      <a:pt x="288" y="252"/>
                    </a:cubicBezTo>
                    <a:cubicBezTo>
                      <a:pt x="288" y="252"/>
                      <a:pt x="288" y="252"/>
                      <a:pt x="288" y="252"/>
                    </a:cubicBezTo>
                    <a:cubicBezTo>
                      <a:pt x="288" y="252"/>
                      <a:pt x="288" y="252"/>
                      <a:pt x="288" y="252"/>
                    </a:cubicBezTo>
                    <a:cubicBezTo>
                      <a:pt x="288" y="252"/>
                      <a:pt x="288" y="252"/>
                      <a:pt x="288" y="252"/>
                    </a:cubicBezTo>
                    <a:cubicBezTo>
                      <a:pt x="288" y="252"/>
                      <a:pt x="288" y="252"/>
                      <a:pt x="288" y="252"/>
                    </a:cubicBezTo>
                    <a:cubicBezTo>
                      <a:pt x="288" y="252"/>
                      <a:pt x="288" y="252"/>
                      <a:pt x="288" y="252"/>
                    </a:cubicBezTo>
                    <a:cubicBezTo>
                      <a:pt x="288" y="252"/>
                      <a:pt x="288" y="252"/>
                      <a:pt x="288" y="252"/>
                    </a:cubicBezTo>
                    <a:cubicBezTo>
                      <a:pt x="287" y="252"/>
                      <a:pt x="287" y="252"/>
                      <a:pt x="287" y="252"/>
                    </a:cubicBezTo>
                    <a:cubicBezTo>
                      <a:pt x="287" y="252"/>
                      <a:pt x="287" y="252"/>
                      <a:pt x="287" y="252"/>
                    </a:cubicBezTo>
                    <a:cubicBezTo>
                      <a:pt x="287" y="252"/>
                      <a:pt x="287" y="252"/>
                      <a:pt x="287" y="252"/>
                    </a:cubicBezTo>
                    <a:cubicBezTo>
                      <a:pt x="287" y="252"/>
                      <a:pt x="287" y="252"/>
                      <a:pt x="287" y="252"/>
                    </a:cubicBezTo>
                    <a:cubicBezTo>
                      <a:pt x="287" y="252"/>
                      <a:pt x="287" y="252"/>
                      <a:pt x="287" y="252"/>
                    </a:cubicBezTo>
                    <a:cubicBezTo>
                      <a:pt x="287" y="252"/>
                      <a:pt x="287" y="252"/>
                      <a:pt x="287" y="252"/>
                    </a:cubicBezTo>
                    <a:cubicBezTo>
                      <a:pt x="287" y="253"/>
                      <a:pt x="287" y="253"/>
                      <a:pt x="287" y="253"/>
                    </a:cubicBezTo>
                    <a:cubicBezTo>
                      <a:pt x="286" y="253"/>
                      <a:pt x="286" y="253"/>
                      <a:pt x="286" y="253"/>
                    </a:cubicBezTo>
                    <a:cubicBezTo>
                      <a:pt x="286" y="253"/>
                      <a:pt x="286" y="253"/>
                      <a:pt x="286" y="253"/>
                    </a:cubicBezTo>
                    <a:cubicBezTo>
                      <a:pt x="286" y="253"/>
                      <a:pt x="286" y="253"/>
                      <a:pt x="286" y="253"/>
                    </a:cubicBezTo>
                    <a:cubicBezTo>
                      <a:pt x="286" y="253"/>
                      <a:pt x="286" y="253"/>
                      <a:pt x="286" y="253"/>
                    </a:cubicBezTo>
                    <a:cubicBezTo>
                      <a:pt x="286" y="253"/>
                      <a:pt x="286" y="253"/>
                      <a:pt x="286" y="253"/>
                    </a:cubicBezTo>
                    <a:cubicBezTo>
                      <a:pt x="286" y="253"/>
                      <a:pt x="286" y="253"/>
                      <a:pt x="286" y="253"/>
                    </a:cubicBezTo>
                    <a:cubicBezTo>
                      <a:pt x="286" y="253"/>
                      <a:pt x="286" y="253"/>
                      <a:pt x="286" y="253"/>
                    </a:cubicBezTo>
                    <a:cubicBezTo>
                      <a:pt x="286" y="253"/>
                      <a:pt x="286" y="253"/>
                      <a:pt x="286" y="253"/>
                    </a:cubicBezTo>
                    <a:cubicBezTo>
                      <a:pt x="286" y="253"/>
                      <a:pt x="286" y="253"/>
                      <a:pt x="286" y="253"/>
                    </a:cubicBezTo>
                    <a:cubicBezTo>
                      <a:pt x="286" y="253"/>
                      <a:pt x="286" y="253"/>
                      <a:pt x="286" y="253"/>
                    </a:cubicBezTo>
                    <a:cubicBezTo>
                      <a:pt x="286" y="254"/>
                      <a:pt x="286" y="254"/>
                      <a:pt x="286" y="254"/>
                    </a:cubicBezTo>
                    <a:cubicBezTo>
                      <a:pt x="285" y="254"/>
                      <a:pt x="285" y="254"/>
                      <a:pt x="285" y="254"/>
                    </a:cubicBezTo>
                    <a:cubicBezTo>
                      <a:pt x="285" y="254"/>
                      <a:pt x="285" y="254"/>
                      <a:pt x="285" y="254"/>
                    </a:cubicBezTo>
                    <a:cubicBezTo>
                      <a:pt x="285" y="254"/>
                      <a:pt x="285" y="254"/>
                      <a:pt x="285" y="254"/>
                    </a:cubicBezTo>
                    <a:cubicBezTo>
                      <a:pt x="285" y="254"/>
                      <a:pt x="285" y="254"/>
                      <a:pt x="285" y="254"/>
                    </a:cubicBezTo>
                    <a:cubicBezTo>
                      <a:pt x="286" y="254"/>
                      <a:pt x="286" y="254"/>
                      <a:pt x="286" y="254"/>
                    </a:cubicBezTo>
                    <a:cubicBezTo>
                      <a:pt x="286" y="255"/>
                      <a:pt x="286" y="255"/>
                      <a:pt x="286" y="255"/>
                    </a:cubicBezTo>
                    <a:cubicBezTo>
                      <a:pt x="286" y="255"/>
                      <a:pt x="286" y="255"/>
                      <a:pt x="286" y="255"/>
                    </a:cubicBezTo>
                    <a:cubicBezTo>
                      <a:pt x="286" y="255"/>
                      <a:pt x="287" y="255"/>
                      <a:pt x="287" y="255"/>
                    </a:cubicBezTo>
                    <a:cubicBezTo>
                      <a:pt x="287" y="255"/>
                      <a:pt x="287" y="255"/>
                      <a:pt x="287" y="255"/>
                    </a:cubicBezTo>
                    <a:cubicBezTo>
                      <a:pt x="287" y="255"/>
                      <a:pt x="287" y="255"/>
                      <a:pt x="287" y="255"/>
                    </a:cubicBezTo>
                    <a:cubicBezTo>
                      <a:pt x="287" y="255"/>
                      <a:pt x="287" y="255"/>
                      <a:pt x="287" y="255"/>
                    </a:cubicBezTo>
                    <a:cubicBezTo>
                      <a:pt x="287" y="255"/>
                      <a:pt x="287" y="255"/>
                      <a:pt x="287" y="255"/>
                    </a:cubicBezTo>
                    <a:cubicBezTo>
                      <a:pt x="287" y="255"/>
                      <a:pt x="287" y="255"/>
                      <a:pt x="287" y="255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7" y="257"/>
                      <a:pt x="287" y="257"/>
                      <a:pt x="287" y="257"/>
                    </a:cubicBezTo>
                    <a:cubicBezTo>
                      <a:pt x="287" y="257"/>
                      <a:pt x="287" y="257"/>
                      <a:pt x="287" y="257"/>
                    </a:cubicBezTo>
                    <a:cubicBezTo>
                      <a:pt x="288" y="257"/>
                      <a:pt x="288" y="257"/>
                      <a:pt x="288" y="257"/>
                    </a:cubicBezTo>
                    <a:cubicBezTo>
                      <a:pt x="288" y="257"/>
                      <a:pt x="288" y="257"/>
                      <a:pt x="288" y="257"/>
                    </a:cubicBezTo>
                    <a:cubicBezTo>
                      <a:pt x="288" y="257"/>
                      <a:pt x="288" y="257"/>
                      <a:pt x="288" y="257"/>
                    </a:cubicBezTo>
                    <a:cubicBezTo>
                      <a:pt x="288" y="257"/>
                      <a:pt x="288" y="257"/>
                      <a:pt x="288" y="257"/>
                    </a:cubicBezTo>
                    <a:cubicBezTo>
                      <a:pt x="288" y="258"/>
                      <a:pt x="288" y="258"/>
                      <a:pt x="288" y="258"/>
                    </a:cubicBezTo>
                    <a:cubicBezTo>
                      <a:pt x="288" y="258"/>
                      <a:pt x="288" y="258"/>
                      <a:pt x="288" y="258"/>
                    </a:cubicBezTo>
                    <a:cubicBezTo>
                      <a:pt x="288" y="258"/>
                      <a:pt x="288" y="258"/>
                      <a:pt x="288" y="258"/>
                    </a:cubicBezTo>
                    <a:cubicBezTo>
                      <a:pt x="288" y="258"/>
                      <a:pt x="288" y="258"/>
                      <a:pt x="288" y="258"/>
                    </a:cubicBezTo>
                    <a:cubicBezTo>
                      <a:pt x="287" y="258"/>
                      <a:pt x="287" y="258"/>
                      <a:pt x="287" y="258"/>
                    </a:cubicBezTo>
                    <a:cubicBezTo>
                      <a:pt x="287" y="258"/>
                      <a:pt x="287" y="258"/>
                      <a:pt x="287" y="258"/>
                    </a:cubicBezTo>
                    <a:cubicBezTo>
                      <a:pt x="287" y="258"/>
                      <a:pt x="287" y="258"/>
                      <a:pt x="287" y="258"/>
                    </a:cubicBezTo>
                    <a:cubicBezTo>
                      <a:pt x="287" y="258"/>
                      <a:pt x="287" y="258"/>
                      <a:pt x="287" y="258"/>
                    </a:cubicBezTo>
                    <a:cubicBezTo>
                      <a:pt x="287" y="259"/>
                      <a:pt x="287" y="259"/>
                      <a:pt x="287" y="259"/>
                    </a:cubicBezTo>
                    <a:cubicBezTo>
                      <a:pt x="287" y="259"/>
                      <a:pt x="287" y="259"/>
                      <a:pt x="287" y="259"/>
                    </a:cubicBezTo>
                    <a:cubicBezTo>
                      <a:pt x="287" y="259"/>
                      <a:pt x="287" y="259"/>
                      <a:pt x="287" y="259"/>
                    </a:cubicBezTo>
                    <a:cubicBezTo>
                      <a:pt x="287" y="259"/>
                      <a:pt x="287" y="259"/>
                      <a:pt x="287" y="259"/>
                    </a:cubicBezTo>
                    <a:cubicBezTo>
                      <a:pt x="287" y="259"/>
                      <a:pt x="287" y="259"/>
                      <a:pt x="287" y="259"/>
                    </a:cubicBezTo>
                    <a:cubicBezTo>
                      <a:pt x="287" y="259"/>
                      <a:pt x="287" y="259"/>
                      <a:pt x="287" y="259"/>
                    </a:cubicBezTo>
                    <a:cubicBezTo>
                      <a:pt x="287" y="259"/>
                      <a:pt x="287" y="259"/>
                      <a:pt x="287" y="259"/>
                    </a:cubicBezTo>
                    <a:cubicBezTo>
                      <a:pt x="287" y="259"/>
                      <a:pt x="287" y="259"/>
                      <a:pt x="287" y="259"/>
                    </a:cubicBezTo>
                    <a:cubicBezTo>
                      <a:pt x="287" y="259"/>
                      <a:pt x="287" y="259"/>
                      <a:pt x="287" y="259"/>
                    </a:cubicBezTo>
                    <a:cubicBezTo>
                      <a:pt x="287" y="259"/>
                      <a:pt x="287" y="259"/>
                      <a:pt x="287" y="259"/>
                    </a:cubicBezTo>
                    <a:cubicBezTo>
                      <a:pt x="287" y="259"/>
                      <a:pt x="287" y="259"/>
                      <a:pt x="287" y="259"/>
                    </a:cubicBezTo>
                    <a:cubicBezTo>
                      <a:pt x="287" y="259"/>
                      <a:pt x="287" y="259"/>
                      <a:pt x="287" y="259"/>
                    </a:cubicBezTo>
                    <a:cubicBezTo>
                      <a:pt x="286" y="259"/>
                      <a:pt x="286" y="259"/>
                      <a:pt x="286" y="259"/>
                    </a:cubicBezTo>
                    <a:cubicBezTo>
                      <a:pt x="286" y="260"/>
                      <a:pt x="286" y="260"/>
                      <a:pt x="286" y="260"/>
                    </a:cubicBezTo>
                    <a:cubicBezTo>
                      <a:pt x="286" y="260"/>
                      <a:pt x="286" y="260"/>
                      <a:pt x="286" y="260"/>
                    </a:cubicBezTo>
                    <a:cubicBezTo>
                      <a:pt x="287" y="260"/>
                      <a:pt x="287" y="260"/>
                      <a:pt x="287" y="260"/>
                    </a:cubicBezTo>
                    <a:cubicBezTo>
                      <a:pt x="287" y="260"/>
                      <a:pt x="287" y="260"/>
                      <a:pt x="287" y="260"/>
                    </a:cubicBezTo>
                    <a:cubicBezTo>
                      <a:pt x="287" y="260"/>
                      <a:pt x="287" y="260"/>
                      <a:pt x="287" y="260"/>
                    </a:cubicBezTo>
                    <a:cubicBezTo>
                      <a:pt x="286" y="260"/>
                      <a:pt x="286" y="260"/>
                      <a:pt x="286" y="260"/>
                    </a:cubicBezTo>
                    <a:cubicBezTo>
                      <a:pt x="286" y="260"/>
                      <a:pt x="286" y="260"/>
                      <a:pt x="286" y="260"/>
                    </a:cubicBezTo>
                    <a:cubicBezTo>
                      <a:pt x="286" y="261"/>
                      <a:pt x="286" y="261"/>
                      <a:pt x="286" y="261"/>
                    </a:cubicBezTo>
                    <a:cubicBezTo>
                      <a:pt x="286" y="261"/>
                      <a:pt x="286" y="261"/>
                      <a:pt x="286" y="261"/>
                    </a:cubicBezTo>
                    <a:cubicBezTo>
                      <a:pt x="286" y="261"/>
                      <a:pt x="286" y="261"/>
                      <a:pt x="286" y="261"/>
                    </a:cubicBezTo>
                    <a:cubicBezTo>
                      <a:pt x="286" y="261"/>
                      <a:pt x="286" y="261"/>
                      <a:pt x="286" y="261"/>
                    </a:cubicBezTo>
                    <a:cubicBezTo>
                      <a:pt x="286" y="261"/>
                      <a:pt x="286" y="261"/>
                      <a:pt x="286" y="261"/>
                    </a:cubicBezTo>
                    <a:cubicBezTo>
                      <a:pt x="286" y="261"/>
                      <a:pt x="286" y="261"/>
                      <a:pt x="286" y="261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85" y="262"/>
                      <a:pt x="285" y="262"/>
                      <a:pt x="285" y="262"/>
                    </a:cubicBezTo>
                    <a:cubicBezTo>
                      <a:pt x="285" y="262"/>
                      <a:pt x="285" y="262"/>
                      <a:pt x="285" y="262"/>
                    </a:cubicBezTo>
                    <a:cubicBezTo>
                      <a:pt x="285" y="262"/>
                      <a:pt x="285" y="262"/>
                      <a:pt x="285" y="262"/>
                    </a:cubicBezTo>
                    <a:cubicBezTo>
                      <a:pt x="285" y="262"/>
                      <a:pt x="285" y="262"/>
                      <a:pt x="285" y="262"/>
                    </a:cubicBezTo>
                    <a:cubicBezTo>
                      <a:pt x="285" y="262"/>
                      <a:pt x="285" y="262"/>
                      <a:pt x="285" y="262"/>
                    </a:cubicBezTo>
                    <a:cubicBezTo>
                      <a:pt x="285" y="262"/>
                      <a:pt x="285" y="262"/>
                      <a:pt x="285" y="262"/>
                    </a:cubicBezTo>
                    <a:cubicBezTo>
                      <a:pt x="285" y="262"/>
                      <a:pt x="285" y="262"/>
                      <a:pt x="285" y="262"/>
                    </a:cubicBezTo>
                    <a:cubicBezTo>
                      <a:pt x="284" y="262"/>
                      <a:pt x="284" y="262"/>
                      <a:pt x="284" y="262"/>
                    </a:cubicBezTo>
                    <a:cubicBezTo>
                      <a:pt x="284" y="262"/>
                      <a:pt x="284" y="262"/>
                      <a:pt x="284" y="262"/>
                    </a:cubicBezTo>
                    <a:cubicBezTo>
                      <a:pt x="284" y="262"/>
                      <a:pt x="284" y="262"/>
                      <a:pt x="284" y="262"/>
                    </a:cubicBezTo>
                    <a:cubicBezTo>
                      <a:pt x="284" y="262"/>
                      <a:pt x="284" y="262"/>
                      <a:pt x="284" y="262"/>
                    </a:cubicBezTo>
                    <a:cubicBezTo>
                      <a:pt x="284" y="262"/>
                      <a:pt x="284" y="262"/>
                      <a:pt x="284" y="262"/>
                    </a:cubicBezTo>
                    <a:cubicBezTo>
                      <a:pt x="284" y="262"/>
                      <a:pt x="284" y="262"/>
                      <a:pt x="284" y="262"/>
                    </a:cubicBezTo>
                    <a:cubicBezTo>
                      <a:pt x="284" y="262"/>
                      <a:pt x="284" y="262"/>
                      <a:pt x="284" y="262"/>
                    </a:cubicBezTo>
                    <a:cubicBezTo>
                      <a:pt x="284" y="262"/>
                      <a:pt x="284" y="262"/>
                      <a:pt x="284" y="262"/>
                    </a:cubicBezTo>
                    <a:cubicBezTo>
                      <a:pt x="284" y="262"/>
                      <a:pt x="284" y="262"/>
                      <a:pt x="284" y="262"/>
                    </a:cubicBezTo>
                    <a:cubicBezTo>
                      <a:pt x="284" y="262"/>
                      <a:pt x="284" y="262"/>
                      <a:pt x="284" y="262"/>
                    </a:cubicBezTo>
                    <a:cubicBezTo>
                      <a:pt x="283" y="263"/>
                      <a:pt x="283" y="263"/>
                      <a:pt x="283" y="263"/>
                    </a:cubicBezTo>
                    <a:cubicBezTo>
                      <a:pt x="283" y="263"/>
                      <a:pt x="283" y="263"/>
                      <a:pt x="283" y="263"/>
                    </a:cubicBezTo>
                    <a:cubicBezTo>
                      <a:pt x="283" y="263"/>
                      <a:pt x="283" y="263"/>
                      <a:pt x="283" y="263"/>
                    </a:cubicBezTo>
                    <a:cubicBezTo>
                      <a:pt x="283" y="263"/>
                      <a:pt x="283" y="263"/>
                      <a:pt x="283" y="263"/>
                    </a:cubicBezTo>
                    <a:cubicBezTo>
                      <a:pt x="283" y="263"/>
                      <a:pt x="283" y="263"/>
                      <a:pt x="283" y="263"/>
                    </a:cubicBezTo>
                    <a:cubicBezTo>
                      <a:pt x="283" y="263"/>
                      <a:pt x="283" y="263"/>
                      <a:pt x="283" y="263"/>
                    </a:cubicBezTo>
                    <a:cubicBezTo>
                      <a:pt x="283" y="263"/>
                      <a:pt x="283" y="263"/>
                      <a:pt x="283" y="263"/>
                    </a:cubicBezTo>
                    <a:cubicBezTo>
                      <a:pt x="283" y="263"/>
                      <a:pt x="283" y="263"/>
                      <a:pt x="283" y="263"/>
                    </a:cubicBezTo>
                    <a:cubicBezTo>
                      <a:pt x="283" y="263"/>
                      <a:pt x="283" y="263"/>
                      <a:pt x="283" y="263"/>
                    </a:cubicBezTo>
                    <a:cubicBezTo>
                      <a:pt x="283" y="263"/>
                      <a:pt x="283" y="263"/>
                      <a:pt x="283" y="263"/>
                    </a:cubicBezTo>
                    <a:cubicBezTo>
                      <a:pt x="282" y="263"/>
                      <a:pt x="282" y="263"/>
                      <a:pt x="282" y="263"/>
                    </a:cubicBezTo>
                    <a:cubicBezTo>
                      <a:pt x="282" y="263"/>
                      <a:pt x="282" y="263"/>
                      <a:pt x="282" y="263"/>
                    </a:cubicBezTo>
                    <a:cubicBezTo>
                      <a:pt x="282" y="263"/>
                      <a:pt x="282" y="263"/>
                      <a:pt x="282" y="263"/>
                    </a:cubicBezTo>
                    <a:cubicBezTo>
                      <a:pt x="282" y="264"/>
                      <a:pt x="282" y="264"/>
                      <a:pt x="282" y="264"/>
                    </a:cubicBezTo>
                    <a:cubicBezTo>
                      <a:pt x="282" y="264"/>
                      <a:pt x="282" y="264"/>
                      <a:pt x="282" y="264"/>
                    </a:cubicBezTo>
                    <a:cubicBezTo>
                      <a:pt x="282" y="264"/>
                      <a:pt x="282" y="264"/>
                      <a:pt x="282" y="264"/>
                    </a:cubicBezTo>
                    <a:cubicBezTo>
                      <a:pt x="282" y="264"/>
                      <a:pt x="282" y="264"/>
                      <a:pt x="282" y="264"/>
                    </a:cubicBezTo>
                    <a:cubicBezTo>
                      <a:pt x="282" y="264"/>
                      <a:pt x="282" y="264"/>
                      <a:pt x="282" y="264"/>
                    </a:cubicBezTo>
                    <a:cubicBezTo>
                      <a:pt x="282" y="264"/>
                      <a:pt x="282" y="264"/>
                      <a:pt x="282" y="264"/>
                    </a:cubicBezTo>
                    <a:cubicBezTo>
                      <a:pt x="282" y="264"/>
                      <a:pt x="282" y="264"/>
                      <a:pt x="282" y="264"/>
                    </a:cubicBezTo>
                    <a:cubicBezTo>
                      <a:pt x="282" y="265"/>
                      <a:pt x="282" y="265"/>
                      <a:pt x="282" y="265"/>
                    </a:cubicBezTo>
                    <a:cubicBezTo>
                      <a:pt x="282" y="265"/>
                      <a:pt x="282" y="265"/>
                      <a:pt x="282" y="265"/>
                    </a:cubicBezTo>
                    <a:cubicBezTo>
                      <a:pt x="282" y="265"/>
                      <a:pt x="282" y="265"/>
                      <a:pt x="282" y="265"/>
                    </a:cubicBezTo>
                    <a:cubicBezTo>
                      <a:pt x="282" y="265"/>
                      <a:pt x="282" y="265"/>
                      <a:pt x="282" y="265"/>
                    </a:cubicBezTo>
                    <a:cubicBezTo>
                      <a:pt x="282" y="265"/>
                      <a:pt x="282" y="265"/>
                      <a:pt x="282" y="265"/>
                    </a:cubicBezTo>
                    <a:cubicBezTo>
                      <a:pt x="282" y="265"/>
                      <a:pt x="282" y="265"/>
                      <a:pt x="282" y="265"/>
                    </a:cubicBezTo>
                    <a:cubicBezTo>
                      <a:pt x="282" y="265"/>
                      <a:pt x="282" y="265"/>
                      <a:pt x="282" y="265"/>
                    </a:cubicBezTo>
                    <a:cubicBezTo>
                      <a:pt x="282" y="266"/>
                      <a:pt x="282" y="266"/>
                      <a:pt x="282" y="266"/>
                    </a:cubicBezTo>
                    <a:cubicBezTo>
                      <a:pt x="282" y="266"/>
                      <a:pt x="282" y="266"/>
                      <a:pt x="282" y="266"/>
                    </a:cubicBezTo>
                    <a:cubicBezTo>
                      <a:pt x="282" y="266"/>
                      <a:pt x="282" y="266"/>
                      <a:pt x="282" y="266"/>
                    </a:cubicBezTo>
                    <a:cubicBezTo>
                      <a:pt x="282" y="266"/>
                      <a:pt x="282" y="266"/>
                      <a:pt x="282" y="266"/>
                    </a:cubicBezTo>
                    <a:cubicBezTo>
                      <a:pt x="282" y="266"/>
                      <a:pt x="282" y="266"/>
                      <a:pt x="282" y="266"/>
                    </a:cubicBezTo>
                    <a:cubicBezTo>
                      <a:pt x="282" y="266"/>
                      <a:pt x="282" y="266"/>
                      <a:pt x="282" y="266"/>
                    </a:cubicBezTo>
                    <a:cubicBezTo>
                      <a:pt x="282" y="266"/>
                      <a:pt x="282" y="266"/>
                      <a:pt x="282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7"/>
                      <a:pt x="283" y="268"/>
                      <a:pt x="283" y="268"/>
                    </a:cubicBezTo>
                    <a:cubicBezTo>
                      <a:pt x="283" y="268"/>
                      <a:pt x="283" y="268"/>
                      <a:pt x="283" y="268"/>
                    </a:cubicBezTo>
                    <a:cubicBezTo>
                      <a:pt x="283" y="268"/>
                      <a:pt x="283" y="268"/>
                      <a:pt x="283" y="268"/>
                    </a:cubicBezTo>
                    <a:cubicBezTo>
                      <a:pt x="283" y="268"/>
                      <a:pt x="283" y="268"/>
                      <a:pt x="283" y="268"/>
                    </a:cubicBezTo>
                    <a:cubicBezTo>
                      <a:pt x="283" y="268"/>
                      <a:pt x="283" y="268"/>
                      <a:pt x="283" y="268"/>
                    </a:cubicBezTo>
                    <a:cubicBezTo>
                      <a:pt x="283" y="268"/>
                      <a:pt x="283" y="268"/>
                      <a:pt x="283" y="268"/>
                    </a:cubicBezTo>
                    <a:cubicBezTo>
                      <a:pt x="283" y="268"/>
                      <a:pt x="283" y="268"/>
                      <a:pt x="283" y="268"/>
                    </a:cubicBezTo>
                    <a:cubicBezTo>
                      <a:pt x="283" y="268"/>
                      <a:pt x="283" y="268"/>
                      <a:pt x="283" y="268"/>
                    </a:cubicBezTo>
                    <a:cubicBezTo>
                      <a:pt x="283" y="268"/>
                      <a:pt x="283" y="268"/>
                      <a:pt x="283" y="268"/>
                    </a:cubicBezTo>
                    <a:cubicBezTo>
                      <a:pt x="282" y="269"/>
                      <a:pt x="282" y="269"/>
                      <a:pt x="282" y="269"/>
                    </a:cubicBezTo>
                    <a:cubicBezTo>
                      <a:pt x="282" y="269"/>
                      <a:pt x="282" y="269"/>
                      <a:pt x="282" y="269"/>
                    </a:cubicBezTo>
                    <a:cubicBezTo>
                      <a:pt x="282" y="269"/>
                      <a:pt x="282" y="269"/>
                      <a:pt x="282" y="269"/>
                    </a:cubicBezTo>
                    <a:cubicBezTo>
                      <a:pt x="282" y="269"/>
                      <a:pt x="282" y="269"/>
                      <a:pt x="282" y="269"/>
                    </a:cubicBezTo>
                    <a:cubicBezTo>
                      <a:pt x="282" y="269"/>
                      <a:pt x="282" y="269"/>
                      <a:pt x="282" y="269"/>
                    </a:cubicBezTo>
                    <a:cubicBezTo>
                      <a:pt x="282" y="269"/>
                      <a:pt x="282" y="269"/>
                      <a:pt x="282" y="269"/>
                    </a:cubicBezTo>
                    <a:cubicBezTo>
                      <a:pt x="282" y="270"/>
                      <a:pt x="282" y="270"/>
                      <a:pt x="282" y="270"/>
                    </a:cubicBezTo>
                    <a:cubicBezTo>
                      <a:pt x="282" y="270"/>
                      <a:pt x="282" y="270"/>
                      <a:pt x="282" y="270"/>
                    </a:cubicBezTo>
                    <a:cubicBezTo>
                      <a:pt x="282" y="270"/>
                      <a:pt x="282" y="270"/>
                      <a:pt x="282" y="270"/>
                    </a:cubicBezTo>
                    <a:cubicBezTo>
                      <a:pt x="282" y="270"/>
                      <a:pt x="282" y="270"/>
                      <a:pt x="282" y="270"/>
                    </a:cubicBezTo>
                    <a:cubicBezTo>
                      <a:pt x="282" y="270"/>
                      <a:pt x="282" y="270"/>
                      <a:pt x="282" y="270"/>
                    </a:cubicBezTo>
                    <a:cubicBezTo>
                      <a:pt x="282" y="270"/>
                      <a:pt x="282" y="270"/>
                      <a:pt x="282" y="270"/>
                    </a:cubicBezTo>
                    <a:cubicBezTo>
                      <a:pt x="282" y="271"/>
                      <a:pt x="282" y="271"/>
                      <a:pt x="282" y="271"/>
                    </a:cubicBezTo>
                    <a:cubicBezTo>
                      <a:pt x="282" y="271"/>
                      <a:pt x="282" y="271"/>
                      <a:pt x="282" y="271"/>
                    </a:cubicBezTo>
                    <a:cubicBezTo>
                      <a:pt x="282" y="271"/>
                      <a:pt x="282" y="271"/>
                      <a:pt x="282" y="271"/>
                    </a:cubicBezTo>
                    <a:cubicBezTo>
                      <a:pt x="282" y="271"/>
                      <a:pt x="282" y="271"/>
                      <a:pt x="282" y="271"/>
                    </a:cubicBezTo>
                    <a:cubicBezTo>
                      <a:pt x="282" y="271"/>
                      <a:pt x="282" y="271"/>
                      <a:pt x="282" y="271"/>
                    </a:cubicBezTo>
                    <a:cubicBezTo>
                      <a:pt x="282" y="271"/>
                      <a:pt x="282" y="271"/>
                      <a:pt x="282" y="271"/>
                    </a:cubicBezTo>
                    <a:cubicBezTo>
                      <a:pt x="282" y="271"/>
                      <a:pt x="282" y="271"/>
                      <a:pt x="282" y="271"/>
                    </a:cubicBezTo>
                    <a:cubicBezTo>
                      <a:pt x="282" y="272"/>
                      <a:pt x="282" y="272"/>
                      <a:pt x="282" y="272"/>
                    </a:cubicBezTo>
                    <a:cubicBezTo>
                      <a:pt x="282" y="272"/>
                      <a:pt x="282" y="272"/>
                      <a:pt x="282" y="272"/>
                    </a:cubicBezTo>
                    <a:cubicBezTo>
                      <a:pt x="282" y="272"/>
                      <a:pt x="282" y="272"/>
                      <a:pt x="282" y="272"/>
                    </a:cubicBezTo>
                    <a:cubicBezTo>
                      <a:pt x="282" y="272"/>
                      <a:pt x="282" y="272"/>
                      <a:pt x="282" y="272"/>
                    </a:cubicBezTo>
                    <a:cubicBezTo>
                      <a:pt x="282" y="272"/>
                      <a:pt x="282" y="272"/>
                      <a:pt x="282" y="272"/>
                    </a:cubicBezTo>
                    <a:cubicBezTo>
                      <a:pt x="282" y="272"/>
                      <a:pt x="282" y="272"/>
                      <a:pt x="282" y="272"/>
                    </a:cubicBezTo>
                    <a:cubicBezTo>
                      <a:pt x="282" y="272"/>
                      <a:pt x="282" y="272"/>
                      <a:pt x="282" y="272"/>
                    </a:cubicBezTo>
                    <a:cubicBezTo>
                      <a:pt x="282" y="272"/>
                      <a:pt x="282" y="272"/>
                      <a:pt x="282" y="272"/>
                    </a:cubicBezTo>
                    <a:cubicBezTo>
                      <a:pt x="282" y="272"/>
                      <a:pt x="282" y="272"/>
                      <a:pt x="282" y="272"/>
                    </a:cubicBezTo>
                    <a:cubicBezTo>
                      <a:pt x="282" y="273"/>
                      <a:pt x="282" y="273"/>
                      <a:pt x="282" y="273"/>
                    </a:cubicBezTo>
                    <a:cubicBezTo>
                      <a:pt x="282" y="273"/>
                      <a:pt x="282" y="273"/>
                      <a:pt x="282" y="273"/>
                    </a:cubicBezTo>
                    <a:cubicBezTo>
                      <a:pt x="282" y="273"/>
                      <a:pt x="282" y="273"/>
                      <a:pt x="282" y="273"/>
                    </a:cubicBezTo>
                    <a:cubicBezTo>
                      <a:pt x="282" y="273"/>
                      <a:pt x="282" y="273"/>
                      <a:pt x="282" y="273"/>
                    </a:cubicBezTo>
                    <a:cubicBezTo>
                      <a:pt x="282" y="273"/>
                      <a:pt x="282" y="273"/>
                      <a:pt x="282" y="273"/>
                    </a:cubicBezTo>
                    <a:cubicBezTo>
                      <a:pt x="282" y="273"/>
                      <a:pt x="282" y="273"/>
                      <a:pt x="282" y="273"/>
                    </a:cubicBezTo>
                    <a:cubicBezTo>
                      <a:pt x="282" y="273"/>
                      <a:pt x="282" y="273"/>
                      <a:pt x="282" y="273"/>
                    </a:cubicBezTo>
                    <a:cubicBezTo>
                      <a:pt x="282" y="274"/>
                      <a:pt x="282" y="274"/>
                      <a:pt x="282" y="274"/>
                    </a:cubicBezTo>
                    <a:cubicBezTo>
                      <a:pt x="282" y="274"/>
                      <a:pt x="282" y="274"/>
                      <a:pt x="282" y="274"/>
                    </a:cubicBezTo>
                    <a:cubicBezTo>
                      <a:pt x="282" y="274"/>
                      <a:pt x="282" y="274"/>
                      <a:pt x="282" y="274"/>
                    </a:cubicBezTo>
                    <a:cubicBezTo>
                      <a:pt x="282" y="274"/>
                      <a:pt x="282" y="274"/>
                      <a:pt x="282" y="274"/>
                    </a:cubicBezTo>
                    <a:cubicBezTo>
                      <a:pt x="282" y="274"/>
                      <a:pt x="282" y="274"/>
                      <a:pt x="282" y="274"/>
                    </a:cubicBezTo>
                    <a:cubicBezTo>
                      <a:pt x="282" y="275"/>
                      <a:pt x="282" y="275"/>
                      <a:pt x="282" y="275"/>
                    </a:cubicBezTo>
                    <a:cubicBezTo>
                      <a:pt x="282" y="275"/>
                      <a:pt x="282" y="275"/>
                      <a:pt x="282" y="275"/>
                    </a:cubicBezTo>
                    <a:cubicBezTo>
                      <a:pt x="282" y="275"/>
                      <a:pt x="282" y="275"/>
                      <a:pt x="282" y="275"/>
                    </a:cubicBezTo>
                    <a:cubicBezTo>
                      <a:pt x="281" y="275"/>
                      <a:pt x="281" y="275"/>
                      <a:pt x="281" y="275"/>
                    </a:cubicBezTo>
                    <a:cubicBezTo>
                      <a:pt x="281" y="275"/>
                      <a:pt x="281" y="275"/>
                      <a:pt x="281" y="275"/>
                    </a:cubicBezTo>
                    <a:cubicBezTo>
                      <a:pt x="281" y="275"/>
                      <a:pt x="281" y="275"/>
                      <a:pt x="281" y="275"/>
                    </a:cubicBezTo>
                    <a:cubicBezTo>
                      <a:pt x="281" y="275"/>
                      <a:pt x="281" y="275"/>
                      <a:pt x="281" y="275"/>
                    </a:cubicBezTo>
                    <a:cubicBezTo>
                      <a:pt x="281" y="275"/>
                      <a:pt x="281" y="275"/>
                      <a:pt x="281" y="275"/>
                    </a:cubicBezTo>
                    <a:cubicBezTo>
                      <a:pt x="281" y="276"/>
                      <a:pt x="281" y="276"/>
                      <a:pt x="281" y="276"/>
                    </a:cubicBezTo>
                    <a:cubicBezTo>
                      <a:pt x="281" y="276"/>
                      <a:pt x="281" y="276"/>
                      <a:pt x="281" y="276"/>
                    </a:cubicBezTo>
                    <a:cubicBezTo>
                      <a:pt x="281" y="276"/>
                      <a:pt x="281" y="276"/>
                      <a:pt x="281" y="276"/>
                    </a:cubicBezTo>
                    <a:cubicBezTo>
                      <a:pt x="281" y="276"/>
                      <a:pt x="281" y="276"/>
                      <a:pt x="281" y="276"/>
                    </a:cubicBezTo>
                    <a:cubicBezTo>
                      <a:pt x="281" y="276"/>
                      <a:pt x="281" y="276"/>
                      <a:pt x="281" y="276"/>
                    </a:cubicBezTo>
                    <a:cubicBezTo>
                      <a:pt x="281" y="276"/>
                      <a:pt x="281" y="276"/>
                      <a:pt x="281" y="276"/>
                    </a:cubicBezTo>
                    <a:cubicBezTo>
                      <a:pt x="281" y="276"/>
                      <a:pt x="281" y="276"/>
                      <a:pt x="281" y="276"/>
                    </a:cubicBezTo>
                    <a:cubicBezTo>
                      <a:pt x="281" y="276"/>
                      <a:pt x="281" y="276"/>
                      <a:pt x="281" y="276"/>
                    </a:cubicBezTo>
                    <a:cubicBezTo>
                      <a:pt x="281" y="277"/>
                      <a:pt x="281" y="277"/>
                      <a:pt x="281" y="277"/>
                    </a:cubicBezTo>
                    <a:cubicBezTo>
                      <a:pt x="281" y="277"/>
                      <a:pt x="281" y="277"/>
                      <a:pt x="281" y="277"/>
                    </a:cubicBezTo>
                    <a:cubicBezTo>
                      <a:pt x="281" y="277"/>
                      <a:pt x="281" y="277"/>
                      <a:pt x="281" y="277"/>
                    </a:cubicBezTo>
                    <a:cubicBezTo>
                      <a:pt x="281" y="277"/>
                      <a:pt x="281" y="277"/>
                      <a:pt x="281" y="277"/>
                    </a:cubicBezTo>
                    <a:cubicBezTo>
                      <a:pt x="281" y="277"/>
                      <a:pt x="280" y="277"/>
                      <a:pt x="280" y="277"/>
                    </a:cubicBezTo>
                    <a:cubicBezTo>
                      <a:pt x="280" y="277"/>
                      <a:pt x="280" y="277"/>
                      <a:pt x="280" y="277"/>
                    </a:cubicBezTo>
                    <a:cubicBezTo>
                      <a:pt x="280" y="278"/>
                      <a:pt x="280" y="278"/>
                      <a:pt x="280" y="278"/>
                    </a:cubicBezTo>
                    <a:cubicBezTo>
                      <a:pt x="280" y="278"/>
                      <a:pt x="280" y="278"/>
                      <a:pt x="280" y="278"/>
                    </a:cubicBezTo>
                    <a:cubicBezTo>
                      <a:pt x="280" y="278"/>
                      <a:pt x="280" y="278"/>
                      <a:pt x="280" y="278"/>
                    </a:cubicBezTo>
                    <a:cubicBezTo>
                      <a:pt x="280" y="278"/>
                      <a:pt x="280" y="278"/>
                      <a:pt x="280" y="278"/>
                    </a:cubicBezTo>
                    <a:cubicBezTo>
                      <a:pt x="280" y="278"/>
                      <a:pt x="280" y="278"/>
                      <a:pt x="280" y="278"/>
                    </a:cubicBezTo>
                    <a:cubicBezTo>
                      <a:pt x="280" y="278"/>
                      <a:pt x="280" y="278"/>
                      <a:pt x="280" y="278"/>
                    </a:cubicBezTo>
                    <a:cubicBezTo>
                      <a:pt x="280" y="278"/>
                      <a:pt x="280" y="278"/>
                      <a:pt x="280" y="278"/>
                    </a:cubicBezTo>
                    <a:cubicBezTo>
                      <a:pt x="280" y="278"/>
                      <a:pt x="280" y="278"/>
                      <a:pt x="280" y="278"/>
                    </a:cubicBezTo>
                    <a:cubicBezTo>
                      <a:pt x="280" y="278"/>
                      <a:pt x="280" y="278"/>
                      <a:pt x="280" y="278"/>
                    </a:cubicBezTo>
                    <a:cubicBezTo>
                      <a:pt x="280" y="278"/>
                      <a:pt x="280" y="278"/>
                      <a:pt x="280" y="278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280"/>
                      <a:pt x="280" y="280"/>
                      <a:pt x="280" y="280"/>
                    </a:cubicBezTo>
                    <a:cubicBezTo>
                      <a:pt x="280" y="280"/>
                      <a:pt x="280" y="280"/>
                      <a:pt x="280" y="280"/>
                    </a:cubicBezTo>
                    <a:cubicBezTo>
                      <a:pt x="280" y="280"/>
                      <a:pt x="280" y="280"/>
                      <a:pt x="280" y="280"/>
                    </a:cubicBezTo>
                    <a:cubicBezTo>
                      <a:pt x="280" y="280"/>
                      <a:pt x="280" y="280"/>
                      <a:pt x="280" y="280"/>
                    </a:cubicBezTo>
                    <a:cubicBezTo>
                      <a:pt x="280" y="280"/>
                      <a:pt x="280" y="280"/>
                      <a:pt x="280" y="280"/>
                    </a:cubicBezTo>
                    <a:cubicBezTo>
                      <a:pt x="279" y="280"/>
                      <a:pt x="279" y="280"/>
                      <a:pt x="279" y="280"/>
                    </a:cubicBezTo>
                    <a:cubicBezTo>
                      <a:pt x="279" y="280"/>
                      <a:pt x="279" y="280"/>
                      <a:pt x="279" y="280"/>
                    </a:cubicBezTo>
                    <a:cubicBezTo>
                      <a:pt x="279" y="280"/>
                      <a:pt x="279" y="280"/>
                      <a:pt x="279" y="280"/>
                    </a:cubicBezTo>
                    <a:cubicBezTo>
                      <a:pt x="279" y="280"/>
                      <a:pt x="279" y="280"/>
                      <a:pt x="279" y="280"/>
                    </a:cubicBezTo>
                    <a:cubicBezTo>
                      <a:pt x="279" y="280"/>
                      <a:pt x="279" y="280"/>
                      <a:pt x="279" y="280"/>
                    </a:cubicBezTo>
                    <a:cubicBezTo>
                      <a:pt x="279" y="280"/>
                      <a:pt x="279" y="280"/>
                      <a:pt x="279" y="280"/>
                    </a:cubicBezTo>
                    <a:cubicBezTo>
                      <a:pt x="279" y="281"/>
                      <a:pt x="279" y="281"/>
                      <a:pt x="279" y="281"/>
                    </a:cubicBezTo>
                    <a:cubicBezTo>
                      <a:pt x="279" y="281"/>
                      <a:pt x="279" y="281"/>
                      <a:pt x="279" y="281"/>
                    </a:cubicBezTo>
                    <a:cubicBezTo>
                      <a:pt x="279" y="282"/>
                      <a:pt x="279" y="282"/>
                      <a:pt x="279" y="282"/>
                    </a:cubicBezTo>
                    <a:cubicBezTo>
                      <a:pt x="279" y="282"/>
                      <a:pt x="279" y="282"/>
                      <a:pt x="279" y="282"/>
                    </a:cubicBezTo>
                    <a:cubicBezTo>
                      <a:pt x="279" y="282"/>
                      <a:pt x="279" y="282"/>
                      <a:pt x="279" y="282"/>
                    </a:cubicBezTo>
                    <a:cubicBezTo>
                      <a:pt x="279" y="282"/>
                      <a:pt x="279" y="282"/>
                      <a:pt x="279" y="282"/>
                    </a:cubicBezTo>
                    <a:cubicBezTo>
                      <a:pt x="279" y="282"/>
                      <a:pt x="279" y="282"/>
                      <a:pt x="279" y="282"/>
                    </a:cubicBezTo>
                    <a:cubicBezTo>
                      <a:pt x="279" y="282"/>
                      <a:pt x="279" y="282"/>
                      <a:pt x="279" y="282"/>
                    </a:cubicBezTo>
                    <a:cubicBezTo>
                      <a:pt x="279" y="283"/>
                      <a:pt x="279" y="283"/>
                      <a:pt x="279" y="283"/>
                    </a:cubicBezTo>
                    <a:cubicBezTo>
                      <a:pt x="279" y="283"/>
                      <a:pt x="279" y="283"/>
                      <a:pt x="279" y="283"/>
                    </a:cubicBezTo>
                    <a:cubicBezTo>
                      <a:pt x="279" y="283"/>
                      <a:pt x="279" y="283"/>
                      <a:pt x="279" y="283"/>
                    </a:cubicBezTo>
                    <a:cubicBezTo>
                      <a:pt x="279" y="283"/>
                      <a:pt x="279" y="283"/>
                      <a:pt x="279" y="283"/>
                    </a:cubicBezTo>
                    <a:cubicBezTo>
                      <a:pt x="279" y="283"/>
                      <a:pt x="279" y="283"/>
                      <a:pt x="279" y="283"/>
                    </a:cubicBezTo>
                    <a:cubicBezTo>
                      <a:pt x="279" y="283"/>
                      <a:pt x="279" y="283"/>
                      <a:pt x="279" y="283"/>
                    </a:cubicBezTo>
                    <a:cubicBezTo>
                      <a:pt x="279" y="283"/>
                      <a:pt x="279" y="283"/>
                      <a:pt x="279" y="283"/>
                    </a:cubicBezTo>
                    <a:cubicBezTo>
                      <a:pt x="279" y="284"/>
                      <a:pt x="279" y="284"/>
                      <a:pt x="279" y="284"/>
                    </a:cubicBezTo>
                    <a:cubicBezTo>
                      <a:pt x="279" y="284"/>
                      <a:pt x="279" y="284"/>
                      <a:pt x="279" y="284"/>
                    </a:cubicBezTo>
                    <a:cubicBezTo>
                      <a:pt x="278" y="284"/>
                      <a:pt x="278" y="284"/>
                      <a:pt x="278" y="284"/>
                    </a:cubicBezTo>
                    <a:cubicBezTo>
                      <a:pt x="278" y="284"/>
                      <a:pt x="278" y="284"/>
                      <a:pt x="278" y="284"/>
                    </a:cubicBezTo>
                    <a:cubicBezTo>
                      <a:pt x="278" y="284"/>
                      <a:pt x="278" y="284"/>
                      <a:pt x="278" y="284"/>
                    </a:cubicBezTo>
                    <a:cubicBezTo>
                      <a:pt x="278" y="284"/>
                      <a:pt x="278" y="284"/>
                      <a:pt x="278" y="284"/>
                    </a:cubicBezTo>
                    <a:cubicBezTo>
                      <a:pt x="278" y="284"/>
                      <a:pt x="278" y="284"/>
                      <a:pt x="278" y="284"/>
                    </a:cubicBezTo>
                    <a:cubicBezTo>
                      <a:pt x="278" y="284"/>
                      <a:pt x="278" y="284"/>
                      <a:pt x="278" y="284"/>
                    </a:cubicBezTo>
                    <a:cubicBezTo>
                      <a:pt x="278" y="284"/>
                      <a:pt x="278" y="284"/>
                      <a:pt x="278" y="284"/>
                    </a:cubicBezTo>
                    <a:cubicBezTo>
                      <a:pt x="278" y="284"/>
                      <a:pt x="278" y="284"/>
                      <a:pt x="278" y="284"/>
                    </a:cubicBezTo>
                    <a:cubicBezTo>
                      <a:pt x="278" y="284"/>
                      <a:pt x="278" y="284"/>
                      <a:pt x="278" y="284"/>
                    </a:cubicBezTo>
                    <a:cubicBezTo>
                      <a:pt x="278" y="285"/>
                      <a:pt x="278" y="285"/>
                      <a:pt x="278" y="285"/>
                    </a:cubicBezTo>
                    <a:cubicBezTo>
                      <a:pt x="278" y="285"/>
                      <a:pt x="278" y="285"/>
                      <a:pt x="278" y="285"/>
                    </a:cubicBezTo>
                    <a:cubicBezTo>
                      <a:pt x="277" y="285"/>
                      <a:pt x="277" y="285"/>
                      <a:pt x="277" y="285"/>
                    </a:cubicBezTo>
                    <a:cubicBezTo>
                      <a:pt x="277" y="285"/>
                      <a:pt x="277" y="285"/>
                      <a:pt x="277" y="285"/>
                    </a:cubicBezTo>
                    <a:cubicBezTo>
                      <a:pt x="277" y="285"/>
                      <a:pt x="277" y="285"/>
                      <a:pt x="277" y="285"/>
                    </a:cubicBezTo>
                    <a:cubicBezTo>
                      <a:pt x="277" y="285"/>
                      <a:pt x="277" y="285"/>
                      <a:pt x="277" y="285"/>
                    </a:cubicBezTo>
                    <a:cubicBezTo>
                      <a:pt x="277" y="285"/>
                      <a:pt x="277" y="285"/>
                      <a:pt x="277" y="285"/>
                    </a:cubicBezTo>
                    <a:cubicBezTo>
                      <a:pt x="277" y="285"/>
                      <a:pt x="277" y="285"/>
                      <a:pt x="277" y="285"/>
                    </a:cubicBezTo>
                    <a:cubicBezTo>
                      <a:pt x="277" y="285"/>
                      <a:pt x="277" y="285"/>
                      <a:pt x="277" y="285"/>
                    </a:cubicBezTo>
                    <a:cubicBezTo>
                      <a:pt x="277" y="285"/>
                      <a:pt x="277" y="285"/>
                      <a:pt x="277" y="285"/>
                    </a:cubicBezTo>
                    <a:cubicBezTo>
                      <a:pt x="276" y="285"/>
                      <a:pt x="276" y="285"/>
                      <a:pt x="276" y="285"/>
                    </a:cubicBezTo>
                    <a:cubicBezTo>
                      <a:pt x="276" y="285"/>
                      <a:pt x="276" y="285"/>
                      <a:pt x="276" y="285"/>
                    </a:cubicBezTo>
                    <a:cubicBezTo>
                      <a:pt x="276" y="286"/>
                      <a:pt x="276" y="286"/>
                      <a:pt x="276" y="286"/>
                    </a:cubicBezTo>
                    <a:cubicBezTo>
                      <a:pt x="276" y="286"/>
                      <a:pt x="276" y="286"/>
                      <a:pt x="276" y="286"/>
                    </a:cubicBezTo>
                    <a:cubicBezTo>
                      <a:pt x="276" y="286"/>
                      <a:pt x="276" y="286"/>
                      <a:pt x="276" y="286"/>
                    </a:cubicBezTo>
                    <a:cubicBezTo>
                      <a:pt x="276" y="286"/>
                      <a:pt x="276" y="286"/>
                      <a:pt x="276" y="286"/>
                    </a:cubicBezTo>
                    <a:cubicBezTo>
                      <a:pt x="276" y="286"/>
                      <a:pt x="276" y="286"/>
                      <a:pt x="276" y="286"/>
                    </a:cubicBezTo>
                    <a:cubicBezTo>
                      <a:pt x="276" y="286"/>
                      <a:pt x="276" y="286"/>
                      <a:pt x="276" y="286"/>
                    </a:cubicBezTo>
                    <a:cubicBezTo>
                      <a:pt x="276" y="286"/>
                      <a:pt x="276" y="286"/>
                      <a:pt x="276" y="286"/>
                    </a:cubicBezTo>
                    <a:cubicBezTo>
                      <a:pt x="276" y="286"/>
                      <a:pt x="276" y="286"/>
                      <a:pt x="276" y="286"/>
                    </a:cubicBezTo>
                    <a:cubicBezTo>
                      <a:pt x="276" y="287"/>
                      <a:pt x="276" y="287"/>
                      <a:pt x="276" y="287"/>
                    </a:cubicBezTo>
                    <a:cubicBezTo>
                      <a:pt x="276" y="287"/>
                      <a:pt x="276" y="287"/>
                      <a:pt x="276" y="287"/>
                    </a:cubicBezTo>
                    <a:cubicBezTo>
                      <a:pt x="276" y="287"/>
                      <a:pt x="276" y="287"/>
                      <a:pt x="276" y="287"/>
                    </a:cubicBezTo>
                    <a:cubicBezTo>
                      <a:pt x="276" y="287"/>
                      <a:pt x="276" y="287"/>
                      <a:pt x="276" y="287"/>
                    </a:cubicBezTo>
                    <a:cubicBezTo>
                      <a:pt x="276" y="287"/>
                      <a:pt x="276" y="287"/>
                      <a:pt x="276" y="287"/>
                    </a:cubicBezTo>
                    <a:cubicBezTo>
                      <a:pt x="276" y="287"/>
                      <a:pt x="276" y="287"/>
                      <a:pt x="276" y="287"/>
                    </a:cubicBezTo>
                    <a:cubicBezTo>
                      <a:pt x="276" y="287"/>
                      <a:pt x="276" y="287"/>
                      <a:pt x="276" y="287"/>
                    </a:cubicBezTo>
                    <a:cubicBezTo>
                      <a:pt x="276" y="288"/>
                      <a:pt x="276" y="288"/>
                      <a:pt x="276" y="288"/>
                    </a:cubicBezTo>
                    <a:cubicBezTo>
                      <a:pt x="276" y="288"/>
                      <a:pt x="276" y="288"/>
                      <a:pt x="276" y="288"/>
                    </a:cubicBezTo>
                    <a:cubicBezTo>
                      <a:pt x="276" y="288"/>
                      <a:pt x="276" y="288"/>
                      <a:pt x="276" y="288"/>
                    </a:cubicBezTo>
                    <a:cubicBezTo>
                      <a:pt x="275" y="288"/>
                      <a:pt x="275" y="288"/>
                      <a:pt x="275" y="288"/>
                    </a:cubicBezTo>
                    <a:cubicBezTo>
                      <a:pt x="275" y="289"/>
                      <a:pt x="275" y="289"/>
                      <a:pt x="275" y="289"/>
                    </a:cubicBezTo>
                    <a:cubicBezTo>
                      <a:pt x="275" y="289"/>
                      <a:pt x="275" y="289"/>
                      <a:pt x="275" y="289"/>
                    </a:cubicBezTo>
                    <a:cubicBezTo>
                      <a:pt x="275" y="289"/>
                      <a:pt x="275" y="289"/>
                      <a:pt x="275" y="289"/>
                    </a:cubicBezTo>
                    <a:cubicBezTo>
                      <a:pt x="275" y="289"/>
                      <a:pt x="275" y="289"/>
                      <a:pt x="275" y="289"/>
                    </a:cubicBezTo>
                    <a:cubicBezTo>
                      <a:pt x="275" y="289"/>
                      <a:pt x="275" y="289"/>
                      <a:pt x="275" y="289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89"/>
                      <a:pt x="273" y="289"/>
                      <a:pt x="273" y="289"/>
                    </a:cubicBezTo>
                    <a:cubicBezTo>
                      <a:pt x="273" y="290"/>
                      <a:pt x="273" y="290"/>
                      <a:pt x="273" y="290"/>
                    </a:cubicBezTo>
                    <a:cubicBezTo>
                      <a:pt x="273" y="290"/>
                      <a:pt x="273" y="290"/>
                      <a:pt x="273" y="290"/>
                    </a:cubicBezTo>
                    <a:cubicBezTo>
                      <a:pt x="273" y="290"/>
                      <a:pt x="273" y="290"/>
                      <a:pt x="273" y="290"/>
                    </a:cubicBezTo>
                    <a:cubicBezTo>
                      <a:pt x="273" y="290"/>
                      <a:pt x="273" y="290"/>
                      <a:pt x="273" y="290"/>
                    </a:cubicBezTo>
                    <a:cubicBezTo>
                      <a:pt x="273" y="290"/>
                      <a:pt x="273" y="290"/>
                      <a:pt x="273" y="290"/>
                    </a:cubicBezTo>
                    <a:cubicBezTo>
                      <a:pt x="273" y="290"/>
                      <a:pt x="273" y="290"/>
                      <a:pt x="273" y="290"/>
                    </a:cubicBezTo>
                    <a:cubicBezTo>
                      <a:pt x="272" y="290"/>
                      <a:pt x="272" y="290"/>
                      <a:pt x="272" y="290"/>
                    </a:cubicBezTo>
                    <a:cubicBezTo>
                      <a:pt x="272" y="290"/>
                      <a:pt x="272" y="290"/>
                      <a:pt x="272" y="290"/>
                    </a:cubicBezTo>
                    <a:cubicBezTo>
                      <a:pt x="272" y="290"/>
                      <a:pt x="272" y="290"/>
                      <a:pt x="272" y="290"/>
                    </a:cubicBezTo>
                    <a:cubicBezTo>
                      <a:pt x="272" y="290"/>
                      <a:pt x="272" y="290"/>
                      <a:pt x="272" y="290"/>
                    </a:cubicBezTo>
                    <a:cubicBezTo>
                      <a:pt x="272" y="290"/>
                      <a:pt x="272" y="290"/>
                      <a:pt x="272" y="290"/>
                    </a:cubicBezTo>
                    <a:cubicBezTo>
                      <a:pt x="272" y="290"/>
                      <a:pt x="272" y="290"/>
                      <a:pt x="272" y="290"/>
                    </a:cubicBezTo>
                    <a:cubicBezTo>
                      <a:pt x="272" y="290"/>
                      <a:pt x="272" y="290"/>
                      <a:pt x="272" y="290"/>
                    </a:cubicBezTo>
                    <a:cubicBezTo>
                      <a:pt x="272" y="290"/>
                      <a:pt x="272" y="290"/>
                      <a:pt x="272" y="290"/>
                    </a:cubicBezTo>
                    <a:cubicBezTo>
                      <a:pt x="272" y="290"/>
                      <a:pt x="272" y="290"/>
                      <a:pt x="272" y="290"/>
                    </a:cubicBezTo>
                    <a:cubicBezTo>
                      <a:pt x="272" y="290"/>
                      <a:pt x="272" y="290"/>
                      <a:pt x="272" y="290"/>
                    </a:cubicBezTo>
                    <a:cubicBezTo>
                      <a:pt x="272" y="290"/>
                      <a:pt x="272" y="290"/>
                      <a:pt x="272" y="290"/>
                    </a:cubicBezTo>
                    <a:cubicBezTo>
                      <a:pt x="272" y="290"/>
                      <a:pt x="272" y="290"/>
                      <a:pt x="272" y="290"/>
                    </a:cubicBezTo>
                    <a:cubicBezTo>
                      <a:pt x="272" y="290"/>
                      <a:pt x="272" y="290"/>
                      <a:pt x="272" y="290"/>
                    </a:cubicBezTo>
                    <a:cubicBezTo>
                      <a:pt x="272" y="291"/>
                      <a:pt x="272" y="291"/>
                      <a:pt x="272" y="291"/>
                    </a:cubicBezTo>
                    <a:cubicBezTo>
                      <a:pt x="272" y="291"/>
                      <a:pt x="272" y="291"/>
                      <a:pt x="272" y="291"/>
                    </a:cubicBezTo>
                    <a:cubicBezTo>
                      <a:pt x="272" y="291"/>
                      <a:pt x="272" y="291"/>
                      <a:pt x="272" y="291"/>
                    </a:cubicBezTo>
                    <a:cubicBezTo>
                      <a:pt x="272" y="291"/>
                      <a:pt x="272" y="291"/>
                      <a:pt x="272" y="291"/>
                    </a:cubicBezTo>
                    <a:cubicBezTo>
                      <a:pt x="272" y="291"/>
                      <a:pt x="272" y="291"/>
                      <a:pt x="272" y="291"/>
                    </a:cubicBezTo>
                    <a:cubicBezTo>
                      <a:pt x="272" y="291"/>
                      <a:pt x="272" y="291"/>
                      <a:pt x="272" y="291"/>
                    </a:cubicBezTo>
                    <a:cubicBezTo>
                      <a:pt x="272" y="291"/>
                      <a:pt x="272" y="291"/>
                      <a:pt x="272" y="291"/>
                    </a:cubicBezTo>
                    <a:cubicBezTo>
                      <a:pt x="272" y="291"/>
                      <a:pt x="272" y="291"/>
                      <a:pt x="272" y="291"/>
                    </a:cubicBezTo>
                    <a:cubicBezTo>
                      <a:pt x="272" y="291"/>
                      <a:pt x="271" y="291"/>
                      <a:pt x="271" y="291"/>
                    </a:cubicBezTo>
                    <a:cubicBezTo>
                      <a:pt x="271" y="291"/>
                      <a:pt x="271" y="291"/>
                      <a:pt x="271" y="291"/>
                    </a:cubicBezTo>
                    <a:cubicBezTo>
                      <a:pt x="271" y="291"/>
                      <a:pt x="271" y="291"/>
                      <a:pt x="271" y="291"/>
                    </a:cubicBezTo>
                    <a:cubicBezTo>
                      <a:pt x="271" y="291"/>
                      <a:pt x="271" y="291"/>
                      <a:pt x="271" y="291"/>
                    </a:cubicBezTo>
                    <a:cubicBezTo>
                      <a:pt x="271" y="291"/>
                      <a:pt x="271" y="291"/>
                      <a:pt x="271" y="291"/>
                    </a:cubicBezTo>
                    <a:cubicBezTo>
                      <a:pt x="271" y="291"/>
                      <a:pt x="271" y="291"/>
                      <a:pt x="271" y="291"/>
                    </a:cubicBezTo>
                    <a:cubicBezTo>
                      <a:pt x="271" y="292"/>
                      <a:pt x="271" y="292"/>
                      <a:pt x="271" y="292"/>
                    </a:cubicBezTo>
                    <a:cubicBezTo>
                      <a:pt x="271" y="292"/>
                      <a:pt x="271" y="292"/>
                      <a:pt x="271" y="292"/>
                    </a:cubicBezTo>
                    <a:cubicBezTo>
                      <a:pt x="271" y="292"/>
                      <a:pt x="271" y="292"/>
                      <a:pt x="271" y="292"/>
                    </a:cubicBezTo>
                    <a:cubicBezTo>
                      <a:pt x="271" y="292"/>
                      <a:pt x="271" y="292"/>
                      <a:pt x="271" y="292"/>
                    </a:cubicBezTo>
                    <a:cubicBezTo>
                      <a:pt x="271" y="292"/>
                      <a:pt x="271" y="292"/>
                      <a:pt x="271" y="292"/>
                    </a:cubicBezTo>
                    <a:cubicBezTo>
                      <a:pt x="271" y="292"/>
                      <a:pt x="271" y="292"/>
                      <a:pt x="271" y="292"/>
                    </a:cubicBezTo>
                    <a:cubicBezTo>
                      <a:pt x="271" y="292"/>
                      <a:pt x="271" y="292"/>
                      <a:pt x="271" y="292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3"/>
                      <a:pt x="270" y="293"/>
                      <a:pt x="270" y="293"/>
                    </a:cubicBezTo>
                    <a:cubicBezTo>
                      <a:pt x="270" y="294"/>
                      <a:pt x="270" y="294"/>
                      <a:pt x="270" y="294"/>
                    </a:cubicBezTo>
                    <a:cubicBezTo>
                      <a:pt x="270" y="294"/>
                      <a:pt x="270" y="294"/>
                      <a:pt x="270" y="294"/>
                    </a:cubicBezTo>
                    <a:cubicBezTo>
                      <a:pt x="270" y="294"/>
                      <a:pt x="270" y="294"/>
                      <a:pt x="270" y="294"/>
                    </a:cubicBezTo>
                    <a:cubicBezTo>
                      <a:pt x="270" y="294"/>
                      <a:pt x="270" y="294"/>
                      <a:pt x="270" y="294"/>
                    </a:cubicBezTo>
                    <a:cubicBezTo>
                      <a:pt x="270" y="294"/>
                      <a:pt x="270" y="294"/>
                      <a:pt x="270" y="294"/>
                    </a:cubicBezTo>
                    <a:cubicBezTo>
                      <a:pt x="270" y="294"/>
                      <a:pt x="270" y="294"/>
                      <a:pt x="270" y="294"/>
                    </a:cubicBezTo>
                    <a:cubicBezTo>
                      <a:pt x="270" y="294"/>
                      <a:pt x="270" y="294"/>
                      <a:pt x="270" y="294"/>
                    </a:cubicBezTo>
                    <a:cubicBezTo>
                      <a:pt x="270" y="294"/>
                      <a:pt x="270" y="294"/>
                      <a:pt x="270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4"/>
                      <a:pt x="269" y="294"/>
                      <a:pt x="269" y="294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5"/>
                      <a:pt x="269" y="295"/>
                      <a:pt x="269" y="295"/>
                    </a:cubicBezTo>
                    <a:cubicBezTo>
                      <a:pt x="269" y="296"/>
                      <a:pt x="269" y="296"/>
                      <a:pt x="269" y="296"/>
                    </a:cubicBezTo>
                    <a:cubicBezTo>
                      <a:pt x="269" y="296"/>
                      <a:pt x="269" y="296"/>
                      <a:pt x="269" y="296"/>
                    </a:cubicBezTo>
                    <a:cubicBezTo>
                      <a:pt x="269" y="296"/>
                      <a:pt x="269" y="296"/>
                      <a:pt x="269" y="296"/>
                    </a:cubicBezTo>
                    <a:cubicBezTo>
                      <a:pt x="269" y="296"/>
                      <a:pt x="269" y="296"/>
                      <a:pt x="269" y="296"/>
                    </a:cubicBezTo>
                    <a:cubicBezTo>
                      <a:pt x="269" y="296"/>
                      <a:pt x="269" y="296"/>
                      <a:pt x="269" y="296"/>
                    </a:cubicBezTo>
                    <a:cubicBezTo>
                      <a:pt x="269" y="296"/>
                      <a:pt x="268" y="296"/>
                      <a:pt x="268" y="296"/>
                    </a:cubicBezTo>
                    <a:cubicBezTo>
                      <a:pt x="268" y="296"/>
                      <a:pt x="268" y="296"/>
                      <a:pt x="268" y="296"/>
                    </a:cubicBezTo>
                    <a:cubicBezTo>
                      <a:pt x="268" y="296"/>
                      <a:pt x="268" y="296"/>
                      <a:pt x="268" y="296"/>
                    </a:cubicBezTo>
                    <a:cubicBezTo>
                      <a:pt x="268" y="296"/>
                      <a:pt x="268" y="296"/>
                      <a:pt x="268" y="296"/>
                    </a:cubicBezTo>
                    <a:cubicBezTo>
                      <a:pt x="268" y="296"/>
                      <a:pt x="268" y="296"/>
                      <a:pt x="268" y="296"/>
                    </a:cubicBezTo>
                    <a:cubicBezTo>
                      <a:pt x="268" y="296"/>
                      <a:pt x="268" y="296"/>
                      <a:pt x="268" y="296"/>
                    </a:cubicBezTo>
                    <a:cubicBezTo>
                      <a:pt x="268" y="296"/>
                      <a:pt x="268" y="296"/>
                      <a:pt x="268" y="296"/>
                    </a:cubicBezTo>
                    <a:cubicBezTo>
                      <a:pt x="268" y="296"/>
                      <a:pt x="268" y="296"/>
                      <a:pt x="268" y="296"/>
                    </a:cubicBezTo>
                    <a:cubicBezTo>
                      <a:pt x="268" y="297"/>
                      <a:pt x="268" y="297"/>
                      <a:pt x="268" y="297"/>
                    </a:cubicBezTo>
                    <a:cubicBezTo>
                      <a:pt x="268" y="297"/>
                      <a:pt x="268" y="297"/>
                      <a:pt x="268" y="297"/>
                    </a:cubicBezTo>
                    <a:cubicBezTo>
                      <a:pt x="268" y="297"/>
                      <a:pt x="268" y="297"/>
                      <a:pt x="268" y="297"/>
                    </a:cubicBezTo>
                    <a:cubicBezTo>
                      <a:pt x="268" y="297"/>
                      <a:pt x="268" y="297"/>
                      <a:pt x="268" y="297"/>
                    </a:cubicBezTo>
                    <a:cubicBezTo>
                      <a:pt x="268" y="297"/>
                      <a:pt x="268" y="297"/>
                      <a:pt x="268" y="297"/>
                    </a:cubicBezTo>
                    <a:cubicBezTo>
                      <a:pt x="268" y="297"/>
                      <a:pt x="268" y="297"/>
                      <a:pt x="268" y="297"/>
                    </a:cubicBezTo>
                    <a:cubicBezTo>
                      <a:pt x="268" y="297"/>
                      <a:pt x="268" y="297"/>
                      <a:pt x="268" y="297"/>
                    </a:cubicBezTo>
                    <a:cubicBezTo>
                      <a:pt x="268" y="297"/>
                      <a:pt x="268" y="297"/>
                      <a:pt x="268" y="297"/>
                    </a:cubicBezTo>
                    <a:cubicBezTo>
                      <a:pt x="268" y="297"/>
                      <a:pt x="268" y="297"/>
                      <a:pt x="268" y="297"/>
                    </a:cubicBezTo>
                    <a:cubicBezTo>
                      <a:pt x="268" y="297"/>
                      <a:pt x="268" y="297"/>
                      <a:pt x="268" y="297"/>
                    </a:cubicBezTo>
                    <a:cubicBezTo>
                      <a:pt x="268" y="297"/>
                      <a:pt x="268" y="297"/>
                      <a:pt x="268" y="297"/>
                    </a:cubicBezTo>
                    <a:cubicBezTo>
                      <a:pt x="268" y="297"/>
                      <a:pt x="268" y="297"/>
                      <a:pt x="268" y="297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68" y="300"/>
                      <a:pt x="268" y="300"/>
                      <a:pt x="268" y="300"/>
                    </a:cubicBezTo>
                    <a:cubicBezTo>
                      <a:pt x="268" y="300"/>
                      <a:pt x="268" y="300"/>
                      <a:pt x="268" y="300"/>
                    </a:cubicBezTo>
                    <a:cubicBezTo>
                      <a:pt x="268" y="300"/>
                      <a:pt x="268" y="300"/>
                      <a:pt x="268" y="300"/>
                    </a:cubicBezTo>
                    <a:cubicBezTo>
                      <a:pt x="268" y="300"/>
                      <a:pt x="268" y="300"/>
                      <a:pt x="268" y="300"/>
                    </a:cubicBezTo>
                    <a:cubicBezTo>
                      <a:pt x="268" y="300"/>
                      <a:pt x="268" y="300"/>
                      <a:pt x="268" y="300"/>
                    </a:cubicBezTo>
                    <a:cubicBezTo>
                      <a:pt x="268" y="300"/>
                      <a:pt x="268" y="300"/>
                      <a:pt x="268" y="300"/>
                    </a:cubicBezTo>
                    <a:cubicBezTo>
                      <a:pt x="268" y="300"/>
                      <a:pt x="268" y="300"/>
                      <a:pt x="268" y="300"/>
                    </a:cubicBezTo>
                    <a:cubicBezTo>
                      <a:pt x="268" y="300"/>
                      <a:pt x="268" y="300"/>
                      <a:pt x="268" y="300"/>
                    </a:cubicBezTo>
                    <a:cubicBezTo>
                      <a:pt x="268" y="300"/>
                      <a:pt x="268" y="300"/>
                      <a:pt x="268" y="300"/>
                    </a:cubicBezTo>
                    <a:cubicBezTo>
                      <a:pt x="269" y="300"/>
                      <a:pt x="269" y="300"/>
                      <a:pt x="269" y="300"/>
                    </a:cubicBezTo>
                    <a:cubicBezTo>
                      <a:pt x="269" y="300"/>
                      <a:pt x="269" y="300"/>
                      <a:pt x="269" y="300"/>
                    </a:cubicBezTo>
                    <a:cubicBezTo>
                      <a:pt x="269" y="300"/>
                      <a:pt x="269" y="300"/>
                      <a:pt x="269" y="300"/>
                    </a:cubicBezTo>
                    <a:cubicBezTo>
                      <a:pt x="269" y="299"/>
                      <a:pt x="269" y="299"/>
                      <a:pt x="269" y="299"/>
                    </a:cubicBezTo>
                    <a:cubicBezTo>
                      <a:pt x="269" y="299"/>
                      <a:pt x="269" y="299"/>
                      <a:pt x="269" y="299"/>
                    </a:cubicBezTo>
                    <a:cubicBezTo>
                      <a:pt x="269" y="299"/>
                      <a:pt x="269" y="299"/>
                      <a:pt x="269" y="299"/>
                    </a:cubicBezTo>
                    <a:cubicBezTo>
                      <a:pt x="269" y="299"/>
                      <a:pt x="269" y="299"/>
                      <a:pt x="269" y="299"/>
                    </a:cubicBezTo>
                    <a:cubicBezTo>
                      <a:pt x="269" y="299"/>
                      <a:pt x="269" y="299"/>
                      <a:pt x="269" y="299"/>
                    </a:cubicBezTo>
                    <a:cubicBezTo>
                      <a:pt x="269" y="299"/>
                      <a:pt x="269" y="299"/>
                      <a:pt x="269" y="299"/>
                    </a:cubicBezTo>
                    <a:cubicBezTo>
                      <a:pt x="269" y="299"/>
                      <a:pt x="269" y="299"/>
                      <a:pt x="269" y="299"/>
                    </a:cubicBezTo>
                    <a:cubicBezTo>
                      <a:pt x="269" y="299"/>
                      <a:pt x="269" y="299"/>
                      <a:pt x="269" y="299"/>
                    </a:cubicBezTo>
                    <a:cubicBezTo>
                      <a:pt x="269" y="299"/>
                      <a:pt x="269" y="299"/>
                      <a:pt x="269" y="299"/>
                    </a:cubicBezTo>
                    <a:cubicBezTo>
                      <a:pt x="269" y="299"/>
                      <a:pt x="269" y="299"/>
                      <a:pt x="269" y="299"/>
                    </a:cubicBezTo>
                    <a:cubicBezTo>
                      <a:pt x="269" y="299"/>
                      <a:pt x="269" y="299"/>
                      <a:pt x="269" y="299"/>
                    </a:cubicBezTo>
                    <a:cubicBezTo>
                      <a:pt x="269" y="299"/>
                      <a:pt x="269" y="299"/>
                      <a:pt x="269" y="299"/>
                    </a:cubicBezTo>
                    <a:cubicBezTo>
                      <a:pt x="269" y="299"/>
                      <a:pt x="269" y="299"/>
                      <a:pt x="269" y="299"/>
                    </a:cubicBezTo>
                    <a:cubicBezTo>
                      <a:pt x="269" y="299"/>
                      <a:pt x="269" y="299"/>
                      <a:pt x="269" y="299"/>
                    </a:cubicBezTo>
                    <a:cubicBezTo>
                      <a:pt x="269" y="300"/>
                      <a:pt x="269" y="300"/>
                      <a:pt x="269" y="300"/>
                    </a:cubicBezTo>
                    <a:cubicBezTo>
                      <a:pt x="269" y="300"/>
                      <a:pt x="269" y="300"/>
                      <a:pt x="269" y="300"/>
                    </a:cubicBezTo>
                    <a:cubicBezTo>
                      <a:pt x="269" y="300"/>
                      <a:pt x="269" y="300"/>
                      <a:pt x="269" y="300"/>
                    </a:cubicBezTo>
                    <a:cubicBezTo>
                      <a:pt x="269" y="300"/>
                      <a:pt x="269" y="300"/>
                      <a:pt x="269" y="300"/>
                    </a:cubicBezTo>
                    <a:cubicBezTo>
                      <a:pt x="269" y="300"/>
                      <a:pt x="269" y="300"/>
                      <a:pt x="269" y="300"/>
                    </a:cubicBezTo>
                    <a:cubicBezTo>
                      <a:pt x="269" y="300"/>
                      <a:pt x="269" y="300"/>
                      <a:pt x="269" y="300"/>
                    </a:cubicBezTo>
                    <a:cubicBezTo>
                      <a:pt x="269" y="300"/>
                      <a:pt x="269" y="300"/>
                      <a:pt x="269" y="300"/>
                    </a:cubicBezTo>
                    <a:cubicBezTo>
                      <a:pt x="269" y="300"/>
                      <a:pt x="269" y="300"/>
                      <a:pt x="269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2"/>
                      <a:pt x="270" y="302"/>
                      <a:pt x="270" y="302"/>
                    </a:cubicBezTo>
                    <a:cubicBezTo>
                      <a:pt x="270" y="302"/>
                      <a:pt x="270" y="302"/>
                      <a:pt x="270" y="302"/>
                    </a:cubicBezTo>
                    <a:cubicBezTo>
                      <a:pt x="270" y="302"/>
                      <a:pt x="270" y="302"/>
                      <a:pt x="270" y="302"/>
                    </a:cubicBezTo>
                    <a:cubicBezTo>
                      <a:pt x="270" y="302"/>
                      <a:pt x="270" y="302"/>
                      <a:pt x="270" y="302"/>
                    </a:cubicBezTo>
                    <a:cubicBezTo>
                      <a:pt x="270" y="302"/>
                      <a:pt x="270" y="302"/>
                      <a:pt x="270" y="302"/>
                    </a:cubicBezTo>
                    <a:cubicBezTo>
                      <a:pt x="270" y="302"/>
                      <a:pt x="270" y="302"/>
                      <a:pt x="270" y="302"/>
                    </a:cubicBezTo>
                    <a:cubicBezTo>
                      <a:pt x="270" y="302"/>
                      <a:pt x="270" y="302"/>
                      <a:pt x="270" y="302"/>
                    </a:cubicBezTo>
                    <a:cubicBezTo>
                      <a:pt x="270" y="302"/>
                      <a:pt x="270" y="302"/>
                      <a:pt x="270" y="302"/>
                    </a:cubicBezTo>
                    <a:cubicBezTo>
                      <a:pt x="270" y="302"/>
                      <a:pt x="270" y="302"/>
                      <a:pt x="270" y="302"/>
                    </a:cubicBezTo>
                    <a:cubicBezTo>
                      <a:pt x="270" y="302"/>
                      <a:pt x="270" y="302"/>
                      <a:pt x="270" y="302"/>
                    </a:cubicBezTo>
                    <a:cubicBezTo>
                      <a:pt x="270" y="302"/>
                      <a:pt x="270" y="302"/>
                      <a:pt x="270" y="302"/>
                    </a:cubicBezTo>
                    <a:cubicBezTo>
                      <a:pt x="270" y="302"/>
                      <a:pt x="270" y="302"/>
                      <a:pt x="270" y="302"/>
                    </a:cubicBezTo>
                    <a:cubicBezTo>
                      <a:pt x="270" y="303"/>
                      <a:pt x="270" y="303"/>
                      <a:pt x="270" y="303"/>
                    </a:cubicBezTo>
                    <a:cubicBezTo>
                      <a:pt x="270" y="303"/>
                      <a:pt x="270" y="303"/>
                      <a:pt x="270" y="303"/>
                    </a:cubicBezTo>
                    <a:cubicBezTo>
                      <a:pt x="270" y="303"/>
                      <a:pt x="270" y="303"/>
                      <a:pt x="270" y="303"/>
                    </a:cubicBezTo>
                    <a:cubicBezTo>
                      <a:pt x="270" y="303"/>
                      <a:pt x="270" y="303"/>
                      <a:pt x="270" y="303"/>
                    </a:cubicBezTo>
                    <a:cubicBezTo>
                      <a:pt x="270" y="303"/>
                      <a:pt x="270" y="303"/>
                      <a:pt x="270" y="303"/>
                    </a:cubicBezTo>
                    <a:cubicBezTo>
                      <a:pt x="271" y="303"/>
                      <a:pt x="271" y="303"/>
                      <a:pt x="271" y="303"/>
                    </a:cubicBezTo>
                    <a:cubicBezTo>
                      <a:pt x="271" y="303"/>
                      <a:pt x="271" y="303"/>
                      <a:pt x="271" y="303"/>
                    </a:cubicBezTo>
                    <a:cubicBezTo>
                      <a:pt x="271" y="303"/>
                      <a:pt x="271" y="303"/>
                      <a:pt x="271" y="303"/>
                    </a:cubicBezTo>
                    <a:cubicBezTo>
                      <a:pt x="271" y="303"/>
                      <a:pt x="271" y="303"/>
                      <a:pt x="271" y="303"/>
                    </a:cubicBezTo>
                    <a:cubicBezTo>
                      <a:pt x="271" y="303"/>
                      <a:pt x="271" y="303"/>
                      <a:pt x="271" y="303"/>
                    </a:cubicBezTo>
                    <a:cubicBezTo>
                      <a:pt x="271" y="303"/>
                      <a:pt x="271" y="303"/>
                      <a:pt x="271" y="303"/>
                    </a:cubicBezTo>
                    <a:cubicBezTo>
                      <a:pt x="271" y="303"/>
                      <a:pt x="271" y="303"/>
                      <a:pt x="271" y="303"/>
                    </a:cubicBezTo>
                    <a:cubicBezTo>
                      <a:pt x="271" y="303"/>
                      <a:pt x="271" y="303"/>
                      <a:pt x="271" y="303"/>
                    </a:cubicBezTo>
                    <a:cubicBezTo>
                      <a:pt x="271" y="303"/>
                      <a:pt x="271" y="303"/>
                      <a:pt x="271" y="303"/>
                    </a:cubicBezTo>
                    <a:cubicBezTo>
                      <a:pt x="271" y="303"/>
                      <a:pt x="271" y="303"/>
                      <a:pt x="271" y="303"/>
                    </a:cubicBezTo>
                    <a:cubicBezTo>
                      <a:pt x="271" y="303"/>
                      <a:pt x="271" y="303"/>
                      <a:pt x="271" y="303"/>
                    </a:cubicBezTo>
                    <a:cubicBezTo>
                      <a:pt x="271" y="303"/>
                      <a:pt x="271" y="303"/>
                      <a:pt x="271" y="303"/>
                    </a:cubicBezTo>
                    <a:cubicBezTo>
                      <a:pt x="271" y="304"/>
                      <a:pt x="271" y="304"/>
                      <a:pt x="271" y="304"/>
                    </a:cubicBezTo>
                    <a:cubicBezTo>
                      <a:pt x="271" y="304"/>
                      <a:pt x="271" y="304"/>
                      <a:pt x="271" y="304"/>
                    </a:cubicBezTo>
                    <a:cubicBezTo>
                      <a:pt x="271" y="304"/>
                      <a:pt x="271" y="304"/>
                      <a:pt x="271" y="304"/>
                    </a:cubicBezTo>
                    <a:cubicBezTo>
                      <a:pt x="271" y="304"/>
                      <a:pt x="271" y="304"/>
                      <a:pt x="271" y="304"/>
                    </a:cubicBezTo>
                    <a:cubicBezTo>
                      <a:pt x="271" y="304"/>
                      <a:pt x="271" y="304"/>
                      <a:pt x="271" y="304"/>
                    </a:cubicBezTo>
                    <a:cubicBezTo>
                      <a:pt x="271" y="304"/>
                      <a:pt x="271" y="304"/>
                      <a:pt x="271" y="304"/>
                    </a:cubicBezTo>
                    <a:cubicBezTo>
                      <a:pt x="271" y="304"/>
                      <a:pt x="271" y="304"/>
                      <a:pt x="271" y="304"/>
                    </a:cubicBezTo>
                    <a:cubicBezTo>
                      <a:pt x="271" y="304"/>
                      <a:pt x="271" y="304"/>
                      <a:pt x="271" y="304"/>
                    </a:cubicBezTo>
                    <a:cubicBezTo>
                      <a:pt x="271" y="304"/>
                      <a:pt x="271" y="304"/>
                      <a:pt x="271" y="304"/>
                    </a:cubicBezTo>
                    <a:cubicBezTo>
                      <a:pt x="271" y="304"/>
                      <a:pt x="271" y="304"/>
                      <a:pt x="271" y="304"/>
                    </a:cubicBezTo>
                    <a:cubicBezTo>
                      <a:pt x="271" y="304"/>
                      <a:pt x="271" y="304"/>
                      <a:pt x="271" y="304"/>
                    </a:cubicBezTo>
                    <a:cubicBezTo>
                      <a:pt x="271" y="305"/>
                      <a:pt x="271" y="305"/>
                      <a:pt x="271" y="305"/>
                    </a:cubicBezTo>
                    <a:cubicBezTo>
                      <a:pt x="271" y="305"/>
                      <a:pt x="271" y="305"/>
                      <a:pt x="271" y="305"/>
                    </a:cubicBezTo>
                    <a:cubicBezTo>
                      <a:pt x="271" y="305"/>
                      <a:pt x="272" y="305"/>
                      <a:pt x="272" y="305"/>
                    </a:cubicBezTo>
                    <a:cubicBezTo>
                      <a:pt x="272" y="305"/>
                      <a:pt x="272" y="305"/>
                      <a:pt x="272" y="305"/>
                    </a:cubicBezTo>
                    <a:cubicBezTo>
                      <a:pt x="272" y="306"/>
                      <a:pt x="272" y="306"/>
                      <a:pt x="272" y="306"/>
                    </a:cubicBezTo>
                    <a:cubicBezTo>
                      <a:pt x="272" y="306"/>
                      <a:pt x="272" y="306"/>
                      <a:pt x="272" y="306"/>
                    </a:cubicBezTo>
                    <a:cubicBezTo>
                      <a:pt x="272" y="306"/>
                      <a:pt x="272" y="306"/>
                      <a:pt x="272" y="306"/>
                    </a:cubicBezTo>
                    <a:cubicBezTo>
                      <a:pt x="272" y="306"/>
                      <a:pt x="272" y="306"/>
                      <a:pt x="272" y="306"/>
                    </a:cubicBezTo>
                    <a:cubicBezTo>
                      <a:pt x="272" y="306"/>
                      <a:pt x="272" y="306"/>
                      <a:pt x="272" y="306"/>
                    </a:cubicBezTo>
                    <a:cubicBezTo>
                      <a:pt x="272" y="306"/>
                      <a:pt x="272" y="306"/>
                      <a:pt x="272" y="306"/>
                    </a:cubicBezTo>
                    <a:cubicBezTo>
                      <a:pt x="272" y="306"/>
                      <a:pt x="272" y="306"/>
                      <a:pt x="272" y="306"/>
                    </a:cubicBezTo>
                    <a:cubicBezTo>
                      <a:pt x="272" y="306"/>
                      <a:pt x="272" y="306"/>
                      <a:pt x="272" y="306"/>
                    </a:cubicBezTo>
                    <a:cubicBezTo>
                      <a:pt x="272" y="306"/>
                      <a:pt x="272" y="306"/>
                      <a:pt x="272" y="306"/>
                    </a:cubicBezTo>
                    <a:cubicBezTo>
                      <a:pt x="272" y="306"/>
                      <a:pt x="272" y="306"/>
                      <a:pt x="272" y="306"/>
                    </a:cubicBezTo>
                    <a:cubicBezTo>
                      <a:pt x="272" y="306"/>
                      <a:pt x="272" y="306"/>
                      <a:pt x="272" y="306"/>
                    </a:cubicBezTo>
                    <a:cubicBezTo>
                      <a:pt x="272" y="306"/>
                      <a:pt x="272" y="306"/>
                      <a:pt x="272" y="306"/>
                    </a:cubicBezTo>
                    <a:cubicBezTo>
                      <a:pt x="272" y="307"/>
                      <a:pt x="272" y="307"/>
                      <a:pt x="272" y="307"/>
                    </a:cubicBezTo>
                    <a:cubicBezTo>
                      <a:pt x="272" y="307"/>
                      <a:pt x="272" y="307"/>
                      <a:pt x="272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7"/>
                      <a:pt x="271" y="307"/>
                      <a:pt x="271" y="307"/>
                    </a:cubicBezTo>
                    <a:cubicBezTo>
                      <a:pt x="271" y="308"/>
                      <a:pt x="271" y="308"/>
                      <a:pt x="271" y="308"/>
                    </a:cubicBezTo>
                    <a:cubicBezTo>
                      <a:pt x="271" y="308"/>
                      <a:pt x="271" y="308"/>
                      <a:pt x="271" y="308"/>
                    </a:cubicBezTo>
                    <a:cubicBezTo>
                      <a:pt x="271" y="308"/>
                      <a:pt x="271" y="308"/>
                      <a:pt x="271" y="308"/>
                    </a:cubicBezTo>
                    <a:cubicBezTo>
                      <a:pt x="271" y="308"/>
                      <a:pt x="271" y="308"/>
                      <a:pt x="271" y="308"/>
                    </a:cubicBezTo>
                    <a:cubicBezTo>
                      <a:pt x="271" y="308"/>
                      <a:pt x="271" y="308"/>
                      <a:pt x="271" y="308"/>
                    </a:cubicBezTo>
                    <a:cubicBezTo>
                      <a:pt x="271" y="308"/>
                      <a:pt x="271" y="308"/>
                      <a:pt x="271" y="308"/>
                    </a:cubicBezTo>
                    <a:cubicBezTo>
                      <a:pt x="271" y="308"/>
                      <a:pt x="271" y="308"/>
                      <a:pt x="271" y="308"/>
                    </a:cubicBezTo>
                    <a:cubicBezTo>
                      <a:pt x="271" y="308"/>
                      <a:pt x="271" y="308"/>
                      <a:pt x="271" y="308"/>
                    </a:cubicBezTo>
                    <a:cubicBezTo>
                      <a:pt x="271" y="308"/>
                      <a:pt x="271" y="308"/>
                      <a:pt x="271" y="308"/>
                    </a:cubicBezTo>
                    <a:cubicBezTo>
                      <a:pt x="271" y="308"/>
                      <a:pt x="271" y="308"/>
                      <a:pt x="271" y="308"/>
                    </a:cubicBezTo>
                    <a:cubicBezTo>
                      <a:pt x="271" y="308"/>
                      <a:pt x="271" y="308"/>
                      <a:pt x="271" y="308"/>
                    </a:cubicBezTo>
                    <a:cubicBezTo>
                      <a:pt x="270" y="308"/>
                      <a:pt x="270" y="308"/>
                      <a:pt x="270" y="308"/>
                    </a:cubicBezTo>
                    <a:cubicBezTo>
                      <a:pt x="270" y="308"/>
                      <a:pt x="270" y="308"/>
                      <a:pt x="270" y="308"/>
                    </a:cubicBezTo>
                    <a:cubicBezTo>
                      <a:pt x="270" y="308"/>
                      <a:pt x="270" y="308"/>
                      <a:pt x="270" y="308"/>
                    </a:cubicBezTo>
                    <a:cubicBezTo>
                      <a:pt x="270" y="308"/>
                      <a:pt x="270" y="308"/>
                      <a:pt x="270" y="308"/>
                    </a:cubicBezTo>
                    <a:cubicBezTo>
                      <a:pt x="270" y="308"/>
                      <a:pt x="270" y="308"/>
                      <a:pt x="270" y="308"/>
                    </a:cubicBezTo>
                    <a:cubicBezTo>
                      <a:pt x="270" y="308"/>
                      <a:pt x="270" y="308"/>
                      <a:pt x="270" y="308"/>
                    </a:cubicBezTo>
                    <a:cubicBezTo>
                      <a:pt x="270" y="308"/>
                      <a:pt x="270" y="308"/>
                      <a:pt x="270" y="308"/>
                    </a:cubicBezTo>
                    <a:cubicBezTo>
                      <a:pt x="270" y="308"/>
                      <a:pt x="270" y="308"/>
                      <a:pt x="270" y="308"/>
                    </a:cubicBezTo>
                    <a:cubicBezTo>
                      <a:pt x="270" y="308"/>
                      <a:pt x="270" y="308"/>
                      <a:pt x="270" y="308"/>
                    </a:cubicBezTo>
                    <a:cubicBezTo>
                      <a:pt x="270" y="309"/>
                      <a:pt x="270" y="309"/>
                      <a:pt x="270" y="309"/>
                    </a:cubicBezTo>
                    <a:cubicBezTo>
                      <a:pt x="270" y="309"/>
                      <a:pt x="270" y="309"/>
                      <a:pt x="270" y="309"/>
                    </a:cubicBezTo>
                    <a:cubicBezTo>
                      <a:pt x="270" y="309"/>
                      <a:pt x="270" y="309"/>
                      <a:pt x="270" y="309"/>
                    </a:cubicBezTo>
                    <a:cubicBezTo>
                      <a:pt x="270" y="309"/>
                      <a:pt x="270" y="309"/>
                      <a:pt x="270" y="309"/>
                    </a:cubicBezTo>
                    <a:cubicBezTo>
                      <a:pt x="270" y="309"/>
                      <a:pt x="270" y="309"/>
                      <a:pt x="270" y="309"/>
                    </a:cubicBezTo>
                    <a:cubicBezTo>
                      <a:pt x="270" y="309"/>
                      <a:pt x="270" y="309"/>
                      <a:pt x="270" y="309"/>
                    </a:cubicBezTo>
                    <a:cubicBezTo>
                      <a:pt x="270" y="309"/>
                      <a:pt x="270" y="309"/>
                      <a:pt x="270" y="309"/>
                    </a:cubicBezTo>
                    <a:cubicBezTo>
                      <a:pt x="270" y="309"/>
                      <a:pt x="270" y="309"/>
                      <a:pt x="270" y="309"/>
                    </a:cubicBezTo>
                    <a:cubicBezTo>
                      <a:pt x="270" y="309"/>
                      <a:pt x="270" y="309"/>
                      <a:pt x="270" y="309"/>
                    </a:cubicBezTo>
                    <a:cubicBezTo>
                      <a:pt x="270" y="309"/>
                      <a:pt x="270" y="309"/>
                      <a:pt x="270" y="309"/>
                    </a:cubicBezTo>
                    <a:cubicBezTo>
                      <a:pt x="270" y="309"/>
                      <a:pt x="270" y="309"/>
                      <a:pt x="270" y="309"/>
                    </a:cubicBezTo>
                    <a:cubicBezTo>
                      <a:pt x="270" y="309"/>
                      <a:pt x="270" y="309"/>
                      <a:pt x="270" y="309"/>
                    </a:cubicBezTo>
                    <a:cubicBezTo>
                      <a:pt x="270" y="309"/>
                      <a:pt x="270" y="309"/>
                      <a:pt x="270" y="309"/>
                    </a:cubicBezTo>
                    <a:cubicBezTo>
                      <a:pt x="270" y="310"/>
                      <a:pt x="270" y="310"/>
                      <a:pt x="270" y="310"/>
                    </a:cubicBezTo>
                    <a:cubicBezTo>
                      <a:pt x="270" y="310"/>
                      <a:pt x="270" y="310"/>
                      <a:pt x="270" y="310"/>
                    </a:cubicBezTo>
                    <a:cubicBezTo>
                      <a:pt x="271" y="310"/>
                      <a:pt x="271" y="310"/>
                      <a:pt x="271" y="310"/>
                    </a:cubicBezTo>
                    <a:cubicBezTo>
                      <a:pt x="271" y="310"/>
                      <a:pt x="270" y="310"/>
                      <a:pt x="270" y="310"/>
                    </a:cubicBezTo>
                    <a:cubicBezTo>
                      <a:pt x="270" y="310"/>
                      <a:pt x="270" y="310"/>
                      <a:pt x="270" y="310"/>
                    </a:cubicBezTo>
                    <a:cubicBezTo>
                      <a:pt x="270" y="310"/>
                      <a:pt x="270" y="310"/>
                      <a:pt x="270" y="310"/>
                    </a:cubicBezTo>
                    <a:cubicBezTo>
                      <a:pt x="270" y="310"/>
                      <a:pt x="270" y="310"/>
                      <a:pt x="270" y="310"/>
                    </a:cubicBezTo>
                    <a:cubicBezTo>
                      <a:pt x="270" y="310"/>
                      <a:pt x="270" y="310"/>
                      <a:pt x="270" y="310"/>
                    </a:cubicBezTo>
                    <a:cubicBezTo>
                      <a:pt x="270" y="310"/>
                      <a:pt x="270" y="310"/>
                      <a:pt x="270" y="310"/>
                    </a:cubicBezTo>
                    <a:cubicBezTo>
                      <a:pt x="270" y="310"/>
                      <a:pt x="270" y="310"/>
                      <a:pt x="270" y="310"/>
                    </a:cubicBezTo>
                    <a:cubicBezTo>
                      <a:pt x="270" y="311"/>
                      <a:pt x="270" y="311"/>
                      <a:pt x="270" y="311"/>
                    </a:cubicBezTo>
                    <a:cubicBezTo>
                      <a:pt x="270" y="311"/>
                      <a:pt x="270" y="311"/>
                      <a:pt x="270" y="311"/>
                    </a:cubicBezTo>
                    <a:cubicBezTo>
                      <a:pt x="270" y="311"/>
                      <a:pt x="270" y="311"/>
                      <a:pt x="270" y="311"/>
                    </a:cubicBezTo>
                    <a:cubicBezTo>
                      <a:pt x="270" y="311"/>
                      <a:pt x="270" y="311"/>
                      <a:pt x="270" y="311"/>
                    </a:cubicBezTo>
                    <a:cubicBezTo>
                      <a:pt x="270" y="311"/>
                      <a:pt x="270" y="311"/>
                      <a:pt x="270" y="311"/>
                    </a:cubicBezTo>
                    <a:cubicBezTo>
                      <a:pt x="270" y="311"/>
                      <a:pt x="270" y="311"/>
                      <a:pt x="270" y="311"/>
                    </a:cubicBezTo>
                    <a:cubicBezTo>
                      <a:pt x="269" y="311"/>
                      <a:pt x="269" y="311"/>
                      <a:pt x="269" y="311"/>
                    </a:cubicBezTo>
                    <a:cubicBezTo>
                      <a:pt x="269" y="312"/>
                      <a:pt x="269" y="312"/>
                      <a:pt x="269" y="312"/>
                    </a:cubicBezTo>
                    <a:cubicBezTo>
                      <a:pt x="269" y="312"/>
                      <a:pt x="269" y="312"/>
                      <a:pt x="269" y="312"/>
                    </a:cubicBezTo>
                    <a:cubicBezTo>
                      <a:pt x="269" y="312"/>
                      <a:pt x="269" y="312"/>
                      <a:pt x="269" y="312"/>
                    </a:cubicBezTo>
                    <a:cubicBezTo>
                      <a:pt x="269" y="312"/>
                      <a:pt x="269" y="312"/>
                      <a:pt x="269" y="312"/>
                    </a:cubicBezTo>
                    <a:cubicBezTo>
                      <a:pt x="269" y="312"/>
                      <a:pt x="269" y="312"/>
                      <a:pt x="269" y="312"/>
                    </a:cubicBezTo>
                    <a:cubicBezTo>
                      <a:pt x="268" y="312"/>
                      <a:pt x="268" y="312"/>
                      <a:pt x="268" y="312"/>
                    </a:cubicBezTo>
                    <a:cubicBezTo>
                      <a:pt x="268" y="312"/>
                      <a:pt x="268" y="312"/>
                      <a:pt x="268" y="312"/>
                    </a:cubicBezTo>
                    <a:cubicBezTo>
                      <a:pt x="268" y="312"/>
                      <a:pt x="268" y="312"/>
                      <a:pt x="268" y="312"/>
                    </a:cubicBezTo>
                    <a:cubicBezTo>
                      <a:pt x="268" y="312"/>
                      <a:pt x="268" y="312"/>
                      <a:pt x="268" y="312"/>
                    </a:cubicBezTo>
                    <a:cubicBezTo>
                      <a:pt x="267" y="313"/>
                      <a:pt x="267" y="313"/>
                      <a:pt x="267" y="313"/>
                    </a:cubicBezTo>
                    <a:cubicBezTo>
                      <a:pt x="266" y="314"/>
                      <a:pt x="266" y="314"/>
                      <a:pt x="266" y="314"/>
                    </a:cubicBezTo>
                    <a:cubicBezTo>
                      <a:pt x="265" y="314"/>
                      <a:pt x="265" y="314"/>
                      <a:pt x="265" y="314"/>
                    </a:cubicBezTo>
                    <a:cubicBezTo>
                      <a:pt x="265" y="314"/>
                      <a:pt x="265" y="314"/>
                      <a:pt x="265" y="314"/>
                    </a:cubicBezTo>
                    <a:cubicBezTo>
                      <a:pt x="265" y="314"/>
                      <a:pt x="265" y="314"/>
                      <a:pt x="265" y="314"/>
                    </a:cubicBezTo>
                    <a:cubicBezTo>
                      <a:pt x="265" y="314"/>
                      <a:pt x="265" y="314"/>
                      <a:pt x="265" y="314"/>
                    </a:cubicBezTo>
                    <a:cubicBezTo>
                      <a:pt x="265" y="314"/>
                      <a:pt x="265" y="314"/>
                      <a:pt x="265" y="314"/>
                    </a:cubicBezTo>
                    <a:cubicBezTo>
                      <a:pt x="265" y="314"/>
                      <a:pt x="265" y="314"/>
                      <a:pt x="265" y="314"/>
                    </a:cubicBezTo>
                    <a:cubicBezTo>
                      <a:pt x="265" y="314"/>
                      <a:pt x="265" y="314"/>
                      <a:pt x="265" y="314"/>
                    </a:cubicBezTo>
                    <a:cubicBezTo>
                      <a:pt x="265" y="314"/>
                      <a:pt x="265" y="314"/>
                      <a:pt x="265" y="314"/>
                    </a:cubicBezTo>
                    <a:cubicBezTo>
                      <a:pt x="265" y="314"/>
                      <a:pt x="265" y="314"/>
                      <a:pt x="265" y="314"/>
                    </a:cubicBezTo>
                    <a:cubicBezTo>
                      <a:pt x="265" y="314"/>
                      <a:pt x="265" y="314"/>
                      <a:pt x="265" y="314"/>
                    </a:cubicBezTo>
                    <a:cubicBezTo>
                      <a:pt x="265" y="315"/>
                      <a:pt x="265" y="315"/>
                      <a:pt x="265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4" y="315"/>
                      <a:pt x="264" y="315"/>
                      <a:pt x="264" y="315"/>
                    </a:cubicBezTo>
                    <a:cubicBezTo>
                      <a:pt x="263" y="315"/>
                      <a:pt x="263" y="315"/>
                      <a:pt x="263" y="315"/>
                    </a:cubicBezTo>
                    <a:cubicBezTo>
                      <a:pt x="263" y="315"/>
                      <a:pt x="263" y="315"/>
                      <a:pt x="263" y="315"/>
                    </a:cubicBezTo>
                    <a:cubicBezTo>
                      <a:pt x="263" y="315"/>
                      <a:pt x="263" y="315"/>
                      <a:pt x="263" y="315"/>
                    </a:cubicBezTo>
                    <a:cubicBezTo>
                      <a:pt x="263" y="315"/>
                      <a:pt x="263" y="315"/>
                      <a:pt x="263" y="315"/>
                    </a:cubicBezTo>
                    <a:cubicBezTo>
                      <a:pt x="263" y="316"/>
                      <a:pt x="263" y="316"/>
                      <a:pt x="263" y="316"/>
                    </a:cubicBezTo>
                    <a:cubicBezTo>
                      <a:pt x="263" y="316"/>
                      <a:pt x="263" y="316"/>
                      <a:pt x="263" y="316"/>
                    </a:cubicBezTo>
                    <a:cubicBezTo>
                      <a:pt x="263" y="316"/>
                      <a:pt x="263" y="316"/>
                      <a:pt x="263" y="316"/>
                    </a:cubicBezTo>
                    <a:cubicBezTo>
                      <a:pt x="263" y="316"/>
                      <a:pt x="263" y="316"/>
                      <a:pt x="263" y="316"/>
                    </a:cubicBezTo>
                    <a:cubicBezTo>
                      <a:pt x="263" y="316"/>
                      <a:pt x="263" y="316"/>
                      <a:pt x="263" y="316"/>
                    </a:cubicBezTo>
                    <a:cubicBezTo>
                      <a:pt x="263" y="316"/>
                      <a:pt x="263" y="316"/>
                      <a:pt x="263" y="316"/>
                    </a:cubicBezTo>
                    <a:cubicBezTo>
                      <a:pt x="263" y="316"/>
                      <a:pt x="263" y="316"/>
                      <a:pt x="263" y="316"/>
                    </a:cubicBezTo>
                    <a:cubicBezTo>
                      <a:pt x="262" y="316"/>
                      <a:pt x="262" y="316"/>
                      <a:pt x="262" y="316"/>
                    </a:cubicBezTo>
                    <a:cubicBezTo>
                      <a:pt x="262" y="316"/>
                      <a:pt x="262" y="316"/>
                      <a:pt x="262" y="316"/>
                    </a:cubicBezTo>
                    <a:cubicBezTo>
                      <a:pt x="262" y="316"/>
                      <a:pt x="262" y="316"/>
                      <a:pt x="262" y="316"/>
                    </a:cubicBezTo>
                    <a:cubicBezTo>
                      <a:pt x="262" y="316"/>
                      <a:pt x="262" y="316"/>
                      <a:pt x="262" y="316"/>
                    </a:cubicBezTo>
                    <a:cubicBezTo>
                      <a:pt x="262" y="316"/>
                      <a:pt x="262" y="316"/>
                      <a:pt x="262" y="316"/>
                    </a:cubicBezTo>
                    <a:cubicBezTo>
                      <a:pt x="262" y="316"/>
                      <a:pt x="262" y="316"/>
                      <a:pt x="262" y="316"/>
                    </a:cubicBezTo>
                    <a:cubicBezTo>
                      <a:pt x="262" y="316"/>
                      <a:pt x="262" y="316"/>
                      <a:pt x="262" y="316"/>
                    </a:cubicBezTo>
                    <a:cubicBezTo>
                      <a:pt x="262" y="316"/>
                      <a:pt x="262" y="316"/>
                      <a:pt x="262" y="316"/>
                    </a:cubicBezTo>
                    <a:cubicBezTo>
                      <a:pt x="262" y="316"/>
                      <a:pt x="262" y="316"/>
                      <a:pt x="262" y="316"/>
                    </a:cubicBezTo>
                    <a:cubicBezTo>
                      <a:pt x="262" y="316"/>
                      <a:pt x="262" y="316"/>
                      <a:pt x="262" y="316"/>
                    </a:cubicBezTo>
                    <a:cubicBezTo>
                      <a:pt x="262" y="316"/>
                      <a:pt x="262" y="316"/>
                      <a:pt x="262" y="316"/>
                    </a:cubicBezTo>
                    <a:cubicBezTo>
                      <a:pt x="262" y="316"/>
                      <a:pt x="262" y="316"/>
                      <a:pt x="262" y="316"/>
                    </a:cubicBezTo>
                    <a:cubicBezTo>
                      <a:pt x="262" y="316"/>
                      <a:pt x="262" y="316"/>
                      <a:pt x="262" y="316"/>
                    </a:cubicBezTo>
                    <a:cubicBezTo>
                      <a:pt x="262" y="316"/>
                      <a:pt x="262" y="316"/>
                      <a:pt x="262" y="316"/>
                    </a:cubicBezTo>
                    <a:cubicBezTo>
                      <a:pt x="261" y="316"/>
                      <a:pt x="261" y="316"/>
                      <a:pt x="261" y="316"/>
                    </a:cubicBezTo>
                    <a:cubicBezTo>
                      <a:pt x="261" y="316"/>
                      <a:pt x="261" y="316"/>
                      <a:pt x="261" y="316"/>
                    </a:cubicBezTo>
                    <a:cubicBezTo>
                      <a:pt x="261" y="316"/>
                      <a:pt x="261" y="316"/>
                      <a:pt x="261" y="316"/>
                    </a:cubicBezTo>
                    <a:cubicBezTo>
                      <a:pt x="261" y="316"/>
                      <a:pt x="261" y="316"/>
                      <a:pt x="261" y="316"/>
                    </a:cubicBezTo>
                    <a:cubicBezTo>
                      <a:pt x="261" y="316"/>
                      <a:pt x="261" y="316"/>
                      <a:pt x="261" y="316"/>
                    </a:cubicBezTo>
                    <a:cubicBezTo>
                      <a:pt x="261" y="316"/>
                      <a:pt x="261" y="316"/>
                      <a:pt x="261" y="316"/>
                    </a:cubicBezTo>
                    <a:cubicBezTo>
                      <a:pt x="260" y="316"/>
                      <a:pt x="260" y="316"/>
                      <a:pt x="260" y="316"/>
                    </a:cubicBezTo>
                    <a:cubicBezTo>
                      <a:pt x="260" y="316"/>
                      <a:pt x="260" y="316"/>
                      <a:pt x="260" y="316"/>
                    </a:cubicBezTo>
                    <a:cubicBezTo>
                      <a:pt x="260" y="316"/>
                      <a:pt x="260" y="316"/>
                      <a:pt x="260" y="316"/>
                    </a:cubicBezTo>
                    <a:cubicBezTo>
                      <a:pt x="260" y="316"/>
                      <a:pt x="260" y="316"/>
                      <a:pt x="260" y="316"/>
                    </a:cubicBezTo>
                    <a:cubicBezTo>
                      <a:pt x="260" y="316"/>
                      <a:pt x="260" y="316"/>
                      <a:pt x="260" y="316"/>
                    </a:cubicBezTo>
                    <a:cubicBezTo>
                      <a:pt x="260" y="316"/>
                      <a:pt x="260" y="316"/>
                      <a:pt x="260" y="316"/>
                    </a:cubicBezTo>
                    <a:cubicBezTo>
                      <a:pt x="260" y="316"/>
                      <a:pt x="260" y="316"/>
                      <a:pt x="260" y="316"/>
                    </a:cubicBezTo>
                    <a:cubicBezTo>
                      <a:pt x="259" y="316"/>
                      <a:pt x="259" y="316"/>
                      <a:pt x="259" y="316"/>
                    </a:cubicBezTo>
                    <a:cubicBezTo>
                      <a:pt x="259" y="316"/>
                      <a:pt x="259" y="316"/>
                      <a:pt x="259" y="316"/>
                    </a:cubicBezTo>
                    <a:cubicBezTo>
                      <a:pt x="259" y="316"/>
                      <a:pt x="259" y="316"/>
                      <a:pt x="259" y="316"/>
                    </a:cubicBezTo>
                    <a:cubicBezTo>
                      <a:pt x="259" y="316"/>
                      <a:pt x="259" y="316"/>
                      <a:pt x="259" y="316"/>
                    </a:cubicBezTo>
                    <a:cubicBezTo>
                      <a:pt x="259" y="316"/>
                      <a:pt x="259" y="316"/>
                      <a:pt x="259" y="316"/>
                    </a:cubicBezTo>
                    <a:cubicBezTo>
                      <a:pt x="258" y="316"/>
                      <a:pt x="258" y="316"/>
                      <a:pt x="258" y="316"/>
                    </a:cubicBezTo>
                    <a:cubicBezTo>
                      <a:pt x="258" y="316"/>
                      <a:pt x="258" y="316"/>
                      <a:pt x="258" y="316"/>
                    </a:cubicBezTo>
                    <a:cubicBezTo>
                      <a:pt x="258" y="316"/>
                      <a:pt x="258" y="316"/>
                      <a:pt x="258" y="316"/>
                    </a:cubicBezTo>
                    <a:cubicBezTo>
                      <a:pt x="258" y="316"/>
                      <a:pt x="258" y="316"/>
                      <a:pt x="258" y="316"/>
                    </a:cubicBezTo>
                    <a:cubicBezTo>
                      <a:pt x="258" y="316"/>
                      <a:pt x="258" y="316"/>
                      <a:pt x="258" y="316"/>
                    </a:cubicBezTo>
                    <a:cubicBezTo>
                      <a:pt x="257" y="316"/>
                      <a:pt x="257" y="316"/>
                      <a:pt x="257" y="316"/>
                    </a:cubicBezTo>
                    <a:cubicBezTo>
                      <a:pt x="257" y="316"/>
                      <a:pt x="257" y="316"/>
                      <a:pt x="257" y="316"/>
                    </a:cubicBezTo>
                    <a:cubicBezTo>
                      <a:pt x="257" y="316"/>
                      <a:pt x="257" y="316"/>
                      <a:pt x="257" y="316"/>
                    </a:cubicBezTo>
                    <a:cubicBezTo>
                      <a:pt x="257" y="316"/>
                      <a:pt x="257" y="316"/>
                      <a:pt x="257" y="316"/>
                    </a:cubicBezTo>
                    <a:cubicBezTo>
                      <a:pt x="257" y="316"/>
                      <a:pt x="257" y="316"/>
                      <a:pt x="257" y="316"/>
                    </a:cubicBezTo>
                    <a:cubicBezTo>
                      <a:pt x="257" y="316"/>
                      <a:pt x="257" y="316"/>
                      <a:pt x="257" y="316"/>
                    </a:cubicBezTo>
                    <a:cubicBezTo>
                      <a:pt x="256" y="316"/>
                      <a:pt x="256" y="316"/>
                      <a:pt x="256" y="316"/>
                    </a:cubicBezTo>
                    <a:cubicBezTo>
                      <a:pt x="256" y="316"/>
                      <a:pt x="256" y="316"/>
                      <a:pt x="256" y="316"/>
                    </a:cubicBezTo>
                    <a:cubicBezTo>
                      <a:pt x="256" y="316"/>
                      <a:pt x="256" y="316"/>
                      <a:pt x="256" y="316"/>
                    </a:cubicBezTo>
                    <a:cubicBezTo>
                      <a:pt x="256" y="316"/>
                      <a:pt x="256" y="316"/>
                      <a:pt x="256" y="316"/>
                    </a:cubicBezTo>
                    <a:cubicBezTo>
                      <a:pt x="256" y="316"/>
                      <a:pt x="256" y="316"/>
                      <a:pt x="256" y="316"/>
                    </a:cubicBezTo>
                    <a:cubicBezTo>
                      <a:pt x="256" y="316"/>
                      <a:pt x="256" y="316"/>
                      <a:pt x="256" y="316"/>
                    </a:cubicBezTo>
                    <a:cubicBezTo>
                      <a:pt x="256" y="316"/>
                      <a:pt x="256" y="316"/>
                      <a:pt x="256" y="316"/>
                    </a:cubicBezTo>
                    <a:cubicBezTo>
                      <a:pt x="255" y="316"/>
                      <a:pt x="255" y="316"/>
                      <a:pt x="255" y="316"/>
                    </a:cubicBezTo>
                    <a:cubicBezTo>
                      <a:pt x="255" y="316"/>
                      <a:pt x="255" y="316"/>
                      <a:pt x="255" y="316"/>
                    </a:cubicBezTo>
                    <a:cubicBezTo>
                      <a:pt x="255" y="317"/>
                      <a:pt x="255" y="317"/>
                      <a:pt x="255" y="317"/>
                    </a:cubicBezTo>
                    <a:cubicBezTo>
                      <a:pt x="255" y="317"/>
                      <a:pt x="255" y="317"/>
                      <a:pt x="255" y="317"/>
                    </a:cubicBezTo>
                    <a:cubicBezTo>
                      <a:pt x="255" y="317"/>
                      <a:pt x="255" y="317"/>
                      <a:pt x="255" y="317"/>
                    </a:cubicBezTo>
                    <a:cubicBezTo>
                      <a:pt x="255" y="317"/>
                      <a:pt x="255" y="317"/>
                      <a:pt x="255" y="317"/>
                    </a:cubicBezTo>
                    <a:cubicBezTo>
                      <a:pt x="254" y="317"/>
                      <a:pt x="254" y="317"/>
                      <a:pt x="254" y="317"/>
                    </a:cubicBezTo>
                    <a:cubicBezTo>
                      <a:pt x="254" y="317"/>
                      <a:pt x="254" y="317"/>
                      <a:pt x="254" y="317"/>
                    </a:cubicBezTo>
                    <a:cubicBezTo>
                      <a:pt x="254" y="317"/>
                      <a:pt x="254" y="317"/>
                      <a:pt x="254" y="317"/>
                    </a:cubicBezTo>
                    <a:cubicBezTo>
                      <a:pt x="254" y="317"/>
                      <a:pt x="254" y="317"/>
                      <a:pt x="254" y="317"/>
                    </a:cubicBezTo>
                    <a:cubicBezTo>
                      <a:pt x="254" y="317"/>
                      <a:pt x="254" y="317"/>
                      <a:pt x="254" y="317"/>
                    </a:cubicBezTo>
                    <a:cubicBezTo>
                      <a:pt x="254" y="317"/>
                      <a:pt x="254" y="317"/>
                      <a:pt x="254" y="317"/>
                    </a:cubicBezTo>
                    <a:cubicBezTo>
                      <a:pt x="254" y="317"/>
                      <a:pt x="254" y="317"/>
                      <a:pt x="254" y="317"/>
                    </a:cubicBezTo>
                    <a:cubicBezTo>
                      <a:pt x="254" y="317"/>
                      <a:pt x="254" y="317"/>
                      <a:pt x="254" y="317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52" y="317"/>
                      <a:pt x="252" y="317"/>
                      <a:pt x="252" y="317"/>
                    </a:cubicBezTo>
                    <a:cubicBezTo>
                      <a:pt x="252" y="317"/>
                      <a:pt x="252" y="317"/>
                      <a:pt x="252" y="317"/>
                    </a:cubicBezTo>
                    <a:cubicBezTo>
                      <a:pt x="252" y="317"/>
                      <a:pt x="252" y="317"/>
                      <a:pt x="252" y="317"/>
                    </a:cubicBezTo>
                    <a:cubicBezTo>
                      <a:pt x="252" y="317"/>
                      <a:pt x="252" y="317"/>
                      <a:pt x="252" y="317"/>
                    </a:cubicBezTo>
                    <a:cubicBezTo>
                      <a:pt x="252" y="317"/>
                      <a:pt x="252" y="317"/>
                      <a:pt x="252" y="317"/>
                    </a:cubicBezTo>
                    <a:cubicBezTo>
                      <a:pt x="252" y="317"/>
                      <a:pt x="252" y="317"/>
                      <a:pt x="252" y="317"/>
                    </a:cubicBezTo>
                    <a:cubicBezTo>
                      <a:pt x="252" y="317"/>
                      <a:pt x="252" y="317"/>
                      <a:pt x="252" y="317"/>
                    </a:cubicBezTo>
                    <a:cubicBezTo>
                      <a:pt x="252" y="317"/>
                      <a:pt x="252" y="317"/>
                      <a:pt x="252" y="317"/>
                    </a:cubicBezTo>
                    <a:cubicBezTo>
                      <a:pt x="251" y="317"/>
                      <a:pt x="251" y="317"/>
                      <a:pt x="251" y="317"/>
                    </a:cubicBezTo>
                    <a:cubicBezTo>
                      <a:pt x="251" y="317"/>
                      <a:pt x="251" y="317"/>
                      <a:pt x="251" y="317"/>
                    </a:cubicBezTo>
                    <a:cubicBezTo>
                      <a:pt x="251" y="317"/>
                      <a:pt x="251" y="317"/>
                      <a:pt x="251" y="317"/>
                    </a:cubicBezTo>
                    <a:cubicBezTo>
                      <a:pt x="251" y="317"/>
                      <a:pt x="251" y="317"/>
                      <a:pt x="251" y="317"/>
                    </a:cubicBezTo>
                    <a:cubicBezTo>
                      <a:pt x="251" y="318"/>
                      <a:pt x="251" y="318"/>
                      <a:pt x="251" y="318"/>
                    </a:cubicBezTo>
                    <a:cubicBezTo>
                      <a:pt x="251" y="318"/>
                      <a:pt x="251" y="318"/>
                      <a:pt x="251" y="318"/>
                    </a:cubicBezTo>
                    <a:cubicBezTo>
                      <a:pt x="250" y="318"/>
                      <a:pt x="250" y="318"/>
                      <a:pt x="250" y="318"/>
                    </a:cubicBezTo>
                    <a:cubicBezTo>
                      <a:pt x="250" y="318"/>
                      <a:pt x="250" y="318"/>
                      <a:pt x="250" y="318"/>
                    </a:cubicBezTo>
                    <a:cubicBezTo>
                      <a:pt x="250" y="318"/>
                      <a:pt x="250" y="318"/>
                      <a:pt x="250" y="318"/>
                    </a:cubicBezTo>
                    <a:cubicBezTo>
                      <a:pt x="250" y="318"/>
                      <a:pt x="250" y="318"/>
                      <a:pt x="250" y="318"/>
                    </a:cubicBezTo>
                    <a:cubicBezTo>
                      <a:pt x="250" y="318"/>
                      <a:pt x="250" y="318"/>
                      <a:pt x="250" y="318"/>
                    </a:cubicBezTo>
                    <a:cubicBezTo>
                      <a:pt x="250" y="318"/>
                      <a:pt x="250" y="318"/>
                      <a:pt x="250" y="318"/>
                    </a:cubicBezTo>
                    <a:cubicBezTo>
                      <a:pt x="249" y="317"/>
                      <a:pt x="249" y="317"/>
                      <a:pt x="249" y="317"/>
                    </a:cubicBezTo>
                    <a:cubicBezTo>
                      <a:pt x="249" y="317"/>
                      <a:pt x="249" y="317"/>
                      <a:pt x="249" y="317"/>
                    </a:cubicBezTo>
                    <a:cubicBezTo>
                      <a:pt x="249" y="317"/>
                      <a:pt x="249" y="317"/>
                      <a:pt x="249" y="317"/>
                    </a:cubicBezTo>
                    <a:cubicBezTo>
                      <a:pt x="249" y="318"/>
                      <a:pt x="249" y="318"/>
                      <a:pt x="249" y="318"/>
                    </a:cubicBezTo>
                    <a:cubicBezTo>
                      <a:pt x="249" y="318"/>
                      <a:pt x="249" y="318"/>
                      <a:pt x="249" y="318"/>
                    </a:cubicBezTo>
                    <a:cubicBezTo>
                      <a:pt x="248" y="318"/>
                      <a:pt x="248" y="318"/>
                      <a:pt x="248" y="318"/>
                    </a:cubicBezTo>
                    <a:cubicBezTo>
                      <a:pt x="248" y="318"/>
                      <a:pt x="248" y="318"/>
                      <a:pt x="248" y="318"/>
                    </a:cubicBezTo>
                    <a:cubicBezTo>
                      <a:pt x="248" y="318"/>
                      <a:pt x="248" y="318"/>
                      <a:pt x="248" y="318"/>
                    </a:cubicBezTo>
                    <a:cubicBezTo>
                      <a:pt x="248" y="318"/>
                      <a:pt x="248" y="318"/>
                      <a:pt x="248" y="318"/>
                    </a:cubicBezTo>
                    <a:cubicBezTo>
                      <a:pt x="248" y="317"/>
                      <a:pt x="248" y="317"/>
                      <a:pt x="248" y="317"/>
                    </a:cubicBezTo>
                    <a:cubicBezTo>
                      <a:pt x="248" y="317"/>
                      <a:pt x="248" y="317"/>
                      <a:pt x="248" y="317"/>
                    </a:cubicBezTo>
                    <a:cubicBezTo>
                      <a:pt x="248" y="317"/>
                      <a:pt x="248" y="317"/>
                      <a:pt x="248" y="317"/>
                    </a:cubicBezTo>
                    <a:cubicBezTo>
                      <a:pt x="247" y="317"/>
                      <a:pt x="247" y="317"/>
                      <a:pt x="247" y="317"/>
                    </a:cubicBezTo>
                    <a:cubicBezTo>
                      <a:pt x="247" y="317"/>
                      <a:pt x="247" y="317"/>
                      <a:pt x="247" y="317"/>
                    </a:cubicBezTo>
                    <a:cubicBezTo>
                      <a:pt x="247" y="318"/>
                      <a:pt x="247" y="318"/>
                      <a:pt x="247" y="318"/>
                    </a:cubicBezTo>
                    <a:cubicBezTo>
                      <a:pt x="247" y="318"/>
                      <a:pt x="247" y="318"/>
                      <a:pt x="247" y="318"/>
                    </a:cubicBezTo>
                    <a:cubicBezTo>
                      <a:pt x="247" y="318"/>
                      <a:pt x="247" y="318"/>
                      <a:pt x="247" y="318"/>
                    </a:cubicBezTo>
                    <a:cubicBezTo>
                      <a:pt x="247" y="318"/>
                      <a:pt x="247" y="318"/>
                      <a:pt x="247" y="318"/>
                    </a:cubicBezTo>
                    <a:cubicBezTo>
                      <a:pt x="247" y="318"/>
                      <a:pt x="247" y="318"/>
                      <a:pt x="247" y="318"/>
                    </a:cubicBezTo>
                    <a:cubicBezTo>
                      <a:pt x="246" y="318"/>
                      <a:pt x="246" y="318"/>
                      <a:pt x="246" y="318"/>
                    </a:cubicBezTo>
                    <a:cubicBezTo>
                      <a:pt x="246" y="318"/>
                      <a:pt x="246" y="318"/>
                      <a:pt x="246" y="318"/>
                    </a:cubicBezTo>
                    <a:cubicBezTo>
                      <a:pt x="246" y="318"/>
                      <a:pt x="246" y="318"/>
                      <a:pt x="246" y="318"/>
                    </a:cubicBezTo>
                    <a:cubicBezTo>
                      <a:pt x="246" y="318"/>
                      <a:pt x="246" y="318"/>
                      <a:pt x="246" y="318"/>
                    </a:cubicBezTo>
                    <a:cubicBezTo>
                      <a:pt x="246" y="318"/>
                      <a:pt x="246" y="318"/>
                      <a:pt x="246" y="318"/>
                    </a:cubicBezTo>
                    <a:cubicBezTo>
                      <a:pt x="246" y="318"/>
                      <a:pt x="246" y="318"/>
                      <a:pt x="246" y="318"/>
                    </a:cubicBezTo>
                    <a:cubicBezTo>
                      <a:pt x="246" y="318"/>
                      <a:pt x="246" y="318"/>
                      <a:pt x="246" y="318"/>
                    </a:cubicBezTo>
                    <a:cubicBezTo>
                      <a:pt x="246" y="318"/>
                      <a:pt x="246" y="318"/>
                      <a:pt x="246" y="318"/>
                    </a:cubicBezTo>
                    <a:cubicBezTo>
                      <a:pt x="246" y="318"/>
                      <a:pt x="246" y="318"/>
                      <a:pt x="246" y="318"/>
                    </a:cubicBezTo>
                    <a:cubicBezTo>
                      <a:pt x="246" y="318"/>
                      <a:pt x="246" y="318"/>
                      <a:pt x="246" y="318"/>
                    </a:cubicBezTo>
                    <a:cubicBezTo>
                      <a:pt x="245" y="319"/>
                      <a:pt x="245" y="319"/>
                      <a:pt x="245" y="319"/>
                    </a:cubicBezTo>
                    <a:cubicBezTo>
                      <a:pt x="245" y="319"/>
                      <a:pt x="245" y="319"/>
                      <a:pt x="245" y="319"/>
                    </a:cubicBezTo>
                    <a:cubicBezTo>
                      <a:pt x="245" y="319"/>
                      <a:pt x="245" y="319"/>
                      <a:pt x="245" y="319"/>
                    </a:cubicBezTo>
                    <a:cubicBezTo>
                      <a:pt x="245" y="319"/>
                      <a:pt x="245" y="319"/>
                      <a:pt x="245" y="319"/>
                    </a:cubicBezTo>
                    <a:cubicBezTo>
                      <a:pt x="245" y="319"/>
                      <a:pt x="245" y="319"/>
                      <a:pt x="245" y="319"/>
                    </a:cubicBezTo>
                    <a:cubicBezTo>
                      <a:pt x="245" y="319"/>
                      <a:pt x="245" y="319"/>
                      <a:pt x="245" y="319"/>
                    </a:cubicBezTo>
                    <a:cubicBezTo>
                      <a:pt x="245" y="319"/>
                      <a:pt x="245" y="319"/>
                      <a:pt x="245" y="319"/>
                    </a:cubicBezTo>
                    <a:cubicBezTo>
                      <a:pt x="245" y="319"/>
                      <a:pt x="245" y="319"/>
                      <a:pt x="245" y="319"/>
                    </a:cubicBezTo>
                    <a:cubicBezTo>
                      <a:pt x="245" y="319"/>
                      <a:pt x="245" y="319"/>
                      <a:pt x="245" y="319"/>
                    </a:cubicBezTo>
                    <a:cubicBezTo>
                      <a:pt x="244" y="319"/>
                      <a:pt x="244" y="319"/>
                      <a:pt x="244" y="319"/>
                    </a:cubicBezTo>
                    <a:cubicBezTo>
                      <a:pt x="244" y="319"/>
                      <a:pt x="244" y="319"/>
                      <a:pt x="244" y="319"/>
                    </a:cubicBezTo>
                    <a:cubicBezTo>
                      <a:pt x="244" y="319"/>
                      <a:pt x="244" y="319"/>
                      <a:pt x="244" y="319"/>
                    </a:cubicBezTo>
                    <a:cubicBezTo>
                      <a:pt x="244" y="319"/>
                      <a:pt x="244" y="319"/>
                      <a:pt x="244" y="319"/>
                    </a:cubicBezTo>
                    <a:cubicBezTo>
                      <a:pt x="244" y="319"/>
                      <a:pt x="244" y="319"/>
                      <a:pt x="244" y="319"/>
                    </a:cubicBezTo>
                    <a:cubicBezTo>
                      <a:pt x="244" y="319"/>
                      <a:pt x="244" y="319"/>
                      <a:pt x="244" y="319"/>
                    </a:cubicBezTo>
                    <a:cubicBezTo>
                      <a:pt x="244" y="319"/>
                      <a:pt x="244" y="319"/>
                      <a:pt x="244" y="319"/>
                    </a:cubicBezTo>
                    <a:cubicBezTo>
                      <a:pt x="244" y="319"/>
                      <a:pt x="244" y="319"/>
                      <a:pt x="244" y="319"/>
                    </a:cubicBezTo>
                    <a:cubicBezTo>
                      <a:pt x="244" y="319"/>
                      <a:pt x="244" y="319"/>
                      <a:pt x="244" y="319"/>
                    </a:cubicBezTo>
                    <a:cubicBezTo>
                      <a:pt x="244" y="319"/>
                      <a:pt x="244" y="319"/>
                      <a:pt x="244" y="319"/>
                    </a:cubicBezTo>
                    <a:cubicBezTo>
                      <a:pt x="244" y="319"/>
                      <a:pt x="244" y="319"/>
                      <a:pt x="244" y="319"/>
                    </a:cubicBezTo>
                    <a:cubicBezTo>
                      <a:pt x="243" y="319"/>
                      <a:pt x="243" y="319"/>
                      <a:pt x="243" y="319"/>
                    </a:cubicBezTo>
                    <a:cubicBezTo>
                      <a:pt x="243" y="319"/>
                      <a:pt x="243" y="319"/>
                      <a:pt x="243" y="319"/>
                    </a:cubicBezTo>
                    <a:cubicBezTo>
                      <a:pt x="243" y="319"/>
                      <a:pt x="243" y="319"/>
                      <a:pt x="243" y="319"/>
                    </a:cubicBezTo>
                    <a:cubicBezTo>
                      <a:pt x="243" y="319"/>
                      <a:pt x="243" y="319"/>
                      <a:pt x="243" y="319"/>
                    </a:cubicBezTo>
                    <a:cubicBezTo>
                      <a:pt x="243" y="319"/>
                      <a:pt x="243" y="319"/>
                      <a:pt x="243" y="319"/>
                    </a:cubicBezTo>
                    <a:cubicBezTo>
                      <a:pt x="243" y="319"/>
                      <a:pt x="243" y="319"/>
                      <a:pt x="243" y="319"/>
                    </a:cubicBezTo>
                    <a:cubicBezTo>
                      <a:pt x="243" y="319"/>
                      <a:pt x="243" y="319"/>
                      <a:pt x="243" y="319"/>
                    </a:cubicBezTo>
                    <a:cubicBezTo>
                      <a:pt x="243" y="319"/>
                      <a:pt x="243" y="319"/>
                      <a:pt x="243" y="319"/>
                    </a:cubicBezTo>
                    <a:cubicBezTo>
                      <a:pt x="243" y="319"/>
                      <a:pt x="243" y="319"/>
                      <a:pt x="243" y="319"/>
                    </a:cubicBezTo>
                    <a:cubicBezTo>
                      <a:pt x="243" y="319"/>
                      <a:pt x="243" y="319"/>
                      <a:pt x="243" y="319"/>
                    </a:cubicBezTo>
                    <a:cubicBezTo>
                      <a:pt x="242" y="319"/>
                      <a:pt x="242" y="319"/>
                      <a:pt x="242" y="319"/>
                    </a:cubicBezTo>
                    <a:cubicBezTo>
                      <a:pt x="242" y="319"/>
                      <a:pt x="242" y="319"/>
                      <a:pt x="242" y="319"/>
                    </a:cubicBezTo>
                    <a:cubicBezTo>
                      <a:pt x="242" y="319"/>
                      <a:pt x="242" y="319"/>
                      <a:pt x="242" y="319"/>
                    </a:cubicBezTo>
                    <a:cubicBezTo>
                      <a:pt x="242" y="319"/>
                      <a:pt x="242" y="319"/>
                      <a:pt x="242" y="319"/>
                    </a:cubicBezTo>
                    <a:cubicBezTo>
                      <a:pt x="242" y="319"/>
                      <a:pt x="242" y="319"/>
                      <a:pt x="242" y="319"/>
                    </a:cubicBezTo>
                    <a:cubicBezTo>
                      <a:pt x="242" y="319"/>
                      <a:pt x="242" y="319"/>
                      <a:pt x="242" y="319"/>
                    </a:cubicBezTo>
                    <a:cubicBezTo>
                      <a:pt x="242" y="319"/>
                      <a:pt x="242" y="319"/>
                      <a:pt x="242" y="319"/>
                    </a:cubicBezTo>
                    <a:cubicBezTo>
                      <a:pt x="242" y="319"/>
                      <a:pt x="242" y="319"/>
                      <a:pt x="242" y="319"/>
                    </a:cubicBezTo>
                    <a:cubicBezTo>
                      <a:pt x="242" y="319"/>
                      <a:pt x="242" y="319"/>
                      <a:pt x="242" y="319"/>
                    </a:cubicBezTo>
                    <a:cubicBezTo>
                      <a:pt x="242" y="319"/>
                      <a:pt x="242" y="319"/>
                      <a:pt x="242" y="319"/>
                    </a:cubicBezTo>
                    <a:cubicBezTo>
                      <a:pt x="242" y="319"/>
                      <a:pt x="242" y="319"/>
                      <a:pt x="242" y="319"/>
                    </a:cubicBezTo>
                    <a:cubicBezTo>
                      <a:pt x="242" y="319"/>
                      <a:pt x="242" y="319"/>
                      <a:pt x="242" y="319"/>
                    </a:cubicBezTo>
                    <a:cubicBezTo>
                      <a:pt x="241" y="320"/>
                      <a:pt x="241" y="320"/>
                      <a:pt x="241" y="320"/>
                    </a:cubicBezTo>
                    <a:cubicBezTo>
                      <a:pt x="241" y="320"/>
                      <a:pt x="241" y="320"/>
                      <a:pt x="241" y="320"/>
                    </a:cubicBezTo>
                    <a:cubicBezTo>
                      <a:pt x="240" y="320"/>
                      <a:pt x="240" y="320"/>
                      <a:pt x="240" y="320"/>
                    </a:cubicBezTo>
                    <a:cubicBezTo>
                      <a:pt x="240" y="321"/>
                      <a:pt x="240" y="321"/>
                      <a:pt x="240" y="321"/>
                    </a:cubicBezTo>
                    <a:cubicBezTo>
                      <a:pt x="240" y="321"/>
                      <a:pt x="240" y="321"/>
                      <a:pt x="240" y="321"/>
                    </a:cubicBezTo>
                    <a:cubicBezTo>
                      <a:pt x="240" y="321"/>
                      <a:pt x="240" y="321"/>
                      <a:pt x="240" y="321"/>
                    </a:cubicBezTo>
                    <a:cubicBezTo>
                      <a:pt x="239" y="321"/>
                      <a:pt x="239" y="321"/>
                      <a:pt x="239" y="321"/>
                    </a:cubicBezTo>
                    <a:cubicBezTo>
                      <a:pt x="239" y="321"/>
                      <a:pt x="239" y="321"/>
                      <a:pt x="239" y="321"/>
                    </a:cubicBezTo>
                    <a:cubicBezTo>
                      <a:pt x="239" y="321"/>
                      <a:pt x="239" y="321"/>
                      <a:pt x="239" y="321"/>
                    </a:cubicBezTo>
                    <a:cubicBezTo>
                      <a:pt x="239" y="321"/>
                      <a:pt x="239" y="321"/>
                      <a:pt x="239" y="321"/>
                    </a:cubicBezTo>
                    <a:cubicBezTo>
                      <a:pt x="239" y="321"/>
                      <a:pt x="239" y="321"/>
                      <a:pt x="239" y="321"/>
                    </a:cubicBezTo>
                    <a:cubicBezTo>
                      <a:pt x="239" y="321"/>
                      <a:pt x="239" y="321"/>
                      <a:pt x="239" y="321"/>
                    </a:cubicBezTo>
                    <a:cubicBezTo>
                      <a:pt x="239" y="322"/>
                      <a:pt x="239" y="322"/>
                      <a:pt x="239" y="322"/>
                    </a:cubicBezTo>
                    <a:cubicBezTo>
                      <a:pt x="239" y="322"/>
                      <a:pt x="239" y="322"/>
                      <a:pt x="239" y="322"/>
                    </a:cubicBezTo>
                    <a:cubicBezTo>
                      <a:pt x="239" y="322"/>
                      <a:pt x="239" y="322"/>
                      <a:pt x="239" y="322"/>
                    </a:cubicBezTo>
                    <a:cubicBezTo>
                      <a:pt x="238" y="322"/>
                      <a:pt x="238" y="322"/>
                      <a:pt x="238" y="322"/>
                    </a:cubicBezTo>
                    <a:cubicBezTo>
                      <a:pt x="238" y="322"/>
                      <a:pt x="238" y="322"/>
                      <a:pt x="238" y="322"/>
                    </a:cubicBezTo>
                    <a:cubicBezTo>
                      <a:pt x="238" y="323"/>
                      <a:pt x="238" y="323"/>
                      <a:pt x="238" y="323"/>
                    </a:cubicBezTo>
                    <a:cubicBezTo>
                      <a:pt x="238" y="323"/>
                      <a:pt x="238" y="323"/>
                      <a:pt x="238" y="323"/>
                    </a:cubicBezTo>
                    <a:cubicBezTo>
                      <a:pt x="238" y="323"/>
                      <a:pt x="238" y="323"/>
                      <a:pt x="238" y="323"/>
                    </a:cubicBezTo>
                    <a:cubicBezTo>
                      <a:pt x="237" y="323"/>
                      <a:pt x="237" y="323"/>
                      <a:pt x="237" y="323"/>
                    </a:cubicBezTo>
                    <a:cubicBezTo>
                      <a:pt x="237" y="323"/>
                      <a:pt x="237" y="323"/>
                      <a:pt x="237" y="323"/>
                    </a:cubicBezTo>
                    <a:cubicBezTo>
                      <a:pt x="237" y="323"/>
                      <a:pt x="237" y="323"/>
                      <a:pt x="237" y="323"/>
                    </a:cubicBezTo>
                    <a:cubicBezTo>
                      <a:pt x="237" y="323"/>
                      <a:pt x="237" y="323"/>
                      <a:pt x="237" y="323"/>
                    </a:cubicBezTo>
                    <a:cubicBezTo>
                      <a:pt x="236" y="323"/>
                      <a:pt x="236" y="323"/>
                      <a:pt x="236" y="323"/>
                    </a:cubicBezTo>
                    <a:cubicBezTo>
                      <a:pt x="236" y="323"/>
                      <a:pt x="236" y="323"/>
                      <a:pt x="236" y="323"/>
                    </a:cubicBezTo>
                    <a:cubicBezTo>
                      <a:pt x="236" y="324"/>
                      <a:pt x="236" y="324"/>
                      <a:pt x="236" y="324"/>
                    </a:cubicBezTo>
                    <a:cubicBezTo>
                      <a:pt x="236" y="324"/>
                      <a:pt x="236" y="324"/>
                      <a:pt x="236" y="324"/>
                    </a:cubicBezTo>
                    <a:cubicBezTo>
                      <a:pt x="236" y="324"/>
                      <a:pt x="236" y="324"/>
                      <a:pt x="236" y="324"/>
                    </a:cubicBezTo>
                    <a:cubicBezTo>
                      <a:pt x="236" y="324"/>
                      <a:pt x="235" y="324"/>
                      <a:pt x="235" y="324"/>
                    </a:cubicBezTo>
                    <a:cubicBezTo>
                      <a:pt x="235" y="324"/>
                      <a:pt x="235" y="324"/>
                      <a:pt x="235" y="324"/>
                    </a:cubicBezTo>
                    <a:cubicBezTo>
                      <a:pt x="235" y="324"/>
                      <a:pt x="235" y="324"/>
                      <a:pt x="235" y="324"/>
                    </a:cubicBezTo>
                    <a:cubicBezTo>
                      <a:pt x="234" y="324"/>
                      <a:pt x="234" y="324"/>
                      <a:pt x="234" y="324"/>
                    </a:cubicBezTo>
                    <a:cubicBezTo>
                      <a:pt x="234" y="324"/>
                      <a:pt x="234" y="324"/>
                      <a:pt x="234" y="324"/>
                    </a:cubicBezTo>
                    <a:cubicBezTo>
                      <a:pt x="234" y="324"/>
                      <a:pt x="234" y="324"/>
                      <a:pt x="234" y="324"/>
                    </a:cubicBezTo>
                    <a:cubicBezTo>
                      <a:pt x="234" y="325"/>
                      <a:pt x="234" y="325"/>
                      <a:pt x="234" y="325"/>
                    </a:cubicBezTo>
                    <a:cubicBezTo>
                      <a:pt x="233" y="325"/>
                      <a:pt x="233" y="325"/>
                      <a:pt x="233" y="325"/>
                    </a:cubicBezTo>
                    <a:cubicBezTo>
                      <a:pt x="233" y="325"/>
                      <a:pt x="233" y="325"/>
                      <a:pt x="233" y="325"/>
                    </a:cubicBezTo>
                    <a:cubicBezTo>
                      <a:pt x="233" y="325"/>
                      <a:pt x="233" y="325"/>
                      <a:pt x="233" y="325"/>
                    </a:cubicBezTo>
                    <a:cubicBezTo>
                      <a:pt x="232" y="325"/>
                      <a:pt x="232" y="325"/>
                      <a:pt x="232" y="325"/>
                    </a:cubicBezTo>
                    <a:cubicBezTo>
                      <a:pt x="232" y="325"/>
                      <a:pt x="232" y="325"/>
                      <a:pt x="232" y="325"/>
                    </a:cubicBezTo>
                    <a:cubicBezTo>
                      <a:pt x="232" y="325"/>
                      <a:pt x="232" y="325"/>
                      <a:pt x="232" y="325"/>
                    </a:cubicBezTo>
                    <a:cubicBezTo>
                      <a:pt x="232" y="326"/>
                      <a:pt x="232" y="326"/>
                      <a:pt x="232" y="326"/>
                    </a:cubicBezTo>
                    <a:cubicBezTo>
                      <a:pt x="232" y="326"/>
                      <a:pt x="232" y="326"/>
                      <a:pt x="232" y="326"/>
                    </a:cubicBezTo>
                    <a:cubicBezTo>
                      <a:pt x="231" y="326"/>
                      <a:pt x="231" y="326"/>
                      <a:pt x="231" y="326"/>
                    </a:cubicBezTo>
                    <a:cubicBezTo>
                      <a:pt x="231" y="326"/>
                      <a:pt x="231" y="326"/>
                      <a:pt x="231" y="326"/>
                    </a:cubicBezTo>
                    <a:cubicBezTo>
                      <a:pt x="231" y="326"/>
                      <a:pt x="231" y="326"/>
                      <a:pt x="231" y="326"/>
                    </a:cubicBezTo>
                    <a:cubicBezTo>
                      <a:pt x="231" y="326"/>
                      <a:pt x="231" y="326"/>
                      <a:pt x="231" y="326"/>
                    </a:cubicBezTo>
                    <a:cubicBezTo>
                      <a:pt x="231" y="327"/>
                      <a:pt x="231" y="327"/>
                      <a:pt x="231" y="327"/>
                    </a:cubicBezTo>
                    <a:cubicBezTo>
                      <a:pt x="230" y="327"/>
                      <a:pt x="230" y="327"/>
                      <a:pt x="230" y="327"/>
                    </a:cubicBezTo>
                    <a:cubicBezTo>
                      <a:pt x="230" y="327"/>
                      <a:pt x="230" y="327"/>
                      <a:pt x="230" y="327"/>
                    </a:cubicBezTo>
                    <a:cubicBezTo>
                      <a:pt x="230" y="327"/>
                      <a:pt x="230" y="327"/>
                      <a:pt x="230" y="327"/>
                    </a:cubicBezTo>
                    <a:cubicBezTo>
                      <a:pt x="230" y="327"/>
                      <a:pt x="230" y="327"/>
                      <a:pt x="230" y="327"/>
                    </a:cubicBezTo>
                    <a:cubicBezTo>
                      <a:pt x="230" y="327"/>
                      <a:pt x="230" y="327"/>
                      <a:pt x="230" y="327"/>
                    </a:cubicBezTo>
                    <a:cubicBezTo>
                      <a:pt x="230" y="327"/>
                      <a:pt x="230" y="327"/>
                      <a:pt x="230" y="327"/>
                    </a:cubicBezTo>
                    <a:cubicBezTo>
                      <a:pt x="230" y="327"/>
                      <a:pt x="230" y="327"/>
                      <a:pt x="230" y="327"/>
                    </a:cubicBezTo>
                    <a:cubicBezTo>
                      <a:pt x="229" y="328"/>
                      <a:pt x="229" y="328"/>
                      <a:pt x="229" y="328"/>
                    </a:cubicBezTo>
                    <a:cubicBezTo>
                      <a:pt x="229" y="328"/>
                      <a:pt x="229" y="328"/>
                      <a:pt x="229" y="328"/>
                    </a:cubicBezTo>
                    <a:cubicBezTo>
                      <a:pt x="229" y="328"/>
                      <a:pt x="229" y="328"/>
                      <a:pt x="229" y="328"/>
                    </a:cubicBezTo>
                    <a:cubicBezTo>
                      <a:pt x="229" y="328"/>
                      <a:pt x="229" y="328"/>
                      <a:pt x="229" y="328"/>
                    </a:cubicBezTo>
                    <a:cubicBezTo>
                      <a:pt x="229" y="328"/>
                      <a:pt x="229" y="328"/>
                      <a:pt x="229" y="328"/>
                    </a:cubicBezTo>
                    <a:cubicBezTo>
                      <a:pt x="229" y="328"/>
                      <a:pt x="229" y="328"/>
                      <a:pt x="229" y="328"/>
                    </a:cubicBezTo>
                    <a:cubicBezTo>
                      <a:pt x="228" y="328"/>
                      <a:pt x="228" y="328"/>
                      <a:pt x="228" y="328"/>
                    </a:cubicBezTo>
                    <a:cubicBezTo>
                      <a:pt x="228" y="328"/>
                      <a:pt x="228" y="328"/>
                      <a:pt x="228" y="328"/>
                    </a:cubicBezTo>
                    <a:cubicBezTo>
                      <a:pt x="228" y="329"/>
                      <a:pt x="228" y="329"/>
                      <a:pt x="228" y="329"/>
                    </a:cubicBezTo>
                    <a:cubicBezTo>
                      <a:pt x="228" y="329"/>
                      <a:pt x="228" y="329"/>
                      <a:pt x="228" y="329"/>
                    </a:cubicBezTo>
                    <a:cubicBezTo>
                      <a:pt x="228" y="329"/>
                      <a:pt x="228" y="329"/>
                      <a:pt x="228" y="329"/>
                    </a:cubicBezTo>
                    <a:cubicBezTo>
                      <a:pt x="228" y="329"/>
                      <a:pt x="228" y="329"/>
                      <a:pt x="228" y="329"/>
                    </a:cubicBezTo>
                    <a:cubicBezTo>
                      <a:pt x="227" y="329"/>
                      <a:pt x="227" y="329"/>
                      <a:pt x="227" y="329"/>
                    </a:cubicBezTo>
                    <a:cubicBezTo>
                      <a:pt x="227" y="329"/>
                      <a:pt x="227" y="329"/>
                      <a:pt x="227" y="329"/>
                    </a:cubicBezTo>
                    <a:cubicBezTo>
                      <a:pt x="227" y="329"/>
                      <a:pt x="227" y="329"/>
                      <a:pt x="227" y="329"/>
                    </a:cubicBezTo>
                    <a:cubicBezTo>
                      <a:pt x="227" y="329"/>
                      <a:pt x="227" y="329"/>
                      <a:pt x="227" y="329"/>
                    </a:cubicBezTo>
                    <a:cubicBezTo>
                      <a:pt x="226" y="330"/>
                      <a:pt x="226" y="330"/>
                      <a:pt x="226" y="330"/>
                    </a:cubicBezTo>
                    <a:cubicBezTo>
                      <a:pt x="226" y="330"/>
                      <a:pt x="226" y="330"/>
                      <a:pt x="226" y="330"/>
                    </a:cubicBezTo>
                    <a:cubicBezTo>
                      <a:pt x="226" y="330"/>
                      <a:pt x="226" y="330"/>
                      <a:pt x="226" y="330"/>
                    </a:cubicBezTo>
                    <a:cubicBezTo>
                      <a:pt x="226" y="330"/>
                      <a:pt x="226" y="330"/>
                      <a:pt x="226" y="330"/>
                    </a:cubicBezTo>
                    <a:cubicBezTo>
                      <a:pt x="225" y="330"/>
                      <a:pt x="225" y="330"/>
                      <a:pt x="225" y="330"/>
                    </a:cubicBezTo>
                    <a:cubicBezTo>
                      <a:pt x="225" y="330"/>
                      <a:pt x="225" y="330"/>
                      <a:pt x="225" y="330"/>
                    </a:cubicBezTo>
                    <a:cubicBezTo>
                      <a:pt x="225" y="330"/>
                      <a:pt x="225" y="330"/>
                      <a:pt x="225" y="330"/>
                    </a:cubicBezTo>
                    <a:cubicBezTo>
                      <a:pt x="225" y="330"/>
                      <a:pt x="225" y="330"/>
                      <a:pt x="225" y="330"/>
                    </a:cubicBezTo>
                    <a:cubicBezTo>
                      <a:pt x="225" y="330"/>
                      <a:pt x="225" y="330"/>
                      <a:pt x="225" y="330"/>
                    </a:cubicBezTo>
                    <a:cubicBezTo>
                      <a:pt x="225" y="330"/>
                      <a:pt x="225" y="330"/>
                      <a:pt x="225" y="330"/>
                    </a:cubicBezTo>
                    <a:cubicBezTo>
                      <a:pt x="225" y="330"/>
                      <a:pt x="225" y="330"/>
                      <a:pt x="225" y="330"/>
                    </a:cubicBezTo>
                    <a:cubicBezTo>
                      <a:pt x="225" y="330"/>
                      <a:pt x="225" y="330"/>
                      <a:pt x="225" y="330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4" y="331"/>
                      <a:pt x="224" y="331"/>
                      <a:pt x="224" y="331"/>
                    </a:cubicBezTo>
                    <a:cubicBezTo>
                      <a:pt x="224" y="331"/>
                      <a:pt x="224" y="331"/>
                      <a:pt x="224" y="331"/>
                    </a:cubicBezTo>
                    <a:cubicBezTo>
                      <a:pt x="224" y="331"/>
                      <a:pt x="224" y="331"/>
                      <a:pt x="224" y="331"/>
                    </a:cubicBezTo>
                    <a:cubicBezTo>
                      <a:pt x="223" y="331"/>
                      <a:pt x="223" y="331"/>
                      <a:pt x="223" y="331"/>
                    </a:cubicBezTo>
                    <a:cubicBezTo>
                      <a:pt x="223" y="331"/>
                      <a:pt x="223" y="331"/>
                      <a:pt x="223" y="331"/>
                    </a:cubicBezTo>
                    <a:cubicBezTo>
                      <a:pt x="223" y="331"/>
                      <a:pt x="223" y="331"/>
                      <a:pt x="223" y="331"/>
                    </a:cubicBezTo>
                    <a:cubicBezTo>
                      <a:pt x="223" y="331"/>
                      <a:pt x="223" y="331"/>
                      <a:pt x="223" y="331"/>
                    </a:cubicBezTo>
                    <a:cubicBezTo>
                      <a:pt x="222" y="331"/>
                      <a:pt x="222" y="331"/>
                      <a:pt x="222" y="331"/>
                    </a:cubicBezTo>
                    <a:cubicBezTo>
                      <a:pt x="222" y="331"/>
                      <a:pt x="222" y="331"/>
                      <a:pt x="222" y="331"/>
                    </a:cubicBezTo>
                    <a:cubicBezTo>
                      <a:pt x="222" y="331"/>
                      <a:pt x="222" y="331"/>
                      <a:pt x="222" y="331"/>
                    </a:cubicBezTo>
                    <a:cubicBezTo>
                      <a:pt x="221" y="332"/>
                      <a:pt x="221" y="332"/>
                      <a:pt x="221" y="332"/>
                    </a:cubicBezTo>
                    <a:cubicBezTo>
                      <a:pt x="221" y="332"/>
                      <a:pt x="221" y="332"/>
                      <a:pt x="221" y="332"/>
                    </a:cubicBezTo>
                    <a:cubicBezTo>
                      <a:pt x="220" y="332"/>
                      <a:pt x="220" y="332"/>
                      <a:pt x="220" y="332"/>
                    </a:cubicBezTo>
                    <a:cubicBezTo>
                      <a:pt x="220" y="332"/>
                      <a:pt x="220" y="332"/>
                      <a:pt x="220" y="332"/>
                    </a:cubicBezTo>
                    <a:cubicBezTo>
                      <a:pt x="220" y="332"/>
                      <a:pt x="220" y="332"/>
                      <a:pt x="220" y="332"/>
                    </a:cubicBezTo>
                    <a:cubicBezTo>
                      <a:pt x="220" y="332"/>
                      <a:pt x="220" y="332"/>
                      <a:pt x="220" y="332"/>
                    </a:cubicBezTo>
                    <a:cubicBezTo>
                      <a:pt x="220" y="332"/>
                      <a:pt x="220" y="332"/>
                      <a:pt x="220" y="332"/>
                    </a:cubicBezTo>
                    <a:cubicBezTo>
                      <a:pt x="219" y="332"/>
                      <a:pt x="219" y="332"/>
                      <a:pt x="219" y="332"/>
                    </a:cubicBezTo>
                    <a:cubicBezTo>
                      <a:pt x="219" y="332"/>
                      <a:pt x="219" y="332"/>
                      <a:pt x="219" y="332"/>
                    </a:cubicBezTo>
                    <a:cubicBezTo>
                      <a:pt x="219" y="332"/>
                      <a:pt x="219" y="332"/>
                      <a:pt x="219" y="332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219" y="333"/>
                      <a:pt x="218" y="333"/>
                      <a:pt x="218" y="333"/>
                    </a:cubicBezTo>
                    <a:cubicBezTo>
                      <a:pt x="218" y="333"/>
                      <a:pt x="218" y="333"/>
                      <a:pt x="218" y="333"/>
                    </a:cubicBezTo>
                    <a:cubicBezTo>
                      <a:pt x="218" y="333"/>
                      <a:pt x="218" y="333"/>
                      <a:pt x="218" y="333"/>
                    </a:cubicBezTo>
                    <a:cubicBezTo>
                      <a:pt x="218" y="333"/>
                      <a:pt x="218" y="333"/>
                      <a:pt x="218" y="333"/>
                    </a:cubicBezTo>
                    <a:cubicBezTo>
                      <a:pt x="217" y="333"/>
                      <a:pt x="217" y="333"/>
                      <a:pt x="217" y="333"/>
                    </a:cubicBezTo>
                    <a:cubicBezTo>
                      <a:pt x="217" y="333"/>
                      <a:pt x="217" y="333"/>
                      <a:pt x="217" y="333"/>
                    </a:cubicBezTo>
                    <a:cubicBezTo>
                      <a:pt x="217" y="333"/>
                      <a:pt x="217" y="333"/>
                      <a:pt x="217" y="333"/>
                    </a:cubicBezTo>
                    <a:cubicBezTo>
                      <a:pt x="217" y="333"/>
                      <a:pt x="217" y="333"/>
                      <a:pt x="217" y="333"/>
                    </a:cubicBezTo>
                    <a:cubicBezTo>
                      <a:pt x="217" y="333"/>
                      <a:pt x="217" y="333"/>
                      <a:pt x="217" y="333"/>
                    </a:cubicBezTo>
                    <a:cubicBezTo>
                      <a:pt x="216" y="333"/>
                      <a:pt x="216" y="333"/>
                      <a:pt x="216" y="333"/>
                    </a:cubicBezTo>
                    <a:cubicBezTo>
                      <a:pt x="216" y="333"/>
                      <a:pt x="216" y="333"/>
                      <a:pt x="216" y="333"/>
                    </a:cubicBezTo>
                    <a:cubicBezTo>
                      <a:pt x="216" y="333"/>
                      <a:pt x="216" y="333"/>
                      <a:pt x="216" y="333"/>
                    </a:cubicBezTo>
                    <a:cubicBezTo>
                      <a:pt x="216" y="333"/>
                      <a:pt x="216" y="333"/>
                      <a:pt x="216" y="333"/>
                    </a:cubicBezTo>
                    <a:cubicBezTo>
                      <a:pt x="216" y="333"/>
                      <a:pt x="216" y="333"/>
                      <a:pt x="216" y="333"/>
                    </a:cubicBezTo>
                    <a:cubicBezTo>
                      <a:pt x="216" y="333"/>
                      <a:pt x="216" y="333"/>
                      <a:pt x="216" y="333"/>
                    </a:cubicBezTo>
                    <a:cubicBezTo>
                      <a:pt x="215" y="333"/>
                      <a:pt x="215" y="333"/>
                      <a:pt x="215" y="333"/>
                    </a:cubicBezTo>
                    <a:cubicBezTo>
                      <a:pt x="215" y="333"/>
                      <a:pt x="215" y="333"/>
                      <a:pt x="215" y="333"/>
                    </a:cubicBezTo>
                    <a:cubicBezTo>
                      <a:pt x="215" y="333"/>
                      <a:pt x="215" y="333"/>
                      <a:pt x="215" y="333"/>
                    </a:cubicBezTo>
                    <a:cubicBezTo>
                      <a:pt x="213" y="333"/>
                      <a:pt x="213" y="333"/>
                      <a:pt x="213" y="333"/>
                    </a:cubicBezTo>
                    <a:cubicBezTo>
                      <a:pt x="213" y="333"/>
                      <a:pt x="213" y="333"/>
                      <a:pt x="213" y="333"/>
                    </a:cubicBezTo>
                    <a:cubicBezTo>
                      <a:pt x="213" y="333"/>
                      <a:pt x="213" y="333"/>
                      <a:pt x="213" y="333"/>
                    </a:cubicBezTo>
                    <a:cubicBezTo>
                      <a:pt x="213" y="333"/>
                      <a:pt x="213" y="333"/>
                      <a:pt x="213" y="333"/>
                    </a:cubicBezTo>
                    <a:cubicBezTo>
                      <a:pt x="212" y="333"/>
                      <a:pt x="212" y="333"/>
                      <a:pt x="212" y="333"/>
                    </a:cubicBezTo>
                    <a:cubicBezTo>
                      <a:pt x="212" y="333"/>
                      <a:pt x="212" y="333"/>
                      <a:pt x="212" y="333"/>
                    </a:cubicBezTo>
                    <a:cubicBezTo>
                      <a:pt x="212" y="333"/>
                      <a:pt x="212" y="333"/>
                      <a:pt x="212" y="333"/>
                    </a:cubicBezTo>
                    <a:cubicBezTo>
                      <a:pt x="211" y="333"/>
                      <a:pt x="211" y="333"/>
                      <a:pt x="211" y="333"/>
                    </a:cubicBezTo>
                    <a:cubicBezTo>
                      <a:pt x="211" y="334"/>
                      <a:pt x="211" y="334"/>
                      <a:pt x="211" y="334"/>
                    </a:cubicBezTo>
                    <a:cubicBezTo>
                      <a:pt x="211" y="334"/>
                      <a:pt x="211" y="334"/>
                      <a:pt x="211" y="334"/>
                    </a:cubicBezTo>
                    <a:cubicBezTo>
                      <a:pt x="211" y="334"/>
                      <a:pt x="211" y="334"/>
                      <a:pt x="211" y="334"/>
                    </a:cubicBezTo>
                    <a:cubicBezTo>
                      <a:pt x="210" y="334"/>
                      <a:pt x="210" y="334"/>
                      <a:pt x="210" y="334"/>
                    </a:cubicBezTo>
                    <a:cubicBezTo>
                      <a:pt x="210" y="335"/>
                      <a:pt x="210" y="335"/>
                      <a:pt x="210" y="335"/>
                    </a:cubicBezTo>
                    <a:cubicBezTo>
                      <a:pt x="210" y="335"/>
                      <a:pt x="210" y="335"/>
                      <a:pt x="210" y="335"/>
                    </a:cubicBezTo>
                    <a:cubicBezTo>
                      <a:pt x="210" y="335"/>
                      <a:pt x="210" y="335"/>
                      <a:pt x="210" y="335"/>
                    </a:cubicBezTo>
                    <a:cubicBezTo>
                      <a:pt x="209" y="335"/>
                      <a:pt x="209" y="335"/>
                      <a:pt x="209" y="335"/>
                    </a:cubicBezTo>
                    <a:cubicBezTo>
                      <a:pt x="208" y="336"/>
                      <a:pt x="208" y="336"/>
                      <a:pt x="208" y="336"/>
                    </a:cubicBezTo>
                    <a:cubicBezTo>
                      <a:pt x="208" y="336"/>
                      <a:pt x="208" y="336"/>
                      <a:pt x="208" y="336"/>
                    </a:cubicBezTo>
                    <a:cubicBezTo>
                      <a:pt x="207" y="336"/>
                      <a:pt x="207" y="336"/>
                      <a:pt x="207" y="336"/>
                    </a:cubicBezTo>
                    <a:cubicBezTo>
                      <a:pt x="206" y="337"/>
                      <a:pt x="206" y="337"/>
                      <a:pt x="206" y="337"/>
                    </a:cubicBezTo>
                    <a:cubicBezTo>
                      <a:pt x="206" y="337"/>
                      <a:pt x="206" y="337"/>
                      <a:pt x="206" y="337"/>
                    </a:cubicBezTo>
                    <a:cubicBezTo>
                      <a:pt x="206" y="337"/>
                      <a:pt x="206" y="337"/>
                      <a:pt x="206" y="337"/>
                    </a:cubicBezTo>
                    <a:cubicBezTo>
                      <a:pt x="205" y="338"/>
                      <a:pt x="205" y="338"/>
                      <a:pt x="205" y="338"/>
                    </a:cubicBezTo>
                    <a:cubicBezTo>
                      <a:pt x="205" y="339"/>
                      <a:pt x="205" y="339"/>
                      <a:pt x="205" y="339"/>
                    </a:cubicBezTo>
                    <a:cubicBezTo>
                      <a:pt x="204" y="340"/>
                      <a:pt x="204" y="340"/>
                      <a:pt x="204" y="340"/>
                    </a:cubicBezTo>
                    <a:cubicBezTo>
                      <a:pt x="203" y="340"/>
                      <a:pt x="203" y="340"/>
                      <a:pt x="203" y="340"/>
                    </a:cubicBezTo>
                    <a:cubicBezTo>
                      <a:pt x="203" y="341"/>
                      <a:pt x="203" y="341"/>
                      <a:pt x="203" y="341"/>
                    </a:cubicBezTo>
                    <a:cubicBezTo>
                      <a:pt x="203" y="341"/>
                      <a:pt x="203" y="341"/>
                      <a:pt x="203" y="341"/>
                    </a:cubicBezTo>
                    <a:cubicBezTo>
                      <a:pt x="203" y="342"/>
                      <a:pt x="203" y="342"/>
                      <a:pt x="203" y="342"/>
                    </a:cubicBezTo>
                    <a:cubicBezTo>
                      <a:pt x="202" y="344"/>
                      <a:pt x="202" y="344"/>
                      <a:pt x="202" y="344"/>
                    </a:cubicBezTo>
                    <a:cubicBezTo>
                      <a:pt x="202" y="344"/>
                      <a:pt x="202" y="344"/>
                      <a:pt x="202" y="344"/>
                    </a:cubicBezTo>
                    <a:cubicBezTo>
                      <a:pt x="202" y="344"/>
                      <a:pt x="202" y="344"/>
                      <a:pt x="202" y="344"/>
                    </a:cubicBezTo>
                    <a:cubicBezTo>
                      <a:pt x="202" y="345"/>
                      <a:pt x="202" y="345"/>
                      <a:pt x="202" y="345"/>
                    </a:cubicBezTo>
                    <a:cubicBezTo>
                      <a:pt x="201" y="345"/>
                      <a:pt x="201" y="345"/>
                      <a:pt x="201" y="345"/>
                    </a:cubicBezTo>
                    <a:cubicBezTo>
                      <a:pt x="201" y="346"/>
                      <a:pt x="201" y="346"/>
                      <a:pt x="201" y="346"/>
                    </a:cubicBezTo>
                    <a:cubicBezTo>
                      <a:pt x="201" y="348"/>
                      <a:pt x="201" y="348"/>
                      <a:pt x="201" y="348"/>
                    </a:cubicBezTo>
                    <a:cubicBezTo>
                      <a:pt x="200" y="348"/>
                      <a:pt x="200" y="348"/>
                      <a:pt x="200" y="348"/>
                    </a:cubicBezTo>
                    <a:cubicBezTo>
                      <a:pt x="200" y="349"/>
                      <a:pt x="200" y="349"/>
                      <a:pt x="200" y="349"/>
                    </a:cubicBezTo>
                    <a:cubicBezTo>
                      <a:pt x="200" y="350"/>
                      <a:pt x="200" y="350"/>
                      <a:pt x="200" y="350"/>
                    </a:cubicBezTo>
                    <a:cubicBezTo>
                      <a:pt x="200" y="350"/>
                      <a:pt x="200" y="350"/>
                      <a:pt x="200" y="350"/>
                    </a:cubicBezTo>
                    <a:cubicBezTo>
                      <a:pt x="200" y="350"/>
                      <a:pt x="200" y="350"/>
                      <a:pt x="200" y="350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199" y="352"/>
                      <a:pt x="199" y="352"/>
                      <a:pt x="199" y="352"/>
                    </a:cubicBezTo>
                    <a:cubicBezTo>
                      <a:pt x="199" y="352"/>
                      <a:pt x="199" y="352"/>
                      <a:pt x="199" y="352"/>
                    </a:cubicBezTo>
                    <a:cubicBezTo>
                      <a:pt x="199" y="352"/>
                      <a:pt x="199" y="352"/>
                      <a:pt x="199" y="352"/>
                    </a:cubicBezTo>
                    <a:cubicBezTo>
                      <a:pt x="199" y="353"/>
                      <a:pt x="199" y="353"/>
                      <a:pt x="199" y="353"/>
                    </a:cubicBezTo>
                    <a:cubicBezTo>
                      <a:pt x="199" y="353"/>
                      <a:pt x="199" y="353"/>
                      <a:pt x="199" y="353"/>
                    </a:cubicBezTo>
                    <a:cubicBezTo>
                      <a:pt x="200" y="353"/>
                      <a:pt x="200" y="353"/>
                      <a:pt x="200" y="353"/>
                    </a:cubicBezTo>
                    <a:cubicBezTo>
                      <a:pt x="200" y="353"/>
                      <a:pt x="200" y="353"/>
                      <a:pt x="200" y="353"/>
                    </a:cubicBezTo>
                    <a:cubicBezTo>
                      <a:pt x="200" y="354"/>
                      <a:pt x="200" y="354"/>
                      <a:pt x="200" y="354"/>
                    </a:cubicBezTo>
                    <a:cubicBezTo>
                      <a:pt x="200" y="355"/>
                      <a:pt x="200" y="355"/>
                      <a:pt x="200" y="355"/>
                    </a:cubicBezTo>
                    <a:cubicBezTo>
                      <a:pt x="200" y="355"/>
                      <a:pt x="200" y="355"/>
                      <a:pt x="200" y="355"/>
                    </a:cubicBezTo>
                    <a:cubicBezTo>
                      <a:pt x="201" y="356"/>
                      <a:pt x="201" y="356"/>
                      <a:pt x="201" y="356"/>
                    </a:cubicBezTo>
                    <a:cubicBezTo>
                      <a:pt x="201" y="357"/>
                      <a:pt x="201" y="357"/>
                      <a:pt x="201" y="357"/>
                    </a:cubicBezTo>
                    <a:cubicBezTo>
                      <a:pt x="201" y="358"/>
                      <a:pt x="201" y="358"/>
                      <a:pt x="201" y="358"/>
                    </a:cubicBezTo>
                    <a:cubicBezTo>
                      <a:pt x="201" y="358"/>
                      <a:pt x="201" y="358"/>
                      <a:pt x="201" y="358"/>
                    </a:cubicBezTo>
                    <a:cubicBezTo>
                      <a:pt x="201" y="359"/>
                      <a:pt x="201" y="359"/>
                      <a:pt x="201" y="359"/>
                    </a:cubicBezTo>
                    <a:cubicBezTo>
                      <a:pt x="201" y="360"/>
                      <a:pt x="201" y="360"/>
                      <a:pt x="201" y="360"/>
                    </a:cubicBezTo>
                    <a:cubicBezTo>
                      <a:pt x="201" y="360"/>
                      <a:pt x="201" y="360"/>
                      <a:pt x="201" y="360"/>
                    </a:cubicBezTo>
                    <a:cubicBezTo>
                      <a:pt x="201" y="360"/>
                      <a:pt x="201" y="360"/>
                      <a:pt x="201" y="360"/>
                    </a:cubicBezTo>
                    <a:cubicBezTo>
                      <a:pt x="201" y="361"/>
                      <a:pt x="201" y="361"/>
                      <a:pt x="201" y="361"/>
                    </a:cubicBezTo>
                    <a:cubicBezTo>
                      <a:pt x="200" y="361"/>
                      <a:pt x="200" y="361"/>
                      <a:pt x="200" y="361"/>
                    </a:cubicBezTo>
                    <a:cubicBezTo>
                      <a:pt x="200" y="361"/>
                      <a:pt x="200" y="361"/>
                      <a:pt x="200" y="361"/>
                    </a:cubicBezTo>
                    <a:cubicBezTo>
                      <a:pt x="200" y="361"/>
                      <a:pt x="200" y="361"/>
                      <a:pt x="200" y="361"/>
                    </a:cubicBezTo>
                    <a:cubicBezTo>
                      <a:pt x="200" y="362"/>
                      <a:pt x="200" y="362"/>
                      <a:pt x="200" y="362"/>
                    </a:cubicBezTo>
                    <a:cubicBezTo>
                      <a:pt x="199" y="364"/>
                      <a:pt x="199" y="364"/>
                      <a:pt x="199" y="364"/>
                    </a:cubicBezTo>
                    <a:cubicBezTo>
                      <a:pt x="199" y="364"/>
                      <a:pt x="199" y="364"/>
                      <a:pt x="199" y="364"/>
                    </a:cubicBezTo>
                    <a:cubicBezTo>
                      <a:pt x="199" y="364"/>
                      <a:pt x="199" y="364"/>
                      <a:pt x="199" y="364"/>
                    </a:cubicBezTo>
                    <a:cubicBezTo>
                      <a:pt x="199" y="365"/>
                      <a:pt x="199" y="365"/>
                      <a:pt x="199" y="365"/>
                    </a:cubicBezTo>
                    <a:cubicBezTo>
                      <a:pt x="199" y="365"/>
                      <a:pt x="199" y="365"/>
                      <a:pt x="199" y="365"/>
                    </a:cubicBezTo>
                    <a:cubicBezTo>
                      <a:pt x="199" y="366"/>
                      <a:pt x="199" y="366"/>
                      <a:pt x="19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198" y="367"/>
                      <a:pt x="198" y="367"/>
                      <a:pt x="198" y="367"/>
                    </a:cubicBezTo>
                    <a:cubicBezTo>
                      <a:pt x="198" y="368"/>
                      <a:pt x="198" y="368"/>
                      <a:pt x="198" y="368"/>
                    </a:cubicBezTo>
                    <a:cubicBezTo>
                      <a:pt x="198" y="368"/>
                      <a:pt x="198" y="368"/>
                      <a:pt x="198" y="368"/>
                    </a:cubicBezTo>
                    <a:cubicBezTo>
                      <a:pt x="198" y="369"/>
                      <a:pt x="198" y="369"/>
                      <a:pt x="198" y="369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5" y="371"/>
                      <a:pt x="195" y="371"/>
                      <a:pt x="195" y="371"/>
                    </a:cubicBezTo>
                    <a:cubicBezTo>
                      <a:pt x="194" y="371"/>
                      <a:pt x="194" y="371"/>
                      <a:pt x="194" y="371"/>
                    </a:cubicBezTo>
                    <a:cubicBezTo>
                      <a:pt x="193" y="372"/>
                      <a:pt x="193" y="372"/>
                      <a:pt x="193" y="372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1" y="372"/>
                      <a:pt x="191" y="372"/>
                      <a:pt x="191" y="372"/>
                    </a:cubicBezTo>
                    <a:cubicBezTo>
                      <a:pt x="191" y="373"/>
                      <a:pt x="191" y="373"/>
                      <a:pt x="191" y="373"/>
                    </a:cubicBezTo>
                    <a:cubicBezTo>
                      <a:pt x="189" y="373"/>
                      <a:pt x="189" y="373"/>
                      <a:pt x="189" y="373"/>
                    </a:cubicBezTo>
                    <a:cubicBezTo>
                      <a:pt x="188" y="373"/>
                      <a:pt x="188" y="373"/>
                      <a:pt x="188" y="373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2"/>
                      <a:pt x="188" y="372"/>
                      <a:pt x="188" y="372"/>
                    </a:cubicBezTo>
                    <a:cubicBezTo>
                      <a:pt x="188" y="371"/>
                      <a:pt x="188" y="371"/>
                      <a:pt x="188" y="371"/>
                    </a:cubicBezTo>
                    <a:cubicBezTo>
                      <a:pt x="188" y="371"/>
                      <a:pt x="188" y="371"/>
                      <a:pt x="188" y="371"/>
                    </a:cubicBezTo>
                    <a:cubicBezTo>
                      <a:pt x="189" y="371"/>
                      <a:pt x="189" y="371"/>
                      <a:pt x="189" y="371"/>
                    </a:cubicBezTo>
                    <a:cubicBezTo>
                      <a:pt x="189" y="371"/>
                      <a:pt x="189" y="371"/>
                      <a:pt x="189" y="371"/>
                    </a:cubicBezTo>
                    <a:cubicBezTo>
                      <a:pt x="189" y="371"/>
                      <a:pt x="189" y="371"/>
                      <a:pt x="189" y="371"/>
                    </a:cubicBezTo>
                    <a:cubicBezTo>
                      <a:pt x="189" y="371"/>
                      <a:pt x="189" y="371"/>
                      <a:pt x="189" y="371"/>
                    </a:cubicBezTo>
                    <a:cubicBezTo>
                      <a:pt x="189" y="371"/>
                      <a:pt x="189" y="371"/>
                      <a:pt x="189" y="371"/>
                    </a:cubicBezTo>
                    <a:cubicBezTo>
                      <a:pt x="189" y="370"/>
                      <a:pt x="189" y="370"/>
                      <a:pt x="189" y="370"/>
                    </a:cubicBezTo>
                    <a:cubicBezTo>
                      <a:pt x="189" y="370"/>
                      <a:pt x="189" y="370"/>
                      <a:pt x="189" y="370"/>
                    </a:cubicBezTo>
                    <a:cubicBezTo>
                      <a:pt x="189" y="370"/>
                      <a:pt x="189" y="370"/>
                      <a:pt x="189" y="370"/>
                    </a:cubicBezTo>
                    <a:cubicBezTo>
                      <a:pt x="189" y="370"/>
                      <a:pt x="189" y="370"/>
                      <a:pt x="189" y="370"/>
                    </a:cubicBezTo>
                    <a:cubicBezTo>
                      <a:pt x="189" y="370"/>
                      <a:pt x="189" y="370"/>
                      <a:pt x="189" y="370"/>
                    </a:cubicBezTo>
                    <a:cubicBezTo>
                      <a:pt x="189" y="370"/>
                      <a:pt x="189" y="370"/>
                      <a:pt x="189" y="370"/>
                    </a:cubicBezTo>
                    <a:cubicBezTo>
                      <a:pt x="189" y="369"/>
                      <a:pt x="189" y="369"/>
                      <a:pt x="189" y="369"/>
                    </a:cubicBezTo>
                    <a:cubicBezTo>
                      <a:pt x="189" y="369"/>
                      <a:pt x="189" y="369"/>
                      <a:pt x="189" y="369"/>
                    </a:cubicBezTo>
                    <a:cubicBezTo>
                      <a:pt x="189" y="369"/>
                      <a:pt x="189" y="369"/>
                      <a:pt x="189" y="369"/>
                    </a:cubicBezTo>
                    <a:cubicBezTo>
                      <a:pt x="189" y="369"/>
                      <a:pt x="189" y="369"/>
                      <a:pt x="189" y="369"/>
                    </a:cubicBezTo>
                    <a:cubicBezTo>
                      <a:pt x="189" y="369"/>
                      <a:pt x="189" y="369"/>
                      <a:pt x="189" y="369"/>
                    </a:cubicBezTo>
                    <a:cubicBezTo>
                      <a:pt x="189" y="368"/>
                      <a:pt x="189" y="368"/>
                      <a:pt x="189" y="368"/>
                    </a:cubicBezTo>
                    <a:cubicBezTo>
                      <a:pt x="189" y="368"/>
                      <a:pt x="189" y="368"/>
                      <a:pt x="189" y="368"/>
                    </a:cubicBezTo>
                    <a:cubicBezTo>
                      <a:pt x="189" y="368"/>
                      <a:pt x="189" y="368"/>
                      <a:pt x="189" y="368"/>
                    </a:cubicBezTo>
                    <a:cubicBezTo>
                      <a:pt x="189" y="368"/>
                      <a:pt x="189" y="368"/>
                      <a:pt x="189" y="368"/>
                    </a:cubicBezTo>
                    <a:cubicBezTo>
                      <a:pt x="188" y="368"/>
                      <a:pt x="188" y="368"/>
                      <a:pt x="188" y="368"/>
                    </a:cubicBezTo>
                    <a:cubicBezTo>
                      <a:pt x="189" y="368"/>
                      <a:pt x="189" y="368"/>
                      <a:pt x="189" y="368"/>
                    </a:cubicBezTo>
                    <a:cubicBezTo>
                      <a:pt x="189" y="367"/>
                      <a:pt x="189" y="367"/>
                      <a:pt x="189" y="367"/>
                    </a:cubicBezTo>
                    <a:cubicBezTo>
                      <a:pt x="189" y="367"/>
                      <a:pt x="189" y="367"/>
                      <a:pt x="189" y="367"/>
                    </a:cubicBezTo>
                    <a:cubicBezTo>
                      <a:pt x="189" y="367"/>
                      <a:pt x="189" y="367"/>
                      <a:pt x="189" y="367"/>
                    </a:cubicBezTo>
                    <a:cubicBezTo>
                      <a:pt x="189" y="367"/>
                      <a:pt x="189" y="367"/>
                      <a:pt x="189" y="367"/>
                    </a:cubicBezTo>
                    <a:cubicBezTo>
                      <a:pt x="189" y="367"/>
                      <a:pt x="189" y="367"/>
                      <a:pt x="189" y="367"/>
                    </a:cubicBezTo>
                    <a:cubicBezTo>
                      <a:pt x="189" y="367"/>
                      <a:pt x="189" y="367"/>
                      <a:pt x="189" y="367"/>
                    </a:cubicBezTo>
                    <a:cubicBezTo>
                      <a:pt x="189" y="366"/>
                      <a:pt x="189" y="366"/>
                      <a:pt x="189" y="366"/>
                    </a:cubicBezTo>
                    <a:cubicBezTo>
                      <a:pt x="189" y="366"/>
                      <a:pt x="189" y="366"/>
                      <a:pt x="189" y="366"/>
                    </a:cubicBezTo>
                    <a:cubicBezTo>
                      <a:pt x="189" y="366"/>
                      <a:pt x="189" y="366"/>
                      <a:pt x="189" y="366"/>
                    </a:cubicBezTo>
                    <a:cubicBezTo>
                      <a:pt x="189" y="366"/>
                      <a:pt x="189" y="366"/>
                      <a:pt x="189" y="366"/>
                    </a:cubicBezTo>
                    <a:cubicBezTo>
                      <a:pt x="189" y="366"/>
                      <a:pt x="189" y="366"/>
                      <a:pt x="189" y="366"/>
                    </a:cubicBezTo>
                    <a:cubicBezTo>
                      <a:pt x="189" y="365"/>
                      <a:pt x="189" y="365"/>
                      <a:pt x="189" y="365"/>
                    </a:cubicBezTo>
                    <a:cubicBezTo>
                      <a:pt x="188" y="365"/>
                      <a:pt x="188" y="365"/>
                      <a:pt x="188" y="365"/>
                    </a:cubicBezTo>
                    <a:cubicBezTo>
                      <a:pt x="188" y="365"/>
                      <a:pt x="188" y="365"/>
                      <a:pt x="188" y="365"/>
                    </a:cubicBezTo>
                    <a:cubicBezTo>
                      <a:pt x="188" y="365"/>
                      <a:pt x="188" y="365"/>
                      <a:pt x="188" y="365"/>
                    </a:cubicBezTo>
                    <a:cubicBezTo>
                      <a:pt x="188" y="365"/>
                      <a:pt x="188" y="365"/>
                      <a:pt x="188" y="365"/>
                    </a:cubicBezTo>
                    <a:cubicBezTo>
                      <a:pt x="188" y="364"/>
                      <a:pt x="188" y="364"/>
                      <a:pt x="188" y="364"/>
                    </a:cubicBezTo>
                    <a:cubicBezTo>
                      <a:pt x="188" y="364"/>
                      <a:pt x="188" y="364"/>
                      <a:pt x="188" y="364"/>
                    </a:cubicBezTo>
                    <a:cubicBezTo>
                      <a:pt x="188" y="364"/>
                      <a:pt x="188" y="364"/>
                      <a:pt x="188" y="364"/>
                    </a:cubicBezTo>
                    <a:cubicBezTo>
                      <a:pt x="188" y="364"/>
                      <a:pt x="188" y="364"/>
                      <a:pt x="188" y="364"/>
                    </a:cubicBezTo>
                    <a:cubicBezTo>
                      <a:pt x="188" y="364"/>
                      <a:pt x="188" y="364"/>
                      <a:pt x="188" y="364"/>
                    </a:cubicBezTo>
                    <a:cubicBezTo>
                      <a:pt x="188" y="363"/>
                      <a:pt x="188" y="363"/>
                      <a:pt x="188" y="363"/>
                    </a:cubicBezTo>
                    <a:cubicBezTo>
                      <a:pt x="187" y="363"/>
                      <a:pt x="187" y="363"/>
                      <a:pt x="187" y="363"/>
                    </a:cubicBezTo>
                    <a:cubicBezTo>
                      <a:pt x="187" y="363"/>
                      <a:pt x="187" y="363"/>
                      <a:pt x="187" y="363"/>
                    </a:cubicBezTo>
                    <a:cubicBezTo>
                      <a:pt x="187" y="362"/>
                      <a:pt x="187" y="362"/>
                      <a:pt x="187" y="362"/>
                    </a:cubicBezTo>
                    <a:cubicBezTo>
                      <a:pt x="187" y="362"/>
                      <a:pt x="187" y="362"/>
                      <a:pt x="187" y="362"/>
                    </a:cubicBezTo>
                    <a:cubicBezTo>
                      <a:pt x="187" y="362"/>
                      <a:pt x="187" y="362"/>
                      <a:pt x="187" y="362"/>
                    </a:cubicBezTo>
                    <a:cubicBezTo>
                      <a:pt x="187" y="362"/>
                      <a:pt x="187" y="362"/>
                      <a:pt x="187" y="362"/>
                    </a:cubicBezTo>
                    <a:cubicBezTo>
                      <a:pt x="187" y="361"/>
                      <a:pt x="187" y="361"/>
                      <a:pt x="187" y="361"/>
                    </a:cubicBezTo>
                    <a:cubicBezTo>
                      <a:pt x="186" y="361"/>
                      <a:pt x="186" y="361"/>
                      <a:pt x="186" y="361"/>
                    </a:cubicBezTo>
                    <a:cubicBezTo>
                      <a:pt x="186" y="361"/>
                      <a:pt x="186" y="361"/>
                      <a:pt x="186" y="361"/>
                    </a:cubicBezTo>
                    <a:cubicBezTo>
                      <a:pt x="186" y="361"/>
                      <a:pt x="186" y="361"/>
                      <a:pt x="186" y="361"/>
                    </a:cubicBezTo>
                    <a:cubicBezTo>
                      <a:pt x="186" y="360"/>
                      <a:pt x="186" y="360"/>
                      <a:pt x="186" y="360"/>
                    </a:cubicBezTo>
                    <a:cubicBezTo>
                      <a:pt x="186" y="360"/>
                      <a:pt x="186" y="360"/>
                      <a:pt x="186" y="360"/>
                    </a:cubicBezTo>
                    <a:cubicBezTo>
                      <a:pt x="186" y="360"/>
                      <a:pt x="186" y="360"/>
                      <a:pt x="186" y="360"/>
                    </a:cubicBezTo>
                    <a:cubicBezTo>
                      <a:pt x="185" y="360"/>
                      <a:pt x="185" y="360"/>
                      <a:pt x="185" y="360"/>
                    </a:cubicBezTo>
                    <a:cubicBezTo>
                      <a:pt x="185" y="359"/>
                      <a:pt x="185" y="359"/>
                      <a:pt x="185" y="359"/>
                    </a:cubicBezTo>
                    <a:cubicBezTo>
                      <a:pt x="185" y="359"/>
                      <a:pt x="185" y="359"/>
                      <a:pt x="185" y="359"/>
                    </a:cubicBezTo>
                    <a:cubicBezTo>
                      <a:pt x="185" y="359"/>
                      <a:pt x="185" y="359"/>
                      <a:pt x="185" y="359"/>
                    </a:cubicBezTo>
                    <a:cubicBezTo>
                      <a:pt x="185" y="359"/>
                      <a:pt x="185" y="359"/>
                      <a:pt x="185" y="359"/>
                    </a:cubicBezTo>
                    <a:cubicBezTo>
                      <a:pt x="185" y="359"/>
                      <a:pt x="185" y="359"/>
                      <a:pt x="185" y="359"/>
                    </a:cubicBezTo>
                    <a:cubicBezTo>
                      <a:pt x="185" y="359"/>
                      <a:pt x="185" y="359"/>
                      <a:pt x="185" y="359"/>
                    </a:cubicBezTo>
                    <a:cubicBezTo>
                      <a:pt x="184" y="358"/>
                      <a:pt x="184" y="358"/>
                      <a:pt x="184" y="358"/>
                    </a:cubicBezTo>
                    <a:cubicBezTo>
                      <a:pt x="184" y="358"/>
                      <a:pt x="184" y="358"/>
                      <a:pt x="184" y="358"/>
                    </a:cubicBezTo>
                    <a:cubicBezTo>
                      <a:pt x="184" y="358"/>
                      <a:pt x="184" y="358"/>
                      <a:pt x="184" y="358"/>
                    </a:cubicBezTo>
                    <a:cubicBezTo>
                      <a:pt x="184" y="358"/>
                      <a:pt x="184" y="358"/>
                      <a:pt x="184" y="358"/>
                    </a:cubicBezTo>
                    <a:cubicBezTo>
                      <a:pt x="184" y="357"/>
                      <a:pt x="184" y="357"/>
                      <a:pt x="184" y="357"/>
                    </a:cubicBezTo>
                    <a:cubicBezTo>
                      <a:pt x="184" y="357"/>
                      <a:pt x="184" y="357"/>
                      <a:pt x="184" y="357"/>
                    </a:cubicBezTo>
                    <a:cubicBezTo>
                      <a:pt x="184" y="357"/>
                      <a:pt x="184" y="357"/>
                      <a:pt x="184" y="357"/>
                    </a:cubicBezTo>
                    <a:cubicBezTo>
                      <a:pt x="183" y="357"/>
                      <a:pt x="183" y="357"/>
                      <a:pt x="183" y="357"/>
                    </a:cubicBezTo>
                    <a:cubicBezTo>
                      <a:pt x="183" y="356"/>
                      <a:pt x="183" y="356"/>
                      <a:pt x="183" y="356"/>
                    </a:cubicBezTo>
                    <a:cubicBezTo>
                      <a:pt x="183" y="356"/>
                      <a:pt x="183" y="356"/>
                      <a:pt x="183" y="356"/>
                    </a:cubicBezTo>
                    <a:cubicBezTo>
                      <a:pt x="183" y="356"/>
                      <a:pt x="183" y="356"/>
                      <a:pt x="183" y="356"/>
                    </a:cubicBezTo>
                    <a:cubicBezTo>
                      <a:pt x="182" y="356"/>
                      <a:pt x="182" y="356"/>
                      <a:pt x="182" y="356"/>
                    </a:cubicBezTo>
                    <a:cubicBezTo>
                      <a:pt x="182" y="355"/>
                      <a:pt x="182" y="355"/>
                      <a:pt x="182" y="355"/>
                    </a:cubicBezTo>
                    <a:cubicBezTo>
                      <a:pt x="182" y="355"/>
                      <a:pt x="182" y="355"/>
                      <a:pt x="182" y="355"/>
                    </a:cubicBezTo>
                    <a:cubicBezTo>
                      <a:pt x="182" y="355"/>
                      <a:pt x="182" y="355"/>
                      <a:pt x="182" y="355"/>
                    </a:cubicBezTo>
                    <a:cubicBezTo>
                      <a:pt x="182" y="355"/>
                      <a:pt x="182" y="355"/>
                      <a:pt x="182" y="355"/>
                    </a:cubicBezTo>
                    <a:cubicBezTo>
                      <a:pt x="181" y="355"/>
                      <a:pt x="181" y="355"/>
                      <a:pt x="181" y="355"/>
                    </a:cubicBezTo>
                    <a:cubicBezTo>
                      <a:pt x="181" y="354"/>
                      <a:pt x="181" y="354"/>
                      <a:pt x="181" y="354"/>
                    </a:cubicBezTo>
                    <a:cubicBezTo>
                      <a:pt x="181" y="354"/>
                      <a:pt x="181" y="354"/>
                      <a:pt x="181" y="354"/>
                    </a:cubicBezTo>
                    <a:cubicBezTo>
                      <a:pt x="181" y="354"/>
                      <a:pt x="181" y="354"/>
                      <a:pt x="181" y="354"/>
                    </a:cubicBezTo>
                    <a:cubicBezTo>
                      <a:pt x="180" y="354"/>
                      <a:pt x="180" y="354"/>
                      <a:pt x="180" y="354"/>
                    </a:cubicBezTo>
                    <a:cubicBezTo>
                      <a:pt x="180" y="353"/>
                      <a:pt x="180" y="353"/>
                      <a:pt x="180" y="353"/>
                    </a:cubicBezTo>
                    <a:cubicBezTo>
                      <a:pt x="180" y="353"/>
                      <a:pt x="180" y="353"/>
                      <a:pt x="180" y="353"/>
                    </a:cubicBezTo>
                    <a:cubicBezTo>
                      <a:pt x="180" y="353"/>
                      <a:pt x="180" y="353"/>
                      <a:pt x="180" y="353"/>
                    </a:cubicBezTo>
                    <a:cubicBezTo>
                      <a:pt x="180" y="353"/>
                      <a:pt x="180" y="353"/>
                      <a:pt x="180" y="353"/>
                    </a:cubicBezTo>
                    <a:cubicBezTo>
                      <a:pt x="180" y="353"/>
                      <a:pt x="180" y="353"/>
                      <a:pt x="180" y="353"/>
                    </a:cubicBezTo>
                    <a:cubicBezTo>
                      <a:pt x="179" y="352"/>
                      <a:pt x="179" y="352"/>
                      <a:pt x="179" y="352"/>
                    </a:cubicBezTo>
                    <a:cubicBezTo>
                      <a:pt x="179" y="352"/>
                      <a:pt x="179" y="352"/>
                      <a:pt x="179" y="352"/>
                    </a:cubicBezTo>
                    <a:cubicBezTo>
                      <a:pt x="179" y="352"/>
                      <a:pt x="179" y="352"/>
                      <a:pt x="179" y="352"/>
                    </a:cubicBezTo>
                    <a:cubicBezTo>
                      <a:pt x="179" y="352"/>
                      <a:pt x="179" y="352"/>
                      <a:pt x="179" y="352"/>
                    </a:cubicBezTo>
                    <a:cubicBezTo>
                      <a:pt x="179" y="352"/>
                      <a:pt x="179" y="352"/>
                      <a:pt x="179" y="352"/>
                    </a:cubicBezTo>
                    <a:cubicBezTo>
                      <a:pt x="179" y="352"/>
                      <a:pt x="179" y="352"/>
                      <a:pt x="179" y="352"/>
                    </a:cubicBezTo>
                    <a:cubicBezTo>
                      <a:pt x="179" y="352"/>
                      <a:pt x="179" y="352"/>
                      <a:pt x="179" y="352"/>
                    </a:cubicBezTo>
                    <a:cubicBezTo>
                      <a:pt x="179" y="351"/>
                      <a:pt x="179" y="351"/>
                      <a:pt x="179" y="351"/>
                    </a:cubicBezTo>
                    <a:cubicBezTo>
                      <a:pt x="179" y="351"/>
                      <a:pt x="179" y="351"/>
                      <a:pt x="179" y="351"/>
                    </a:cubicBezTo>
                    <a:cubicBezTo>
                      <a:pt x="178" y="351"/>
                      <a:pt x="178" y="351"/>
                      <a:pt x="178" y="351"/>
                    </a:cubicBezTo>
                    <a:cubicBezTo>
                      <a:pt x="178" y="351"/>
                      <a:pt x="178" y="351"/>
                      <a:pt x="178" y="351"/>
                    </a:cubicBezTo>
                    <a:cubicBezTo>
                      <a:pt x="178" y="351"/>
                      <a:pt x="178" y="351"/>
                      <a:pt x="178" y="351"/>
                    </a:cubicBezTo>
                    <a:cubicBezTo>
                      <a:pt x="178" y="350"/>
                      <a:pt x="178" y="350"/>
                      <a:pt x="178" y="350"/>
                    </a:cubicBezTo>
                    <a:cubicBezTo>
                      <a:pt x="178" y="350"/>
                      <a:pt x="178" y="350"/>
                      <a:pt x="178" y="350"/>
                    </a:cubicBezTo>
                    <a:cubicBezTo>
                      <a:pt x="178" y="350"/>
                      <a:pt x="178" y="350"/>
                      <a:pt x="178" y="350"/>
                    </a:cubicBezTo>
                    <a:cubicBezTo>
                      <a:pt x="177" y="350"/>
                      <a:pt x="177" y="350"/>
                      <a:pt x="177" y="350"/>
                    </a:cubicBezTo>
                    <a:cubicBezTo>
                      <a:pt x="177" y="349"/>
                      <a:pt x="177" y="349"/>
                      <a:pt x="177" y="349"/>
                    </a:cubicBezTo>
                    <a:cubicBezTo>
                      <a:pt x="177" y="349"/>
                      <a:pt x="177" y="349"/>
                      <a:pt x="177" y="349"/>
                    </a:cubicBezTo>
                    <a:cubicBezTo>
                      <a:pt x="176" y="349"/>
                      <a:pt x="176" y="349"/>
                      <a:pt x="176" y="349"/>
                    </a:cubicBezTo>
                    <a:cubicBezTo>
                      <a:pt x="176" y="348"/>
                      <a:pt x="176" y="348"/>
                      <a:pt x="176" y="348"/>
                    </a:cubicBezTo>
                    <a:cubicBezTo>
                      <a:pt x="176" y="348"/>
                      <a:pt x="176" y="348"/>
                      <a:pt x="176" y="348"/>
                    </a:cubicBezTo>
                    <a:cubicBezTo>
                      <a:pt x="176" y="348"/>
                      <a:pt x="176" y="348"/>
                      <a:pt x="176" y="348"/>
                    </a:cubicBezTo>
                    <a:cubicBezTo>
                      <a:pt x="176" y="348"/>
                      <a:pt x="176" y="348"/>
                      <a:pt x="176" y="348"/>
                    </a:cubicBezTo>
                    <a:cubicBezTo>
                      <a:pt x="176" y="348"/>
                      <a:pt x="176" y="348"/>
                      <a:pt x="176" y="348"/>
                    </a:cubicBezTo>
                    <a:cubicBezTo>
                      <a:pt x="176" y="347"/>
                      <a:pt x="176" y="347"/>
                      <a:pt x="176" y="347"/>
                    </a:cubicBezTo>
                    <a:cubicBezTo>
                      <a:pt x="176" y="347"/>
                      <a:pt x="176" y="347"/>
                      <a:pt x="176" y="347"/>
                    </a:cubicBezTo>
                    <a:cubicBezTo>
                      <a:pt x="175" y="347"/>
                      <a:pt x="175" y="347"/>
                      <a:pt x="175" y="347"/>
                    </a:cubicBezTo>
                    <a:cubicBezTo>
                      <a:pt x="175" y="347"/>
                      <a:pt x="175" y="347"/>
                      <a:pt x="175" y="347"/>
                    </a:cubicBezTo>
                    <a:cubicBezTo>
                      <a:pt x="175" y="346"/>
                      <a:pt x="175" y="346"/>
                      <a:pt x="175" y="346"/>
                    </a:cubicBezTo>
                    <a:cubicBezTo>
                      <a:pt x="175" y="346"/>
                      <a:pt x="175" y="346"/>
                      <a:pt x="175" y="346"/>
                    </a:cubicBezTo>
                    <a:cubicBezTo>
                      <a:pt x="174" y="346"/>
                      <a:pt x="174" y="346"/>
                      <a:pt x="174" y="346"/>
                    </a:cubicBezTo>
                    <a:cubicBezTo>
                      <a:pt x="174" y="346"/>
                      <a:pt x="174" y="346"/>
                      <a:pt x="174" y="346"/>
                    </a:cubicBezTo>
                    <a:cubicBezTo>
                      <a:pt x="174" y="346"/>
                      <a:pt x="174" y="346"/>
                      <a:pt x="174" y="346"/>
                    </a:cubicBezTo>
                    <a:cubicBezTo>
                      <a:pt x="174" y="345"/>
                      <a:pt x="174" y="345"/>
                      <a:pt x="174" y="345"/>
                    </a:cubicBezTo>
                    <a:cubicBezTo>
                      <a:pt x="174" y="345"/>
                      <a:pt x="174" y="345"/>
                      <a:pt x="174" y="345"/>
                    </a:cubicBezTo>
                    <a:cubicBezTo>
                      <a:pt x="174" y="345"/>
                      <a:pt x="174" y="345"/>
                      <a:pt x="174" y="345"/>
                    </a:cubicBezTo>
                    <a:cubicBezTo>
                      <a:pt x="174" y="345"/>
                      <a:pt x="174" y="345"/>
                      <a:pt x="174" y="345"/>
                    </a:cubicBezTo>
                    <a:cubicBezTo>
                      <a:pt x="174" y="345"/>
                      <a:pt x="174" y="345"/>
                      <a:pt x="174" y="345"/>
                    </a:cubicBezTo>
                    <a:cubicBezTo>
                      <a:pt x="173" y="344"/>
                      <a:pt x="173" y="344"/>
                      <a:pt x="173" y="344"/>
                    </a:cubicBezTo>
                    <a:cubicBezTo>
                      <a:pt x="173" y="344"/>
                      <a:pt x="173" y="344"/>
                      <a:pt x="173" y="344"/>
                    </a:cubicBezTo>
                    <a:cubicBezTo>
                      <a:pt x="173" y="344"/>
                      <a:pt x="173" y="344"/>
                      <a:pt x="173" y="344"/>
                    </a:cubicBezTo>
                    <a:cubicBezTo>
                      <a:pt x="173" y="344"/>
                      <a:pt x="173" y="344"/>
                      <a:pt x="173" y="344"/>
                    </a:cubicBezTo>
                    <a:cubicBezTo>
                      <a:pt x="173" y="344"/>
                      <a:pt x="173" y="344"/>
                      <a:pt x="173" y="344"/>
                    </a:cubicBezTo>
                    <a:cubicBezTo>
                      <a:pt x="173" y="343"/>
                      <a:pt x="173" y="343"/>
                      <a:pt x="173" y="343"/>
                    </a:cubicBezTo>
                    <a:cubicBezTo>
                      <a:pt x="172" y="343"/>
                      <a:pt x="172" y="343"/>
                      <a:pt x="172" y="343"/>
                    </a:cubicBezTo>
                    <a:cubicBezTo>
                      <a:pt x="172" y="343"/>
                      <a:pt x="172" y="343"/>
                      <a:pt x="172" y="343"/>
                    </a:cubicBezTo>
                    <a:cubicBezTo>
                      <a:pt x="172" y="343"/>
                      <a:pt x="172" y="343"/>
                      <a:pt x="172" y="343"/>
                    </a:cubicBezTo>
                    <a:cubicBezTo>
                      <a:pt x="172" y="342"/>
                      <a:pt x="172" y="342"/>
                      <a:pt x="172" y="342"/>
                    </a:cubicBezTo>
                    <a:cubicBezTo>
                      <a:pt x="171" y="342"/>
                      <a:pt x="171" y="342"/>
                      <a:pt x="171" y="342"/>
                    </a:cubicBezTo>
                    <a:cubicBezTo>
                      <a:pt x="171" y="341"/>
                      <a:pt x="171" y="341"/>
                      <a:pt x="171" y="341"/>
                    </a:cubicBezTo>
                    <a:cubicBezTo>
                      <a:pt x="171" y="341"/>
                      <a:pt x="171" y="341"/>
                      <a:pt x="171" y="341"/>
                    </a:cubicBezTo>
                    <a:cubicBezTo>
                      <a:pt x="171" y="341"/>
                      <a:pt x="171" y="341"/>
                      <a:pt x="171" y="341"/>
                    </a:cubicBezTo>
                    <a:cubicBezTo>
                      <a:pt x="170" y="340"/>
                      <a:pt x="170" y="340"/>
                      <a:pt x="170" y="340"/>
                    </a:cubicBezTo>
                    <a:cubicBezTo>
                      <a:pt x="170" y="340"/>
                      <a:pt x="170" y="340"/>
                      <a:pt x="170" y="340"/>
                    </a:cubicBezTo>
                    <a:cubicBezTo>
                      <a:pt x="170" y="340"/>
                      <a:pt x="170" y="340"/>
                      <a:pt x="170" y="340"/>
                    </a:cubicBezTo>
                    <a:cubicBezTo>
                      <a:pt x="170" y="340"/>
                      <a:pt x="170" y="340"/>
                      <a:pt x="170" y="340"/>
                    </a:cubicBezTo>
                    <a:cubicBezTo>
                      <a:pt x="170" y="340"/>
                      <a:pt x="170" y="340"/>
                      <a:pt x="170" y="340"/>
                    </a:cubicBezTo>
                    <a:cubicBezTo>
                      <a:pt x="170" y="339"/>
                      <a:pt x="170" y="339"/>
                      <a:pt x="170" y="339"/>
                    </a:cubicBezTo>
                    <a:cubicBezTo>
                      <a:pt x="170" y="339"/>
                      <a:pt x="170" y="339"/>
                      <a:pt x="170" y="339"/>
                    </a:cubicBezTo>
                    <a:cubicBezTo>
                      <a:pt x="169" y="339"/>
                      <a:pt x="169" y="339"/>
                      <a:pt x="169" y="339"/>
                    </a:cubicBezTo>
                    <a:cubicBezTo>
                      <a:pt x="169" y="339"/>
                      <a:pt x="169" y="339"/>
                      <a:pt x="169" y="339"/>
                    </a:cubicBezTo>
                    <a:cubicBezTo>
                      <a:pt x="169" y="339"/>
                      <a:pt x="169" y="339"/>
                      <a:pt x="169" y="339"/>
                    </a:cubicBezTo>
                    <a:cubicBezTo>
                      <a:pt x="169" y="338"/>
                      <a:pt x="169" y="338"/>
                      <a:pt x="169" y="338"/>
                    </a:cubicBezTo>
                    <a:cubicBezTo>
                      <a:pt x="169" y="338"/>
                      <a:pt x="169" y="338"/>
                      <a:pt x="169" y="338"/>
                    </a:cubicBezTo>
                    <a:cubicBezTo>
                      <a:pt x="168" y="338"/>
                      <a:pt x="168" y="338"/>
                      <a:pt x="168" y="338"/>
                    </a:cubicBezTo>
                    <a:cubicBezTo>
                      <a:pt x="168" y="338"/>
                      <a:pt x="168" y="338"/>
                      <a:pt x="168" y="338"/>
                    </a:cubicBezTo>
                    <a:cubicBezTo>
                      <a:pt x="168" y="337"/>
                      <a:pt x="168" y="337"/>
                      <a:pt x="168" y="337"/>
                    </a:cubicBezTo>
                    <a:cubicBezTo>
                      <a:pt x="168" y="337"/>
                      <a:pt x="168" y="337"/>
                      <a:pt x="168" y="337"/>
                    </a:cubicBezTo>
                    <a:cubicBezTo>
                      <a:pt x="168" y="337"/>
                      <a:pt x="168" y="337"/>
                      <a:pt x="168" y="337"/>
                    </a:cubicBezTo>
                    <a:cubicBezTo>
                      <a:pt x="168" y="337"/>
                      <a:pt x="168" y="337"/>
                      <a:pt x="168" y="337"/>
                    </a:cubicBezTo>
                    <a:cubicBezTo>
                      <a:pt x="168" y="337"/>
                      <a:pt x="168" y="337"/>
                      <a:pt x="168" y="337"/>
                    </a:cubicBezTo>
                    <a:cubicBezTo>
                      <a:pt x="168" y="337"/>
                      <a:pt x="168" y="337"/>
                      <a:pt x="168" y="337"/>
                    </a:cubicBezTo>
                    <a:cubicBezTo>
                      <a:pt x="167" y="336"/>
                      <a:pt x="167" y="336"/>
                      <a:pt x="167" y="336"/>
                    </a:cubicBezTo>
                    <a:cubicBezTo>
                      <a:pt x="167" y="336"/>
                      <a:pt x="167" y="336"/>
                      <a:pt x="167" y="336"/>
                    </a:cubicBezTo>
                    <a:cubicBezTo>
                      <a:pt x="167" y="336"/>
                      <a:pt x="167" y="336"/>
                      <a:pt x="167" y="336"/>
                    </a:cubicBezTo>
                    <a:cubicBezTo>
                      <a:pt x="168" y="336"/>
                      <a:pt x="168" y="336"/>
                      <a:pt x="168" y="336"/>
                    </a:cubicBezTo>
                    <a:cubicBezTo>
                      <a:pt x="168" y="336"/>
                      <a:pt x="168" y="336"/>
                      <a:pt x="168" y="336"/>
                    </a:cubicBezTo>
                    <a:cubicBezTo>
                      <a:pt x="168" y="336"/>
                      <a:pt x="168" y="336"/>
                      <a:pt x="168" y="336"/>
                    </a:cubicBezTo>
                    <a:cubicBezTo>
                      <a:pt x="168" y="336"/>
                      <a:pt x="168" y="336"/>
                      <a:pt x="168" y="336"/>
                    </a:cubicBezTo>
                    <a:cubicBezTo>
                      <a:pt x="168" y="336"/>
                      <a:pt x="168" y="336"/>
                      <a:pt x="168" y="336"/>
                    </a:cubicBezTo>
                    <a:cubicBezTo>
                      <a:pt x="168" y="336"/>
                      <a:pt x="168" y="336"/>
                      <a:pt x="168" y="336"/>
                    </a:cubicBezTo>
                    <a:cubicBezTo>
                      <a:pt x="168" y="336"/>
                      <a:pt x="168" y="336"/>
                      <a:pt x="168" y="336"/>
                    </a:cubicBezTo>
                    <a:cubicBezTo>
                      <a:pt x="168" y="336"/>
                      <a:pt x="168" y="336"/>
                      <a:pt x="168" y="336"/>
                    </a:cubicBezTo>
                    <a:cubicBezTo>
                      <a:pt x="168" y="336"/>
                      <a:pt x="168" y="336"/>
                      <a:pt x="168" y="336"/>
                    </a:cubicBez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68" y="334"/>
                      <a:pt x="168" y="334"/>
                      <a:pt x="168" y="334"/>
                    </a:cubicBezTo>
                    <a:cubicBezTo>
                      <a:pt x="168" y="334"/>
                      <a:pt x="168" y="334"/>
                      <a:pt x="168" y="334"/>
                    </a:cubicBezTo>
                    <a:cubicBezTo>
                      <a:pt x="168" y="334"/>
                      <a:pt x="168" y="334"/>
                      <a:pt x="168" y="334"/>
                    </a:cubicBezTo>
                    <a:cubicBezTo>
                      <a:pt x="168" y="334"/>
                      <a:pt x="168" y="334"/>
                      <a:pt x="168" y="334"/>
                    </a:cubicBezTo>
                    <a:cubicBezTo>
                      <a:pt x="168" y="333"/>
                      <a:pt x="168" y="333"/>
                      <a:pt x="168" y="333"/>
                    </a:cubicBezTo>
                    <a:cubicBezTo>
                      <a:pt x="168" y="333"/>
                      <a:pt x="168" y="333"/>
                      <a:pt x="168" y="333"/>
                    </a:cubicBezTo>
                    <a:cubicBezTo>
                      <a:pt x="168" y="333"/>
                      <a:pt x="168" y="333"/>
                      <a:pt x="168" y="333"/>
                    </a:cubicBezTo>
                    <a:cubicBezTo>
                      <a:pt x="168" y="333"/>
                      <a:pt x="168" y="333"/>
                      <a:pt x="168" y="333"/>
                    </a:cubicBezTo>
                    <a:cubicBezTo>
                      <a:pt x="168" y="333"/>
                      <a:pt x="168" y="333"/>
                      <a:pt x="168" y="333"/>
                    </a:cubicBezTo>
                    <a:cubicBezTo>
                      <a:pt x="168" y="333"/>
                      <a:pt x="168" y="333"/>
                      <a:pt x="168" y="333"/>
                    </a:cubicBezTo>
                    <a:cubicBezTo>
                      <a:pt x="168" y="333"/>
                      <a:pt x="168" y="333"/>
                      <a:pt x="168" y="333"/>
                    </a:cubicBezTo>
                    <a:cubicBezTo>
                      <a:pt x="168" y="333"/>
                      <a:pt x="168" y="333"/>
                      <a:pt x="168" y="333"/>
                    </a:cubicBezTo>
                    <a:cubicBezTo>
                      <a:pt x="168" y="333"/>
                      <a:pt x="168" y="333"/>
                      <a:pt x="168" y="333"/>
                    </a:cubicBezTo>
                    <a:cubicBezTo>
                      <a:pt x="168" y="333"/>
                      <a:pt x="168" y="333"/>
                      <a:pt x="168" y="333"/>
                    </a:cubicBezTo>
                    <a:cubicBezTo>
                      <a:pt x="168" y="333"/>
                      <a:pt x="168" y="333"/>
                      <a:pt x="168" y="333"/>
                    </a:cubicBezTo>
                    <a:cubicBezTo>
                      <a:pt x="169" y="332"/>
                      <a:pt x="169" y="332"/>
                      <a:pt x="169" y="332"/>
                    </a:cubicBezTo>
                    <a:cubicBezTo>
                      <a:pt x="169" y="332"/>
                      <a:pt x="169" y="332"/>
                      <a:pt x="169" y="332"/>
                    </a:cubicBezTo>
                    <a:cubicBezTo>
                      <a:pt x="169" y="332"/>
                      <a:pt x="169" y="332"/>
                      <a:pt x="169" y="332"/>
                    </a:cubicBezTo>
                    <a:cubicBezTo>
                      <a:pt x="169" y="332"/>
                      <a:pt x="169" y="332"/>
                      <a:pt x="169" y="332"/>
                    </a:cubicBezTo>
                    <a:cubicBezTo>
                      <a:pt x="169" y="332"/>
                      <a:pt x="169" y="332"/>
                      <a:pt x="169" y="332"/>
                    </a:cubicBezTo>
                    <a:cubicBezTo>
                      <a:pt x="169" y="332"/>
                      <a:pt x="169" y="332"/>
                      <a:pt x="169" y="332"/>
                    </a:cubicBezTo>
                    <a:cubicBezTo>
                      <a:pt x="170" y="332"/>
                      <a:pt x="170" y="332"/>
                      <a:pt x="170" y="332"/>
                    </a:cubicBezTo>
                    <a:cubicBezTo>
                      <a:pt x="170" y="331"/>
                      <a:pt x="170" y="331"/>
                      <a:pt x="170" y="331"/>
                    </a:cubicBezTo>
                    <a:cubicBezTo>
                      <a:pt x="170" y="331"/>
                      <a:pt x="170" y="331"/>
                      <a:pt x="170" y="331"/>
                    </a:cubicBezTo>
                    <a:cubicBezTo>
                      <a:pt x="170" y="331"/>
                      <a:pt x="170" y="331"/>
                      <a:pt x="170" y="331"/>
                    </a:cubicBezTo>
                    <a:cubicBezTo>
                      <a:pt x="170" y="331"/>
                      <a:pt x="170" y="331"/>
                      <a:pt x="170" y="331"/>
                    </a:cubicBezTo>
                    <a:cubicBezTo>
                      <a:pt x="170" y="331"/>
                      <a:pt x="170" y="331"/>
                      <a:pt x="170" y="331"/>
                    </a:cubicBezTo>
                    <a:cubicBezTo>
                      <a:pt x="171" y="331"/>
                      <a:pt x="171" y="331"/>
                      <a:pt x="171" y="331"/>
                    </a:cubicBezTo>
                    <a:cubicBezTo>
                      <a:pt x="171" y="331"/>
                      <a:pt x="171" y="331"/>
                      <a:pt x="171" y="331"/>
                    </a:cubicBezTo>
                    <a:cubicBezTo>
                      <a:pt x="171" y="331"/>
                      <a:pt x="171" y="331"/>
                      <a:pt x="171" y="331"/>
                    </a:cubicBezTo>
                    <a:cubicBezTo>
                      <a:pt x="171" y="330"/>
                      <a:pt x="171" y="330"/>
                      <a:pt x="171" y="330"/>
                    </a:cubicBezTo>
                    <a:cubicBezTo>
                      <a:pt x="171" y="330"/>
                      <a:pt x="171" y="330"/>
                      <a:pt x="171" y="330"/>
                    </a:cubicBezTo>
                    <a:cubicBezTo>
                      <a:pt x="171" y="330"/>
                      <a:pt x="171" y="330"/>
                      <a:pt x="171" y="330"/>
                    </a:cubicBezTo>
                    <a:cubicBezTo>
                      <a:pt x="171" y="330"/>
                      <a:pt x="171" y="330"/>
                      <a:pt x="171" y="330"/>
                    </a:cubicBezTo>
                    <a:cubicBezTo>
                      <a:pt x="171" y="329"/>
                      <a:pt x="171" y="329"/>
                      <a:pt x="171" y="329"/>
                    </a:cubicBezTo>
                    <a:cubicBezTo>
                      <a:pt x="171" y="329"/>
                      <a:pt x="171" y="329"/>
                      <a:pt x="171" y="329"/>
                    </a:cubicBezTo>
                    <a:cubicBezTo>
                      <a:pt x="171" y="329"/>
                      <a:pt x="171" y="329"/>
                      <a:pt x="171" y="329"/>
                    </a:cubicBezTo>
                    <a:cubicBezTo>
                      <a:pt x="171" y="329"/>
                      <a:pt x="171" y="329"/>
                      <a:pt x="171" y="329"/>
                    </a:cubicBezTo>
                    <a:cubicBezTo>
                      <a:pt x="171" y="329"/>
                      <a:pt x="171" y="329"/>
                      <a:pt x="171" y="329"/>
                    </a:cubicBezTo>
                    <a:cubicBezTo>
                      <a:pt x="171" y="328"/>
                      <a:pt x="171" y="328"/>
                      <a:pt x="171" y="328"/>
                    </a:cubicBezTo>
                    <a:cubicBezTo>
                      <a:pt x="171" y="328"/>
                      <a:pt x="171" y="328"/>
                      <a:pt x="171" y="328"/>
                    </a:cubicBezTo>
                    <a:cubicBezTo>
                      <a:pt x="171" y="328"/>
                      <a:pt x="171" y="328"/>
                      <a:pt x="171" y="328"/>
                    </a:cubicBezTo>
                    <a:cubicBezTo>
                      <a:pt x="171" y="328"/>
                      <a:pt x="171" y="328"/>
                      <a:pt x="171" y="328"/>
                    </a:cubicBezTo>
                    <a:cubicBezTo>
                      <a:pt x="171" y="328"/>
                      <a:pt x="171" y="328"/>
                      <a:pt x="171" y="328"/>
                    </a:cubicBezTo>
                    <a:cubicBezTo>
                      <a:pt x="171" y="328"/>
                      <a:pt x="171" y="328"/>
                      <a:pt x="171" y="328"/>
                    </a:cubicBezTo>
                    <a:cubicBezTo>
                      <a:pt x="171" y="328"/>
                      <a:pt x="171" y="328"/>
                      <a:pt x="171" y="328"/>
                    </a:cubicBezTo>
                    <a:cubicBezTo>
                      <a:pt x="171" y="327"/>
                      <a:pt x="171" y="327"/>
                      <a:pt x="171" y="327"/>
                    </a:cubicBezTo>
                    <a:cubicBezTo>
                      <a:pt x="171" y="327"/>
                      <a:pt x="171" y="327"/>
                      <a:pt x="171" y="327"/>
                    </a:cubicBezTo>
                    <a:cubicBezTo>
                      <a:pt x="171" y="327"/>
                      <a:pt x="171" y="327"/>
                      <a:pt x="171" y="327"/>
                    </a:cubicBezTo>
                    <a:cubicBezTo>
                      <a:pt x="171" y="327"/>
                      <a:pt x="171" y="327"/>
                      <a:pt x="171" y="327"/>
                    </a:cubicBezTo>
                    <a:cubicBezTo>
                      <a:pt x="172" y="327"/>
                      <a:pt x="172" y="327"/>
                      <a:pt x="172" y="327"/>
                    </a:cubicBezTo>
                    <a:cubicBezTo>
                      <a:pt x="172" y="326"/>
                      <a:pt x="172" y="326"/>
                      <a:pt x="172" y="326"/>
                    </a:cubicBezTo>
                    <a:cubicBezTo>
                      <a:pt x="172" y="326"/>
                      <a:pt x="172" y="326"/>
                      <a:pt x="172" y="326"/>
                    </a:cubicBezTo>
                    <a:cubicBezTo>
                      <a:pt x="172" y="326"/>
                      <a:pt x="172" y="326"/>
                      <a:pt x="172" y="326"/>
                    </a:cubicBezTo>
                    <a:cubicBezTo>
                      <a:pt x="172" y="326"/>
                      <a:pt x="172" y="326"/>
                      <a:pt x="172" y="326"/>
                    </a:cubicBezTo>
                    <a:cubicBezTo>
                      <a:pt x="172" y="326"/>
                      <a:pt x="172" y="326"/>
                      <a:pt x="172" y="326"/>
                    </a:cubicBezTo>
                    <a:cubicBezTo>
                      <a:pt x="172" y="325"/>
                      <a:pt x="172" y="325"/>
                      <a:pt x="172" y="325"/>
                    </a:cubicBezTo>
                    <a:cubicBezTo>
                      <a:pt x="172" y="325"/>
                      <a:pt x="172" y="325"/>
                      <a:pt x="172" y="325"/>
                    </a:cubicBezTo>
                    <a:cubicBezTo>
                      <a:pt x="172" y="325"/>
                      <a:pt x="172" y="325"/>
                      <a:pt x="172" y="325"/>
                    </a:cubicBezTo>
                    <a:cubicBezTo>
                      <a:pt x="172" y="325"/>
                      <a:pt x="172" y="325"/>
                      <a:pt x="172" y="325"/>
                    </a:cubicBezTo>
                    <a:cubicBezTo>
                      <a:pt x="172" y="325"/>
                      <a:pt x="172" y="325"/>
                      <a:pt x="172" y="325"/>
                    </a:cubicBezTo>
                    <a:cubicBezTo>
                      <a:pt x="172" y="324"/>
                      <a:pt x="172" y="324"/>
                      <a:pt x="172" y="324"/>
                    </a:cubicBezTo>
                    <a:cubicBezTo>
                      <a:pt x="172" y="324"/>
                      <a:pt x="172" y="324"/>
                      <a:pt x="172" y="324"/>
                    </a:cubicBezTo>
                    <a:cubicBezTo>
                      <a:pt x="172" y="324"/>
                      <a:pt x="172" y="324"/>
                      <a:pt x="172" y="324"/>
                    </a:cubicBezTo>
                    <a:cubicBezTo>
                      <a:pt x="172" y="324"/>
                      <a:pt x="172" y="324"/>
                      <a:pt x="172" y="324"/>
                    </a:cubicBezTo>
                    <a:cubicBezTo>
                      <a:pt x="172" y="323"/>
                      <a:pt x="172" y="323"/>
                      <a:pt x="172" y="323"/>
                    </a:cubicBezTo>
                    <a:cubicBezTo>
                      <a:pt x="172" y="323"/>
                      <a:pt x="172" y="323"/>
                      <a:pt x="172" y="323"/>
                    </a:cubicBezTo>
                    <a:cubicBezTo>
                      <a:pt x="171" y="323"/>
                      <a:pt x="171" y="323"/>
                      <a:pt x="171" y="323"/>
                    </a:cubicBezTo>
                    <a:cubicBezTo>
                      <a:pt x="171" y="323"/>
                      <a:pt x="171" y="323"/>
                      <a:pt x="171" y="323"/>
                    </a:cubicBezTo>
                    <a:cubicBezTo>
                      <a:pt x="171" y="323"/>
                      <a:pt x="171" y="323"/>
                      <a:pt x="171" y="323"/>
                    </a:cubicBezTo>
                    <a:cubicBezTo>
                      <a:pt x="171" y="322"/>
                      <a:pt x="171" y="322"/>
                      <a:pt x="171" y="322"/>
                    </a:cubicBezTo>
                    <a:cubicBezTo>
                      <a:pt x="171" y="322"/>
                      <a:pt x="171" y="322"/>
                      <a:pt x="171" y="322"/>
                    </a:cubicBezTo>
                    <a:cubicBezTo>
                      <a:pt x="171" y="322"/>
                      <a:pt x="171" y="322"/>
                      <a:pt x="171" y="322"/>
                    </a:cubicBezTo>
                    <a:cubicBezTo>
                      <a:pt x="171" y="321"/>
                      <a:pt x="171" y="321"/>
                      <a:pt x="171" y="321"/>
                    </a:cubicBezTo>
                    <a:cubicBezTo>
                      <a:pt x="171" y="321"/>
                      <a:pt x="171" y="321"/>
                      <a:pt x="171" y="321"/>
                    </a:cubicBezTo>
                    <a:cubicBezTo>
                      <a:pt x="171" y="321"/>
                      <a:pt x="171" y="321"/>
                      <a:pt x="171" y="321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70" y="319"/>
                      <a:pt x="170" y="319"/>
                      <a:pt x="170" y="319"/>
                    </a:cubicBezTo>
                    <a:cubicBezTo>
                      <a:pt x="170" y="319"/>
                      <a:pt x="170" y="319"/>
                      <a:pt x="170" y="319"/>
                    </a:cubicBezTo>
                    <a:cubicBezTo>
                      <a:pt x="171" y="319"/>
                      <a:pt x="171" y="319"/>
                      <a:pt x="171" y="319"/>
                    </a:cubicBezTo>
                    <a:cubicBezTo>
                      <a:pt x="171" y="319"/>
                      <a:pt x="171" y="319"/>
                      <a:pt x="171" y="319"/>
                    </a:cubicBezTo>
                    <a:cubicBezTo>
                      <a:pt x="171" y="319"/>
                      <a:pt x="171" y="319"/>
                      <a:pt x="171" y="319"/>
                    </a:cubicBezTo>
                    <a:cubicBezTo>
                      <a:pt x="171" y="319"/>
                      <a:pt x="171" y="319"/>
                      <a:pt x="171" y="319"/>
                    </a:cubicBezTo>
                    <a:cubicBezTo>
                      <a:pt x="171" y="319"/>
                      <a:pt x="171" y="319"/>
                      <a:pt x="171" y="319"/>
                    </a:cubicBezTo>
                    <a:cubicBezTo>
                      <a:pt x="171" y="319"/>
                      <a:pt x="171" y="319"/>
                      <a:pt x="171" y="319"/>
                    </a:cubicBezTo>
                    <a:cubicBezTo>
                      <a:pt x="171" y="319"/>
                      <a:pt x="171" y="319"/>
                      <a:pt x="171" y="319"/>
                    </a:cubicBezTo>
                    <a:cubicBezTo>
                      <a:pt x="171" y="319"/>
                      <a:pt x="171" y="319"/>
                      <a:pt x="171" y="319"/>
                    </a:cubicBezTo>
                    <a:cubicBezTo>
                      <a:pt x="171" y="318"/>
                      <a:pt x="171" y="318"/>
                      <a:pt x="171" y="318"/>
                    </a:cubicBezTo>
                    <a:cubicBezTo>
                      <a:pt x="171" y="318"/>
                      <a:pt x="171" y="318"/>
                      <a:pt x="171" y="318"/>
                    </a:cubicBezTo>
                    <a:cubicBezTo>
                      <a:pt x="171" y="318"/>
                      <a:pt x="171" y="318"/>
                      <a:pt x="171" y="318"/>
                    </a:cubicBezTo>
                    <a:cubicBezTo>
                      <a:pt x="171" y="318"/>
                      <a:pt x="171" y="318"/>
                      <a:pt x="171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317"/>
                      <a:pt x="172" y="317"/>
                      <a:pt x="172" y="317"/>
                    </a:cubicBezTo>
                    <a:cubicBezTo>
                      <a:pt x="172" y="317"/>
                      <a:pt x="172" y="317"/>
                      <a:pt x="172" y="317"/>
                    </a:cubicBezTo>
                    <a:cubicBezTo>
                      <a:pt x="172" y="317"/>
                      <a:pt x="172" y="317"/>
                      <a:pt x="172" y="317"/>
                    </a:cubicBezTo>
                    <a:cubicBezTo>
                      <a:pt x="172" y="317"/>
                      <a:pt x="172" y="317"/>
                      <a:pt x="172" y="317"/>
                    </a:cubicBezTo>
                    <a:cubicBezTo>
                      <a:pt x="172" y="316"/>
                      <a:pt x="172" y="316"/>
                      <a:pt x="172" y="316"/>
                    </a:cubicBezTo>
                    <a:cubicBezTo>
                      <a:pt x="172" y="316"/>
                      <a:pt x="172" y="316"/>
                      <a:pt x="172" y="316"/>
                    </a:cubicBezTo>
                    <a:cubicBezTo>
                      <a:pt x="172" y="316"/>
                      <a:pt x="172" y="316"/>
                      <a:pt x="172" y="316"/>
                    </a:cubicBezTo>
                    <a:cubicBezTo>
                      <a:pt x="172" y="316"/>
                      <a:pt x="172" y="316"/>
                      <a:pt x="172" y="316"/>
                    </a:cubicBezTo>
                    <a:cubicBezTo>
                      <a:pt x="172" y="316"/>
                      <a:pt x="172" y="316"/>
                      <a:pt x="172" y="316"/>
                    </a:cubicBezTo>
                    <a:cubicBezTo>
                      <a:pt x="172" y="315"/>
                      <a:pt x="172" y="315"/>
                      <a:pt x="172" y="315"/>
                    </a:cubicBezTo>
                    <a:cubicBezTo>
                      <a:pt x="172" y="315"/>
                      <a:pt x="172" y="315"/>
                      <a:pt x="172" y="315"/>
                    </a:cubicBezTo>
                    <a:cubicBezTo>
                      <a:pt x="172" y="315"/>
                      <a:pt x="172" y="315"/>
                      <a:pt x="172" y="315"/>
                    </a:cubicBezTo>
                    <a:cubicBezTo>
                      <a:pt x="172" y="315"/>
                      <a:pt x="172" y="315"/>
                      <a:pt x="172" y="315"/>
                    </a:cubicBezTo>
                    <a:cubicBezTo>
                      <a:pt x="172" y="315"/>
                      <a:pt x="172" y="315"/>
                      <a:pt x="172" y="315"/>
                    </a:cubicBezTo>
                    <a:cubicBezTo>
                      <a:pt x="172" y="315"/>
                      <a:pt x="172" y="315"/>
                      <a:pt x="172" y="315"/>
                    </a:cubicBezTo>
                    <a:cubicBezTo>
                      <a:pt x="172" y="315"/>
                      <a:pt x="172" y="315"/>
                      <a:pt x="172" y="315"/>
                    </a:cubicBezTo>
                    <a:cubicBezTo>
                      <a:pt x="172" y="315"/>
                      <a:pt x="172" y="315"/>
                      <a:pt x="172" y="315"/>
                    </a:cubicBezTo>
                    <a:cubicBezTo>
                      <a:pt x="172" y="315"/>
                      <a:pt x="172" y="315"/>
                      <a:pt x="172" y="315"/>
                    </a:cubicBezTo>
                    <a:cubicBezTo>
                      <a:pt x="172" y="314"/>
                      <a:pt x="172" y="314"/>
                      <a:pt x="172" y="314"/>
                    </a:cubicBezTo>
                    <a:cubicBezTo>
                      <a:pt x="172" y="314"/>
                      <a:pt x="172" y="314"/>
                      <a:pt x="172" y="314"/>
                    </a:cubicBezTo>
                    <a:cubicBezTo>
                      <a:pt x="172" y="314"/>
                      <a:pt x="172" y="314"/>
                      <a:pt x="172" y="314"/>
                    </a:cubicBezTo>
                    <a:cubicBezTo>
                      <a:pt x="172" y="314"/>
                      <a:pt x="172" y="314"/>
                      <a:pt x="172" y="314"/>
                    </a:cubicBezTo>
                    <a:cubicBezTo>
                      <a:pt x="172" y="314"/>
                      <a:pt x="172" y="314"/>
                      <a:pt x="172" y="314"/>
                    </a:cubicBezTo>
                    <a:cubicBezTo>
                      <a:pt x="172" y="313"/>
                      <a:pt x="172" y="313"/>
                      <a:pt x="172" y="313"/>
                    </a:cubicBezTo>
                    <a:cubicBezTo>
                      <a:pt x="171" y="313"/>
                      <a:pt x="171" y="313"/>
                      <a:pt x="171" y="313"/>
                    </a:cubicBezTo>
                    <a:cubicBezTo>
                      <a:pt x="171" y="313"/>
                      <a:pt x="171" y="313"/>
                      <a:pt x="171" y="313"/>
                    </a:cubicBezTo>
                    <a:cubicBezTo>
                      <a:pt x="171" y="313"/>
                      <a:pt x="171" y="313"/>
                      <a:pt x="171" y="313"/>
                    </a:cubicBezTo>
                    <a:cubicBezTo>
                      <a:pt x="171" y="313"/>
                      <a:pt x="171" y="313"/>
                      <a:pt x="171" y="313"/>
                    </a:cubicBezTo>
                    <a:cubicBezTo>
                      <a:pt x="171" y="313"/>
                      <a:pt x="171" y="313"/>
                      <a:pt x="171" y="313"/>
                    </a:cubicBezTo>
                    <a:cubicBezTo>
                      <a:pt x="171" y="312"/>
                      <a:pt x="171" y="312"/>
                      <a:pt x="171" y="312"/>
                    </a:cubicBezTo>
                    <a:cubicBezTo>
                      <a:pt x="171" y="312"/>
                      <a:pt x="171" y="312"/>
                      <a:pt x="171" y="312"/>
                    </a:cubicBezTo>
                    <a:cubicBezTo>
                      <a:pt x="171" y="312"/>
                      <a:pt x="171" y="312"/>
                      <a:pt x="171" y="312"/>
                    </a:cubicBezTo>
                    <a:cubicBezTo>
                      <a:pt x="171" y="311"/>
                      <a:pt x="171" y="311"/>
                      <a:pt x="171" y="311"/>
                    </a:cubicBezTo>
                    <a:cubicBezTo>
                      <a:pt x="171" y="311"/>
                      <a:pt x="171" y="311"/>
                      <a:pt x="171" y="311"/>
                    </a:cubicBezTo>
                    <a:cubicBezTo>
                      <a:pt x="171" y="311"/>
                      <a:pt x="171" y="311"/>
                      <a:pt x="171" y="311"/>
                    </a:cubicBezTo>
                    <a:cubicBezTo>
                      <a:pt x="171" y="311"/>
                      <a:pt x="171" y="311"/>
                      <a:pt x="171" y="311"/>
                    </a:cubicBezTo>
                    <a:cubicBezTo>
                      <a:pt x="171" y="311"/>
                      <a:pt x="171" y="311"/>
                      <a:pt x="171" y="311"/>
                    </a:cubicBezTo>
                    <a:cubicBezTo>
                      <a:pt x="171" y="310"/>
                      <a:pt x="171" y="310"/>
                      <a:pt x="171" y="310"/>
                    </a:cubicBezTo>
                    <a:cubicBezTo>
                      <a:pt x="171" y="310"/>
                      <a:pt x="171" y="310"/>
                      <a:pt x="171" y="310"/>
                    </a:cubicBezTo>
                    <a:cubicBezTo>
                      <a:pt x="171" y="310"/>
                      <a:pt x="171" y="310"/>
                      <a:pt x="171" y="310"/>
                    </a:cubicBezTo>
                    <a:cubicBezTo>
                      <a:pt x="170" y="310"/>
                      <a:pt x="170" y="310"/>
                      <a:pt x="170" y="310"/>
                    </a:cubicBezTo>
                    <a:cubicBezTo>
                      <a:pt x="170" y="309"/>
                      <a:pt x="170" y="309"/>
                      <a:pt x="170" y="309"/>
                    </a:cubicBezTo>
                    <a:cubicBezTo>
                      <a:pt x="170" y="309"/>
                      <a:pt x="170" y="309"/>
                      <a:pt x="170" y="309"/>
                    </a:cubicBezTo>
                    <a:cubicBezTo>
                      <a:pt x="170" y="309"/>
                      <a:pt x="170" y="309"/>
                      <a:pt x="170" y="309"/>
                    </a:cubicBezTo>
                    <a:cubicBezTo>
                      <a:pt x="170" y="309"/>
                      <a:pt x="170" y="309"/>
                      <a:pt x="170" y="309"/>
                    </a:cubicBezTo>
                    <a:cubicBezTo>
                      <a:pt x="170" y="309"/>
                      <a:pt x="170" y="309"/>
                      <a:pt x="170" y="309"/>
                    </a:cubicBezTo>
                    <a:cubicBezTo>
                      <a:pt x="170" y="308"/>
                      <a:pt x="170" y="308"/>
                      <a:pt x="170" y="308"/>
                    </a:cubicBezTo>
                    <a:cubicBezTo>
                      <a:pt x="170" y="308"/>
                      <a:pt x="170" y="308"/>
                      <a:pt x="170" y="308"/>
                    </a:cubicBezTo>
                    <a:cubicBezTo>
                      <a:pt x="170" y="308"/>
                      <a:pt x="170" y="308"/>
                      <a:pt x="170" y="308"/>
                    </a:cubicBezTo>
                    <a:cubicBezTo>
                      <a:pt x="170" y="308"/>
                      <a:pt x="170" y="308"/>
                      <a:pt x="170" y="308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306"/>
                      <a:pt x="169" y="306"/>
                      <a:pt x="169" y="306"/>
                    </a:cubicBezTo>
                    <a:cubicBezTo>
                      <a:pt x="169" y="306"/>
                      <a:pt x="169" y="306"/>
                      <a:pt x="169" y="306"/>
                    </a:cubicBezTo>
                    <a:cubicBezTo>
                      <a:pt x="169" y="306"/>
                      <a:pt x="169" y="306"/>
                      <a:pt x="169" y="306"/>
                    </a:cubicBezTo>
                    <a:cubicBezTo>
                      <a:pt x="169" y="306"/>
                      <a:pt x="169" y="306"/>
                      <a:pt x="169" y="306"/>
                    </a:cubicBezTo>
                    <a:cubicBezTo>
                      <a:pt x="169" y="306"/>
                      <a:pt x="169" y="306"/>
                      <a:pt x="169" y="306"/>
                    </a:cubicBezTo>
                    <a:cubicBezTo>
                      <a:pt x="169" y="306"/>
                      <a:pt x="169" y="306"/>
                      <a:pt x="169" y="306"/>
                    </a:cubicBezTo>
                    <a:cubicBezTo>
                      <a:pt x="169" y="306"/>
                      <a:pt x="169" y="306"/>
                      <a:pt x="169" y="306"/>
                    </a:cubicBezTo>
                    <a:cubicBezTo>
                      <a:pt x="169" y="305"/>
                      <a:pt x="169" y="305"/>
                      <a:pt x="169" y="305"/>
                    </a:cubicBezTo>
                    <a:cubicBezTo>
                      <a:pt x="168" y="305"/>
                      <a:pt x="168" y="305"/>
                      <a:pt x="168" y="305"/>
                    </a:cubicBezTo>
                    <a:cubicBezTo>
                      <a:pt x="168" y="305"/>
                      <a:pt x="168" y="305"/>
                      <a:pt x="168" y="305"/>
                    </a:cubicBezTo>
                    <a:cubicBezTo>
                      <a:pt x="168" y="305"/>
                      <a:pt x="168" y="305"/>
                      <a:pt x="168" y="305"/>
                    </a:cubicBezTo>
                    <a:cubicBezTo>
                      <a:pt x="168" y="305"/>
                      <a:pt x="168" y="305"/>
                      <a:pt x="168" y="305"/>
                    </a:cubicBezTo>
                    <a:cubicBezTo>
                      <a:pt x="168" y="304"/>
                      <a:pt x="168" y="304"/>
                      <a:pt x="168" y="304"/>
                    </a:cubicBezTo>
                    <a:cubicBezTo>
                      <a:pt x="168" y="304"/>
                      <a:pt x="168" y="304"/>
                      <a:pt x="168" y="304"/>
                    </a:cubicBezTo>
                    <a:cubicBezTo>
                      <a:pt x="168" y="304"/>
                      <a:pt x="168" y="304"/>
                      <a:pt x="168" y="304"/>
                    </a:cubicBezTo>
                    <a:cubicBezTo>
                      <a:pt x="168" y="303"/>
                      <a:pt x="168" y="303"/>
                      <a:pt x="168" y="303"/>
                    </a:cubicBezTo>
                    <a:cubicBezTo>
                      <a:pt x="168" y="303"/>
                      <a:pt x="168" y="303"/>
                      <a:pt x="168" y="303"/>
                    </a:cubicBezTo>
                    <a:cubicBezTo>
                      <a:pt x="167" y="303"/>
                      <a:pt x="167" y="303"/>
                      <a:pt x="167" y="303"/>
                    </a:cubicBezTo>
                    <a:cubicBezTo>
                      <a:pt x="167" y="303"/>
                      <a:pt x="167" y="303"/>
                      <a:pt x="167" y="303"/>
                    </a:cubicBezTo>
                    <a:cubicBezTo>
                      <a:pt x="167" y="303"/>
                      <a:pt x="167" y="303"/>
                      <a:pt x="167" y="303"/>
                    </a:cubicBezTo>
                    <a:cubicBezTo>
                      <a:pt x="167" y="303"/>
                      <a:pt x="167" y="303"/>
                      <a:pt x="167" y="303"/>
                    </a:cubicBezTo>
                    <a:cubicBezTo>
                      <a:pt x="167" y="302"/>
                      <a:pt x="167" y="302"/>
                      <a:pt x="167" y="302"/>
                    </a:cubicBezTo>
                    <a:cubicBezTo>
                      <a:pt x="167" y="302"/>
                      <a:pt x="167" y="302"/>
                      <a:pt x="167" y="302"/>
                    </a:cubicBezTo>
                    <a:cubicBezTo>
                      <a:pt x="167" y="302"/>
                      <a:pt x="167" y="302"/>
                      <a:pt x="167" y="302"/>
                    </a:cubicBezTo>
                    <a:cubicBezTo>
                      <a:pt x="167" y="302"/>
                      <a:pt x="167" y="302"/>
                      <a:pt x="167" y="302"/>
                    </a:cubicBezTo>
                    <a:cubicBezTo>
                      <a:pt x="166" y="302"/>
                      <a:pt x="166" y="302"/>
                      <a:pt x="166" y="302"/>
                    </a:cubicBezTo>
                    <a:cubicBezTo>
                      <a:pt x="166" y="301"/>
                      <a:pt x="166" y="301"/>
                      <a:pt x="166" y="301"/>
                    </a:cubicBezTo>
                    <a:cubicBezTo>
                      <a:pt x="166" y="301"/>
                      <a:pt x="166" y="301"/>
                      <a:pt x="166" y="301"/>
                    </a:cubicBezTo>
                    <a:cubicBezTo>
                      <a:pt x="166" y="301"/>
                      <a:pt x="166" y="301"/>
                      <a:pt x="166" y="301"/>
                    </a:cubicBezTo>
                    <a:cubicBezTo>
                      <a:pt x="166" y="301"/>
                      <a:pt x="166" y="301"/>
                      <a:pt x="166" y="301"/>
                    </a:cubicBezTo>
                    <a:cubicBezTo>
                      <a:pt x="166" y="300"/>
                      <a:pt x="166" y="300"/>
                      <a:pt x="166" y="300"/>
                    </a:cubicBezTo>
                    <a:cubicBezTo>
                      <a:pt x="165" y="300"/>
                      <a:pt x="165" y="300"/>
                      <a:pt x="165" y="300"/>
                    </a:cubicBezTo>
                    <a:cubicBezTo>
                      <a:pt x="165" y="300"/>
                      <a:pt x="165" y="300"/>
                      <a:pt x="165" y="300"/>
                    </a:cubicBezTo>
                    <a:cubicBezTo>
                      <a:pt x="165" y="300"/>
                      <a:pt x="165" y="300"/>
                      <a:pt x="165" y="300"/>
                    </a:cubicBezTo>
                    <a:cubicBezTo>
                      <a:pt x="165" y="299"/>
                      <a:pt x="165" y="299"/>
                      <a:pt x="165" y="299"/>
                    </a:cubicBezTo>
                    <a:cubicBezTo>
                      <a:pt x="165" y="299"/>
                      <a:pt x="165" y="299"/>
                      <a:pt x="165" y="299"/>
                    </a:cubicBezTo>
                    <a:cubicBezTo>
                      <a:pt x="165" y="299"/>
                      <a:pt x="165" y="299"/>
                      <a:pt x="165" y="299"/>
                    </a:cubicBezTo>
                    <a:cubicBezTo>
                      <a:pt x="165" y="299"/>
                      <a:pt x="165" y="299"/>
                      <a:pt x="165" y="299"/>
                    </a:cubicBezTo>
                    <a:cubicBezTo>
                      <a:pt x="165" y="299"/>
                      <a:pt x="165" y="299"/>
                      <a:pt x="165" y="299"/>
                    </a:cubicBezTo>
                    <a:cubicBezTo>
                      <a:pt x="164" y="299"/>
                      <a:pt x="164" y="299"/>
                      <a:pt x="164" y="299"/>
                    </a:cubicBezTo>
                    <a:cubicBezTo>
                      <a:pt x="164" y="298"/>
                      <a:pt x="164" y="298"/>
                      <a:pt x="164" y="298"/>
                    </a:cubicBezTo>
                    <a:cubicBezTo>
                      <a:pt x="164" y="298"/>
                      <a:pt x="164" y="298"/>
                      <a:pt x="164" y="298"/>
                    </a:cubicBezTo>
                    <a:cubicBezTo>
                      <a:pt x="163" y="297"/>
                      <a:pt x="163" y="297"/>
                      <a:pt x="163" y="297"/>
                    </a:cubicBezTo>
                    <a:cubicBezTo>
                      <a:pt x="163" y="297"/>
                      <a:pt x="163" y="297"/>
                      <a:pt x="163" y="297"/>
                    </a:cubicBezTo>
                    <a:cubicBezTo>
                      <a:pt x="163" y="297"/>
                      <a:pt x="163" y="297"/>
                      <a:pt x="163" y="297"/>
                    </a:cubicBezTo>
                    <a:cubicBezTo>
                      <a:pt x="163" y="297"/>
                      <a:pt x="163" y="297"/>
                      <a:pt x="163" y="297"/>
                    </a:cubicBezTo>
                    <a:cubicBezTo>
                      <a:pt x="163" y="296"/>
                      <a:pt x="163" y="296"/>
                      <a:pt x="163" y="296"/>
                    </a:cubicBezTo>
                    <a:cubicBezTo>
                      <a:pt x="162" y="296"/>
                      <a:pt x="162" y="296"/>
                      <a:pt x="162" y="296"/>
                    </a:cubicBezTo>
                    <a:cubicBezTo>
                      <a:pt x="162" y="296"/>
                      <a:pt x="162" y="296"/>
                      <a:pt x="162" y="296"/>
                    </a:cubicBezTo>
                    <a:cubicBezTo>
                      <a:pt x="162" y="296"/>
                      <a:pt x="162" y="296"/>
                      <a:pt x="162" y="296"/>
                    </a:cubicBezTo>
                    <a:cubicBezTo>
                      <a:pt x="162" y="295"/>
                      <a:pt x="162" y="295"/>
                      <a:pt x="162" y="295"/>
                    </a:cubicBezTo>
                    <a:cubicBezTo>
                      <a:pt x="162" y="295"/>
                      <a:pt x="162" y="295"/>
                      <a:pt x="162" y="295"/>
                    </a:cubicBezTo>
                    <a:cubicBezTo>
                      <a:pt x="161" y="295"/>
                      <a:pt x="161" y="295"/>
                      <a:pt x="161" y="295"/>
                    </a:cubicBezTo>
                    <a:cubicBezTo>
                      <a:pt x="161" y="295"/>
                      <a:pt x="161" y="295"/>
                      <a:pt x="161" y="295"/>
                    </a:cubicBezTo>
                    <a:cubicBezTo>
                      <a:pt x="161" y="295"/>
                      <a:pt x="161" y="295"/>
                      <a:pt x="161" y="295"/>
                    </a:cubicBezTo>
                    <a:cubicBezTo>
                      <a:pt x="161" y="295"/>
                      <a:pt x="161" y="295"/>
                      <a:pt x="161" y="295"/>
                    </a:cubicBezTo>
                    <a:cubicBezTo>
                      <a:pt x="160" y="294"/>
                      <a:pt x="160" y="294"/>
                      <a:pt x="160" y="294"/>
                    </a:cubicBezTo>
                    <a:cubicBezTo>
                      <a:pt x="160" y="294"/>
                      <a:pt x="160" y="294"/>
                      <a:pt x="160" y="294"/>
                    </a:cubicBezTo>
                    <a:cubicBezTo>
                      <a:pt x="160" y="294"/>
                      <a:pt x="160" y="294"/>
                      <a:pt x="160" y="294"/>
                    </a:cubicBezTo>
                    <a:cubicBezTo>
                      <a:pt x="160" y="294"/>
                      <a:pt x="160" y="294"/>
                      <a:pt x="160" y="294"/>
                    </a:cubicBezTo>
                    <a:cubicBezTo>
                      <a:pt x="159" y="293"/>
                      <a:pt x="159" y="293"/>
                      <a:pt x="159" y="293"/>
                    </a:cubicBezTo>
                    <a:cubicBezTo>
                      <a:pt x="159" y="293"/>
                      <a:pt x="159" y="293"/>
                      <a:pt x="159" y="293"/>
                    </a:cubicBezTo>
                    <a:cubicBezTo>
                      <a:pt x="159" y="293"/>
                      <a:pt x="159" y="293"/>
                      <a:pt x="159" y="293"/>
                    </a:cubicBezTo>
                    <a:cubicBezTo>
                      <a:pt x="159" y="293"/>
                      <a:pt x="159" y="293"/>
                      <a:pt x="159" y="293"/>
                    </a:cubicBezTo>
                    <a:cubicBezTo>
                      <a:pt x="158" y="292"/>
                      <a:pt x="158" y="292"/>
                      <a:pt x="158" y="292"/>
                    </a:cubicBezTo>
                    <a:cubicBezTo>
                      <a:pt x="158" y="292"/>
                      <a:pt x="158" y="292"/>
                      <a:pt x="158" y="292"/>
                    </a:cubicBezTo>
                    <a:cubicBezTo>
                      <a:pt x="158" y="292"/>
                      <a:pt x="158" y="292"/>
                      <a:pt x="158" y="292"/>
                    </a:cubicBezTo>
                    <a:cubicBezTo>
                      <a:pt x="158" y="292"/>
                      <a:pt x="158" y="292"/>
                      <a:pt x="158" y="292"/>
                    </a:cubicBezTo>
                    <a:cubicBezTo>
                      <a:pt x="157" y="291"/>
                      <a:pt x="157" y="291"/>
                      <a:pt x="157" y="291"/>
                    </a:cubicBezTo>
                    <a:cubicBezTo>
                      <a:pt x="157" y="291"/>
                      <a:pt x="157" y="291"/>
                      <a:pt x="157" y="291"/>
                    </a:cubicBezTo>
                    <a:cubicBezTo>
                      <a:pt x="157" y="291"/>
                      <a:pt x="157" y="291"/>
                      <a:pt x="157" y="291"/>
                    </a:cubicBezTo>
                    <a:cubicBezTo>
                      <a:pt x="157" y="291"/>
                      <a:pt x="157" y="291"/>
                      <a:pt x="157" y="291"/>
                    </a:cubicBezTo>
                    <a:cubicBezTo>
                      <a:pt x="156" y="291"/>
                      <a:pt x="156" y="291"/>
                      <a:pt x="156" y="291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5" y="290"/>
                      <a:pt x="155" y="290"/>
                      <a:pt x="155" y="290"/>
                    </a:cubicBezTo>
                    <a:cubicBezTo>
                      <a:pt x="155" y="290"/>
                      <a:pt x="155" y="290"/>
                      <a:pt x="155" y="290"/>
                    </a:cubicBezTo>
                    <a:cubicBezTo>
                      <a:pt x="155" y="289"/>
                      <a:pt x="155" y="289"/>
                      <a:pt x="155" y="289"/>
                    </a:cubicBezTo>
                    <a:cubicBezTo>
                      <a:pt x="154" y="289"/>
                      <a:pt x="154" y="289"/>
                      <a:pt x="154" y="289"/>
                    </a:cubicBezTo>
                    <a:cubicBezTo>
                      <a:pt x="154" y="288"/>
                      <a:pt x="154" y="288"/>
                      <a:pt x="154" y="288"/>
                    </a:cubicBezTo>
                    <a:cubicBezTo>
                      <a:pt x="153" y="288"/>
                      <a:pt x="153" y="288"/>
                      <a:pt x="153" y="288"/>
                    </a:cubicBezTo>
                    <a:cubicBezTo>
                      <a:pt x="153" y="288"/>
                      <a:pt x="153" y="288"/>
                      <a:pt x="153" y="288"/>
                    </a:cubicBezTo>
                    <a:cubicBezTo>
                      <a:pt x="153" y="288"/>
                      <a:pt x="153" y="288"/>
                      <a:pt x="153" y="288"/>
                    </a:cubicBezTo>
                    <a:cubicBezTo>
                      <a:pt x="153" y="288"/>
                      <a:pt x="153" y="288"/>
                      <a:pt x="153" y="288"/>
                    </a:cubicBezTo>
                    <a:cubicBezTo>
                      <a:pt x="152" y="287"/>
                      <a:pt x="152" y="287"/>
                      <a:pt x="152" y="287"/>
                    </a:cubicBezTo>
                    <a:cubicBezTo>
                      <a:pt x="152" y="287"/>
                      <a:pt x="152" y="287"/>
                      <a:pt x="152" y="287"/>
                    </a:cubicBezTo>
                    <a:cubicBezTo>
                      <a:pt x="151" y="287"/>
                      <a:pt x="151" y="287"/>
                      <a:pt x="151" y="287"/>
                    </a:cubicBezTo>
                    <a:cubicBezTo>
                      <a:pt x="151" y="286"/>
                      <a:pt x="151" y="286"/>
                      <a:pt x="151" y="286"/>
                    </a:cubicBezTo>
                    <a:cubicBezTo>
                      <a:pt x="151" y="286"/>
                      <a:pt x="151" y="286"/>
                      <a:pt x="151" y="286"/>
                    </a:cubicBezTo>
                    <a:cubicBezTo>
                      <a:pt x="151" y="286"/>
                      <a:pt x="151" y="286"/>
                      <a:pt x="151" y="286"/>
                    </a:cubicBezTo>
                    <a:cubicBezTo>
                      <a:pt x="151" y="286"/>
                      <a:pt x="151" y="286"/>
                      <a:pt x="151" y="286"/>
                    </a:cubicBezTo>
                    <a:cubicBezTo>
                      <a:pt x="150" y="286"/>
                      <a:pt x="150" y="286"/>
                      <a:pt x="150" y="286"/>
                    </a:cubicBezTo>
                    <a:cubicBezTo>
                      <a:pt x="150" y="286"/>
                      <a:pt x="150" y="286"/>
                      <a:pt x="150" y="286"/>
                    </a:cubicBezTo>
                    <a:cubicBezTo>
                      <a:pt x="150" y="285"/>
                      <a:pt x="150" y="285"/>
                      <a:pt x="150" y="285"/>
                    </a:cubicBezTo>
                    <a:cubicBezTo>
                      <a:pt x="149" y="285"/>
                      <a:pt x="149" y="285"/>
                      <a:pt x="149" y="285"/>
                    </a:cubicBezTo>
                    <a:cubicBezTo>
                      <a:pt x="149" y="285"/>
                      <a:pt x="149" y="285"/>
                      <a:pt x="149" y="285"/>
                    </a:cubicBezTo>
                    <a:cubicBezTo>
                      <a:pt x="149" y="285"/>
                      <a:pt x="149" y="285"/>
                      <a:pt x="149" y="285"/>
                    </a:cubicBezTo>
                    <a:cubicBezTo>
                      <a:pt x="149" y="284"/>
                      <a:pt x="149" y="284"/>
                      <a:pt x="149" y="284"/>
                    </a:cubicBezTo>
                    <a:cubicBezTo>
                      <a:pt x="148" y="284"/>
                      <a:pt x="148" y="284"/>
                      <a:pt x="148" y="284"/>
                    </a:cubicBezTo>
                    <a:cubicBezTo>
                      <a:pt x="148" y="284"/>
                      <a:pt x="148" y="284"/>
                      <a:pt x="148" y="284"/>
                    </a:cubicBezTo>
                    <a:cubicBezTo>
                      <a:pt x="148" y="284"/>
                      <a:pt x="148" y="284"/>
                      <a:pt x="148" y="284"/>
                    </a:cubicBezTo>
                    <a:cubicBezTo>
                      <a:pt x="148" y="284"/>
                      <a:pt x="148" y="284"/>
                      <a:pt x="148" y="284"/>
                    </a:cubicBezTo>
                    <a:cubicBezTo>
                      <a:pt x="148" y="284"/>
                      <a:pt x="148" y="284"/>
                      <a:pt x="148" y="284"/>
                    </a:cubicBezTo>
                    <a:cubicBezTo>
                      <a:pt x="147" y="284"/>
                      <a:pt x="147" y="284"/>
                      <a:pt x="147" y="284"/>
                    </a:cubicBezTo>
                    <a:cubicBezTo>
                      <a:pt x="147" y="284"/>
                      <a:pt x="147" y="284"/>
                      <a:pt x="147" y="284"/>
                    </a:cubicBezTo>
                    <a:cubicBezTo>
                      <a:pt x="147" y="283"/>
                      <a:pt x="147" y="283"/>
                      <a:pt x="147" y="283"/>
                    </a:cubicBezTo>
                    <a:cubicBezTo>
                      <a:pt x="147" y="283"/>
                      <a:pt x="147" y="283"/>
                      <a:pt x="147" y="283"/>
                    </a:cubicBezTo>
                    <a:cubicBezTo>
                      <a:pt x="146" y="283"/>
                      <a:pt x="146" y="283"/>
                      <a:pt x="146" y="283"/>
                    </a:cubicBezTo>
                    <a:cubicBezTo>
                      <a:pt x="146" y="283"/>
                      <a:pt x="146" y="283"/>
                      <a:pt x="146" y="283"/>
                    </a:cubicBezTo>
                    <a:cubicBezTo>
                      <a:pt x="146" y="283"/>
                      <a:pt x="146" y="283"/>
                      <a:pt x="146" y="283"/>
                    </a:cubicBezTo>
                    <a:cubicBezTo>
                      <a:pt x="146" y="282"/>
                      <a:pt x="146" y="282"/>
                      <a:pt x="146" y="282"/>
                    </a:cubicBezTo>
                    <a:cubicBezTo>
                      <a:pt x="146" y="282"/>
                      <a:pt x="146" y="282"/>
                      <a:pt x="146" y="282"/>
                    </a:cubicBezTo>
                    <a:cubicBezTo>
                      <a:pt x="145" y="282"/>
                      <a:pt x="145" y="282"/>
                      <a:pt x="145" y="282"/>
                    </a:cubicBezTo>
                    <a:cubicBezTo>
                      <a:pt x="145" y="282"/>
                      <a:pt x="145" y="282"/>
                      <a:pt x="145" y="282"/>
                    </a:cubicBezTo>
                    <a:cubicBezTo>
                      <a:pt x="145" y="282"/>
                      <a:pt x="145" y="282"/>
                      <a:pt x="145" y="282"/>
                    </a:cubicBezTo>
                    <a:cubicBezTo>
                      <a:pt x="144" y="282"/>
                      <a:pt x="144" y="282"/>
                      <a:pt x="144" y="282"/>
                    </a:cubicBezTo>
                    <a:cubicBezTo>
                      <a:pt x="144" y="282"/>
                      <a:pt x="144" y="282"/>
                      <a:pt x="144" y="282"/>
                    </a:cubicBezTo>
                    <a:cubicBezTo>
                      <a:pt x="143" y="281"/>
                      <a:pt x="143" y="281"/>
                      <a:pt x="143" y="281"/>
                    </a:cubicBezTo>
                    <a:cubicBezTo>
                      <a:pt x="143" y="281"/>
                      <a:pt x="143" y="281"/>
                      <a:pt x="143" y="281"/>
                    </a:cubicBezTo>
                    <a:cubicBezTo>
                      <a:pt x="142" y="280"/>
                      <a:pt x="142" y="280"/>
                      <a:pt x="142" y="280"/>
                    </a:cubicBezTo>
                    <a:cubicBezTo>
                      <a:pt x="142" y="280"/>
                      <a:pt x="142" y="280"/>
                      <a:pt x="142" y="280"/>
                    </a:cubicBezTo>
                    <a:cubicBezTo>
                      <a:pt x="142" y="280"/>
                      <a:pt x="142" y="280"/>
                      <a:pt x="142" y="280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41" y="279"/>
                      <a:pt x="141" y="279"/>
                      <a:pt x="141" y="279"/>
                    </a:cubicBezTo>
                    <a:cubicBezTo>
                      <a:pt x="140" y="279"/>
                      <a:pt x="140" y="279"/>
                      <a:pt x="140" y="279"/>
                    </a:cubicBezTo>
                    <a:cubicBezTo>
                      <a:pt x="140" y="279"/>
                      <a:pt x="140" y="279"/>
                      <a:pt x="140" y="279"/>
                    </a:cubicBezTo>
                    <a:cubicBezTo>
                      <a:pt x="139" y="278"/>
                      <a:pt x="139" y="278"/>
                      <a:pt x="139" y="278"/>
                    </a:cubicBezTo>
                    <a:cubicBezTo>
                      <a:pt x="139" y="278"/>
                      <a:pt x="139" y="278"/>
                      <a:pt x="139" y="278"/>
                    </a:cubicBezTo>
                    <a:cubicBezTo>
                      <a:pt x="139" y="278"/>
                      <a:pt x="139" y="278"/>
                      <a:pt x="139" y="278"/>
                    </a:cubicBez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8" y="277"/>
                      <a:pt x="138" y="277"/>
                      <a:pt x="138" y="277"/>
                    </a:cubicBezTo>
                    <a:cubicBezTo>
                      <a:pt x="138" y="277"/>
                      <a:pt x="138" y="277"/>
                      <a:pt x="138" y="277"/>
                    </a:cubicBezTo>
                    <a:cubicBezTo>
                      <a:pt x="138" y="277"/>
                      <a:pt x="138" y="277"/>
                      <a:pt x="138" y="277"/>
                    </a:cubicBezTo>
                    <a:cubicBezTo>
                      <a:pt x="138" y="276"/>
                      <a:pt x="138" y="276"/>
                      <a:pt x="138" y="276"/>
                    </a:cubicBezTo>
                    <a:cubicBezTo>
                      <a:pt x="138" y="276"/>
                      <a:pt x="138" y="276"/>
                      <a:pt x="138" y="276"/>
                    </a:cubicBezTo>
                    <a:cubicBezTo>
                      <a:pt x="137" y="276"/>
                      <a:pt x="137" y="276"/>
                      <a:pt x="137" y="276"/>
                    </a:cubicBezTo>
                    <a:cubicBezTo>
                      <a:pt x="137" y="276"/>
                      <a:pt x="137" y="276"/>
                      <a:pt x="137" y="276"/>
                    </a:cubicBezTo>
                    <a:cubicBezTo>
                      <a:pt x="137" y="276"/>
                      <a:pt x="137" y="276"/>
                      <a:pt x="137" y="276"/>
                    </a:cubicBezTo>
                    <a:cubicBezTo>
                      <a:pt x="137" y="276"/>
                      <a:pt x="137" y="276"/>
                      <a:pt x="137" y="276"/>
                    </a:cubicBezTo>
                    <a:cubicBezTo>
                      <a:pt x="137" y="276"/>
                      <a:pt x="137" y="276"/>
                      <a:pt x="137" y="276"/>
                    </a:cubicBezTo>
                    <a:cubicBezTo>
                      <a:pt x="137" y="275"/>
                      <a:pt x="137" y="275"/>
                      <a:pt x="137" y="275"/>
                    </a:cubicBezTo>
                    <a:cubicBezTo>
                      <a:pt x="137" y="275"/>
                      <a:pt x="137" y="275"/>
                      <a:pt x="137" y="275"/>
                    </a:cubicBezTo>
                    <a:cubicBezTo>
                      <a:pt x="137" y="275"/>
                      <a:pt x="137" y="275"/>
                      <a:pt x="137" y="275"/>
                    </a:cubicBezTo>
                    <a:cubicBezTo>
                      <a:pt x="137" y="275"/>
                      <a:pt x="137" y="275"/>
                      <a:pt x="137" y="275"/>
                    </a:cubicBezTo>
                    <a:cubicBezTo>
                      <a:pt x="137" y="275"/>
                      <a:pt x="137" y="275"/>
                      <a:pt x="137" y="275"/>
                    </a:cubicBezTo>
                    <a:cubicBezTo>
                      <a:pt x="137" y="275"/>
                      <a:pt x="137" y="275"/>
                      <a:pt x="137" y="275"/>
                    </a:cubicBezTo>
                    <a:cubicBezTo>
                      <a:pt x="137" y="275"/>
                      <a:pt x="137" y="275"/>
                      <a:pt x="137" y="275"/>
                    </a:cubicBezTo>
                    <a:cubicBezTo>
                      <a:pt x="137" y="275"/>
                      <a:pt x="137" y="275"/>
                      <a:pt x="137" y="275"/>
                    </a:cubicBezTo>
                    <a:cubicBezTo>
                      <a:pt x="137" y="275"/>
                      <a:pt x="137" y="275"/>
                      <a:pt x="137" y="275"/>
                    </a:cubicBezTo>
                    <a:cubicBezTo>
                      <a:pt x="137" y="275"/>
                      <a:pt x="137" y="275"/>
                      <a:pt x="137" y="275"/>
                    </a:cubicBezTo>
                    <a:cubicBezTo>
                      <a:pt x="136" y="275"/>
                      <a:pt x="136" y="275"/>
                      <a:pt x="136" y="275"/>
                    </a:cubicBezTo>
                    <a:cubicBezTo>
                      <a:pt x="136" y="274"/>
                      <a:pt x="136" y="274"/>
                      <a:pt x="136" y="274"/>
                    </a:cubicBezTo>
                    <a:cubicBezTo>
                      <a:pt x="136" y="274"/>
                      <a:pt x="136" y="274"/>
                      <a:pt x="136" y="274"/>
                    </a:cubicBezTo>
                    <a:cubicBezTo>
                      <a:pt x="136" y="274"/>
                      <a:pt x="136" y="274"/>
                      <a:pt x="136" y="274"/>
                    </a:cubicBezTo>
                    <a:cubicBezTo>
                      <a:pt x="136" y="274"/>
                      <a:pt x="136" y="274"/>
                      <a:pt x="136" y="274"/>
                    </a:cubicBezTo>
                    <a:cubicBezTo>
                      <a:pt x="136" y="274"/>
                      <a:pt x="136" y="274"/>
                      <a:pt x="136" y="274"/>
                    </a:cubicBezTo>
                    <a:cubicBezTo>
                      <a:pt x="136" y="274"/>
                      <a:pt x="136" y="274"/>
                      <a:pt x="136" y="274"/>
                    </a:cubicBezTo>
                    <a:cubicBezTo>
                      <a:pt x="136" y="274"/>
                      <a:pt x="136" y="274"/>
                      <a:pt x="136" y="274"/>
                    </a:cubicBezTo>
                    <a:cubicBezTo>
                      <a:pt x="136" y="273"/>
                      <a:pt x="136" y="273"/>
                      <a:pt x="136" y="273"/>
                    </a:cubicBezTo>
                    <a:cubicBezTo>
                      <a:pt x="136" y="273"/>
                      <a:pt x="136" y="273"/>
                      <a:pt x="136" y="273"/>
                    </a:cubicBezTo>
                    <a:cubicBezTo>
                      <a:pt x="136" y="273"/>
                      <a:pt x="136" y="273"/>
                      <a:pt x="136" y="273"/>
                    </a:cubicBezTo>
                    <a:cubicBezTo>
                      <a:pt x="136" y="273"/>
                      <a:pt x="136" y="273"/>
                      <a:pt x="136" y="273"/>
                    </a:cubicBezTo>
                    <a:cubicBezTo>
                      <a:pt x="136" y="273"/>
                      <a:pt x="136" y="273"/>
                      <a:pt x="136" y="273"/>
                    </a:cubicBezTo>
                    <a:cubicBezTo>
                      <a:pt x="136" y="273"/>
                      <a:pt x="136" y="273"/>
                      <a:pt x="136" y="273"/>
                    </a:cubicBezTo>
                    <a:cubicBezTo>
                      <a:pt x="136" y="273"/>
                      <a:pt x="136" y="273"/>
                      <a:pt x="136" y="273"/>
                    </a:cubicBezTo>
                    <a:cubicBezTo>
                      <a:pt x="136" y="273"/>
                      <a:pt x="136" y="273"/>
                      <a:pt x="136" y="273"/>
                    </a:cubicBezTo>
                    <a:cubicBezTo>
                      <a:pt x="136" y="273"/>
                      <a:pt x="136" y="273"/>
                      <a:pt x="136" y="273"/>
                    </a:cubicBezTo>
                    <a:cubicBezTo>
                      <a:pt x="136" y="273"/>
                      <a:pt x="136" y="273"/>
                      <a:pt x="136" y="273"/>
                    </a:cubicBezTo>
                    <a:cubicBezTo>
                      <a:pt x="137" y="273"/>
                      <a:pt x="137" y="273"/>
                      <a:pt x="137" y="273"/>
                    </a:cubicBezTo>
                    <a:cubicBezTo>
                      <a:pt x="137" y="273"/>
                      <a:pt x="137" y="273"/>
                      <a:pt x="137" y="273"/>
                    </a:cubicBezTo>
                    <a:cubicBezTo>
                      <a:pt x="137" y="273"/>
                      <a:pt x="137" y="273"/>
                      <a:pt x="137" y="273"/>
                    </a:cubicBezTo>
                    <a:cubicBezTo>
                      <a:pt x="137" y="273"/>
                      <a:pt x="137" y="273"/>
                      <a:pt x="137" y="273"/>
                    </a:cubicBezTo>
                    <a:cubicBezTo>
                      <a:pt x="137" y="273"/>
                      <a:pt x="137" y="273"/>
                      <a:pt x="137" y="273"/>
                    </a:cubicBezTo>
                    <a:cubicBezTo>
                      <a:pt x="137" y="273"/>
                      <a:pt x="137" y="273"/>
                      <a:pt x="137" y="273"/>
                    </a:cubicBezTo>
                    <a:cubicBezTo>
                      <a:pt x="137" y="273"/>
                      <a:pt x="137" y="273"/>
                      <a:pt x="137" y="273"/>
                    </a:cubicBezTo>
                    <a:cubicBezTo>
                      <a:pt x="137" y="273"/>
                      <a:pt x="137" y="273"/>
                      <a:pt x="137" y="273"/>
                    </a:cubicBezTo>
                    <a:cubicBezTo>
                      <a:pt x="137" y="273"/>
                      <a:pt x="137" y="273"/>
                      <a:pt x="137" y="273"/>
                    </a:cubicBezTo>
                    <a:cubicBezTo>
                      <a:pt x="137" y="273"/>
                      <a:pt x="137" y="273"/>
                      <a:pt x="137" y="273"/>
                    </a:cubicBezTo>
                    <a:cubicBezTo>
                      <a:pt x="138" y="273"/>
                      <a:pt x="138" y="273"/>
                      <a:pt x="138" y="273"/>
                    </a:cubicBezTo>
                    <a:cubicBezTo>
                      <a:pt x="138" y="273"/>
                      <a:pt x="138" y="273"/>
                      <a:pt x="138" y="273"/>
                    </a:cubicBezTo>
                    <a:cubicBezTo>
                      <a:pt x="138" y="273"/>
                      <a:pt x="138" y="273"/>
                      <a:pt x="138" y="273"/>
                    </a:cubicBezTo>
                    <a:cubicBezTo>
                      <a:pt x="138" y="273"/>
                      <a:pt x="138" y="273"/>
                      <a:pt x="138" y="273"/>
                    </a:cubicBezTo>
                    <a:cubicBezTo>
                      <a:pt x="138" y="273"/>
                      <a:pt x="138" y="273"/>
                      <a:pt x="138" y="273"/>
                    </a:cubicBezTo>
                    <a:cubicBezTo>
                      <a:pt x="139" y="273"/>
                      <a:pt x="139" y="273"/>
                      <a:pt x="139" y="273"/>
                    </a:cubicBezTo>
                    <a:cubicBezTo>
                      <a:pt x="139" y="273"/>
                      <a:pt x="139" y="273"/>
                      <a:pt x="139" y="273"/>
                    </a:cubicBezTo>
                    <a:cubicBezTo>
                      <a:pt x="139" y="273"/>
                      <a:pt x="139" y="273"/>
                      <a:pt x="139" y="273"/>
                    </a:cubicBezTo>
                    <a:cubicBezTo>
                      <a:pt x="140" y="273"/>
                      <a:pt x="140" y="273"/>
                      <a:pt x="140" y="273"/>
                    </a:cubicBezTo>
                    <a:cubicBezTo>
                      <a:pt x="140" y="273"/>
                      <a:pt x="140" y="273"/>
                      <a:pt x="140" y="273"/>
                    </a:cubicBezTo>
                    <a:cubicBezTo>
                      <a:pt x="140" y="273"/>
                      <a:pt x="140" y="273"/>
                      <a:pt x="140" y="273"/>
                    </a:cubicBezTo>
                    <a:cubicBezTo>
                      <a:pt x="140" y="273"/>
                      <a:pt x="140" y="273"/>
                      <a:pt x="140" y="273"/>
                    </a:cubicBezTo>
                    <a:cubicBezTo>
                      <a:pt x="141" y="273"/>
                      <a:pt x="141" y="273"/>
                      <a:pt x="141" y="273"/>
                    </a:cubicBezTo>
                    <a:cubicBezTo>
                      <a:pt x="141" y="273"/>
                      <a:pt x="141" y="273"/>
                      <a:pt x="141" y="273"/>
                    </a:cubicBezTo>
                    <a:cubicBezTo>
                      <a:pt x="141" y="272"/>
                      <a:pt x="141" y="272"/>
                      <a:pt x="141" y="272"/>
                    </a:cubicBezTo>
                    <a:cubicBezTo>
                      <a:pt x="142" y="272"/>
                      <a:pt x="142" y="272"/>
                      <a:pt x="142" y="272"/>
                    </a:cubicBezTo>
                    <a:cubicBezTo>
                      <a:pt x="142" y="271"/>
                      <a:pt x="142" y="271"/>
                      <a:pt x="142" y="271"/>
                    </a:cubicBezTo>
                    <a:cubicBezTo>
                      <a:pt x="143" y="270"/>
                      <a:pt x="143" y="270"/>
                      <a:pt x="143" y="270"/>
                    </a:cubicBezTo>
                    <a:cubicBezTo>
                      <a:pt x="143" y="270"/>
                      <a:pt x="143" y="270"/>
                      <a:pt x="143" y="270"/>
                    </a:cubicBezTo>
                    <a:cubicBezTo>
                      <a:pt x="143" y="270"/>
                      <a:pt x="143" y="270"/>
                      <a:pt x="143" y="270"/>
                    </a:cubicBezTo>
                    <a:cubicBezTo>
                      <a:pt x="143" y="269"/>
                      <a:pt x="143" y="269"/>
                      <a:pt x="143" y="269"/>
                    </a:cubicBezTo>
                    <a:cubicBezTo>
                      <a:pt x="143" y="268"/>
                      <a:pt x="143" y="268"/>
                      <a:pt x="143" y="268"/>
                    </a:cubicBezTo>
                    <a:cubicBezTo>
                      <a:pt x="143" y="268"/>
                      <a:pt x="143" y="268"/>
                      <a:pt x="143" y="268"/>
                    </a:cubicBezTo>
                    <a:cubicBezTo>
                      <a:pt x="143" y="268"/>
                      <a:pt x="143" y="268"/>
                      <a:pt x="143" y="268"/>
                    </a:cubicBezTo>
                    <a:cubicBezTo>
                      <a:pt x="144" y="267"/>
                      <a:pt x="144" y="267"/>
                      <a:pt x="144" y="267"/>
                    </a:cubicBezTo>
                    <a:cubicBezTo>
                      <a:pt x="144" y="267"/>
                      <a:pt x="144" y="267"/>
                      <a:pt x="144" y="267"/>
                    </a:cubicBezTo>
                    <a:cubicBezTo>
                      <a:pt x="144" y="267"/>
                      <a:pt x="144" y="267"/>
                      <a:pt x="144" y="267"/>
                    </a:cubicBezTo>
                    <a:cubicBezTo>
                      <a:pt x="144" y="266"/>
                      <a:pt x="144" y="266"/>
                      <a:pt x="144" y="266"/>
                    </a:cubicBezTo>
                    <a:cubicBezTo>
                      <a:pt x="144" y="265"/>
                      <a:pt x="144" y="265"/>
                      <a:pt x="144" y="265"/>
                    </a:cubicBezTo>
                    <a:cubicBezTo>
                      <a:pt x="144" y="265"/>
                      <a:pt x="144" y="265"/>
                      <a:pt x="144" y="265"/>
                    </a:cubicBezTo>
                    <a:cubicBezTo>
                      <a:pt x="144" y="265"/>
                      <a:pt x="144" y="265"/>
                      <a:pt x="144" y="265"/>
                    </a:cubicBezTo>
                    <a:cubicBezTo>
                      <a:pt x="144" y="265"/>
                      <a:pt x="144" y="265"/>
                      <a:pt x="144" y="265"/>
                    </a:cubicBezTo>
                    <a:cubicBezTo>
                      <a:pt x="143" y="264"/>
                      <a:pt x="143" y="264"/>
                      <a:pt x="143" y="264"/>
                    </a:cubicBezTo>
                    <a:cubicBezTo>
                      <a:pt x="143" y="264"/>
                      <a:pt x="143" y="264"/>
                      <a:pt x="143" y="264"/>
                    </a:cubicBezTo>
                    <a:cubicBezTo>
                      <a:pt x="143" y="264"/>
                      <a:pt x="143" y="264"/>
                      <a:pt x="143" y="264"/>
                    </a:cubicBezTo>
                    <a:cubicBezTo>
                      <a:pt x="143" y="264"/>
                      <a:pt x="143" y="264"/>
                      <a:pt x="143" y="264"/>
                    </a:cubicBezTo>
                    <a:cubicBezTo>
                      <a:pt x="143" y="263"/>
                      <a:pt x="143" y="263"/>
                      <a:pt x="143" y="263"/>
                    </a:cubicBezTo>
                    <a:cubicBezTo>
                      <a:pt x="143" y="263"/>
                      <a:pt x="143" y="263"/>
                      <a:pt x="143" y="263"/>
                    </a:cubicBezTo>
                    <a:cubicBezTo>
                      <a:pt x="143" y="263"/>
                      <a:pt x="143" y="263"/>
                      <a:pt x="143" y="263"/>
                    </a:cubicBezTo>
                    <a:cubicBezTo>
                      <a:pt x="143" y="263"/>
                      <a:pt x="143" y="263"/>
                      <a:pt x="143" y="263"/>
                    </a:cubicBezTo>
                    <a:cubicBezTo>
                      <a:pt x="142" y="262"/>
                      <a:pt x="142" y="262"/>
                      <a:pt x="142" y="262"/>
                    </a:cubicBezTo>
                    <a:cubicBezTo>
                      <a:pt x="142" y="262"/>
                      <a:pt x="142" y="262"/>
                      <a:pt x="142" y="262"/>
                    </a:cubicBezTo>
                    <a:cubicBezTo>
                      <a:pt x="142" y="262"/>
                      <a:pt x="142" y="262"/>
                      <a:pt x="142" y="262"/>
                    </a:cubicBezTo>
                    <a:cubicBezTo>
                      <a:pt x="142" y="261"/>
                      <a:pt x="142" y="261"/>
                      <a:pt x="142" y="261"/>
                    </a:cubicBezTo>
                    <a:cubicBezTo>
                      <a:pt x="142" y="261"/>
                      <a:pt x="142" y="261"/>
                      <a:pt x="142" y="261"/>
                    </a:cubicBezTo>
                    <a:cubicBezTo>
                      <a:pt x="142" y="261"/>
                      <a:pt x="142" y="261"/>
                      <a:pt x="142" y="261"/>
                    </a:cubicBezTo>
                    <a:cubicBezTo>
                      <a:pt x="141" y="261"/>
                      <a:pt x="141" y="261"/>
                      <a:pt x="141" y="261"/>
                    </a:cubicBezTo>
                    <a:cubicBezTo>
                      <a:pt x="141" y="261"/>
                      <a:pt x="141" y="261"/>
                      <a:pt x="141" y="261"/>
                    </a:cubicBezTo>
                    <a:cubicBezTo>
                      <a:pt x="141" y="260"/>
                      <a:pt x="141" y="260"/>
                      <a:pt x="141" y="260"/>
                    </a:cubicBezTo>
                    <a:cubicBezTo>
                      <a:pt x="141" y="260"/>
                      <a:pt x="141" y="260"/>
                      <a:pt x="141" y="260"/>
                    </a:cubicBezTo>
                    <a:cubicBezTo>
                      <a:pt x="140" y="259"/>
                      <a:pt x="140" y="259"/>
                      <a:pt x="140" y="259"/>
                    </a:cubicBezTo>
                    <a:cubicBezTo>
                      <a:pt x="139" y="258"/>
                      <a:pt x="139" y="258"/>
                      <a:pt x="139" y="258"/>
                    </a:cubicBezTo>
                    <a:cubicBezTo>
                      <a:pt x="139" y="258"/>
                      <a:pt x="139" y="258"/>
                      <a:pt x="139" y="258"/>
                    </a:cubicBezTo>
                    <a:cubicBezTo>
                      <a:pt x="138" y="257"/>
                      <a:pt x="138" y="257"/>
                      <a:pt x="138" y="257"/>
                    </a:cubicBezTo>
                    <a:cubicBezTo>
                      <a:pt x="138" y="257"/>
                      <a:pt x="138" y="257"/>
                      <a:pt x="138" y="257"/>
                    </a:cubicBezTo>
                    <a:cubicBezTo>
                      <a:pt x="138" y="256"/>
                      <a:pt x="138" y="256"/>
                      <a:pt x="138" y="256"/>
                    </a:cubicBezTo>
                    <a:cubicBezTo>
                      <a:pt x="137" y="255"/>
                      <a:pt x="137" y="255"/>
                      <a:pt x="137" y="255"/>
                    </a:cubicBezTo>
                    <a:cubicBezTo>
                      <a:pt x="137" y="255"/>
                      <a:pt x="137" y="255"/>
                      <a:pt x="137" y="255"/>
                    </a:cubicBezTo>
                    <a:cubicBezTo>
                      <a:pt x="136" y="254"/>
                      <a:pt x="136" y="254"/>
                      <a:pt x="136" y="254"/>
                    </a:cubicBezTo>
                    <a:cubicBezTo>
                      <a:pt x="136" y="254"/>
                      <a:pt x="136" y="254"/>
                      <a:pt x="136" y="254"/>
                    </a:cubicBezTo>
                    <a:cubicBezTo>
                      <a:pt x="136" y="253"/>
                      <a:pt x="136" y="253"/>
                      <a:pt x="136" y="253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5" y="252"/>
                      <a:pt x="135" y="252"/>
                      <a:pt x="135" y="252"/>
                    </a:cubicBezTo>
                    <a:cubicBezTo>
                      <a:pt x="135" y="252"/>
                      <a:pt x="135" y="252"/>
                      <a:pt x="135" y="252"/>
                    </a:cubicBezTo>
                    <a:cubicBezTo>
                      <a:pt x="135" y="252"/>
                      <a:pt x="135" y="252"/>
                      <a:pt x="135" y="252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34" y="250"/>
                      <a:pt x="134" y="250"/>
                      <a:pt x="134" y="250"/>
                    </a:cubicBezTo>
                    <a:cubicBezTo>
                      <a:pt x="134" y="250"/>
                      <a:pt x="134" y="250"/>
                      <a:pt x="134" y="250"/>
                    </a:cubicBezTo>
                    <a:cubicBezTo>
                      <a:pt x="134" y="250"/>
                      <a:pt x="134" y="250"/>
                      <a:pt x="134" y="250"/>
                    </a:cubicBezTo>
                    <a:cubicBezTo>
                      <a:pt x="133" y="249"/>
                      <a:pt x="133" y="249"/>
                      <a:pt x="133" y="249"/>
                    </a:cubicBezTo>
                    <a:cubicBezTo>
                      <a:pt x="133" y="249"/>
                      <a:pt x="133" y="249"/>
                      <a:pt x="133" y="249"/>
                    </a:cubicBezTo>
                    <a:cubicBezTo>
                      <a:pt x="132" y="248"/>
                      <a:pt x="132" y="248"/>
                      <a:pt x="132" y="248"/>
                    </a:cubicBezTo>
                    <a:cubicBezTo>
                      <a:pt x="132" y="248"/>
                      <a:pt x="132" y="248"/>
                      <a:pt x="132" y="248"/>
                    </a:cubicBezTo>
                    <a:cubicBezTo>
                      <a:pt x="132" y="248"/>
                      <a:pt x="132" y="248"/>
                      <a:pt x="132" y="248"/>
                    </a:cubicBezTo>
                    <a:cubicBezTo>
                      <a:pt x="132" y="247"/>
                      <a:pt x="132" y="247"/>
                      <a:pt x="132" y="247"/>
                    </a:cubicBezTo>
                    <a:cubicBezTo>
                      <a:pt x="132" y="247"/>
                      <a:pt x="132" y="247"/>
                      <a:pt x="132" y="247"/>
                    </a:cubicBezTo>
                    <a:cubicBezTo>
                      <a:pt x="132" y="247"/>
                      <a:pt x="132" y="247"/>
                      <a:pt x="132" y="247"/>
                    </a:cubicBezTo>
                    <a:cubicBezTo>
                      <a:pt x="132" y="247"/>
                      <a:pt x="132" y="247"/>
                      <a:pt x="132" y="247"/>
                    </a:cubicBezTo>
                    <a:cubicBezTo>
                      <a:pt x="132" y="247"/>
                      <a:pt x="132" y="247"/>
                      <a:pt x="132" y="247"/>
                    </a:cubicBezTo>
                    <a:cubicBezTo>
                      <a:pt x="132" y="247"/>
                      <a:pt x="132" y="247"/>
                      <a:pt x="132" y="247"/>
                    </a:cubicBezTo>
                    <a:cubicBezTo>
                      <a:pt x="132" y="247"/>
                      <a:pt x="132" y="247"/>
                      <a:pt x="132" y="247"/>
                    </a:cubicBezTo>
                    <a:cubicBezTo>
                      <a:pt x="132" y="247"/>
                      <a:pt x="132" y="247"/>
                      <a:pt x="132" y="247"/>
                    </a:cubicBezTo>
                    <a:cubicBezTo>
                      <a:pt x="132" y="247"/>
                      <a:pt x="132" y="247"/>
                      <a:pt x="132" y="247"/>
                    </a:cubicBezTo>
                    <a:cubicBezTo>
                      <a:pt x="132" y="246"/>
                      <a:pt x="132" y="246"/>
                      <a:pt x="132" y="246"/>
                    </a:cubicBezTo>
                    <a:cubicBezTo>
                      <a:pt x="132" y="246"/>
                      <a:pt x="132" y="246"/>
                      <a:pt x="132" y="246"/>
                    </a:cubicBezTo>
                    <a:cubicBezTo>
                      <a:pt x="132" y="246"/>
                      <a:pt x="132" y="246"/>
                      <a:pt x="132" y="246"/>
                    </a:cubicBezTo>
                    <a:cubicBezTo>
                      <a:pt x="132" y="246"/>
                      <a:pt x="132" y="246"/>
                      <a:pt x="132" y="246"/>
                    </a:cubicBezTo>
                    <a:cubicBezTo>
                      <a:pt x="132" y="245"/>
                      <a:pt x="132" y="245"/>
                      <a:pt x="132" y="245"/>
                    </a:cubicBezTo>
                    <a:cubicBezTo>
                      <a:pt x="132" y="245"/>
                      <a:pt x="132" y="245"/>
                      <a:pt x="132" y="245"/>
                    </a:cubicBezTo>
                    <a:cubicBezTo>
                      <a:pt x="132" y="245"/>
                      <a:pt x="132" y="245"/>
                      <a:pt x="132" y="245"/>
                    </a:cubicBezTo>
                    <a:cubicBezTo>
                      <a:pt x="132" y="245"/>
                      <a:pt x="132" y="245"/>
                      <a:pt x="132" y="245"/>
                    </a:cubicBezTo>
                    <a:cubicBezTo>
                      <a:pt x="132" y="245"/>
                      <a:pt x="132" y="245"/>
                      <a:pt x="132" y="245"/>
                    </a:cubicBezTo>
                    <a:cubicBezTo>
                      <a:pt x="132" y="244"/>
                      <a:pt x="132" y="244"/>
                      <a:pt x="132" y="244"/>
                    </a:cubicBezTo>
                    <a:cubicBezTo>
                      <a:pt x="132" y="244"/>
                      <a:pt x="132" y="244"/>
                      <a:pt x="132" y="244"/>
                    </a:cubicBezTo>
                    <a:cubicBezTo>
                      <a:pt x="132" y="244"/>
                      <a:pt x="132" y="244"/>
                      <a:pt x="132" y="244"/>
                    </a:cubicBezTo>
                    <a:cubicBezTo>
                      <a:pt x="132" y="244"/>
                      <a:pt x="132" y="244"/>
                      <a:pt x="132" y="244"/>
                    </a:cubicBezTo>
                    <a:cubicBezTo>
                      <a:pt x="132" y="244"/>
                      <a:pt x="132" y="244"/>
                      <a:pt x="132" y="244"/>
                    </a:cubicBezTo>
                    <a:cubicBezTo>
                      <a:pt x="132" y="244"/>
                      <a:pt x="132" y="244"/>
                      <a:pt x="132" y="244"/>
                    </a:cubicBezTo>
                    <a:cubicBezTo>
                      <a:pt x="132" y="244"/>
                      <a:pt x="132" y="244"/>
                      <a:pt x="132" y="244"/>
                    </a:cubicBezTo>
                    <a:cubicBezTo>
                      <a:pt x="132" y="243"/>
                      <a:pt x="132" y="243"/>
                      <a:pt x="132" y="243"/>
                    </a:cubicBezTo>
                    <a:cubicBezTo>
                      <a:pt x="132" y="243"/>
                      <a:pt x="132" y="243"/>
                      <a:pt x="132" y="243"/>
                    </a:cubicBezTo>
                    <a:cubicBezTo>
                      <a:pt x="132" y="243"/>
                      <a:pt x="132" y="243"/>
                      <a:pt x="132" y="243"/>
                    </a:cubicBezTo>
                    <a:cubicBezTo>
                      <a:pt x="132" y="243"/>
                      <a:pt x="132" y="243"/>
                      <a:pt x="132" y="243"/>
                    </a:cubicBezTo>
                    <a:cubicBezTo>
                      <a:pt x="132" y="243"/>
                      <a:pt x="132" y="243"/>
                      <a:pt x="132" y="243"/>
                    </a:cubicBezTo>
                    <a:cubicBezTo>
                      <a:pt x="132" y="243"/>
                      <a:pt x="132" y="243"/>
                      <a:pt x="132" y="243"/>
                    </a:cubicBezTo>
                    <a:cubicBezTo>
                      <a:pt x="132" y="242"/>
                      <a:pt x="132" y="242"/>
                      <a:pt x="132" y="242"/>
                    </a:cubicBezTo>
                    <a:cubicBezTo>
                      <a:pt x="132" y="242"/>
                      <a:pt x="132" y="242"/>
                      <a:pt x="132" y="242"/>
                    </a:cubicBezTo>
                    <a:cubicBezTo>
                      <a:pt x="132" y="242"/>
                      <a:pt x="132" y="242"/>
                      <a:pt x="132" y="242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1" y="241"/>
                      <a:pt x="131" y="241"/>
                      <a:pt x="131" y="241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39"/>
                      <a:pt x="131" y="239"/>
                      <a:pt x="131" y="239"/>
                    </a:cubicBezTo>
                    <a:cubicBezTo>
                      <a:pt x="130" y="239"/>
                      <a:pt x="130" y="239"/>
                      <a:pt x="130" y="239"/>
                    </a:cubicBezTo>
                    <a:cubicBezTo>
                      <a:pt x="130" y="239"/>
                      <a:pt x="130" y="239"/>
                      <a:pt x="130" y="239"/>
                    </a:cubicBezTo>
                    <a:cubicBezTo>
                      <a:pt x="130" y="238"/>
                      <a:pt x="130" y="238"/>
                      <a:pt x="130" y="238"/>
                    </a:cubicBezTo>
                    <a:cubicBezTo>
                      <a:pt x="129" y="238"/>
                      <a:pt x="129" y="238"/>
                      <a:pt x="129" y="238"/>
                    </a:cubicBezTo>
                    <a:cubicBezTo>
                      <a:pt x="129" y="238"/>
                      <a:pt x="129" y="238"/>
                      <a:pt x="129" y="238"/>
                    </a:cubicBezTo>
                    <a:cubicBezTo>
                      <a:pt x="129" y="237"/>
                      <a:pt x="129" y="237"/>
                      <a:pt x="129" y="237"/>
                    </a:cubicBezTo>
                    <a:cubicBezTo>
                      <a:pt x="129" y="237"/>
                      <a:pt x="129" y="237"/>
                      <a:pt x="129" y="237"/>
                    </a:cubicBezTo>
                    <a:cubicBezTo>
                      <a:pt x="128" y="237"/>
                      <a:pt x="128" y="237"/>
                      <a:pt x="128" y="237"/>
                    </a:cubicBezTo>
                    <a:cubicBezTo>
                      <a:pt x="128" y="237"/>
                      <a:pt x="128" y="237"/>
                      <a:pt x="128" y="237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28" y="234"/>
                      <a:pt x="128" y="234"/>
                      <a:pt x="128" y="234"/>
                    </a:cubicBezTo>
                    <a:cubicBezTo>
                      <a:pt x="128" y="234"/>
                      <a:pt x="128" y="234"/>
                      <a:pt x="128" y="234"/>
                    </a:cubicBezTo>
                    <a:cubicBezTo>
                      <a:pt x="128" y="234"/>
                      <a:pt x="128" y="234"/>
                      <a:pt x="128" y="234"/>
                    </a:cubicBezTo>
                    <a:cubicBezTo>
                      <a:pt x="128" y="234"/>
                      <a:pt x="128" y="234"/>
                      <a:pt x="128" y="234"/>
                    </a:cubicBezTo>
                    <a:cubicBezTo>
                      <a:pt x="128" y="234"/>
                      <a:pt x="128" y="234"/>
                      <a:pt x="128" y="234"/>
                    </a:cubicBezTo>
                    <a:cubicBezTo>
                      <a:pt x="128" y="234"/>
                      <a:pt x="128" y="234"/>
                      <a:pt x="128" y="234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27" y="233"/>
                      <a:pt x="127" y="233"/>
                      <a:pt x="127" y="233"/>
                    </a:cubicBezTo>
                    <a:cubicBezTo>
                      <a:pt x="127" y="233"/>
                      <a:pt x="127" y="233"/>
                      <a:pt x="127" y="233"/>
                    </a:cubicBezTo>
                    <a:cubicBezTo>
                      <a:pt x="127" y="233"/>
                      <a:pt x="127" y="233"/>
                      <a:pt x="127" y="233"/>
                    </a:cubicBezTo>
                    <a:cubicBezTo>
                      <a:pt x="127" y="233"/>
                      <a:pt x="127" y="233"/>
                      <a:pt x="127" y="233"/>
                    </a:cubicBezTo>
                    <a:cubicBezTo>
                      <a:pt x="126" y="232"/>
                      <a:pt x="126" y="232"/>
                      <a:pt x="126" y="232"/>
                    </a:cubicBezTo>
                    <a:cubicBezTo>
                      <a:pt x="126" y="232"/>
                      <a:pt x="126" y="232"/>
                      <a:pt x="126" y="232"/>
                    </a:cubicBezTo>
                    <a:cubicBezTo>
                      <a:pt x="126" y="232"/>
                      <a:pt x="126" y="232"/>
                      <a:pt x="126" y="232"/>
                    </a:cubicBezTo>
                    <a:cubicBezTo>
                      <a:pt x="125" y="231"/>
                      <a:pt x="125" y="231"/>
                      <a:pt x="125" y="231"/>
                    </a:cubicBezTo>
                    <a:cubicBezTo>
                      <a:pt x="125" y="231"/>
                      <a:pt x="125" y="231"/>
                      <a:pt x="125" y="231"/>
                    </a:cubicBezTo>
                    <a:cubicBezTo>
                      <a:pt x="125" y="231"/>
                      <a:pt x="125" y="231"/>
                      <a:pt x="125" y="231"/>
                    </a:cubicBezTo>
                    <a:cubicBezTo>
                      <a:pt x="125" y="231"/>
                      <a:pt x="125" y="231"/>
                      <a:pt x="125" y="231"/>
                    </a:cubicBezTo>
                    <a:cubicBezTo>
                      <a:pt x="125" y="231"/>
                      <a:pt x="125" y="231"/>
                      <a:pt x="125" y="231"/>
                    </a:cubicBezTo>
                    <a:cubicBezTo>
                      <a:pt x="125" y="230"/>
                      <a:pt x="125" y="230"/>
                      <a:pt x="125" y="230"/>
                    </a:cubicBezTo>
                    <a:cubicBezTo>
                      <a:pt x="124" y="230"/>
                      <a:pt x="124" y="230"/>
                      <a:pt x="124" y="230"/>
                    </a:cubicBezTo>
                    <a:cubicBezTo>
                      <a:pt x="124" y="230"/>
                      <a:pt x="124" y="230"/>
                      <a:pt x="124" y="230"/>
                    </a:cubicBezTo>
                    <a:cubicBezTo>
                      <a:pt x="124" y="230"/>
                      <a:pt x="124" y="230"/>
                      <a:pt x="124" y="230"/>
                    </a:cubicBezTo>
                    <a:cubicBezTo>
                      <a:pt x="124" y="230"/>
                      <a:pt x="124" y="230"/>
                      <a:pt x="124" y="230"/>
                    </a:cubicBezTo>
                    <a:cubicBezTo>
                      <a:pt x="124" y="230"/>
                      <a:pt x="124" y="230"/>
                      <a:pt x="124" y="230"/>
                    </a:cubicBezTo>
                    <a:cubicBezTo>
                      <a:pt x="124" y="230"/>
                      <a:pt x="124" y="230"/>
                      <a:pt x="124" y="230"/>
                    </a:cubicBezTo>
                    <a:cubicBezTo>
                      <a:pt x="124" y="229"/>
                      <a:pt x="124" y="229"/>
                      <a:pt x="124" y="229"/>
                    </a:cubicBezTo>
                    <a:cubicBezTo>
                      <a:pt x="124" y="229"/>
                      <a:pt x="124" y="229"/>
                      <a:pt x="124" y="229"/>
                    </a:cubicBezTo>
                    <a:cubicBezTo>
                      <a:pt x="124" y="229"/>
                      <a:pt x="124" y="229"/>
                      <a:pt x="124" y="229"/>
                    </a:cubicBezTo>
                    <a:cubicBezTo>
                      <a:pt x="124" y="229"/>
                      <a:pt x="124" y="229"/>
                      <a:pt x="124" y="229"/>
                    </a:cubicBezTo>
                    <a:cubicBezTo>
                      <a:pt x="123" y="229"/>
                      <a:pt x="123" y="229"/>
                      <a:pt x="123" y="229"/>
                    </a:cubicBezTo>
                    <a:cubicBezTo>
                      <a:pt x="123" y="229"/>
                      <a:pt x="123" y="229"/>
                      <a:pt x="123" y="229"/>
                    </a:cubicBezTo>
                    <a:cubicBezTo>
                      <a:pt x="123" y="229"/>
                      <a:pt x="123" y="229"/>
                      <a:pt x="123" y="229"/>
                    </a:cubicBezTo>
                    <a:cubicBezTo>
                      <a:pt x="123" y="229"/>
                      <a:pt x="123" y="229"/>
                      <a:pt x="123" y="229"/>
                    </a:cubicBezTo>
                    <a:cubicBezTo>
                      <a:pt x="123" y="229"/>
                      <a:pt x="123" y="229"/>
                      <a:pt x="123" y="229"/>
                    </a:cubicBezTo>
                    <a:cubicBezTo>
                      <a:pt x="123" y="229"/>
                      <a:pt x="123" y="229"/>
                      <a:pt x="123" y="229"/>
                    </a:cubicBezTo>
                    <a:cubicBezTo>
                      <a:pt x="123" y="229"/>
                      <a:pt x="123" y="229"/>
                      <a:pt x="123" y="229"/>
                    </a:cubicBezTo>
                    <a:cubicBezTo>
                      <a:pt x="123" y="229"/>
                      <a:pt x="123" y="229"/>
                      <a:pt x="123" y="229"/>
                    </a:cubicBezTo>
                    <a:cubicBezTo>
                      <a:pt x="123" y="229"/>
                      <a:pt x="123" y="229"/>
                      <a:pt x="123" y="229"/>
                    </a:cubicBezTo>
                    <a:cubicBezTo>
                      <a:pt x="122" y="228"/>
                      <a:pt x="122" y="228"/>
                      <a:pt x="122" y="228"/>
                    </a:cubicBezTo>
                    <a:cubicBezTo>
                      <a:pt x="122" y="228"/>
                      <a:pt x="122" y="228"/>
                      <a:pt x="122" y="228"/>
                    </a:cubicBezTo>
                    <a:cubicBezTo>
                      <a:pt x="122" y="228"/>
                      <a:pt x="122" y="228"/>
                      <a:pt x="122" y="228"/>
                    </a:cubicBezTo>
                    <a:cubicBezTo>
                      <a:pt x="121" y="227"/>
                      <a:pt x="121" y="227"/>
                      <a:pt x="121" y="227"/>
                    </a:cubicBezTo>
                    <a:cubicBezTo>
                      <a:pt x="121" y="227"/>
                      <a:pt x="121" y="227"/>
                      <a:pt x="121" y="227"/>
                    </a:cubicBezTo>
                    <a:cubicBezTo>
                      <a:pt x="121" y="227"/>
                      <a:pt x="121" y="227"/>
                      <a:pt x="121" y="227"/>
                    </a:cubicBezTo>
                    <a:cubicBezTo>
                      <a:pt x="121" y="226"/>
                      <a:pt x="121" y="226"/>
                      <a:pt x="121" y="226"/>
                    </a:cubicBezTo>
                    <a:cubicBezTo>
                      <a:pt x="120" y="226"/>
                      <a:pt x="120" y="226"/>
                      <a:pt x="120" y="226"/>
                    </a:cubicBezTo>
                    <a:cubicBezTo>
                      <a:pt x="120" y="226"/>
                      <a:pt x="120" y="226"/>
                      <a:pt x="120" y="226"/>
                    </a:cubicBezTo>
                    <a:cubicBezTo>
                      <a:pt x="120" y="226"/>
                      <a:pt x="120" y="226"/>
                      <a:pt x="120" y="226"/>
                    </a:cubicBezTo>
                    <a:cubicBezTo>
                      <a:pt x="119" y="225"/>
                      <a:pt x="119" y="225"/>
                      <a:pt x="119" y="225"/>
                    </a:cubicBezTo>
                    <a:cubicBezTo>
                      <a:pt x="119" y="225"/>
                      <a:pt x="119" y="225"/>
                      <a:pt x="119" y="225"/>
                    </a:cubicBezTo>
                    <a:cubicBezTo>
                      <a:pt x="119" y="225"/>
                      <a:pt x="119" y="225"/>
                      <a:pt x="119" y="225"/>
                    </a:cubicBezTo>
                    <a:cubicBezTo>
                      <a:pt x="119" y="224"/>
                      <a:pt x="119" y="224"/>
                      <a:pt x="119" y="224"/>
                    </a:cubicBezTo>
                    <a:cubicBezTo>
                      <a:pt x="118" y="224"/>
                      <a:pt x="118" y="224"/>
                      <a:pt x="118" y="224"/>
                    </a:cubicBezTo>
                    <a:cubicBezTo>
                      <a:pt x="118" y="224"/>
                      <a:pt x="118" y="224"/>
                      <a:pt x="118" y="224"/>
                    </a:cubicBezTo>
                    <a:cubicBezTo>
                      <a:pt x="118" y="224"/>
                      <a:pt x="118" y="224"/>
                      <a:pt x="118" y="224"/>
                    </a:cubicBezTo>
                    <a:cubicBezTo>
                      <a:pt x="117" y="223"/>
                      <a:pt x="117" y="223"/>
                      <a:pt x="117" y="223"/>
                    </a:cubicBezTo>
                    <a:cubicBezTo>
                      <a:pt x="117" y="223"/>
                      <a:pt x="117" y="223"/>
                      <a:pt x="117" y="223"/>
                    </a:cubicBezTo>
                    <a:cubicBezTo>
                      <a:pt x="117" y="223"/>
                      <a:pt x="117" y="223"/>
                      <a:pt x="117" y="223"/>
                    </a:cubicBezTo>
                    <a:cubicBezTo>
                      <a:pt x="117" y="223"/>
                      <a:pt x="117" y="223"/>
                      <a:pt x="117" y="223"/>
                    </a:cubicBezTo>
                    <a:cubicBezTo>
                      <a:pt x="117" y="223"/>
                      <a:pt x="117" y="223"/>
                      <a:pt x="117" y="223"/>
                    </a:cubicBezTo>
                    <a:cubicBezTo>
                      <a:pt x="116" y="222"/>
                      <a:pt x="116" y="222"/>
                      <a:pt x="116" y="222"/>
                    </a:cubicBezTo>
                    <a:cubicBezTo>
                      <a:pt x="116" y="222"/>
                      <a:pt x="116" y="222"/>
                      <a:pt x="116" y="222"/>
                    </a:cubicBezTo>
                    <a:cubicBezTo>
                      <a:pt x="116" y="222"/>
                      <a:pt x="116" y="222"/>
                      <a:pt x="116" y="222"/>
                    </a:cubicBezTo>
                    <a:cubicBezTo>
                      <a:pt x="115" y="222"/>
                      <a:pt x="115" y="222"/>
                      <a:pt x="115" y="222"/>
                    </a:cubicBezTo>
                    <a:cubicBezTo>
                      <a:pt x="115" y="221"/>
                      <a:pt x="115" y="221"/>
                      <a:pt x="115" y="221"/>
                    </a:cubicBezTo>
                    <a:cubicBezTo>
                      <a:pt x="115" y="221"/>
                      <a:pt x="115" y="221"/>
                      <a:pt x="115" y="221"/>
                    </a:cubicBezTo>
                    <a:cubicBezTo>
                      <a:pt x="115" y="221"/>
                      <a:pt x="115" y="221"/>
                      <a:pt x="115" y="221"/>
                    </a:cubicBezTo>
                    <a:cubicBezTo>
                      <a:pt x="114" y="221"/>
                      <a:pt x="114" y="221"/>
                      <a:pt x="114" y="221"/>
                    </a:cubicBezTo>
                    <a:cubicBezTo>
                      <a:pt x="114" y="221"/>
                      <a:pt x="114" y="221"/>
                      <a:pt x="114" y="221"/>
                    </a:cubicBezTo>
                    <a:cubicBezTo>
                      <a:pt x="114" y="220"/>
                      <a:pt x="114" y="220"/>
                      <a:pt x="114" y="220"/>
                    </a:cubicBezTo>
                    <a:cubicBezTo>
                      <a:pt x="113" y="219"/>
                      <a:pt x="113" y="219"/>
                      <a:pt x="113" y="219"/>
                    </a:cubicBezTo>
                    <a:cubicBezTo>
                      <a:pt x="112" y="219"/>
                      <a:pt x="112" y="219"/>
                      <a:pt x="112" y="219"/>
                    </a:cubicBezTo>
                    <a:cubicBezTo>
                      <a:pt x="112" y="219"/>
                      <a:pt x="112" y="219"/>
                      <a:pt x="112" y="219"/>
                    </a:cubicBezTo>
                    <a:cubicBezTo>
                      <a:pt x="112" y="218"/>
                      <a:pt x="112" y="218"/>
                      <a:pt x="112" y="218"/>
                    </a:cubicBezTo>
                    <a:cubicBezTo>
                      <a:pt x="111" y="218"/>
                      <a:pt x="111" y="218"/>
                      <a:pt x="111" y="218"/>
                    </a:cubicBezTo>
                    <a:cubicBezTo>
                      <a:pt x="110" y="217"/>
                      <a:pt x="110" y="217"/>
                      <a:pt x="110" y="217"/>
                    </a:cubicBezTo>
                    <a:cubicBezTo>
                      <a:pt x="109" y="216"/>
                      <a:pt x="109" y="216"/>
                      <a:pt x="109" y="216"/>
                    </a:cubicBezTo>
                    <a:cubicBezTo>
                      <a:pt x="109" y="216"/>
                      <a:pt x="109" y="216"/>
                      <a:pt x="109" y="216"/>
                    </a:cubicBezTo>
                    <a:cubicBezTo>
                      <a:pt x="109" y="216"/>
                      <a:pt x="109" y="216"/>
                      <a:pt x="109" y="216"/>
                    </a:cubicBezTo>
                    <a:cubicBezTo>
                      <a:pt x="108" y="215"/>
                      <a:pt x="108" y="215"/>
                      <a:pt x="108" y="215"/>
                    </a:cubicBezTo>
                    <a:cubicBezTo>
                      <a:pt x="107" y="215"/>
                      <a:pt x="107" y="215"/>
                      <a:pt x="107" y="215"/>
                    </a:cubicBezTo>
                    <a:cubicBezTo>
                      <a:pt x="107" y="214"/>
                      <a:pt x="107" y="214"/>
                      <a:pt x="107" y="214"/>
                    </a:cubicBezTo>
                    <a:cubicBezTo>
                      <a:pt x="106" y="213"/>
                      <a:pt x="106" y="213"/>
                      <a:pt x="106" y="213"/>
                    </a:cubicBezTo>
                    <a:cubicBezTo>
                      <a:pt x="106" y="213"/>
                      <a:pt x="106" y="213"/>
                      <a:pt x="106" y="213"/>
                    </a:cubicBezTo>
                    <a:cubicBezTo>
                      <a:pt x="106" y="213"/>
                      <a:pt x="106" y="213"/>
                      <a:pt x="106" y="213"/>
                    </a:cubicBezTo>
                    <a:cubicBezTo>
                      <a:pt x="105" y="213"/>
                      <a:pt x="105" y="213"/>
                      <a:pt x="105" y="213"/>
                    </a:cubicBezTo>
                    <a:cubicBezTo>
                      <a:pt x="105" y="213"/>
                      <a:pt x="105" y="213"/>
                      <a:pt x="105" y="213"/>
                    </a:cubicBezTo>
                    <a:cubicBezTo>
                      <a:pt x="105" y="213"/>
                      <a:pt x="105" y="213"/>
                      <a:pt x="105" y="213"/>
                    </a:cubicBezTo>
                    <a:cubicBezTo>
                      <a:pt x="104" y="212"/>
                      <a:pt x="104" y="212"/>
                      <a:pt x="104" y="212"/>
                    </a:cubicBezTo>
                    <a:cubicBezTo>
                      <a:pt x="104" y="212"/>
                      <a:pt x="104" y="212"/>
                      <a:pt x="104" y="212"/>
                    </a:cubicBezTo>
                    <a:cubicBezTo>
                      <a:pt x="104" y="212"/>
                      <a:pt x="104" y="212"/>
                      <a:pt x="104" y="212"/>
                    </a:cubicBezTo>
                    <a:cubicBezTo>
                      <a:pt x="104" y="212"/>
                      <a:pt x="104" y="212"/>
                      <a:pt x="104" y="212"/>
                    </a:cubicBezTo>
                    <a:cubicBezTo>
                      <a:pt x="104" y="212"/>
                      <a:pt x="104" y="212"/>
                      <a:pt x="104" y="212"/>
                    </a:cubicBezTo>
                    <a:cubicBezTo>
                      <a:pt x="104" y="212"/>
                      <a:pt x="104" y="212"/>
                      <a:pt x="104" y="212"/>
                    </a:cubicBezTo>
                    <a:cubicBezTo>
                      <a:pt x="103" y="211"/>
                      <a:pt x="103" y="211"/>
                      <a:pt x="103" y="211"/>
                    </a:cubicBezTo>
                    <a:cubicBezTo>
                      <a:pt x="103" y="211"/>
                      <a:pt x="103" y="211"/>
                      <a:pt x="103" y="211"/>
                    </a:cubicBezTo>
                    <a:cubicBezTo>
                      <a:pt x="103" y="211"/>
                      <a:pt x="103" y="211"/>
                      <a:pt x="103" y="211"/>
                    </a:cubicBezTo>
                    <a:cubicBezTo>
                      <a:pt x="103" y="210"/>
                      <a:pt x="103" y="210"/>
                      <a:pt x="103" y="210"/>
                    </a:cubicBezTo>
                    <a:cubicBezTo>
                      <a:pt x="103" y="210"/>
                      <a:pt x="103" y="210"/>
                      <a:pt x="103" y="210"/>
                    </a:cubicBezTo>
                    <a:cubicBezTo>
                      <a:pt x="102" y="210"/>
                      <a:pt x="102" y="210"/>
                      <a:pt x="102" y="210"/>
                    </a:cubicBezTo>
                    <a:cubicBezTo>
                      <a:pt x="102" y="209"/>
                      <a:pt x="102" y="209"/>
                      <a:pt x="102" y="209"/>
                    </a:cubicBezTo>
                    <a:cubicBezTo>
                      <a:pt x="102" y="209"/>
                      <a:pt x="102" y="209"/>
                      <a:pt x="102" y="209"/>
                    </a:cubicBezTo>
                    <a:cubicBezTo>
                      <a:pt x="102" y="209"/>
                      <a:pt x="102" y="209"/>
                      <a:pt x="102" y="209"/>
                    </a:cubicBezTo>
                    <a:cubicBezTo>
                      <a:pt x="103" y="209"/>
                      <a:pt x="103" y="209"/>
                      <a:pt x="103" y="209"/>
                    </a:cubicBezTo>
                    <a:cubicBezTo>
                      <a:pt x="103" y="208"/>
                      <a:pt x="103" y="208"/>
                      <a:pt x="103" y="208"/>
                    </a:cubicBezTo>
                    <a:cubicBezTo>
                      <a:pt x="103" y="208"/>
                      <a:pt x="103" y="208"/>
                      <a:pt x="103" y="208"/>
                    </a:cubicBezTo>
                    <a:cubicBezTo>
                      <a:pt x="103" y="208"/>
                      <a:pt x="103" y="208"/>
                      <a:pt x="103" y="208"/>
                    </a:cubicBezTo>
                    <a:cubicBezTo>
                      <a:pt x="103" y="208"/>
                      <a:pt x="103" y="208"/>
                      <a:pt x="103" y="208"/>
                    </a:cubicBezTo>
                    <a:cubicBezTo>
                      <a:pt x="103" y="208"/>
                      <a:pt x="103" y="208"/>
                      <a:pt x="103" y="208"/>
                    </a:cubicBezTo>
                    <a:cubicBezTo>
                      <a:pt x="103" y="207"/>
                      <a:pt x="103" y="207"/>
                      <a:pt x="103" y="207"/>
                    </a:cubicBezTo>
                    <a:cubicBezTo>
                      <a:pt x="103" y="207"/>
                      <a:pt x="103" y="207"/>
                      <a:pt x="103" y="207"/>
                    </a:cubicBezTo>
                    <a:cubicBezTo>
                      <a:pt x="103" y="207"/>
                      <a:pt x="103" y="207"/>
                      <a:pt x="103" y="207"/>
                    </a:cubicBezTo>
                    <a:cubicBezTo>
                      <a:pt x="102" y="207"/>
                      <a:pt x="102" y="207"/>
                      <a:pt x="102" y="207"/>
                    </a:cubicBezTo>
                    <a:cubicBezTo>
                      <a:pt x="102" y="206"/>
                      <a:pt x="102" y="206"/>
                      <a:pt x="102" y="206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0" y="204"/>
                      <a:pt x="100" y="204"/>
                      <a:pt x="100" y="204"/>
                    </a:cubicBezTo>
                    <a:cubicBezTo>
                      <a:pt x="100" y="204"/>
                      <a:pt x="100" y="204"/>
                      <a:pt x="100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3"/>
                      <a:pt x="99" y="203"/>
                      <a:pt x="99" y="203"/>
                    </a:cubicBezTo>
                    <a:cubicBezTo>
                      <a:pt x="99" y="203"/>
                      <a:pt x="99" y="203"/>
                      <a:pt x="99" y="203"/>
                    </a:cubicBezTo>
                    <a:cubicBezTo>
                      <a:pt x="98" y="203"/>
                      <a:pt x="98" y="203"/>
                      <a:pt x="98" y="203"/>
                    </a:cubicBezTo>
                    <a:cubicBezTo>
                      <a:pt x="98" y="203"/>
                      <a:pt x="98" y="203"/>
                      <a:pt x="98" y="203"/>
                    </a:cubicBezTo>
                    <a:cubicBezTo>
                      <a:pt x="98" y="202"/>
                      <a:pt x="98" y="202"/>
                      <a:pt x="98" y="202"/>
                    </a:cubicBezTo>
                    <a:cubicBezTo>
                      <a:pt x="98" y="202"/>
                      <a:pt x="98" y="202"/>
                      <a:pt x="98" y="202"/>
                    </a:cubicBezTo>
                    <a:cubicBezTo>
                      <a:pt x="98" y="202"/>
                      <a:pt x="98" y="202"/>
                      <a:pt x="98" y="202"/>
                    </a:cubicBezTo>
                    <a:cubicBezTo>
                      <a:pt x="98" y="202"/>
                      <a:pt x="98" y="202"/>
                      <a:pt x="98" y="202"/>
                    </a:cubicBezTo>
                    <a:cubicBezTo>
                      <a:pt x="98" y="202"/>
                      <a:pt x="98" y="202"/>
                      <a:pt x="98" y="202"/>
                    </a:cubicBezTo>
                    <a:cubicBezTo>
                      <a:pt x="98" y="202"/>
                      <a:pt x="98" y="202"/>
                      <a:pt x="98" y="202"/>
                    </a:cubicBezTo>
                    <a:cubicBezTo>
                      <a:pt x="98" y="202"/>
                      <a:pt x="98" y="202"/>
                      <a:pt x="98" y="202"/>
                    </a:cubicBezTo>
                    <a:cubicBezTo>
                      <a:pt x="98" y="202"/>
                      <a:pt x="98" y="202"/>
                      <a:pt x="98" y="202"/>
                    </a:cubicBezTo>
                    <a:cubicBezTo>
                      <a:pt x="98" y="202"/>
                      <a:pt x="98" y="202"/>
                      <a:pt x="98" y="202"/>
                    </a:cubicBezTo>
                    <a:cubicBezTo>
                      <a:pt x="98" y="202"/>
                      <a:pt x="98" y="202"/>
                      <a:pt x="98" y="202"/>
                    </a:cubicBezTo>
                    <a:cubicBezTo>
                      <a:pt x="98" y="202"/>
                      <a:pt x="98" y="202"/>
                      <a:pt x="98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1"/>
                      <a:pt x="97" y="201"/>
                      <a:pt x="97" y="201"/>
                    </a:cubicBezTo>
                    <a:cubicBezTo>
                      <a:pt x="97" y="201"/>
                      <a:pt x="97" y="201"/>
                      <a:pt x="97" y="201"/>
                    </a:cubicBezTo>
                    <a:cubicBezTo>
                      <a:pt x="97" y="201"/>
                      <a:pt x="97" y="201"/>
                      <a:pt x="97" y="201"/>
                    </a:cubicBezTo>
                    <a:cubicBezTo>
                      <a:pt x="97" y="201"/>
                      <a:pt x="97" y="201"/>
                      <a:pt x="97" y="201"/>
                    </a:cubicBezTo>
                    <a:cubicBezTo>
                      <a:pt x="97" y="201"/>
                      <a:pt x="97" y="201"/>
                      <a:pt x="97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4" y="200"/>
                      <a:pt x="94" y="200"/>
                      <a:pt x="94" y="200"/>
                    </a:cubicBezTo>
                    <a:cubicBezTo>
                      <a:pt x="94" y="200"/>
                      <a:pt x="94" y="200"/>
                      <a:pt x="94" y="200"/>
                    </a:cubicBezTo>
                    <a:cubicBezTo>
                      <a:pt x="94" y="200"/>
                      <a:pt x="94" y="200"/>
                      <a:pt x="94" y="200"/>
                    </a:cubicBezTo>
                    <a:cubicBezTo>
                      <a:pt x="94" y="200"/>
                      <a:pt x="94" y="200"/>
                      <a:pt x="94" y="200"/>
                    </a:cubicBezTo>
                    <a:cubicBezTo>
                      <a:pt x="94" y="200"/>
                      <a:pt x="94" y="200"/>
                      <a:pt x="94" y="200"/>
                    </a:cubicBezTo>
                    <a:cubicBezTo>
                      <a:pt x="94" y="200"/>
                      <a:pt x="94" y="200"/>
                      <a:pt x="94" y="200"/>
                    </a:cubicBezTo>
                    <a:cubicBezTo>
                      <a:pt x="94" y="200"/>
                      <a:pt x="94" y="200"/>
                      <a:pt x="94" y="200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93" y="199"/>
                      <a:pt x="93" y="199"/>
                      <a:pt x="93" y="199"/>
                    </a:cubicBezTo>
                    <a:cubicBezTo>
                      <a:pt x="93" y="199"/>
                      <a:pt x="93" y="199"/>
                      <a:pt x="93" y="199"/>
                    </a:cubicBezTo>
                    <a:cubicBezTo>
                      <a:pt x="93" y="199"/>
                      <a:pt x="93" y="199"/>
                      <a:pt x="93" y="199"/>
                    </a:cubicBezTo>
                    <a:cubicBezTo>
                      <a:pt x="93" y="199"/>
                      <a:pt x="93" y="199"/>
                      <a:pt x="93" y="199"/>
                    </a:cubicBezTo>
                    <a:cubicBezTo>
                      <a:pt x="93" y="199"/>
                      <a:pt x="93" y="199"/>
                      <a:pt x="93" y="199"/>
                    </a:cubicBezTo>
                    <a:cubicBezTo>
                      <a:pt x="93" y="199"/>
                      <a:pt x="93" y="199"/>
                      <a:pt x="93" y="199"/>
                    </a:cubicBezTo>
                    <a:cubicBezTo>
                      <a:pt x="93" y="199"/>
                      <a:pt x="93" y="199"/>
                      <a:pt x="93" y="199"/>
                    </a:cubicBezTo>
                    <a:cubicBezTo>
                      <a:pt x="93" y="199"/>
                      <a:pt x="93" y="199"/>
                      <a:pt x="93" y="199"/>
                    </a:cubicBezTo>
                    <a:cubicBezTo>
                      <a:pt x="93" y="199"/>
                      <a:pt x="93" y="199"/>
                      <a:pt x="93" y="199"/>
                    </a:cubicBezTo>
                    <a:cubicBezTo>
                      <a:pt x="93" y="199"/>
                      <a:pt x="93" y="199"/>
                      <a:pt x="93" y="199"/>
                    </a:cubicBezTo>
                    <a:cubicBezTo>
                      <a:pt x="93" y="198"/>
                      <a:pt x="93" y="198"/>
                      <a:pt x="93" y="198"/>
                    </a:cubicBezTo>
                    <a:cubicBezTo>
                      <a:pt x="93" y="198"/>
                      <a:pt x="93" y="198"/>
                      <a:pt x="93" y="198"/>
                    </a:cubicBezTo>
                    <a:cubicBezTo>
                      <a:pt x="93" y="198"/>
                      <a:pt x="93" y="198"/>
                      <a:pt x="93" y="198"/>
                    </a:cubicBezTo>
                    <a:cubicBezTo>
                      <a:pt x="93" y="198"/>
                      <a:pt x="93" y="198"/>
                      <a:pt x="93" y="198"/>
                    </a:cubicBezTo>
                    <a:cubicBezTo>
                      <a:pt x="93" y="198"/>
                      <a:pt x="93" y="198"/>
                      <a:pt x="93" y="198"/>
                    </a:cubicBezTo>
                    <a:cubicBezTo>
                      <a:pt x="93" y="198"/>
                      <a:pt x="93" y="198"/>
                      <a:pt x="93" y="198"/>
                    </a:cubicBezTo>
                    <a:cubicBezTo>
                      <a:pt x="93" y="198"/>
                      <a:pt x="93" y="198"/>
                      <a:pt x="93" y="198"/>
                    </a:cubicBezTo>
                    <a:cubicBezTo>
                      <a:pt x="93" y="198"/>
                      <a:pt x="93" y="198"/>
                      <a:pt x="93" y="198"/>
                    </a:cubicBezTo>
                    <a:cubicBezTo>
                      <a:pt x="93" y="198"/>
                      <a:pt x="93" y="198"/>
                      <a:pt x="93" y="198"/>
                    </a:cubicBezTo>
                    <a:cubicBezTo>
                      <a:pt x="93" y="198"/>
                      <a:pt x="93" y="198"/>
                      <a:pt x="93" y="198"/>
                    </a:cubicBezTo>
                    <a:cubicBezTo>
                      <a:pt x="93" y="198"/>
                      <a:pt x="93" y="198"/>
                      <a:pt x="93" y="19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2" y="197"/>
                      <a:pt x="92" y="197"/>
                      <a:pt x="92" y="197"/>
                    </a:cubicBezTo>
                    <a:cubicBezTo>
                      <a:pt x="92" y="197"/>
                      <a:pt x="92" y="197"/>
                      <a:pt x="92" y="197"/>
                    </a:cubicBezTo>
                    <a:cubicBezTo>
                      <a:pt x="92" y="197"/>
                      <a:pt x="92" y="197"/>
                      <a:pt x="92" y="197"/>
                    </a:cubicBezTo>
                    <a:cubicBezTo>
                      <a:pt x="92" y="197"/>
                      <a:pt x="92" y="197"/>
                      <a:pt x="92" y="197"/>
                    </a:cubicBezTo>
                    <a:cubicBezTo>
                      <a:pt x="92" y="197"/>
                      <a:pt x="92" y="197"/>
                      <a:pt x="92" y="197"/>
                    </a:cubicBezTo>
                    <a:cubicBezTo>
                      <a:pt x="92" y="197"/>
                      <a:pt x="92" y="197"/>
                      <a:pt x="92" y="197"/>
                    </a:cubicBezTo>
                    <a:cubicBezTo>
                      <a:pt x="91" y="197"/>
                      <a:pt x="91" y="197"/>
                      <a:pt x="91" y="197"/>
                    </a:cubicBezTo>
                    <a:cubicBezTo>
                      <a:pt x="91" y="197"/>
                      <a:pt x="91" y="197"/>
                      <a:pt x="91" y="197"/>
                    </a:cubicBezTo>
                    <a:cubicBezTo>
                      <a:pt x="91" y="197"/>
                      <a:pt x="91" y="197"/>
                      <a:pt x="91" y="197"/>
                    </a:cubicBezTo>
                    <a:cubicBezTo>
                      <a:pt x="91" y="197"/>
                      <a:pt x="91" y="197"/>
                      <a:pt x="91" y="197"/>
                    </a:cubicBezTo>
                    <a:cubicBezTo>
                      <a:pt x="91" y="197"/>
                      <a:pt x="91" y="197"/>
                      <a:pt x="91" y="197"/>
                    </a:cubicBezTo>
                    <a:cubicBezTo>
                      <a:pt x="91" y="197"/>
                      <a:pt x="91" y="197"/>
                      <a:pt x="91" y="197"/>
                    </a:cubicBezTo>
                    <a:cubicBezTo>
                      <a:pt x="91" y="197"/>
                      <a:pt x="91" y="197"/>
                      <a:pt x="91" y="197"/>
                    </a:cubicBezTo>
                    <a:cubicBezTo>
                      <a:pt x="90" y="196"/>
                      <a:pt x="90" y="196"/>
                      <a:pt x="90" y="196"/>
                    </a:cubicBezTo>
                    <a:cubicBezTo>
                      <a:pt x="89" y="195"/>
                      <a:pt x="89" y="195"/>
                      <a:pt x="89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7" y="194"/>
                      <a:pt x="87" y="194"/>
                      <a:pt x="87" y="194"/>
                    </a:cubicBezTo>
                    <a:cubicBezTo>
                      <a:pt x="87" y="194"/>
                      <a:pt x="87" y="194"/>
                      <a:pt x="87" y="194"/>
                    </a:cubicBezTo>
                    <a:cubicBezTo>
                      <a:pt x="87" y="194"/>
                      <a:pt x="87" y="194"/>
                      <a:pt x="87" y="194"/>
                    </a:cubicBezTo>
                    <a:cubicBezTo>
                      <a:pt x="87" y="194"/>
                      <a:pt x="87" y="194"/>
                      <a:pt x="87" y="194"/>
                    </a:cubicBezTo>
                    <a:cubicBezTo>
                      <a:pt x="87" y="194"/>
                      <a:pt x="87" y="194"/>
                      <a:pt x="87" y="194"/>
                    </a:cubicBezTo>
                    <a:cubicBezTo>
                      <a:pt x="87" y="194"/>
                      <a:pt x="87" y="194"/>
                      <a:pt x="87" y="194"/>
                    </a:cubicBezTo>
                    <a:cubicBezTo>
                      <a:pt x="87" y="194"/>
                      <a:pt x="87" y="194"/>
                      <a:pt x="87" y="194"/>
                    </a:cubicBezTo>
                    <a:cubicBezTo>
                      <a:pt x="87" y="194"/>
                      <a:pt x="87" y="194"/>
                      <a:pt x="87" y="194"/>
                    </a:cubicBezTo>
                    <a:cubicBezTo>
                      <a:pt x="87" y="194"/>
                      <a:pt x="87" y="194"/>
                      <a:pt x="87" y="194"/>
                    </a:cubicBezTo>
                    <a:cubicBezTo>
                      <a:pt x="86" y="193"/>
                      <a:pt x="86" y="193"/>
                      <a:pt x="86" y="193"/>
                    </a:cubicBezTo>
                    <a:cubicBezTo>
                      <a:pt x="86" y="193"/>
                      <a:pt x="86" y="193"/>
                      <a:pt x="86" y="193"/>
                    </a:cubicBezTo>
                    <a:cubicBezTo>
                      <a:pt x="86" y="193"/>
                      <a:pt x="86" y="193"/>
                      <a:pt x="86" y="193"/>
                    </a:cubicBezTo>
                    <a:cubicBezTo>
                      <a:pt x="86" y="193"/>
                      <a:pt x="86" y="193"/>
                      <a:pt x="86" y="193"/>
                    </a:cubicBezTo>
                    <a:cubicBezTo>
                      <a:pt x="85" y="193"/>
                      <a:pt x="85" y="193"/>
                      <a:pt x="85" y="193"/>
                    </a:cubicBezTo>
                    <a:cubicBezTo>
                      <a:pt x="85" y="192"/>
                      <a:pt x="85" y="192"/>
                      <a:pt x="85" y="192"/>
                    </a:cubicBezTo>
                    <a:cubicBezTo>
                      <a:pt x="85" y="192"/>
                      <a:pt x="85" y="192"/>
                      <a:pt x="85" y="192"/>
                    </a:cubicBezTo>
                    <a:cubicBezTo>
                      <a:pt x="85" y="192"/>
                      <a:pt x="85" y="192"/>
                      <a:pt x="85" y="192"/>
                    </a:cubicBezTo>
                    <a:cubicBezTo>
                      <a:pt x="85" y="192"/>
                      <a:pt x="85" y="192"/>
                      <a:pt x="85" y="192"/>
                    </a:cubicBezTo>
                    <a:cubicBezTo>
                      <a:pt x="84" y="192"/>
                      <a:pt x="84" y="192"/>
                      <a:pt x="84" y="192"/>
                    </a:cubicBezTo>
                    <a:cubicBezTo>
                      <a:pt x="84" y="192"/>
                      <a:pt x="84" y="192"/>
                      <a:pt x="84" y="192"/>
                    </a:cubicBezTo>
                    <a:cubicBezTo>
                      <a:pt x="84" y="191"/>
                      <a:pt x="84" y="191"/>
                      <a:pt x="84" y="191"/>
                    </a:cubicBezTo>
                    <a:cubicBezTo>
                      <a:pt x="84" y="191"/>
                      <a:pt x="84" y="191"/>
                      <a:pt x="84" y="191"/>
                    </a:cubicBezTo>
                    <a:cubicBezTo>
                      <a:pt x="83" y="191"/>
                      <a:pt x="83" y="191"/>
                      <a:pt x="83" y="191"/>
                    </a:cubicBezTo>
                    <a:cubicBezTo>
                      <a:pt x="83" y="191"/>
                      <a:pt x="83" y="191"/>
                      <a:pt x="83" y="191"/>
                    </a:cubicBezTo>
                    <a:cubicBezTo>
                      <a:pt x="83" y="191"/>
                      <a:pt x="83" y="191"/>
                      <a:pt x="83" y="191"/>
                    </a:cubicBezTo>
                    <a:cubicBezTo>
                      <a:pt x="83" y="191"/>
                      <a:pt x="83" y="191"/>
                      <a:pt x="83" y="191"/>
                    </a:cubicBezTo>
                    <a:cubicBezTo>
                      <a:pt x="83" y="190"/>
                      <a:pt x="83" y="190"/>
                      <a:pt x="83" y="190"/>
                    </a:cubicBezTo>
                    <a:cubicBezTo>
                      <a:pt x="82" y="190"/>
                      <a:pt x="82" y="190"/>
                      <a:pt x="82" y="190"/>
                    </a:cubicBezTo>
                    <a:cubicBezTo>
                      <a:pt x="82" y="190"/>
                      <a:pt x="82" y="190"/>
                      <a:pt x="82" y="190"/>
                    </a:cubicBezTo>
                    <a:cubicBezTo>
                      <a:pt x="82" y="190"/>
                      <a:pt x="82" y="190"/>
                      <a:pt x="82" y="190"/>
                    </a:cubicBezTo>
                    <a:cubicBezTo>
                      <a:pt x="81" y="190"/>
                      <a:pt x="81" y="190"/>
                      <a:pt x="81" y="190"/>
                    </a:cubicBezTo>
                    <a:cubicBezTo>
                      <a:pt x="81" y="189"/>
                      <a:pt x="81" y="189"/>
                      <a:pt x="81" y="189"/>
                    </a:cubicBezTo>
                    <a:cubicBezTo>
                      <a:pt x="81" y="189"/>
                      <a:pt x="81" y="189"/>
                      <a:pt x="81" y="189"/>
                    </a:cubicBezTo>
                    <a:cubicBezTo>
                      <a:pt x="81" y="189"/>
                      <a:pt x="81" y="189"/>
                      <a:pt x="81" y="189"/>
                    </a:cubicBezTo>
                    <a:cubicBezTo>
                      <a:pt x="80" y="189"/>
                      <a:pt x="80" y="189"/>
                      <a:pt x="80" y="189"/>
                    </a:cubicBezTo>
                    <a:cubicBezTo>
                      <a:pt x="80" y="189"/>
                      <a:pt x="80" y="189"/>
                      <a:pt x="80" y="189"/>
                    </a:cubicBezTo>
                    <a:cubicBezTo>
                      <a:pt x="80" y="188"/>
                      <a:pt x="80" y="188"/>
                      <a:pt x="80" y="188"/>
                    </a:cubicBezTo>
                    <a:cubicBezTo>
                      <a:pt x="79" y="188"/>
                      <a:pt x="79" y="188"/>
                      <a:pt x="79" y="188"/>
                    </a:cubicBezTo>
                    <a:cubicBezTo>
                      <a:pt x="79" y="188"/>
                      <a:pt x="79" y="188"/>
                      <a:pt x="79" y="188"/>
                    </a:cubicBezTo>
                    <a:cubicBezTo>
                      <a:pt x="79" y="188"/>
                      <a:pt x="79" y="188"/>
                      <a:pt x="79" y="188"/>
                    </a:cubicBezTo>
                    <a:cubicBezTo>
                      <a:pt x="78" y="187"/>
                      <a:pt x="78" y="187"/>
                      <a:pt x="78" y="187"/>
                    </a:cubicBezTo>
                    <a:cubicBezTo>
                      <a:pt x="78" y="187"/>
                      <a:pt x="78" y="187"/>
                      <a:pt x="78" y="187"/>
                    </a:cubicBezTo>
                    <a:cubicBezTo>
                      <a:pt x="78" y="187"/>
                      <a:pt x="78" y="187"/>
                      <a:pt x="78" y="187"/>
                    </a:cubicBezTo>
                    <a:cubicBezTo>
                      <a:pt x="78" y="187"/>
                      <a:pt x="78" y="187"/>
                      <a:pt x="78" y="187"/>
                    </a:cubicBezTo>
                    <a:cubicBezTo>
                      <a:pt x="78" y="187"/>
                      <a:pt x="78" y="187"/>
                      <a:pt x="78" y="187"/>
                    </a:cubicBezTo>
                    <a:cubicBezTo>
                      <a:pt x="77" y="186"/>
                      <a:pt x="77" y="186"/>
                      <a:pt x="77" y="186"/>
                    </a:cubicBezTo>
                    <a:cubicBezTo>
                      <a:pt x="77" y="186"/>
                      <a:pt x="77" y="186"/>
                      <a:pt x="77" y="186"/>
                    </a:cubicBezTo>
                    <a:cubicBezTo>
                      <a:pt x="77" y="186"/>
                      <a:pt x="77" y="186"/>
                      <a:pt x="77" y="186"/>
                    </a:cubicBezTo>
                    <a:cubicBezTo>
                      <a:pt x="76" y="186"/>
                      <a:pt x="76" y="186"/>
                      <a:pt x="76" y="186"/>
                    </a:cubicBezTo>
                    <a:cubicBezTo>
                      <a:pt x="76" y="186"/>
                      <a:pt x="76" y="186"/>
                      <a:pt x="76" y="186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4" y="185"/>
                      <a:pt x="74" y="185"/>
                      <a:pt x="74" y="185"/>
                    </a:cubicBezTo>
                    <a:cubicBezTo>
                      <a:pt x="74" y="184"/>
                      <a:pt x="74" y="184"/>
                      <a:pt x="74" y="184"/>
                    </a:cubicBezTo>
                    <a:cubicBezTo>
                      <a:pt x="74" y="184"/>
                      <a:pt x="74" y="184"/>
                      <a:pt x="74" y="184"/>
                    </a:cubicBezTo>
                    <a:cubicBezTo>
                      <a:pt x="73" y="184"/>
                      <a:pt x="73" y="184"/>
                      <a:pt x="73" y="184"/>
                    </a:cubicBezTo>
                    <a:cubicBezTo>
                      <a:pt x="73" y="184"/>
                      <a:pt x="73" y="184"/>
                      <a:pt x="73" y="184"/>
                    </a:cubicBezTo>
                    <a:cubicBezTo>
                      <a:pt x="73" y="183"/>
                      <a:pt x="73" y="183"/>
                      <a:pt x="73" y="183"/>
                    </a:cubicBezTo>
                    <a:cubicBezTo>
                      <a:pt x="73" y="183"/>
                      <a:pt x="73" y="183"/>
                      <a:pt x="73" y="183"/>
                    </a:cubicBezTo>
                    <a:cubicBezTo>
                      <a:pt x="73" y="183"/>
                      <a:pt x="73" y="183"/>
                      <a:pt x="73" y="183"/>
                    </a:cubicBezTo>
                    <a:cubicBezTo>
                      <a:pt x="72" y="183"/>
                      <a:pt x="72" y="183"/>
                      <a:pt x="72" y="183"/>
                    </a:cubicBezTo>
                    <a:cubicBezTo>
                      <a:pt x="72" y="182"/>
                      <a:pt x="72" y="182"/>
                      <a:pt x="72" y="182"/>
                    </a:cubicBezTo>
                    <a:cubicBezTo>
                      <a:pt x="71" y="182"/>
                      <a:pt x="71" y="182"/>
                      <a:pt x="71" y="182"/>
                    </a:cubicBezTo>
                    <a:cubicBezTo>
                      <a:pt x="71" y="182"/>
                      <a:pt x="71" y="182"/>
                      <a:pt x="71" y="182"/>
                    </a:cubicBezTo>
                    <a:cubicBezTo>
                      <a:pt x="71" y="181"/>
                      <a:pt x="71" y="181"/>
                      <a:pt x="71" y="181"/>
                    </a:cubicBezTo>
                    <a:cubicBezTo>
                      <a:pt x="70" y="181"/>
                      <a:pt x="70" y="181"/>
                      <a:pt x="70" y="181"/>
                    </a:cubicBezTo>
                    <a:cubicBezTo>
                      <a:pt x="70" y="181"/>
                      <a:pt x="70" y="181"/>
                      <a:pt x="70" y="181"/>
                    </a:cubicBezTo>
                    <a:cubicBezTo>
                      <a:pt x="70" y="181"/>
                      <a:pt x="70" y="181"/>
                      <a:pt x="70" y="181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79"/>
                      <a:pt x="69" y="179"/>
                      <a:pt x="69" y="179"/>
                    </a:cubicBezTo>
                    <a:cubicBezTo>
                      <a:pt x="69" y="179"/>
                      <a:pt x="69" y="179"/>
                      <a:pt x="69" y="179"/>
                    </a:cubicBezTo>
                    <a:cubicBezTo>
                      <a:pt x="69" y="179"/>
                      <a:pt x="69" y="179"/>
                      <a:pt x="69" y="179"/>
                    </a:cubicBezTo>
                    <a:cubicBezTo>
                      <a:pt x="69" y="179"/>
                      <a:pt x="69" y="179"/>
                      <a:pt x="69" y="179"/>
                    </a:cubicBezTo>
                    <a:cubicBezTo>
                      <a:pt x="69" y="178"/>
                      <a:pt x="69" y="178"/>
                      <a:pt x="69" y="178"/>
                    </a:cubicBezTo>
                    <a:cubicBezTo>
                      <a:pt x="68" y="178"/>
                      <a:pt x="68" y="178"/>
                      <a:pt x="68" y="178"/>
                    </a:cubicBezTo>
                    <a:cubicBezTo>
                      <a:pt x="68" y="178"/>
                      <a:pt x="68" y="178"/>
                      <a:pt x="68" y="178"/>
                    </a:cubicBezTo>
                    <a:cubicBezTo>
                      <a:pt x="68" y="178"/>
                      <a:pt x="68" y="178"/>
                      <a:pt x="68" y="178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67" y="177"/>
                      <a:pt x="67" y="177"/>
                      <a:pt x="67" y="177"/>
                    </a:cubicBezTo>
                    <a:cubicBezTo>
                      <a:pt x="67" y="176"/>
                      <a:pt x="67" y="176"/>
                      <a:pt x="67" y="176"/>
                    </a:cubicBezTo>
                    <a:cubicBezTo>
                      <a:pt x="67" y="176"/>
                      <a:pt x="67" y="176"/>
                      <a:pt x="67" y="176"/>
                    </a:cubicBezTo>
                    <a:cubicBezTo>
                      <a:pt x="67" y="176"/>
                      <a:pt x="67" y="176"/>
                      <a:pt x="67" y="176"/>
                    </a:cubicBezTo>
                    <a:cubicBezTo>
                      <a:pt x="66" y="176"/>
                      <a:pt x="66" y="176"/>
                      <a:pt x="66" y="176"/>
                    </a:cubicBezTo>
                    <a:cubicBezTo>
                      <a:pt x="66" y="176"/>
                      <a:pt x="66" y="176"/>
                      <a:pt x="66" y="176"/>
                    </a:cubicBezTo>
                    <a:cubicBezTo>
                      <a:pt x="65" y="175"/>
                      <a:pt x="65" y="175"/>
                      <a:pt x="65" y="175"/>
                    </a:cubicBezTo>
                    <a:cubicBezTo>
                      <a:pt x="65" y="175"/>
                      <a:pt x="65" y="175"/>
                      <a:pt x="65" y="175"/>
                    </a:cubicBezTo>
                    <a:cubicBezTo>
                      <a:pt x="65" y="175"/>
                      <a:pt x="65" y="175"/>
                      <a:pt x="65" y="175"/>
                    </a:cubicBezTo>
                    <a:cubicBezTo>
                      <a:pt x="65" y="174"/>
                      <a:pt x="65" y="174"/>
                      <a:pt x="65" y="174"/>
                    </a:cubicBezTo>
                    <a:cubicBezTo>
                      <a:pt x="65" y="174"/>
                      <a:pt x="65" y="174"/>
                      <a:pt x="65" y="174"/>
                    </a:cubicBezTo>
                    <a:cubicBezTo>
                      <a:pt x="64" y="174"/>
                      <a:pt x="64" y="174"/>
                      <a:pt x="64" y="174"/>
                    </a:cubicBezTo>
                    <a:cubicBezTo>
                      <a:pt x="64" y="174"/>
                      <a:pt x="64" y="174"/>
                      <a:pt x="64" y="174"/>
                    </a:cubicBezTo>
                    <a:cubicBezTo>
                      <a:pt x="64" y="173"/>
                      <a:pt x="64" y="173"/>
                      <a:pt x="64" y="173"/>
                    </a:cubicBezTo>
                    <a:cubicBezTo>
                      <a:pt x="64" y="173"/>
                      <a:pt x="64" y="173"/>
                      <a:pt x="64" y="173"/>
                    </a:cubicBezTo>
                    <a:cubicBezTo>
                      <a:pt x="63" y="173"/>
                      <a:pt x="63" y="173"/>
                      <a:pt x="63" y="173"/>
                    </a:cubicBezTo>
                    <a:cubicBezTo>
                      <a:pt x="63" y="173"/>
                      <a:pt x="63" y="173"/>
                      <a:pt x="63" y="173"/>
                    </a:cubicBezTo>
                    <a:cubicBezTo>
                      <a:pt x="63" y="173"/>
                      <a:pt x="63" y="173"/>
                      <a:pt x="63" y="173"/>
                    </a:cubicBezTo>
                    <a:cubicBezTo>
                      <a:pt x="63" y="172"/>
                      <a:pt x="63" y="172"/>
                      <a:pt x="63" y="172"/>
                    </a:cubicBezTo>
                    <a:cubicBezTo>
                      <a:pt x="62" y="172"/>
                      <a:pt x="62" y="172"/>
                      <a:pt x="62" y="172"/>
                    </a:cubicBezTo>
                    <a:cubicBezTo>
                      <a:pt x="62" y="172"/>
                      <a:pt x="62" y="172"/>
                      <a:pt x="62" y="172"/>
                    </a:cubicBezTo>
                    <a:cubicBezTo>
                      <a:pt x="62" y="171"/>
                      <a:pt x="62" y="171"/>
                      <a:pt x="62" y="171"/>
                    </a:cubicBezTo>
                    <a:cubicBezTo>
                      <a:pt x="62" y="171"/>
                      <a:pt x="62" y="171"/>
                      <a:pt x="62" y="171"/>
                    </a:cubicBezTo>
                    <a:cubicBezTo>
                      <a:pt x="62" y="171"/>
                      <a:pt x="62" y="171"/>
                      <a:pt x="62" y="171"/>
                    </a:cubicBezTo>
                    <a:cubicBezTo>
                      <a:pt x="61" y="171"/>
                      <a:pt x="61" y="171"/>
                      <a:pt x="61" y="171"/>
                    </a:cubicBezTo>
                    <a:cubicBezTo>
                      <a:pt x="61" y="171"/>
                      <a:pt x="61" y="171"/>
                      <a:pt x="61" y="171"/>
                    </a:cubicBezTo>
                    <a:cubicBezTo>
                      <a:pt x="61" y="171"/>
                      <a:pt x="61" y="171"/>
                      <a:pt x="61" y="171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69"/>
                      <a:pt x="60" y="169"/>
                      <a:pt x="60" y="169"/>
                    </a:cubicBezTo>
                    <a:cubicBezTo>
                      <a:pt x="60" y="169"/>
                      <a:pt x="60" y="169"/>
                      <a:pt x="60" y="169"/>
                    </a:cubicBezTo>
                    <a:cubicBezTo>
                      <a:pt x="60" y="169"/>
                      <a:pt x="60" y="169"/>
                      <a:pt x="60" y="169"/>
                    </a:cubicBezTo>
                    <a:cubicBezTo>
                      <a:pt x="60" y="169"/>
                      <a:pt x="60" y="169"/>
                      <a:pt x="60" y="169"/>
                    </a:cubicBezTo>
                    <a:cubicBezTo>
                      <a:pt x="60" y="169"/>
                      <a:pt x="60" y="169"/>
                      <a:pt x="60" y="169"/>
                    </a:cubicBezTo>
                    <a:cubicBezTo>
                      <a:pt x="60" y="169"/>
                      <a:pt x="60" y="169"/>
                      <a:pt x="60" y="169"/>
                    </a:cubicBezTo>
                    <a:cubicBezTo>
                      <a:pt x="60" y="169"/>
                      <a:pt x="60" y="169"/>
                      <a:pt x="60" y="169"/>
                    </a:cubicBezTo>
                    <a:cubicBezTo>
                      <a:pt x="59" y="169"/>
                      <a:pt x="59" y="169"/>
                      <a:pt x="59" y="169"/>
                    </a:cubicBezTo>
                    <a:cubicBezTo>
                      <a:pt x="59" y="169"/>
                      <a:pt x="59" y="169"/>
                      <a:pt x="59" y="169"/>
                    </a:cubicBezTo>
                    <a:cubicBezTo>
                      <a:pt x="59" y="168"/>
                      <a:pt x="59" y="168"/>
                      <a:pt x="59" y="168"/>
                    </a:cubicBezTo>
                    <a:cubicBezTo>
                      <a:pt x="59" y="168"/>
                      <a:pt x="59" y="168"/>
                      <a:pt x="59" y="168"/>
                    </a:cubicBezTo>
                    <a:cubicBezTo>
                      <a:pt x="59" y="168"/>
                      <a:pt x="59" y="168"/>
                      <a:pt x="59" y="168"/>
                    </a:cubicBezTo>
                    <a:cubicBezTo>
                      <a:pt x="58" y="168"/>
                      <a:pt x="58" y="168"/>
                      <a:pt x="58" y="168"/>
                    </a:cubicBezTo>
                    <a:cubicBezTo>
                      <a:pt x="58" y="168"/>
                      <a:pt x="58" y="168"/>
                      <a:pt x="58" y="168"/>
                    </a:cubicBezTo>
                    <a:cubicBezTo>
                      <a:pt x="58" y="167"/>
                      <a:pt x="58" y="167"/>
                      <a:pt x="58" y="167"/>
                    </a:cubicBezTo>
                    <a:cubicBezTo>
                      <a:pt x="58" y="167"/>
                      <a:pt x="58" y="167"/>
                      <a:pt x="58" y="167"/>
                    </a:cubicBezTo>
                    <a:cubicBezTo>
                      <a:pt x="58" y="167"/>
                      <a:pt x="58" y="167"/>
                      <a:pt x="58" y="167"/>
                    </a:cubicBezTo>
                    <a:cubicBezTo>
                      <a:pt x="57" y="166"/>
                      <a:pt x="57" y="166"/>
                      <a:pt x="57" y="166"/>
                    </a:cubicBezTo>
                    <a:cubicBezTo>
                      <a:pt x="57" y="166"/>
                      <a:pt x="57" y="166"/>
                      <a:pt x="57" y="166"/>
                    </a:cubicBezTo>
                    <a:cubicBezTo>
                      <a:pt x="57" y="165"/>
                      <a:pt x="57" y="165"/>
                      <a:pt x="57" y="165"/>
                    </a:cubicBezTo>
                    <a:cubicBezTo>
                      <a:pt x="57" y="165"/>
                      <a:pt x="57" y="165"/>
                      <a:pt x="57" y="165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56" y="162"/>
                      <a:pt x="56" y="162"/>
                      <a:pt x="56" y="162"/>
                    </a:cubicBezTo>
                    <a:cubicBezTo>
                      <a:pt x="56" y="162"/>
                      <a:pt x="56" y="162"/>
                      <a:pt x="56" y="162"/>
                    </a:cubicBezTo>
                    <a:cubicBezTo>
                      <a:pt x="56" y="162"/>
                      <a:pt x="56" y="162"/>
                      <a:pt x="56" y="162"/>
                    </a:cubicBezTo>
                    <a:cubicBezTo>
                      <a:pt x="56" y="162"/>
                      <a:pt x="56" y="162"/>
                      <a:pt x="56" y="162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60"/>
                      <a:pt x="55" y="160"/>
                      <a:pt x="55" y="160"/>
                    </a:cubicBezTo>
                    <a:cubicBezTo>
                      <a:pt x="55" y="160"/>
                      <a:pt x="55" y="160"/>
                      <a:pt x="55" y="160"/>
                    </a:cubicBezTo>
                    <a:cubicBezTo>
                      <a:pt x="55" y="160"/>
                      <a:pt x="55" y="160"/>
                      <a:pt x="55" y="160"/>
                    </a:cubicBezTo>
                    <a:cubicBezTo>
                      <a:pt x="55" y="160"/>
                      <a:pt x="55" y="160"/>
                      <a:pt x="55" y="160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4" y="159"/>
                      <a:pt x="54" y="159"/>
                      <a:pt x="54" y="159"/>
                    </a:cubicBezTo>
                    <a:cubicBezTo>
                      <a:pt x="54" y="159"/>
                      <a:pt x="54" y="159"/>
                      <a:pt x="54" y="159"/>
                    </a:cubicBezTo>
                    <a:cubicBezTo>
                      <a:pt x="54" y="158"/>
                      <a:pt x="54" y="158"/>
                      <a:pt x="54" y="158"/>
                    </a:cubicBezTo>
                    <a:cubicBezTo>
                      <a:pt x="54" y="158"/>
                      <a:pt x="54" y="158"/>
                      <a:pt x="54" y="158"/>
                    </a:cubicBezTo>
                    <a:cubicBezTo>
                      <a:pt x="54" y="158"/>
                      <a:pt x="54" y="158"/>
                      <a:pt x="54" y="158"/>
                    </a:cubicBezTo>
                    <a:cubicBezTo>
                      <a:pt x="54" y="158"/>
                      <a:pt x="54" y="158"/>
                      <a:pt x="54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55" y="157"/>
                      <a:pt x="55" y="157"/>
                      <a:pt x="55" y="157"/>
                    </a:cubicBezTo>
                    <a:cubicBezTo>
                      <a:pt x="55" y="157"/>
                      <a:pt x="55" y="157"/>
                      <a:pt x="55" y="157"/>
                    </a:cubicBezTo>
                    <a:cubicBezTo>
                      <a:pt x="55" y="157"/>
                      <a:pt x="55" y="157"/>
                      <a:pt x="55" y="157"/>
                    </a:cubicBezTo>
                    <a:cubicBezTo>
                      <a:pt x="55" y="157"/>
                      <a:pt x="55" y="157"/>
                      <a:pt x="55" y="157"/>
                    </a:cubicBezTo>
                    <a:cubicBezTo>
                      <a:pt x="55" y="157"/>
                      <a:pt x="55" y="157"/>
                      <a:pt x="55" y="157"/>
                    </a:cubicBezTo>
                    <a:cubicBezTo>
                      <a:pt x="55" y="156"/>
                      <a:pt x="55" y="156"/>
                      <a:pt x="55" y="156"/>
                    </a:cubicBezTo>
                    <a:cubicBezTo>
                      <a:pt x="55" y="156"/>
                      <a:pt x="55" y="156"/>
                      <a:pt x="55" y="156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52" y="154"/>
                      <a:pt x="52" y="154"/>
                      <a:pt x="52" y="154"/>
                    </a:cubicBezTo>
                    <a:cubicBezTo>
                      <a:pt x="52" y="153"/>
                      <a:pt x="52" y="153"/>
                      <a:pt x="52" y="153"/>
                    </a:cubicBezTo>
                    <a:cubicBezTo>
                      <a:pt x="52" y="153"/>
                      <a:pt x="52" y="153"/>
                      <a:pt x="52" y="153"/>
                    </a:cubicBezTo>
                    <a:cubicBezTo>
                      <a:pt x="52" y="153"/>
                      <a:pt x="52" y="153"/>
                      <a:pt x="52" y="153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0" y="152"/>
                      <a:pt x="50" y="152"/>
                      <a:pt x="50" y="152"/>
                    </a:cubicBezTo>
                    <a:cubicBezTo>
                      <a:pt x="50" y="151"/>
                      <a:pt x="50" y="151"/>
                      <a:pt x="50" y="151"/>
                    </a:cubicBezTo>
                    <a:cubicBezTo>
                      <a:pt x="50" y="151"/>
                      <a:pt x="50" y="151"/>
                      <a:pt x="50" y="151"/>
                    </a:cubicBezTo>
                    <a:cubicBezTo>
                      <a:pt x="50" y="151"/>
                      <a:pt x="50" y="151"/>
                      <a:pt x="50" y="151"/>
                    </a:cubicBezTo>
                    <a:cubicBezTo>
                      <a:pt x="50" y="151"/>
                      <a:pt x="50" y="151"/>
                      <a:pt x="50" y="151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49" y="150"/>
                      <a:pt x="49" y="150"/>
                      <a:pt x="49" y="150"/>
                    </a:cubicBezTo>
                    <a:cubicBezTo>
                      <a:pt x="49" y="150"/>
                      <a:pt x="49" y="150"/>
                      <a:pt x="49" y="150"/>
                    </a:cubicBezTo>
                    <a:cubicBezTo>
                      <a:pt x="48" y="150"/>
                      <a:pt x="48" y="150"/>
                      <a:pt x="48" y="150"/>
                    </a:cubicBezTo>
                    <a:cubicBezTo>
                      <a:pt x="48" y="149"/>
                      <a:pt x="48" y="149"/>
                      <a:pt x="48" y="149"/>
                    </a:cubicBezTo>
                    <a:cubicBezTo>
                      <a:pt x="47" y="149"/>
                      <a:pt x="47" y="149"/>
                      <a:pt x="47" y="149"/>
                    </a:cubicBezTo>
                    <a:cubicBezTo>
                      <a:pt x="47" y="149"/>
                      <a:pt x="47" y="149"/>
                      <a:pt x="47" y="149"/>
                    </a:cubicBezTo>
                    <a:cubicBezTo>
                      <a:pt x="47" y="148"/>
                      <a:pt x="47" y="148"/>
                      <a:pt x="47" y="148"/>
                    </a:cubicBezTo>
                    <a:cubicBezTo>
                      <a:pt x="47" y="148"/>
                      <a:pt x="47" y="148"/>
                      <a:pt x="47" y="148"/>
                    </a:cubicBezTo>
                    <a:cubicBezTo>
                      <a:pt x="46" y="148"/>
                      <a:pt x="46" y="148"/>
                      <a:pt x="46" y="148"/>
                    </a:cubicBezTo>
                    <a:cubicBezTo>
                      <a:pt x="46" y="147"/>
                      <a:pt x="46" y="147"/>
                      <a:pt x="46" y="147"/>
                    </a:cubicBezTo>
                    <a:cubicBezTo>
                      <a:pt x="46" y="147"/>
                      <a:pt x="46" y="147"/>
                      <a:pt x="46" y="147"/>
                    </a:cubicBezTo>
                    <a:cubicBezTo>
                      <a:pt x="45" y="147"/>
                      <a:pt x="45" y="147"/>
                      <a:pt x="45" y="147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3" y="144"/>
                      <a:pt x="43" y="144"/>
                      <a:pt x="43" y="144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1" y="143"/>
                      <a:pt x="41" y="143"/>
                      <a:pt x="41" y="143"/>
                    </a:cubicBezTo>
                    <a:cubicBezTo>
                      <a:pt x="41" y="143"/>
                      <a:pt x="41" y="143"/>
                      <a:pt x="41" y="143"/>
                    </a:cubicBezTo>
                    <a:cubicBezTo>
                      <a:pt x="41" y="142"/>
                      <a:pt x="41" y="142"/>
                      <a:pt x="41" y="142"/>
                    </a:cubicBezTo>
                    <a:cubicBezTo>
                      <a:pt x="41" y="142"/>
                      <a:pt x="41" y="142"/>
                      <a:pt x="41" y="142"/>
                    </a:cubicBezTo>
                    <a:cubicBezTo>
                      <a:pt x="41" y="142"/>
                      <a:pt x="41" y="142"/>
                      <a:pt x="41" y="142"/>
                    </a:cubicBezTo>
                    <a:cubicBezTo>
                      <a:pt x="41" y="142"/>
                      <a:pt x="41" y="142"/>
                      <a:pt x="41" y="142"/>
                    </a:cubicBezTo>
                    <a:cubicBezTo>
                      <a:pt x="41" y="142"/>
                      <a:pt x="41" y="142"/>
                      <a:pt x="41" y="142"/>
                    </a:cubicBezTo>
                    <a:cubicBezTo>
                      <a:pt x="41" y="142"/>
                      <a:pt x="41" y="142"/>
                      <a:pt x="41" y="142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0" y="141"/>
                      <a:pt x="40" y="141"/>
                      <a:pt x="40" y="141"/>
                    </a:cubicBezTo>
                    <a:cubicBezTo>
                      <a:pt x="40" y="141"/>
                      <a:pt x="40" y="141"/>
                      <a:pt x="40" y="141"/>
                    </a:cubicBezTo>
                    <a:cubicBezTo>
                      <a:pt x="40" y="141"/>
                      <a:pt x="40" y="141"/>
                      <a:pt x="40" y="141"/>
                    </a:cubicBezTo>
                    <a:cubicBezTo>
                      <a:pt x="40" y="141"/>
                      <a:pt x="40" y="141"/>
                      <a:pt x="40" y="141"/>
                    </a:cubicBezTo>
                    <a:cubicBezTo>
                      <a:pt x="40" y="141"/>
                      <a:pt x="40" y="141"/>
                      <a:pt x="40" y="141"/>
                    </a:cubicBezTo>
                    <a:cubicBezTo>
                      <a:pt x="40" y="141"/>
                      <a:pt x="40" y="141"/>
                      <a:pt x="40" y="141"/>
                    </a:cubicBezTo>
                    <a:cubicBezTo>
                      <a:pt x="40" y="141"/>
                      <a:pt x="40" y="141"/>
                      <a:pt x="40" y="141"/>
                    </a:cubicBezTo>
                    <a:cubicBezTo>
                      <a:pt x="40" y="141"/>
                      <a:pt x="40" y="141"/>
                      <a:pt x="40" y="141"/>
                    </a:cubicBezTo>
                    <a:cubicBezTo>
                      <a:pt x="40" y="141"/>
                      <a:pt x="40" y="141"/>
                      <a:pt x="40" y="141"/>
                    </a:cubicBezTo>
                    <a:cubicBezTo>
                      <a:pt x="41" y="141"/>
                      <a:pt x="41" y="141"/>
                      <a:pt x="41" y="141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3" y="140"/>
                      <a:pt x="43" y="140"/>
                      <a:pt x="43" y="140"/>
                    </a:cubicBezTo>
                    <a:cubicBezTo>
                      <a:pt x="43" y="140"/>
                      <a:pt x="43" y="140"/>
                      <a:pt x="43" y="140"/>
                    </a:cubicBezTo>
                    <a:cubicBezTo>
                      <a:pt x="43" y="140"/>
                      <a:pt x="43" y="140"/>
                      <a:pt x="43" y="140"/>
                    </a:cubicBezTo>
                    <a:cubicBezTo>
                      <a:pt x="43" y="140"/>
                      <a:pt x="43" y="140"/>
                      <a:pt x="43" y="140"/>
                    </a:cubicBezTo>
                    <a:cubicBezTo>
                      <a:pt x="43" y="140"/>
                      <a:pt x="43" y="140"/>
                      <a:pt x="43" y="140"/>
                    </a:cubicBezTo>
                    <a:cubicBezTo>
                      <a:pt x="43" y="140"/>
                      <a:pt x="43" y="140"/>
                      <a:pt x="43" y="140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4" y="139"/>
                      <a:pt x="44" y="139"/>
                      <a:pt x="44" y="139"/>
                    </a:cubicBezTo>
                    <a:cubicBezTo>
                      <a:pt x="44" y="139"/>
                      <a:pt x="44" y="139"/>
                      <a:pt x="44" y="139"/>
                    </a:cubicBezTo>
                    <a:cubicBezTo>
                      <a:pt x="44" y="139"/>
                      <a:pt x="44" y="139"/>
                      <a:pt x="44" y="139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45" y="138"/>
                      <a:pt x="45" y="138"/>
                      <a:pt x="45" y="138"/>
                    </a:cubicBezTo>
                    <a:cubicBezTo>
                      <a:pt x="45" y="138"/>
                      <a:pt x="45" y="138"/>
                      <a:pt x="45" y="138"/>
                    </a:cubicBezTo>
                    <a:cubicBezTo>
                      <a:pt x="45" y="138"/>
                      <a:pt x="45" y="138"/>
                      <a:pt x="45" y="138"/>
                    </a:cubicBezTo>
                    <a:cubicBezTo>
                      <a:pt x="45" y="138"/>
                      <a:pt x="45" y="138"/>
                      <a:pt x="45" y="138"/>
                    </a:cubicBezTo>
                    <a:cubicBezTo>
                      <a:pt x="45" y="138"/>
                      <a:pt x="45" y="138"/>
                      <a:pt x="45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7"/>
                      <a:pt x="46" y="137"/>
                      <a:pt x="46" y="137"/>
                    </a:cubicBezTo>
                    <a:cubicBezTo>
                      <a:pt x="46" y="137"/>
                      <a:pt x="46" y="137"/>
                      <a:pt x="46" y="137"/>
                    </a:cubicBezTo>
                    <a:cubicBezTo>
                      <a:pt x="46" y="137"/>
                      <a:pt x="46" y="137"/>
                      <a:pt x="46" y="137"/>
                    </a:cubicBezTo>
                    <a:cubicBezTo>
                      <a:pt x="46" y="137"/>
                      <a:pt x="46" y="137"/>
                      <a:pt x="46" y="137"/>
                    </a:cubicBezTo>
                    <a:cubicBezTo>
                      <a:pt x="46" y="137"/>
                      <a:pt x="46" y="137"/>
                      <a:pt x="46" y="137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5"/>
                      <a:pt x="46" y="135"/>
                      <a:pt x="46" y="135"/>
                    </a:cubicBezTo>
                    <a:cubicBezTo>
                      <a:pt x="46" y="135"/>
                      <a:pt x="46" y="135"/>
                      <a:pt x="46" y="135"/>
                    </a:cubicBezTo>
                    <a:cubicBezTo>
                      <a:pt x="46" y="134"/>
                      <a:pt x="46" y="134"/>
                      <a:pt x="46" y="134"/>
                    </a:cubicBezTo>
                    <a:cubicBezTo>
                      <a:pt x="46" y="134"/>
                      <a:pt x="46" y="134"/>
                      <a:pt x="46" y="134"/>
                    </a:cubicBezTo>
                    <a:cubicBezTo>
                      <a:pt x="46" y="134"/>
                      <a:pt x="46" y="134"/>
                      <a:pt x="46" y="134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41" y="126"/>
                      <a:pt x="41" y="126"/>
                      <a:pt x="41" y="126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3"/>
                      <a:pt x="40" y="123"/>
                      <a:pt x="40" y="123"/>
                    </a:cubicBezTo>
                    <a:cubicBezTo>
                      <a:pt x="40" y="123"/>
                      <a:pt x="40" y="123"/>
                      <a:pt x="40" y="123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9" y="122"/>
                      <a:pt x="39" y="122"/>
                      <a:pt x="39" y="122"/>
                    </a:cubicBezTo>
                    <a:cubicBezTo>
                      <a:pt x="39" y="122"/>
                      <a:pt x="39" y="122"/>
                      <a:pt x="39" y="122"/>
                    </a:cubicBezTo>
                    <a:cubicBezTo>
                      <a:pt x="39" y="122"/>
                      <a:pt x="39" y="122"/>
                      <a:pt x="39" y="122"/>
                    </a:cubicBezTo>
                    <a:cubicBezTo>
                      <a:pt x="39" y="121"/>
                      <a:pt x="39" y="121"/>
                      <a:pt x="39" y="121"/>
                    </a:cubicBezTo>
                    <a:cubicBezTo>
                      <a:pt x="38" y="121"/>
                      <a:pt x="38" y="121"/>
                      <a:pt x="38" y="121"/>
                    </a:cubicBezTo>
                    <a:cubicBezTo>
                      <a:pt x="38" y="121"/>
                      <a:pt x="38" y="121"/>
                      <a:pt x="38" y="121"/>
                    </a:cubicBezTo>
                    <a:cubicBezTo>
                      <a:pt x="38" y="121"/>
                      <a:pt x="38" y="121"/>
                      <a:pt x="38" y="121"/>
                    </a:cubicBezTo>
                    <a:cubicBezTo>
                      <a:pt x="37" y="120"/>
                      <a:pt x="37" y="120"/>
                      <a:pt x="37" y="120"/>
                    </a:cubicBezTo>
                    <a:cubicBezTo>
                      <a:pt x="37" y="119"/>
                      <a:pt x="37" y="119"/>
                      <a:pt x="37" y="119"/>
                    </a:cubicBezTo>
                    <a:cubicBezTo>
                      <a:pt x="37" y="119"/>
                      <a:pt x="37" y="119"/>
                      <a:pt x="37" y="119"/>
                    </a:cubicBezTo>
                    <a:cubicBezTo>
                      <a:pt x="36" y="118"/>
                      <a:pt x="36" y="118"/>
                      <a:pt x="36" y="118"/>
                    </a:cubicBezTo>
                    <a:cubicBezTo>
                      <a:pt x="36" y="118"/>
                      <a:pt x="36" y="118"/>
                      <a:pt x="36" y="118"/>
                    </a:cubicBezTo>
                    <a:cubicBezTo>
                      <a:pt x="36" y="118"/>
                      <a:pt x="36" y="118"/>
                      <a:pt x="36" y="118"/>
                    </a:cubicBezTo>
                    <a:cubicBezTo>
                      <a:pt x="36" y="118"/>
                      <a:pt x="36" y="118"/>
                      <a:pt x="36" y="118"/>
                    </a:cubicBezTo>
                    <a:cubicBezTo>
                      <a:pt x="36" y="117"/>
                      <a:pt x="36" y="117"/>
                      <a:pt x="36" y="117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4"/>
                      <a:pt x="34" y="114"/>
                      <a:pt x="34" y="114"/>
                    </a:cubicBezTo>
                    <a:cubicBezTo>
                      <a:pt x="34" y="114"/>
                      <a:pt x="34" y="114"/>
                      <a:pt x="34" y="114"/>
                    </a:cubicBezTo>
                    <a:cubicBezTo>
                      <a:pt x="34" y="114"/>
                      <a:pt x="34" y="114"/>
                      <a:pt x="34" y="114"/>
                    </a:cubicBezTo>
                    <a:cubicBezTo>
                      <a:pt x="34" y="114"/>
                      <a:pt x="34" y="114"/>
                      <a:pt x="34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2" y="112"/>
                      <a:pt x="32" y="112"/>
                      <a:pt x="32" y="112"/>
                    </a:cubicBezTo>
                    <a:cubicBezTo>
                      <a:pt x="32" y="112"/>
                      <a:pt x="32" y="112"/>
                      <a:pt x="32" y="11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1" y="110"/>
                      <a:pt x="31" y="110"/>
                      <a:pt x="31" y="110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29" y="109"/>
                      <a:pt x="29" y="109"/>
                      <a:pt x="29" y="109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7" y="104"/>
                      <a:pt x="27" y="104"/>
                      <a:pt x="27" y="104"/>
                    </a:cubicBezTo>
                    <a:cubicBezTo>
                      <a:pt x="27" y="104"/>
                      <a:pt x="27" y="104"/>
                      <a:pt x="27" y="104"/>
                    </a:cubicBezTo>
                    <a:cubicBezTo>
                      <a:pt x="27" y="104"/>
                      <a:pt x="27" y="104"/>
                      <a:pt x="27" y="104"/>
                    </a:cubicBezTo>
                    <a:cubicBezTo>
                      <a:pt x="27" y="104"/>
                      <a:pt x="27" y="104"/>
                      <a:pt x="27" y="104"/>
                    </a:cubicBezTo>
                    <a:cubicBezTo>
                      <a:pt x="27" y="104"/>
                      <a:pt x="27" y="104"/>
                      <a:pt x="27" y="104"/>
                    </a:cubicBezTo>
                    <a:cubicBezTo>
                      <a:pt x="27" y="104"/>
                      <a:pt x="27" y="104"/>
                      <a:pt x="27" y="104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5" y="100"/>
                      <a:pt x="25" y="100"/>
                      <a:pt x="25" y="100"/>
                    </a:cubicBezTo>
                    <a:cubicBezTo>
                      <a:pt x="25" y="100"/>
                      <a:pt x="25" y="100"/>
                      <a:pt x="25" y="100"/>
                    </a:cubicBezTo>
                    <a:cubicBezTo>
                      <a:pt x="25" y="100"/>
                      <a:pt x="25" y="100"/>
                      <a:pt x="25" y="100"/>
                    </a:cubicBezTo>
                    <a:cubicBezTo>
                      <a:pt x="25" y="100"/>
                      <a:pt x="25" y="100"/>
                      <a:pt x="25" y="100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7"/>
                      <a:pt x="22" y="97"/>
                      <a:pt x="22" y="97"/>
                    </a:cubicBezTo>
                    <a:cubicBezTo>
                      <a:pt x="22" y="97"/>
                      <a:pt x="22" y="97"/>
                      <a:pt x="22" y="97"/>
                    </a:cubicBezTo>
                    <a:cubicBezTo>
                      <a:pt x="22" y="97"/>
                      <a:pt x="22" y="97"/>
                      <a:pt x="22" y="97"/>
                    </a:cubicBezTo>
                    <a:cubicBezTo>
                      <a:pt x="22" y="97"/>
                      <a:pt x="22" y="97"/>
                      <a:pt x="22" y="97"/>
                    </a:cubicBezTo>
                    <a:cubicBezTo>
                      <a:pt x="22" y="97"/>
                      <a:pt x="22" y="97"/>
                      <a:pt x="22" y="97"/>
                    </a:cubicBezTo>
                    <a:cubicBezTo>
                      <a:pt x="22" y="97"/>
                      <a:pt x="22" y="97"/>
                      <a:pt x="22" y="97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1" y="96"/>
                      <a:pt x="21" y="96"/>
                      <a:pt x="21" y="96"/>
                    </a:cubicBezTo>
                    <a:cubicBezTo>
                      <a:pt x="21" y="96"/>
                      <a:pt x="21" y="96"/>
                      <a:pt x="21" y="96"/>
                    </a:cubicBezTo>
                    <a:cubicBezTo>
                      <a:pt x="21" y="96"/>
                      <a:pt x="21" y="96"/>
                      <a:pt x="21" y="96"/>
                    </a:cubicBezTo>
                    <a:cubicBezTo>
                      <a:pt x="21" y="96"/>
                      <a:pt x="21" y="96"/>
                      <a:pt x="21" y="96"/>
                    </a:cubicBezTo>
                    <a:cubicBezTo>
                      <a:pt x="21" y="96"/>
                      <a:pt x="21" y="96"/>
                      <a:pt x="21" y="96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2"/>
                      <a:pt x="20" y="92"/>
                      <a:pt x="20" y="92"/>
                    </a:cubicBezTo>
                    <a:cubicBezTo>
                      <a:pt x="20" y="92"/>
                      <a:pt x="20" y="92"/>
                      <a:pt x="20" y="92"/>
                    </a:cubicBezTo>
                    <a:cubicBezTo>
                      <a:pt x="20" y="92"/>
                      <a:pt x="20" y="92"/>
                      <a:pt x="20" y="92"/>
                    </a:cubicBezTo>
                    <a:cubicBezTo>
                      <a:pt x="20" y="92"/>
                      <a:pt x="20" y="92"/>
                      <a:pt x="20" y="92"/>
                    </a:cubicBezTo>
                    <a:cubicBezTo>
                      <a:pt x="20" y="92"/>
                      <a:pt x="20" y="92"/>
                      <a:pt x="20" y="92"/>
                    </a:cubicBezTo>
                    <a:cubicBezTo>
                      <a:pt x="20" y="92"/>
                      <a:pt x="20" y="92"/>
                      <a:pt x="20" y="92"/>
                    </a:cubicBezTo>
                    <a:cubicBezTo>
                      <a:pt x="20" y="92"/>
                      <a:pt x="20" y="92"/>
                      <a:pt x="20" y="9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2" y="83"/>
                      <a:pt x="22" y="83"/>
                      <a:pt x="22" y="83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lose/>
                  </a:path>
                </a:pathLst>
              </a:custGeom>
              <a:solidFill>
                <a:srgbClr val="FFFFCC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333"/>
              </a:p>
            </p:txBody>
          </p:sp>
        </p:grpSp>
        <p:sp>
          <p:nvSpPr>
            <p:cNvPr id="27" name="118 CuadroTexto">
              <a:extLst>
                <a:ext uri="{FF2B5EF4-FFF2-40B4-BE49-F238E27FC236}">
                  <a16:creationId xmlns="" xmlns:a16="http://schemas.microsoft.com/office/drawing/2014/main" id="{DE4133E1-EBE0-4C6C-A6A8-3D52460DB772}"/>
                </a:ext>
              </a:extLst>
            </p:cNvPr>
            <p:cNvSpPr txBox="1"/>
            <p:nvPr/>
          </p:nvSpPr>
          <p:spPr>
            <a:xfrm>
              <a:off x="6114109" y="3929104"/>
              <a:ext cx="826165" cy="3635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583" b="1" i="1" kern="0" dirty="0">
                  <a:solidFill>
                    <a:srgbClr val="4891D4">
                      <a:lumMod val="50000"/>
                    </a:srgbClr>
                  </a:solidFill>
                </a:rPr>
                <a:t>OCÉANO PACÍFICO</a:t>
              </a:r>
            </a:p>
          </p:txBody>
        </p:sp>
        <p:pic>
          <p:nvPicPr>
            <p:cNvPr id="94229" name="Picture 4">
              <a:extLst>
                <a:ext uri="{FF2B5EF4-FFF2-40B4-BE49-F238E27FC236}">
                  <a16:creationId xmlns="" xmlns:a16="http://schemas.microsoft.com/office/drawing/2014/main" id="{9738470E-C86F-4739-B640-542E39B58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720" b="3418"/>
            <a:stretch>
              <a:fillRect/>
            </a:stretch>
          </p:blipFill>
          <p:spPr bwMode="auto">
            <a:xfrm>
              <a:off x="9262230" y="5091977"/>
              <a:ext cx="238986" cy="1145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4230" name="Nombres ciudades">
              <a:extLst>
                <a:ext uri="{FF2B5EF4-FFF2-40B4-BE49-F238E27FC236}">
                  <a16:creationId xmlns="" xmlns:a16="http://schemas.microsoft.com/office/drawing/2014/main" id="{01151C7C-420C-436F-B37B-A577A408E3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7096" y="2085228"/>
              <a:ext cx="3298324" cy="3223876"/>
              <a:chOff x="347969" y="2751875"/>
              <a:chExt cx="3273190" cy="3215227"/>
            </a:xfrm>
          </p:grpSpPr>
          <p:sp>
            <p:nvSpPr>
              <p:cNvPr id="94247" name="Rectangle 5">
                <a:extLst>
                  <a:ext uri="{FF2B5EF4-FFF2-40B4-BE49-F238E27FC236}">
                    <a16:creationId xmlns="" xmlns:a16="http://schemas.microsoft.com/office/drawing/2014/main" id="{84B69B77-8104-4299-AF0F-A387597FB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298" y="2751875"/>
                <a:ext cx="287090" cy="15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15950" indent="-2365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47738" indent="-1889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27150" indent="-1889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704975" indent="-1889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1621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6193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0765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5337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>
                    <a:solidFill>
                      <a:srgbClr val="000000"/>
                    </a:solidFill>
                    <a:latin typeface="Arial" panose="020B0604020202020204" pitchFamily="34" charset="0"/>
                  </a:rPr>
                  <a:t>Piura</a:t>
                </a:r>
                <a:endParaRPr lang="es-ES" altLang="es-ES" sz="750">
                  <a:latin typeface="Arial" panose="020B0604020202020204" pitchFamily="34" charset="0"/>
                </a:endParaRPr>
              </a:p>
            </p:txBody>
          </p:sp>
          <p:sp>
            <p:nvSpPr>
              <p:cNvPr id="94248" name="Rectangle 8">
                <a:extLst>
                  <a:ext uri="{FF2B5EF4-FFF2-40B4-BE49-F238E27FC236}">
                    <a16:creationId xmlns="" xmlns:a16="http://schemas.microsoft.com/office/drawing/2014/main" id="{298D54E3-CAB5-40A3-82C8-E4C201BD8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2020" y="4236141"/>
                <a:ext cx="594832" cy="15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15950" indent="-2365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47738" indent="-1889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27150" indent="-1889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704975" indent="-1889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1621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6193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0765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5337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>
                    <a:solidFill>
                      <a:srgbClr val="000000"/>
                    </a:solidFill>
                    <a:latin typeface="Arial" panose="020B0604020202020204" pitchFamily="34" charset="0"/>
                  </a:rPr>
                  <a:t>Cajamarca</a:t>
                </a:r>
                <a:endParaRPr lang="es-ES" altLang="es-ES" sz="750">
                  <a:latin typeface="Arial" panose="020B0604020202020204" pitchFamily="34" charset="0"/>
                </a:endParaRPr>
              </a:p>
            </p:txBody>
          </p:sp>
          <p:sp>
            <p:nvSpPr>
              <p:cNvPr id="94249" name="Rectangle 10">
                <a:extLst>
                  <a:ext uri="{FF2B5EF4-FFF2-40B4-BE49-F238E27FC236}">
                    <a16:creationId xmlns="" xmlns:a16="http://schemas.microsoft.com/office/drawing/2014/main" id="{1A1CDD6F-05F4-4375-A8AA-2D0CB6064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538" y="4752082"/>
                <a:ext cx="361444" cy="15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15950" indent="-2365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47738" indent="-1889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27150" indent="-1889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704975" indent="-1889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1621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6193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0765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5337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>
                    <a:solidFill>
                      <a:srgbClr val="000000"/>
                    </a:solidFill>
                    <a:latin typeface="Arial" panose="020B0604020202020204" pitchFamily="34" charset="0"/>
                  </a:rPr>
                  <a:t>Trujillo</a:t>
                </a:r>
                <a:endParaRPr lang="es-ES" altLang="es-ES" sz="750">
                  <a:latin typeface="Arial" panose="020B0604020202020204" pitchFamily="34" charset="0"/>
                </a:endParaRPr>
              </a:p>
            </p:txBody>
          </p:sp>
          <p:sp>
            <p:nvSpPr>
              <p:cNvPr id="94250" name="Rectangle 11">
                <a:extLst>
                  <a:ext uri="{FF2B5EF4-FFF2-40B4-BE49-F238E27FC236}">
                    <a16:creationId xmlns="" xmlns:a16="http://schemas.microsoft.com/office/drawing/2014/main" id="{3A4875A3-6326-4579-8BE6-C5DF0E0AC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365" y="5813087"/>
                <a:ext cx="396555" cy="15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15950" indent="-2365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47738" indent="-1889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27150" indent="-1889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704975" indent="-1889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1621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6193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0765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5337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>
                    <a:solidFill>
                      <a:srgbClr val="000000"/>
                    </a:solidFill>
                    <a:latin typeface="Arial" panose="020B0604020202020204" pitchFamily="34" charset="0"/>
                  </a:rPr>
                  <a:t>Huaraz</a:t>
                </a:r>
                <a:endParaRPr lang="es-ES" altLang="es-ES" sz="750">
                  <a:latin typeface="Arial" panose="020B0604020202020204" pitchFamily="34" charset="0"/>
                </a:endParaRPr>
              </a:p>
            </p:txBody>
          </p:sp>
          <p:sp>
            <p:nvSpPr>
              <p:cNvPr id="94251" name="Rectangle 39">
                <a:extLst>
                  <a:ext uri="{FF2B5EF4-FFF2-40B4-BE49-F238E27FC236}">
                    <a16:creationId xmlns="" xmlns:a16="http://schemas.microsoft.com/office/drawing/2014/main" id="{5A3DA668-052F-4985-B04C-20D01D2D1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8753" y="5654066"/>
                <a:ext cx="572113" cy="15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15950" indent="-2365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47738" indent="-1889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27150" indent="-1889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704975" indent="-1889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1621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6193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0765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5337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 b="1" i="1">
                    <a:solidFill>
                      <a:schemeClr val="accent1"/>
                    </a:solidFill>
                    <a:latin typeface="Arial" panose="020B0604020202020204" pitchFamily="34" charset="0"/>
                  </a:rPr>
                  <a:t>Chimbote</a:t>
                </a:r>
              </a:p>
            </p:txBody>
          </p:sp>
          <p:sp>
            <p:nvSpPr>
              <p:cNvPr id="94252" name="Rectangle 41">
                <a:extLst>
                  <a:ext uri="{FF2B5EF4-FFF2-40B4-BE49-F238E27FC236}">
                    <a16:creationId xmlns="" xmlns:a16="http://schemas.microsoft.com/office/drawing/2014/main" id="{B471001B-B277-4FD8-9423-5C388DB0D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69" y="2829190"/>
                <a:ext cx="295351" cy="15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s-ES" altLang="es-ES" sz="750" b="1" i="1">
                    <a:solidFill>
                      <a:schemeClr val="accent1"/>
                    </a:solidFill>
                    <a:latin typeface="Arial" panose="020B0604020202020204" pitchFamily="34" charset="0"/>
                  </a:rPr>
                  <a:t>Paita</a:t>
                </a:r>
              </a:p>
            </p:txBody>
          </p:sp>
          <p:sp>
            <p:nvSpPr>
              <p:cNvPr id="94253" name="Rectangle 10">
                <a:extLst>
                  <a:ext uri="{FF2B5EF4-FFF2-40B4-BE49-F238E27FC236}">
                    <a16:creationId xmlns="" xmlns:a16="http://schemas.microsoft.com/office/drawing/2014/main" id="{05F355E4-1CCB-41A7-A32F-B57A39D55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5619" y="4911820"/>
                <a:ext cx="553524" cy="15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15950" indent="-2365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47738" indent="-1889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27150" indent="-1889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704975" indent="-1889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1621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6193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0765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5337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 b="1" i="1">
                    <a:solidFill>
                      <a:schemeClr val="accent1"/>
                    </a:solidFill>
                    <a:latin typeface="Arial" panose="020B0604020202020204" pitchFamily="34" charset="0"/>
                  </a:rPr>
                  <a:t>Salaverry</a:t>
                </a:r>
              </a:p>
            </p:txBody>
          </p:sp>
          <p:sp>
            <p:nvSpPr>
              <p:cNvPr id="94254" name="Rectangle 7">
                <a:extLst>
                  <a:ext uri="{FF2B5EF4-FFF2-40B4-BE49-F238E27FC236}">
                    <a16:creationId xmlns="" xmlns:a16="http://schemas.microsoft.com/office/drawing/2014/main" id="{3714FCA3-58CF-4273-8D5B-84159933B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792" y="3662535"/>
                <a:ext cx="470909" cy="15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15950" indent="-2365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47738" indent="-1889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27150" indent="-1889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704975" indent="-1889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1621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6193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0765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5337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>
                    <a:latin typeface="Arial" panose="020B0604020202020204" pitchFamily="34" charset="0"/>
                  </a:rPr>
                  <a:t>Chiclayo</a:t>
                </a:r>
              </a:p>
            </p:txBody>
          </p:sp>
          <p:sp>
            <p:nvSpPr>
              <p:cNvPr id="94255" name="Rectangle 8">
                <a:extLst>
                  <a:ext uri="{FF2B5EF4-FFF2-40B4-BE49-F238E27FC236}">
                    <a16:creationId xmlns="" xmlns:a16="http://schemas.microsoft.com/office/drawing/2014/main" id="{CAF7BD3A-A720-4F2C-8AE0-9B3D1727A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1532" y="3814366"/>
                <a:ext cx="896378" cy="462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15950" indent="-2365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47738" indent="-1889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27150" indent="-1889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704975" indent="-1889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1621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6193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0765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5337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 b="1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MINAS CONGA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 b="1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GALENO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 b="1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MICHIQUILLAY</a:t>
                </a:r>
                <a:endParaRPr lang="es-ES" altLang="es-ES" sz="750" b="1" i="1">
                  <a:latin typeface="Arial" panose="020B0604020202020204" pitchFamily="34" charset="0"/>
                </a:endParaRPr>
              </a:p>
            </p:txBody>
          </p:sp>
          <p:sp>
            <p:nvSpPr>
              <p:cNvPr id="94256" name="Rectangle 8">
                <a:extLst>
                  <a:ext uri="{FF2B5EF4-FFF2-40B4-BE49-F238E27FC236}">
                    <a16:creationId xmlns="" xmlns:a16="http://schemas.microsoft.com/office/drawing/2014/main" id="{7FFF952B-89DD-4EB2-B70C-9F0E9EACB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462" y="3628998"/>
                <a:ext cx="1108557" cy="15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15950" indent="-2365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47738" indent="-1889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27150" indent="-1889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704975" indent="-1889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1621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6193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0765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5337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 b="1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CERRO CORONA</a:t>
                </a:r>
                <a:endParaRPr lang="es-ES" altLang="es-ES" sz="750" b="1" i="1">
                  <a:latin typeface="Arial" panose="020B0604020202020204" pitchFamily="34" charset="0"/>
                </a:endParaRPr>
              </a:p>
            </p:txBody>
          </p:sp>
          <p:sp>
            <p:nvSpPr>
              <p:cNvPr id="94257" name="Rectangle 8">
                <a:extLst>
                  <a:ext uri="{FF2B5EF4-FFF2-40B4-BE49-F238E27FC236}">
                    <a16:creationId xmlns="" xmlns:a16="http://schemas.microsoft.com/office/drawing/2014/main" id="{E5E2E669-96C4-4622-968B-3CF442FD9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298" y="3444589"/>
                <a:ext cx="753868" cy="15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15950" indent="-2365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47738" indent="-1889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27150" indent="-1889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704975" indent="-1889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1621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6193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0765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5337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 b="1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CAÑARIACO</a:t>
                </a:r>
                <a:endParaRPr lang="es-ES" altLang="es-ES" sz="750" b="1" i="1">
                  <a:latin typeface="Arial" panose="020B0604020202020204" pitchFamily="34" charset="0"/>
                </a:endParaRPr>
              </a:p>
            </p:txBody>
          </p:sp>
          <p:sp>
            <p:nvSpPr>
              <p:cNvPr id="94258" name="Rectangle 8">
                <a:extLst>
                  <a:ext uri="{FF2B5EF4-FFF2-40B4-BE49-F238E27FC236}">
                    <a16:creationId xmlns="" xmlns:a16="http://schemas.microsoft.com/office/drawing/2014/main" id="{88C87C59-1EFE-4F7E-A396-5343DE6FD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814" y="4895122"/>
                <a:ext cx="737345" cy="15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15950" indent="-2365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47738" indent="-1889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27150" indent="-1889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704975" indent="-1889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1621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6193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0765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5337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 b="1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MAGISTRAL</a:t>
                </a:r>
                <a:endParaRPr lang="es-ES" altLang="es-ES" sz="750" b="1" i="1">
                  <a:latin typeface="Arial" panose="020B0604020202020204" pitchFamily="34" charset="0"/>
                </a:endParaRPr>
              </a:p>
            </p:txBody>
          </p:sp>
          <p:sp>
            <p:nvSpPr>
              <p:cNvPr id="94259" name="Rectangle 7">
                <a:extLst>
                  <a:ext uri="{FF2B5EF4-FFF2-40B4-BE49-F238E27FC236}">
                    <a16:creationId xmlns="" xmlns:a16="http://schemas.microsoft.com/office/drawing/2014/main" id="{B46906FD-AED3-411F-B675-31DF7C25B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946" y="4049423"/>
                <a:ext cx="696036" cy="15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15950" indent="-2365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47738" indent="-1889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27150" indent="-1889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704975" indent="-1889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1621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6193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0765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5337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 b="1" i="1">
                    <a:solidFill>
                      <a:schemeClr val="accent1"/>
                    </a:solidFill>
                    <a:latin typeface="Arial" panose="020B0604020202020204" pitchFamily="34" charset="0"/>
                  </a:rPr>
                  <a:t>Puerto Eten</a:t>
                </a:r>
              </a:p>
            </p:txBody>
          </p:sp>
          <p:sp>
            <p:nvSpPr>
              <p:cNvPr id="94260" name="Rectangle 8">
                <a:extLst>
                  <a:ext uri="{FF2B5EF4-FFF2-40B4-BE49-F238E27FC236}">
                    <a16:creationId xmlns="" xmlns:a16="http://schemas.microsoft.com/office/drawing/2014/main" id="{C07C48BA-8387-46C3-A2C4-BEBC6C566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730" y="4575909"/>
                <a:ext cx="638205" cy="15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15950" indent="-2365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47738" indent="-1889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27150" indent="-1889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704975" indent="-1889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1621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6193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0765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5337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 b="1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LA ARENA</a:t>
                </a:r>
                <a:endParaRPr lang="es-ES" altLang="es-ES" sz="750" b="1" i="1">
                  <a:latin typeface="Arial" panose="020B0604020202020204" pitchFamily="34" charset="0"/>
                </a:endParaRPr>
              </a:p>
            </p:txBody>
          </p:sp>
          <p:sp>
            <p:nvSpPr>
              <p:cNvPr id="94261" name="Rectangle 8">
                <a:extLst>
                  <a:ext uri="{FF2B5EF4-FFF2-40B4-BE49-F238E27FC236}">
                    <a16:creationId xmlns="" xmlns:a16="http://schemas.microsoft.com/office/drawing/2014/main" id="{DFCAC3EC-4CF9-4E95-A296-3B0987BA4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2084" y="3475523"/>
                <a:ext cx="1108558" cy="15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15950" indent="-2365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47738" indent="-1889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27150" indent="-1889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704975" indent="-1889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1621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6193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0765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533775" indent="-1889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750" b="1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LA GRANJA</a:t>
                </a:r>
                <a:endParaRPr lang="es-ES" altLang="es-ES" sz="750" b="1" i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Ciudades puntos">
              <a:extLst>
                <a:ext uri="{FF2B5EF4-FFF2-40B4-BE49-F238E27FC236}">
                  <a16:creationId xmlns="" xmlns:a16="http://schemas.microsoft.com/office/drawing/2014/main" id="{A270E751-20AC-4D05-B95F-5040757622F1}"/>
                </a:ext>
              </a:extLst>
            </p:cNvPr>
            <p:cNvGrpSpPr/>
            <p:nvPr/>
          </p:nvGrpSpPr>
          <p:grpSpPr>
            <a:xfrm>
              <a:off x="6263488" y="2050504"/>
              <a:ext cx="2467646" cy="3121409"/>
              <a:chOff x="1361353" y="3175692"/>
              <a:chExt cx="1328408" cy="1784428"/>
            </a:xfr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345 Elipse">
                <a:extLst>
                  <a:ext uri="{FF2B5EF4-FFF2-40B4-BE49-F238E27FC236}">
                    <a16:creationId xmlns="" xmlns:a16="http://schemas.microsoft.com/office/drawing/2014/main" id="{F589C05C-2841-4511-B929-7F13AA357B22}"/>
                  </a:ext>
                </a:extLst>
              </p:cNvPr>
              <p:cNvSpPr/>
              <p:nvPr/>
            </p:nvSpPr>
            <p:spPr>
              <a:xfrm>
                <a:off x="2124630" y="4364973"/>
                <a:ext cx="33199" cy="35081"/>
              </a:xfrm>
              <a:prstGeom prst="ellipse">
                <a:avLst/>
              </a:prstGeom>
              <a:grp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ES" sz="150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2" name="347 Elipse">
                <a:extLst>
                  <a:ext uri="{FF2B5EF4-FFF2-40B4-BE49-F238E27FC236}">
                    <a16:creationId xmlns="" xmlns:a16="http://schemas.microsoft.com/office/drawing/2014/main" id="{AEC29176-A992-41AA-B036-49D9BF9F893B}"/>
                  </a:ext>
                </a:extLst>
              </p:cNvPr>
              <p:cNvSpPr/>
              <p:nvPr/>
            </p:nvSpPr>
            <p:spPr>
              <a:xfrm>
                <a:off x="1511974" y="3205995"/>
                <a:ext cx="33199" cy="35081"/>
              </a:xfrm>
              <a:prstGeom prst="ellipse">
                <a:avLst/>
              </a:prstGeom>
              <a:grp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ES" sz="150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3" name="351 Elipse">
                <a:extLst>
                  <a:ext uri="{FF2B5EF4-FFF2-40B4-BE49-F238E27FC236}">
                    <a16:creationId xmlns="" xmlns:a16="http://schemas.microsoft.com/office/drawing/2014/main" id="{89CD888D-26EE-4E7F-9E85-566B9437C9AE}"/>
                  </a:ext>
                </a:extLst>
              </p:cNvPr>
              <p:cNvSpPr/>
              <p:nvPr/>
            </p:nvSpPr>
            <p:spPr>
              <a:xfrm>
                <a:off x="2656916" y="4924538"/>
                <a:ext cx="32845" cy="35582"/>
              </a:xfrm>
              <a:prstGeom prst="ellipse">
                <a:avLst/>
              </a:prstGeom>
              <a:grp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ES" sz="150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4" name="140 Elipse">
                <a:extLst>
                  <a:ext uri="{FF2B5EF4-FFF2-40B4-BE49-F238E27FC236}">
                    <a16:creationId xmlns="" xmlns:a16="http://schemas.microsoft.com/office/drawing/2014/main" id="{7F8969B9-0D83-44A1-9387-F914AC2A287D}"/>
                  </a:ext>
                </a:extLst>
              </p:cNvPr>
              <p:cNvSpPr/>
              <p:nvPr/>
            </p:nvSpPr>
            <p:spPr>
              <a:xfrm>
                <a:off x="1361353" y="3175692"/>
                <a:ext cx="32188" cy="34870"/>
              </a:xfrm>
              <a:prstGeom prst="ellipse">
                <a:avLst/>
              </a:prstGeom>
              <a:grp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ES" sz="150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5" name="346 Elipse">
                <a:extLst>
                  <a:ext uri="{FF2B5EF4-FFF2-40B4-BE49-F238E27FC236}">
                    <a16:creationId xmlns="" xmlns:a16="http://schemas.microsoft.com/office/drawing/2014/main" id="{55A121BD-DFAE-4EF4-8E9C-B6C21A4BABC2}"/>
                  </a:ext>
                </a:extLst>
              </p:cNvPr>
              <p:cNvSpPr/>
              <p:nvPr/>
            </p:nvSpPr>
            <p:spPr>
              <a:xfrm>
                <a:off x="1805038" y="3827856"/>
                <a:ext cx="33199" cy="34605"/>
              </a:xfrm>
              <a:prstGeom prst="ellipse">
                <a:avLst/>
              </a:prstGeom>
              <a:grp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ES" sz="150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6" name="343 Elipse">
                <a:extLst>
                  <a:ext uri="{FF2B5EF4-FFF2-40B4-BE49-F238E27FC236}">
                    <a16:creationId xmlns="" xmlns:a16="http://schemas.microsoft.com/office/drawing/2014/main" id="{422EAE6F-6BF7-4425-ABB2-A574E17C9C53}"/>
                  </a:ext>
                </a:extLst>
              </p:cNvPr>
              <p:cNvSpPr/>
              <p:nvPr/>
            </p:nvSpPr>
            <p:spPr>
              <a:xfrm>
                <a:off x="2317473" y="4008969"/>
                <a:ext cx="34023" cy="35081"/>
              </a:xfrm>
              <a:prstGeom prst="ellipse">
                <a:avLst/>
              </a:prstGeom>
              <a:grp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ES" sz="1500" ker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31" name="143 Grupo">
              <a:extLst>
                <a:ext uri="{FF2B5EF4-FFF2-40B4-BE49-F238E27FC236}">
                  <a16:creationId xmlns="" xmlns:a16="http://schemas.microsoft.com/office/drawing/2014/main" id="{6C94B142-1C47-4F5F-846D-0D55A7057FEE}"/>
                </a:ext>
              </a:extLst>
            </p:cNvPr>
            <p:cNvGrpSpPr/>
            <p:nvPr/>
          </p:nvGrpSpPr>
          <p:grpSpPr>
            <a:xfrm>
              <a:off x="6239306" y="2025008"/>
              <a:ext cx="1786668" cy="2872001"/>
              <a:chOff x="616745" y="2689247"/>
              <a:chExt cx="1773053" cy="286429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144 Rectángulo redondeado">
                <a:extLst>
                  <a:ext uri="{FF2B5EF4-FFF2-40B4-BE49-F238E27FC236}">
                    <a16:creationId xmlns="" xmlns:a16="http://schemas.microsoft.com/office/drawing/2014/main" id="{117BD476-DC97-4027-82E6-6FD7D7D373E6}"/>
                  </a:ext>
                </a:extLst>
              </p:cNvPr>
              <p:cNvSpPr/>
              <p:nvPr/>
            </p:nvSpPr>
            <p:spPr>
              <a:xfrm rot="10800000">
                <a:off x="2047148" y="4889473"/>
                <a:ext cx="71451" cy="71807"/>
              </a:xfrm>
              <a:prstGeom prst="roundRect">
                <a:avLst/>
              </a:prstGeom>
              <a:solidFill>
                <a:srgbClr val="1D4371"/>
              </a:solidFill>
              <a:ln w="25400" cap="flat" cmpd="sng" algn="ctr">
                <a:solidFill>
                  <a:srgbClr val="1D437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ES" sz="667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145 Rectángulo redondeado">
                <a:extLst>
                  <a:ext uri="{FF2B5EF4-FFF2-40B4-BE49-F238E27FC236}">
                    <a16:creationId xmlns="" xmlns:a16="http://schemas.microsoft.com/office/drawing/2014/main" id="{280935B6-75C2-4172-B007-CC3A25D7C865}"/>
                  </a:ext>
                </a:extLst>
              </p:cNvPr>
              <p:cNvSpPr/>
              <p:nvPr/>
            </p:nvSpPr>
            <p:spPr>
              <a:xfrm rot="10800000">
                <a:off x="2318347" y="5481736"/>
                <a:ext cx="71451" cy="71807"/>
              </a:xfrm>
              <a:prstGeom prst="roundRect">
                <a:avLst/>
              </a:prstGeom>
              <a:solidFill>
                <a:srgbClr val="1D4371"/>
              </a:solidFill>
              <a:ln w="25400" cap="flat" cmpd="sng" algn="ctr">
                <a:solidFill>
                  <a:srgbClr val="1D437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ES" sz="667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8" name="146 Grupo">
                <a:extLst>
                  <a:ext uri="{FF2B5EF4-FFF2-40B4-BE49-F238E27FC236}">
                    <a16:creationId xmlns="" xmlns:a16="http://schemas.microsoft.com/office/drawing/2014/main" id="{6D89A18D-32AA-4170-8568-057C4331E467}"/>
                  </a:ext>
                </a:extLst>
              </p:cNvPr>
              <p:cNvGrpSpPr/>
              <p:nvPr/>
            </p:nvGrpSpPr>
            <p:grpSpPr>
              <a:xfrm>
                <a:off x="616745" y="2689247"/>
                <a:ext cx="869014" cy="1330468"/>
                <a:chOff x="1273391" y="2180669"/>
                <a:chExt cx="1151637" cy="1718080"/>
              </a:xfrm>
            </p:grpSpPr>
            <p:sp>
              <p:nvSpPr>
                <p:cNvPr id="49" name="147 Rectángulo redondeado">
                  <a:extLst>
                    <a:ext uri="{FF2B5EF4-FFF2-40B4-BE49-F238E27FC236}">
                      <a16:creationId xmlns="" xmlns:a16="http://schemas.microsoft.com/office/drawing/2014/main" id="{58DC8782-542F-4EDD-B634-8843577F882E}"/>
                    </a:ext>
                  </a:extLst>
                </p:cNvPr>
                <p:cNvSpPr/>
                <p:nvPr/>
              </p:nvSpPr>
              <p:spPr>
                <a:xfrm rot="10800000">
                  <a:off x="2330339" y="3806022"/>
                  <a:ext cx="94689" cy="92727"/>
                </a:xfrm>
                <a:prstGeom prst="roundRect">
                  <a:avLst/>
                </a:prstGeom>
                <a:solidFill>
                  <a:srgbClr val="1D4371"/>
                </a:solidFill>
                <a:ln w="25400" cap="flat" cmpd="sng" algn="ctr">
                  <a:solidFill>
                    <a:srgbClr val="1D437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s-ES" sz="667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148 Rectángulo redondeado">
                  <a:extLst>
                    <a:ext uri="{FF2B5EF4-FFF2-40B4-BE49-F238E27FC236}">
                      <a16:creationId xmlns="" xmlns:a16="http://schemas.microsoft.com/office/drawing/2014/main" id="{F29AE54D-0912-4DB6-92E6-44251AFCE56C}"/>
                    </a:ext>
                  </a:extLst>
                </p:cNvPr>
                <p:cNvSpPr/>
                <p:nvPr/>
              </p:nvSpPr>
              <p:spPr>
                <a:xfrm rot="10800000">
                  <a:off x="1273391" y="2180669"/>
                  <a:ext cx="95201" cy="99394"/>
                </a:xfrm>
                <a:prstGeom prst="roundRect">
                  <a:avLst/>
                </a:prstGeom>
                <a:solidFill>
                  <a:srgbClr val="1D4371"/>
                </a:solidFill>
                <a:ln w="25400" cap="flat" cmpd="sng" algn="ctr">
                  <a:solidFill>
                    <a:srgbClr val="1D437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s-ES" sz="667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2" name="154 Elipse">
              <a:extLst>
                <a:ext uri="{FF2B5EF4-FFF2-40B4-BE49-F238E27FC236}">
                  <a16:creationId xmlns="" xmlns:a16="http://schemas.microsoft.com/office/drawing/2014/main" id="{798EEE1A-8EF3-42FA-BF2F-047211EDDCD5}"/>
                </a:ext>
              </a:extLst>
            </p:cNvPr>
            <p:cNvSpPr/>
            <p:nvPr/>
          </p:nvSpPr>
          <p:spPr>
            <a:xfrm>
              <a:off x="7845450" y="3139641"/>
              <a:ext cx="72139" cy="70804"/>
            </a:xfrm>
            <a:prstGeom prst="ellipse">
              <a:avLst/>
            </a:prstGeom>
            <a:solidFill>
              <a:srgbClr val="CC9B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33" dirty="0">
                <a:ln w="6350"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3" name="171 Elipse">
              <a:extLst>
                <a:ext uri="{FF2B5EF4-FFF2-40B4-BE49-F238E27FC236}">
                  <a16:creationId xmlns="" xmlns:a16="http://schemas.microsoft.com/office/drawing/2014/main" id="{DEF13B79-6BE4-4133-9857-80B61EFB7261}"/>
                </a:ext>
              </a:extLst>
            </p:cNvPr>
            <p:cNvSpPr/>
            <p:nvPr/>
          </p:nvSpPr>
          <p:spPr>
            <a:xfrm>
              <a:off x="8929255" y="4994703"/>
              <a:ext cx="72139" cy="72575"/>
            </a:xfrm>
            <a:prstGeom prst="ellipse">
              <a:avLst/>
            </a:prstGeom>
            <a:solidFill>
              <a:srgbClr val="CC9B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33" dirty="0">
                <a:ln w="6350"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4" name="175 Elipse">
              <a:extLst>
                <a:ext uri="{FF2B5EF4-FFF2-40B4-BE49-F238E27FC236}">
                  <a16:creationId xmlns="" xmlns:a16="http://schemas.microsoft.com/office/drawing/2014/main" id="{9629A1D1-AE11-4932-8C1B-E20B3B2554A9}"/>
                </a:ext>
              </a:extLst>
            </p:cNvPr>
            <p:cNvSpPr/>
            <p:nvPr/>
          </p:nvSpPr>
          <p:spPr>
            <a:xfrm>
              <a:off x="9004829" y="5116841"/>
              <a:ext cx="72139" cy="72573"/>
            </a:xfrm>
            <a:prstGeom prst="ellipse">
              <a:avLst/>
            </a:prstGeom>
            <a:solidFill>
              <a:srgbClr val="CC9B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33" dirty="0">
                <a:ln w="6350"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5" name="179 Elipse">
              <a:extLst>
                <a:ext uri="{FF2B5EF4-FFF2-40B4-BE49-F238E27FC236}">
                  <a16:creationId xmlns="" xmlns:a16="http://schemas.microsoft.com/office/drawing/2014/main" id="{7A53168B-8F18-4F52-B214-515E8905ECA4}"/>
                </a:ext>
              </a:extLst>
            </p:cNvPr>
            <p:cNvSpPr/>
            <p:nvPr/>
          </p:nvSpPr>
          <p:spPr>
            <a:xfrm>
              <a:off x="9028876" y="5242517"/>
              <a:ext cx="72139" cy="72575"/>
            </a:xfrm>
            <a:prstGeom prst="ellipse">
              <a:avLst/>
            </a:prstGeom>
            <a:solidFill>
              <a:srgbClr val="CC9B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33" dirty="0">
                <a:ln w="6350"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6" name="183 Elipse">
              <a:extLst>
                <a:ext uri="{FF2B5EF4-FFF2-40B4-BE49-F238E27FC236}">
                  <a16:creationId xmlns="" xmlns:a16="http://schemas.microsoft.com/office/drawing/2014/main" id="{C960C406-AA90-45B7-B97D-48BA769FF6F7}"/>
                </a:ext>
              </a:extLst>
            </p:cNvPr>
            <p:cNvSpPr/>
            <p:nvPr/>
          </p:nvSpPr>
          <p:spPr>
            <a:xfrm>
              <a:off x="9130215" y="5371735"/>
              <a:ext cx="72139" cy="70804"/>
            </a:xfrm>
            <a:prstGeom prst="ellipse">
              <a:avLst/>
            </a:prstGeom>
            <a:solidFill>
              <a:srgbClr val="CC9B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33" dirty="0">
                <a:ln w="6350"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7" name="190 Rectángulo">
              <a:extLst>
                <a:ext uri="{FF2B5EF4-FFF2-40B4-BE49-F238E27FC236}">
                  <a16:creationId xmlns="" xmlns:a16="http://schemas.microsoft.com/office/drawing/2014/main" id="{40430935-8DD0-42DB-953B-9483A1BFFB56}"/>
                </a:ext>
              </a:extLst>
            </p:cNvPr>
            <p:cNvSpPr/>
            <p:nvPr/>
          </p:nvSpPr>
          <p:spPr>
            <a:xfrm>
              <a:off x="8443175" y="4155677"/>
              <a:ext cx="72139" cy="72575"/>
            </a:xfrm>
            <a:prstGeom prst="rect">
              <a:avLst/>
            </a:prstGeom>
            <a:solidFill>
              <a:srgbClr val="CC9B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33" dirty="0">
                <a:ln w="6350"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8" name="191 Rectángulo">
              <a:extLst>
                <a:ext uri="{FF2B5EF4-FFF2-40B4-BE49-F238E27FC236}">
                  <a16:creationId xmlns="" xmlns:a16="http://schemas.microsoft.com/office/drawing/2014/main" id="{0FCBDBED-1A6F-4235-9AB9-5E1A65E520D5}"/>
                </a:ext>
              </a:extLst>
            </p:cNvPr>
            <p:cNvSpPr/>
            <p:nvPr/>
          </p:nvSpPr>
          <p:spPr>
            <a:xfrm>
              <a:off x="8020645" y="3268858"/>
              <a:ext cx="72139" cy="72573"/>
            </a:xfrm>
            <a:prstGeom prst="rect">
              <a:avLst/>
            </a:prstGeom>
            <a:solidFill>
              <a:srgbClr val="CC9B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33" dirty="0">
                <a:ln w="6350"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9" name="194 Rectángulo">
              <a:extLst>
                <a:ext uri="{FF2B5EF4-FFF2-40B4-BE49-F238E27FC236}">
                  <a16:creationId xmlns="" xmlns:a16="http://schemas.microsoft.com/office/drawing/2014/main" id="{79DED197-5500-43F1-B4D6-B21A5103896B}"/>
                </a:ext>
              </a:extLst>
            </p:cNvPr>
            <p:cNvSpPr/>
            <p:nvPr/>
          </p:nvSpPr>
          <p:spPr>
            <a:xfrm>
              <a:off x="8104807" y="3320191"/>
              <a:ext cx="72139" cy="70804"/>
            </a:xfrm>
            <a:prstGeom prst="rect">
              <a:avLst/>
            </a:prstGeom>
            <a:solidFill>
              <a:srgbClr val="CC9B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33" dirty="0">
                <a:ln w="6350"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40" name="195 Rectángulo">
              <a:extLst>
                <a:ext uri="{FF2B5EF4-FFF2-40B4-BE49-F238E27FC236}">
                  <a16:creationId xmlns="" xmlns:a16="http://schemas.microsoft.com/office/drawing/2014/main" id="{7EA8F859-9030-4CFE-9737-00876C8A4BD6}"/>
                </a:ext>
              </a:extLst>
            </p:cNvPr>
            <p:cNvSpPr/>
            <p:nvPr/>
          </p:nvSpPr>
          <p:spPr>
            <a:xfrm>
              <a:off x="8013775" y="3405155"/>
              <a:ext cx="72139" cy="70804"/>
            </a:xfrm>
            <a:prstGeom prst="rect">
              <a:avLst/>
            </a:prstGeom>
            <a:solidFill>
              <a:srgbClr val="CC9B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33" dirty="0">
                <a:ln w="6350"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41" name="196 Rectángulo">
              <a:extLst>
                <a:ext uri="{FF2B5EF4-FFF2-40B4-BE49-F238E27FC236}">
                  <a16:creationId xmlns="" xmlns:a16="http://schemas.microsoft.com/office/drawing/2014/main" id="{A85CE77C-56A7-43B4-B559-F1103FAB061F}"/>
                </a:ext>
              </a:extLst>
            </p:cNvPr>
            <p:cNvSpPr/>
            <p:nvPr/>
          </p:nvSpPr>
          <p:spPr>
            <a:xfrm>
              <a:off x="7412615" y="2730749"/>
              <a:ext cx="72139" cy="72573"/>
            </a:xfrm>
            <a:prstGeom prst="rect">
              <a:avLst/>
            </a:prstGeom>
            <a:solidFill>
              <a:srgbClr val="CC9B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33" dirty="0">
                <a:ln w="6350"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42" name="197 Rectángulo">
              <a:extLst>
                <a:ext uri="{FF2B5EF4-FFF2-40B4-BE49-F238E27FC236}">
                  <a16:creationId xmlns="" xmlns:a16="http://schemas.microsoft.com/office/drawing/2014/main" id="{9CBC1BAD-2569-4340-9587-D420E1EB7700}"/>
                </a:ext>
              </a:extLst>
            </p:cNvPr>
            <p:cNvSpPr/>
            <p:nvPr/>
          </p:nvSpPr>
          <p:spPr>
            <a:xfrm>
              <a:off x="7565481" y="2914839"/>
              <a:ext cx="72139" cy="72573"/>
            </a:xfrm>
            <a:prstGeom prst="rect">
              <a:avLst/>
            </a:prstGeom>
            <a:solidFill>
              <a:srgbClr val="CC9B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33" dirty="0">
                <a:ln w="6350"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43" name="211 Triángulo isósceles">
              <a:extLst>
                <a:ext uri="{FF2B5EF4-FFF2-40B4-BE49-F238E27FC236}">
                  <a16:creationId xmlns="" xmlns:a16="http://schemas.microsoft.com/office/drawing/2014/main" id="{F50CEEAA-B93A-4A5F-9335-C8D4E637F8CC}"/>
                </a:ext>
              </a:extLst>
            </p:cNvPr>
            <p:cNvSpPr/>
            <p:nvPr/>
          </p:nvSpPr>
          <p:spPr>
            <a:xfrm>
              <a:off x="8348706" y="3943265"/>
              <a:ext cx="72139" cy="70804"/>
            </a:xfrm>
            <a:prstGeom prst="triangle">
              <a:avLst/>
            </a:prstGeom>
            <a:solidFill>
              <a:srgbClr val="CC9B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33" dirty="0">
                <a:ln w="6350"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44" name="212 Rectángulo">
              <a:extLst>
                <a:ext uri="{FF2B5EF4-FFF2-40B4-BE49-F238E27FC236}">
                  <a16:creationId xmlns="" xmlns:a16="http://schemas.microsoft.com/office/drawing/2014/main" id="{602F1A81-9EEA-4F27-AEFB-7B7BDDEC88B1}"/>
                </a:ext>
              </a:extLst>
            </p:cNvPr>
            <p:cNvSpPr/>
            <p:nvPr/>
          </p:nvSpPr>
          <p:spPr>
            <a:xfrm>
              <a:off x="5889104" y="1574874"/>
              <a:ext cx="3612112" cy="4662438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0000" rIns="30000" anchor="ctr"/>
            <a:lstStyle/>
            <a:p>
              <a:pPr algn="ctr">
                <a:spcBef>
                  <a:spcPts val="250"/>
                </a:spcBef>
                <a:defRPr/>
              </a:pPr>
              <a:endParaRPr lang="en-US" sz="875" dirty="0">
                <a:solidFill>
                  <a:schemeClr val="tx1"/>
                </a:solidFill>
              </a:endParaRPr>
            </a:p>
          </p:txBody>
        </p:sp>
        <p:sp>
          <p:nvSpPr>
            <p:cNvPr id="45" name="215 Rectángulo redondeado">
              <a:extLst>
                <a:ext uri="{FF2B5EF4-FFF2-40B4-BE49-F238E27FC236}">
                  <a16:creationId xmlns="" xmlns:a16="http://schemas.microsoft.com/office/drawing/2014/main" id="{6C2B7910-FCA9-4702-ADFD-7AEE0BC01457}"/>
                </a:ext>
              </a:extLst>
            </p:cNvPr>
            <p:cNvSpPr/>
            <p:nvPr/>
          </p:nvSpPr>
          <p:spPr>
            <a:xfrm rot="5400000">
              <a:off x="7538009" y="51359"/>
              <a:ext cx="314300" cy="346918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0000" rIns="30000" anchor="ctr"/>
            <a:lstStyle/>
            <a:p>
              <a:pPr algn="ctr">
                <a:spcBef>
                  <a:spcPts val="250"/>
                </a:spcBef>
                <a:defRPr/>
              </a:pPr>
              <a:r>
                <a:rPr lang="es-ES" sz="875" b="1" dirty="0">
                  <a:solidFill>
                    <a:schemeClr val="bg1"/>
                  </a:solidFill>
                </a:rPr>
                <a:t>Yacimientos mineros y principales proyectos</a:t>
              </a:r>
            </a:p>
          </p:txBody>
        </p:sp>
      </p:grpSp>
      <p:sp>
        <p:nvSpPr>
          <p:cNvPr id="76" name="249 Rectángulo">
            <a:extLst>
              <a:ext uri="{FF2B5EF4-FFF2-40B4-BE49-F238E27FC236}">
                <a16:creationId xmlns="" xmlns:a16="http://schemas.microsoft.com/office/drawing/2014/main" id="{33E0210E-D9C8-407D-A8FB-21153AFF3057}"/>
              </a:ext>
            </a:extLst>
          </p:cNvPr>
          <p:cNvSpPr/>
          <p:nvPr/>
        </p:nvSpPr>
        <p:spPr>
          <a:xfrm>
            <a:off x="559007" y="4710907"/>
            <a:ext cx="1365250" cy="58869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ES" sz="667" b="1" dirty="0">
                <a:solidFill>
                  <a:schemeClr val="accent1"/>
                </a:solidFill>
              </a:rPr>
              <a:t>Yacimientos de cobre</a:t>
            </a:r>
            <a:endParaRPr lang="es-ES" sz="750" b="1" dirty="0">
              <a:solidFill>
                <a:schemeClr val="accent1"/>
              </a:solidFill>
            </a:endParaRPr>
          </a:p>
        </p:txBody>
      </p:sp>
      <p:sp>
        <p:nvSpPr>
          <p:cNvPr id="77" name="250 Elipse">
            <a:extLst>
              <a:ext uri="{FF2B5EF4-FFF2-40B4-BE49-F238E27FC236}">
                <a16:creationId xmlns="" xmlns:a16="http://schemas.microsoft.com/office/drawing/2014/main" id="{CB251D94-EE5B-4C28-8CED-C460CD1D17ED}"/>
              </a:ext>
            </a:extLst>
          </p:cNvPr>
          <p:cNvSpPr/>
          <p:nvPr/>
        </p:nvSpPr>
        <p:spPr>
          <a:xfrm>
            <a:off x="633091" y="4923896"/>
            <a:ext cx="51594" cy="51594"/>
          </a:xfrm>
          <a:prstGeom prst="ellipse">
            <a:avLst/>
          </a:prstGeom>
          <a:solidFill>
            <a:srgbClr val="CC9B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500" dirty="0">
              <a:ln w="6350"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78" name="251 Triángulo isósceles">
            <a:extLst>
              <a:ext uri="{FF2B5EF4-FFF2-40B4-BE49-F238E27FC236}">
                <a16:creationId xmlns="" xmlns:a16="http://schemas.microsoft.com/office/drawing/2014/main" id="{33704AE2-A7F4-4B8C-99E4-A0021F953EFC}"/>
              </a:ext>
            </a:extLst>
          </p:cNvPr>
          <p:cNvSpPr/>
          <p:nvPr/>
        </p:nvSpPr>
        <p:spPr>
          <a:xfrm>
            <a:off x="627799" y="5042959"/>
            <a:ext cx="60854" cy="60854"/>
          </a:xfrm>
          <a:prstGeom prst="triangle">
            <a:avLst/>
          </a:prstGeom>
          <a:solidFill>
            <a:srgbClr val="CC9B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500" dirty="0">
              <a:ln w="6350"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79" name="252 Rectángulo">
            <a:extLst>
              <a:ext uri="{FF2B5EF4-FFF2-40B4-BE49-F238E27FC236}">
                <a16:creationId xmlns="" xmlns:a16="http://schemas.microsoft.com/office/drawing/2014/main" id="{AC3A3A2D-E7C7-4C5D-B27D-799320EA4BD5}"/>
              </a:ext>
            </a:extLst>
          </p:cNvPr>
          <p:cNvSpPr/>
          <p:nvPr/>
        </p:nvSpPr>
        <p:spPr>
          <a:xfrm>
            <a:off x="627799" y="5168636"/>
            <a:ext cx="60854" cy="62177"/>
          </a:xfrm>
          <a:prstGeom prst="rect">
            <a:avLst/>
          </a:prstGeom>
          <a:solidFill>
            <a:srgbClr val="CC9B00"/>
          </a:solidFill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0000" rIns="30000" anchor="ctr"/>
          <a:lstStyle/>
          <a:p>
            <a:pPr algn="ctr">
              <a:spcBef>
                <a:spcPts val="250"/>
              </a:spcBef>
              <a:defRPr/>
            </a:pPr>
            <a:endParaRPr lang="es-ES" sz="917" dirty="0">
              <a:solidFill>
                <a:schemeClr val="tx1"/>
              </a:solidFill>
            </a:endParaRPr>
          </a:p>
        </p:txBody>
      </p:sp>
      <p:sp>
        <p:nvSpPr>
          <p:cNvPr id="94220" name="253 CuadroTexto">
            <a:extLst>
              <a:ext uri="{FF2B5EF4-FFF2-40B4-BE49-F238E27FC236}">
                <a16:creationId xmlns="" xmlns:a16="http://schemas.microsoft.com/office/drawing/2014/main" id="{34315CC2-D940-4C5C-A7A9-900D8336B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70" y="4878917"/>
            <a:ext cx="1329532" cy="3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5"/>
              </a:spcBef>
            </a:pPr>
            <a:r>
              <a:rPr lang="es-ES" altLang="es-PE" sz="583"/>
              <a:t>Proyectos en explotación</a:t>
            </a:r>
          </a:p>
          <a:p>
            <a:pPr>
              <a:spcBef>
                <a:spcPts val="125"/>
              </a:spcBef>
            </a:pPr>
            <a:r>
              <a:rPr lang="es-ES" altLang="es-PE" sz="583"/>
              <a:t>Proyectos con EIA aprobado</a:t>
            </a:r>
          </a:p>
          <a:p>
            <a:pPr>
              <a:spcBef>
                <a:spcPts val="125"/>
              </a:spcBef>
            </a:pPr>
            <a:r>
              <a:rPr lang="es-ES" altLang="es-PE" sz="583"/>
              <a:t>Proyectos en exploración</a:t>
            </a:r>
          </a:p>
        </p:txBody>
      </p:sp>
      <p:sp>
        <p:nvSpPr>
          <p:cNvPr id="94221" name="CuadroTexto 6">
            <a:extLst>
              <a:ext uri="{FF2B5EF4-FFF2-40B4-BE49-F238E27FC236}">
                <a16:creationId xmlns="" xmlns:a16="http://schemas.microsoft.com/office/drawing/2014/main" id="{681A63A0-03B5-4A1B-BE59-6F7CF46C7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32" y="1613958"/>
            <a:ext cx="7377907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PE" altLang="es-PE" sz="1167" dirty="0"/>
              <a:t>Actualmente el TP de Salaverry moviliza concentrado de cobre, carbón y antracita granulada.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="" xmlns:a16="http://schemas.microsoft.com/office/drawing/2014/main" id="{2E8B3FF1-436B-4CE1-8033-197C2B77487E}"/>
              </a:ext>
            </a:extLst>
          </p:cNvPr>
          <p:cNvSpPr txBox="1"/>
          <p:nvPr/>
        </p:nvSpPr>
        <p:spPr>
          <a:xfrm>
            <a:off x="3413862" y="1931459"/>
            <a:ext cx="4078553" cy="27590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PE" sz="1333" dirty="0"/>
              <a:t>Yacimientos mineros y principales proyectos en la Región La Libertad: </a:t>
            </a:r>
          </a:p>
          <a:p>
            <a:pPr algn="just">
              <a:defRPr/>
            </a:pPr>
            <a:endParaRPr lang="es-PE" sz="1333" dirty="0"/>
          </a:p>
          <a:p>
            <a:pPr marL="238115" indent="-238115" algn="just">
              <a:buFontTx/>
              <a:buChar char="-"/>
              <a:defRPr/>
            </a:pPr>
            <a:r>
              <a:rPr lang="es-PE" sz="1333" dirty="0"/>
              <a:t>Se trata de proyectos de explotación de mineral de cobre, plata y oro, principalmente.</a:t>
            </a:r>
          </a:p>
          <a:p>
            <a:pPr marL="238115" indent="-238115" algn="just">
              <a:buFontTx/>
              <a:buChar char="-"/>
              <a:defRPr/>
            </a:pPr>
            <a:endParaRPr lang="es-PE" sz="667" dirty="0"/>
          </a:p>
          <a:p>
            <a:pPr marL="238115" indent="-238115" algn="just">
              <a:buFontTx/>
              <a:buChar char="-"/>
              <a:defRPr/>
            </a:pPr>
            <a:r>
              <a:rPr lang="es-PE" sz="1333" dirty="0"/>
              <a:t>El traslado, recepción y embarque de esta carga dentro de las instalaciones portuarias, se realiza considerando las normas ambientales establecidas a nivel nacional.</a:t>
            </a:r>
          </a:p>
          <a:p>
            <a:pPr marL="238115" indent="-238115" algn="just">
              <a:buFontTx/>
              <a:buChar char="-"/>
              <a:defRPr/>
            </a:pPr>
            <a:endParaRPr lang="es-PE" sz="667" dirty="0"/>
          </a:p>
          <a:p>
            <a:pPr marL="238115" indent="-238115" algn="just">
              <a:buFontTx/>
              <a:buChar char="-"/>
              <a:defRPr/>
            </a:pPr>
            <a:r>
              <a:rPr lang="es-PE" sz="1333" dirty="0"/>
              <a:t>Las consideraciones socio ambientales referidas al manejo de esta carga deberán ser incluidas en el EIA del TP Multipropósito de Salaverry.</a:t>
            </a:r>
          </a:p>
        </p:txBody>
      </p:sp>
      <p:pic>
        <p:nvPicPr>
          <p:cNvPr id="6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8" r="11961" b="26999"/>
          <a:stretch>
            <a:fillRect/>
          </a:stretch>
        </p:blipFill>
        <p:spPr bwMode="auto">
          <a:xfrm>
            <a:off x="6778097" y="193479"/>
            <a:ext cx="2376147" cy="7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09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657</Words>
  <Application>Microsoft Office PowerPoint</Application>
  <PresentationFormat>Presentación en pantalla (16:10)</PresentationFormat>
  <Paragraphs>125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Proyecto Modernización  Terminal Portuario Multipropósito de Salaverry</vt:lpstr>
      <vt:lpstr>El Proyecto Generalidades</vt:lpstr>
      <vt:lpstr>Presentación de PowerPoint</vt:lpstr>
      <vt:lpstr>Presentación de PowerPoint</vt:lpstr>
      <vt:lpstr>Concesión Terminal Portuario de Salaverry Inversión de USD 228.9MM</vt:lpstr>
      <vt:lpstr>Terminal Portuario de Salaverry Lay Out Etapa 1 y 2 Obras en Tierra</vt:lpstr>
      <vt:lpstr>Terminal Portuario de Salaverry Lay Out Etapas 3, 4, 5 y dársena  (Obras obligatorias sujetos a gatillos de demanda)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Bruno Casaboza Ahumada</dc:creator>
  <cp:lastModifiedBy>Alejandro Rodrigo Zegarra Anchiluri</cp:lastModifiedBy>
  <cp:revision>21</cp:revision>
  <dcterms:created xsi:type="dcterms:W3CDTF">2018-06-05T15:48:31Z</dcterms:created>
  <dcterms:modified xsi:type="dcterms:W3CDTF">2018-06-12T23:09:12Z</dcterms:modified>
</cp:coreProperties>
</file>